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15"/>
  </p:notesMasterIdLst>
  <p:sldIdLst>
    <p:sldId id="330" r:id="rId2"/>
    <p:sldId id="346" r:id="rId3"/>
    <p:sldId id="348" r:id="rId4"/>
    <p:sldId id="349" r:id="rId5"/>
    <p:sldId id="350" r:id="rId6"/>
    <p:sldId id="363" r:id="rId7"/>
    <p:sldId id="351" r:id="rId8"/>
    <p:sldId id="353" r:id="rId9"/>
    <p:sldId id="354" r:id="rId10"/>
    <p:sldId id="355" r:id="rId11"/>
    <p:sldId id="356" r:id="rId12"/>
    <p:sldId id="357" r:id="rId13"/>
    <p:sldId id="361" r:id="rId14"/>
  </p:sldIdLst>
  <p:sldSz cx="9144000" cy="6858000" type="screen4x3"/>
  <p:notesSz cx="6858000" cy="9144000"/>
  <p:custDataLst>
    <p:tags r:id="rId16"/>
  </p:custDataLst>
  <p:defaultTextStyle>
    <a:defPPr>
      <a:defRPr lang="en-US"/>
    </a:defPPr>
    <a:lvl1pPr algn="l" rtl="0" fontAlgn="base">
      <a:spcBef>
        <a:spcPct val="0"/>
      </a:spcBef>
      <a:spcAft>
        <a:spcPct val="0"/>
      </a:spcAft>
      <a:defRPr kern="1200">
        <a:solidFill>
          <a:schemeClr val="tx1"/>
        </a:solidFill>
        <a:latin typeface="Arial" charset="0"/>
        <a:ea typeface="ヒラギノ角ゴ Pro W3"/>
        <a:cs typeface="ヒラギノ角ゴ Pro W3"/>
      </a:defRPr>
    </a:lvl1pPr>
    <a:lvl2pPr marL="457200" algn="l" rtl="0" fontAlgn="base">
      <a:spcBef>
        <a:spcPct val="0"/>
      </a:spcBef>
      <a:spcAft>
        <a:spcPct val="0"/>
      </a:spcAft>
      <a:defRPr kern="1200">
        <a:solidFill>
          <a:schemeClr val="tx1"/>
        </a:solidFill>
        <a:latin typeface="Arial" charset="0"/>
        <a:ea typeface="ヒラギノ角ゴ Pro W3"/>
        <a:cs typeface="ヒラギノ角ゴ Pro W3"/>
      </a:defRPr>
    </a:lvl2pPr>
    <a:lvl3pPr marL="914400" algn="l" rtl="0" fontAlgn="base">
      <a:spcBef>
        <a:spcPct val="0"/>
      </a:spcBef>
      <a:spcAft>
        <a:spcPct val="0"/>
      </a:spcAft>
      <a:defRPr kern="1200">
        <a:solidFill>
          <a:schemeClr val="tx1"/>
        </a:solidFill>
        <a:latin typeface="Arial" charset="0"/>
        <a:ea typeface="ヒラギノ角ゴ Pro W3"/>
        <a:cs typeface="ヒラギノ角ゴ Pro W3"/>
      </a:defRPr>
    </a:lvl3pPr>
    <a:lvl4pPr marL="1371600" algn="l" rtl="0" fontAlgn="base">
      <a:spcBef>
        <a:spcPct val="0"/>
      </a:spcBef>
      <a:spcAft>
        <a:spcPct val="0"/>
      </a:spcAft>
      <a:defRPr kern="1200">
        <a:solidFill>
          <a:schemeClr val="tx1"/>
        </a:solidFill>
        <a:latin typeface="Arial" charset="0"/>
        <a:ea typeface="ヒラギノ角ゴ Pro W3"/>
        <a:cs typeface="ヒラギノ角ゴ Pro W3"/>
      </a:defRPr>
    </a:lvl4pPr>
    <a:lvl5pPr marL="1828800" algn="l" rtl="0" fontAlgn="base">
      <a:spcBef>
        <a:spcPct val="0"/>
      </a:spcBef>
      <a:spcAft>
        <a:spcPct val="0"/>
      </a:spcAft>
      <a:defRPr kern="1200">
        <a:solidFill>
          <a:schemeClr val="tx1"/>
        </a:solidFill>
        <a:latin typeface="Arial" charset="0"/>
        <a:ea typeface="ヒラギノ角ゴ Pro W3"/>
        <a:cs typeface="ヒラギノ角ゴ Pro W3"/>
      </a:defRPr>
    </a:lvl5pPr>
    <a:lvl6pPr marL="2286000" algn="l" defTabSz="914400" rtl="0" eaLnBrk="1" latinLnBrk="0" hangingPunct="1">
      <a:defRPr kern="1200">
        <a:solidFill>
          <a:schemeClr val="tx1"/>
        </a:solidFill>
        <a:latin typeface="Arial" charset="0"/>
        <a:ea typeface="ヒラギノ角ゴ Pro W3"/>
        <a:cs typeface="ヒラギノ角ゴ Pro W3"/>
      </a:defRPr>
    </a:lvl6pPr>
    <a:lvl7pPr marL="2743200" algn="l" defTabSz="914400" rtl="0" eaLnBrk="1" latinLnBrk="0" hangingPunct="1">
      <a:defRPr kern="1200">
        <a:solidFill>
          <a:schemeClr val="tx1"/>
        </a:solidFill>
        <a:latin typeface="Arial" charset="0"/>
        <a:ea typeface="ヒラギノ角ゴ Pro W3"/>
        <a:cs typeface="ヒラギノ角ゴ Pro W3"/>
      </a:defRPr>
    </a:lvl7pPr>
    <a:lvl8pPr marL="3200400" algn="l" defTabSz="914400" rtl="0" eaLnBrk="1" latinLnBrk="0" hangingPunct="1">
      <a:defRPr kern="1200">
        <a:solidFill>
          <a:schemeClr val="tx1"/>
        </a:solidFill>
        <a:latin typeface="Arial" charset="0"/>
        <a:ea typeface="ヒラギノ角ゴ Pro W3"/>
        <a:cs typeface="ヒラギノ角ゴ Pro W3"/>
      </a:defRPr>
    </a:lvl8pPr>
    <a:lvl9pPr marL="3657600" algn="l" defTabSz="914400" rtl="0" eaLnBrk="1" latinLnBrk="0" hangingPunct="1">
      <a:defRPr kern="1200">
        <a:solidFill>
          <a:schemeClr val="tx1"/>
        </a:solidFill>
        <a:latin typeface="Arial" charset="0"/>
        <a:ea typeface="ヒラギノ角ゴ Pro W3"/>
        <a:cs typeface="ヒラギノ角ゴ Pro W3"/>
      </a:defRPr>
    </a:lvl9pPr>
  </p:defaultTextStyle>
  <p:extLst>
    <p:ext uri="{EFAFB233-063F-42B5-8137-9DF3F51BA10A}">
      <p15:sldGuideLst xmlns:p15="http://schemas.microsoft.com/office/powerpoint/2012/main">
        <p15:guide id="1" orient="horz" pos="2160">
          <p15:clr>
            <a:srgbClr val="A4A3A4"/>
          </p15:clr>
        </p15:guide>
        <p15:guide id="2" orient="horz" pos="1392">
          <p15:clr>
            <a:srgbClr val="A4A3A4"/>
          </p15:clr>
        </p15:guide>
        <p15:guide id="3" orient="horz" pos="438">
          <p15:clr>
            <a:srgbClr val="A4A3A4"/>
          </p15:clr>
        </p15:guide>
        <p15:guide id="4" orient="horz" pos="768">
          <p15:clr>
            <a:srgbClr val="A4A3A4"/>
          </p15:clr>
        </p15:guide>
        <p15:guide id="5" orient="horz">
          <p15:clr>
            <a:srgbClr val="A4A3A4"/>
          </p15:clr>
        </p15:guide>
        <p15:guide id="6" orient="horz" pos="1008">
          <p15:clr>
            <a:srgbClr val="A4A3A4"/>
          </p15:clr>
        </p15:guide>
        <p15:guide id="7" pos="628">
          <p15:clr>
            <a:srgbClr val="A4A3A4"/>
          </p15:clr>
        </p15:guide>
        <p15:guide id="8" pos="856">
          <p15:clr>
            <a:srgbClr val="A4A3A4"/>
          </p15:clr>
        </p15:guide>
        <p15:guide id="9" pos="1032">
          <p15:clr>
            <a:srgbClr val="A4A3A4"/>
          </p15:clr>
        </p15:guide>
        <p15:guide id="10" pos="1225">
          <p15:clr>
            <a:srgbClr val="A4A3A4"/>
          </p15:clr>
        </p15:guide>
        <p15:guide id="11">
          <p15:clr>
            <a:srgbClr val="A4A3A4"/>
          </p15:clr>
        </p15:guide>
        <p15:guide id="1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Praveenkumar, RS" initials="PR" lastIdx="1" clrIdx="0"/>
  <p:cmAuthor id="1" name="Dlf-lw" initials="D" lastIdx="3"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FF0000"/>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155" autoAdjust="0"/>
    <p:restoredTop sz="83797" autoAdjust="0"/>
  </p:normalViewPr>
  <p:slideViewPr>
    <p:cSldViewPr>
      <p:cViewPr varScale="1">
        <p:scale>
          <a:sx n="65" d="100"/>
          <a:sy n="65" d="100"/>
        </p:scale>
        <p:origin x="1950" y="60"/>
      </p:cViewPr>
      <p:guideLst>
        <p:guide orient="horz" pos="2160"/>
        <p:guide orient="horz" pos="1392"/>
        <p:guide orient="horz" pos="438"/>
        <p:guide orient="horz" pos="768"/>
        <p:guide orient="horz"/>
        <p:guide orient="horz" pos="1008"/>
        <p:guide pos="628"/>
        <p:guide pos="856"/>
        <p:guide pos="1032"/>
        <p:guide pos="1225"/>
        <p:guide/>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notesViewPr>
    <p:cSldViewPr>
      <p:cViewPr>
        <p:scale>
          <a:sx n="90" d="100"/>
          <a:sy n="90" d="100"/>
        </p:scale>
        <p:origin x="-3696" y="11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gs" Target="tags/tag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248BCC-4DF7-4ECC-9137-A13656DF4CF4}" type="doc">
      <dgm:prSet loTypeId="urn:microsoft.com/office/officeart/2005/8/layout/default#1" loCatId="list" qsTypeId="urn:microsoft.com/office/officeart/2005/8/quickstyle/3d4" qsCatId="3D" csTypeId="urn:microsoft.com/office/officeart/2005/8/colors/colorful1#1" csCatId="colorful" phldr="1"/>
      <dgm:spPr/>
      <dgm:t>
        <a:bodyPr/>
        <a:lstStyle/>
        <a:p>
          <a:endParaRPr lang="en-US"/>
        </a:p>
      </dgm:t>
    </dgm:pt>
    <dgm:pt modelId="{38539A03-78B3-4EBC-B998-EEF48AD8925E}">
      <dgm:prSet phldrT="[Text]"/>
      <dgm:spPr/>
      <dgm:t>
        <a:bodyPr/>
        <a:lstStyle/>
        <a:p>
          <a:r>
            <a:rPr lang="en-US" dirty="0"/>
            <a:t>Consumer-oriented marketing</a:t>
          </a:r>
        </a:p>
      </dgm:t>
    </dgm:pt>
    <dgm:pt modelId="{B9A07508-F0E0-41A0-8DC1-F9810CD9208C}" type="parTrans" cxnId="{5CDE1CBF-54F5-40D8-9A56-EE10B9FFDB2E}">
      <dgm:prSet/>
      <dgm:spPr/>
      <dgm:t>
        <a:bodyPr/>
        <a:lstStyle/>
        <a:p>
          <a:endParaRPr lang="en-US">
            <a:solidFill>
              <a:schemeClr val="bg1"/>
            </a:solidFill>
          </a:endParaRPr>
        </a:p>
      </dgm:t>
    </dgm:pt>
    <dgm:pt modelId="{5A1F570D-C631-4ADD-8032-8DB38EDD57E0}" type="sibTrans" cxnId="{5CDE1CBF-54F5-40D8-9A56-EE10B9FFDB2E}">
      <dgm:prSet/>
      <dgm:spPr/>
      <dgm:t>
        <a:bodyPr/>
        <a:lstStyle/>
        <a:p>
          <a:endParaRPr lang="en-US">
            <a:solidFill>
              <a:schemeClr val="bg1"/>
            </a:solidFill>
          </a:endParaRPr>
        </a:p>
      </dgm:t>
    </dgm:pt>
    <dgm:pt modelId="{73CC15AC-BEFF-47A9-8745-B204CC6FF4F0}">
      <dgm:prSet/>
      <dgm:spPr/>
      <dgm:t>
        <a:bodyPr/>
        <a:lstStyle/>
        <a:p>
          <a:r>
            <a:rPr lang="en-US" dirty="0"/>
            <a:t>Customer-value marketing</a:t>
          </a:r>
        </a:p>
      </dgm:t>
    </dgm:pt>
    <dgm:pt modelId="{BD7F57F6-0895-422A-B1E6-C8775B0CE675}" type="parTrans" cxnId="{E4F54C0F-3DD3-48F3-817C-C031E71861EE}">
      <dgm:prSet/>
      <dgm:spPr/>
      <dgm:t>
        <a:bodyPr/>
        <a:lstStyle/>
        <a:p>
          <a:endParaRPr lang="en-US">
            <a:solidFill>
              <a:schemeClr val="bg1"/>
            </a:solidFill>
          </a:endParaRPr>
        </a:p>
      </dgm:t>
    </dgm:pt>
    <dgm:pt modelId="{5420C581-49F3-4AB9-9C33-6879F95366AB}" type="sibTrans" cxnId="{E4F54C0F-3DD3-48F3-817C-C031E71861EE}">
      <dgm:prSet/>
      <dgm:spPr/>
      <dgm:t>
        <a:bodyPr/>
        <a:lstStyle/>
        <a:p>
          <a:endParaRPr lang="en-US">
            <a:solidFill>
              <a:schemeClr val="bg1"/>
            </a:solidFill>
          </a:endParaRPr>
        </a:p>
      </dgm:t>
    </dgm:pt>
    <dgm:pt modelId="{879BEB1B-98BE-4A13-B616-6AB177148570}">
      <dgm:prSet/>
      <dgm:spPr/>
      <dgm:t>
        <a:bodyPr/>
        <a:lstStyle/>
        <a:p>
          <a:r>
            <a:rPr lang="en-US" dirty="0"/>
            <a:t>Innovative marketing</a:t>
          </a:r>
        </a:p>
      </dgm:t>
    </dgm:pt>
    <dgm:pt modelId="{594C08A2-3359-4590-B7C0-56AC75806EBE}" type="parTrans" cxnId="{302A4188-9782-4C6A-B6C2-D104D346CEB8}">
      <dgm:prSet/>
      <dgm:spPr/>
      <dgm:t>
        <a:bodyPr/>
        <a:lstStyle/>
        <a:p>
          <a:endParaRPr lang="en-US">
            <a:solidFill>
              <a:schemeClr val="bg1"/>
            </a:solidFill>
          </a:endParaRPr>
        </a:p>
      </dgm:t>
    </dgm:pt>
    <dgm:pt modelId="{16340186-4F0B-4047-A484-557E397763B9}" type="sibTrans" cxnId="{302A4188-9782-4C6A-B6C2-D104D346CEB8}">
      <dgm:prSet/>
      <dgm:spPr/>
      <dgm:t>
        <a:bodyPr/>
        <a:lstStyle/>
        <a:p>
          <a:endParaRPr lang="en-US">
            <a:solidFill>
              <a:schemeClr val="bg1"/>
            </a:solidFill>
          </a:endParaRPr>
        </a:p>
      </dgm:t>
    </dgm:pt>
    <dgm:pt modelId="{F41E703C-E840-4805-B6A2-7236E1D16903}">
      <dgm:prSet/>
      <dgm:spPr/>
      <dgm:t>
        <a:bodyPr/>
        <a:lstStyle/>
        <a:p>
          <a:r>
            <a:rPr lang="en-US" dirty="0"/>
            <a:t>Sense-of-mission marketing</a:t>
          </a:r>
        </a:p>
      </dgm:t>
    </dgm:pt>
    <dgm:pt modelId="{ECA3956A-65E8-400E-94D4-A2FE37A769B8}" type="parTrans" cxnId="{45A0A6F2-41CB-4C5C-928D-B40E444EC596}">
      <dgm:prSet/>
      <dgm:spPr/>
      <dgm:t>
        <a:bodyPr/>
        <a:lstStyle/>
        <a:p>
          <a:endParaRPr lang="en-US">
            <a:solidFill>
              <a:schemeClr val="bg1"/>
            </a:solidFill>
          </a:endParaRPr>
        </a:p>
      </dgm:t>
    </dgm:pt>
    <dgm:pt modelId="{CBA20C5B-1547-442F-B677-1A98D2712BA5}" type="sibTrans" cxnId="{45A0A6F2-41CB-4C5C-928D-B40E444EC596}">
      <dgm:prSet/>
      <dgm:spPr/>
      <dgm:t>
        <a:bodyPr/>
        <a:lstStyle/>
        <a:p>
          <a:endParaRPr lang="en-US">
            <a:solidFill>
              <a:schemeClr val="bg1"/>
            </a:solidFill>
          </a:endParaRPr>
        </a:p>
      </dgm:t>
    </dgm:pt>
    <dgm:pt modelId="{F2862C85-639F-4D92-B557-B7F6752E8BCE}">
      <dgm:prSet/>
      <dgm:spPr/>
      <dgm:t>
        <a:bodyPr/>
        <a:lstStyle/>
        <a:p>
          <a:r>
            <a:rPr lang="en-US" dirty="0"/>
            <a:t>Societal marketing</a:t>
          </a:r>
        </a:p>
      </dgm:t>
    </dgm:pt>
    <dgm:pt modelId="{C6340566-4589-4CF0-87CF-FE23DAA91628}" type="parTrans" cxnId="{0A56FB89-934E-4938-9E61-D143856C2DC0}">
      <dgm:prSet/>
      <dgm:spPr/>
      <dgm:t>
        <a:bodyPr/>
        <a:lstStyle/>
        <a:p>
          <a:endParaRPr lang="en-US">
            <a:solidFill>
              <a:schemeClr val="bg1"/>
            </a:solidFill>
          </a:endParaRPr>
        </a:p>
      </dgm:t>
    </dgm:pt>
    <dgm:pt modelId="{EDD7C9CB-447A-4F47-AC07-275EC334A5EC}" type="sibTrans" cxnId="{0A56FB89-934E-4938-9E61-D143856C2DC0}">
      <dgm:prSet/>
      <dgm:spPr/>
      <dgm:t>
        <a:bodyPr/>
        <a:lstStyle/>
        <a:p>
          <a:endParaRPr lang="en-US">
            <a:solidFill>
              <a:schemeClr val="bg1"/>
            </a:solidFill>
          </a:endParaRPr>
        </a:p>
      </dgm:t>
    </dgm:pt>
    <dgm:pt modelId="{C8719C74-0884-4185-9A7E-59A1C5AF606B}" type="pres">
      <dgm:prSet presAssocID="{FE248BCC-4DF7-4ECC-9137-A13656DF4CF4}" presName="diagram" presStyleCnt="0">
        <dgm:presLayoutVars>
          <dgm:dir/>
          <dgm:resizeHandles val="exact"/>
        </dgm:presLayoutVars>
      </dgm:prSet>
      <dgm:spPr/>
      <dgm:t>
        <a:bodyPr/>
        <a:lstStyle/>
        <a:p>
          <a:endParaRPr lang="en-US"/>
        </a:p>
      </dgm:t>
    </dgm:pt>
    <dgm:pt modelId="{F0431C51-0A8C-42B6-BC43-6DA3BE21596A}" type="pres">
      <dgm:prSet presAssocID="{38539A03-78B3-4EBC-B998-EEF48AD8925E}" presName="node" presStyleLbl="node1" presStyleIdx="0" presStyleCnt="5">
        <dgm:presLayoutVars>
          <dgm:bulletEnabled val="1"/>
        </dgm:presLayoutVars>
      </dgm:prSet>
      <dgm:spPr/>
      <dgm:t>
        <a:bodyPr/>
        <a:lstStyle/>
        <a:p>
          <a:endParaRPr lang="en-US"/>
        </a:p>
      </dgm:t>
    </dgm:pt>
    <dgm:pt modelId="{1BBE36D7-9970-4D93-9014-C043593A067D}" type="pres">
      <dgm:prSet presAssocID="{5A1F570D-C631-4ADD-8032-8DB38EDD57E0}" presName="sibTrans" presStyleCnt="0"/>
      <dgm:spPr/>
    </dgm:pt>
    <dgm:pt modelId="{53376699-D7B9-4FE4-94CD-E31ADA5866ED}" type="pres">
      <dgm:prSet presAssocID="{73CC15AC-BEFF-47A9-8745-B204CC6FF4F0}" presName="node" presStyleLbl="node1" presStyleIdx="1" presStyleCnt="5">
        <dgm:presLayoutVars>
          <dgm:bulletEnabled val="1"/>
        </dgm:presLayoutVars>
      </dgm:prSet>
      <dgm:spPr/>
      <dgm:t>
        <a:bodyPr/>
        <a:lstStyle/>
        <a:p>
          <a:endParaRPr lang="en-US"/>
        </a:p>
      </dgm:t>
    </dgm:pt>
    <dgm:pt modelId="{8719C339-4B93-4655-9E8D-3195A7C2C1CF}" type="pres">
      <dgm:prSet presAssocID="{5420C581-49F3-4AB9-9C33-6879F95366AB}" presName="sibTrans" presStyleCnt="0"/>
      <dgm:spPr/>
    </dgm:pt>
    <dgm:pt modelId="{DA35E2D7-6F8D-4493-86A2-4E71274B9135}" type="pres">
      <dgm:prSet presAssocID="{879BEB1B-98BE-4A13-B616-6AB177148570}" presName="node" presStyleLbl="node1" presStyleIdx="2" presStyleCnt="5">
        <dgm:presLayoutVars>
          <dgm:bulletEnabled val="1"/>
        </dgm:presLayoutVars>
      </dgm:prSet>
      <dgm:spPr/>
      <dgm:t>
        <a:bodyPr/>
        <a:lstStyle/>
        <a:p>
          <a:endParaRPr lang="en-US"/>
        </a:p>
      </dgm:t>
    </dgm:pt>
    <dgm:pt modelId="{49C1683A-9961-4B2E-9829-3B829AAB29A4}" type="pres">
      <dgm:prSet presAssocID="{16340186-4F0B-4047-A484-557E397763B9}" presName="sibTrans" presStyleCnt="0"/>
      <dgm:spPr/>
    </dgm:pt>
    <dgm:pt modelId="{D1B8AFEA-86D4-4347-8B84-8265B9B49CDD}" type="pres">
      <dgm:prSet presAssocID="{F41E703C-E840-4805-B6A2-7236E1D16903}" presName="node" presStyleLbl="node1" presStyleIdx="3" presStyleCnt="5">
        <dgm:presLayoutVars>
          <dgm:bulletEnabled val="1"/>
        </dgm:presLayoutVars>
      </dgm:prSet>
      <dgm:spPr/>
      <dgm:t>
        <a:bodyPr/>
        <a:lstStyle/>
        <a:p>
          <a:endParaRPr lang="en-US"/>
        </a:p>
      </dgm:t>
    </dgm:pt>
    <dgm:pt modelId="{3C83C47E-51D6-42A4-AF7A-4AEBDAB63638}" type="pres">
      <dgm:prSet presAssocID="{CBA20C5B-1547-442F-B677-1A98D2712BA5}" presName="sibTrans" presStyleCnt="0"/>
      <dgm:spPr/>
    </dgm:pt>
    <dgm:pt modelId="{172C5B72-2F95-4135-84D3-2440FE270F23}" type="pres">
      <dgm:prSet presAssocID="{F2862C85-639F-4D92-B557-B7F6752E8BCE}" presName="node" presStyleLbl="node1" presStyleIdx="4" presStyleCnt="5">
        <dgm:presLayoutVars>
          <dgm:bulletEnabled val="1"/>
        </dgm:presLayoutVars>
      </dgm:prSet>
      <dgm:spPr/>
      <dgm:t>
        <a:bodyPr/>
        <a:lstStyle/>
        <a:p>
          <a:endParaRPr lang="en-US"/>
        </a:p>
      </dgm:t>
    </dgm:pt>
  </dgm:ptLst>
  <dgm:cxnLst>
    <dgm:cxn modelId="{4AB3B71C-4B0F-45D6-9FD7-CDA407939954}" type="presOf" srcId="{879BEB1B-98BE-4A13-B616-6AB177148570}" destId="{DA35E2D7-6F8D-4493-86A2-4E71274B9135}" srcOrd="0" destOrd="0" presId="urn:microsoft.com/office/officeart/2005/8/layout/default#1"/>
    <dgm:cxn modelId="{FBD124AB-C87E-458C-8D4B-9D5DA646A65B}" type="presOf" srcId="{73CC15AC-BEFF-47A9-8745-B204CC6FF4F0}" destId="{53376699-D7B9-4FE4-94CD-E31ADA5866ED}" srcOrd="0" destOrd="0" presId="urn:microsoft.com/office/officeart/2005/8/layout/default#1"/>
    <dgm:cxn modelId="{302A4188-9782-4C6A-B6C2-D104D346CEB8}" srcId="{FE248BCC-4DF7-4ECC-9137-A13656DF4CF4}" destId="{879BEB1B-98BE-4A13-B616-6AB177148570}" srcOrd="2" destOrd="0" parTransId="{594C08A2-3359-4590-B7C0-56AC75806EBE}" sibTransId="{16340186-4F0B-4047-A484-557E397763B9}"/>
    <dgm:cxn modelId="{67500CEA-55CA-485F-A489-5CA3B1717061}" type="presOf" srcId="{F41E703C-E840-4805-B6A2-7236E1D16903}" destId="{D1B8AFEA-86D4-4347-8B84-8265B9B49CDD}" srcOrd="0" destOrd="0" presId="urn:microsoft.com/office/officeart/2005/8/layout/default#1"/>
    <dgm:cxn modelId="{E4F54C0F-3DD3-48F3-817C-C031E71861EE}" srcId="{FE248BCC-4DF7-4ECC-9137-A13656DF4CF4}" destId="{73CC15AC-BEFF-47A9-8745-B204CC6FF4F0}" srcOrd="1" destOrd="0" parTransId="{BD7F57F6-0895-422A-B1E6-C8775B0CE675}" sibTransId="{5420C581-49F3-4AB9-9C33-6879F95366AB}"/>
    <dgm:cxn modelId="{8BE1BD64-4844-45BA-A93F-AFDC4FA858AA}" type="presOf" srcId="{F2862C85-639F-4D92-B557-B7F6752E8BCE}" destId="{172C5B72-2F95-4135-84D3-2440FE270F23}" srcOrd="0" destOrd="0" presId="urn:microsoft.com/office/officeart/2005/8/layout/default#1"/>
    <dgm:cxn modelId="{0A56FB89-934E-4938-9E61-D143856C2DC0}" srcId="{FE248BCC-4DF7-4ECC-9137-A13656DF4CF4}" destId="{F2862C85-639F-4D92-B557-B7F6752E8BCE}" srcOrd="4" destOrd="0" parTransId="{C6340566-4589-4CF0-87CF-FE23DAA91628}" sibTransId="{EDD7C9CB-447A-4F47-AC07-275EC334A5EC}"/>
    <dgm:cxn modelId="{5CDE1CBF-54F5-40D8-9A56-EE10B9FFDB2E}" srcId="{FE248BCC-4DF7-4ECC-9137-A13656DF4CF4}" destId="{38539A03-78B3-4EBC-B998-EEF48AD8925E}" srcOrd="0" destOrd="0" parTransId="{B9A07508-F0E0-41A0-8DC1-F9810CD9208C}" sibTransId="{5A1F570D-C631-4ADD-8032-8DB38EDD57E0}"/>
    <dgm:cxn modelId="{2722F5BC-1314-49CA-9C1A-D961DB5C748A}" type="presOf" srcId="{FE248BCC-4DF7-4ECC-9137-A13656DF4CF4}" destId="{C8719C74-0884-4185-9A7E-59A1C5AF606B}" srcOrd="0" destOrd="0" presId="urn:microsoft.com/office/officeart/2005/8/layout/default#1"/>
    <dgm:cxn modelId="{45A0A6F2-41CB-4C5C-928D-B40E444EC596}" srcId="{FE248BCC-4DF7-4ECC-9137-A13656DF4CF4}" destId="{F41E703C-E840-4805-B6A2-7236E1D16903}" srcOrd="3" destOrd="0" parTransId="{ECA3956A-65E8-400E-94D4-A2FE37A769B8}" sibTransId="{CBA20C5B-1547-442F-B677-1A98D2712BA5}"/>
    <dgm:cxn modelId="{6393B129-ADC8-439D-9BEF-4EB5811A9534}" type="presOf" srcId="{38539A03-78B3-4EBC-B998-EEF48AD8925E}" destId="{F0431C51-0A8C-42B6-BC43-6DA3BE21596A}" srcOrd="0" destOrd="0" presId="urn:microsoft.com/office/officeart/2005/8/layout/default#1"/>
    <dgm:cxn modelId="{0CDBD40F-8739-4148-9E3B-DD6B1E39BF25}" type="presParOf" srcId="{C8719C74-0884-4185-9A7E-59A1C5AF606B}" destId="{F0431C51-0A8C-42B6-BC43-6DA3BE21596A}" srcOrd="0" destOrd="0" presId="urn:microsoft.com/office/officeart/2005/8/layout/default#1"/>
    <dgm:cxn modelId="{AADF85A9-8C96-492E-AA61-C53B7DB1EFC9}" type="presParOf" srcId="{C8719C74-0884-4185-9A7E-59A1C5AF606B}" destId="{1BBE36D7-9970-4D93-9014-C043593A067D}" srcOrd="1" destOrd="0" presId="urn:microsoft.com/office/officeart/2005/8/layout/default#1"/>
    <dgm:cxn modelId="{1360EC13-841A-407A-BA04-9262BCD5E102}" type="presParOf" srcId="{C8719C74-0884-4185-9A7E-59A1C5AF606B}" destId="{53376699-D7B9-4FE4-94CD-E31ADA5866ED}" srcOrd="2" destOrd="0" presId="urn:microsoft.com/office/officeart/2005/8/layout/default#1"/>
    <dgm:cxn modelId="{0E2B3973-DBA3-4CE2-B4D1-CB5903E1B929}" type="presParOf" srcId="{C8719C74-0884-4185-9A7E-59A1C5AF606B}" destId="{8719C339-4B93-4655-9E8D-3195A7C2C1CF}" srcOrd="3" destOrd="0" presId="urn:microsoft.com/office/officeart/2005/8/layout/default#1"/>
    <dgm:cxn modelId="{6FE45ABC-44BD-49E1-A42B-F9424B77820E}" type="presParOf" srcId="{C8719C74-0884-4185-9A7E-59A1C5AF606B}" destId="{DA35E2D7-6F8D-4493-86A2-4E71274B9135}" srcOrd="4" destOrd="0" presId="urn:microsoft.com/office/officeart/2005/8/layout/default#1"/>
    <dgm:cxn modelId="{93385FFE-2387-42B2-BDB5-0B5CEC638F3E}" type="presParOf" srcId="{C8719C74-0884-4185-9A7E-59A1C5AF606B}" destId="{49C1683A-9961-4B2E-9829-3B829AAB29A4}" srcOrd="5" destOrd="0" presId="urn:microsoft.com/office/officeart/2005/8/layout/default#1"/>
    <dgm:cxn modelId="{F8914AC9-B990-4C1E-A3FF-BCEA0E94C8A1}" type="presParOf" srcId="{C8719C74-0884-4185-9A7E-59A1C5AF606B}" destId="{D1B8AFEA-86D4-4347-8B84-8265B9B49CDD}" srcOrd="6" destOrd="0" presId="urn:microsoft.com/office/officeart/2005/8/layout/default#1"/>
    <dgm:cxn modelId="{0982AD38-39E5-4B25-AEE4-18A786FA3BCE}" type="presParOf" srcId="{C8719C74-0884-4185-9A7E-59A1C5AF606B}" destId="{3C83C47E-51D6-42A4-AF7A-4AEBDAB63638}" srcOrd="7" destOrd="0" presId="urn:microsoft.com/office/officeart/2005/8/layout/default#1"/>
    <dgm:cxn modelId="{96E342BC-92CC-40F5-9F49-753BD42DF99D}" type="presParOf" srcId="{C8719C74-0884-4185-9A7E-59A1C5AF606B}" destId="{172C5B72-2F95-4135-84D3-2440FE270F23}" srcOrd="8"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431C51-0A8C-42B6-BC43-6DA3BE21596A}">
      <dsp:nvSpPr>
        <dsp:cNvPr id="0" name=""/>
        <dsp:cNvSpPr/>
      </dsp:nvSpPr>
      <dsp:spPr>
        <a:xfrm>
          <a:off x="0" y="296068"/>
          <a:ext cx="2381250" cy="1428750"/>
        </a:xfrm>
        <a:prstGeom prst="rect">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sz="3000" kern="1200" dirty="0"/>
            <a:t>Consumer-oriented marketing</a:t>
          </a:r>
        </a:p>
      </dsp:txBody>
      <dsp:txXfrm>
        <a:off x="0" y="296068"/>
        <a:ext cx="2381250" cy="1428750"/>
      </dsp:txXfrm>
    </dsp:sp>
    <dsp:sp modelId="{53376699-D7B9-4FE4-94CD-E31ADA5866ED}">
      <dsp:nvSpPr>
        <dsp:cNvPr id="0" name=""/>
        <dsp:cNvSpPr/>
      </dsp:nvSpPr>
      <dsp:spPr>
        <a:xfrm>
          <a:off x="2619374" y="296068"/>
          <a:ext cx="2381250" cy="1428750"/>
        </a:xfrm>
        <a:prstGeom prst="rect">
          <a:avLst/>
        </a:prstGeom>
        <a:solidFill>
          <a:schemeClr val="accent3">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sz="3000" kern="1200" dirty="0"/>
            <a:t>Customer-value marketing</a:t>
          </a:r>
        </a:p>
      </dsp:txBody>
      <dsp:txXfrm>
        <a:off x="2619374" y="296068"/>
        <a:ext cx="2381250" cy="1428750"/>
      </dsp:txXfrm>
    </dsp:sp>
    <dsp:sp modelId="{DA35E2D7-6F8D-4493-86A2-4E71274B9135}">
      <dsp:nvSpPr>
        <dsp:cNvPr id="0" name=""/>
        <dsp:cNvSpPr/>
      </dsp:nvSpPr>
      <dsp:spPr>
        <a:xfrm>
          <a:off x="5238749" y="296068"/>
          <a:ext cx="2381250" cy="1428750"/>
        </a:xfrm>
        <a:prstGeom prst="rect">
          <a:avLst/>
        </a:prstGeom>
        <a:solidFill>
          <a:schemeClr val="accent4">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sz="3000" kern="1200" dirty="0"/>
            <a:t>Innovative marketing</a:t>
          </a:r>
        </a:p>
      </dsp:txBody>
      <dsp:txXfrm>
        <a:off x="5238749" y="296068"/>
        <a:ext cx="2381250" cy="1428750"/>
      </dsp:txXfrm>
    </dsp:sp>
    <dsp:sp modelId="{D1B8AFEA-86D4-4347-8B84-8265B9B49CDD}">
      <dsp:nvSpPr>
        <dsp:cNvPr id="0" name=""/>
        <dsp:cNvSpPr/>
      </dsp:nvSpPr>
      <dsp:spPr>
        <a:xfrm>
          <a:off x="1309687" y="1962944"/>
          <a:ext cx="2381250" cy="1428750"/>
        </a:xfrm>
        <a:prstGeom prst="rect">
          <a:avLst/>
        </a:prstGeom>
        <a:solidFill>
          <a:schemeClr val="accent5">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sz="3000" kern="1200" dirty="0"/>
            <a:t>Sense-of-mission marketing</a:t>
          </a:r>
        </a:p>
      </dsp:txBody>
      <dsp:txXfrm>
        <a:off x="1309687" y="1962944"/>
        <a:ext cx="2381250" cy="1428750"/>
      </dsp:txXfrm>
    </dsp:sp>
    <dsp:sp modelId="{172C5B72-2F95-4135-84D3-2440FE270F23}">
      <dsp:nvSpPr>
        <dsp:cNvPr id="0" name=""/>
        <dsp:cNvSpPr/>
      </dsp:nvSpPr>
      <dsp:spPr>
        <a:xfrm>
          <a:off x="3929062" y="1962944"/>
          <a:ext cx="2381250" cy="1428750"/>
        </a:xfrm>
        <a:prstGeom prst="rect">
          <a:avLst/>
        </a:prstGeom>
        <a:solidFill>
          <a:schemeClr val="accent6">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sz="3000" kern="1200" dirty="0"/>
            <a:t>Societal marketing</a:t>
          </a:r>
        </a:p>
      </dsp:txBody>
      <dsp:txXfrm>
        <a:off x="3929062" y="1962944"/>
        <a:ext cx="2381250" cy="1428750"/>
      </dsp:txXfrm>
    </dsp:sp>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a:defRPr sz="1200">
                <a:latin typeface="Calibri" charset="0"/>
                <a:ea typeface="ヒラギノ角ゴ Pro W3" charset="-128"/>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atin typeface="Calibri" charset="0"/>
                <a:ea typeface="ヒラギノ角ゴ Pro W3" charset="-128"/>
                <a:cs typeface="+mn-cs"/>
              </a:defRPr>
            </a:lvl1pPr>
          </a:lstStyle>
          <a:p>
            <a:pPr>
              <a:defRPr/>
            </a:pPr>
            <a:fld id="{37AEF26F-6697-40F4-9F66-1B981BFF73C4}" type="datetime1">
              <a:rPr lang="en-US"/>
              <a:pPr>
                <a:defRPr/>
              </a:pPr>
              <a:t>2/24/2020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wrap="square" lIns="91440" tIns="45720" rIns="91440" bIns="45720" numCol="1" anchor="ctr" anchorCtr="0" compatLnSpc="1">
            <a:prstTxWarp prst="textNoShape">
              <a:avLst/>
            </a:prstTxWarp>
          </a:bodyP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a:defRPr sz="1200">
                <a:latin typeface="Calibri" charset="0"/>
                <a:ea typeface="ヒラギノ角ゴ Pro W3" charset="-128"/>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charset="0"/>
                <a:ea typeface="ヒラギノ角ゴ Pro W3" charset="-128"/>
                <a:cs typeface="+mn-cs"/>
              </a:defRPr>
            </a:lvl1pPr>
          </a:lstStyle>
          <a:p>
            <a:pPr>
              <a:defRPr/>
            </a:pPr>
            <a:fld id="{F2E4C177-6F74-451B-A98C-98456767E632}" type="slidenum">
              <a:rPr lang="en-US"/>
              <a:pPr>
                <a:defRPr/>
              </a:pPr>
              <a:t>‹#›</a:t>
            </a:fld>
            <a:endParaRPr lang="en-US" dirty="0"/>
          </a:p>
        </p:txBody>
      </p:sp>
    </p:spTree>
    <p:extLst>
      <p:ext uri="{BB962C8B-B14F-4D97-AF65-F5344CB8AC3E}">
        <p14:creationId xmlns:p14="http://schemas.microsoft.com/office/powerpoint/2010/main" val="1144747530"/>
      </p:ext>
    </p:extLst>
  </p:cSld>
  <p:clrMap bg1="lt1" tx1="dk1" bg2="lt2" tx2="dk2" accent1="accent1" accent2="accent2" accent3="accent3" accent4="accent4" accent5="accent5" accent6="accent6" hlink="hlink" folHlink="folHlink"/>
  <p:notesStyle>
    <a:lvl1pPr algn="l" rtl="0" eaLnBrk="0" fontAlgn="base" hangingPunct="0">
      <a:spcBef>
        <a:spcPct val="0"/>
      </a:spcBef>
      <a:spcAft>
        <a:spcPct val="0"/>
      </a:spcAft>
      <a:defRPr sz="1200" kern="1200">
        <a:solidFill>
          <a:schemeClr val="tx1"/>
        </a:solidFill>
        <a:latin typeface="+mn-lt"/>
        <a:ea typeface="ＭＳ Ｐゴシック" charset="-128"/>
        <a:cs typeface="ＭＳ Ｐゴシック" charset="-128"/>
      </a:defRPr>
    </a:lvl1pPr>
    <a:lvl2pPr marL="457200" algn="l" rtl="0" eaLnBrk="0" fontAlgn="base" hangingPunct="0">
      <a:spcBef>
        <a:spcPct val="0"/>
      </a:spcBef>
      <a:spcAft>
        <a:spcPct val="0"/>
      </a:spcAft>
      <a:defRPr sz="1200" kern="1200">
        <a:solidFill>
          <a:schemeClr val="tx1"/>
        </a:solidFill>
        <a:latin typeface="+mn-lt"/>
        <a:ea typeface="ＭＳ Ｐゴシック" charset="-128"/>
        <a:cs typeface="ＭＳ Ｐゴシック"/>
      </a:defRPr>
    </a:lvl2pPr>
    <a:lvl3pPr marL="1143000" indent="-228600" algn="l" rtl="0" eaLnBrk="0" fontAlgn="base" hangingPunct="0">
      <a:spcBef>
        <a:spcPct val="30000"/>
      </a:spcBef>
      <a:spcAft>
        <a:spcPct val="0"/>
      </a:spcAft>
      <a:defRPr sz="1200" kern="1200">
        <a:solidFill>
          <a:schemeClr val="tx1"/>
        </a:solidFill>
        <a:latin typeface="+mn-lt"/>
        <a:ea typeface="ＭＳ Ｐゴシック" charset="-128"/>
        <a:cs typeface="ＭＳ Ｐゴシック"/>
      </a:defRPr>
    </a:lvl3pPr>
    <a:lvl4pPr marL="1600200" indent="-228600" algn="l" rtl="0" eaLnBrk="0" fontAlgn="base" hangingPunct="0">
      <a:spcBef>
        <a:spcPct val="30000"/>
      </a:spcBef>
      <a:spcAft>
        <a:spcPct val="0"/>
      </a:spcAft>
      <a:defRPr sz="1200" kern="1200">
        <a:solidFill>
          <a:schemeClr val="tx1"/>
        </a:solidFill>
        <a:latin typeface="+mn-lt"/>
        <a:ea typeface="ＭＳ Ｐゴシック" charset="-128"/>
        <a:cs typeface="ＭＳ Ｐゴシック"/>
      </a:defRPr>
    </a:lvl4pPr>
    <a:lvl5pPr marL="2057400" indent="-228600" algn="l" rtl="0" eaLnBrk="0" fontAlgn="base" hangingPunct="0">
      <a:spcBef>
        <a:spcPct val="30000"/>
      </a:spcBef>
      <a:spcAft>
        <a:spcPct val="0"/>
      </a:spcAft>
      <a:defRPr sz="1200" kern="1200">
        <a:solidFill>
          <a:schemeClr val="tx1"/>
        </a:solidFill>
        <a:latin typeface="+mn-lt"/>
        <a:ea typeface="ＭＳ Ｐゴシック" charset="-128"/>
        <a:cs typeface="ＭＳ Ｐゴシック"/>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noTextEdit="1"/>
          </p:cNvSpPr>
          <p:nvPr>
            <p:ph type="sldImg"/>
          </p:nvPr>
        </p:nvSpPr>
        <p:spPr bwMode="auto">
          <a:noFill/>
          <a:ln>
            <a:solidFill>
              <a:srgbClr val="000000"/>
            </a:solidFill>
            <a:miter lim="800000"/>
            <a:headEnd/>
            <a:tailEnd/>
          </a:ln>
        </p:spPr>
      </p:sp>
      <p:sp>
        <p:nvSpPr>
          <p:cNvPr id="21506" name="Notes Placeholder 2"/>
          <p:cNvSpPr>
            <a:spLocks noGrp="1"/>
          </p:cNvSpPr>
          <p:nvPr>
            <p:ph type="body" idx="1"/>
          </p:nvPr>
        </p:nvSpPr>
        <p:spPr bwMode="auto">
          <a:noFill/>
        </p:spPr>
        <p:txBody>
          <a:bodyPr/>
          <a:lstStyle/>
          <a:p>
            <a:endParaRPr lang="en-GB" dirty="0">
              <a:ea typeface="ＭＳ Ｐゴシック"/>
              <a:cs typeface="ＭＳ Ｐゴシック"/>
            </a:endParaRPr>
          </a:p>
        </p:txBody>
      </p:sp>
      <p:sp>
        <p:nvSpPr>
          <p:cNvPr id="21507" name="Slide Number Placeholder 3"/>
          <p:cNvSpPr>
            <a:spLocks noGrp="1"/>
          </p:cNvSpPr>
          <p:nvPr>
            <p:ph type="sldNum" sz="quarter" idx="5"/>
          </p:nvPr>
        </p:nvSpPr>
        <p:spPr bwMode="auto">
          <a:noFill/>
          <a:ln>
            <a:miter lim="800000"/>
            <a:headEnd/>
            <a:tailEnd/>
          </a:ln>
        </p:spPr>
        <p:txBody>
          <a:bodyPr/>
          <a:lstStyle/>
          <a:p>
            <a:fld id="{3637C0A3-F586-467E-AFBE-B7EE8ADCCCEC}" type="slidenum">
              <a:rPr lang="en-US" smtClean="0">
                <a:latin typeface="Calibri" pitchFamily="34" charset="0"/>
                <a:ea typeface="ヒラギノ角ゴ Pro W3"/>
                <a:cs typeface="ヒラギノ角ゴ Pro W3"/>
              </a:rPr>
              <a:pPr/>
              <a:t>1</a:t>
            </a:fld>
            <a:endParaRPr lang="en-US" dirty="0">
              <a:latin typeface="Calibri" pitchFamily="34" charset="0"/>
              <a:ea typeface="ヒラギノ角ゴ Pro W3"/>
              <a:cs typeface="ヒラギノ角ゴ Pro W3"/>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noTextEdit="1"/>
          </p:cNvSpPr>
          <p:nvPr>
            <p:ph type="sldImg"/>
          </p:nvPr>
        </p:nvSpPr>
        <p:spPr bwMode="auto">
          <a:noFill/>
          <a:ln>
            <a:solidFill>
              <a:srgbClr val="000000"/>
            </a:solidFill>
            <a:miter lim="800000"/>
            <a:headEnd/>
            <a:tailEnd/>
          </a:ln>
        </p:spPr>
      </p:sp>
      <p:sp>
        <p:nvSpPr>
          <p:cNvPr id="54274" name="Notes Placeholder 2"/>
          <p:cNvSpPr>
            <a:spLocks noGrp="1"/>
          </p:cNvSpPr>
          <p:nvPr>
            <p:ph type="body" idx="1"/>
          </p:nvPr>
        </p:nvSpPr>
        <p:spPr bwMode="auto">
          <a:noFill/>
        </p:spPr>
        <p:txBody>
          <a:bodyPr/>
          <a:lstStyle/>
          <a:p>
            <a:endParaRPr lang="en-GB" dirty="0">
              <a:ea typeface="ＭＳ Ｐゴシック"/>
              <a:cs typeface="ＭＳ Ｐゴシック"/>
            </a:endParaRPr>
          </a:p>
        </p:txBody>
      </p:sp>
      <p:sp>
        <p:nvSpPr>
          <p:cNvPr id="54275" name="Slide Number Placeholder 3"/>
          <p:cNvSpPr>
            <a:spLocks noGrp="1"/>
          </p:cNvSpPr>
          <p:nvPr>
            <p:ph type="sldNum" sz="quarter" idx="5"/>
          </p:nvPr>
        </p:nvSpPr>
        <p:spPr bwMode="auto">
          <a:noFill/>
          <a:ln>
            <a:miter lim="800000"/>
            <a:headEnd/>
            <a:tailEnd/>
          </a:ln>
        </p:spPr>
        <p:txBody>
          <a:bodyPr/>
          <a:lstStyle/>
          <a:p>
            <a:fld id="{85D3304E-AABD-4EB2-A6E4-0A00F6A1C6A1}" type="slidenum">
              <a:rPr lang="en-US" smtClean="0">
                <a:latin typeface="Calibri" pitchFamily="34" charset="0"/>
                <a:ea typeface="ヒラギノ角ゴ Pro W3"/>
                <a:cs typeface="ヒラギノ角ゴ Pro W3"/>
              </a:rPr>
              <a:pPr/>
              <a:t>2</a:t>
            </a:fld>
            <a:endParaRPr lang="en-US" dirty="0">
              <a:latin typeface="Calibri" pitchFamily="34" charset="0"/>
              <a:ea typeface="ヒラギノ角ゴ Pro W3"/>
              <a:cs typeface="ヒラギノ角ゴ Pro W3"/>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noTextEdit="1"/>
          </p:cNvSpPr>
          <p:nvPr>
            <p:ph type="sldImg"/>
          </p:nvPr>
        </p:nvSpPr>
        <p:spPr bwMode="auto">
          <a:noFill/>
          <a:ln>
            <a:solidFill>
              <a:srgbClr val="000000"/>
            </a:solidFill>
            <a:miter lim="800000"/>
            <a:headEnd/>
            <a:tailEnd/>
          </a:ln>
        </p:spPr>
      </p:sp>
      <p:sp>
        <p:nvSpPr>
          <p:cNvPr id="58370" name="Notes Placeholder 2"/>
          <p:cNvSpPr>
            <a:spLocks noGrp="1"/>
          </p:cNvSpPr>
          <p:nvPr>
            <p:ph type="body" idx="1"/>
          </p:nvPr>
        </p:nvSpPr>
        <p:spPr bwMode="auto">
          <a:noFill/>
        </p:spPr>
        <p:txBody>
          <a:bodyPr/>
          <a:lstStyle/>
          <a:p>
            <a:endParaRPr lang="en-GB" dirty="0">
              <a:ea typeface="ＭＳ Ｐゴシック"/>
              <a:cs typeface="ＭＳ Ｐゴシック"/>
            </a:endParaRPr>
          </a:p>
        </p:txBody>
      </p:sp>
      <p:sp>
        <p:nvSpPr>
          <p:cNvPr id="58371" name="Slide Number Placeholder 3"/>
          <p:cNvSpPr>
            <a:spLocks noGrp="1"/>
          </p:cNvSpPr>
          <p:nvPr>
            <p:ph type="sldNum" sz="quarter" idx="5"/>
          </p:nvPr>
        </p:nvSpPr>
        <p:spPr bwMode="auto">
          <a:noFill/>
          <a:ln>
            <a:miter lim="800000"/>
            <a:headEnd/>
            <a:tailEnd/>
          </a:ln>
        </p:spPr>
        <p:txBody>
          <a:bodyPr/>
          <a:lstStyle/>
          <a:p>
            <a:fld id="{FE0F36FE-3F1A-4E1F-B924-D503B30E89CE}" type="slidenum">
              <a:rPr lang="en-US" smtClean="0">
                <a:latin typeface="Calibri" pitchFamily="34" charset="0"/>
                <a:ea typeface="ヒラギノ角ゴ Pro W3"/>
                <a:cs typeface="ヒラギノ角ゴ Pro W3"/>
              </a:rPr>
              <a:pPr/>
              <a:t>3</a:t>
            </a:fld>
            <a:endParaRPr lang="en-US" dirty="0">
              <a:latin typeface="Calibri" pitchFamily="34" charset="0"/>
              <a:ea typeface="ヒラギノ角ゴ Pro W3"/>
              <a:cs typeface="ヒラギノ角ゴ Pro W3"/>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noTextEdit="1"/>
          </p:cNvSpPr>
          <p:nvPr>
            <p:ph type="sldImg"/>
          </p:nvPr>
        </p:nvSpPr>
        <p:spPr bwMode="auto">
          <a:noFill/>
          <a:ln>
            <a:solidFill>
              <a:srgbClr val="000000"/>
            </a:solidFill>
            <a:miter lim="800000"/>
            <a:headEnd/>
            <a:tailEnd/>
          </a:ln>
        </p:spPr>
      </p:sp>
      <p:sp>
        <p:nvSpPr>
          <p:cNvPr id="60418" name="Notes Placeholder 2"/>
          <p:cNvSpPr>
            <a:spLocks noGrp="1"/>
          </p:cNvSpPr>
          <p:nvPr>
            <p:ph type="body" idx="1"/>
          </p:nvPr>
        </p:nvSpPr>
        <p:spPr bwMode="auto">
          <a:noFill/>
        </p:spPr>
        <p:txBody>
          <a:bodyPr/>
          <a:lstStyle/>
          <a:p>
            <a:endParaRPr lang="en-GB" dirty="0">
              <a:ea typeface="ＭＳ Ｐゴシック"/>
              <a:cs typeface="ＭＳ Ｐゴシック"/>
            </a:endParaRPr>
          </a:p>
        </p:txBody>
      </p:sp>
      <p:sp>
        <p:nvSpPr>
          <p:cNvPr id="60419" name="Slide Number Placeholder 3"/>
          <p:cNvSpPr>
            <a:spLocks noGrp="1"/>
          </p:cNvSpPr>
          <p:nvPr>
            <p:ph type="sldNum" sz="quarter" idx="5"/>
          </p:nvPr>
        </p:nvSpPr>
        <p:spPr bwMode="auto">
          <a:noFill/>
          <a:ln>
            <a:miter lim="800000"/>
            <a:headEnd/>
            <a:tailEnd/>
          </a:ln>
        </p:spPr>
        <p:txBody>
          <a:bodyPr/>
          <a:lstStyle/>
          <a:p>
            <a:fld id="{2FB48034-F829-4BF2-8FC5-9D80D25EA1EA}" type="slidenum">
              <a:rPr lang="en-US" smtClean="0">
                <a:latin typeface="Calibri" pitchFamily="34" charset="0"/>
                <a:ea typeface="ヒラギノ角ゴ Pro W3"/>
                <a:cs typeface="ヒラギノ角ゴ Pro W3"/>
              </a:rPr>
              <a:pPr/>
              <a:t>4</a:t>
            </a:fld>
            <a:endParaRPr lang="en-US" dirty="0">
              <a:latin typeface="Calibri" pitchFamily="34" charset="0"/>
              <a:ea typeface="ヒラギノ角ゴ Pro W3"/>
              <a:cs typeface="ヒラギノ角ゴ Pro W3"/>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noTextEdit="1"/>
          </p:cNvSpPr>
          <p:nvPr>
            <p:ph type="sldImg"/>
          </p:nvPr>
        </p:nvSpPr>
        <p:spPr bwMode="auto">
          <a:noFill/>
          <a:ln>
            <a:solidFill>
              <a:srgbClr val="000000"/>
            </a:solidFill>
            <a:miter lim="800000"/>
            <a:headEnd/>
            <a:tailEnd/>
          </a:ln>
        </p:spPr>
      </p:sp>
      <p:sp>
        <p:nvSpPr>
          <p:cNvPr id="62466" name="Notes Placeholder 2"/>
          <p:cNvSpPr>
            <a:spLocks noGrp="1"/>
          </p:cNvSpPr>
          <p:nvPr>
            <p:ph type="body" idx="1"/>
          </p:nvPr>
        </p:nvSpPr>
        <p:spPr bwMode="auto">
          <a:noFill/>
        </p:spPr>
        <p:txBody>
          <a:bodyPr/>
          <a:lstStyle/>
          <a:p>
            <a:endParaRPr lang="en-GB" dirty="0">
              <a:ea typeface="ＭＳ Ｐゴシック"/>
              <a:cs typeface="ＭＳ Ｐゴシック"/>
            </a:endParaRPr>
          </a:p>
        </p:txBody>
      </p:sp>
      <p:sp>
        <p:nvSpPr>
          <p:cNvPr id="62467" name="Slide Number Placeholder 3"/>
          <p:cNvSpPr>
            <a:spLocks noGrp="1"/>
          </p:cNvSpPr>
          <p:nvPr>
            <p:ph type="sldNum" sz="quarter" idx="5"/>
          </p:nvPr>
        </p:nvSpPr>
        <p:spPr bwMode="auto">
          <a:noFill/>
          <a:ln>
            <a:miter lim="800000"/>
            <a:headEnd/>
            <a:tailEnd/>
          </a:ln>
        </p:spPr>
        <p:txBody>
          <a:bodyPr/>
          <a:lstStyle/>
          <a:p>
            <a:fld id="{2559F981-CD66-403A-9E33-6C28592A453A}" type="slidenum">
              <a:rPr lang="en-US" smtClean="0">
                <a:latin typeface="Calibri" pitchFamily="34" charset="0"/>
                <a:ea typeface="ヒラギノ角ゴ Pro W3"/>
                <a:cs typeface="ヒラギノ角ゴ Pro W3"/>
              </a:rPr>
              <a:pPr/>
              <a:t>5</a:t>
            </a:fld>
            <a:endParaRPr lang="en-US" dirty="0">
              <a:latin typeface="Calibri" pitchFamily="34" charset="0"/>
              <a:ea typeface="ヒラギノ角ゴ Pro W3"/>
              <a:cs typeface="ヒラギノ角ゴ Pro W3"/>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noTextEdit="1"/>
          </p:cNvSpPr>
          <p:nvPr>
            <p:ph type="sldImg"/>
          </p:nvPr>
        </p:nvSpPr>
        <p:spPr bwMode="auto">
          <a:noFill/>
          <a:ln>
            <a:solidFill>
              <a:srgbClr val="000000"/>
            </a:solidFill>
            <a:miter lim="800000"/>
            <a:headEnd/>
            <a:tailEnd/>
          </a:ln>
        </p:spPr>
      </p:sp>
      <p:sp>
        <p:nvSpPr>
          <p:cNvPr id="62466" name="Notes Placeholder 2"/>
          <p:cNvSpPr>
            <a:spLocks noGrp="1"/>
          </p:cNvSpPr>
          <p:nvPr>
            <p:ph type="body" idx="1"/>
          </p:nvPr>
        </p:nvSpPr>
        <p:spPr bwMode="auto">
          <a:noFill/>
        </p:spPr>
        <p:txBody>
          <a:bodyPr/>
          <a:lstStyle/>
          <a:p>
            <a:endParaRPr lang="en-GB" dirty="0">
              <a:ea typeface="ＭＳ Ｐゴシック"/>
              <a:cs typeface="ＭＳ Ｐゴシック"/>
            </a:endParaRPr>
          </a:p>
        </p:txBody>
      </p:sp>
      <p:sp>
        <p:nvSpPr>
          <p:cNvPr id="62467" name="Slide Number Placeholder 3"/>
          <p:cNvSpPr>
            <a:spLocks noGrp="1"/>
          </p:cNvSpPr>
          <p:nvPr>
            <p:ph type="sldNum" sz="quarter" idx="5"/>
          </p:nvPr>
        </p:nvSpPr>
        <p:spPr bwMode="auto">
          <a:noFill/>
          <a:ln>
            <a:miter lim="800000"/>
            <a:headEnd/>
            <a:tailEnd/>
          </a:ln>
        </p:spPr>
        <p:txBody>
          <a:bodyPr/>
          <a:lstStyle/>
          <a:p>
            <a:fld id="{2559F981-CD66-403A-9E33-6C28592A453A}" type="slidenum">
              <a:rPr lang="en-US" smtClean="0">
                <a:latin typeface="Calibri" pitchFamily="34" charset="0"/>
                <a:ea typeface="ヒラギノ角ゴ Pro W3"/>
                <a:cs typeface="ヒラギノ角ゴ Pro W3"/>
              </a:rPr>
              <a:pPr/>
              <a:t>6</a:t>
            </a:fld>
            <a:endParaRPr lang="en-US" dirty="0">
              <a:latin typeface="Calibri" pitchFamily="34" charset="0"/>
              <a:ea typeface="ヒラギノ角ゴ Pro W3"/>
              <a:cs typeface="ヒラギノ角ゴ Pro W3"/>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noTextEdit="1"/>
          </p:cNvSpPr>
          <p:nvPr>
            <p:ph type="sldImg"/>
          </p:nvPr>
        </p:nvSpPr>
        <p:spPr bwMode="auto">
          <a:noFill/>
          <a:ln>
            <a:solidFill>
              <a:srgbClr val="000000"/>
            </a:solidFill>
            <a:miter lim="800000"/>
            <a:headEnd/>
            <a:tailEnd/>
          </a:ln>
        </p:spPr>
      </p:sp>
      <p:sp>
        <p:nvSpPr>
          <p:cNvPr id="64514" name="Notes Placeholder 2"/>
          <p:cNvSpPr>
            <a:spLocks noGrp="1"/>
          </p:cNvSpPr>
          <p:nvPr>
            <p:ph type="body" idx="1"/>
          </p:nvPr>
        </p:nvSpPr>
        <p:spPr bwMode="auto">
          <a:noFill/>
        </p:spPr>
        <p:txBody>
          <a:bodyPr/>
          <a:lstStyle/>
          <a:p>
            <a:endParaRPr lang="en-GB" dirty="0">
              <a:ea typeface="ＭＳ Ｐゴシック"/>
              <a:cs typeface="ＭＳ Ｐゴシック"/>
            </a:endParaRPr>
          </a:p>
        </p:txBody>
      </p:sp>
      <p:sp>
        <p:nvSpPr>
          <p:cNvPr id="64515" name="Slide Number Placeholder 3"/>
          <p:cNvSpPr>
            <a:spLocks noGrp="1"/>
          </p:cNvSpPr>
          <p:nvPr>
            <p:ph type="sldNum" sz="quarter" idx="5"/>
          </p:nvPr>
        </p:nvSpPr>
        <p:spPr bwMode="auto">
          <a:noFill/>
          <a:ln>
            <a:miter lim="800000"/>
            <a:headEnd/>
            <a:tailEnd/>
          </a:ln>
        </p:spPr>
        <p:txBody>
          <a:bodyPr/>
          <a:lstStyle/>
          <a:p>
            <a:fld id="{581ED461-91DB-4AF3-84B5-D9234DB5C3F0}" type="slidenum">
              <a:rPr lang="en-US" smtClean="0">
                <a:latin typeface="Calibri" pitchFamily="34" charset="0"/>
                <a:ea typeface="ヒラギノ角ゴ Pro W3"/>
                <a:cs typeface="ヒラギノ角ゴ Pro W3"/>
              </a:rPr>
              <a:pPr/>
              <a:t>7</a:t>
            </a:fld>
            <a:endParaRPr lang="en-US" dirty="0">
              <a:latin typeface="Calibri" pitchFamily="34" charset="0"/>
              <a:ea typeface="ヒラギノ角ゴ Pro W3"/>
              <a:cs typeface="ヒラギノ角ゴ Pro W3"/>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noTextEdit="1"/>
          </p:cNvSpPr>
          <p:nvPr>
            <p:ph type="sldImg"/>
          </p:nvPr>
        </p:nvSpPr>
        <p:spPr bwMode="auto">
          <a:noFill/>
          <a:ln>
            <a:solidFill>
              <a:srgbClr val="000000"/>
            </a:solidFill>
            <a:miter lim="800000"/>
            <a:headEnd/>
            <a:tailEnd/>
          </a:ln>
        </p:spPr>
      </p:sp>
      <p:sp>
        <p:nvSpPr>
          <p:cNvPr id="68610" name="Notes Placeholder 2"/>
          <p:cNvSpPr>
            <a:spLocks noGrp="1"/>
          </p:cNvSpPr>
          <p:nvPr>
            <p:ph type="body" idx="1"/>
          </p:nvPr>
        </p:nvSpPr>
        <p:spPr bwMode="auto">
          <a:noFill/>
        </p:spPr>
        <p:txBody>
          <a:bodyPr/>
          <a:lstStyle/>
          <a:p>
            <a:r>
              <a:rPr lang="en-US" b="1" dirty="0">
                <a:ea typeface="ＭＳ Ｐゴシック"/>
                <a:cs typeface="ＭＳ Ｐゴシック"/>
              </a:rPr>
              <a:t>Notes to Instructor:</a:t>
            </a:r>
          </a:p>
          <a:p>
            <a:r>
              <a:rPr lang="en-US" dirty="0">
                <a:ea typeface="ＭＳ Ｐゴシック"/>
                <a:cs typeface="ＭＳ Ｐゴシック"/>
              </a:rPr>
              <a:t>At first, many companies opposed consumerism, environmentalism and other elements of sustainable marketing. They thought the criticisms were either unfair or unimportant. But by now, most companies have grown to embrace the new consumer rights, at least in principle. </a:t>
            </a:r>
          </a:p>
        </p:txBody>
      </p:sp>
      <p:sp>
        <p:nvSpPr>
          <p:cNvPr id="68611" name="Slide Number Placeholder 3"/>
          <p:cNvSpPr>
            <a:spLocks noGrp="1"/>
          </p:cNvSpPr>
          <p:nvPr>
            <p:ph type="sldNum" sz="quarter" idx="5"/>
          </p:nvPr>
        </p:nvSpPr>
        <p:spPr bwMode="auto">
          <a:noFill/>
          <a:ln>
            <a:miter lim="800000"/>
            <a:headEnd/>
            <a:tailEnd/>
          </a:ln>
        </p:spPr>
        <p:txBody>
          <a:bodyPr/>
          <a:lstStyle/>
          <a:p>
            <a:fld id="{B6CE6164-3567-483E-A31B-8AAD59A1E516}" type="slidenum">
              <a:rPr lang="en-US" smtClean="0">
                <a:latin typeface="Calibri" pitchFamily="34" charset="0"/>
                <a:ea typeface="ヒラギノ角ゴ Pro W3"/>
                <a:cs typeface="ヒラギノ角ゴ Pro W3"/>
              </a:rPr>
              <a:pPr/>
              <a:t>8</a:t>
            </a:fld>
            <a:endParaRPr lang="en-US" dirty="0">
              <a:latin typeface="Calibri" pitchFamily="34" charset="0"/>
              <a:ea typeface="ヒラギノ角ゴ Pro W3"/>
              <a:cs typeface="ヒラギノ角ゴ Pro W3"/>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noTextEdit="1"/>
          </p:cNvSpPr>
          <p:nvPr>
            <p:ph type="sldImg"/>
          </p:nvPr>
        </p:nvSpPr>
        <p:spPr bwMode="auto">
          <a:noFill/>
          <a:ln>
            <a:solidFill>
              <a:srgbClr val="000000"/>
            </a:solidFill>
            <a:miter lim="800000"/>
            <a:headEnd/>
            <a:tailEnd/>
          </a:ln>
        </p:spPr>
      </p:sp>
      <p:sp>
        <p:nvSpPr>
          <p:cNvPr id="70658" name="Notes Placeholder 2"/>
          <p:cNvSpPr>
            <a:spLocks noGrp="1"/>
          </p:cNvSpPr>
          <p:nvPr>
            <p:ph type="body" idx="1"/>
          </p:nvPr>
        </p:nvSpPr>
        <p:spPr bwMode="auto">
          <a:noFill/>
        </p:spPr>
        <p:txBody>
          <a:bodyPr/>
          <a:lstStyle/>
          <a:p>
            <a:endParaRPr lang="en-GB" dirty="0">
              <a:ea typeface="ＭＳ Ｐゴシック"/>
              <a:cs typeface="ＭＳ Ｐゴシック"/>
            </a:endParaRPr>
          </a:p>
        </p:txBody>
      </p:sp>
      <p:sp>
        <p:nvSpPr>
          <p:cNvPr id="70659" name="Slide Number Placeholder 3"/>
          <p:cNvSpPr>
            <a:spLocks noGrp="1"/>
          </p:cNvSpPr>
          <p:nvPr>
            <p:ph type="sldNum" sz="quarter" idx="5"/>
          </p:nvPr>
        </p:nvSpPr>
        <p:spPr bwMode="auto">
          <a:noFill/>
          <a:ln>
            <a:miter lim="800000"/>
            <a:headEnd/>
            <a:tailEnd/>
          </a:ln>
        </p:spPr>
        <p:txBody>
          <a:bodyPr/>
          <a:lstStyle/>
          <a:p>
            <a:fld id="{E96738FD-821F-479B-8CD9-5BBAA63F933E}" type="slidenum">
              <a:rPr lang="en-US" smtClean="0">
                <a:latin typeface="Calibri" pitchFamily="34" charset="0"/>
                <a:ea typeface="ヒラギノ角ゴ Pro W3"/>
                <a:cs typeface="ヒラギノ角ゴ Pro W3"/>
              </a:rPr>
              <a:pPr/>
              <a:t>9</a:t>
            </a:fld>
            <a:endParaRPr lang="en-US" dirty="0">
              <a:latin typeface="Calibri" pitchFamily="34" charset="0"/>
              <a:ea typeface="ヒラギノ角ゴ Pro W3"/>
              <a:cs typeface="ヒラギノ角ゴ Pro W3"/>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noTextEdit="1"/>
          </p:cNvSpPr>
          <p:nvPr>
            <p:ph type="sldImg"/>
          </p:nvPr>
        </p:nvSpPr>
        <p:spPr bwMode="auto">
          <a:noFill/>
          <a:ln>
            <a:solidFill>
              <a:srgbClr val="000000"/>
            </a:solidFill>
            <a:miter lim="800000"/>
            <a:headEnd/>
            <a:tailEnd/>
          </a:ln>
        </p:spPr>
      </p:sp>
      <p:sp>
        <p:nvSpPr>
          <p:cNvPr id="72706" name="Notes Placeholder 2"/>
          <p:cNvSpPr>
            <a:spLocks noGrp="1"/>
          </p:cNvSpPr>
          <p:nvPr>
            <p:ph type="body" idx="1"/>
          </p:nvPr>
        </p:nvSpPr>
        <p:spPr bwMode="auto">
          <a:noFill/>
        </p:spPr>
        <p:txBody>
          <a:bodyPr/>
          <a:lstStyle/>
          <a:p>
            <a:endParaRPr lang="en-GB" dirty="0">
              <a:ea typeface="ＭＳ Ｐゴシック"/>
              <a:cs typeface="ＭＳ Ｐゴシック"/>
            </a:endParaRPr>
          </a:p>
        </p:txBody>
      </p:sp>
      <p:sp>
        <p:nvSpPr>
          <p:cNvPr id="72707" name="Slide Number Placeholder 3"/>
          <p:cNvSpPr>
            <a:spLocks noGrp="1"/>
          </p:cNvSpPr>
          <p:nvPr>
            <p:ph type="sldNum" sz="quarter" idx="5"/>
          </p:nvPr>
        </p:nvSpPr>
        <p:spPr bwMode="auto">
          <a:noFill/>
          <a:ln>
            <a:miter lim="800000"/>
            <a:headEnd/>
            <a:tailEnd/>
          </a:ln>
        </p:spPr>
        <p:txBody>
          <a:bodyPr/>
          <a:lstStyle/>
          <a:p>
            <a:fld id="{CD757600-6DA8-4A90-B7FF-319A26823D6D}" type="slidenum">
              <a:rPr lang="en-US" smtClean="0">
                <a:latin typeface="Calibri" pitchFamily="34" charset="0"/>
                <a:ea typeface="ヒラギノ角ゴ Pro W3"/>
                <a:cs typeface="ヒラギノ角ゴ Pro W3"/>
              </a:rPr>
              <a:pPr/>
              <a:t>10</a:t>
            </a:fld>
            <a:endParaRPr lang="en-US" dirty="0">
              <a:latin typeface="Calibri" pitchFamily="34" charset="0"/>
              <a:ea typeface="ヒラギノ角ゴ Pro W3"/>
              <a:cs typeface="ヒラギノ角ゴ Pro W3"/>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noTextEdit="1"/>
          </p:cNvSpPr>
          <p:nvPr>
            <p:ph type="sldImg"/>
          </p:nvPr>
        </p:nvSpPr>
        <p:spPr bwMode="auto">
          <a:noFill/>
          <a:ln>
            <a:solidFill>
              <a:srgbClr val="000000"/>
            </a:solidFill>
            <a:miter lim="800000"/>
            <a:headEnd/>
            <a:tailEnd/>
          </a:ln>
        </p:spPr>
      </p:sp>
      <p:sp>
        <p:nvSpPr>
          <p:cNvPr id="74754" name="Notes Placeholder 2"/>
          <p:cNvSpPr>
            <a:spLocks noGrp="1"/>
          </p:cNvSpPr>
          <p:nvPr>
            <p:ph type="body" idx="1"/>
          </p:nvPr>
        </p:nvSpPr>
        <p:spPr bwMode="auto">
          <a:noFill/>
        </p:spPr>
        <p:txBody>
          <a:bodyPr/>
          <a:lstStyle/>
          <a:p>
            <a:endParaRPr lang="en-GB" dirty="0">
              <a:ea typeface="ＭＳ Ｐゴシック"/>
              <a:cs typeface="ＭＳ Ｐゴシック"/>
            </a:endParaRPr>
          </a:p>
        </p:txBody>
      </p:sp>
      <p:sp>
        <p:nvSpPr>
          <p:cNvPr id="74755" name="Slide Number Placeholder 3"/>
          <p:cNvSpPr>
            <a:spLocks noGrp="1"/>
          </p:cNvSpPr>
          <p:nvPr>
            <p:ph type="sldNum" sz="quarter" idx="5"/>
          </p:nvPr>
        </p:nvSpPr>
        <p:spPr bwMode="auto">
          <a:noFill/>
          <a:ln>
            <a:miter lim="800000"/>
            <a:headEnd/>
            <a:tailEnd/>
          </a:ln>
        </p:spPr>
        <p:txBody>
          <a:bodyPr/>
          <a:lstStyle/>
          <a:p>
            <a:fld id="{14296928-D588-4A33-83AD-FFF49B0F19DB}" type="slidenum">
              <a:rPr lang="en-US" smtClean="0">
                <a:latin typeface="Calibri" pitchFamily="34" charset="0"/>
                <a:ea typeface="ヒラギノ角ゴ Pro W3"/>
                <a:cs typeface="ヒラギノ角ゴ Pro W3"/>
              </a:rPr>
              <a:pPr/>
              <a:t>11</a:t>
            </a:fld>
            <a:endParaRPr lang="en-US" dirty="0">
              <a:latin typeface="Calibri" pitchFamily="34" charset="0"/>
              <a:ea typeface="ヒラギノ角ゴ Pro W3"/>
              <a:cs typeface="ヒラギノ角ゴ Pro W3"/>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bwMode="auto">
          <a:noFill/>
          <a:ln>
            <a:solidFill>
              <a:srgbClr val="000000"/>
            </a:solidFill>
            <a:miter lim="800000"/>
            <a:headEnd/>
            <a:tailEnd/>
          </a:ln>
        </p:spPr>
      </p:sp>
      <p:sp>
        <p:nvSpPr>
          <p:cNvPr id="76802" name="Notes Placeholder 2"/>
          <p:cNvSpPr>
            <a:spLocks noGrp="1"/>
          </p:cNvSpPr>
          <p:nvPr>
            <p:ph type="body" idx="1"/>
          </p:nvPr>
        </p:nvSpPr>
        <p:spPr bwMode="auto">
          <a:noFill/>
        </p:spPr>
        <p:txBody>
          <a:bodyPr/>
          <a:lstStyle/>
          <a:p>
            <a:endParaRPr lang="en-GB" dirty="0">
              <a:ea typeface="ＭＳ Ｐゴシック"/>
              <a:cs typeface="ＭＳ Ｐゴシック"/>
            </a:endParaRPr>
          </a:p>
        </p:txBody>
      </p:sp>
      <p:sp>
        <p:nvSpPr>
          <p:cNvPr id="76803" name="Slide Number Placeholder 3"/>
          <p:cNvSpPr>
            <a:spLocks noGrp="1"/>
          </p:cNvSpPr>
          <p:nvPr>
            <p:ph type="sldNum" sz="quarter" idx="5"/>
          </p:nvPr>
        </p:nvSpPr>
        <p:spPr bwMode="auto">
          <a:noFill/>
          <a:ln>
            <a:miter lim="800000"/>
            <a:headEnd/>
            <a:tailEnd/>
          </a:ln>
        </p:spPr>
        <p:txBody>
          <a:bodyPr/>
          <a:lstStyle/>
          <a:p>
            <a:fld id="{0C1F3A77-7E72-43D6-9787-464153243192}" type="slidenum">
              <a:rPr lang="en-US" smtClean="0">
                <a:latin typeface="Calibri" pitchFamily="34" charset="0"/>
                <a:ea typeface="ヒラギノ角ゴ Pro W3"/>
                <a:cs typeface="ヒラギノ角ゴ Pro W3"/>
              </a:rPr>
              <a:pPr/>
              <a:t>12</a:t>
            </a:fld>
            <a:endParaRPr lang="en-US" dirty="0">
              <a:latin typeface="Calibri" pitchFamily="34" charset="0"/>
              <a:ea typeface="ヒラギノ角ゴ Pro W3"/>
              <a:cs typeface="ヒラギノ角ゴ Pro W3"/>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noTextEdit="1"/>
          </p:cNvSpPr>
          <p:nvPr>
            <p:ph type="sldImg"/>
          </p:nvPr>
        </p:nvSpPr>
        <p:spPr bwMode="auto">
          <a:noFill/>
          <a:ln>
            <a:solidFill>
              <a:srgbClr val="000000"/>
            </a:solidFill>
            <a:miter lim="800000"/>
            <a:headEnd/>
            <a:tailEnd/>
          </a:ln>
        </p:spPr>
      </p:sp>
      <p:sp>
        <p:nvSpPr>
          <p:cNvPr id="84994" name="Notes Placeholder 2"/>
          <p:cNvSpPr>
            <a:spLocks noGrp="1"/>
          </p:cNvSpPr>
          <p:nvPr>
            <p:ph type="body" idx="1"/>
          </p:nvPr>
        </p:nvSpPr>
        <p:spPr bwMode="auto">
          <a:noFill/>
        </p:spPr>
        <p:txBody>
          <a:bodyPr/>
          <a:lstStyle/>
          <a:p>
            <a:endParaRPr lang="en-GB" dirty="0">
              <a:ea typeface="ＭＳ Ｐゴシック"/>
              <a:cs typeface="ＭＳ Ｐゴシック"/>
            </a:endParaRPr>
          </a:p>
        </p:txBody>
      </p:sp>
      <p:sp>
        <p:nvSpPr>
          <p:cNvPr id="84995" name="Slide Number Placeholder 3"/>
          <p:cNvSpPr>
            <a:spLocks noGrp="1"/>
          </p:cNvSpPr>
          <p:nvPr>
            <p:ph type="sldNum" sz="quarter" idx="5"/>
          </p:nvPr>
        </p:nvSpPr>
        <p:spPr bwMode="auto">
          <a:noFill/>
          <a:ln>
            <a:miter lim="800000"/>
            <a:headEnd/>
            <a:tailEnd/>
          </a:ln>
        </p:spPr>
        <p:txBody>
          <a:bodyPr/>
          <a:lstStyle/>
          <a:p>
            <a:fld id="{925AB3CB-3177-488E-BC2F-722742EE2F6F}" type="slidenum">
              <a:rPr lang="en-US" smtClean="0">
                <a:latin typeface="Calibri" pitchFamily="34" charset="0"/>
                <a:ea typeface="ヒラギノ角ゴ Pro W3"/>
                <a:cs typeface="ヒラギノ角ゴ Pro W3"/>
              </a:rPr>
              <a:pPr/>
              <a:t>13</a:t>
            </a:fld>
            <a:endParaRPr lang="en-US" dirty="0">
              <a:latin typeface="Calibri" pitchFamily="34" charset="0"/>
              <a:ea typeface="ヒラギノ角ゴ Pro W3"/>
              <a:cs typeface="ヒラギノ角ゴ Pro W3"/>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04800" y="2797175"/>
            <a:ext cx="7162800" cy="1470025"/>
          </a:xfrm>
        </p:spPr>
        <p:txBody>
          <a:bodyPr/>
          <a:lstStyle>
            <a:lvl1pPr>
              <a:defRPr sz="3600"/>
            </a:lvl1pPr>
          </a:lstStyle>
          <a:p>
            <a:r>
              <a:rPr lang="en-US" dirty="0"/>
              <a:t>Click to edit Master title style</a:t>
            </a:r>
          </a:p>
        </p:txBody>
      </p:sp>
      <p:sp>
        <p:nvSpPr>
          <p:cNvPr id="3" name="Subtitle 2"/>
          <p:cNvSpPr>
            <a:spLocks noGrp="1"/>
          </p:cNvSpPr>
          <p:nvPr>
            <p:ph type="subTitle" idx="1"/>
          </p:nvPr>
        </p:nvSpPr>
        <p:spPr>
          <a:xfrm>
            <a:off x="609600" y="4648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pic>
        <p:nvPicPr>
          <p:cNvPr id="9" name="Picture 8"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1" name="TextBox 10"/>
          <p:cNvSpPr txBox="1"/>
          <p:nvPr userDrawn="1"/>
        </p:nvSpPr>
        <p:spPr>
          <a:xfrm>
            <a:off x="1600200" y="6429345"/>
            <a:ext cx="7162800" cy="215444"/>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IN" sz="800" b="1" i="0" kern="1200" dirty="0">
                <a:solidFill>
                  <a:schemeClr val="tx1"/>
                </a:solidFill>
                <a:effectLst/>
                <a:latin typeface="Arial" charset="0"/>
                <a:ea typeface="ヒラギノ角ゴ Pro W3"/>
                <a:cs typeface="ヒラギノ角ゴ Pro W3"/>
              </a:rPr>
              <a:t>Copyright © 2017, 2014, 2009  Pearson  Education, Inc. All Rights Reserved</a:t>
            </a:r>
            <a:endParaRPr lang="en-US" altLang="en-US" sz="800" b="1" dirty="0">
              <a:ea typeface="Verdana" panose="020B0604030504040204" pitchFamily="34" charset="0"/>
              <a:cs typeface="Verdana"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Title 8"/>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914400" y="1371600"/>
            <a:ext cx="7162800" cy="381000"/>
          </a:xfrm>
        </p:spPr>
        <p:txBody>
          <a:bodyPr/>
          <a:lstStyle>
            <a:lvl1pPr algn="ctr">
              <a:buNone/>
              <a:defRPr sz="2800" b="1" i="0">
                <a:solidFill>
                  <a:schemeClr val="tx2"/>
                </a:solidFill>
              </a:defRPr>
            </a:lvl1pPr>
          </a:lstStyle>
          <a:p>
            <a:pPr lvl="0"/>
            <a:r>
              <a:rPr lang="en-US" dirty="0"/>
              <a:t>Click to edit Master text styles</a:t>
            </a:r>
          </a:p>
        </p:txBody>
      </p:sp>
      <p:sp>
        <p:nvSpPr>
          <p:cNvPr id="5" name="Title 4"/>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228600"/>
            <a:ext cx="7772400" cy="1143000"/>
          </a:xfrm>
        </p:spPr>
        <p:txBody>
          <a:bodyPr/>
          <a:lstStyle>
            <a:lvl1pPr>
              <a:defRPr sz="4000" b="1"/>
            </a:lvl1pPr>
          </a:lstStyle>
          <a:p>
            <a:r>
              <a:rPr lang="en-US" dirty="0"/>
              <a:t>Click to edit Master title style</a:t>
            </a:r>
          </a:p>
        </p:txBody>
      </p:sp>
      <p:sp>
        <p:nvSpPr>
          <p:cNvPr id="3" name="Content Placeholder 2"/>
          <p:cNvSpPr>
            <a:spLocks noGrp="1"/>
          </p:cNvSpPr>
          <p:nvPr>
            <p:ph idx="1"/>
          </p:nvPr>
        </p:nvSpPr>
        <p:spPr>
          <a:xfrm>
            <a:off x="685800" y="1981200"/>
            <a:ext cx="2971800" cy="4114800"/>
          </a:xfrm>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457200" y="1447800"/>
            <a:ext cx="3200400" cy="381000"/>
          </a:xfrm>
        </p:spPr>
        <p:txBody>
          <a:bodyPr/>
          <a:lstStyle>
            <a:lvl1pPr algn="ctr">
              <a:buNone/>
              <a:defRPr sz="2000" b="0" i="1">
                <a:solidFill>
                  <a:srgbClr val="C00000"/>
                </a:solidFill>
              </a:defRPr>
            </a:lvl1pPr>
          </a:lstStyle>
          <a:p>
            <a:pPr lvl="0"/>
            <a:r>
              <a:rPr lang="en-US" dirty="0"/>
              <a:t>Click to edit Master text styles</a:t>
            </a:r>
          </a:p>
        </p:txBody>
      </p:sp>
      <p:sp>
        <p:nvSpPr>
          <p:cNvPr id="13" name="Content Placeholder 12"/>
          <p:cNvSpPr>
            <a:spLocks noGrp="1"/>
          </p:cNvSpPr>
          <p:nvPr>
            <p:ph sz="quarter" idx="14"/>
          </p:nvPr>
        </p:nvSpPr>
        <p:spPr>
          <a:xfrm>
            <a:off x="3810000" y="1524000"/>
            <a:ext cx="43434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4"/>
          <p:cNvSpPr>
            <a:spLocks noGrp="1"/>
          </p:cNvSpPr>
          <p:nvPr>
            <p:ph type="dt" sz="half" idx="10"/>
          </p:nvPr>
        </p:nvSpPr>
        <p:spPr>
          <a:xfrm>
            <a:off x="685800" y="6248400"/>
            <a:ext cx="19050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9" name="Footer Placeholder 5"/>
          <p:cNvSpPr>
            <a:spLocks noGrp="1"/>
          </p:cNvSpPr>
          <p:nvPr>
            <p:ph type="ftr" sz="quarter" idx="11"/>
          </p:nvPr>
        </p:nvSpPr>
        <p:spPr>
          <a:xfrm>
            <a:off x="3124200" y="6248400"/>
            <a:ext cx="28956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pic>
        <p:nvPicPr>
          <p:cNvPr id="10" name="Picture 9"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Box 12"/>
          <p:cNvSpPr txBox="1"/>
          <p:nvPr userDrawn="1"/>
        </p:nvSpPr>
        <p:spPr>
          <a:xfrm>
            <a:off x="1600200" y="6429345"/>
            <a:ext cx="7162800" cy="215444"/>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IN" sz="800" b="1" i="0" kern="1200" dirty="0">
                <a:solidFill>
                  <a:schemeClr val="tx1"/>
                </a:solidFill>
                <a:effectLst/>
                <a:latin typeface="Arial" charset="0"/>
                <a:ea typeface="ヒラギノ角ゴ Pro W3"/>
                <a:cs typeface="ヒラギノ角ゴ Pro W3"/>
              </a:rPr>
              <a:t>Copyright © 2017, 2014, 2009  Pearson  Education, Inc. All Rights Reserved</a:t>
            </a:r>
            <a:endParaRPr lang="en-US" altLang="en-US" sz="800" b="1" dirty="0">
              <a:ea typeface="Verdana" panose="020B0604030504040204" pitchFamily="34" charset="0"/>
              <a:cs typeface="Verdana" panose="020B0604030504040204" pitchFamily="34" charset="0"/>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685800" y="6248400"/>
            <a:ext cx="19050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8" name="Footer Placeholder 7"/>
          <p:cNvSpPr>
            <a:spLocks noGrp="1"/>
          </p:cNvSpPr>
          <p:nvPr>
            <p:ph type="ftr" sz="quarter" idx="11"/>
          </p:nvPr>
        </p:nvSpPr>
        <p:spPr>
          <a:xfrm>
            <a:off x="3124200" y="6248400"/>
            <a:ext cx="28956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Text Placeholder 7"/>
          <p:cNvSpPr>
            <a:spLocks noGrp="1"/>
          </p:cNvSpPr>
          <p:nvPr>
            <p:ph type="body" sz="quarter" idx="13"/>
          </p:nvPr>
        </p:nvSpPr>
        <p:spPr>
          <a:xfrm>
            <a:off x="914400" y="1447800"/>
            <a:ext cx="7162800" cy="381000"/>
          </a:xfrm>
        </p:spPr>
        <p:txBody>
          <a:bodyPr/>
          <a:lstStyle>
            <a:lvl1pPr algn="ctr">
              <a:buNone/>
              <a:defRPr sz="2800" b="1" i="0">
                <a:solidFill>
                  <a:schemeClr val="tx2"/>
                </a:solidFill>
              </a:defRPr>
            </a:lvl1pPr>
          </a:lstStyle>
          <a:p>
            <a:pPr lvl="0"/>
            <a:r>
              <a:rPr lang="en-US" dirty="0"/>
              <a:t>Click to edit Master text styles</a:t>
            </a:r>
          </a:p>
        </p:txBody>
      </p:sp>
      <p:sp>
        <p:nvSpPr>
          <p:cNvPr id="8" name="Date Placeholder 2"/>
          <p:cNvSpPr>
            <a:spLocks noGrp="1"/>
          </p:cNvSpPr>
          <p:nvPr>
            <p:ph type="dt" sz="half" idx="14"/>
          </p:nvPr>
        </p:nvSpPr>
        <p:spPr>
          <a:xfrm>
            <a:off x="685800" y="6248400"/>
            <a:ext cx="19050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9" name="Footer Placeholder 3"/>
          <p:cNvSpPr>
            <a:spLocks noGrp="1"/>
          </p:cNvSpPr>
          <p:nvPr>
            <p:ph type="ftr" sz="quarter" idx="15"/>
          </p:nvPr>
        </p:nvSpPr>
        <p:spPr>
          <a:xfrm>
            <a:off x="3124200" y="6248400"/>
            <a:ext cx="28956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pic>
        <p:nvPicPr>
          <p:cNvPr id="10" name="Picture 9"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Box 12"/>
          <p:cNvSpPr txBox="1"/>
          <p:nvPr userDrawn="1"/>
        </p:nvSpPr>
        <p:spPr>
          <a:xfrm>
            <a:off x="1600200" y="6429345"/>
            <a:ext cx="7162800" cy="215444"/>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IN" sz="800" b="1" i="0" kern="1200" dirty="0">
                <a:solidFill>
                  <a:schemeClr val="tx1"/>
                </a:solidFill>
                <a:effectLst/>
                <a:latin typeface="Arial" charset="0"/>
                <a:ea typeface="ヒラギノ角ゴ Pro W3"/>
                <a:cs typeface="ヒラギノ角ゴ Pro W3"/>
              </a:rPr>
              <a:t>Copyright © 2017, 2014, 2009  Pearson  Education, Inc. All Rights Reserved</a:t>
            </a:r>
            <a:endParaRPr lang="en-US" altLang="en-US" sz="800" b="1" dirty="0">
              <a:ea typeface="Verdana" panose="020B0604030504040204" pitchFamily="34" charset="0"/>
              <a:cs typeface="Verdana" panose="020B0604030504040204" pitchFamily="34" charset="0"/>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1"/>
          <p:cNvSpPr>
            <a:spLocks noGrp="1"/>
          </p:cNvSpPr>
          <p:nvPr>
            <p:ph type="dt" sz="half" idx="10"/>
          </p:nvPr>
        </p:nvSpPr>
        <p:spPr>
          <a:xfrm>
            <a:off x="685800" y="6248400"/>
            <a:ext cx="19050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6" name="Footer Placeholder 2"/>
          <p:cNvSpPr>
            <a:spLocks noGrp="1"/>
          </p:cNvSpPr>
          <p:nvPr>
            <p:ph type="ftr" sz="quarter" idx="11"/>
          </p:nvPr>
        </p:nvSpPr>
        <p:spPr>
          <a:xfrm>
            <a:off x="3124200" y="6248400"/>
            <a:ext cx="2895600" cy="457200"/>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pic>
        <p:nvPicPr>
          <p:cNvPr id="7" name="Picture 6"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0" name="TextBox 9"/>
          <p:cNvSpPr txBox="1"/>
          <p:nvPr userDrawn="1"/>
        </p:nvSpPr>
        <p:spPr>
          <a:xfrm>
            <a:off x="1600200" y="6429345"/>
            <a:ext cx="7162800" cy="215444"/>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IN" sz="800" b="1" i="0" kern="1200" dirty="0">
                <a:solidFill>
                  <a:schemeClr val="tx1"/>
                </a:solidFill>
                <a:effectLst/>
                <a:latin typeface="Arial" charset="0"/>
                <a:ea typeface="ヒラギノ角ゴ Pro W3"/>
                <a:cs typeface="ヒラギノ角ゴ Pro W3"/>
              </a:rPr>
              <a:t>Copyright © 2017, 2014, 2009  Pearson  Education, Inc. All Rights Reserved</a:t>
            </a:r>
            <a:endParaRPr lang="en-US" altLang="en-US" sz="800" b="1" dirty="0">
              <a:ea typeface="Verdana" panose="020B0604030504040204" pitchFamily="34" charset="0"/>
              <a:cs typeface="Verdana" panose="020B0604030504040204" pitchFamily="34" charset="0"/>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Text Placeholder 10"/>
          <p:cNvSpPr>
            <a:spLocks noGrp="1"/>
          </p:cNvSpPr>
          <p:nvPr>
            <p:ph type="body" sz="quarter" idx="17"/>
          </p:nvPr>
        </p:nvSpPr>
        <p:spPr>
          <a:xfrm>
            <a:off x="1447800" y="1371600"/>
            <a:ext cx="6172200" cy="533400"/>
          </a:xfrm>
        </p:spPr>
        <p:txBody>
          <a:bodyPr/>
          <a:lstStyle>
            <a:lvl1pPr algn="ctr">
              <a:buNone/>
              <a:defRPr i="1">
                <a:solidFill>
                  <a:schemeClr val="tx2"/>
                </a:solidFill>
              </a:defRPr>
            </a:lvl1pPr>
          </a:lstStyle>
          <a:p>
            <a:pPr lvl="0"/>
            <a:r>
              <a:rPr lang="en-US" dirty="0"/>
              <a:t>Click to edit Master text styles</a:t>
            </a:r>
          </a:p>
        </p:txBody>
      </p:sp>
      <p:sp>
        <p:nvSpPr>
          <p:cNvPr id="8" name="Date Placeholder 3"/>
          <p:cNvSpPr>
            <a:spLocks noGrp="1"/>
          </p:cNvSpPr>
          <p:nvPr>
            <p:ph type="dt" sz="half" idx="18"/>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9" name="Footer Placeholder 4"/>
          <p:cNvSpPr>
            <a:spLocks noGrp="1"/>
          </p:cNvSpPr>
          <p:nvPr>
            <p:ph type="ftr" sz="quarter" idx="19"/>
          </p:nvPr>
        </p:nvSpPr>
        <p:spPr>
          <a:xfrm>
            <a:off x="6096000" y="6324600"/>
            <a:ext cx="2895600" cy="365125"/>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charset="-128"/>
                <a:cs typeface="+mn-cs"/>
              </a:defRPr>
            </a:lvl1pPr>
          </a:lstStyle>
          <a:p>
            <a:pPr>
              <a:defRPr/>
            </a:pPr>
            <a:endParaRPr lang="en-US"/>
          </a:p>
        </p:txBody>
      </p:sp>
      <p:pic>
        <p:nvPicPr>
          <p:cNvPr id="10" name="Picture 9"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Box 12"/>
          <p:cNvSpPr txBox="1"/>
          <p:nvPr userDrawn="1"/>
        </p:nvSpPr>
        <p:spPr>
          <a:xfrm>
            <a:off x="1600200" y="6429345"/>
            <a:ext cx="7162800" cy="215444"/>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IN" sz="800" b="1" i="0" kern="1200" dirty="0">
                <a:solidFill>
                  <a:schemeClr val="tx1"/>
                </a:solidFill>
                <a:effectLst/>
                <a:latin typeface="Arial" charset="0"/>
                <a:ea typeface="ヒラギノ角ゴ Pro W3"/>
                <a:cs typeface="ヒラギノ角ゴ Pro W3"/>
              </a:rPr>
              <a:t>Copyright © 2017, 2014, 2009  Pearson  Education, Inc. All Rights Reserved</a:t>
            </a:r>
            <a:endParaRPr lang="en-US" altLang="en-US" sz="800" b="1" dirty="0">
              <a:ea typeface="Verdana" panose="020B0604030504040204" pitchFamily="34" charset="0"/>
              <a:cs typeface="Verdana" panose="020B0604030504040204" pitchFamily="34" charset="0"/>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blank" preserve="1">
  <p:cSld name="1_Blank">
    <p:spTree>
      <p:nvGrpSpPr>
        <p:cNvPr id="1" name=""/>
        <p:cNvGrpSpPr/>
        <p:nvPr/>
      </p:nvGrpSpPr>
      <p:grpSpPr>
        <a:xfrm>
          <a:off x="0" y="0"/>
          <a:ext cx="0" cy="0"/>
          <a:chOff x="0" y="0"/>
          <a:chExt cx="0" cy="0"/>
        </a:xfrm>
      </p:grpSpPr>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133600"/>
            <a:ext cx="7620000" cy="3687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8"/>
          <p:cNvSpPr>
            <a:spLocks noGrp="1"/>
          </p:cNvSpPr>
          <p:nvPr>
            <p:ph type="title"/>
          </p:nvPr>
        </p:nvSpPr>
        <p:spPr>
          <a:xfrm>
            <a:off x="228600" y="274638"/>
            <a:ext cx="8686800" cy="1143000"/>
          </a:xfrm>
        </p:spPr>
        <p:txBody>
          <a:bodyPr/>
          <a:lstStyle>
            <a:lvl1pPr>
              <a:defRPr b="1" i="0" baseline="0">
                <a:solidFill>
                  <a:schemeClr val="tx1"/>
                </a:solidFill>
              </a:defRPr>
            </a:lvl1pPr>
          </a:lstStyle>
          <a:p>
            <a:r>
              <a:rPr lang="en-US" dirty="0"/>
              <a:t>Click to edit Master title style</a:t>
            </a:r>
          </a:p>
        </p:txBody>
      </p:sp>
      <p:sp>
        <p:nvSpPr>
          <p:cNvPr id="10" name="Text Placeholder 10"/>
          <p:cNvSpPr>
            <a:spLocks noGrp="1"/>
          </p:cNvSpPr>
          <p:nvPr>
            <p:ph type="body" sz="quarter" idx="17"/>
          </p:nvPr>
        </p:nvSpPr>
        <p:spPr>
          <a:xfrm>
            <a:off x="1447800" y="1371600"/>
            <a:ext cx="6172200" cy="533400"/>
          </a:xfrm>
        </p:spPr>
        <p:txBody>
          <a:bodyPr/>
          <a:lstStyle>
            <a:lvl1pPr algn="ctr">
              <a:lnSpc>
                <a:spcPts val="3000"/>
              </a:lnSpc>
              <a:spcBef>
                <a:spcPts val="0"/>
              </a:spcBef>
              <a:buNone/>
              <a:defRPr b="1" i="0">
                <a:solidFill>
                  <a:schemeClr val="tx2"/>
                </a:solidFill>
              </a:defRPr>
            </a:lvl1pPr>
          </a:lstStyle>
          <a:p>
            <a:pPr lvl="0"/>
            <a:r>
              <a:rPr lang="en-US" dirty="0"/>
              <a:t>Click to edit Master text styles</a:t>
            </a:r>
          </a:p>
        </p:txBody>
      </p:sp>
      <p:sp>
        <p:nvSpPr>
          <p:cNvPr id="5" name="Date Placeholder 3"/>
          <p:cNvSpPr>
            <a:spLocks noGrp="1"/>
          </p:cNvSpPr>
          <p:nvPr>
            <p:ph type="dt" sz="half" idx="18"/>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pitchFamily="-65" charset="-128"/>
                <a:cs typeface="+mn-cs"/>
              </a:defRPr>
            </a:lvl1pPr>
          </a:lstStyle>
          <a:p>
            <a:pPr>
              <a:defRPr/>
            </a:pPr>
            <a:fld id="{7A04A996-C50C-450D-8161-8B769E7DCD6D}" type="datetime1">
              <a:rPr lang="en-US"/>
              <a:pPr>
                <a:defRPr/>
              </a:pPr>
              <a:t>2/24/2020</a:t>
            </a:fld>
            <a:endParaRPr lang="en-US" dirty="0"/>
          </a:p>
        </p:txBody>
      </p:sp>
      <p:sp>
        <p:nvSpPr>
          <p:cNvPr id="6" name="Footer Placeholder 4"/>
          <p:cNvSpPr>
            <a:spLocks noGrp="1"/>
          </p:cNvSpPr>
          <p:nvPr>
            <p:ph type="ftr" sz="quarter" idx="19"/>
          </p:nvPr>
        </p:nvSpPr>
        <p:spPr>
          <a:xfrm>
            <a:off x="6096000" y="6324600"/>
            <a:ext cx="2895600" cy="365125"/>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pitchFamily="-65" charset="-128"/>
                <a:cs typeface="+mn-cs"/>
              </a:defRPr>
            </a:lvl1pPr>
          </a:lstStyle>
          <a:p>
            <a:pPr>
              <a:defRPr/>
            </a:pPr>
            <a:r>
              <a:rPr lang="en-US" dirty="0"/>
              <a:t>Chapter #</a:t>
            </a:r>
          </a:p>
        </p:txBody>
      </p:sp>
      <p:sp>
        <p:nvSpPr>
          <p:cNvPr id="7" name="Slide Number Placeholder 5"/>
          <p:cNvSpPr>
            <a:spLocks noGrp="1"/>
          </p:cNvSpPr>
          <p:nvPr>
            <p:ph type="sldNum" sz="quarter" idx="20"/>
          </p:nvPr>
        </p:nvSpPr>
        <p:spPr>
          <a:xfrm>
            <a:off x="3352800" y="6324600"/>
            <a:ext cx="2133600" cy="365125"/>
          </a:xfrm>
          <a:prstGeom prst="rect">
            <a:avLst/>
          </a:prstGeom>
        </p:spPr>
        <p:txBody>
          <a:bodyPr vert="horz" wrap="square" lIns="91440" tIns="45720" rIns="91440" bIns="45720" numCol="1" anchor="t" anchorCtr="0" compatLnSpc="1">
            <a:prstTxWarp prst="textNoShape">
              <a:avLst/>
            </a:prstTxWarp>
          </a:bodyPr>
          <a:lstStyle>
            <a:lvl1pPr>
              <a:defRPr>
                <a:ea typeface="ヒラギノ角ゴ Pro W3" pitchFamily="-65" charset="-128"/>
                <a:cs typeface="+mn-cs"/>
              </a:defRPr>
            </a:lvl1pPr>
          </a:lstStyle>
          <a:p>
            <a:pPr>
              <a:defRPr/>
            </a:pPr>
            <a:fld id="{3CF56CF7-BDC5-4EAF-B588-85E6CAB43298}" type="slidenum">
              <a:rPr lang="en-US"/>
              <a:pPr>
                <a:defRPr/>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e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7" name="Picture 6" descr="Pearson Logo"/>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0" name="TextBox 9"/>
          <p:cNvSpPr txBox="1"/>
          <p:nvPr userDrawn="1"/>
        </p:nvSpPr>
        <p:spPr>
          <a:xfrm>
            <a:off x="1600200" y="6429345"/>
            <a:ext cx="7162800" cy="215444"/>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IN" sz="800" b="1" i="0" kern="1200" dirty="0">
                <a:solidFill>
                  <a:schemeClr val="tx1"/>
                </a:solidFill>
                <a:effectLst/>
                <a:latin typeface="Arial" charset="0"/>
                <a:ea typeface="ヒラギノ角ゴ Pro W3"/>
                <a:cs typeface="ヒラギノ角ゴ Pro W3"/>
              </a:rPr>
              <a:t>Copyright © 2017, 2014, 2009  Pearson  Education, Inc. All Rights Reserved</a:t>
            </a:r>
            <a:endParaRPr lang="en-US" altLang="en-US" sz="800" b="1" dirty="0">
              <a:ea typeface="Verdana" panose="020B0604030504040204" pitchFamily="34" charset="0"/>
              <a:cs typeface="Verdana" panose="020B0604030504040204"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0" r:id="rId2"/>
    <p:sldLayoutId id="2147483659" r:id="rId3"/>
    <p:sldLayoutId id="2147483658" r:id="rId4"/>
    <p:sldLayoutId id="2147483662" r:id="rId5"/>
    <p:sldLayoutId id="2147483663" r:id="rId6"/>
    <p:sldLayoutId id="2147483664" r:id="rId7"/>
    <p:sldLayoutId id="2147483665" r:id="rId8"/>
    <p:sldLayoutId id="2147483667" r:id="rId9"/>
    <p:sldLayoutId id="2147483657" r:id="rId10"/>
    <p:sldLayoutId id="2147483669" r:id="rId11"/>
  </p:sldLayoutIdLst>
  <p:hf hdr="0" ftr="0" dt="0"/>
  <p:txStyles>
    <p:titleStyle>
      <a:lvl1pPr algn="ctr" rtl="0" eaLnBrk="0" fontAlgn="base" hangingPunct="0">
        <a:spcBef>
          <a:spcPct val="0"/>
        </a:spcBef>
        <a:spcAft>
          <a:spcPct val="0"/>
        </a:spcAft>
        <a:defRPr sz="3600" b="1">
          <a:solidFill>
            <a:schemeClr val="tx1"/>
          </a:solidFill>
          <a:latin typeface="+mj-lt"/>
          <a:ea typeface="+mj-ea"/>
          <a:cs typeface="ヒラギノ角ゴ Pro W3"/>
        </a:defRPr>
      </a:lvl1pPr>
      <a:lvl2pPr algn="ctr" rtl="0" eaLnBrk="0" fontAlgn="base" hangingPunct="0">
        <a:spcBef>
          <a:spcPct val="0"/>
        </a:spcBef>
        <a:spcAft>
          <a:spcPct val="0"/>
        </a:spcAft>
        <a:defRPr sz="3600" b="1">
          <a:solidFill>
            <a:schemeClr val="tx1"/>
          </a:solidFill>
          <a:latin typeface="Arial" charset="0"/>
          <a:ea typeface="ヒラギノ角ゴ Pro W3" pitchFamily="1" charset="-128"/>
          <a:cs typeface="ヒラギノ角ゴ Pro W3"/>
        </a:defRPr>
      </a:lvl2pPr>
      <a:lvl3pPr algn="ctr" rtl="0" eaLnBrk="0" fontAlgn="base" hangingPunct="0">
        <a:spcBef>
          <a:spcPct val="0"/>
        </a:spcBef>
        <a:spcAft>
          <a:spcPct val="0"/>
        </a:spcAft>
        <a:defRPr sz="3600" b="1">
          <a:solidFill>
            <a:schemeClr val="tx1"/>
          </a:solidFill>
          <a:latin typeface="Arial" charset="0"/>
          <a:ea typeface="ヒラギノ角ゴ Pro W3" pitchFamily="1" charset="-128"/>
          <a:cs typeface="ヒラギノ角ゴ Pro W3"/>
        </a:defRPr>
      </a:lvl3pPr>
      <a:lvl4pPr algn="ctr" rtl="0" eaLnBrk="0" fontAlgn="base" hangingPunct="0">
        <a:spcBef>
          <a:spcPct val="0"/>
        </a:spcBef>
        <a:spcAft>
          <a:spcPct val="0"/>
        </a:spcAft>
        <a:defRPr sz="3600" b="1">
          <a:solidFill>
            <a:schemeClr val="tx1"/>
          </a:solidFill>
          <a:latin typeface="Arial" charset="0"/>
          <a:ea typeface="ヒラギノ角ゴ Pro W3" pitchFamily="1" charset="-128"/>
          <a:cs typeface="ヒラギノ角ゴ Pro W3"/>
        </a:defRPr>
      </a:lvl4pPr>
      <a:lvl5pPr algn="ctr" rtl="0" eaLnBrk="0" fontAlgn="base" hangingPunct="0">
        <a:spcBef>
          <a:spcPct val="0"/>
        </a:spcBef>
        <a:spcAft>
          <a:spcPct val="0"/>
        </a:spcAft>
        <a:defRPr sz="3600" b="1">
          <a:solidFill>
            <a:schemeClr val="tx1"/>
          </a:solidFill>
          <a:latin typeface="Arial" charset="0"/>
          <a:ea typeface="ヒラギノ角ゴ Pro W3" pitchFamily="1" charset="-128"/>
          <a:cs typeface="ヒラギノ角ゴ Pro W3"/>
        </a:defRPr>
      </a:lvl5pPr>
      <a:lvl6pPr marL="457200" algn="ctr" rtl="0" fontAlgn="base">
        <a:spcBef>
          <a:spcPct val="0"/>
        </a:spcBef>
        <a:spcAft>
          <a:spcPct val="0"/>
        </a:spcAft>
        <a:defRPr sz="4400">
          <a:solidFill>
            <a:schemeClr val="tx2"/>
          </a:solidFill>
          <a:latin typeface="Arial" charset="0"/>
          <a:ea typeface="ヒラギノ角ゴ Pro W3" pitchFamily="1" charset="-128"/>
        </a:defRPr>
      </a:lvl6pPr>
      <a:lvl7pPr marL="914400" algn="ctr" rtl="0" fontAlgn="base">
        <a:spcBef>
          <a:spcPct val="0"/>
        </a:spcBef>
        <a:spcAft>
          <a:spcPct val="0"/>
        </a:spcAft>
        <a:defRPr sz="4400">
          <a:solidFill>
            <a:schemeClr val="tx2"/>
          </a:solidFill>
          <a:latin typeface="Arial" charset="0"/>
          <a:ea typeface="ヒラギノ角ゴ Pro W3" pitchFamily="1" charset="-128"/>
        </a:defRPr>
      </a:lvl7pPr>
      <a:lvl8pPr marL="1371600" algn="ctr" rtl="0" fontAlgn="base">
        <a:spcBef>
          <a:spcPct val="0"/>
        </a:spcBef>
        <a:spcAft>
          <a:spcPct val="0"/>
        </a:spcAft>
        <a:defRPr sz="4400">
          <a:solidFill>
            <a:schemeClr val="tx2"/>
          </a:solidFill>
          <a:latin typeface="Arial" charset="0"/>
          <a:ea typeface="ヒラギノ角ゴ Pro W3" pitchFamily="1" charset="-128"/>
        </a:defRPr>
      </a:lvl8pPr>
      <a:lvl9pPr marL="1828800" algn="ctr" rtl="0" fontAlgn="base">
        <a:spcBef>
          <a:spcPct val="0"/>
        </a:spcBef>
        <a:spcAft>
          <a:spcPct val="0"/>
        </a:spcAft>
        <a:defRPr sz="4400">
          <a:solidFill>
            <a:schemeClr val="tx2"/>
          </a:solidFill>
          <a:latin typeface="Arial" charset="0"/>
          <a:ea typeface="ヒラギノ角ゴ Pro W3" pitchFamily="1" charset="-128"/>
        </a:defRPr>
      </a:lvl9pPr>
    </p:titleStyle>
    <p:bodyStyle>
      <a:lvl1pPr marL="342900" indent="-342900" algn="l" rtl="0" eaLnBrk="0" fontAlgn="base" hangingPunct="0">
        <a:spcBef>
          <a:spcPct val="20000"/>
        </a:spcBef>
        <a:spcAft>
          <a:spcPct val="0"/>
        </a:spcAft>
        <a:buChar char="•"/>
        <a:defRPr sz="3200">
          <a:solidFill>
            <a:schemeClr val="tx1"/>
          </a:solidFill>
          <a:latin typeface="Calibri" pitchFamily="34" charset="0"/>
          <a:ea typeface="+mn-ea"/>
          <a:cs typeface="Calibri" pitchFamily="34" charset="0"/>
        </a:defRPr>
      </a:lvl1pPr>
      <a:lvl2pPr marL="742950" indent="-285750" algn="l" rtl="0" eaLnBrk="0" fontAlgn="base" hangingPunct="0">
        <a:spcBef>
          <a:spcPct val="20000"/>
        </a:spcBef>
        <a:spcAft>
          <a:spcPct val="0"/>
        </a:spcAft>
        <a:buChar char="–"/>
        <a:defRPr sz="2800">
          <a:solidFill>
            <a:schemeClr val="tx1"/>
          </a:solidFill>
          <a:latin typeface="Calibri" pitchFamily="34" charset="0"/>
          <a:ea typeface="+mn-ea"/>
          <a:cs typeface="Calibri" pitchFamily="34" charset="0"/>
        </a:defRPr>
      </a:lvl2pPr>
      <a:lvl3pPr marL="1143000" indent="-228600" algn="l" rtl="0" eaLnBrk="0" fontAlgn="base" hangingPunct="0">
        <a:spcBef>
          <a:spcPct val="20000"/>
        </a:spcBef>
        <a:spcAft>
          <a:spcPct val="0"/>
        </a:spcAft>
        <a:buChar char="•"/>
        <a:defRPr sz="2400">
          <a:solidFill>
            <a:schemeClr val="tx1"/>
          </a:solidFill>
          <a:latin typeface="Calibri" pitchFamily="34" charset="0"/>
          <a:ea typeface="+mn-ea"/>
          <a:cs typeface="Calibri" pitchFamily="34" charset="0"/>
        </a:defRPr>
      </a:lvl3pPr>
      <a:lvl4pPr marL="1600200" indent="-228600" algn="l" rtl="0" eaLnBrk="0" fontAlgn="base" hangingPunct="0">
        <a:spcBef>
          <a:spcPct val="20000"/>
        </a:spcBef>
        <a:spcAft>
          <a:spcPct val="0"/>
        </a:spcAft>
        <a:buChar char="–"/>
        <a:defRPr sz="2000">
          <a:solidFill>
            <a:schemeClr val="tx1"/>
          </a:solidFill>
          <a:latin typeface="Calibri" pitchFamily="34" charset="0"/>
          <a:ea typeface="+mn-ea"/>
          <a:cs typeface="Calibri" pitchFamily="34" charset="0"/>
        </a:defRPr>
      </a:lvl4pPr>
      <a:lvl5pPr marL="2057400" indent="-228600" algn="l" rtl="0" eaLnBrk="0" fontAlgn="base" hangingPunct="0">
        <a:spcBef>
          <a:spcPct val="20000"/>
        </a:spcBef>
        <a:spcAft>
          <a:spcPct val="0"/>
        </a:spcAft>
        <a:buChar char="»"/>
        <a:defRPr sz="2000">
          <a:solidFill>
            <a:schemeClr val="tx1"/>
          </a:solidFill>
          <a:latin typeface="Calibri" pitchFamily="34" charset="0"/>
          <a:ea typeface="+mn-ea"/>
          <a:cs typeface="Calibri" pitchFamily="34" charset="0"/>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1" name="Rectangle 2"/>
          <p:cNvSpPr>
            <a:spLocks noGrp="1" noChangeArrowheads="1"/>
          </p:cNvSpPr>
          <p:nvPr>
            <p:ph type="title"/>
          </p:nvPr>
        </p:nvSpPr>
        <p:spPr>
          <a:xfrm>
            <a:off x="685800" y="233877"/>
            <a:ext cx="7772400" cy="1143000"/>
          </a:xfrm>
        </p:spPr>
        <p:txBody>
          <a:bodyPr/>
          <a:lstStyle/>
          <a:p>
            <a:r>
              <a:rPr lang="en-US" dirty="0">
                <a:solidFill>
                  <a:srgbClr val="007FA3"/>
                </a:solidFill>
              </a:rPr>
              <a:t>Social responsibility and ethics</a:t>
            </a:r>
          </a:p>
        </p:txBody>
      </p:sp>
      <p:sp>
        <p:nvSpPr>
          <p:cNvPr id="20482" name="Content Placeholder 4"/>
          <p:cNvSpPr>
            <a:spLocks noGrp="1"/>
          </p:cNvSpPr>
          <p:nvPr>
            <p:ph idx="1"/>
          </p:nvPr>
        </p:nvSpPr>
        <p:spPr>
          <a:xfrm>
            <a:off x="1230392" y="2070229"/>
            <a:ext cx="7010400" cy="4267200"/>
          </a:xfrm>
        </p:spPr>
        <p:txBody>
          <a:bodyPr/>
          <a:lstStyle/>
          <a:p>
            <a:pPr marL="387350" indent="-387350">
              <a:spcBef>
                <a:spcPct val="0"/>
              </a:spcBef>
            </a:pPr>
            <a:r>
              <a:rPr lang="en-US" sz="2800" dirty="0"/>
              <a:t>Sustainable marketing</a:t>
            </a:r>
          </a:p>
          <a:p>
            <a:pPr marL="387350" indent="-387350">
              <a:spcBef>
                <a:spcPct val="0"/>
              </a:spcBef>
            </a:pPr>
            <a:r>
              <a:rPr lang="en-US" sz="2800" dirty="0"/>
              <a:t>Social criticisms of marketing</a:t>
            </a:r>
          </a:p>
          <a:p>
            <a:pPr marL="387350" indent="-387350">
              <a:spcBef>
                <a:spcPct val="0"/>
              </a:spcBef>
            </a:pPr>
            <a:r>
              <a:rPr lang="en-US" sz="2800" dirty="0"/>
              <a:t>Consumer actions to promote sustainable marketing</a:t>
            </a:r>
          </a:p>
          <a:p>
            <a:pPr marL="387350" indent="-387350">
              <a:spcBef>
                <a:spcPct val="0"/>
              </a:spcBef>
            </a:pPr>
            <a:r>
              <a:rPr lang="en-US" sz="2800" dirty="0"/>
              <a:t>Business actions toward sustainable marketing</a:t>
            </a:r>
          </a:p>
          <a:p>
            <a:pPr marL="387350" indent="-387350">
              <a:spcBef>
                <a:spcPct val="0"/>
              </a:spcBef>
            </a:pPr>
            <a:r>
              <a:rPr lang="en-US" sz="2800" dirty="0"/>
              <a:t>Marketing ethics</a:t>
            </a:r>
          </a:p>
          <a:p>
            <a:pPr marL="387350" indent="-387350">
              <a:spcBef>
                <a:spcPct val="0"/>
              </a:spcBef>
            </a:pPr>
            <a:r>
              <a:rPr lang="en-US" sz="2800" dirty="0"/>
              <a:t>The sustainable company</a:t>
            </a:r>
          </a:p>
          <a:p>
            <a:pPr>
              <a:spcBef>
                <a:spcPct val="0"/>
              </a:spcBef>
            </a:pPr>
            <a:endParaRPr lang="en-US" dirty="0"/>
          </a:p>
        </p:txBody>
      </p:sp>
      <p:sp>
        <p:nvSpPr>
          <p:cNvPr id="20483" name="Rectangle 3"/>
          <p:cNvSpPr>
            <a:spLocks noGrp="1" noChangeArrowheads="1"/>
          </p:cNvSpPr>
          <p:nvPr>
            <p:ph type="body" sz="quarter" idx="13"/>
          </p:nvPr>
        </p:nvSpPr>
        <p:spPr>
          <a:xfrm>
            <a:off x="990600" y="1447982"/>
            <a:ext cx="7162800" cy="381000"/>
          </a:xfrm>
        </p:spPr>
        <p:txBody>
          <a:bodyPr/>
          <a:lstStyle/>
          <a:p>
            <a:pPr>
              <a:spcBef>
                <a:spcPct val="0"/>
              </a:spcBef>
            </a:pPr>
            <a:r>
              <a:rPr lang="en-US" dirty="0"/>
              <a:t>Topic outline</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3250" name="Rectangle 3"/>
          <p:cNvSpPr>
            <a:spLocks noGrp="1" noChangeArrowheads="1"/>
          </p:cNvSpPr>
          <p:nvPr>
            <p:ph idx="1"/>
          </p:nvPr>
        </p:nvSpPr>
        <p:spPr>
          <a:xfrm>
            <a:off x="1260072" y="1801641"/>
            <a:ext cx="7646385" cy="4343400"/>
          </a:xfrm>
        </p:spPr>
        <p:txBody>
          <a:bodyPr/>
          <a:lstStyle/>
          <a:p>
            <a:pPr marL="533400" indent="-533400" algn="ctr">
              <a:lnSpc>
                <a:spcPct val="80000"/>
              </a:lnSpc>
              <a:spcBef>
                <a:spcPct val="0"/>
              </a:spcBef>
              <a:buFontTx/>
              <a:buNone/>
            </a:pPr>
            <a:endParaRPr lang="en-US" sz="2800" b="1" i="1" dirty="0">
              <a:solidFill>
                <a:srgbClr val="1A643E"/>
              </a:solidFill>
              <a:latin typeface="Times New Roman" pitchFamily="18" charset="0"/>
            </a:endParaRPr>
          </a:p>
          <a:p>
            <a:pPr marL="533400" indent="-533400">
              <a:lnSpc>
                <a:spcPct val="80000"/>
              </a:lnSpc>
              <a:spcBef>
                <a:spcPct val="0"/>
              </a:spcBef>
              <a:buFontTx/>
              <a:buNone/>
            </a:pPr>
            <a:r>
              <a:rPr lang="en-US" sz="2800" dirty="0"/>
              <a:t>Advocates call for:</a:t>
            </a:r>
          </a:p>
          <a:p>
            <a:pPr marL="334963" indent="-334963">
              <a:spcBef>
                <a:spcPct val="0"/>
              </a:spcBef>
            </a:pPr>
            <a:r>
              <a:rPr lang="en-US" sz="2400" dirty="0"/>
              <a:t>The right to be well informed about important aspects of the product.</a:t>
            </a:r>
          </a:p>
          <a:p>
            <a:pPr marL="334963" indent="-334963">
              <a:spcBef>
                <a:spcPct val="0"/>
              </a:spcBef>
            </a:pPr>
            <a:r>
              <a:rPr lang="en-US" sz="2400" dirty="0"/>
              <a:t>The right to be protected against questionable products and marketing practices.</a:t>
            </a:r>
          </a:p>
          <a:p>
            <a:pPr marL="334963" indent="-334963">
              <a:spcBef>
                <a:spcPct val="0"/>
              </a:spcBef>
            </a:pPr>
            <a:r>
              <a:rPr lang="en-US" sz="2400" dirty="0"/>
              <a:t>The right to influence products and marketing practices in ways that will improve the ‘quality of life’.</a:t>
            </a:r>
          </a:p>
          <a:p>
            <a:pPr marL="334963" indent="-334963">
              <a:spcBef>
                <a:spcPct val="0"/>
              </a:spcBef>
            </a:pPr>
            <a:r>
              <a:rPr lang="en-US" sz="2400" dirty="0"/>
              <a:t>The right to consume now in a way that will preserve the world for future generations of consumers.</a:t>
            </a:r>
          </a:p>
        </p:txBody>
      </p:sp>
      <p:sp>
        <p:nvSpPr>
          <p:cNvPr id="53251" name="Text Placeholder 3"/>
          <p:cNvSpPr>
            <a:spLocks noGrp="1"/>
          </p:cNvSpPr>
          <p:nvPr>
            <p:ph type="body" sz="quarter" idx="13"/>
          </p:nvPr>
        </p:nvSpPr>
        <p:spPr>
          <a:xfrm>
            <a:off x="990600" y="1447982"/>
            <a:ext cx="7162800" cy="381000"/>
          </a:xfrm>
        </p:spPr>
        <p:txBody>
          <a:bodyPr/>
          <a:lstStyle/>
          <a:p>
            <a:pPr>
              <a:spcBef>
                <a:spcPct val="0"/>
              </a:spcBef>
            </a:pPr>
            <a:r>
              <a:rPr lang="en-US" dirty="0"/>
              <a:t>Consumerism</a:t>
            </a:r>
          </a:p>
        </p:txBody>
      </p:sp>
      <p:sp>
        <p:nvSpPr>
          <p:cNvPr id="6" name="Rectangle 2"/>
          <p:cNvSpPr>
            <a:spLocks noGrp="1" noChangeArrowheads="1"/>
          </p:cNvSpPr>
          <p:nvPr>
            <p:ph type="title"/>
          </p:nvPr>
        </p:nvSpPr>
        <p:spPr>
          <a:xfrm>
            <a:off x="685800" y="224824"/>
            <a:ext cx="7772400" cy="1143000"/>
          </a:xfrm>
        </p:spPr>
        <p:txBody>
          <a:bodyPr/>
          <a:lstStyle/>
          <a:p>
            <a:r>
              <a:rPr lang="en-US" dirty="0">
                <a:solidFill>
                  <a:srgbClr val="007FA3"/>
                </a:solidFill>
              </a:rPr>
              <a:t>Consumer actions to promote sustainable marketing </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7346" name="Rectangle 3"/>
          <p:cNvSpPr>
            <a:spLocks noGrp="1" noChangeArrowheads="1"/>
          </p:cNvSpPr>
          <p:nvPr>
            <p:ph idx="1"/>
          </p:nvPr>
        </p:nvSpPr>
        <p:spPr>
          <a:xfrm>
            <a:off x="1224753" y="2057400"/>
            <a:ext cx="7772400" cy="2667000"/>
          </a:xfrm>
        </p:spPr>
        <p:txBody>
          <a:bodyPr/>
          <a:lstStyle/>
          <a:p>
            <a:pPr marL="381000" indent="-381000">
              <a:spcBef>
                <a:spcPct val="0"/>
              </a:spcBef>
            </a:pPr>
            <a:r>
              <a:rPr lang="en-US" dirty="0"/>
              <a:t>Environmental sustainability is a management approach that involves developing strategies that both sustain the environment and produce profits for the company.</a:t>
            </a:r>
          </a:p>
        </p:txBody>
      </p:sp>
      <p:sp>
        <p:nvSpPr>
          <p:cNvPr id="57347" name="Text Placeholder 3"/>
          <p:cNvSpPr>
            <a:spLocks noGrp="1"/>
          </p:cNvSpPr>
          <p:nvPr>
            <p:ph type="body" sz="quarter" idx="13"/>
          </p:nvPr>
        </p:nvSpPr>
        <p:spPr>
          <a:xfrm>
            <a:off x="990600" y="1209675"/>
            <a:ext cx="7162800" cy="381000"/>
          </a:xfrm>
        </p:spPr>
        <p:txBody>
          <a:bodyPr/>
          <a:lstStyle/>
          <a:p>
            <a:pPr>
              <a:spcBef>
                <a:spcPct val="0"/>
              </a:spcBef>
            </a:pPr>
            <a:r>
              <a:rPr lang="en-US" dirty="0"/>
              <a:t>Environmentalism</a:t>
            </a:r>
          </a:p>
          <a:p>
            <a:pPr>
              <a:spcBef>
                <a:spcPct val="0"/>
              </a:spcBef>
            </a:pPr>
            <a:r>
              <a:rPr lang="en-US" dirty="0"/>
              <a:t>Environmental sustainability</a:t>
            </a:r>
          </a:p>
        </p:txBody>
      </p:sp>
      <p:sp>
        <p:nvSpPr>
          <p:cNvPr id="6" name="Rectangle 2"/>
          <p:cNvSpPr>
            <a:spLocks noGrp="1" noChangeArrowheads="1"/>
          </p:cNvSpPr>
          <p:nvPr>
            <p:ph type="title"/>
          </p:nvPr>
        </p:nvSpPr>
        <p:spPr>
          <a:xfrm>
            <a:off x="685800" y="224824"/>
            <a:ext cx="7772400" cy="1143000"/>
          </a:xfrm>
        </p:spPr>
        <p:txBody>
          <a:bodyPr/>
          <a:lstStyle/>
          <a:p>
            <a:r>
              <a:rPr lang="en-US" dirty="0">
                <a:solidFill>
                  <a:srgbClr val="007FA3"/>
                </a:solidFill>
              </a:rPr>
              <a:t>Consumer actions to promote sustainable marketing (Continued)</a:t>
            </a:r>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9394" name="Rectangle 3"/>
          <p:cNvSpPr>
            <a:spLocks noGrp="1" noChangeArrowheads="1"/>
          </p:cNvSpPr>
          <p:nvPr>
            <p:ph idx="1"/>
          </p:nvPr>
        </p:nvSpPr>
        <p:spPr>
          <a:xfrm>
            <a:off x="1223559" y="2057400"/>
            <a:ext cx="7772400" cy="2737923"/>
          </a:xfrm>
        </p:spPr>
        <p:txBody>
          <a:bodyPr/>
          <a:lstStyle/>
          <a:p>
            <a:pPr marL="390525" indent="-390525">
              <a:spcBef>
                <a:spcPct val="0"/>
              </a:spcBef>
            </a:pPr>
            <a:r>
              <a:rPr lang="en-US" dirty="0"/>
              <a:t>Pollution prevention</a:t>
            </a:r>
          </a:p>
          <a:p>
            <a:pPr marL="390525" indent="-390525">
              <a:spcBef>
                <a:spcPct val="0"/>
              </a:spcBef>
            </a:pPr>
            <a:r>
              <a:rPr lang="en-US" dirty="0"/>
              <a:t>Product stewardship</a:t>
            </a:r>
          </a:p>
          <a:p>
            <a:pPr marL="390525" indent="-390525">
              <a:spcBef>
                <a:spcPct val="0"/>
              </a:spcBef>
            </a:pPr>
            <a:r>
              <a:rPr lang="en-US" dirty="0"/>
              <a:t>Design for environment (DFE)</a:t>
            </a:r>
          </a:p>
          <a:p>
            <a:pPr marL="390525" indent="-390525">
              <a:spcBef>
                <a:spcPct val="0"/>
              </a:spcBef>
            </a:pPr>
            <a:r>
              <a:rPr lang="en-US" dirty="0"/>
              <a:t>New clean technologies</a:t>
            </a:r>
          </a:p>
          <a:p>
            <a:pPr marL="390525" indent="-390525">
              <a:spcBef>
                <a:spcPct val="0"/>
              </a:spcBef>
            </a:pPr>
            <a:r>
              <a:rPr lang="en-US" dirty="0"/>
              <a:t>Sustainability vision.</a:t>
            </a:r>
          </a:p>
          <a:p>
            <a:pPr>
              <a:spcBef>
                <a:spcPct val="0"/>
              </a:spcBef>
            </a:pPr>
            <a:endParaRPr lang="en-US" dirty="0"/>
          </a:p>
          <a:p>
            <a:pPr>
              <a:spcBef>
                <a:spcPct val="0"/>
              </a:spcBef>
            </a:pPr>
            <a:endParaRPr lang="en-US" dirty="0"/>
          </a:p>
        </p:txBody>
      </p:sp>
      <p:sp>
        <p:nvSpPr>
          <p:cNvPr id="59395" name="Text Placeholder 4"/>
          <p:cNvSpPr>
            <a:spLocks noGrp="1"/>
          </p:cNvSpPr>
          <p:nvPr>
            <p:ph type="body" sz="quarter" idx="13"/>
          </p:nvPr>
        </p:nvSpPr>
        <p:spPr>
          <a:xfrm>
            <a:off x="990600" y="1209675"/>
            <a:ext cx="7162800" cy="381000"/>
          </a:xfrm>
        </p:spPr>
        <p:txBody>
          <a:bodyPr/>
          <a:lstStyle/>
          <a:p>
            <a:pPr>
              <a:spcBef>
                <a:spcPct val="0"/>
              </a:spcBef>
            </a:pPr>
            <a:r>
              <a:rPr lang="en-US" dirty="0"/>
              <a:t>Environmentalism</a:t>
            </a:r>
          </a:p>
          <a:p>
            <a:pPr>
              <a:spcBef>
                <a:spcPct val="0"/>
              </a:spcBef>
            </a:pPr>
            <a:r>
              <a:rPr lang="en-US" dirty="0"/>
              <a:t>Environmental sustainability</a:t>
            </a:r>
          </a:p>
          <a:p>
            <a:pPr>
              <a:spcBef>
                <a:spcPct val="0"/>
              </a:spcBef>
            </a:pPr>
            <a:endParaRPr lang="en-US" dirty="0"/>
          </a:p>
        </p:txBody>
      </p:sp>
      <p:sp>
        <p:nvSpPr>
          <p:cNvPr id="6" name="Rectangle 2"/>
          <p:cNvSpPr>
            <a:spLocks noGrp="1" noChangeArrowheads="1"/>
          </p:cNvSpPr>
          <p:nvPr>
            <p:ph type="title"/>
          </p:nvPr>
        </p:nvSpPr>
        <p:spPr>
          <a:xfrm>
            <a:off x="685800" y="224824"/>
            <a:ext cx="7772400" cy="1143000"/>
          </a:xfrm>
        </p:spPr>
        <p:txBody>
          <a:bodyPr/>
          <a:lstStyle/>
          <a:p>
            <a:r>
              <a:rPr lang="en-US" dirty="0">
                <a:solidFill>
                  <a:srgbClr val="007FA3"/>
                </a:solidFill>
              </a:rPr>
              <a:t>Consumer actions to promote sustainable marketing (Continued)</a:t>
            </a:r>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42" name="Rectangle 3"/>
          <p:cNvSpPr>
            <a:spLocks noGrp="1" noChangeArrowheads="1"/>
          </p:cNvSpPr>
          <p:nvPr>
            <p:ph idx="1"/>
          </p:nvPr>
        </p:nvSpPr>
        <p:spPr>
          <a:xfrm>
            <a:off x="1232914" y="1857375"/>
            <a:ext cx="7655438" cy="4419600"/>
          </a:xfrm>
        </p:spPr>
        <p:txBody>
          <a:bodyPr/>
          <a:lstStyle/>
          <a:p>
            <a:pPr marL="533400" indent="-533400" algn="ctr">
              <a:lnSpc>
                <a:spcPct val="90000"/>
              </a:lnSpc>
              <a:spcBef>
                <a:spcPct val="0"/>
              </a:spcBef>
            </a:pPr>
            <a:endParaRPr lang="en-US" sz="2000" b="1" i="1" dirty="0">
              <a:solidFill>
                <a:srgbClr val="333399"/>
              </a:solidFill>
              <a:latin typeface="Times New Roman" pitchFamily="18" charset="0"/>
            </a:endParaRPr>
          </a:p>
          <a:p>
            <a:pPr marL="381000" indent="-381000">
              <a:lnSpc>
                <a:spcPct val="90000"/>
              </a:lnSpc>
              <a:spcBef>
                <a:spcPct val="0"/>
              </a:spcBef>
              <a:buFontTx/>
              <a:buNone/>
            </a:pPr>
            <a:r>
              <a:rPr lang="en-US" sz="2800" b="1" dirty="0"/>
              <a:t>Pollution prevention</a:t>
            </a:r>
            <a:r>
              <a:rPr lang="en-US" sz="2800" dirty="0"/>
              <a:t> involves not just cleaning up waste but also eliminating or minimising waste before it is created. Examples IKEA bought German Wind farms to reduce carbon foot prints</a:t>
            </a:r>
          </a:p>
          <a:p>
            <a:pPr marL="381000" indent="-381000">
              <a:lnSpc>
                <a:spcPct val="90000"/>
              </a:lnSpc>
              <a:spcBef>
                <a:spcPct val="0"/>
              </a:spcBef>
              <a:buFontTx/>
              <a:buNone/>
            </a:pPr>
            <a:r>
              <a:rPr lang="en-US" sz="2800" dirty="0"/>
              <a:t>2) Burger King stopped using Indonesian Palm oil supplier because of concerns about environmental damage to rainforest destruction</a:t>
            </a:r>
          </a:p>
          <a:p>
            <a:pPr marL="381000" indent="-381000">
              <a:lnSpc>
                <a:spcPct val="90000"/>
              </a:lnSpc>
              <a:spcBef>
                <a:spcPct val="0"/>
              </a:spcBef>
              <a:buFontTx/>
              <a:buNone/>
            </a:pPr>
            <a:r>
              <a:rPr lang="en-US" sz="2800" dirty="0"/>
              <a:t>3) Tesco looking for locally sourced goods</a:t>
            </a:r>
          </a:p>
        </p:txBody>
      </p:sp>
      <p:sp>
        <p:nvSpPr>
          <p:cNvPr id="6" name="Text Placeholder 4"/>
          <p:cNvSpPr>
            <a:spLocks noGrp="1"/>
          </p:cNvSpPr>
          <p:nvPr>
            <p:ph type="body" sz="quarter" idx="13"/>
          </p:nvPr>
        </p:nvSpPr>
        <p:spPr>
          <a:xfrm>
            <a:off x="990600" y="1209675"/>
            <a:ext cx="7162800" cy="381000"/>
          </a:xfrm>
        </p:spPr>
        <p:txBody>
          <a:bodyPr/>
          <a:lstStyle/>
          <a:p>
            <a:pPr>
              <a:spcBef>
                <a:spcPct val="0"/>
              </a:spcBef>
            </a:pPr>
            <a:r>
              <a:rPr lang="en-US" dirty="0"/>
              <a:t>Environmentalism</a:t>
            </a:r>
          </a:p>
          <a:p>
            <a:pPr>
              <a:spcBef>
                <a:spcPct val="0"/>
              </a:spcBef>
            </a:pPr>
            <a:r>
              <a:rPr lang="en-US" dirty="0"/>
              <a:t>Environmental sustainability</a:t>
            </a:r>
          </a:p>
          <a:p>
            <a:pPr>
              <a:spcBef>
                <a:spcPct val="0"/>
              </a:spcBef>
            </a:pPr>
            <a:endParaRPr lang="en-US" dirty="0"/>
          </a:p>
        </p:txBody>
      </p:sp>
      <p:sp>
        <p:nvSpPr>
          <p:cNvPr id="7" name="Rectangle 2"/>
          <p:cNvSpPr>
            <a:spLocks noGrp="1" noChangeArrowheads="1"/>
          </p:cNvSpPr>
          <p:nvPr>
            <p:ph type="title"/>
          </p:nvPr>
        </p:nvSpPr>
        <p:spPr>
          <a:xfrm>
            <a:off x="685800" y="224824"/>
            <a:ext cx="7772400" cy="1143000"/>
          </a:xfrm>
        </p:spPr>
        <p:txBody>
          <a:bodyPr/>
          <a:lstStyle/>
          <a:p>
            <a:r>
              <a:rPr lang="en-US" dirty="0">
                <a:solidFill>
                  <a:srgbClr val="007FA3"/>
                </a:solidFill>
              </a:rPr>
              <a:t>Consumer actions to promote sustainable marketing (Continued)</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42" name="Rectangle 3"/>
          <p:cNvSpPr>
            <a:spLocks noGrp="1" noChangeArrowheads="1"/>
          </p:cNvSpPr>
          <p:nvPr>
            <p:ph idx="1"/>
          </p:nvPr>
        </p:nvSpPr>
        <p:spPr>
          <a:xfrm>
            <a:off x="1232914" y="1857375"/>
            <a:ext cx="7655438" cy="4419600"/>
          </a:xfrm>
        </p:spPr>
        <p:txBody>
          <a:bodyPr/>
          <a:lstStyle/>
          <a:p>
            <a:pPr marL="381000" indent="-381000">
              <a:lnSpc>
                <a:spcPct val="90000"/>
              </a:lnSpc>
              <a:spcBef>
                <a:spcPct val="0"/>
              </a:spcBef>
              <a:buFontTx/>
              <a:buNone/>
            </a:pPr>
            <a:endParaRPr lang="en-US" sz="2000" b="1" dirty="0"/>
          </a:p>
          <a:p>
            <a:pPr marL="381000" indent="-381000">
              <a:lnSpc>
                <a:spcPct val="90000"/>
              </a:lnSpc>
              <a:spcBef>
                <a:spcPct val="0"/>
              </a:spcBef>
              <a:buFontTx/>
              <a:buNone/>
            </a:pPr>
            <a:endParaRPr lang="en-US" sz="2000" b="1" dirty="0"/>
          </a:p>
          <a:p>
            <a:pPr marL="381000" indent="-381000">
              <a:lnSpc>
                <a:spcPct val="90000"/>
              </a:lnSpc>
              <a:spcBef>
                <a:spcPct val="0"/>
              </a:spcBef>
              <a:buFontTx/>
              <a:buNone/>
            </a:pPr>
            <a:r>
              <a:rPr lang="en-US" sz="2800" b="1" dirty="0"/>
              <a:t>Product stewardship</a:t>
            </a:r>
            <a:r>
              <a:rPr lang="en-US" sz="2800" dirty="0"/>
              <a:t> involves minimizing the pollution from production and all environmental impacts throughout the full product life cycle.</a:t>
            </a:r>
          </a:p>
          <a:p>
            <a:pPr marL="381000" indent="-381000">
              <a:lnSpc>
                <a:spcPct val="90000"/>
              </a:lnSpc>
              <a:spcBef>
                <a:spcPct val="0"/>
              </a:spcBef>
              <a:buFontTx/>
              <a:buNone/>
            </a:pPr>
            <a:endParaRPr lang="en-US" sz="2800" b="1" dirty="0"/>
          </a:p>
          <a:p>
            <a:pPr marL="381000" indent="-381000">
              <a:lnSpc>
                <a:spcPct val="90000"/>
              </a:lnSpc>
              <a:spcBef>
                <a:spcPct val="0"/>
              </a:spcBef>
              <a:buFontTx/>
              <a:buNone/>
            </a:pPr>
            <a:endParaRPr lang="en-US" sz="2800" b="1" dirty="0"/>
          </a:p>
          <a:p>
            <a:pPr marL="381000" indent="-381000">
              <a:lnSpc>
                <a:spcPct val="90000"/>
              </a:lnSpc>
              <a:spcBef>
                <a:spcPct val="0"/>
              </a:spcBef>
              <a:buFontTx/>
              <a:buNone/>
            </a:pPr>
            <a:endParaRPr lang="en-US" sz="2800" b="1" dirty="0"/>
          </a:p>
          <a:p>
            <a:pPr marL="381000" indent="-381000">
              <a:lnSpc>
                <a:spcPct val="90000"/>
              </a:lnSpc>
              <a:spcBef>
                <a:spcPct val="0"/>
              </a:spcBef>
              <a:buFontTx/>
              <a:buNone/>
            </a:pPr>
            <a:r>
              <a:rPr lang="en-US" sz="2800" b="1" dirty="0"/>
              <a:t>Design for environment (DFE)</a:t>
            </a:r>
            <a:r>
              <a:rPr lang="en-US" sz="2800" dirty="0"/>
              <a:t> involves thinking ahead to design products that are easier to recover, reuse or recycle.</a:t>
            </a:r>
          </a:p>
          <a:p>
            <a:pPr marL="533400" indent="-533400" algn="ctr">
              <a:lnSpc>
                <a:spcPct val="90000"/>
              </a:lnSpc>
              <a:spcBef>
                <a:spcPct val="0"/>
              </a:spcBef>
            </a:pPr>
            <a:endParaRPr lang="en-US" sz="2000" i="1" dirty="0">
              <a:solidFill>
                <a:srgbClr val="333399"/>
              </a:solidFill>
              <a:latin typeface="Times New Roman" pitchFamily="18" charset="0"/>
            </a:endParaRPr>
          </a:p>
        </p:txBody>
      </p:sp>
      <p:sp>
        <p:nvSpPr>
          <p:cNvPr id="6" name="Text Placeholder 4"/>
          <p:cNvSpPr>
            <a:spLocks noGrp="1"/>
          </p:cNvSpPr>
          <p:nvPr>
            <p:ph type="body" sz="quarter" idx="13"/>
          </p:nvPr>
        </p:nvSpPr>
        <p:spPr>
          <a:xfrm>
            <a:off x="990600" y="1209675"/>
            <a:ext cx="7162800" cy="381000"/>
          </a:xfrm>
        </p:spPr>
        <p:txBody>
          <a:bodyPr/>
          <a:lstStyle/>
          <a:p>
            <a:pPr>
              <a:spcBef>
                <a:spcPct val="0"/>
              </a:spcBef>
            </a:pPr>
            <a:endParaRPr lang="en-US" dirty="0"/>
          </a:p>
        </p:txBody>
      </p:sp>
      <p:sp>
        <p:nvSpPr>
          <p:cNvPr id="7" name="Rectangle 2"/>
          <p:cNvSpPr>
            <a:spLocks noGrp="1" noChangeArrowheads="1"/>
          </p:cNvSpPr>
          <p:nvPr>
            <p:ph type="title"/>
          </p:nvPr>
        </p:nvSpPr>
        <p:spPr>
          <a:xfrm>
            <a:off x="1115952" y="66675"/>
            <a:ext cx="7772400" cy="1143000"/>
          </a:xfrm>
        </p:spPr>
        <p:txBody>
          <a:bodyPr/>
          <a:lstStyle/>
          <a:p>
            <a:r>
              <a:rPr lang="en-US" sz="3200" dirty="0"/>
              <a:t>Environmentalism</a:t>
            </a:r>
            <a:br>
              <a:rPr lang="en-US" sz="3200" dirty="0"/>
            </a:br>
            <a:r>
              <a:rPr lang="en-US" sz="3200" dirty="0"/>
              <a:t>Environmental sustainability</a:t>
            </a:r>
            <a:br>
              <a:rPr lang="en-US" sz="3200" dirty="0"/>
            </a:br>
            <a:endParaRPr lang="en-US" sz="3200" dirty="0">
              <a:solidFill>
                <a:srgbClr val="007FA3"/>
              </a:solidFill>
            </a:endParaRPr>
          </a:p>
        </p:txBody>
      </p:sp>
    </p:spTree>
    <p:extLst>
      <p:ext uri="{BB962C8B-B14F-4D97-AF65-F5344CB8AC3E}">
        <p14:creationId xmlns:p14="http://schemas.microsoft.com/office/powerpoint/2010/main" val="765394523"/>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3490" name="Rectangle 3"/>
          <p:cNvSpPr>
            <a:spLocks noGrp="1" noChangeArrowheads="1"/>
          </p:cNvSpPr>
          <p:nvPr>
            <p:ph idx="1"/>
          </p:nvPr>
        </p:nvSpPr>
        <p:spPr>
          <a:xfrm>
            <a:off x="1236695" y="2057400"/>
            <a:ext cx="7391400" cy="3276600"/>
          </a:xfrm>
        </p:spPr>
        <p:txBody>
          <a:bodyPr/>
          <a:lstStyle/>
          <a:p>
            <a:pPr marL="388938" indent="-388938">
              <a:spcBef>
                <a:spcPct val="0"/>
              </a:spcBef>
              <a:buFontTx/>
              <a:buNone/>
            </a:pPr>
            <a:r>
              <a:rPr lang="en-US" sz="2800" b="1" dirty="0"/>
              <a:t>New clean technologies</a:t>
            </a:r>
            <a:r>
              <a:rPr lang="en-US" sz="2800" dirty="0"/>
              <a:t> involve looking ahead and planning new technologies for competitive advantage.</a:t>
            </a:r>
          </a:p>
          <a:p>
            <a:pPr marL="388938" indent="-388938">
              <a:spcBef>
                <a:spcPct val="0"/>
              </a:spcBef>
              <a:buFontTx/>
              <a:buNone/>
            </a:pPr>
            <a:r>
              <a:rPr lang="en-US" sz="2800" b="1" dirty="0"/>
              <a:t>Sustainability vision</a:t>
            </a:r>
            <a:r>
              <a:rPr lang="en-US" sz="2800" dirty="0"/>
              <a:t> is a guide to the future that shows the company that the company’s products, process and policies must evolve and what is needed to get there.</a:t>
            </a:r>
          </a:p>
        </p:txBody>
      </p:sp>
      <p:sp>
        <p:nvSpPr>
          <p:cNvPr id="63491" name="Text Placeholder 3"/>
          <p:cNvSpPr>
            <a:spLocks noGrp="1"/>
          </p:cNvSpPr>
          <p:nvPr>
            <p:ph type="body" sz="quarter" idx="13"/>
          </p:nvPr>
        </p:nvSpPr>
        <p:spPr>
          <a:xfrm>
            <a:off x="990600" y="1209675"/>
            <a:ext cx="7162800" cy="381000"/>
          </a:xfrm>
        </p:spPr>
        <p:txBody>
          <a:bodyPr/>
          <a:lstStyle/>
          <a:p>
            <a:pPr marL="533400" indent="-533400">
              <a:spcBef>
                <a:spcPct val="0"/>
              </a:spcBef>
            </a:pPr>
            <a:endParaRPr lang="en-US" dirty="0"/>
          </a:p>
        </p:txBody>
      </p:sp>
      <p:sp>
        <p:nvSpPr>
          <p:cNvPr id="6" name="Rectangle 2"/>
          <p:cNvSpPr>
            <a:spLocks noGrp="1" noChangeArrowheads="1"/>
          </p:cNvSpPr>
          <p:nvPr>
            <p:ph type="title"/>
          </p:nvPr>
        </p:nvSpPr>
        <p:spPr>
          <a:xfrm>
            <a:off x="685800" y="224824"/>
            <a:ext cx="7772400" cy="1143000"/>
          </a:xfrm>
        </p:spPr>
        <p:txBody>
          <a:bodyPr/>
          <a:lstStyle/>
          <a:p>
            <a:r>
              <a:rPr lang="en-US" dirty="0">
                <a:solidFill>
                  <a:srgbClr val="007FA3"/>
                </a:solidFill>
              </a:rPr>
              <a:t>)</a:t>
            </a: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8" name="Content Placeholder 7"/>
          <p:cNvGraphicFramePr>
            <a:graphicFrameLocks noGrp="1"/>
          </p:cNvGraphicFramePr>
          <p:nvPr>
            <p:ph idx="1"/>
          </p:nvPr>
        </p:nvGraphicFramePr>
        <p:xfrm>
          <a:off x="838200" y="2438400"/>
          <a:ext cx="7620000" cy="3687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7586" name="Title 1"/>
          <p:cNvSpPr>
            <a:spLocks noGrp="1"/>
          </p:cNvSpPr>
          <p:nvPr>
            <p:ph type="title"/>
          </p:nvPr>
        </p:nvSpPr>
        <p:spPr>
          <a:xfrm>
            <a:off x="228600" y="220320"/>
            <a:ext cx="8686800" cy="1143000"/>
          </a:xfrm>
        </p:spPr>
        <p:txBody>
          <a:bodyPr/>
          <a:lstStyle/>
          <a:p>
            <a:r>
              <a:rPr lang="en-US" dirty="0">
                <a:solidFill>
                  <a:srgbClr val="007FA3"/>
                </a:solidFill>
              </a:rPr>
              <a:t>Business actions toward sustainable marketing</a:t>
            </a:r>
          </a:p>
        </p:txBody>
      </p:sp>
      <p:sp>
        <p:nvSpPr>
          <p:cNvPr id="67587" name="Text Placeholder 6"/>
          <p:cNvSpPr>
            <a:spLocks noGrp="1"/>
          </p:cNvSpPr>
          <p:nvPr>
            <p:ph type="body" sz="quarter" idx="17"/>
          </p:nvPr>
        </p:nvSpPr>
        <p:spPr>
          <a:xfrm>
            <a:off x="1485900" y="1487788"/>
            <a:ext cx="6172200" cy="533400"/>
          </a:xfrm>
        </p:spPr>
        <p:txBody>
          <a:bodyPr/>
          <a:lstStyle/>
          <a:p>
            <a:pPr>
              <a:spcBef>
                <a:spcPct val="0"/>
              </a:spcBef>
            </a:pPr>
            <a:r>
              <a:rPr lang="en-US" sz="2800" dirty="0"/>
              <a:t>Sustainable marketing principles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9634" name="Content Placeholder 5"/>
          <p:cNvSpPr>
            <a:spLocks noGrp="1"/>
          </p:cNvSpPr>
          <p:nvPr>
            <p:ph idx="1"/>
          </p:nvPr>
        </p:nvSpPr>
        <p:spPr>
          <a:xfrm>
            <a:off x="1225367" y="2059675"/>
            <a:ext cx="7772400" cy="4572000"/>
          </a:xfrm>
        </p:spPr>
        <p:txBody>
          <a:bodyPr/>
          <a:lstStyle/>
          <a:p>
            <a:pPr marL="384175" indent="-384175">
              <a:spcBef>
                <a:spcPct val="0"/>
              </a:spcBef>
            </a:pPr>
            <a:r>
              <a:rPr lang="en-US" dirty="0"/>
              <a:t>View marketing activities from the consumer’s point of view</a:t>
            </a:r>
          </a:p>
          <a:p>
            <a:pPr marL="384175" indent="-384175">
              <a:spcBef>
                <a:spcPct val="0"/>
              </a:spcBef>
            </a:pPr>
            <a:r>
              <a:rPr lang="en-US" dirty="0"/>
              <a:t>Deliver superior value.</a:t>
            </a:r>
          </a:p>
        </p:txBody>
      </p:sp>
      <p:sp>
        <p:nvSpPr>
          <p:cNvPr id="69635" name="Text Placeholder 6"/>
          <p:cNvSpPr>
            <a:spLocks noGrp="1"/>
          </p:cNvSpPr>
          <p:nvPr>
            <p:ph type="body" sz="quarter" idx="13"/>
          </p:nvPr>
        </p:nvSpPr>
        <p:spPr>
          <a:xfrm>
            <a:off x="990600" y="1433470"/>
            <a:ext cx="7162800" cy="533400"/>
          </a:xfrm>
        </p:spPr>
        <p:txBody>
          <a:bodyPr/>
          <a:lstStyle/>
          <a:p>
            <a:pPr>
              <a:spcBef>
                <a:spcPct val="0"/>
              </a:spcBef>
            </a:pPr>
            <a:r>
              <a:rPr lang="en-US" dirty="0"/>
              <a:t>Consumer-oriented marketing</a:t>
            </a:r>
          </a:p>
        </p:txBody>
      </p:sp>
      <p:sp>
        <p:nvSpPr>
          <p:cNvPr id="6" name="Title 1"/>
          <p:cNvSpPr>
            <a:spLocks noGrp="1"/>
          </p:cNvSpPr>
          <p:nvPr>
            <p:ph type="title"/>
          </p:nvPr>
        </p:nvSpPr>
        <p:spPr>
          <a:xfrm>
            <a:off x="685800" y="225552"/>
            <a:ext cx="7772400" cy="1143000"/>
          </a:xfrm>
        </p:spPr>
        <p:txBody>
          <a:bodyPr/>
          <a:lstStyle/>
          <a:p>
            <a:r>
              <a:rPr lang="en-US" dirty="0">
                <a:solidFill>
                  <a:srgbClr val="007FA3"/>
                </a:solidFill>
              </a:rPr>
              <a:t>Business actions toward sustainable marketing (Continued)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682" name="Content Placeholder 5"/>
          <p:cNvSpPr>
            <a:spLocks noGrp="1"/>
          </p:cNvSpPr>
          <p:nvPr>
            <p:ph idx="1"/>
          </p:nvPr>
        </p:nvSpPr>
        <p:spPr>
          <a:xfrm>
            <a:off x="1225367" y="2066453"/>
            <a:ext cx="7772400" cy="4572000"/>
          </a:xfrm>
        </p:spPr>
        <p:txBody>
          <a:bodyPr/>
          <a:lstStyle/>
          <a:p>
            <a:pPr marL="393700" indent="-393700">
              <a:spcBef>
                <a:spcPct val="0"/>
              </a:spcBef>
            </a:pPr>
            <a:r>
              <a:rPr lang="en-US" dirty="0"/>
              <a:t>Invest in customer-value building marketing</a:t>
            </a:r>
          </a:p>
          <a:p>
            <a:pPr marL="393700" indent="-393700">
              <a:spcBef>
                <a:spcPct val="0"/>
              </a:spcBef>
            </a:pPr>
            <a:r>
              <a:rPr lang="en-US" dirty="0"/>
              <a:t>Create value FOR customers by actual improvements in product quality, features or convenience. Focus on building longer term relationships. Create value for customers and capture value in return</a:t>
            </a:r>
          </a:p>
        </p:txBody>
      </p:sp>
      <p:sp>
        <p:nvSpPr>
          <p:cNvPr id="71683" name="Text Placeholder 6"/>
          <p:cNvSpPr>
            <a:spLocks noGrp="1"/>
          </p:cNvSpPr>
          <p:nvPr>
            <p:ph type="body" sz="quarter" idx="13"/>
          </p:nvPr>
        </p:nvSpPr>
        <p:spPr>
          <a:xfrm>
            <a:off x="914400" y="1438747"/>
            <a:ext cx="7162800" cy="609600"/>
          </a:xfrm>
        </p:spPr>
        <p:txBody>
          <a:bodyPr/>
          <a:lstStyle/>
          <a:p>
            <a:pPr>
              <a:spcBef>
                <a:spcPct val="0"/>
              </a:spcBef>
            </a:pPr>
            <a:r>
              <a:rPr lang="en-US" dirty="0"/>
              <a:t>Customer-value marketing</a:t>
            </a:r>
          </a:p>
        </p:txBody>
      </p:sp>
      <p:sp>
        <p:nvSpPr>
          <p:cNvPr id="6" name="Title 1"/>
          <p:cNvSpPr>
            <a:spLocks noGrp="1"/>
          </p:cNvSpPr>
          <p:nvPr>
            <p:ph type="title"/>
          </p:nvPr>
        </p:nvSpPr>
        <p:spPr>
          <a:xfrm>
            <a:off x="685800" y="225552"/>
            <a:ext cx="7772400" cy="1143000"/>
          </a:xfrm>
        </p:spPr>
        <p:txBody>
          <a:bodyPr/>
          <a:lstStyle/>
          <a:p>
            <a:r>
              <a:rPr lang="en-US" dirty="0">
                <a:solidFill>
                  <a:srgbClr val="007FA3"/>
                </a:solidFill>
              </a:rPr>
              <a:t>Business actions toward sustainable marketing (Continued)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3730" name="Content Placeholder 5"/>
          <p:cNvSpPr>
            <a:spLocks noGrp="1"/>
          </p:cNvSpPr>
          <p:nvPr>
            <p:ph idx="1"/>
          </p:nvPr>
        </p:nvSpPr>
        <p:spPr>
          <a:xfrm>
            <a:off x="1229922" y="2068819"/>
            <a:ext cx="7772400" cy="4572000"/>
          </a:xfrm>
        </p:spPr>
        <p:txBody>
          <a:bodyPr/>
          <a:lstStyle/>
          <a:p>
            <a:pPr marL="393700" indent="-393700">
              <a:spcBef>
                <a:spcPct val="0"/>
              </a:spcBef>
            </a:pPr>
            <a:r>
              <a:rPr lang="en-US" dirty="0"/>
              <a:t>Company seeks real product and marketing improvements.</a:t>
            </a:r>
          </a:p>
        </p:txBody>
      </p:sp>
      <p:sp>
        <p:nvSpPr>
          <p:cNvPr id="73731" name="Text Placeholder 6"/>
          <p:cNvSpPr>
            <a:spLocks noGrp="1"/>
          </p:cNvSpPr>
          <p:nvPr>
            <p:ph type="body" sz="quarter" idx="13"/>
          </p:nvPr>
        </p:nvSpPr>
        <p:spPr>
          <a:xfrm>
            <a:off x="990600" y="1425918"/>
            <a:ext cx="7162800" cy="685800"/>
          </a:xfrm>
        </p:spPr>
        <p:txBody>
          <a:bodyPr/>
          <a:lstStyle/>
          <a:p>
            <a:pPr>
              <a:spcBef>
                <a:spcPct val="0"/>
              </a:spcBef>
            </a:pPr>
            <a:r>
              <a:rPr lang="en-US" dirty="0"/>
              <a:t>Innovative marketing</a:t>
            </a:r>
          </a:p>
        </p:txBody>
      </p:sp>
      <p:sp>
        <p:nvSpPr>
          <p:cNvPr id="6" name="Title 1"/>
          <p:cNvSpPr>
            <a:spLocks noGrp="1"/>
          </p:cNvSpPr>
          <p:nvPr>
            <p:ph type="title"/>
          </p:nvPr>
        </p:nvSpPr>
        <p:spPr>
          <a:xfrm>
            <a:off x="685800" y="225552"/>
            <a:ext cx="7772400" cy="1143000"/>
          </a:xfrm>
        </p:spPr>
        <p:txBody>
          <a:bodyPr/>
          <a:lstStyle/>
          <a:p>
            <a:r>
              <a:rPr lang="en-US" dirty="0">
                <a:solidFill>
                  <a:srgbClr val="007FA3"/>
                </a:solidFill>
              </a:rPr>
              <a:t>Business actions toward sustainable marketing (Continued)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5778" name="Content Placeholder 5"/>
          <p:cNvSpPr>
            <a:spLocks noGrp="1"/>
          </p:cNvSpPr>
          <p:nvPr>
            <p:ph idx="1"/>
          </p:nvPr>
        </p:nvSpPr>
        <p:spPr>
          <a:xfrm>
            <a:off x="1222615" y="2059675"/>
            <a:ext cx="7772400" cy="4572000"/>
          </a:xfrm>
        </p:spPr>
        <p:txBody>
          <a:bodyPr/>
          <a:lstStyle/>
          <a:p>
            <a:pPr>
              <a:spcBef>
                <a:spcPct val="0"/>
              </a:spcBef>
            </a:pPr>
            <a:r>
              <a:rPr lang="en-US" dirty="0"/>
              <a:t>Define mission in broad social terms rather than narrow product terms.</a:t>
            </a:r>
          </a:p>
          <a:p>
            <a:pPr>
              <a:spcBef>
                <a:spcPct val="0"/>
              </a:spcBef>
            </a:pPr>
            <a:r>
              <a:rPr lang="en-US" dirty="0"/>
              <a:t>Employees have a clear sense of direction.</a:t>
            </a:r>
          </a:p>
          <a:p>
            <a:pPr>
              <a:spcBef>
                <a:spcPct val="0"/>
              </a:spcBef>
            </a:pPr>
            <a:r>
              <a:rPr lang="en-US" dirty="0"/>
              <a:t>Broader missions can serve the interests of all the stakeholders. While considering the impact of its existence on society.</a:t>
            </a:r>
          </a:p>
          <a:p>
            <a:pPr>
              <a:spcBef>
                <a:spcPct val="0"/>
              </a:spcBef>
            </a:pPr>
            <a:r>
              <a:rPr lang="en-US" dirty="0"/>
              <a:t>Principles before Profit</a:t>
            </a:r>
          </a:p>
          <a:p>
            <a:pPr>
              <a:spcBef>
                <a:spcPct val="0"/>
              </a:spcBef>
            </a:pPr>
            <a:endParaRPr lang="en-US" dirty="0"/>
          </a:p>
        </p:txBody>
      </p:sp>
      <p:sp>
        <p:nvSpPr>
          <p:cNvPr id="75779" name="Text Placeholder 6"/>
          <p:cNvSpPr>
            <a:spLocks noGrp="1"/>
          </p:cNvSpPr>
          <p:nvPr>
            <p:ph type="body" sz="quarter" idx="13"/>
          </p:nvPr>
        </p:nvSpPr>
        <p:spPr>
          <a:xfrm>
            <a:off x="914400" y="1434971"/>
            <a:ext cx="7162800" cy="381000"/>
          </a:xfrm>
        </p:spPr>
        <p:txBody>
          <a:bodyPr/>
          <a:lstStyle/>
          <a:p>
            <a:pPr>
              <a:spcBef>
                <a:spcPct val="0"/>
              </a:spcBef>
            </a:pPr>
            <a:r>
              <a:rPr lang="en-US" dirty="0"/>
              <a:t>Sense-of-mission marketing</a:t>
            </a:r>
          </a:p>
        </p:txBody>
      </p:sp>
      <p:sp>
        <p:nvSpPr>
          <p:cNvPr id="6" name="Title 1"/>
          <p:cNvSpPr>
            <a:spLocks noGrp="1"/>
          </p:cNvSpPr>
          <p:nvPr>
            <p:ph type="title"/>
          </p:nvPr>
        </p:nvSpPr>
        <p:spPr>
          <a:xfrm>
            <a:off x="685800" y="225552"/>
            <a:ext cx="7772400" cy="1143000"/>
          </a:xfrm>
        </p:spPr>
        <p:txBody>
          <a:bodyPr/>
          <a:lstStyle/>
          <a:p>
            <a:r>
              <a:rPr lang="en-US" dirty="0">
                <a:solidFill>
                  <a:srgbClr val="007FA3"/>
                </a:solidFill>
              </a:rPr>
              <a:t>Business actions toward sustainable marketing (Continued)</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3970" name="Rectangle 3"/>
          <p:cNvSpPr>
            <a:spLocks noGrp="1" noChangeArrowheads="1"/>
          </p:cNvSpPr>
          <p:nvPr>
            <p:ph idx="1"/>
          </p:nvPr>
        </p:nvSpPr>
        <p:spPr>
          <a:xfrm>
            <a:off x="1223567" y="1576817"/>
            <a:ext cx="7772400" cy="4114800"/>
          </a:xfrm>
        </p:spPr>
        <p:txBody>
          <a:bodyPr/>
          <a:lstStyle/>
          <a:p>
            <a:pPr>
              <a:spcBef>
                <a:spcPct val="0"/>
              </a:spcBef>
            </a:pPr>
            <a:endParaRPr lang="en-US" dirty="0"/>
          </a:p>
          <a:p>
            <a:pPr marL="388938" indent="-388938">
              <a:spcBef>
                <a:spcPct val="0"/>
              </a:spcBef>
            </a:pPr>
            <a:r>
              <a:rPr lang="en-US" dirty="0"/>
              <a:t>Goes beyond caring for the needs of today’s customers and has concern for tomorrow’s customers and the broader world.</a:t>
            </a:r>
          </a:p>
          <a:p>
            <a:pPr>
              <a:spcBef>
                <a:spcPct val="0"/>
              </a:spcBef>
            </a:pPr>
            <a:endParaRPr lang="en-US" dirty="0"/>
          </a:p>
          <a:p>
            <a:pPr>
              <a:spcBef>
                <a:spcPct val="0"/>
              </a:spcBef>
            </a:pPr>
            <a:endParaRPr lang="en-US" dirty="0"/>
          </a:p>
          <a:p>
            <a:pPr>
              <a:spcBef>
                <a:spcPct val="0"/>
              </a:spcBef>
            </a:pPr>
            <a:endParaRPr lang="en-US" dirty="0"/>
          </a:p>
          <a:p>
            <a:pPr>
              <a:spcBef>
                <a:spcPct val="0"/>
              </a:spcBef>
            </a:pPr>
            <a:endParaRPr lang="en-US" dirty="0"/>
          </a:p>
        </p:txBody>
      </p:sp>
      <p:sp>
        <p:nvSpPr>
          <p:cNvPr id="83971" name="Text Placeholder 3"/>
          <p:cNvSpPr>
            <a:spLocks noGrp="1"/>
          </p:cNvSpPr>
          <p:nvPr>
            <p:ph type="body" sz="quarter" idx="13"/>
          </p:nvPr>
        </p:nvSpPr>
        <p:spPr>
          <a:xfrm>
            <a:off x="990600" y="1425918"/>
            <a:ext cx="7162800" cy="381000"/>
          </a:xfrm>
        </p:spPr>
        <p:txBody>
          <a:bodyPr/>
          <a:lstStyle/>
          <a:p>
            <a:pPr>
              <a:spcBef>
                <a:spcPct val="0"/>
              </a:spcBef>
            </a:pPr>
            <a:r>
              <a:rPr lang="en-US" dirty="0"/>
              <a:t>The sustainable company</a:t>
            </a:r>
          </a:p>
          <a:p>
            <a:pPr>
              <a:spcBef>
                <a:spcPct val="0"/>
              </a:spcBef>
            </a:pPr>
            <a:endParaRPr lang="en-US" dirty="0"/>
          </a:p>
        </p:txBody>
      </p:sp>
      <p:sp>
        <p:nvSpPr>
          <p:cNvPr id="5" name="Rectangle 2"/>
          <p:cNvSpPr>
            <a:spLocks noGrp="1" noChangeArrowheads="1"/>
          </p:cNvSpPr>
          <p:nvPr>
            <p:ph type="title"/>
          </p:nvPr>
        </p:nvSpPr>
        <p:spPr>
          <a:xfrm>
            <a:off x="304800" y="207264"/>
            <a:ext cx="8610600" cy="1143000"/>
          </a:xfrm>
        </p:spPr>
        <p:txBody>
          <a:bodyPr/>
          <a:lstStyle/>
          <a:p>
            <a:r>
              <a:rPr lang="en-US" sz="3200" dirty="0">
                <a:solidFill>
                  <a:srgbClr val="007FA3"/>
                </a:solidFill>
              </a:rPr>
              <a:t>Business actions toward socially </a:t>
            </a:r>
            <a:br>
              <a:rPr lang="en-US" sz="3200" dirty="0">
                <a:solidFill>
                  <a:srgbClr val="007FA3"/>
                </a:solidFill>
              </a:rPr>
            </a:br>
            <a:r>
              <a:rPr lang="en-US" sz="3200" dirty="0">
                <a:solidFill>
                  <a:srgbClr val="007FA3"/>
                </a:solidFill>
              </a:rPr>
              <a:t>responsible marketing (Continued)</a:t>
            </a:r>
          </a:p>
        </p:txBody>
      </p:sp>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2"/>
  <p:tag name="MMPROD_UIDATA" val="&lt;database version=&quot;6.0&quot;&gt;&lt;object type=&quot;1&quot; unique_id=&quot;10001&quot;&gt;&lt;object type=&quot;8&quot; unique_id=&quot;13165&quot;&gt;&lt;/object&gt;&lt;object type=&quot;2&quot; unique_id=&quot;13166&quot;&gt;&lt;object type=&quot;3&quot; unique_id=&quot;21346&quot;&gt;&lt;property id=&quot;20148&quot; value=&quot;5&quot;/&gt;&lt;property id=&quot;20300&quot; value=&quot;Slide 2 - &amp;quot;Social responsibility and ethics&amp;quot;&quot;/&gt;&lt;property id=&quot;20307&quot; value=&quot;330&quot;/&gt;&lt;/object&gt;&lt;object type=&quot;3&quot; unique_id=&quot;21347&quot;&gt;&lt;property id=&quot;20148&quot; value=&quot;5&quot;/&gt;&lt;property id=&quot;20300&quot; value=&quot;Slide 3 - &amp;quot;Sustainable marketing&amp;quot;&quot;/&gt;&lt;property id=&quot;20307&quot; value=&quot;331&quot;/&gt;&lt;/object&gt;&lt;object type=&quot;3&quot; unique_id=&quot;21348&quot;&gt;&lt;property id=&quot;20148&quot; value=&quot;5&quot;/&gt;&lt;property id=&quot;20300&quot; value=&quot;Slide 4 - &amp;quot;Social criticisms of marketing&amp;quot;&quot;/&gt;&lt;property id=&quot;20307&quot; value=&quot;332&quot;/&gt;&lt;/object&gt;&lt;object type=&quot;3&quot; unique_id=&quot;21349&quot;&gt;&lt;property id=&quot;20148&quot; value=&quot;5&quot;/&gt;&lt;property id=&quot;20300&quot; value=&quot;Slide 5 - &amp;quot;Social criticisms of marketing&amp;#x0D;&amp;#x0A;(Continued)&amp;quot;&quot;/&gt;&lt;property id=&quot;20307&quot; value=&quot;333&quot;/&gt;&lt;/object&gt;&lt;object type=&quot;3&quot; unique_id=&quot;21350&quot;&gt;&lt;property id=&quot;20148&quot; value=&quot;5&quot;/&gt;&lt;property id=&quot;20300&quot; value=&quot;Slide 6 - &amp;quot;Social criticisms of marketing&amp;#x0D;&amp;#x0A;(Continued)&amp;quot;&quot;/&gt;&lt;property id=&quot;20307&quot; value=&quot;334&quot;/&gt;&lt;/object&gt;&lt;object type=&quot;3&quot; unique_id=&quot;21351&quot;&gt;&lt;property id=&quot;20148&quot; value=&quot;5&quot;/&gt;&lt;property id=&quot;20300&quot; value=&quot;Slide 7 - &amp;quot;Social criticisms of marketing&amp;#x0D;&amp;#x0A;(Continued)&amp;quot;&quot;/&gt;&lt;property id=&quot;20307&quot; value=&quot;335&quot;/&gt;&lt;/object&gt;&lt;object type=&quot;3&quot; unique_id=&quot;21352&quot;&gt;&lt;property id=&quot;20148&quot; value=&quot;5&quot;/&gt;&lt;property id=&quot;20300&quot; value=&quot;Slide 8 - &amp;quot;Social criticisms of marketing&amp;#x0D;&amp;#x0A;(Continued)&amp;quot;&quot;/&gt;&lt;property id=&quot;20307&quot; value=&quot;336&quot;/&gt;&lt;/object&gt;&lt;object type=&quot;3&quot; unique_id=&quot;21353&quot;&gt;&lt;property id=&quot;20148&quot; value=&quot;5&quot;/&gt;&lt;property id=&quot;20300&quot; value=&quot;Slide 9 - &amp;quot;Social criticisms of marketing&amp;#x0D;&amp;#x0A;(Continued)&amp;quot;&quot;/&gt;&lt;property id=&quot;20307&quot; value=&quot;337&quot;/&gt;&lt;/object&gt;&lt;object type=&quot;3&quot; unique_id=&quot;21354&quot;&gt;&lt;property id=&quot;20148&quot; value=&quot;5&quot;/&gt;&lt;property id=&quot;20300&quot; value=&quot;Slide 10 - &amp;quot;Social criticisms of marketing&amp;#x0D;&amp;#x0A;(Continued)&amp;quot;&quot;/&gt;&lt;property id=&quot;20307&quot; value=&quot;338&quot;/&gt;&lt;/object&gt;&lt;object type=&quot;3&quot; unique_id=&quot;21355&quot;&gt;&lt;property id=&quot;20148&quot; value=&quot;5&quot;/&gt;&lt;property id=&quot;20300&quot; value=&quot;Slide 11 - &amp;quot;Social criticisms of marketing&amp;#x0D;&amp;#x0A;(Continued)&amp;quot;&quot;/&gt;&lt;property id=&quot;20307&quot; value=&quot;339&quot;/&gt;&lt;/object&gt;&lt;object type=&quot;3&quot; unique_id=&quot;21356&quot;&gt;&lt;property id=&quot;20148&quot; value=&quot;5&quot;/&gt;&lt;property id=&quot;20300&quot; value=&quot;Slide 12 - &amp;quot;Social criticisms of marketing&amp;#x0D;&amp;#x0A;(Continued)&amp;quot;&quot;/&gt;&lt;property id=&quot;20307&quot; value=&quot;340&quot;/&gt;&lt;/object&gt;&lt;object type=&quot;3&quot; unique_id=&quot;21357&quot;&gt;&lt;property id=&quot;20148&quot; value=&quot;5&quot;/&gt;&lt;property id=&quot;20300&quot; value=&quot;Slide 13 - &amp;quot;Social criticisms of marketing&amp;#x0D;&amp;#x0A;(Continued)&amp;quot;&quot;/&gt;&lt;property id=&quot;20307&quot; value=&quot;341&quot;/&gt;&lt;/object&gt;&lt;object type=&quot;3&quot; unique_id=&quot;21358&quot;&gt;&lt;property id=&quot;20148&quot; value=&quot;5&quot;/&gt;&lt;property id=&quot;20300&quot; value=&quot;Slide 14 - &amp;quot;Social criticisms of marketing&amp;#x0D;&amp;#x0A;(Continued)&amp;quot;&quot;/&gt;&lt;property id=&quot;20307&quot; value=&quot;342&quot;/&gt;&lt;/object&gt;&lt;object type=&quot;3&quot; unique_id=&quot;21359&quot;&gt;&lt;property id=&quot;20148&quot; value=&quot;5&quot;/&gt;&lt;property id=&quot;20300&quot; value=&quot;Slide 15 - &amp;quot;Social criticisms of marketing&amp;#x0D;&amp;#x0A;(Continued)&amp;quot;&quot;/&gt;&lt;property id=&quot;20307&quot; value=&quot;343&quot;/&gt;&lt;/object&gt;&lt;object type=&quot;3&quot; unique_id=&quot;21360&quot;&gt;&lt;property id=&quot;20148&quot; value=&quot;5&quot;/&gt;&lt;property id=&quot;20300&quot; value=&quot;Slide 16 - &amp;quot;Consumer actions to promote sustainable marketing&amp;quot;&quot;/&gt;&lt;property id=&quot;20307&quot; value=&quot;344&quot;/&gt;&lt;/object&gt;&lt;object type=&quot;3&quot; unique_id=&quot;21361&quot;&gt;&lt;property id=&quot;20148&quot; value=&quot;5&quot;/&gt;&lt;property id=&quot;20300&quot; value=&quot;Slide 17 - &amp;quot;Consumer actions to promote sustainable marketing (Continued)&amp;quot;&quot;/&gt;&lt;property id=&quot;20307&quot; value=&quot;345&quot;/&gt;&lt;/object&gt;&lt;object type=&quot;3&quot; unique_id=&quot;21362&quot;&gt;&lt;property id=&quot;20148&quot; value=&quot;5&quot;/&gt;&lt;property id=&quot;20300&quot; value=&quot;Slide 18 - &amp;quot;Consumer actions to promote sustainable marketing (Continued)&amp;quot;&quot;/&gt;&lt;property id=&quot;20307&quot; value=&quot;346&quot;/&gt;&lt;/object&gt;&lt;object type=&quot;3&quot; unique_id=&quot;21363&quot;&gt;&lt;property id=&quot;20148&quot; value=&quot;5&quot;/&gt;&lt;property id=&quot;20300&quot; value=&quot;Slide 19 - &amp;quot;Consumer actions to promote sustainable marketing (Continued)&amp;quot;&quot;/&gt;&lt;property id=&quot;20307&quot; value=&quot;347&quot;/&gt;&lt;/object&gt;&lt;object type=&quot;3&quot; unique_id=&quot;21364&quot;&gt;&lt;property id=&quot;20148&quot; value=&quot;5&quot;/&gt;&lt;property id=&quot;20300&quot; value=&quot;Slide 20 - &amp;quot;Consumer actions to promote sustainable marketing (Continued)&amp;quot;&quot;/&gt;&lt;property id=&quot;20307&quot; value=&quot;348&quot;/&gt;&lt;/object&gt;&lt;object type=&quot;3&quot; unique_id=&quot;21365&quot;&gt;&lt;property id=&quot;20148&quot; value=&quot;5&quot;/&gt;&lt;property id=&quot;20300&quot; value=&quot;Slide 21 - &amp;quot;Consumer actions to promote sustainable marketing (Continued)&amp;quot;&quot;/&gt;&lt;property id=&quot;20307&quot; value=&quot;349&quot;/&gt;&lt;/object&gt;&lt;object type=&quot;3&quot; unique_id=&quot;21366&quot;&gt;&lt;property id=&quot;20148&quot; value=&quot;5&quot;/&gt;&lt;property id=&quot;20300&quot; value=&quot;Slide 22 - &amp;quot;Consumer actions to promote sustainable marketing (Continued)&amp;quot;&quot;/&gt;&lt;property id=&quot;20307&quot; value=&quot;350&quot;/&gt;&lt;/object&gt;&lt;object type=&quot;3&quot; unique_id=&quot;21367&quot;&gt;&lt;property id=&quot;20148&quot; value=&quot;5&quot;/&gt;&lt;property id=&quot;20300&quot; value=&quot;Slide 23 - &amp;quot;Consumer actions to promote sustainable marketing (Continued)&amp;quot;&quot;/&gt;&lt;property id=&quot;20307&quot; value=&quot;351&quot;/&gt;&lt;/object&gt;&lt;object type=&quot;3&quot; unique_id=&quot;21368&quot;&gt;&lt;property id=&quot;20148&quot; value=&quot;5&quot;/&gt;&lt;property id=&quot;20300&quot; value=&quot;Slide 24 - &amp;quot;Consumer actions to promote sustainable marketing (Continued)&amp;quot;&quot;/&gt;&lt;property id=&quot;20307&quot; value=&quot;352&quot;/&gt;&lt;/object&gt;&lt;object type=&quot;3&quot; unique_id=&quot;21369&quot;&gt;&lt;property id=&quot;20148&quot; value=&quot;5&quot;/&gt;&lt;property id=&quot;20300&quot; value=&quot;Slide 25 - &amp;quot;Business actions toward sustainable marketing&amp;quot;&quot;/&gt;&lt;property id=&quot;20307&quot; value=&quot;353&quot;/&gt;&lt;/object&gt;&lt;object type=&quot;3&quot; unique_id=&quot;21370&quot;&gt;&lt;property id=&quot;20148&quot; value=&quot;5&quot;/&gt;&lt;property id=&quot;20300&quot; value=&quot;Slide 26 - &amp;quot;Business actions toward sustainable marketing (Continued)&amp;quot;&quot;/&gt;&lt;property id=&quot;20307&quot; value=&quot;354&quot;/&gt;&lt;/object&gt;&lt;object type=&quot;3&quot; unique_id=&quot;21371&quot;&gt;&lt;property id=&quot;20148&quot; value=&quot;5&quot;/&gt;&lt;property id=&quot;20300&quot; value=&quot;Slide 27 - &amp;quot;Business actions toward sustainable marketing (Continued)&amp;quot;&quot;/&gt;&lt;property id=&quot;20307&quot; value=&quot;355&quot;/&gt;&lt;/object&gt;&lt;object type=&quot;3&quot; unique_id=&quot;21372&quot;&gt;&lt;property id=&quot;20148&quot; value=&quot;5&quot;/&gt;&lt;property id=&quot;20300&quot; value=&quot;Slide 28 - &amp;quot;Business actions toward sustainable marketing (Continued)&amp;quot;&quot;/&gt;&lt;property id=&quot;20307&quot; value=&quot;356&quot;/&gt;&lt;/object&gt;&lt;object type=&quot;3&quot; unique_id=&quot;21373&quot;&gt;&lt;property id=&quot;20148&quot; value=&quot;5&quot;/&gt;&lt;property id=&quot;20300&quot; value=&quot;Slide 29 - &amp;quot;Business actions toward sustainable marketing (Continued)&amp;quot;&quot;/&gt;&lt;property id=&quot;20307&quot; value=&quot;357&quot;/&gt;&lt;/object&gt;&lt;object type=&quot;3&quot; unique_id=&quot;21374&quot;&gt;&lt;property id=&quot;20148&quot; value=&quot;5&quot;/&gt;&lt;property id=&quot;20300&quot; value=&quot;Slide 30 - &amp;quot;Business actions toward sustainable marketing (Continued)&amp;quot;&quot;/&gt;&lt;property id=&quot;20307&quot; value=&quot;358&quot;/&gt;&lt;/object&gt;&lt;object type=&quot;3&quot; unique_id=&quot;21375&quot;&gt;&lt;property id=&quot;20148&quot; value=&quot;5&quot;/&gt;&lt;property id=&quot;20300&quot; value=&quot;Slide 31 - &amp;quot;Business actions toward socially responsible marketing&amp;quot;&quot;/&gt;&lt;property id=&quot;20307&quot; value=&quot;359&quot;/&gt;&lt;/object&gt;&lt;object type=&quot;3&quot; unique_id=&quot;21376&quot;&gt;&lt;property id=&quot;20148&quot; value=&quot;5&quot;/&gt;&lt;property id=&quot;20300&quot; value=&quot;Slide 32 - &amp;quot;Business actions toward socially &amp;#x0D;&amp;#x0A;responsible marketing (Continued)&amp;quot;&quot;/&gt;&lt;property id=&quot;20307&quot; value=&quot;360&quot;/&gt;&lt;/object&gt;&lt;object type=&quot;3&quot; unique_id=&quot;21377&quot;&gt;&lt;property id=&quot;20148&quot; value=&quot;5&quot;/&gt;&lt;property id=&quot;20300&quot; value=&quot;Slide 33 - &amp;quot;Business actions toward socially &amp;#x0D;&amp;#x0A;responsible marketing (Continued)&amp;quot;&quot;/&gt;&lt;property id=&quot;20307&quot; value=&quot;361&quot;/&gt;&lt;/object&gt;&lt;object type=&quot;3&quot; unique_id=&quot;21518&quot;&gt;&lt;property id=&quot;20148&quot; value=&quot;5&quot;/&gt;&lt;property id=&quot;20300&quot; value=&quot;Slide 1 - &amp;quot;Principles of Marketing&amp;quot;&quot;/&gt;&lt;property id=&quot;20307&quot; value=&quot;362&quot;/&gt;&lt;/object&gt;&lt;/object&gt;&lt;/object&gt;&lt;/database&gt;"/>
</p:tagLst>
</file>

<file path=ppt/theme/theme1.xml><?xml version="1.0" encoding="utf-8"?>
<a:theme xmlns:a="http://schemas.openxmlformats.org/drawingml/2006/main" name="Blank Presentation">
  <a:themeElements>
    <a:clrScheme name="Custom 13">
      <a:dk1>
        <a:sysClr val="windowText" lastClr="000000"/>
      </a:dk1>
      <a:lt1>
        <a:sysClr val="window" lastClr="FFFFFF"/>
      </a:lt1>
      <a:dk2>
        <a:srgbClr val="04617B"/>
      </a:dk2>
      <a:lt2>
        <a:srgbClr val="DBF5F9"/>
      </a:lt2>
      <a:accent1>
        <a:srgbClr val="0F6FC6"/>
      </a:accent1>
      <a:accent2>
        <a:srgbClr val="009DD9"/>
      </a:accent2>
      <a:accent3>
        <a:srgbClr val="0BD0D9"/>
      </a:accent3>
      <a:accent4>
        <a:srgbClr val="0FD13D"/>
      </a:accent4>
      <a:accent5>
        <a:srgbClr val="0FD13D"/>
      </a:accent5>
      <a:accent6>
        <a:srgbClr val="0FD13D"/>
      </a:accent6>
      <a:hlink>
        <a:srgbClr val="002060"/>
      </a:hlink>
      <a:folHlink>
        <a:srgbClr val="002060"/>
      </a:folHlink>
    </a:clrScheme>
    <a:fontScheme name="Blank Presentation">
      <a:majorFont>
        <a:latin typeface="Arial"/>
        <a:ea typeface="ヒラギノ角ゴ Pro W3"/>
        <a:cs typeface=""/>
      </a:majorFont>
      <a:minorFont>
        <a:latin typeface="Arial"/>
        <a:ea typeface="ヒラギノ角ゴ Pro W3"/>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ヒラギノ角ゴ Pro W3" pitchFamily="1"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ヒラギノ角ゴ Pro W3" pitchFamily="1"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2055</TotalTime>
  <Words>579</Words>
  <Application>Microsoft Office PowerPoint</Application>
  <PresentationFormat>On-screen Show (4:3)</PresentationFormat>
  <Paragraphs>91</Paragraphs>
  <Slides>13</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ＭＳ Ｐゴシック</vt:lpstr>
      <vt:lpstr>Arial</vt:lpstr>
      <vt:lpstr>Calibri</vt:lpstr>
      <vt:lpstr>Times New Roman</vt:lpstr>
      <vt:lpstr>Verdana</vt:lpstr>
      <vt:lpstr>ヒラギノ角ゴ Pro W3</vt:lpstr>
      <vt:lpstr>Blank Presentation</vt:lpstr>
      <vt:lpstr>Social responsibility and ethics</vt:lpstr>
      <vt:lpstr>Consumer actions to promote sustainable marketing </vt:lpstr>
      <vt:lpstr>Consumer actions to promote sustainable marketing (Continued)</vt:lpstr>
      <vt:lpstr>Consumer actions to promote sustainable marketing (Continued)</vt:lpstr>
      <vt:lpstr>Consumer actions to promote sustainable marketing (Continued)</vt:lpstr>
      <vt:lpstr>Environmentalism Environmental sustainability </vt:lpstr>
      <vt:lpstr>)</vt:lpstr>
      <vt:lpstr>Business actions toward sustainable marketing</vt:lpstr>
      <vt:lpstr>Business actions toward sustainable marketing (Continued)</vt:lpstr>
      <vt:lpstr>Business actions toward sustainable marketing (Continued)</vt:lpstr>
      <vt:lpstr>Business actions toward sustainable marketing (Continued)</vt:lpstr>
      <vt:lpstr>Business actions toward sustainable marketing (Continued)</vt:lpstr>
      <vt:lpstr>Business actions toward socially  responsible marketing (Continued)</vt:lpstr>
    </vt:vector>
  </TitlesOfParts>
  <Company>School of Management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utter</dc:creator>
  <cp:lastModifiedBy>Maria Heffernan</cp:lastModifiedBy>
  <cp:revision>282</cp:revision>
  <dcterms:created xsi:type="dcterms:W3CDTF">2011-02-15T21:33:40Z</dcterms:created>
  <dcterms:modified xsi:type="dcterms:W3CDTF">2020-02-24T12:36:24Z</dcterms:modified>
</cp:coreProperties>
</file>