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75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6FF02-D2A3-4F8C-B302-5D30474CEB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B5C452-EEE4-4A57-8311-179C9127A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D9668-0B00-41F4-BBB5-81436C3F0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47813-54E4-418B-9D5E-03B21D5B4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2CCB2-2F4F-43FC-B3FB-F6EF2161B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03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18A56-A664-4B0F-B157-1CD62175C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DE288-6903-4C1F-BC1B-06D5D442BA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DEFD7-B2DF-467A-B7F4-D91C3E00D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CDD84-23B1-4DC6-84B5-B948B2232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E572E-CAC6-4B7E-ACF6-4D12AE374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793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825F2-8149-4B58-8028-EF40E2F3D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C68F8-8810-4585-8DB0-CDCFB2D05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59221-6356-476F-81AC-B0F39C2A7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7B72A-BB50-4887-9BA2-09F8B8955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0C16C-1C89-429A-994D-FD4AC7965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29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31D02-F0C4-455B-B888-F9E0A4130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5AAA8-551B-445D-8638-229286CAA9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DDBB06-741F-4C10-B2EB-70CC33653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8EA84-2111-439E-8723-845BFAE17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4375D8-9CEA-4AA2-B0F8-46789EA2C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70C67-F9E0-4376-8639-E2751E502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90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4F4AD-FA95-4EA5-98DF-8E976A1F7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1AAA1-2D9B-43CE-B5FC-FDB4BEA20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7E0ABB-BA16-4B6F-9E34-38EC04B57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A1BA7C-82BA-4736-9483-E4C5D57EC4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622243-CCFD-4F6E-993F-8823F38245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1FC0D5-9C21-4A5E-92E9-BE3E23E1C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526542-F084-44BB-BA0D-8991252A1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C91B3F-9E97-41B2-A95E-17FB6E479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83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6C509-C443-4AC2-ABE1-764AA6C70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767919-F0EA-452D-BB2F-63EE49405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CF5EC9-6A82-4934-A6F3-3E64F90AA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BA0E4-99C5-4D64-BD96-0E40575C3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523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88BFD-70CD-405F-B210-CF10CF51D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5EA19D-8901-4FBD-8E5E-A7663759D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8AD83B-787B-48CE-8A38-EA08E471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982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96C7B-5CDC-4A25-8650-DF3BDEC70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1B5AA-C892-4F00-8796-DDB8D45A1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3FA73-B116-47FF-9E8F-93157DDC1E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D4FA27-1FF1-4695-B0DC-1B1A6C6A6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0B583-9A86-42C8-8491-48FF84FF4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5A734-EBEB-4CBD-8E5B-8682BBB06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692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C0A0-8E62-496C-9144-85BD9935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DDEEFF-469A-4411-B9BC-253944426B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7757D-2FBE-4133-8AE7-8427738441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D0B782-62E2-47A5-A0C6-A9AA0EE36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6EB1E-8D20-4B34-813C-884A32920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F9369-6E9D-4528-BBAD-341A806F7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821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AFF20-E781-4B2C-84FD-043CEE1AF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0610FF-3154-4EED-AD07-8064DA218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98D3F-07D0-4276-83F5-32E6AB3CA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66882-0E7E-439B-8307-B469BE6FD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87A61-D5A6-409E-9318-7FD5D5E4D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927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742869-4777-46B7-B89D-ADCD3B1A44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0F7AE3-6DAF-46A2-AD73-9E4CDE41FA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FE0E8-DEE8-4ED7-9E26-5B7F04F28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15550-4D3C-4EBB-B04C-33F9EE9F7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5FAA7-C010-4BCD-908F-D0DFC58A2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207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2B4007-3F38-46FD-8C4C-7AF53629D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680D6-7A42-4EBF-849B-30D7C55E0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FF409-103D-4F03-A112-C2AB9A31F6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DC2DB-906E-4EE6-94E2-30EDCB438E98}" type="datetimeFigureOut">
              <a:rPr lang="en-US" smtClean="0"/>
              <a:t>11/11/2021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89F2E-609D-4EED-B890-F85558FD8B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40DB2-4250-4599-8426-2511E1EC0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CF220-2D7D-47C6-A856-89893BEEEB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80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blog.trustico.com/cyber-security/hotels-payment-hacked-customer-details-stolen.php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A105C-74C2-4AF3-957A-528E7D2AAF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154E8-BAA7-430B-A03F-3E363E29B0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Room booking">
            <a:hlinkClick r:id="" action="ppaction://media"/>
            <a:extLst>
              <a:ext uri="{FF2B5EF4-FFF2-40B4-BE49-F238E27FC236}">
                <a16:creationId xmlns:a16="http://schemas.microsoft.com/office/drawing/2014/main" id="{D1AEBB03-ACDD-405E-87B5-F46D604D92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49394" y="3942556"/>
            <a:ext cx="518351" cy="487363"/>
          </a:xfrm>
          <a:prstGeom prst="rect">
            <a:avLst/>
          </a:prstGeom>
        </p:spPr>
      </p:pic>
      <p:pic>
        <p:nvPicPr>
          <p:cNvPr id="6" name="Picture 5" descr="A large building with a pool in front of it&#10;&#10;Description automatically generated with medium confidence">
            <a:extLst>
              <a:ext uri="{FF2B5EF4-FFF2-40B4-BE49-F238E27FC236}">
                <a16:creationId xmlns:a16="http://schemas.microsoft.com/office/drawing/2014/main" id="{E37B36B1-8F3D-481A-BE34-3535554FF6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24000" y="371475"/>
            <a:ext cx="9144000" cy="31845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9941C9-6DCA-402E-B7C3-B1AEDF8F291C}"/>
              </a:ext>
            </a:extLst>
          </p:cNvPr>
          <p:cNvSpPr txBox="1"/>
          <p:nvPr/>
        </p:nvSpPr>
        <p:spPr>
          <a:xfrm>
            <a:off x="609600" y="6858000"/>
            <a:ext cx="10972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blog.trustico.com/cyber-security/hotels-payment-hacked-customer-details-stolen.php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81304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334"/>
    </mc:Choice>
    <mc:Fallback xmlns="">
      <p:transition spd="slow" advTm="85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10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Talida Raducan</dc:creator>
  <cp:lastModifiedBy>Talida Raducan</cp:lastModifiedBy>
  <cp:revision>3</cp:revision>
  <dcterms:created xsi:type="dcterms:W3CDTF">2021-11-11T15:53:35Z</dcterms:created>
  <dcterms:modified xsi:type="dcterms:W3CDTF">2021-11-11T16:08:13Z</dcterms:modified>
</cp:coreProperties>
</file>