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9" r:id="rId3"/>
    <p:sldId id="264" r:id="rId4"/>
    <p:sldId id="260" r:id="rId5"/>
    <p:sldId id="263" r:id="rId6"/>
    <p:sldId id="265" r:id="rId7"/>
    <p:sldId id="267" r:id="rId8"/>
    <p:sldId id="261" r:id="rId9"/>
    <p:sldId id="262" r:id="rId10"/>
    <p:sldId id="257" r:id="rId11"/>
    <p:sldId id="266" r:id="rId12"/>
    <p:sldId id="25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5F8F4-0D78-D87F-7408-DECA20876C15}" v="2" dt="2026-05-06T16:00:08.838"/>
    <p1510:client id="{5ACB54CC-8F9E-7944-F694-3B3EF18642CE}" v="110" dt="2026-05-06T13:39:56.682"/>
    <p1510:client id="{B0337F6B-1EA6-479A-B7AA-F344B1E19552}" v="80" dt="2026-05-06T11:30:31.180"/>
    <p1510:client id="{C9896F79-A91E-0171-17B6-AC3A3478B173}" v="2727" dt="2026-05-06T13:03:59.520"/>
    <p1510:client id="{F3F92C95-6BAB-C862-CDAE-6AAF875C3022}" v="448" dt="2026-05-06T00:35:45.5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s Rainiks (2303951)" userId="S::2303951@student.uwtsd.ac.uk::70bfa2e4-19b8-4a00-88b7-8a96c0262e6d" providerId="AD" clId="Web-{1025F8F4-0D78-D87F-7408-DECA20876C15}"/>
    <pc:docChg chg="modSld">
      <pc:chgData name="Daniels Rainiks (2303951)" userId="S::2303951@student.uwtsd.ac.uk::70bfa2e4-19b8-4a00-88b7-8a96c0262e6d" providerId="AD" clId="Web-{1025F8F4-0D78-D87F-7408-DECA20876C15}" dt="2026-05-06T16:00:08.838" v="2" actId="20577"/>
      <pc:docMkLst>
        <pc:docMk/>
      </pc:docMkLst>
      <pc:sldChg chg="modSp">
        <pc:chgData name="Daniels Rainiks (2303951)" userId="S::2303951@student.uwtsd.ac.uk::70bfa2e4-19b8-4a00-88b7-8a96c0262e6d" providerId="AD" clId="Web-{1025F8F4-0D78-D87F-7408-DECA20876C15}" dt="2026-05-06T15:59:45.868" v="1" actId="20577"/>
        <pc:sldMkLst>
          <pc:docMk/>
          <pc:sldMk cId="109857222" sldId="256"/>
        </pc:sldMkLst>
        <pc:spChg chg="mod">
          <ac:chgData name="Daniels Rainiks (2303951)" userId="S::2303951@student.uwtsd.ac.uk::70bfa2e4-19b8-4a00-88b7-8a96c0262e6d" providerId="AD" clId="Web-{1025F8F4-0D78-D87F-7408-DECA20876C15}" dt="2026-05-06T15:59:45.868" v="1" actId="20577"/>
          <ac:spMkLst>
            <pc:docMk/>
            <pc:sldMk cId="109857222" sldId="256"/>
            <ac:spMk id="2" creationId="{00000000-0000-0000-0000-000000000000}"/>
          </ac:spMkLst>
        </pc:spChg>
      </pc:sldChg>
      <pc:sldChg chg="modSp">
        <pc:chgData name="Daniels Rainiks (2303951)" userId="S::2303951@student.uwtsd.ac.uk::70bfa2e4-19b8-4a00-88b7-8a96c0262e6d" providerId="AD" clId="Web-{1025F8F4-0D78-D87F-7408-DECA20876C15}" dt="2026-05-06T16:00:08.838" v="2" actId="20577"/>
        <pc:sldMkLst>
          <pc:docMk/>
          <pc:sldMk cId="4240596884" sldId="259"/>
        </pc:sldMkLst>
        <pc:spChg chg="mod">
          <ac:chgData name="Daniels Rainiks (2303951)" userId="S::2303951@student.uwtsd.ac.uk::70bfa2e4-19b8-4a00-88b7-8a96c0262e6d" providerId="AD" clId="Web-{1025F8F4-0D78-D87F-7408-DECA20876C15}" dt="2026-05-06T16:00:08.838" v="2" actId="20577"/>
          <ac:spMkLst>
            <pc:docMk/>
            <pc:sldMk cId="4240596884" sldId="259"/>
            <ac:spMk id="2" creationId="{3F7184FA-AAAD-00B3-9E4F-A978B2F73EFA}"/>
          </ac:spMkLst>
        </pc:spChg>
      </pc:sldChg>
    </pc:docChg>
  </pc:docChgLst>
  <pc:docChgLst>
    <pc:chgData name="Daniels Rainiks (2303951)" userId="S::2303951@student.uwtsd.ac.uk::70bfa2e4-19b8-4a00-88b7-8a96c0262e6d" providerId="AD" clId="Web-{F3F92C95-6BAB-C862-CDAE-6AAF875C3022}"/>
    <pc:docChg chg="addSld modSld addMainMaster delMainMaster">
      <pc:chgData name="Daniels Rainiks (2303951)" userId="S::2303951@student.uwtsd.ac.uk::70bfa2e4-19b8-4a00-88b7-8a96c0262e6d" providerId="AD" clId="Web-{F3F92C95-6BAB-C862-CDAE-6AAF875C3022}" dt="2026-05-06T00:35:45.566" v="448" actId="20577"/>
      <pc:docMkLst>
        <pc:docMk/>
      </pc:docMkLst>
      <pc:sldChg chg="addSp modSp mod setBg modClrScheme setClrOvrMap chgLayout">
        <pc:chgData name="Daniels Rainiks (2303951)" userId="S::2303951@student.uwtsd.ac.uk::70bfa2e4-19b8-4a00-88b7-8a96c0262e6d" providerId="AD" clId="Web-{F3F92C95-6BAB-C862-CDAE-6AAF875C3022}" dt="2026-05-05T06:32:11.841" v="64" actId="20577"/>
        <pc:sldMkLst>
          <pc:docMk/>
          <pc:sldMk cId="109857222" sldId="256"/>
        </pc:sldMkLst>
        <pc:spChg chg="mod">
          <ac:chgData name="Daniels Rainiks (2303951)" userId="S::2303951@student.uwtsd.ac.uk::70bfa2e4-19b8-4a00-88b7-8a96c0262e6d" providerId="AD" clId="Web-{F3F92C95-6BAB-C862-CDAE-6AAF875C3022}" dt="2026-05-05T06:32:11.841" v="64" actId="20577"/>
          <ac:spMkLst>
            <pc:docMk/>
            <pc:sldMk cId="109857222" sldId="256"/>
            <ac:spMk id="2" creationId="{00000000-0000-0000-0000-000000000000}"/>
          </ac:spMkLst>
        </pc:spChg>
        <pc:spChg chg="mod">
          <ac:chgData name="Daniels Rainiks (2303951)" userId="S::2303951@student.uwtsd.ac.uk::70bfa2e4-19b8-4a00-88b7-8a96c0262e6d" providerId="AD" clId="Web-{F3F92C95-6BAB-C862-CDAE-6AAF875C3022}" dt="2026-05-04T01:59:23.447" v="51"/>
          <ac:spMkLst>
            <pc:docMk/>
            <pc:sldMk cId="109857222" sldId="256"/>
            <ac:spMk id="3" creationId="{00000000-0000-0000-0000-000000000000}"/>
          </ac:spMkLst>
        </pc:spChg>
        <pc:spChg chg="add">
          <ac:chgData name="Daniels Rainiks (2303951)" userId="S::2303951@student.uwtsd.ac.uk::70bfa2e4-19b8-4a00-88b7-8a96c0262e6d" providerId="AD" clId="Web-{F3F92C95-6BAB-C862-CDAE-6AAF875C3022}" dt="2026-05-04T01:59:23.447" v="51"/>
          <ac:spMkLst>
            <pc:docMk/>
            <pc:sldMk cId="109857222" sldId="256"/>
            <ac:spMk id="9" creationId="{8BEC44CD-E290-4D60-A056-5BA05B182AC3}"/>
          </ac:spMkLst>
        </pc:spChg>
        <pc:spChg chg="add">
          <ac:chgData name="Daniels Rainiks (2303951)" userId="S::2303951@student.uwtsd.ac.uk::70bfa2e4-19b8-4a00-88b7-8a96c0262e6d" providerId="AD" clId="Web-{F3F92C95-6BAB-C862-CDAE-6AAF875C3022}" dt="2026-05-04T01:59:23.447" v="51"/>
          <ac:spMkLst>
            <pc:docMk/>
            <pc:sldMk cId="109857222" sldId="256"/>
            <ac:spMk id="11" creationId="{B2C335F7-F61C-4EB4-80F2-4B1438FE66BB}"/>
          </ac:spMkLst>
        </pc:spChg>
        <pc:spChg chg="add">
          <ac:chgData name="Daniels Rainiks (2303951)" userId="S::2303951@student.uwtsd.ac.uk::70bfa2e4-19b8-4a00-88b7-8a96c0262e6d" providerId="AD" clId="Web-{F3F92C95-6BAB-C862-CDAE-6AAF875C3022}" dt="2026-05-04T01:59:23.447" v="51"/>
          <ac:spMkLst>
            <pc:docMk/>
            <pc:sldMk cId="109857222" sldId="256"/>
            <ac:spMk id="13" creationId="{F1189494-2B67-46D2-93D6-A122A09BF6B2}"/>
          </ac:spMkLst>
        </pc:spChg>
        <pc:picChg chg="add">
          <ac:chgData name="Daniels Rainiks (2303951)" userId="S::2303951@student.uwtsd.ac.uk::70bfa2e4-19b8-4a00-88b7-8a96c0262e6d" providerId="AD" clId="Web-{F3F92C95-6BAB-C862-CDAE-6AAF875C3022}" dt="2026-05-04T01:59:23.447" v="51"/>
          <ac:picMkLst>
            <pc:docMk/>
            <pc:sldMk cId="109857222" sldId="256"/>
            <ac:picMk id="4" creationId="{B1733B31-E364-541F-3561-8A14937D15D6}"/>
          </ac:picMkLst>
        </pc:picChg>
      </pc:sldChg>
      <pc:sldChg chg="delSp modSp new">
        <pc:chgData name="Daniels Rainiks (2303951)" userId="S::2303951@student.uwtsd.ac.uk::70bfa2e4-19b8-4a00-88b7-8a96c0262e6d" providerId="AD" clId="Web-{F3F92C95-6BAB-C862-CDAE-6AAF875C3022}" dt="2026-05-04T01:59:40.385" v="57"/>
        <pc:sldMkLst>
          <pc:docMk/>
          <pc:sldMk cId="1712120791" sldId="257"/>
        </pc:sldMkLst>
        <pc:spChg chg="mod">
          <ac:chgData name="Daniels Rainiks (2303951)" userId="S::2303951@student.uwtsd.ac.uk::70bfa2e4-19b8-4a00-88b7-8a96c0262e6d" providerId="AD" clId="Web-{F3F92C95-6BAB-C862-CDAE-6AAF875C3022}" dt="2026-05-04T01:59:35.557" v="56" actId="20577"/>
          <ac:spMkLst>
            <pc:docMk/>
            <pc:sldMk cId="1712120791" sldId="257"/>
            <ac:spMk id="2" creationId="{4652E2E1-44FD-53E3-49B5-1289BB53F1AC}"/>
          </ac:spMkLst>
        </pc:spChg>
      </pc:sldChg>
      <pc:sldChg chg="modSp new">
        <pc:chgData name="Daniels Rainiks (2303951)" userId="S::2303951@student.uwtsd.ac.uk::70bfa2e4-19b8-4a00-88b7-8a96c0262e6d" providerId="AD" clId="Web-{F3F92C95-6BAB-C862-CDAE-6AAF875C3022}" dt="2026-05-04T01:59:51.120" v="62" actId="20577"/>
        <pc:sldMkLst>
          <pc:docMk/>
          <pc:sldMk cId="1523146244" sldId="258"/>
        </pc:sldMkLst>
        <pc:spChg chg="mod">
          <ac:chgData name="Daniels Rainiks (2303951)" userId="S::2303951@student.uwtsd.ac.uk::70bfa2e4-19b8-4a00-88b7-8a96c0262e6d" providerId="AD" clId="Web-{F3F92C95-6BAB-C862-CDAE-6AAF875C3022}" dt="2026-05-04T01:59:51.120" v="62" actId="20577"/>
          <ac:spMkLst>
            <pc:docMk/>
            <pc:sldMk cId="1523146244" sldId="258"/>
            <ac:spMk id="2" creationId="{3B1C1D52-953A-AB51-D4C3-3B0326F579DC}"/>
          </ac:spMkLst>
        </pc:spChg>
      </pc:sldChg>
      <pc:sldChg chg="modSp new">
        <pc:chgData name="Daniels Rainiks (2303951)" userId="S::2303951@student.uwtsd.ac.uk::70bfa2e4-19b8-4a00-88b7-8a96c0262e6d" providerId="AD" clId="Web-{F3F92C95-6BAB-C862-CDAE-6AAF875C3022}" dt="2026-05-06T00:35:45.566" v="448" actId="20577"/>
        <pc:sldMkLst>
          <pc:docMk/>
          <pc:sldMk cId="4240596884" sldId="259"/>
        </pc:sldMkLst>
        <pc:spChg chg="mod">
          <ac:chgData name="Daniels Rainiks (2303951)" userId="S::2303951@student.uwtsd.ac.uk::70bfa2e4-19b8-4a00-88b7-8a96c0262e6d" providerId="AD" clId="Web-{F3F92C95-6BAB-C862-CDAE-6AAF875C3022}" dt="2026-05-06T00:35:45.566" v="448" actId="20577"/>
          <ac:spMkLst>
            <pc:docMk/>
            <pc:sldMk cId="4240596884" sldId="259"/>
            <ac:spMk id="2" creationId="{3F7184FA-AAAD-00B3-9E4F-A978B2F73EFA}"/>
          </ac:spMkLst>
        </pc:spChg>
        <pc:spChg chg="mod">
          <ac:chgData name="Daniels Rainiks (2303951)" userId="S::2303951@student.uwtsd.ac.uk::70bfa2e4-19b8-4a00-88b7-8a96c0262e6d" providerId="AD" clId="Web-{F3F92C95-6BAB-C862-CDAE-6AAF875C3022}" dt="2026-05-06T00:35:18.237" v="447" actId="1076"/>
          <ac:spMkLst>
            <pc:docMk/>
            <pc:sldMk cId="4240596884" sldId="259"/>
            <ac:spMk id="3" creationId="{98C0706B-0F26-1300-1F6D-B614B2671161}"/>
          </ac:spMkLst>
        </pc:spChg>
      </pc:sldChg>
      <pc:sldMasterChg chg="add addSldLayout">
        <pc:chgData name="Daniels Rainiks (2303951)" userId="S::2303951@student.uwtsd.ac.uk::70bfa2e4-19b8-4a00-88b7-8a96c0262e6d" providerId="AD" clId="Web-{F3F92C95-6BAB-C862-CDAE-6AAF875C3022}" dt="2026-05-04T01:59:23.447" v="51"/>
        <pc:sldMasterMkLst>
          <pc:docMk/>
          <pc:sldMasterMk cId="3764521063" sldId="2147483695"/>
        </pc:sldMasterMkLst>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3012852698" sldId="2147483684"/>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3363398341" sldId="2147483685"/>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3053036372" sldId="2147483686"/>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2478754386" sldId="2147483687"/>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4047930308" sldId="2147483688"/>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4084087463" sldId="2147483689"/>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513706820" sldId="2147483690"/>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1142228341" sldId="2147483691"/>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861997502" sldId="2147483692"/>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3990554051" sldId="2147483693"/>
          </pc:sldLayoutMkLst>
        </pc:sldLayoutChg>
        <pc:sldLayoutChg chg="add">
          <pc:chgData name="Daniels Rainiks (2303951)" userId="S::2303951@student.uwtsd.ac.uk::70bfa2e4-19b8-4a00-88b7-8a96c0262e6d" providerId="AD" clId="Web-{F3F92C95-6BAB-C862-CDAE-6AAF875C3022}" dt="2026-05-04T01:59:23.447" v="51"/>
          <pc:sldLayoutMkLst>
            <pc:docMk/>
            <pc:sldMasterMk cId="3764521063" sldId="2147483695"/>
            <pc:sldLayoutMk cId="2179411352" sldId="2147483694"/>
          </pc:sldLayoutMkLst>
        </pc:sldLayoutChg>
      </pc:sldMasterChg>
    </pc:docChg>
  </pc:docChgLst>
  <pc:docChgLst>
    <pc:chgData name="Daniels Rainiks (2303951)" userId="S::2303951@student.uwtsd.ac.uk::70bfa2e4-19b8-4a00-88b7-8a96c0262e6d" providerId="AD" clId="Web-{C9896F79-A91E-0171-17B6-AC3A3478B173}"/>
    <pc:docChg chg="addSld modSld sldOrd">
      <pc:chgData name="Daniels Rainiks (2303951)" userId="S::2303951@student.uwtsd.ac.uk::70bfa2e4-19b8-4a00-88b7-8a96c0262e6d" providerId="AD" clId="Web-{C9896F79-A91E-0171-17B6-AC3A3478B173}" dt="2026-05-06T13:03:59.520" v="2272" actId="20577"/>
      <pc:docMkLst>
        <pc:docMk/>
      </pc:docMkLst>
      <pc:sldChg chg="addSp delSp modSp addAnim delAnim">
        <pc:chgData name="Daniels Rainiks (2303951)" userId="S::2303951@student.uwtsd.ac.uk::70bfa2e4-19b8-4a00-88b7-8a96c0262e6d" providerId="AD" clId="Web-{C9896F79-A91E-0171-17B6-AC3A3478B173}" dt="2026-05-06T08:48:27.110" v="1095" actId="1076"/>
        <pc:sldMkLst>
          <pc:docMk/>
          <pc:sldMk cId="1712120791" sldId="257"/>
        </pc:sldMkLst>
        <pc:spChg chg="mod">
          <ac:chgData name="Daniels Rainiks (2303951)" userId="S::2303951@student.uwtsd.ac.uk::70bfa2e4-19b8-4a00-88b7-8a96c0262e6d" providerId="AD" clId="Web-{C9896F79-A91E-0171-17B6-AC3A3478B173}" dt="2026-05-06T08:48:19.891" v="1094" actId="1076"/>
          <ac:spMkLst>
            <pc:docMk/>
            <pc:sldMk cId="1712120791" sldId="257"/>
            <ac:spMk id="2" creationId="{4652E2E1-44FD-53E3-49B5-1289BB53F1AC}"/>
          </ac:spMkLst>
        </pc:spChg>
        <pc:spChg chg="add mod">
          <ac:chgData name="Daniels Rainiks (2303951)" userId="S::2303951@student.uwtsd.ac.uk::70bfa2e4-19b8-4a00-88b7-8a96c0262e6d" providerId="AD" clId="Web-{C9896F79-A91E-0171-17B6-AC3A3478B173}" dt="2026-05-06T08:46:51.340" v="1088" actId="1076"/>
          <ac:spMkLst>
            <pc:docMk/>
            <pc:sldMk cId="1712120791" sldId="257"/>
            <ac:spMk id="3" creationId="{094238FA-A6AF-00F7-65A9-C37912AA8A92}"/>
          </ac:spMkLst>
        </pc:spChg>
        <pc:picChg chg="add del mod">
          <ac:chgData name="Daniels Rainiks (2303951)" userId="S::2303951@student.uwtsd.ac.uk::70bfa2e4-19b8-4a00-88b7-8a96c0262e6d" providerId="AD" clId="Web-{C9896F79-A91E-0171-17B6-AC3A3478B173}" dt="2026-05-06T08:46:56.497" v="1089"/>
          <ac:picMkLst>
            <pc:docMk/>
            <pc:sldMk cId="1712120791" sldId="257"/>
            <ac:picMk id="4" creationId="{F6B58178-0279-653A-1FFB-5FCC1FE78C6A}"/>
          </ac:picMkLst>
        </pc:picChg>
        <pc:picChg chg="add mod">
          <ac:chgData name="Daniels Rainiks (2303951)" userId="S::2303951@student.uwtsd.ac.uk::70bfa2e4-19b8-4a00-88b7-8a96c0262e6d" providerId="AD" clId="Web-{C9896F79-A91E-0171-17B6-AC3A3478B173}" dt="2026-05-06T08:48:27.110" v="1095" actId="1076"/>
          <ac:picMkLst>
            <pc:docMk/>
            <pc:sldMk cId="1712120791" sldId="257"/>
            <ac:picMk id="5" creationId="{11F33829-7FC0-BEC6-5882-AFCDE21DD3EA}"/>
          </ac:picMkLst>
        </pc:picChg>
      </pc:sldChg>
      <pc:sldChg chg="modSp">
        <pc:chgData name="Daniels Rainiks (2303951)" userId="S::2303951@student.uwtsd.ac.uk::70bfa2e4-19b8-4a00-88b7-8a96c0262e6d" providerId="AD" clId="Web-{C9896F79-A91E-0171-17B6-AC3A3478B173}" dt="2026-05-06T02:11:26.003" v="502" actId="20577"/>
        <pc:sldMkLst>
          <pc:docMk/>
          <pc:sldMk cId="1523146244" sldId="258"/>
        </pc:sldMkLst>
        <pc:spChg chg="mod">
          <ac:chgData name="Daniels Rainiks (2303951)" userId="S::2303951@student.uwtsd.ac.uk::70bfa2e4-19b8-4a00-88b7-8a96c0262e6d" providerId="AD" clId="Web-{C9896F79-A91E-0171-17B6-AC3A3478B173}" dt="2026-05-06T02:11:26.003" v="502" actId="20577"/>
          <ac:spMkLst>
            <pc:docMk/>
            <pc:sldMk cId="1523146244" sldId="258"/>
            <ac:spMk id="3" creationId="{7D032944-9B44-EB87-D6F9-6C4706AD8E21}"/>
          </ac:spMkLst>
        </pc:spChg>
      </pc:sldChg>
      <pc:sldChg chg="addSp modSp mod setBg">
        <pc:chgData name="Daniels Rainiks (2303951)" userId="S::2303951@student.uwtsd.ac.uk::70bfa2e4-19b8-4a00-88b7-8a96c0262e6d" providerId="AD" clId="Web-{C9896F79-A91E-0171-17B6-AC3A3478B173}" dt="2026-05-06T06:49:22.028" v="925"/>
        <pc:sldMkLst>
          <pc:docMk/>
          <pc:sldMk cId="4240596884" sldId="259"/>
        </pc:sldMkLst>
        <pc:spChg chg="mod">
          <ac:chgData name="Daniels Rainiks (2303951)" userId="S::2303951@student.uwtsd.ac.uk::70bfa2e4-19b8-4a00-88b7-8a96c0262e6d" providerId="AD" clId="Web-{C9896F79-A91E-0171-17B6-AC3A3478B173}" dt="2026-05-06T02:16:32.025" v="521" actId="20577"/>
          <ac:spMkLst>
            <pc:docMk/>
            <pc:sldMk cId="4240596884" sldId="259"/>
            <ac:spMk id="2" creationId="{3F7184FA-AAAD-00B3-9E4F-A978B2F73EFA}"/>
          </ac:spMkLst>
        </pc:spChg>
        <pc:spChg chg="mod ord">
          <ac:chgData name="Daniels Rainiks (2303951)" userId="S::2303951@student.uwtsd.ac.uk::70bfa2e4-19b8-4a00-88b7-8a96c0262e6d" providerId="AD" clId="Web-{C9896F79-A91E-0171-17B6-AC3A3478B173}" dt="2026-05-06T00:36:31.816" v="1"/>
          <ac:spMkLst>
            <pc:docMk/>
            <pc:sldMk cId="4240596884" sldId="259"/>
            <ac:spMk id="3" creationId="{98C0706B-0F26-1300-1F6D-B614B2671161}"/>
          </ac:spMkLst>
        </pc:spChg>
        <pc:spChg chg="add">
          <ac:chgData name="Daniels Rainiks (2303951)" userId="S::2303951@student.uwtsd.ac.uk::70bfa2e4-19b8-4a00-88b7-8a96c0262e6d" providerId="AD" clId="Web-{C9896F79-A91E-0171-17B6-AC3A3478B173}" dt="2026-05-06T00:36:31.816" v="1"/>
          <ac:spMkLst>
            <pc:docMk/>
            <pc:sldMk cId="4240596884" sldId="259"/>
            <ac:spMk id="9" creationId="{A082E5AA-6E5F-4FCC-8C41-11E32F833BFC}"/>
          </ac:spMkLst>
        </pc:spChg>
        <pc:spChg chg="add">
          <ac:chgData name="Daniels Rainiks (2303951)" userId="S::2303951@student.uwtsd.ac.uk::70bfa2e4-19b8-4a00-88b7-8a96c0262e6d" providerId="AD" clId="Web-{C9896F79-A91E-0171-17B6-AC3A3478B173}" dt="2026-05-06T00:36:31.816" v="1"/>
          <ac:spMkLst>
            <pc:docMk/>
            <pc:sldMk cId="4240596884" sldId="259"/>
            <ac:spMk id="11" creationId="{92BE0106-0C20-465B-A1BE-0BAC2737B1AD}"/>
          </ac:spMkLst>
        </pc:spChg>
        <pc:spChg chg="add">
          <ac:chgData name="Daniels Rainiks (2303951)" userId="S::2303951@student.uwtsd.ac.uk::70bfa2e4-19b8-4a00-88b7-8a96c0262e6d" providerId="AD" clId="Web-{C9896F79-A91E-0171-17B6-AC3A3478B173}" dt="2026-05-06T00:36:31.816" v="1"/>
          <ac:spMkLst>
            <pc:docMk/>
            <pc:sldMk cId="4240596884" sldId="259"/>
            <ac:spMk id="13" creationId="{4A3D569D-D3A6-49CA-A483-291E95DACA14}"/>
          </ac:spMkLst>
        </pc:spChg>
        <pc:picChg chg="add mod modCrop">
          <ac:chgData name="Daniels Rainiks (2303951)" userId="S::2303951@student.uwtsd.ac.uk::70bfa2e4-19b8-4a00-88b7-8a96c0262e6d" providerId="AD" clId="Web-{C9896F79-A91E-0171-17B6-AC3A3478B173}" dt="2026-05-06T06:49:22.028" v="925"/>
          <ac:picMkLst>
            <pc:docMk/>
            <pc:sldMk cId="4240596884" sldId="259"/>
            <ac:picMk id="4" creationId="{66ABE228-659F-86C8-6AF6-3C4F4E3836DF}"/>
          </ac:picMkLst>
        </pc:picChg>
      </pc:sldChg>
      <pc:sldChg chg="addSp delSp modSp new">
        <pc:chgData name="Daniels Rainiks (2303951)" userId="S::2303951@student.uwtsd.ac.uk::70bfa2e4-19b8-4a00-88b7-8a96c0262e6d" providerId="AD" clId="Web-{C9896F79-A91E-0171-17B6-AC3A3478B173}" dt="2026-05-06T03:47:18.796" v="673" actId="20577"/>
        <pc:sldMkLst>
          <pc:docMk/>
          <pc:sldMk cId="4057339794" sldId="260"/>
        </pc:sldMkLst>
        <pc:spChg chg="mod">
          <ac:chgData name="Daniels Rainiks (2303951)" userId="S::2303951@student.uwtsd.ac.uk::70bfa2e4-19b8-4a00-88b7-8a96c0262e6d" providerId="AD" clId="Web-{C9896F79-A91E-0171-17B6-AC3A3478B173}" dt="2026-05-06T02:16:29.150" v="519" actId="20577"/>
          <ac:spMkLst>
            <pc:docMk/>
            <pc:sldMk cId="4057339794" sldId="260"/>
            <ac:spMk id="2" creationId="{02380B92-790C-A5D2-AD95-B6240B81640F}"/>
          </ac:spMkLst>
        </pc:spChg>
        <pc:spChg chg="del">
          <ac:chgData name="Daniels Rainiks (2303951)" userId="S::2303951@student.uwtsd.ac.uk::70bfa2e4-19b8-4a00-88b7-8a96c0262e6d" providerId="AD" clId="Web-{C9896F79-A91E-0171-17B6-AC3A3478B173}" dt="2026-05-06T00:37:54.992" v="10"/>
          <ac:spMkLst>
            <pc:docMk/>
            <pc:sldMk cId="4057339794" sldId="260"/>
            <ac:spMk id="3" creationId="{A6AF519C-FFFB-C397-CBF7-46DF68F3A172}"/>
          </ac:spMkLst>
        </pc:spChg>
        <pc:spChg chg="add mod">
          <ac:chgData name="Daniels Rainiks (2303951)" userId="S::2303951@student.uwtsd.ac.uk::70bfa2e4-19b8-4a00-88b7-8a96c0262e6d" providerId="AD" clId="Web-{C9896F79-A91E-0171-17B6-AC3A3478B173}" dt="2026-05-06T03:47:18.796" v="673" actId="20577"/>
          <ac:spMkLst>
            <pc:docMk/>
            <pc:sldMk cId="4057339794" sldId="260"/>
            <ac:spMk id="4" creationId="{369DDD65-9780-00C4-CE77-296C2F0844A3}"/>
          </ac:spMkLst>
        </pc:spChg>
        <pc:picChg chg="add mod">
          <ac:chgData name="Daniels Rainiks (2303951)" userId="S::2303951@student.uwtsd.ac.uk::70bfa2e4-19b8-4a00-88b7-8a96c0262e6d" providerId="AD" clId="Web-{C9896F79-A91E-0171-17B6-AC3A3478B173}" dt="2026-05-06T01:17:10.875" v="160" actId="1076"/>
          <ac:picMkLst>
            <pc:docMk/>
            <pc:sldMk cId="4057339794" sldId="260"/>
            <ac:picMk id="3" creationId="{BD61EBB2-1670-2A4E-3E2A-56EA0E95EAEC}"/>
          </ac:picMkLst>
        </pc:picChg>
        <pc:picChg chg="add del mod">
          <ac:chgData name="Daniels Rainiks (2303951)" userId="S::2303951@student.uwtsd.ac.uk::70bfa2e4-19b8-4a00-88b7-8a96c0262e6d" providerId="AD" clId="Web-{C9896F79-A91E-0171-17B6-AC3A3478B173}" dt="2026-05-06T01:22:18.069" v="301"/>
          <ac:picMkLst>
            <pc:docMk/>
            <pc:sldMk cId="4057339794" sldId="260"/>
            <ac:picMk id="5" creationId="{15BDF1E6-D70F-85AB-31EE-E235C57E984E}"/>
          </ac:picMkLst>
        </pc:picChg>
      </pc:sldChg>
      <pc:sldChg chg="addSp delSp modSp new mod setBg">
        <pc:chgData name="Daniels Rainiks (2303951)" userId="S::2303951@student.uwtsd.ac.uk::70bfa2e4-19b8-4a00-88b7-8a96c0262e6d" providerId="AD" clId="Web-{C9896F79-A91E-0171-17B6-AC3A3478B173}" dt="2026-05-06T02:26:54.553" v="561" actId="1076"/>
        <pc:sldMkLst>
          <pc:docMk/>
          <pc:sldMk cId="2613273833" sldId="261"/>
        </pc:sldMkLst>
        <pc:spChg chg="mod">
          <ac:chgData name="Daniels Rainiks (2303951)" userId="S::2303951@student.uwtsd.ac.uk::70bfa2e4-19b8-4a00-88b7-8a96c0262e6d" providerId="AD" clId="Web-{C9896F79-A91E-0171-17B6-AC3A3478B173}" dt="2026-05-06T02:26:54.553" v="561" actId="1076"/>
          <ac:spMkLst>
            <pc:docMk/>
            <pc:sldMk cId="2613273833" sldId="261"/>
            <ac:spMk id="2" creationId="{272FAC30-B55E-7A32-CD98-90862AD6388C}"/>
          </ac:spMkLst>
        </pc:spChg>
        <pc:spChg chg="del">
          <ac:chgData name="Daniels Rainiks (2303951)" userId="S::2303951@student.uwtsd.ac.uk::70bfa2e4-19b8-4a00-88b7-8a96c0262e6d" providerId="AD" clId="Web-{C9896F79-A91E-0171-17B6-AC3A3478B173}" dt="2026-05-06T02:05:28.264" v="481"/>
          <ac:spMkLst>
            <pc:docMk/>
            <pc:sldMk cId="2613273833" sldId="261"/>
            <ac:spMk id="3" creationId="{96B53D29-0A7E-2494-91D3-845050414ED0}"/>
          </ac:spMkLst>
        </pc:spChg>
        <pc:spChg chg="add">
          <ac:chgData name="Daniels Rainiks (2303951)" userId="S::2303951@student.uwtsd.ac.uk::70bfa2e4-19b8-4a00-88b7-8a96c0262e6d" providerId="AD" clId="Web-{C9896F79-A91E-0171-17B6-AC3A3478B173}" dt="2026-05-06T02:26:24.910" v="554"/>
          <ac:spMkLst>
            <pc:docMk/>
            <pc:sldMk cId="2613273833" sldId="261"/>
            <ac:spMk id="12" creationId="{774A975B-A886-5202-0489-6965514A0D14}"/>
          </ac:spMkLst>
        </pc:spChg>
        <pc:spChg chg="add">
          <ac:chgData name="Daniels Rainiks (2303951)" userId="S::2303951@student.uwtsd.ac.uk::70bfa2e4-19b8-4a00-88b7-8a96c0262e6d" providerId="AD" clId="Web-{C9896F79-A91E-0171-17B6-AC3A3478B173}" dt="2026-05-06T02:26:24.910" v="554"/>
          <ac:spMkLst>
            <pc:docMk/>
            <pc:sldMk cId="2613273833" sldId="261"/>
            <ac:spMk id="14" creationId="{EA67E988-5919-57BB-C7DE-D3EAD38A3045}"/>
          </ac:spMkLst>
        </pc:spChg>
        <pc:spChg chg="add">
          <ac:chgData name="Daniels Rainiks (2303951)" userId="S::2303951@student.uwtsd.ac.uk::70bfa2e4-19b8-4a00-88b7-8a96c0262e6d" providerId="AD" clId="Web-{C9896F79-A91E-0171-17B6-AC3A3478B173}" dt="2026-05-06T02:26:24.910" v="554"/>
          <ac:spMkLst>
            <pc:docMk/>
            <pc:sldMk cId="2613273833" sldId="261"/>
            <ac:spMk id="16" creationId="{FAF3766F-DEF3-4802-BB0D-7A18EDD9704F}"/>
          </ac:spMkLst>
        </pc:spChg>
        <pc:spChg chg="add">
          <ac:chgData name="Daniels Rainiks (2303951)" userId="S::2303951@student.uwtsd.ac.uk::70bfa2e4-19b8-4a00-88b7-8a96c0262e6d" providerId="AD" clId="Web-{C9896F79-A91E-0171-17B6-AC3A3478B173}" dt="2026-05-06T02:26:24.910" v="554"/>
          <ac:spMkLst>
            <pc:docMk/>
            <pc:sldMk cId="2613273833" sldId="261"/>
            <ac:spMk id="18" creationId="{DCC11005-BC53-5976-9587-FB0B62EF64BB}"/>
          </ac:spMkLst>
        </pc:spChg>
        <pc:picChg chg="add del mod">
          <ac:chgData name="Daniels Rainiks (2303951)" userId="S::2303951@student.uwtsd.ac.uk::70bfa2e4-19b8-4a00-88b7-8a96c0262e6d" providerId="AD" clId="Web-{C9896F79-A91E-0171-17B6-AC3A3478B173}" dt="2026-05-06T02:25:56.874" v="550"/>
          <ac:picMkLst>
            <pc:docMk/>
            <pc:sldMk cId="2613273833" sldId="261"/>
            <ac:picMk id="4" creationId="{72977A7B-8F7E-A70D-F2AA-A35BA58CC6D4}"/>
          </ac:picMkLst>
        </pc:picChg>
        <pc:picChg chg="add del mod">
          <ac:chgData name="Daniels Rainiks (2303951)" userId="S::2303951@student.uwtsd.ac.uk::70bfa2e4-19b8-4a00-88b7-8a96c0262e6d" providerId="AD" clId="Web-{C9896F79-A91E-0171-17B6-AC3A3478B173}" dt="2026-05-06T02:25:57.686" v="551"/>
          <ac:picMkLst>
            <pc:docMk/>
            <pc:sldMk cId="2613273833" sldId="261"/>
            <ac:picMk id="5" creationId="{43DB304C-A95D-945D-CB2D-78D63CC46A47}"/>
          </ac:picMkLst>
        </pc:picChg>
        <pc:picChg chg="add mod ord">
          <ac:chgData name="Daniels Rainiks (2303951)" userId="S::2303951@student.uwtsd.ac.uk::70bfa2e4-19b8-4a00-88b7-8a96c0262e6d" providerId="AD" clId="Web-{C9896F79-A91E-0171-17B6-AC3A3478B173}" dt="2026-05-06T02:26:45.411" v="556" actId="1076"/>
          <ac:picMkLst>
            <pc:docMk/>
            <pc:sldMk cId="2613273833" sldId="261"/>
            <ac:picMk id="6" creationId="{EDD686B2-856A-2847-BBB1-F08B6FB9E925}"/>
          </ac:picMkLst>
        </pc:picChg>
        <pc:picChg chg="add mod">
          <ac:chgData name="Daniels Rainiks (2303951)" userId="S::2303951@student.uwtsd.ac.uk::70bfa2e4-19b8-4a00-88b7-8a96c0262e6d" providerId="AD" clId="Web-{C9896F79-A91E-0171-17B6-AC3A3478B173}" dt="2026-05-06T02:26:40.957" v="555" actId="1076"/>
          <ac:picMkLst>
            <pc:docMk/>
            <pc:sldMk cId="2613273833" sldId="261"/>
            <ac:picMk id="7" creationId="{DBC1AC78-1BB0-EA8D-2CFB-FBBDA8E90441}"/>
          </ac:picMkLst>
        </pc:picChg>
      </pc:sldChg>
      <pc:sldChg chg="addSp delSp modSp new">
        <pc:chgData name="Daniels Rainiks (2303951)" userId="S::2303951@student.uwtsd.ac.uk::70bfa2e4-19b8-4a00-88b7-8a96c0262e6d" providerId="AD" clId="Web-{C9896F79-A91E-0171-17B6-AC3A3478B173}" dt="2026-05-06T13:03:59.520" v="2272" actId="20577"/>
        <pc:sldMkLst>
          <pc:docMk/>
          <pc:sldMk cId="3207257857" sldId="262"/>
        </pc:sldMkLst>
        <pc:spChg chg="mod">
          <ac:chgData name="Daniels Rainiks (2303951)" userId="S::2303951@student.uwtsd.ac.uk::70bfa2e4-19b8-4a00-88b7-8a96c0262e6d" providerId="AD" clId="Web-{C9896F79-A91E-0171-17B6-AC3A3478B173}" dt="2026-05-06T13:03:59.520" v="2272" actId="20577"/>
          <ac:spMkLst>
            <pc:docMk/>
            <pc:sldMk cId="3207257857" sldId="262"/>
            <ac:spMk id="2" creationId="{6C024735-7A98-9E45-3415-3A4314583212}"/>
          </ac:spMkLst>
        </pc:spChg>
        <pc:spChg chg="del mod">
          <ac:chgData name="Daniels Rainiks (2303951)" userId="S::2303951@student.uwtsd.ac.uk::70bfa2e4-19b8-4a00-88b7-8a96c0262e6d" providerId="AD" clId="Web-{C9896F79-A91E-0171-17B6-AC3A3478B173}" dt="2026-05-06T03:32:17.157" v="564"/>
          <ac:spMkLst>
            <pc:docMk/>
            <pc:sldMk cId="3207257857" sldId="262"/>
            <ac:spMk id="3" creationId="{2B1BCDEA-D52C-E950-BA54-40B185F826F5}"/>
          </ac:spMkLst>
        </pc:spChg>
        <pc:spChg chg="add mod">
          <ac:chgData name="Daniels Rainiks (2303951)" userId="S::2303951@student.uwtsd.ac.uk::70bfa2e4-19b8-4a00-88b7-8a96c0262e6d" providerId="AD" clId="Web-{C9896F79-A91E-0171-17B6-AC3A3478B173}" dt="2026-05-06T13:03:51.488" v="2271" actId="1076"/>
          <ac:spMkLst>
            <pc:docMk/>
            <pc:sldMk cId="3207257857" sldId="262"/>
            <ac:spMk id="3" creationId="{D7C81A0D-06B8-8222-93D8-892B0447779A}"/>
          </ac:spMkLst>
        </pc:spChg>
        <pc:spChg chg="add mod">
          <ac:chgData name="Daniels Rainiks (2303951)" userId="S::2303951@student.uwtsd.ac.uk::70bfa2e4-19b8-4a00-88b7-8a96c0262e6d" providerId="AD" clId="Web-{C9896F79-A91E-0171-17B6-AC3A3478B173}" dt="2026-05-06T13:01:00.046" v="2172" actId="20577"/>
          <ac:spMkLst>
            <pc:docMk/>
            <pc:sldMk cId="3207257857" sldId="262"/>
            <ac:spMk id="5" creationId="{6B658821-EC84-D0D6-7241-AA68E83E25E0}"/>
          </ac:spMkLst>
        </pc:spChg>
        <pc:picChg chg="add mod ord">
          <ac:chgData name="Daniels Rainiks (2303951)" userId="S::2303951@student.uwtsd.ac.uk::70bfa2e4-19b8-4a00-88b7-8a96c0262e6d" providerId="AD" clId="Web-{C9896F79-A91E-0171-17B6-AC3A3478B173}" dt="2026-05-06T13:03:47.613" v="2269" actId="1076"/>
          <ac:picMkLst>
            <pc:docMk/>
            <pc:sldMk cId="3207257857" sldId="262"/>
            <ac:picMk id="4" creationId="{F9E3170D-E3CC-4F6C-6AF3-EAA737C54040}"/>
          </ac:picMkLst>
        </pc:picChg>
        <pc:picChg chg="add del mod">
          <ac:chgData name="Daniels Rainiks (2303951)" userId="S::2303951@student.uwtsd.ac.uk::70bfa2e4-19b8-4a00-88b7-8a96c0262e6d" providerId="AD" clId="Web-{C9896F79-A91E-0171-17B6-AC3A3478B173}" dt="2026-05-06T03:47:56.704" v="675"/>
          <ac:picMkLst>
            <pc:docMk/>
            <pc:sldMk cId="3207257857" sldId="262"/>
            <ac:picMk id="6" creationId="{3B84FEC6-3ACB-2BFF-946B-E2627D0BA3F5}"/>
          </ac:picMkLst>
        </pc:picChg>
      </pc:sldChg>
      <pc:sldChg chg="addSp delSp modSp new">
        <pc:chgData name="Daniels Rainiks (2303951)" userId="S::2303951@student.uwtsd.ac.uk::70bfa2e4-19b8-4a00-88b7-8a96c0262e6d" providerId="AD" clId="Web-{C9896F79-A91E-0171-17B6-AC3A3478B173}" dt="2026-05-06T12:49:17.881" v="1927" actId="1076"/>
        <pc:sldMkLst>
          <pc:docMk/>
          <pc:sldMk cId="2548029670" sldId="263"/>
        </pc:sldMkLst>
        <pc:spChg chg="mod">
          <ac:chgData name="Daniels Rainiks (2303951)" userId="S::2303951@student.uwtsd.ac.uk::70bfa2e4-19b8-4a00-88b7-8a96c0262e6d" providerId="AD" clId="Web-{C9896F79-A91E-0171-17B6-AC3A3478B173}" dt="2026-05-06T12:49:17.881" v="1927" actId="1076"/>
          <ac:spMkLst>
            <pc:docMk/>
            <pc:sldMk cId="2548029670" sldId="263"/>
            <ac:spMk id="2" creationId="{78D924C4-82AF-02B7-5FAC-273055AEC3D3}"/>
          </ac:spMkLst>
        </pc:spChg>
        <pc:spChg chg="del">
          <ac:chgData name="Daniels Rainiks (2303951)" userId="S::2303951@student.uwtsd.ac.uk::70bfa2e4-19b8-4a00-88b7-8a96c0262e6d" providerId="AD" clId="Web-{C9896F79-A91E-0171-17B6-AC3A3478B173}" dt="2026-05-06T01:30:50.643" v="312"/>
          <ac:spMkLst>
            <pc:docMk/>
            <pc:sldMk cId="2548029670" sldId="263"/>
            <ac:spMk id="3" creationId="{199D5C63-9008-1ECB-0263-EAAEB00AE364}"/>
          </ac:spMkLst>
        </pc:spChg>
        <pc:picChg chg="add mod">
          <ac:chgData name="Daniels Rainiks (2303951)" userId="S::2303951@student.uwtsd.ac.uk::70bfa2e4-19b8-4a00-88b7-8a96c0262e6d" providerId="AD" clId="Web-{C9896F79-A91E-0171-17B6-AC3A3478B173}" dt="2026-05-06T12:44:00.182" v="1829" actId="1076"/>
          <ac:picMkLst>
            <pc:docMk/>
            <pc:sldMk cId="2548029670" sldId="263"/>
            <ac:picMk id="3" creationId="{3FA994AE-0C37-478C-1BFC-1BC229C3260A}"/>
          </ac:picMkLst>
        </pc:picChg>
        <pc:picChg chg="add mod">
          <ac:chgData name="Daniels Rainiks (2303951)" userId="S::2303951@student.uwtsd.ac.uk::70bfa2e4-19b8-4a00-88b7-8a96c0262e6d" providerId="AD" clId="Web-{C9896F79-A91E-0171-17B6-AC3A3478B173}" dt="2026-05-06T12:42:26.648" v="1816" actId="1076"/>
          <ac:picMkLst>
            <pc:docMk/>
            <pc:sldMk cId="2548029670" sldId="263"/>
            <ac:picMk id="4" creationId="{30B204A4-60E8-8157-AD9D-BDB3A75289E9}"/>
          </ac:picMkLst>
        </pc:picChg>
        <pc:picChg chg="add mod">
          <ac:chgData name="Daniels Rainiks (2303951)" userId="S::2303951@student.uwtsd.ac.uk::70bfa2e4-19b8-4a00-88b7-8a96c0262e6d" providerId="AD" clId="Web-{C9896F79-A91E-0171-17B6-AC3A3478B173}" dt="2026-05-06T12:43:49.931" v="1826" actId="1076"/>
          <ac:picMkLst>
            <pc:docMk/>
            <pc:sldMk cId="2548029670" sldId="263"/>
            <ac:picMk id="5" creationId="{553E57BC-E451-2938-F903-23B830A84684}"/>
          </ac:picMkLst>
        </pc:picChg>
        <pc:picChg chg="add mod">
          <ac:chgData name="Daniels Rainiks (2303951)" userId="S::2303951@student.uwtsd.ac.uk::70bfa2e4-19b8-4a00-88b7-8a96c0262e6d" providerId="AD" clId="Web-{C9896F79-A91E-0171-17B6-AC3A3478B173}" dt="2026-05-06T12:42:22.023" v="1814" actId="1076"/>
          <ac:picMkLst>
            <pc:docMk/>
            <pc:sldMk cId="2548029670" sldId="263"/>
            <ac:picMk id="6" creationId="{156CA4B5-D898-5BF8-2297-66724F1E8B88}"/>
          </ac:picMkLst>
        </pc:picChg>
        <pc:picChg chg="add mod">
          <ac:chgData name="Daniels Rainiks (2303951)" userId="S::2303951@student.uwtsd.ac.uk::70bfa2e4-19b8-4a00-88b7-8a96c0262e6d" providerId="AD" clId="Web-{C9896F79-A91E-0171-17B6-AC3A3478B173}" dt="2026-05-06T02:19:12.533" v="540" actId="1076"/>
          <ac:picMkLst>
            <pc:docMk/>
            <pc:sldMk cId="2548029670" sldId="263"/>
            <ac:picMk id="7" creationId="{68642277-2599-AF95-E09D-F684B462750F}"/>
          </ac:picMkLst>
        </pc:picChg>
        <pc:picChg chg="add mod">
          <ac:chgData name="Daniels Rainiks (2303951)" userId="S::2303951@student.uwtsd.ac.uk::70bfa2e4-19b8-4a00-88b7-8a96c0262e6d" providerId="AD" clId="Web-{C9896F79-A91E-0171-17B6-AC3A3478B173}" dt="2026-05-06T02:19:09.486" v="539" actId="1076"/>
          <ac:picMkLst>
            <pc:docMk/>
            <pc:sldMk cId="2548029670" sldId="263"/>
            <ac:picMk id="8" creationId="{3D9E15FC-415C-7E13-27B1-0E62A6E9B256}"/>
          </ac:picMkLst>
        </pc:picChg>
        <pc:picChg chg="add mod">
          <ac:chgData name="Daniels Rainiks (2303951)" userId="S::2303951@student.uwtsd.ac.uk::70bfa2e4-19b8-4a00-88b7-8a96c0262e6d" providerId="AD" clId="Web-{C9896F79-A91E-0171-17B6-AC3A3478B173}" dt="2026-05-06T12:43:49.947" v="1827" actId="1076"/>
          <ac:picMkLst>
            <pc:docMk/>
            <pc:sldMk cId="2548029670" sldId="263"/>
            <ac:picMk id="9" creationId="{B96D823F-D5D1-901F-E125-0B25F3448367}"/>
          </ac:picMkLst>
        </pc:picChg>
      </pc:sldChg>
      <pc:sldChg chg="modSp new ord">
        <pc:chgData name="Daniels Rainiks (2303951)" userId="S::2303951@student.uwtsd.ac.uk::70bfa2e4-19b8-4a00-88b7-8a96c0262e6d" providerId="AD" clId="Web-{C9896F79-A91E-0171-17B6-AC3A3478B173}" dt="2026-05-06T12:40:44.785" v="1805" actId="20577"/>
        <pc:sldMkLst>
          <pc:docMk/>
          <pc:sldMk cId="3433850191" sldId="264"/>
        </pc:sldMkLst>
        <pc:spChg chg="mod">
          <ac:chgData name="Daniels Rainiks (2303951)" userId="S::2303951@student.uwtsd.ac.uk::70bfa2e4-19b8-4a00-88b7-8a96c0262e6d" providerId="AD" clId="Web-{C9896F79-A91E-0171-17B6-AC3A3478B173}" dt="2026-05-06T06:47:17.552" v="911" actId="20577"/>
          <ac:spMkLst>
            <pc:docMk/>
            <pc:sldMk cId="3433850191" sldId="264"/>
            <ac:spMk id="2" creationId="{54B79EB8-EF4E-E9CE-BF6D-E16A892A9E50}"/>
          </ac:spMkLst>
        </pc:spChg>
        <pc:spChg chg="mod">
          <ac:chgData name="Daniels Rainiks (2303951)" userId="S::2303951@student.uwtsd.ac.uk::70bfa2e4-19b8-4a00-88b7-8a96c0262e6d" providerId="AD" clId="Web-{C9896F79-A91E-0171-17B6-AC3A3478B173}" dt="2026-05-06T12:40:44.785" v="1805" actId="20577"/>
          <ac:spMkLst>
            <pc:docMk/>
            <pc:sldMk cId="3433850191" sldId="264"/>
            <ac:spMk id="3" creationId="{6A035D69-EED2-D209-DDA5-79D0B54AA9CB}"/>
          </ac:spMkLst>
        </pc:spChg>
      </pc:sldChg>
      <pc:sldChg chg="addSp modSp new">
        <pc:chgData name="Daniels Rainiks (2303951)" userId="S::2303951@student.uwtsd.ac.uk::70bfa2e4-19b8-4a00-88b7-8a96c0262e6d" providerId="AD" clId="Web-{C9896F79-A91E-0171-17B6-AC3A3478B173}" dt="2026-05-06T12:46:34.624" v="1889" actId="20577"/>
        <pc:sldMkLst>
          <pc:docMk/>
          <pc:sldMk cId="3691490660" sldId="265"/>
        </pc:sldMkLst>
        <pc:spChg chg="mod">
          <ac:chgData name="Daniels Rainiks (2303951)" userId="S::2303951@student.uwtsd.ac.uk::70bfa2e4-19b8-4a00-88b7-8a96c0262e6d" providerId="AD" clId="Web-{C9896F79-A91E-0171-17B6-AC3A3478B173}" dt="2026-05-06T08:45:23.555" v="1078" actId="20577"/>
          <ac:spMkLst>
            <pc:docMk/>
            <pc:sldMk cId="3691490660" sldId="265"/>
            <ac:spMk id="2" creationId="{A1D47333-1CE4-5D2D-5E34-447AADF4432F}"/>
          </ac:spMkLst>
        </pc:spChg>
        <pc:spChg chg="mod">
          <ac:chgData name="Daniels Rainiks (2303951)" userId="S::2303951@student.uwtsd.ac.uk::70bfa2e4-19b8-4a00-88b7-8a96c0262e6d" providerId="AD" clId="Web-{C9896F79-A91E-0171-17B6-AC3A3478B173}" dt="2026-05-06T12:46:34.624" v="1889" actId="20577"/>
          <ac:spMkLst>
            <pc:docMk/>
            <pc:sldMk cId="3691490660" sldId="265"/>
            <ac:spMk id="3" creationId="{B39C1EDE-1DE0-B815-6D98-E27F222FA9F4}"/>
          </ac:spMkLst>
        </pc:spChg>
        <pc:picChg chg="add mod">
          <ac:chgData name="Daniels Rainiks (2303951)" userId="S::2303951@student.uwtsd.ac.uk::70bfa2e4-19b8-4a00-88b7-8a96c0262e6d" providerId="AD" clId="Web-{C9896F79-A91E-0171-17B6-AC3A3478B173}" dt="2026-05-06T12:46:19.279" v="1888" actId="1076"/>
          <ac:picMkLst>
            <pc:docMk/>
            <pc:sldMk cId="3691490660" sldId="265"/>
            <ac:picMk id="5" creationId="{4A584244-FD28-6EF4-6253-32573E895201}"/>
          </ac:picMkLst>
        </pc:picChg>
        <pc:picChg chg="add mod">
          <ac:chgData name="Daniels Rainiks (2303951)" userId="S::2303951@student.uwtsd.ac.uk::70bfa2e4-19b8-4a00-88b7-8a96c0262e6d" providerId="AD" clId="Web-{C9896F79-A91E-0171-17B6-AC3A3478B173}" dt="2026-05-06T08:45:39.853" v="1084" actId="14100"/>
          <ac:picMkLst>
            <pc:docMk/>
            <pc:sldMk cId="3691490660" sldId="265"/>
            <ac:picMk id="7" creationId="{6AEDC06D-2C54-74E1-E2DE-B5CEF54FF87E}"/>
          </ac:picMkLst>
        </pc:picChg>
      </pc:sldChg>
      <pc:sldChg chg="modSp new">
        <pc:chgData name="Daniels Rainiks (2303951)" userId="S::2303951@student.uwtsd.ac.uk::70bfa2e4-19b8-4a00-88b7-8a96c0262e6d" providerId="AD" clId="Web-{C9896F79-A91E-0171-17B6-AC3A3478B173}" dt="2026-05-06T12:35:20.728" v="1669" actId="20577"/>
        <pc:sldMkLst>
          <pc:docMk/>
          <pc:sldMk cId="91681639" sldId="266"/>
        </pc:sldMkLst>
        <pc:spChg chg="mod">
          <ac:chgData name="Daniels Rainiks (2303951)" userId="S::2303951@student.uwtsd.ac.uk::70bfa2e4-19b8-4a00-88b7-8a96c0262e6d" providerId="AD" clId="Web-{C9896F79-A91E-0171-17B6-AC3A3478B173}" dt="2026-05-06T12:14:48.824" v="1174" actId="20577"/>
          <ac:spMkLst>
            <pc:docMk/>
            <pc:sldMk cId="91681639" sldId="266"/>
            <ac:spMk id="2" creationId="{58471AE6-611D-C8A1-F2E2-DB444EF6E0B4}"/>
          </ac:spMkLst>
        </pc:spChg>
        <pc:spChg chg="mod">
          <ac:chgData name="Daniels Rainiks (2303951)" userId="S::2303951@student.uwtsd.ac.uk::70bfa2e4-19b8-4a00-88b7-8a96c0262e6d" providerId="AD" clId="Web-{C9896F79-A91E-0171-17B6-AC3A3478B173}" dt="2026-05-06T12:35:20.728" v="1669" actId="20577"/>
          <ac:spMkLst>
            <pc:docMk/>
            <pc:sldMk cId="91681639" sldId="266"/>
            <ac:spMk id="3" creationId="{38303C9C-88C1-18E0-6F6B-12B07D6284F9}"/>
          </ac:spMkLst>
        </pc:spChg>
      </pc:sldChg>
      <pc:sldChg chg="addSp delSp modSp new">
        <pc:chgData name="Daniels Rainiks (2303951)" userId="S::2303951@student.uwtsd.ac.uk::70bfa2e4-19b8-4a00-88b7-8a96c0262e6d" providerId="AD" clId="Web-{C9896F79-A91E-0171-17B6-AC3A3478B173}" dt="2026-05-06T13:00:34.373" v="2165" actId="14100"/>
        <pc:sldMkLst>
          <pc:docMk/>
          <pc:sldMk cId="3600107305" sldId="267"/>
        </pc:sldMkLst>
        <pc:spChg chg="mod">
          <ac:chgData name="Daniels Rainiks (2303951)" userId="S::2303951@student.uwtsd.ac.uk::70bfa2e4-19b8-4a00-88b7-8a96c0262e6d" providerId="AD" clId="Web-{C9896F79-A91E-0171-17B6-AC3A3478B173}" dt="2026-05-06T12:52:46.999" v="1958" actId="20577"/>
          <ac:spMkLst>
            <pc:docMk/>
            <pc:sldMk cId="3600107305" sldId="267"/>
            <ac:spMk id="2" creationId="{5013DBA9-DC5D-D105-AB8B-15799914BC45}"/>
          </ac:spMkLst>
        </pc:spChg>
        <pc:spChg chg="del mod">
          <ac:chgData name="Daniels Rainiks (2303951)" userId="S::2303951@student.uwtsd.ac.uk::70bfa2e4-19b8-4a00-88b7-8a96c0262e6d" providerId="AD" clId="Web-{C9896F79-A91E-0171-17B6-AC3A3478B173}" dt="2026-05-06T12:52:00.310" v="1930"/>
          <ac:spMkLst>
            <pc:docMk/>
            <pc:sldMk cId="3600107305" sldId="267"/>
            <ac:spMk id="3" creationId="{65BD7664-1416-E847-5AB7-190F445AF1BC}"/>
          </ac:spMkLst>
        </pc:spChg>
        <pc:spChg chg="add mod">
          <ac:chgData name="Daniels Rainiks (2303951)" userId="S::2303951@student.uwtsd.ac.uk::70bfa2e4-19b8-4a00-88b7-8a96c0262e6d" providerId="AD" clId="Web-{C9896F79-A91E-0171-17B6-AC3A3478B173}" dt="2026-05-06T13:00:34.373" v="2165" actId="14100"/>
          <ac:spMkLst>
            <pc:docMk/>
            <pc:sldMk cId="3600107305" sldId="267"/>
            <ac:spMk id="5" creationId="{DE16DA2A-C86E-4039-ED56-B4B8AC49EF73}"/>
          </ac:spMkLst>
        </pc:spChg>
        <pc:picChg chg="add mod ord">
          <ac:chgData name="Daniels Rainiks (2303951)" userId="S::2303951@student.uwtsd.ac.uk::70bfa2e4-19b8-4a00-88b7-8a96c0262e6d" providerId="AD" clId="Web-{C9896F79-A91E-0171-17B6-AC3A3478B173}" dt="2026-05-06T12:56:48.038" v="2031" actId="1076"/>
          <ac:picMkLst>
            <pc:docMk/>
            <pc:sldMk cId="3600107305" sldId="267"/>
            <ac:picMk id="4" creationId="{B68EEBE8-6973-7C82-9712-229D66A81AA7}"/>
          </ac:picMkLst>
        </pc:picChg>
        <pc:picChg chg="add mod">
          <ac:chgData name="Daniels Rainiks (2303951)" userId="S::2303951@student.uwtsd.ac.uk::70bfa2e4-19b8-4a00-88b7-8a96c0262e6d" providerId="AD" clId="Web-{C9896F79-A91E-0171-17B6-AC3A3478B173}" dt="2026-05-06T12:56:41.444" v="2028" actId="1076"/>
          <ac:picMkLst>
            <pc:docMk/>
            <pc:sldMk cId="3600107305" sldId="267"/>
            <ac:picMk id="6" creationId="{6759D8C0-C8F2-D29E-B52B-5F041CF171E8}"/>
          </ac:picMkLst>
        </pc:picChg>
      </pc:sldChg>
    </pc:docChg>
  </pc:docChgLst>
  <pc:docChgLst>
    <pc:chgData name="Daniels Rainiks (2303951)" userId="S::2303951@student.uwtsd.ac.uk::70bfa2e4-19b8-4a00-88b7-8a96c0262e6d" providerId="AD" clId="Web-{5ACB54CC-8F9E-7944-F694-3B3EF18642CE}"/>
    <pc:docChg chg="modSld">
      <pc:chgData name="Daniels Rainiks (2303951)" userId="S::2303951@student.uwtsd.ac.uk::70bfa2e4-19b8-4a00-88b7-8a96c0262e6d" providerId="AD" clId="Web-{5ACB54CC-8F9E-7944-F694-3B3EF18642CE}" dt="2026-05-06T13:38:49.008" v="62" actId="20577"/>
      <pc:docMkLst>
        <pc:docMk/>
      </pc:docMkLst>
      <pc:sldChg chg="modSp">
        <pc:chgData name="Daniels Rainiks (2303951)" userId="S::2303951@student.uwtsd.ac.uk::70bfa2e4-19b8-4a00-88b7-8a96c0262e6d" providerId="AD" clId="Web-{5ACB54CC-8F9E-7944-F694-3B3EF18642CE}" dt="2026-05-06T13:26:58.655" v="11" actId="20577"/>
        <pc:sldMkLst>
          <pc:docMk/>
          <pc:sldMk cId="4240596884" sldId="259"/>
        </pc:sldMkLst>
        <pc:spChg chg="mod">
          <ac:chgData name="Daniels Rainiks (2303951)" userId="S::2303951@student.uwtsd.ac.uk::70bfa2e4-19b8-4a00-88b7-8a96c0262e6d" providerId="AD" clId="Web-{5ACB54CC-8F9E-7944-F694-3B3EF18642CE}" dt="2026-05-06T13:26:58.655" v="11" actId="20577"/>
          <ac:spMkLst>
            <pc:docMk/>
            <pc:sldMk cId="4240596884" sldId="259"/>
            <ac:spMk id="3" creationId="{98C0706B-0F26-1300-1F6D-B614B2671161}"/>
          </ac:spMkLst>
        </pc:spChg>
      </pc:sldChg>
      <pc:sldChg chg="modSp">
        <pc:chgData name="Daniels Rainiks (2303951)" userId="S::2303951@student.uwtsd.ac.uk::70bfa2e4-19b8-4a00-88b7-8a96c0262e6d" providerId="AD" clId="Web-{5ACB54CC-8F9E-7944-F694-3B3EF18642CE}" dt="2026-05-06T13:38:49.008" v="62" actId="20577"/>
        <pc:sldMkLst>
          <pc:docMk/>
          <pc:sldMk cId="3207257857" sldId="262"/>
        </pc:sldMkLst>
        <pc:spChg chg="mod">
          <ac:chgData name="Daniels Rainiks (2303951)" userId="S::2303951@student.uwtsd.ac.uk::70bfa2e4-19b8-4a00-88b7-8a96c0262e6d" providerId="AD" clId="Web-{5ACB54CC-8F9E-7944-F694-3B3EF18642CE}" dt="2026-05-06T13:38:49.008" v="62" actId="20577"/>
          <ac:spMkLst>
            <pc:docMk/>
            <pc:sldMk cId="3207257857" sldId="262"/>
            <ac:spMk id="3" creationId="{D7C81A0D-06B8-8222-93D8-892B0447779A}"/>
          </ac:spMkLst>
        </pc:spChg>
      </pc:sldChg>
      <pc:sldChg chg="modSp">
        <pc:chgData name="Daniels Rainiks (2303951)" userId="S::2303951@student.uwtsd.ac.uk::70bfa2e4-19b8-4a00-88b7-8a96c0262e6d" providerId="AD" clId="Web-{5ACB54CC-8F9E-7944-F694-3B3EF18642CE}" dt="2026-05-06T13:29:43.113" v="21" actId="20577"/>
        <pc:sldMkLst>
          <pc:docMk/>
          <pc:sldMk cId="3433850191" sldId="264"/>
        </pc:sldMkLst>
        <pc:spChg chg="mod">
          <ac:chgData name="Daniels Rainiks (2303951)" userId="S::2303951@student.uwtsd.ac.uk::70bfa2e4-19b8-4a00-88b7-8a96c0262e6d" providerId="AD" clId="Web-{5ACB54CC-8F9E-7944-F694-3B3EF18642CE}" dt="2026-05-06T13:29:43.113" v="21" actId="20577"/>
          <ac:spMkLst>
            <pc:docMk/>
            <pc:sldMk cId="3433850191" sldId="264"/>
            <ac:spMk id="3" creationId="{6A035D69-EED2-D209-DDA5-79D0B54AA9CB}"/>
          </ac:spMkLst>
        </pc:spChg>
      </pc:sldChg>
      <pc:sldChg chg="modSp">
        <pc:chgData name="Daniels Rainiks (2303951)" userId="S::2303951@student.uwtsd.ac.uk::70bfa2e4-19b8-4a00-88b7-8a96c0262e6d" providerId="AD" clId="Web-{5ACB54CC-8F9E-7944-F694-3B3EF18642CE}" dt="2026-05-06T13:35:48.393" v="54" actId="20577"/>
        <pc:sldMkLst>
          <pc:docMk/>
          <pc:sldMk cId="3600107305" sldId="267"/>
        </pc:sldMkLst>
        <pc:spChg chg="mod">
          <ac:chgData name="Daniels Rainiks (2303951)" userId="S::2303951@student.uwtsd.ac.uk::70bfa2e4-19b8-4a00-88b7-8a96c0262e6d" providerId="AD" clId="Web-{5ACB54CC-8F9E-7944-F694-3B3EF18642CE}" dt="2026-05-06T13:35:48.393" v="54" actId="20577"/>
          <ac:spMkLst>
            <pc:docMk/>
            <pc:sldMk cId="3600107305" sldId="267"/>
            <ac:spMk id="5" creationId="{DE16DA2A-C86E-4039-ED56-B4B8AC49EF73}"/>
          </ac:spMkLst>
        </pc:spChg>
      </pc:sldChg>
    </pc:docChg>
  </pc:docChgLst>
  <pc:docChgLst>
    <pc:chgData name="Daniels Rainiks (2303951)" userId="S::2303951@student.uwtsd.ac.uk::70bfa2e4-19b8-4a00-88b7-8a96c0262e6d" providerId="AD" clId="Web-{B0337F6B-1EA6-479A-B7AA-F344B1E19552}"/>
    <pc:docChg chg="modSld">
      <pc:chgData name="Daniels Rainiks (2303951)" userId="S::2303951@student.uwtsd.ac.uk::70bfa2e4-19b8-4a00-88b7-8a96c0262e6d" providerId="AD" clId="Web-{B0337F6B-1EA6-479A-B7AA-F344B1E19552}" dt="2026-05-06T11:30:31.180" v="77" actId="20577"/>
      <pc:docMkLst>
        <pc:docMk/>
      </pc:docMkLst>
      <pc:sldChg chg="modSp">
        <pc:chgData name="Daniels Rainiks (2303951)" userId="S::2303951@student.uwtsd.ac.uk::70bfa2e4-19b8-4a00-88b7-8a96c0262e6d" providerId="AD" clId="Web-{B0337F6B-1EA6-479A-B7AA-F344B1E19552}" dt="2026-05-06T11:30:31.180" v="77" actId="20577"/>
        <pc:sldMkLst>
          <pc:docMk/>
          <pc:sldMk cId="3207257857" sldId="262"/>
        </pc:sldMkLst>
        <pc:spChg chg="mod">
          <ac:chgData name="Daniels Rainiks (2303951)" userId="S::2303951@student.uwtsd.ac.uk::70bfa2e4-19b8-4a00-88b7-8a96c0262e6d" providerId="AD" clId="Web-{B0337F6B-1EA6-479A-B7AA-F344B1E19552}" dt="2026-05-06T11:30:31.180" v="77" actId="20577"/>
          <ac:spMkLst>
            <pc:docMk/>
            <pc:sldMk cId="3207257857" sldId="262"/>
            <ac:spMk id="5" creationId="{6B658821-EC84-D0D6-7241-AA68E83E25E0}"/>
          </ac:spMkLst>
        </pc:spChg>
      </pc:sldChg>
      <pc:sldChg chg="delSp modSp">
        <pc:chgData name="Daniels Rainiks (2303951)" userId="S::2303951@student.uwtsd.ac.uk::70bfa2e4-19b8-4a00-88b7-8a96c0262e6d" providerId="AD" clId="Web-{B0337F6B-1EA6-479A-B7AA-F344B1E19552}" dt="2026-05-06T11:03:29.863" v="70" actId="1076"/>
        <pc:sldMkLst>
          <pc:docMk/>
          <pc:sldMk cId="2548029670" sldId="263"/>
        </pc:sldMkLst>
        <pc:picChg chg="mod">
          <ac:chgData name="Daniels Rainiks (2303951)" userId="S::2303951@student.uwtsd.ac.uk::70bfa2e4-19b8-4a00-88b7-8a96c0262e6d" providerId="AD" clId="Web-{B0337F6B-1EA6-479A-B7AA-F344B1E19552}" dt="2026-05-06T11:03:29.863" v="70" actId="1076"/>
          <ac:picMkLst>
            <pc:docMk/>
            <pc:sldMk cId="2548029670" sldId="263"/>
            <ac:picMk id="4" creationId="{30B204A4-60E8-8157-AD9D-BDB3A75289E9}"/>
          </ac:picMkLst>
        </pc:picChg>
        <pc:picChg chg="mod">
          <ac:chgData name="Daniels Rainiks (2303951)" userId="S::2303951@student.uwtsd.ac.uk::70bfa2e4-19b8-4a00-88b7-8a96c0262e6d" providerId="AD" clId="Web-{B0337F6B-1EA6-479A-B7AA-F344B1E19552}" dt="2026-05-06T11:03:26.707" v="69" actId="1076"/>
          <ac:picMkLst>
            <pc:docMk/>
            <pc:sldMk cId="2548029670" sldId="263"/>
            <ac:picMk id="5" creationId="{553E57BC-E451-2938-F903-23B830A84684}"/>
          </ac:picMkLst>
        </pc:picChg>
        <pc:picChg chg="del">
          <ac:chgData name="Daniels Rainiks (2303951)" userId="S::2303951@student.uwtsd.ac.uk::70bfa2e4-19b8-4a00-88b7-8a96c0262e6d" providerId="AD" clId="Web-{B0337F6B-1EA6-479A-B7AA-F344B1E19552}" dt="2026-05-06T11:03:18.457" v="67"/>
          <ac:picMkLst>
            <pc:docMk/>
            <pc:sldMk cId="2548029670" sldId="263"/>
            <ac:picMk id="7" creationId="{68642277-2599-AF95-E09D-F684B462750F}"/>
          </ac:picMkLst>
        </pc:picChg>
        <pc:picChg chg="del">
          <ac:chgData name="Daniels Rainiks (2303951)" userId="S::2303951@student.uwtsd.ac.uk::70bfa2e4-19b8-4a00-88b7-8a96c0262e6d" providerId="AD" clId="Web-{B0337F6B-1EA6-479A-B7AA-F344B1E19552}" dt="2026-05-06T11:03:18.457" v="66"/>
          <ac:picMkLst>
            <pc:docMk/>
            <pc:sldMk cId="2548029670" sldId="263"/>
            <ac:picMk id="8" creationId="{3D9E15FC-415C-7E13-27B1-0E62A6E9B256}"/>
          </ac:picMkLst>
        </pc:picChg>
      </pc:sldChg>
      <pc:sldChg chg="modSp">
        <pc:chgData name="Daniels Rainiks (2303951)" userId="S::2303951@student.uwtsd.ac.uk::70bfa2e4-19b8-4a00-88b7-8a96c0262e6d" providerId="AD" clId="Web-{B0337F6B-1EA6-479A-B7AA-F344B1E19552}" dt="2026-05-06T11:02:40.392" v="65" actId="20577"/>
        <pc:sldMkLst>
          <pc:docMk/>
          <pc:sldMk cId="3433850191" sldId="264"/>
        </pc:sldMkLst>
        <pc:spChg chg="mod">
          <ac:chgData name="Daniels Rainiks (2303951)" userId="S::2303951@student.uwtsd.ac.uk::70bfa2e4-19b8-4a00-88b7-8a96c0262e6d" providerId="AD" clId="Web-{B0337F6B-1EA6-479A-B7AA-F344B1E19552}" dt="2026-05-06T11:02:40.392" v="65" actId="20577"/>
          <ac:spMkLst>
            <pc:docMk/>
            <pc:sldMk cId="3433850191" sldId="264"/>
            <ac:spMk id="3" creationId="{6A035D69-EED2-D209-DDA5-79D0B54AA9C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13706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42228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1997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90554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79411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47930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1285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6339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53036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78754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5/6/2026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4087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5/6/2026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6452106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png"/><Relationship Id="rId4" Type="http://schemas.openxmlformats.org/officeDocument/2006/relationships/hyperlink" Target="https://youtu.be/I0e8ubq8c4A"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fesliyanstudios.com/royalty-free-music/downloads-c/mysterious-music/7" TargetMode="External"/><Relationship Id="rId3" Type="http://schemas.openxmlformats.org/officeDocument/2006/relationships/hyperlink" Target="https://pixabay.com/sound-effects/snow-footstep-sfx-16100/" TargetMode="External"/><Relationship Id="rId7" Type="http://schemas.openxmlformats.org/officeDocument/2006/relationships/hyperlink" Target="https://pixabay.com/sound-effects/horror-ambient-wandering-wind-321158/" TargetMode="External"/><Relationship Id="rId2" Type="http://schemas.openxmlformats.org/officeDocument/2006/relationships/hyperlink" Target="https://www.youtube.com/watch?v=KRC-6fMbw7k" TargetMode="External"/><Relationship Id="rId1" Type="http://schemas.openxmlformats.org/officeDocument/2006/relationships/slideLayout" Target="../slideLayouts/slideLayout2.xml"/><Relationship Id="rId6" Type="http://schemas.openxmlformats.org/officeDocument/2006/relationships/hyperlink" Target="https://pixabay.com/sound-effects/people-heavy-breathing-sound-effect-type-02-294195/" TargetMode="External"/><Relationship Id="rId5" Type="http://schemas.openxmlformats.org/officeDocument/2006/relationships/hyperlink" Target="https://pixabay.com/sound-effects/film-special-effects-fairy-dust-shimmer-2-175610/" TargetMode="External"/><Relationship Id="rId4" Type="http://schemas.openxmlformats.org/officeDocument/2006/relationships/hyperlink" Target="https://pixabay.com/sound-effects/film-special-effects-clothing-rustling-leather-jacket-594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1733B31-E364-541F-3561-8A14937D15D6}"/>
              </a:ext>
            </a:extLst>
          </p:cNvPr>
          <p:cNvPicPr>
            <a:picLocks noChangeAspect="1"/>
          </p:cNvPicPr>
          <p:nvPr/>
        </p:nvPicPr>
        <p:blipFill>
          <a:blip r:embed="rId2">
            <a:alphaModFix amt="40000"/>
          </a:blip>
          <a:srcRect r="-2" b="15726"/>
          <a:stretch>
            <a:fillRect/>
          </a:stretch>
        </p:blipFill>
        <p:spPr>
          <a:xfrm>
            <a:off x="-2" y="-4"/>
            <a:ext cx="12192001" cy="6858001"/>
          </a:xfrm>
          <a:prstGeom prst="rect">
            <a:avLst/>
          </a:prstGeom>
        </p:spPr>
      </p:pic>
      <p:sp>
        <p:nvSpPr>
          <p:cNvPr id="2" name="Title 1"/>
          <p:cNvSpPr>
            <a:spLocks noGrp="1"/>
          </p:cNvSpPr>
          <p:nvPr>
            <p:ph type="ctrTitle"/>
          </p:nvPr>
        </p:nvSpPr>
        <p:spPr>
          <a:xfrm>
            <a:off x="517870" y="978408"/>
            <a:ext cx="5021182" cy="2450592"/>
          </a:xfrm>
        </p:spPr>
        <p:txBody>
          <a:bodyPr anchor="t">
            <a:normAutofit fontScale="90000"/>
          </a:bodyPr>
          <a:lstStyle/>
          <a:p>
            <a:r>
              <a:rPr lang="en-GB" sz="6000">
                <a:solidFill>
                  <a:srgbClr val="FFFFFF"/>
                </a:solidFill>
              </a:rPr>
              <a:t>Final Artefact </a:t>
            </a:r>
            <a:br>
              <a:rPr lang="en-GB" sz="6000" dirty="0"/>
            </a:br>
            <a:r>
              <a:rPr lang="en-GB" sz="6000">
                <a:solidFill>
                  <a:srgbClr val="FFFFFF"/>
                </a:solidFill>
              </a:rPr>
              <a:t>  </a:t>
            </a:r>
            <a:r>
              <a:rPr lang="en-GB" sz="4800">
                <a:solidFill>
                  <a:srgbClr val="FFFFFF"/>
                </a:solidFill>
              </a:rPr>
              <a:t>ACCA6020</a:t>
            </a:r>
          </a:p>
        </p:txBody>
      </p:sp>
      <p:sp>
        <p:nvSpPr>
          <p:cNvPr id="3" name="Subtitle 2"/>
          <p:cNvSpPr>
            <a:spLocks noGrp="1"/>
          </p:cNvSpPr>
          <p:nvPr>
            <p:ph type="subTitle" idx="1"/>
          </p:nvPr>
        </p:nvSpPr>
        <p:spPr>
          <a:xfrm>
            <a:off x="6652366" y="4017818"/>
            <a:ext cx="5040785" cy="1828799"/>
          </a:xfrm>
        </p:spPr>
        <p:txBody>
          <a:bodyPr vert="horz" lIns="91440" tIns="45720" rIns="91440" bIns="45720" rtlCol="0" anchor="b">
            <a:normAutofit/>
          </a:bodyPr>
          <a:lstStyle/>
          <a:p>
            <a:r>
              <a:rPr lang="en-GB" sz="2400">
                <a:solidFill>
                  <a:srgbClr val="FFFFFF"/>
                </a:solidFill>
              </a:rPr>
              <a:t>6th May 2026</a:t>
            </a:r>
          </a:p>
          <a:p>
            <a:endParaRPr lang="en-GB" sz="2400">
              <a:solidFill>
                <a:srgbClr val="FFFFFF"/>
              </a:solidFill>
            </a:endParaRPr>
          </a:p>
          <a:p>
            <a:r>
              <a:rPr lang="en-GB" sz="2400">
                <a:solidFill>
                  <a:srgbClr val="FFFFFF"/>
                </a:solidFill>
              </a:rPr>
              <a:t>Daniels Rainiks (2303951)</a:t>
            </a:r>
          </a:p>
          <a:p>
            <a:endParaRPr lang="en-GB" sz="2400">
              <a:solidFill>
                <a:srgbClr val="FFFFFF"/>
              </a:solidFill>
            </a:endParaRP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082E5AA-6E5F-4FCC-8C41-11E32F83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7184FA-AAAD-00B3-9E4F-A978B2F73EFA}"/>
              </a:ext>
            </a:extLst>
          </p:cNvPr>
          <p:cNvSpPr>
            <a:spLocks noGrp="1"/>
          </p:cNvSpPr>
          <p:nvPr>
            <p:ph type="title"/>
          </p:nvPr>
        </p:nvSpPr>
        <p:spPr>
          <a:xfrm>
            <a:off x="521208" y="978408"/>
            <a:ext cx="5102352" cy="1664208"/>
          </a:xfrm>
        </p:spPr>
        <p:txBody>
          <a:bodyPr>
            <a:normAutofit/>
          </a:bodyPr>
          <a:lstStyle/>
          <a:p>
            <a:r>
              <a:rPr lang="en-GB" i="1" u="sng" dirty="0"/>
              <a:t>What is the final </a:t>
            </a:r>
            <a:r>
              <a:rPr lang="en-GB" i="1" u="sng"/>
              <a:t>artefact</a:t>
            </a:r>
            <a:endParaRPr lang="en-GB" i="1" u="sng" dirty="0"/>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5622" y="612648"/>
            <a:ext cx="551383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now falling on a black background&#10;&#10;AI-generated content may be incorrect.">
            <a:extLst>
              <a:ext uri="{FF2B5EF4-FFF2-40B4-BE49-F238E27FC236}">
                <a16:creationId xmlns:a16="http://schemas.microsoft.com/office/drawing/2014/main" id="{66ABE228-659F-86C8-6AF6-3C4F4E3836DF}"/>
              </a:ext>
            </a:extLst>
          </p:cNvPr>
          <p:cNvPicPr>
            <a:picLocks noChangeAspect="1"/>
          </p:cNvPicPr>
          <p:nvPr/>
        </p:nvPicPr>
        <p:blipFill>
          <a:blip r:embed="rId2"/>
          <a:srcRect l="60" r="1896"/>
          <a:stretch>
            <a:fillRect/>
          </a:stretch>
        </p:blipFill>
        <p:spPr>
          <a:xfrm>
            <a:off x="520923" y="2569538"/>
            <a:ext cx="5012422" cy="2862942"/>
          </a:xfrm>
          <a:prstGeom prst="rect">
            <a:avLst/>
          </a:prstGeom>
        </p:spPr>
      </p:pic>
      <p:sp>
        <p:nvSpPr>
          <p:cNvPr id="3" name="Content Placeholder 2">
            <a:extLst>
              <a:ext uri="{FF2B5EF4-FFF2-40B4-BE49-F238E27FC236}">
                <a16:creationId xmlns:a16="http://schemas.microsoft.com/office/drawing/2014/main" id="{98C0706B-0F26-1300-1F6D-B614B2671161}"/>
              </a:ext>
            </a:extLst>
          </p:cNvPr>
          <p:cNvSpPr>
            <a:spLocks noGrp="1"/>
          </p:cNvSpPr>
          <p:nvPr>
            <p:ph idx="1"/>
          </p:nvPr>
        </p:nvSpPr>
        <p:spPr>
          <a:xfrm>
            <a:off x="6163056" y="978408"/>
            <a:ext cx="5504688" cy="5367528"/>
          </a:xfrm>
        </p:spPr>
        <p:txBody>
          <a:bodyPr vert="horz" lIns="91440" tIns="45720" rIns="91440" bIns="45720" rtlCol="0" anchor="t">
            <a:normAutofit/>
          </a:bodyPr>
          <a:lstStyle/>
          <a:p>
            <a:pPr marL="0" indent="0">
              <a:buNone/>
            </a:pPr>
            <a:r>
              <a:rPr lang="en-GB" dirty="0"/>
              <a:t>As for the final artifact, it is a short film that takes place within a snow forest environment where I the actor taking place travels through. The wind and snow becoming harsher and denser creating a tough position for the character, in the end making the vision </a:t>
            </a:r>
            <a:r>
              <a:rPr lang="en-GB"/>
              <a:t>for him limited. While struggling with </a:t>
            </a:r>
            <a:r>
              <a:rPr lang="en-GB" dirty="0"/>
              <a:t>their sight they see a glimpse of light coming closer creating hope for this character. Once the light becomes closer the character can then make out what he is </a:t>
            </a:r>
            <a:r>
              <a:rPr lang="en-GB"/>
              <a:t>looking at, which is this mystical glowing fox. Despite the </a:t>
            </a:r>
            <a:r>
              <a:rPr lang="en-GB" dirty="0"/>
              <a:t>conditions, being drawn to this light he continues to move closer to it and finally touching it, where after he does this, he finds himself becoming ghost like moving out of his old body. His old body fading away into the environment, while he follows the fox away into the forest as this new spirit.</a:t>
            </a:r>
          </a:p>
        </p:txBody>
      </p:sp>
    </p:spTree>
    <p:extLst>
      <p:ext uri="{BB962C8B-B14F-4D97-AF65-F5344CB8AC3E}">
        <p14:creationId xmlns:p14="http://schemas.microsoft.com/office/powerpoint/2010/main" val="4240596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79EB8-EF4E-E9CE-BF6D-E16A892A9E50}"/>
              </a:ext>
            </a:extLst>
          </p:cNvPr>
          <p:cNvSpPr>
            <a:spLocks noGrp="1"/>
          </p:cNvSpPr>
          <p:nvPr>
            <p:ph type="title"/>
          </p:nvPr>
        </p:nvSpPr>
        <p:spPr/>
        <p:txBody>
          <a:bodyPr/>
          <a:lstStyle/>
          <a:p>
            <a:r>
              <a:rPr lang="en-GB" i="1" u="sng"/>
              <a:t>Challenges faced</a:t>
            </a:r>
          </a:p>
        </p:txBody>
      </p:sp>
      <p:sp>
        <p:nvSpPr>
          <p:cNvPr id="3" name="Content Placeholder 2">
            <a:extLst>
              <a:ext uri="{FF2B5EF4-FFF2-40B4-BE49-F238E27FC236}">
                <a16:creationId xmlns:a16="http://schemas.microsoft.com/office/drawing/2014/main" id="{6A035D69-EED2-D209-DDA5-79D0B54AA9CB}"/>
              </a:ext>
            </a:extLst>
          </p:cNvPr>
          <p:cNvSpPr>
            <a:spLocks noGrp="1"/>
          </p:cNvSpPr>
          <p:nvPr>
            <p:ph idx="1"/>
          </p:nvPr>
        </p:nvSpPr>
        <p:spPr>
          <a:xfrm>
            <a:off x="521207" y="1946706"/>
            <a:ext cx="11155680" cy="4269132"/>
          </a:xfrm>
        </p:spPr>
        <p:txBody>
          <a:bodyPr vert="horz" lIns="91440" tIns="45720" rIns="91440" bIns="45720" rtlCol="0" anchor="t">
            <a:normAutofit/>
          </a:bodyPr>
          <a:lstStyle/>
          <a:p>
            <a:pPr marL="0" indent="0">
              <a:buNone/>
            </a:pPr>
            <a:r>
              <a:rPr lang="en-GB" sz="2000" dirty="0"/>
              <a:t>One of the main challenges faced within this project was making sure that the green screen footage and 3d environment matched, ensuring consistent lighting, colour balance and shadow direction. Some of the shots needed adjustments as they were coming out too bright and this was a problem as I was going for a dark night theme. </a:t>
            </a:r>
          </a:p>
          <a:p>
            <a:pPr marL="0" indent="0">
              <a:buNone/>
            </a:pPr>
            <a:r>
              <a:rPr lang="en-GB" sz="2000" dirty="0"/>
              <a:t>Also, creating the ghost/spirit effect was challenging as it required precise timing and opacity adjustments to therefore have a smooth transition. With multiple test I could figure out what worked </a:t>
            </a:r>
            <a:r>
              <a:rPr lang="en-GB" sz="2000"/>
              <a:t>best and how the importance of precision is important to create a smooth shot.</a:t>
            </a:r>
          </a:p>
          <a:p>
            <a:pPr marL="0" indent="0">
              <a:buNone/>
            </a:pPr>
            <a:r>
              <a:rPr lang="en-GB" sz="2000" dirty="0"/>
              <a:t>The sound process was also challenging as it required timing that matched with the footage especially for the footsteps and for the appearance of the fox. Following the highs and lows within </a:t>
            </a:r>
            <a:r>
              <a:rPr lang="en-GB" sz="2000"/>
              <a:t>the sound, I could figure out the moments where the impact would happen creating a believab</a:t>
            </a:r>
            <a:r>
              <a:rPr lang="en-GB" sz="2000" dirty="0"/>
              <a:t>le outcome.  </a:t>
            </a:r>
          </a:p>
        </p:txBody>
      </p:sp>
    </p:spTree>
    <p:extLst>
      <p:ext uri="{BB962C8B-B14F-4D97-AF65-F5344CB8AC3E}">
        <p14:creationId xmlns:p14="http://schemas.microsoft.com/office/powerpoint/2010/main" val="3433850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80B92-790C-A5D2-AD95-B6240B81640F}"/>
              </a:ext>
            </a:extLst>
          </p:cNvPr>
          <p:cNvSpPr>
            <a:spLocks noGrp="1"/>
          </p:cNvSpPr>
          <p:nvPr>
            <p:ph type="title"/>
          </p:nvPr>
        </p:nvSpPr>
        <p:spPr>
          <a:xfrm>
            <a:off x="511915" y="848310"/>
            <a:ext cx="4873827" cy="728919"/>
          </a:xfrm>
        </p:spPr>
        <p:txBody>
          <a:bodyPr>
            <a:normAutofit fontScale="90000"/>
          </a:bodyPr>
          <a:lstStyle/>
          <a:p>
            <a:r>
              <a:rPr lang="en-GB" i="1" u="sng"/>
              <a:t>Shots in the film </a:t>
            </a:r>
          </a:p>
        </p:txBody>
      </p:sp>
      <p:pic>
        <p:nvPicPr>
          <p:cNvPr id="3" name="Picture 2" descr="A person in a jacket and hat standing in front of a fox in the snow&#10;&#10;AI-generated content may be incorrect.">
            <a:extLst>
              <a:ext uri="{FF2B5EF4-FFF2-40B4-BE49-F238E27FC236}">
                <a16:creationId xmlns:a16="http://schemas.microsoft.com/office/drawing/2014/main" id="{BD61EBB2-1670-2A4E-3E2A-56EA0E95EAEC}"/>
              </a:ext>
            </a:extLst>
          </p:cNvPr>
          <p:cNvPicPr>
            <a:picLocks noChangeAspect="1"/>
          </p:cNvPicPr>
          <p:nvPr/>
        </p:nvPicPr>
        <p:blipFill>
          <a:blip r:embed="rId2"/>
          <a:stretch>
            <a:fillRect/>
          </a:stretch>
        </p:blipFill>
        <p:spPr>
          <a:xfrm>
            <a:off x="446049" y="3981538"/>
            <a:ext cx="11309196" cy="2546948"/>
          </a:xfrm>
          <a:prstGeom prst="rect">
            <a:avLst/>
          </a:prstGeom>
        </p:spPr>
      </p:pic>
      <p:sp>
        <p:nvSpPr>
          <p:cNvPr id="4" name="TextBox 3">
            <a:extLst>
              <a:ext uri="{FF2B5EF4-FFF2-40B4-BE49-F238E27FC236}">
                <a16:creationId xmlns:a16="http://schemas.microsoft.com/office/drawing/2014/main" id="{369DDD65-9780-00C4-CE77-296C2F0844A3}"/>
              </a:ext>
            </a:extLst>
          </p:cNvPr>
          <p:cNvSpPr txBox="1"/>
          <p:nvPr/>
        </p:nvSpPr>
        <p:spPr>
          <a:xfrm>
            <a:off x="515186" y="1586942"/>
            <a:ext cx="1083055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The total shots for this short film is 10, these shots are:</a:t>
            </a:r>
          </a:p>
          <a:p>
            <a:pPr marL="285750" indent="-285750">
              <a:buFont typeface="Arial"/>
              <a:buChar char="•"/>
            </a:pPr>
            <a:r>
              <a:rPr lang="en-GB" sz="1200"/>
              <a:t>Opening title </a:t>
            </a:r>
            <a:endParaRPr lang="en-GB" sz="1200" dirty="0"/>
          </a:p>
          <a:p>
            <a:pPr marL="285750" indent="-285750">
              <a:buFont typeface="Arial"/>
              <a:buChar char="•"/>
            </a:pPr>
            <a:r>
              <a:rPr lang="en-GB" sz="1200" dirty="0"/>
              <a:t>Side </a:t>
            </a:r>
            <a:r>
              <a:rPr lang="en-GB" sz="1200"/>
              <a:t>transition</a:t>
            </a:r>
            <a:endParaRPr lang="en-GB" sz="1200" dirty="0"/>
          </a:p>
          <a:p>
            <a:pPr marL="285750" indent="-285750">
              <a:buFont typeface="Arial"/>
              <a:buChar char="•"/>
            </a:pPr>
            <a:r>
              <a:rPr lang="en-GB" sz="1200" dirty="0"/>
              <a:t>Charac</a:t>
            </a:r>
            <a:r>
              <a:rPr lang="en-GB" sz="1200"/>
              <a:t>ter front walk</a:t>
            </a:r>
            <a:endParaRPr lang="en-GB" sz="1200" dirty="0"/>
          </a:p>
          <a:p>
            <a:pPr marL="285750" indent="-285750">
              <a:buFont typeface="Arial"/>
              <a:buChar char="•"/>
            </a:pPr>
            <a:r>
              <a:rPr lang="en-GB" sz="1200"/>
              <a:t>Low feet</a:t>
            </a:r>
            <a:endParaRPr lang="en-GB" sz="1200" dirty="0"/>
          </a:p>
          <a:p>
            <a:pPr marL="285750" indent="-285750">
              <a:buFont typeface="Arial"/>
              <a:buChar char="•"/>
            </a:pPr>
            <a:r>
              <a:rPr lang="en-GB" sz="1200"/>
              <a:t>Front face</a:t>
            </a:r>
            <a:endParaRPr lang="en-GB" sz="1200" dirty="0"/>
          </a:p>
          <a:p>
            <a:pPr marL="285750" indent="-285750">
              <a:buFont typeface="Arial"/>
              <a:buChar char="•"/>
            </a:pPr>
            <a:r>
              <a:rPr lang="en-GB" sz="1200"/>
              <a:t>Behind the head</a:t>
            </a:r>
            <a:endParaRPr lang="en-GB" sz="1200" dirty="0"/>
          </a:p>
          <a:p>
            <a:pPr marL="285750" indent="-285750">
              <a:buFont typeface="Arial"/>
              <a:buChar char="•"/>
            </a:pPr>
            <a:r>
              <a:rPr lang="en-GB" sz="1200"/>
              <a:t>Fox walk side</a:t>
            </a:r>
            <a:endParaRPr lang="en-GB" sz="1200" dirty="0"/>
          </a:p>
          <a:p>
            <a:pPr marL="285750" indent="-285750">
              <a:buFont typeface="Arial"/>
              <a:buChar char="•"/>
            </a:pPr>
            <a:r>
              <a:rPr lang="en-GB" sz="1200"/>
              <a:t>Fox walk front</a:t>
            </a:r>
            <a:endParaRPr lang="en-GB" sz="1200" dirty="0"/>
          </a:p>
          <a:p>
            <a:pPr marL="285750" indent="-285750">
              <a:buFont typeface="Arial"/>
              <a:buChar char="•"/>
            </a:pPr>
            <a:r>
              <a:rPr lang="en-GB" sz="1200" dirty="0"/>
              <a:t>Fox </a:t>
            </a:r>
            <a:r>
              <a:rPr lang="en-GB" sz="1200"/>
              <a:t>interaction</a:t>
            </a:r>
            <a:endParaRPr lang="en-GB" sz="1200" dirty="0"/>
          </a:p>
          <a:p>
            <a:pPr marL="285750" indent="-285750">
              <a:buFont typeface="Arial"/>
              <a:buChar char="•"/>
            </a:pPr>
            <a:r>
              <a:rPr lang="en-GB" sz="1200" dirty="0"/>
              <a:t>Closing </a:t>
            </a:r>
            <a:r>
              <a:rPr lang="en-GB" sz="1200"/>
              <a:t>walkout</a:t>
            </a:r>
          </a:p>
        </p:txBody>
      </p:sp>
    </p:spTree>
    <p:extLst>
      <p:ext uri="{BB962C8B-B14F-4D97-AF65-F5344CB8AC3E}">
        <p14:creationId xmlns:p14="http://schemas.microsoft.com/office/powerpoint/2010/main" val="4057339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924C4-82AF-02B7-5FAC-273055AEC3D3}"/>
              </a:ext>
            </a:extLst>
          </p:cNvPr>
          <p:cNvSpPr>
            <a:spLocks noGrp="1"/>
          </p:cNvSpPr>
          <p:nvPr>
            <p:ph type="title"/>
          </p:nvPr>
        </p:nvSpPr>
        <p:spPr>
          <a:xfrm>
            <a:off x="697769" y="801847"/>
            <a:ext cx="5533607" cy="1463040"/>
          </a:xfrm>
        </p:spPr>
        <p:txBody>
          <a:bodyPr vert="horz" lIns="91440" tIns="45720" rIns="91440" bIns="45720" rtlCol="0" anchor="t">
            <a:noAutofit/>
          </a:bodyPr>
          <a:lstStyle/>
          <a:p>
            <a:r>
              <a:rPr lang="en-GB" sz="3600" i="1" u="sng" dirty="0"/>
              <a:t>Editing the shots </a:t>
            </a:r>
            <a:r>
              <a:rPr lang="en-GB" sz="3600" i="1" u="sng"/>
              <a:t>within Adobe After Effects</a:t>
            </a:r>
            <a:endParaRPr lang="en-GB" sz="3600" i="1" u="sng" dirty="0"/>
          </a:p>
        </p:txBody>
      </p:sp>
      <p:pic>
        <p:nvPicPr>
          <p:cNvPr id="4" name="Picture 3" descr="A screenshot of a computer&#10;&#10;AI-generated content may be incorrect.">
            <a:extLst>
              <a:ext uri="{FF2B5EF4-FFF2-40B4-BE49-F238E27FC236}">
                <a16:creationId xmlns:a16="http://schemas.microsoft.com/office/drawing/2014/main" id="{30B204A4-60E8-8157-AD9D-BDB3A75289E9}"/>
              </a:ext>
            </a:extLst>
          </p:cNvPr>
          <p:cNvPicPr>
            <a:picLocks noChangeAspect="1"/>
          </p:cNvPicPr>
          <p:nvPr/>
        </p:nvPicPr>
        <p:blipFill>
          <a:blip r:embed="rId2"/>
          <a:stretch>
            <a:fillRect/>
          </a:stretch>
        </p:blipFill>
        <p:spPr>
          <a:xfrm>
            <a:off x="137726" y="5156324"/>
            <a:ext cx="6346903" cy="1018599"/>
          </a:xfrm>
          <a:prstGeom prst="rect">
            <a:avLst/>
          </a:prstGeom>
        </p:spPr>
      </p:pic>
      <p:pic>
        <p:nvPicPr>
          <p:cNvPr id="5" name="Picture 4" descr="A screen shot of a computer&#10;&#10;AI-generated content may be incorrect.">
            <a:extLst>
              <a:ext uri="{FF2B5EF4-FFF2-40B4-BE49-F238E27FC236}">
                <a16:creationId xmlns:a16="http://schemas.microsoft.com/office/drawing/2014/main" id="{553E57BC-E451-2938-F903-23B830A84684}"/>
              </a:ext>
            </a:extLst>
          </p:cNvPr>
          <p:cNvPicPr>
            <a:picLocks noChangeAspect="1"/>
          </p:cNvPicPr>
          <p:nvPr/>
        </p:nvPicPr>
        <p:blipFill>
          <a:blip r:embed="rId3"/>
          <a:stretch>
            <a:fillRect/>
          </a:stretch>
        </p:blipFill>
        <p:spPr>
          <a:xfrm>
            <a:off x="180793" y="3602006"/>
            <a:ext cx="3371850" cy="1428750"/>
          </a:xfrm>
          <a:prstGeom prst="rect">
            <a:avLst/>
          </a:prstGeom>
        </p:spPr>
      </p:pic>
      <p:pic>
        <p:nvPicPr>
          <p:cNvPr id="6" name="Picture 5" descr="A collage of images of a person and a fox&#10;&#10;AI-generated content may be incorrect.">
            <a:extLst>
              <a:ext uri="{FF2B5EF4-FFF2-40B4-BE49-F238E27FC236}">
                <a16:creationId xmlns:a16="http://schemas.microsoft.com/office/drawing/2014/main" id="{156CA4B5-D898-5BF8-2297-66724F1E8B88}"/>
              </a:ext>
            </a:extLst>
          </p:cNvPr>
          <p:cNvPicPr>
            <a:picLocks noChangeAspect="1"/>
          </p:cNvPicPr>
          <p:nvPr/>
        </p:nvPicPr>
        <p:blipFill>
          <a:blip r:embed="rId4"/>
          <a:stretch>
            <a:fillRect/>
          </a:stretch>
        </p:blipFill>
        <p:spPr>
          <a:xfrm>
            <a:off x="6642801" y="975731"/>
            <a:ext cx="4974520" cy="5622074"/>
          </a:xfrm>
          <a:prstGeom prst="rect">
            <a:avLst/>
          </a:prstGeom>
        </p:spPr>
      </p:pic>
      <p:pic>
        <p:nvPicPr>
          <p:cNvPr id="3" name="Picture 2" descr="A screenshot of a computer program&#10;&#10;AI-generated content may be incorrect.">
            <a:extLst>
              <a:ext uri="{FF2B5EF4-FFF2-40B4-BE49-F238E27FC236}">
                <a16:creationId xmlns:a16="http://schemas.microsoft.com/office/drawing/2014/main" id="{3FA994AE-0C37-478C-1BFC-1BC229C3260A}"/>
              </a:ext>
            </a:extLst>
          </p:cNvPr>
          <p:cNvPicPr>
            <a:picLocks noChangeAspect="1"/>
          </p:cNvPicPr>
          <p:nvPr/>
        </p:nvPicPr>
        <p:blipFill>
          <a:blip r:embed="rId5"/>
          <a:stretch>
            <a:fillRect/>
          </a:stretch>
        </p:blipFill>
        <p:spPr>
          <a:xfrm>
            <a:off x="1060181" y="2011400"/>
            <a:ext cx="4189373" cy="1413417"/>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B96D823F-D5D1-901F-E125-0B25F3448367}"/>
              </a:ext>
            </a:extLst>
          </p:cNvPr>
          <p:cNvPicPr>
            <a:picLocks noChangeAspect="1"/>
          </p:cNvPicPr>
          <p:nvPr/>
        </p:nvPicPr>
        <p:blipFill>
          <a:blip r:embed="rId6"/>
          <a:stretch>
            <a:fillRect/>
          </a:stretch>
        </p:blipFill>
        <p:spPr>
          <a:xfrm>
            <a:off x="3658761" y="3602540"/>
            <a:ext cx="2718575" cy="1427821"/>
          </a:xfrm>
          <a:prstGeom prst="rect">
            <a:avLst/>
          </a:prstGeom>
        </p:spPr>
      </p:pic>
    </p:spTree>
    <p:extLst>
      <p:ext uri="{BB962C8B-B14F-4D97-AF65-F5344CB8AC3E}">
        <p14:creationId xmlns:p14="http://schemas.microsoft.com/office/powerpoint/2010/main" val="2548029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47333-1CE4-5D2D-5E34-447AADF4432F}"/>
              </a:ext>
            </a:extLst>
          </p:cNvPr>
          <p:cNvSpPr>
            <a:spLocks noGrp="1"/>
          </p:cNvSpPr>
          <p:nvPr>
            <p:ph type="title"/>
          </p:nvPr>
        </p:nvSpPr>
        <p:spPr/>
        <p:txBody>
          <a:bodyPr/>
          <a:lstStyle/>
          <a:p>
            <a:r>
              <a:rPr lang="en-GB" i="1" u="sng"/>
              <a:t>Creating snow</a:t>
            </a:r>
          </a:p>
        </p:txBody>
      </p:sp>
      <p:sp>
        <p:nvSpPr>
          <p:cNvPr id="3" name="Content Placeholder 2">
            <a:extLst>
              <a:ext uri="{FF2B5EF4-FFF2-40B4-BE49-F238E27FC236}">
                <a16:creationId xmlns:a16="http://schemas.microsoft.com/office/drawing/2014/main" id="{B39C1EDE-1DE0-B815-6D98-E27F222FA9F4}"/>
              </a:ext>
            </a:extLst>
          </p:cNvPr>
          <p:cNvSpPr>
            <a:spLocks noGrp="1"/>
          </p:cNvSpPr>
          <p:nvPr>
            <p:ph idx="1"/>
          </p:nvPr>
        </p:nvSpPr>
        <p:spPr>
          <a:xfrm>
            <a:off x="521208" y="2346291"/>
            <a:ext cx="6453584" cy="3767328"/>
          </a:xfrm>
        </p:spPr>
        <p:txBody>
          <a:bodyPr vert="horz" lIns="91440" tIns="45720" rIns="91440" bIns="45720" rtlCol="0" anchor="t">
            <a:normAutofit/>
          </a:bodyPr>
          <a:lstStyle/>
          <a:p>
            <a:pPr marL="0" indent="0">
              <a:buNone/>
            </a:pPr>
            <a:r>
              <a:rPr lang="en-GB" dirty="0"/>
              <a:t>Creating snow was important within this project as it was one of the main parts of the environment. The snow was created using a solid shape that was adjusted to have the look of snow and then used with an effect called 'CC Particle World' to multiple it. The effect allowed for the adjustments of size, density, rotation, and opacity. Also, with this effect I could adjust it to create a fog look making the weather conditions in the environment seem </a:t>
            </a:r>
            <a:r>
              <a:rPr lang="en-GB"/>
              <a:t>harsher.</a:t>
            </a:r>
          </a:p>
        </p:txBody>
      </p:sp>
      <p:pic>
        <p:nvPicPr>
          <p:cNvPr id="5" name="Picture 4" descr="A white and black pixelated image&#10;&#10;AI-generated content may be incorrect.">
            <a:extLst>
              <a:ext uri="{FF2B5EF4-FFF2-40B4-BE49-F238E27FC236}">
                <a16:creationId xmlns:a16="http://schemas.microsoft.com/office/drawing/2014/main" id="{4A584244-FD28-6EF4-6253-32573E895201}"/>
              </a:ext>
            </a:extLst>
          </p:cNvPr>
          <p:cNvPicPr>
            <a:picLocks noChangeAspect="1"/>
          </p:cNvPicPr>
          <p:nvPr/>
        </p:nvPicPr>
        <p:blipFill>
          <a:blip r:embed="rId2"/>
          <a:stretch>
            <a:fillRect/>
          </a:stretch>
        </p:blipFill>
        <p:spPr>
          <a:xfrm>
            <a:off x="10203715" y="2723338"/>
            <a:ext cx="1755620" cy="1680814"/>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6AEDC06D-2C54-74E1-E2DE-B5CEF54FF87E}"/>
              </a:ext>
            </a:extLst>
          </p:cNvPr>
          <p:cNvPicPr>
            <a:picLocks noChangeAspect="1"/>
          </p:cNvPicPr>
          <p:nvPr/>
        </p:nvPicPr>
        <p:blipFill>
          <a:blip r:embed="rId3"/>
          <a:stretch>
            <a:fillRect/>
          </a:stretch>
        </p:blipFill>
        <p:spPr>
          <a:xfrm>
            <a:off x="7081141" y="1848430"/>
            <a:ext cx="2899085" cy="3653651"/>
          </a:xfrm>
          <a:prstGeom prst="rect">
            <a:avLst/>
          </a:prstGeom>
        </p:spPr>
      </p:pic>
    </p:spTree>
    <p:extLst>
      <p:ext uri="{BB962C8B-B14F-4D97-AF65-F5344CB8AC3E}">
        <p14:creationId xmlns:p14="http://schemas.microsoft.com/office/powerpoint/2010/main" val="3691490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3DBA9-DC5D-D105-AB8B-15799914BC45}"/>
              </a:ext>
            </a:extLst>
          </p:cNvPr>
          <p:cNvSpPr>
            <a:spLocks noGrp="1"/>
          </p:cNvSpPr>
          <p:nvPr>
            <p:ph type="title"/>
          </p:nvPr>
        </p:nvSpPr>
        <p:spPr>
          <a:xfrm>
            <a:off x="521208" y="978408"/>
            <a:ext cx="11155680" cy="942650"/>
          </a:xfrm>
        </p:spPr>
        <p:txBody>
          <a:bodyPr/>
          <a:lstStyle/>
          <a:p>
            <a:r>
              <a:rPr lang="en-GB" i="1" u="sng"/>
              <a:t>Creating the Shatter fade out</a:t>
            </a:r>
          </a:p>
        </p:txBody>
      </p:sp>
      <p:pic>
        <p:nvPicPr>
          <p:cNvPr id="4" name="Content Placeholder 3" descr="A person in a jacket jumping in the snow&#10;&#10;AI-generated content may be incorrect.">
            <a:extLst>
              <a:ext uri="{FF2B5EF4-FFF2-40B4-BE49-F238E27FC236}">
                <a16:creationId xmlns:a16="http://schemas.microsoft.com/office/drawing/2014/main" id="{B68EEBE8-6973-7C82-9712-229D66A81AA7}"/>
              </a:ext>
            </a:extLst>
          </p:cNvPr>
          <p:cNvPicPr>
            <a:picLocks noGrp="1" noChangeAspect="1"/>
          </p:cNvPicPr>
          <p:nvPr>
            <p:ph idx="1"/>
          </p:nvPr>
        </p:nvPicPr>
        <p:blipFill>
          <a:blip r:embed="rId2"/>
          <a:stretch>
            <a:fillRect/>
          </a:stretch>
        </p:blipFill>
        <p:spPr>
          <a:xfrm>
            <a:off x="2751475" y="1717446"/>
            <a:ext cx="3201097" cy="2330141"/>
          </a:xfrm>
          <a:prstGeom prst="rect">
            <a:avLst/>
          </a:prstGeom>
        </p:spPr>
      </p:pic>
      <p:sp>
        <p:nvSpPr>
          <p:cNvPr id="5" name="TextBox 4">
            <a:extLst>
              <a:ext uri="{FF2B5EF4-FFF2-40B4-BE49-F238E27FC236}">
                <a16:creationId xmlns:a16="http://schemas.microsoft.com/office/drawing/2014/main" id="{DE16DA2A-C86E-4039-ED56-B4B8AC49EF73}"/>
              </a:ext>
            </a:extLst>
          </p:cNvPr>
          <p:cNvSpPr txBox="1"/>
          <p:nvPr/>
        </p:nvSpPr>
        <p:spPr>
          <a:xfrm>
            <a:off x="334046" y="4338216"/>
            <a:ext cx="767379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wanted to have the effect of the old body fading away while the spirit comes out. To do this a new solid layer would need to be created and then adding the 'Shatter' effect allowed for the adjustments to create a fade out. The pivot points would need to be placed on sides I wanted to have the effect move. I needed the motion of the fade to move to the left facing upwards as it was facing against the fox and I wanted it to flow with the </a:t>
            </a:r>
            <a:r>
              <a:rPr lang="en-GB"/>
              <a:t>snow.  </a:t>
            </a:r>
          </a:p>
        </p:txBody>
      </p:sp>
      <p:pic>
        <p:nvPicPr>
          <p:cNvPr id="6" name="Picture 5" descr="A screenshot of a computer&#10;&#10;AI-generated content may be incorrect.">
            <a:extLst>
              <a:ext uri="{FF2B5EF4-FFF2-40B4-BE49-F238E27FC236}">
                <a16:creationId xmlns:a16="http://schemas.microsoft.com/office/drawing/2014/main" id="{6759D8C0-C8F2-D29E-B52B-5F041CF171E8}"/>
              </a:ext>
            </a:extLst>
          </p:cNvPr>
          <p:cNvPicPr>
            <a:picLocks noChangeAspect="1"/>
          </p:cNvPicPr>
          <p:nvPr/>
        </p:nvPicPr>
        <p:blipFill>
          <a:blip r:embed="rId3"/>
          <a:stretch>
            <a:fillRect/>
          </a:stretch>
        </p:blipFill>
        <p:spPr>
          <a:xfrm>
            <a:off x="8425675" y="1448612"/>
            <a:ext cx="2579649" cy="4564799"/>
          </a:xfrm>
          <a:prstGeom prst="rect">
            <a:avLst/>
          </a:prstGeom>
        </p:spPr>
      </p:pic>
    </p:spTree>
    <p:extLst>
      <p:ext uri="{BB962C8B-B14F-4D97-AF65-F5344CB8AC3E}">
        <p14:creationId xmlns:p14="http://schemas.microsoft.com/office/powerpoint/2010/main" val="3600107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Rectangle 15">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2FAC30-B55E-7A32-CD98-90862AD6388C}"/>
              </a:ext>
            </a:extLst>
          </p:cNvPr>
          <p:cNvSpPr>
            <a:spLocks noGrp="1"/>
          </p:cNvSpPr>
          <p:nvPr>
            <p:ph type="title"/>
          </p:nvPr>
        </p:nvSpPr>
        <p:spPr>
          <a:xfrm>
            <a:off x="2967630" y="978409"/>
            <a:ext cx="5976296" cy="1298386"/>
          </a:xfrm>
        </p:spPr>
        <p:txBody>
          <a:bodyPr vert="horz" lIns="91440" tIns="45720" rIns="91440" bIns="45720" rtlCol="0" anchor="t">
            <a:normAutofit/>
          </a:bodyPr>
          <a:lstStyle/>
          <a:p>
            <a:r>
              <a:rPr lang="en-US" sz="5400" i="1" u="sng"/>
              <a:t>Final edited shots</a:t>
            </a:r>
          </a:p>
        </p:txBody>
      </p:sp>
      <p:sp>
        <p:nvSpPr>
          <p:cNvPr id="18" name="Freeform: Shape 17">
            <a:extLst>
              <a:ext uri="{FF2B5EF4-FFF2-40B4-BE49-F238E27FC236}">
                <a16:creationId xmlns:a16="http://schemas.microsoft.com/office/drawing/2014/main" id="{DCC11005-BC53-5976-9587-FB0B62EF6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person kneeling next to a fox&#10;&#10;AI-generated content may be incorrect.">
            <a:extLst>
              <a:ext uri="{FF2B5EF4-FFF2-40B4-BE49-F238E27FC236}">
                <a16:creationId xmlns:a16="http://schemas.microsoft.com/office/drawing/2014/main" id="{DBC1AC78-1BB0-EA8D-2CFB-FBBDA8E90441}"/>
              </a:ext>
            </a:extLst>
          </p:cNvPr>
          <p:cNvPicPr>
            <a:picLocks noChangeAspect="1"/>
          </p:cNvPicPr>
          <p:nvPr/>
        </p:nvPicPr>
        <p:blipFill>
          <a:blip r:embed="rId2"/>
          <a:srcRect l="1084" r="1" b="1"/>
          <a:stretch>
            <a:fillRect/>
          </a:stretch>
        </p:blipFill>
        <p:spPr>
          <a:xfrm>
            <a:off x="6222843" y="2414725"/>
            <a:ext cx="5450641" cy="3154680"/>
          </a:xfrm>
          <a:prstGeom prst="rect">
            <a:avLst/>
          </a:prstGeom>
        </p:spPr>
      </p:pic>
      <p:pic>
        <p:nvPicPr>
          <p:cNvPr id="6" name="Picture 5" descr="A collage of images of a person and a fox&#10;&#10;AI-generated content may be incorrect.">
            <a:extLst>
              <a:ext uri="{FF2B5EF4-FFF2-40B4-BE49-F238E27FC236}">
                <a16:creationId xmlns:a16="http://schemas.microsoft.com/office/drawing/2014/main" id="{EDD686B2-856A-2847-BBB1-F08B6FB9E925}"/>
              </a:ext>
            </a:extLst>
          </p:cNvPr>
          <p:cNvPicPr>
            <a:picLocks noChangeAspect="1"/>
          </p:cNvPicPr>
          <p:nvPr/>
        </p:nvPicPr>
        <p:blipFill>
          <a:blip r:embed="rId3"/>
          <a:srcRect r="3" b="643"/>
          <a:stretch>
            <a:fillRect/>
          </a:stretch>
        </p:blipFill>
        <p:spPr>
          <a:xfrm>
            <a:off x="645809" y="2414725"/>
            <a:ext cx="5450641" cy="3154680"/>
          </a:xfrm>
          <a:prstGeom prst="rect">
            <a:avLst/>
          </a:prstGeom>
        </p:spPr>
      </p:pic>
    </p:spTree>
    <p:extLst>
      <p:ext uri="{BB962C8B-B14F-4D97-AF65-F5344CB8AC3E}">
        <p14:creationId xmlns:p14="http://schemas.microsoft.com/office/powerpoint/2010/main" val="2613273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24735-7A98-9E45-3415-3A4314583212}"/>
              </a:ext>
            </a:extLst>
          </p:cNvPr>
          <p:cNvSpPr>
            <a:spLocks noGrp="1"/>
          </p:cNvSpPr>
          <p:nvPr>
            <p:ph type="title"/>
          </p:nvPr>
        </p:nvSpPr>
        <p:spPr/>
        <p:txBody>
          <a:bodyPr/>
          <a:lstStyle/>
          <a:p>
            <a:r>
              <a:rPr lang="en-GB" i="1" u="sng"/>
              <a:t>Finishing touches</a:t>
            </a:r>
            <a:r>
              <a:rPr lang="en-GB" i="1" u="sng" dirty="0"/>
              <a:t> in Adobe Premiere Pro</a:t>
            </a:r>
          </a:p>
        </p:txBody>
      </p:sp>
      <p:pic>
        <p:nvPicPr>
          <p:cNvPr id="4" name="Content Placeholder 3" descr="A screenshot of a video game&#10;&#10;AI-generated content may be incorrect.">
            <a:extLst>
              <a:ext uri="{FF2B5EF4-FFF2-40B4-BE49-F238E27FC236}">
                <a16:creationId xmlns:a16="http://schemas.microsoft.com/office/drawing/2014/main" id="{F9E3170D-E3CC-4F6C-6AF3-EAA737C54040}"/>
              </a:ext>
            </a:extLst>
          </p:cNvPr>
          <p:cNvPicPr>
            <a:picLocks noGrp="1" noChangeAspect="1"/>
          </p:cNvPicPr>
          <p:nvPr>
            <p:ph idx="1"/>
          </p:nvPr>
        </p:nvPicPr>
        <p:blipFill>
          <a:blip r:embed="rId2"/>
          <a:stretch>
            <a:fillRect/>
          </a:stretch>
        </p:blipFill>
        <p:spPr>
          <a:xfrm>
            <a:off x="5017234" y="2448512"/>
            <a:ext cx="6819259" cy="2680083"/>
          </a:xfrm>
          <a:prstGeom prst="rect">
            <a:avLst/>
          </a:prstGeom>
        </p:spPr>
      </p:pic>
      <p:sp>
        <p:nvSpPr>
          <p:cNvPr id="5" name="TextBox 4">
            <a:extLst>
              <a:ext uri="{FF2B5EF4-FFF2-40B4-BE49-F238E27FC236}">
                <a16:creationId xmlns:a16="http://schemas.microsoft.com/office/drawing/2014/main" id="{6B658821-EC84-D0D6-7241-AA68E83E25E0}"/>
              </a:ext>
            </a:extLst>
          </p:cNvPr>
          <p:cNvSpPr txBox="1"/>
          <p:nvPr/>
        </p:nvSpPr>
        <p:spPr>
          <a:xfrm>
            <a:off x="596688" y="1901331"/>
            <a:ext cx="4574689"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Sounds used:</a:t>
            </a:r>
            <a:endParaRPr lang="en-US" sz="2000" b="1"/>
          </a:p>
          <a:p>
            <a:pPr marL="285750" indent="-285750">
              <a:buFont typeface="Arial"/>
              <a:buChar char="•"/>
            </a:pPr>
            <a:r>
              <a:rPr lang="en-GB" dirty="0"/>
              <a:t>Strong winds</a:t>
            </a:r>
            <a:endParaRPr lang="en-GB"/>
          </a:p>
          <a:p>
            <a:pPr marL="285750" indent="-285750">
              <a:buFont typeface="Arial"/>
              <a:buChar char="•"/>
            </a:pPr>
            <a:r>
              <a:rPr lang="en-GB"/>
              <a:t>Snow step crunches</a:t>
            </a:r>
            <a:endParaRPr lang="en-GB" dirty="0"/>
          </a:p>
          <a:p>
            <a:pPr marL="285750" indent="-285750">
              <a:buFont typeface="Arial"/>
              <a:buChar char="•"/>
            </a:pPr>
            <a:r>
              <a:rPr lang="en-GB"/>
              <a:t>Trees brushing</a:t>
            </a:r>
            <a:endParaRPr lang="en-GB" dirty="0"/>
          </a:p>
          <a:p>
            <a:pPr marL="285750" indent="-285750">
              <a:buFont typeface="Arial"/>
              <a:buChar char="•"/>
            </a:pPr>
            <a:r>
              <a:rPr lang="en-GB"/>
              <a:t>Animal sounds in the distance</a:t>
            </a:r>
            <a:endParaRPr lang="en-GB" dirty="0"/>
          </a:p>
          <a:p>
            <a:pPr marL="285750" indent="-285750">
              <a:buFont typeface="Arial"/>
              <a:buChar char="•"/>
            </a:pPr>
            <a:r>
              <a:rPr lang="en-GB"/>
              <a:t>Shining/glowing sound for fox</a:t>
            </a:r>
            <a:endParaRPr lang="en-GB" dirty="0"/>
          </a:p>
          <a:p>
            <a:pPr marL="285750" indent="-285750">
              <a:buFont typeface="Arial"/>
              <a:buChar char="•"/>
            </a:pPr>
            <a:r>
              <a:rPr lang="en-GB"/>
              <a:t>Heavy breathing </a:t>
            </a:r>
            <a:endParaRPr lang="en-GB" dirty="0"/>
          </a:p>
          <a:p>
            <a:pPr marL="285750" indent="-285750">
              <a:buFont typeface="Arial"/>
              <a:buChar char="•"/>
            </a:pPr>
            <a:r>
              <a:rPr lang="en-GB"/>
              <a:t>Coat rubbing</a:t>
            </a:r>
            <a:endParaRPr lang="en-GB" dirty="0"/>
          </a:p>
          <a:p>
            <a:pPr marL="285750" indent="-285750">
              <a:buFont typeface="Arial"/>
              <a:buChar char="•"/>
            </a:pPr>
            <a:r>
              <a:rPr lang="en-GB"/>
              <a:t>Music background</a:t>
            </a:r>
            <a:endParaRPr lang="en-GB" dirty="0"/>
          </a:p>
          <a:p>
            <a:endParaRPr lang="en-GB" dirty="0"/>
          </a:p>
        </p:txBody>
      </p:sp>
      <p:sp>
        <p:nvSpPr>
          <p:cNvPr id="3" name="TextBox 2">
            <a:extLst>
              <a:ext uri="{FF2B5EF4-FFF2-40B4-BE49-F238E27FC236}">
                <a16:creationId xmlns:a16="http://schemas.microsoft.com/office/drawing/2014/main" id="{D7C81A0D-06B8-8222-93D8-892B0447779A}"/>
              </a:ext>
            </a:extLst>
          </p:cNvPr>
          <p:cNvSpPr txBox="1"/>
          <p:nvPr/>
        </p:nvSpPr>
        <p:spPr>
          <a:xfrm>
            <a:off x="369507" y="4790622"/>
            <a:ext cx="448127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also used two main transitions in Adobe Premiere Pro to create smooth movements between shots. The two transitions are called 'Cross </a:t>
            </a:r>
            <a:r>
              <a:rPr lang="en-GB"/>
              <a:t>Dissolve</a:t>
            </a:r>
            <a:r>
              <a:rPr lang="en-GB" dirty="0"/>
              <a:t>' and 'Additive </a:t>
            </a:r>
            <a:r>
              <a:rPr lang="en-GB"/>
              <a:t>Dissolve' allowing for movements that are not too sharp.</a:t>
            </a:r>
          </a:p>
        </p:txBody>
      </p:sp>
    </p:spTree>
    <p:extLst>
      <p:ext uri="{BB962C8B-B14F-4D97-AF65-F5344CB8AC3E}">
        <p14:creationId xmlns:p14="http://schemas.microsoft.com/office/powerpoint/2010/main" val="3207257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2E2E1-44FD-53E3-49B5-1289BB53F1AC}"/>
              </a:ext>
            </a:extLst>
          </p:cNvPr>
          <p:cNvSpPr>
            <a:spLocks noGrp="1"/>
          </p:cNvSpPr>
          <p:nvPr>
            <p:ph type="title"/>
          </p:nvPr>
        </p:nvSpPr>
        <p:spPr>
          <a:xfrm>
            <a:off x="4670391" y="978408"/>
            <a:ext cx="2863917" cy="738945"/>
          </a:xfrm>
        </p:spPr>
        <p:txBody>
          <a:bodyPr>
            <a:normAutofit fontScale="90000"/>
          </a:bodyPr>
          <a:lstStyle/>
          <a:p>
            <a:r>
              <a:rPr lang="en-GB" i="1" u="sng"/>
              <a:t>Final Video</a:t>
            </a:r>
          </a:p>
        </p:txBody>
      </p:sp>
      <p:sp>
        <p:nvSpPr>
          <p:cNvPr id="3" name="TextBox 2">
            <a:extLst>
              <a:ext uri="{FF2B5EF4-FFF2-40B4-BE49-F238E27FC236}">
                <a16:creationId xmlns:a16="http://schemas.microsoft.com/office/drawing/2014/main" id="{094238FA-A6AF-00F7-65A9-C37912AA8A92}"/>
              </a:ext>
            </a:extLst>
          </p:cNvPr>
          <p:cNvSpPr txBox="1"/>
          <p:nvPr/>
        </p:nvSpPr>
        <p:spPr>
          <a:xfrm>
            <a:off x="4464645" y="6215093"/>
            <a:ext cx="32585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hlinkClick r:id="rId4"/>
              </a:rPr>
              <a:t>https://youtu.be/I0e8ubq8c4A</a:t>
            </a:r>
            <a:r>
              <a:rPr lang="en-US" dirty="0">
                <a:ea typeface="+mn-lt"/>
                <a:cs typeface="+mn-lt"/>
              </a:rPr>
              <a:t> </a:t>
            </a:r>
            <a:endParaRPr lang="en-US"/>
          </a:p>
          <a:p>
            <a:pPr algn="ctr"/>
            <a:endParaRPr lang="en-GB"/>
          </a:p>
        </p:txBody>
      </p:sp>
      <p:pic>
        <p:nvPicPr>
          <p:cNvPr id="5" name="Animations_Reel (1)">
            <a:hlinkClick r:id="" action="ppaction://media"/>
            <a:extLst>
              <a:ext uri="{FF2B5EF4-FFF2-40B4-BE49-F238E27FC236}">
                <a16:creationId xmlns:a16="http://schemas.microsoft.com/office/drawing/2014/main" id="{11F33829-7FC0-BEC6-5882-AFCDE21DD3E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522621" y="1718510"/>
            <a:ext cx="7146758" cy="4042610"/>
          </a:xfrm>
          <a:prstGeom prst="rect">
            <a:avLst/>
          </a:prstGeom>
        </p:spPr>
      </p:pic>
    </p:spTree>
    <p:extLst>
      <p:ext uri="{BB962C8B-B14F-4D97-AF65-F5344CB8AC3E}">
        <p14:creationId xmlns:p14="http://schemas.microsoft.com/office/powerpoint/2010/main" val="171212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1AE6-611D-C8A1-F2E2-DB444EF6E0B4}"/>
              </a:ext>
            </a:extLst>
          </p:cNvPr>
          <p:cNvSpPr>
            <a:spLocks noGrp="1"/>
          </p:cNvSpPr>
          <p:nvPr>
            <p:ph type="title"/>
          </p:nvPr>
        </p:nvSpPr>
        <p:spPr/>
        <p:txBody>
          <a:bodyPr/>
          <a:lstStyle/>
          <a:p>
            <a:r>
              <a:rPr lang="en-GB" i="1" u="sng"/>
              <a:t>Reflection</a:t>
            </a:r>
          </a:p>
        </p:txBody>
      </p:sp>
      <p:sp>
        <p:nvSpPr>
          <p:cNvPr id="3" name="Content Placeholder 2">
            <a:extLst>
              <a:ext uri="{FF2B5EF4-FFF2-40B4-BE49-F238E27FC236}">
                <a16:creationId xmlns:a16="http://schemas.microsoft.com/office/drawing/2014/main" id="{38303C9C-88C1-18E0-6F6B-12B07D6284F9}"/>
              </a:ext>
            </a:extLst>
          </p:cNvPr>
          <p:cNvSpPr>
            <a:spLocks noGrp="1"/>
          </p:cNvSpPr>
          <p:nvPr>
            <p:ph idx="1"/>
          </p:nvPr>
        </p:nvSpPr>
        <p:spPr>
          <a:xfrm>
            <a:off x="521208" y="1900243"/>
            <a:ext cx="11155680" cy="4445693"/>
          </a:xfrm>
        </p:spPr>
        <p:txBody>
          <a:bodyPr vert="horz" lIns="91440" tIns="45720" rIns="91440" bIns="45720" rtlCol="0" anchor="t">
            <a:normAutofit/>
          </a:bodyPr>
          <a:lstStyle/>
          <a:p>
            <a:pPr marL="0" indent="0">
              <a:buNone/>
            </a:pPr>
            <a:r>
              <a:rPr lang="en-GB" dirty="0"/>
              <a:t>Through this project I believe that the effects used created the right tone and atmosphere with the environment. Also, the variety use of multiple angl</a:t>
            </a:r>
            <a:r>
              <a:rPr lang="en-GB" dirty="0">
                <a:solidFill>
                  <a:srgbClr val="000000"/>
                </a:solidFill>
                <a:latin typeface="Bierstadt"/>
              </a:rPr>
              <a:t>es</a:t>
            </a:r>
            <a:r>
              <a:rPr lang="en-GB" dirty="0"/>
              <a:t> keeps the viewer engaged and making sure that none of the shot angles drag on too long. There was 10 shots edited in total, if I had more time, I would have liked to have more shots towards the end of the short film, where the character is having more interactions with the fox or the character showcasing himself in his new form.</a:t>
            </a:r>
            <a:endParaRPr lang="en-US" dirty="0"/>
          </a:p>
          <a:p>
            <a:pPr marL="0" indent="0">
              <a:buNone/>
            </a:pPr>
            <a:r>
              <a:rPr lang="en-GB"/>
              <a:t>I think the sound choice was good as it creates a mysterious feeling using the background music and heavy </a:t>
            </a:r>
            <a:r>
              <a:rPr lang="en-GB" dirty="0"/>
              <a:t>winds. The sounds had fade in and outs making smooth transitions between each other and therefore not creating loud sharp entrances. If I were to do this again or further carry out this project, I would like to create my own sounds such as the </a:t>
            </a:r>
            <a:r>
              <a:rPr lang="en-GB"/>
              <a:t>footsteps</a:t>
            </a:r>
            <a:r>
              <a:rPr lang="en-GB" dirty="0"/>
              <a:t> rather than </a:t>
            </a:r>
            <a:r>
              <a:rPr lang="en-GB" dirty="0" err="1"/>
              <a:t>usin</a:t>
            </a:r>
            <a:r>
              <a:rPr lang="en-GB" dirty="0"/>
              <a:t>g sounds that other people have gathered. </a:t>
            </a:r>
          </a:p>
          <a:p>
            <a:pPr marL="0" indent="0">
              <a:buNone/>
            </a:pPr>
            <a:r>
              <a:rPr lang="en-GB" dirty="0"/>
              <a:t>After doing this project I have learnt a lot of new techniques and information on the importances of what creates a believable shot. Reflecting back on the final video I believe that there are things I could do to make the shots more believable such as creating more texture of snow to the character to blend it in more within the environment.</a:t>
            </a:r>
          </a:p>
        </p:txBody>
      </p:sp>
    </p:spTree>
    <p:extLst>
      <p:ext uri="{BB962C8B-B14F-4D97-AF65-F5344CB8AC3E}">
        <p14:creationId xmlns:p14="http://schemas.microsoft.com/office/powerpoint/2010/main" val="91681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C1D52-953A-AB51-D4C3-3B0326F579DC}"/>
              </a:ext>
            </a:extLst>
          </p:cNvPr>
          <p:cNvSpPr>
            <a:spLocks noGrp="1"/>
          </p:cNvSpPr>
          <p:nvPr>
            <p:ph type="title"/>
          </p:nvPr>
        </p:nvSpPr>
        <p:spPr/>
        <p:txBody>
          <a:bodyPr/>
          <a:lstStyle/>
          <a:p>
            <a:r>
              <a:rPr lang="en-GB"/>
              <a:t>Bibliography </a:t>
            </a:r>
          </a:p>
        </p:txBody>
      </p:sp>
      <p:sp>
        <p:nvSpPr>
          <p:cNvPr id="3" name="Content Placeholder 2">
            <a:extLst>
              <a:ext uri="{FF2B5EF4-FFF2-40B4-BE49-F238E27FC236}">
                <a16:creationId xmlns:a16="http://schemas.microsoft.com/office/drawing/2014/main" id="{7D032944-9B44-EB87-D6F9-6C4706AD8E21}"/>
              </a:ext>
            </a:extLst>
          </p:cNvPr>
          <p:cNvSpPr>
            <a:spLocks noGrp="1"/>
          </p:cNvSpPr>
          <p:nvPr>
            <p:ph idx="1"/>
          </p:nvPr>
        </p:nvSpPr>
        <p:spPr>
          <a:xfrm>
            <a:off x="521208" y="1798022"/>
            <a:ext cx="11155680" cy="4547914"/>
          </a:xfrm>
        </p:spPr>
        <p:txBody>
          <a:bodyPr vert="horz" lIns="91440" tIns="45720" rIns="91440" bIns="45720" rtlCol="0" anchor="t">
            <a:normAutofit fontScale="92500" lnSpcReduction="10000"/>
          </a:bodyPr>
          <a:lstStyle/>
          <a:p>
            <a:pPr marL="0" indent="0">
              <a:buNone/>
            </a:pPr>
            <a:r>
              <a:rPr lang="en-GB" b="1"/>
              <a:t>[1]</a:t>
            </a:r>
            <a:r>
              <a:rPr lang="en-GB"/>
              <a:t> - E. Alamin, "Make Your Videos LOOK CINEMATIC in Premier Pro", YouTube, Available at </a:t>
            </a:r>
            <a:r>
              <a:rPr lang="en-GB" dirty="0">
                <a:ea typeface="+mn-lt"/>
                <a:cs typeface="+mn-lt"/>
                <a:hlinkClick r:id="rId2"/>
              </a:rPr>
              <a:t>https://www.youtube.com/watch?v=KRC-6fMbw7k</a:t>
            </a:r>
            <a:r>
              <a:rPr lang="en-GB">
                <a:ea typeface="+mn-lt"/>
                <a:cs typeface="+mn-lt"/>
              </a:rPr>
              <a:t>, Accessed (20th April 2026).</a:t>
            </a:r>
          </a:p>
          <a:p>
            <a:pPr marL="0" indent="0">
              <a:buNone/>
            </a:pPr>
            <a:r>
              <a:rPr lang="en-GB" b="1" dirty="0"/>
              <a:t>[2]</a:t>
            </a:r>
            <a:r>
              <a:rPr lang="en-GB" dirty="0"/>
              <a:t> - </a:t>
            </a:r>
            <a:r>
              <a:rPr lang="en-GB" dirty="0" err="1"/>
              <a:t>DigitalWondersAndSmiles</a:t>
            </a:r>
            <a:r>
              <a:rPr lang="en-GB" dirty="0"/>
              <a:t>, "Forest Soundscapes", </a:t>
            </a:r>
            <a:r>
              <a:rPr lang="en-GB" dirty="0" err="1"/>
              <a:t>Pixabay</a:t>
            </a:r>
            <a:r>
              <a:rPr lang="en-GB" dirty="0"/>
              <a:t>, Available at </a:t>
            </a:r>
            <a:r>
              <a:rPr lang="en-GB" dirty="0">
                <a:ea typeface="+mn-lt"/>
                <a:cs typeface="+mn-lt"/>
                <a:hlinkClick r:id="rId3"/>
              </a:rPr>
              <a:t>https://pixabay.com/sound-effects/snow-footstep-sfx-16100/</a:t>
            </a:r>
            <a:r>
              <a:rPr lang="en-GB" dirty="0">
                <a:ea typeface="+mn-lt"/>
                <a:cs typeface="+mn-lt"/>
              </a:rPr>
              <a:t>, Accessed (28th April 2026).</a:t>
            </a:r>
            <a:endParaRPr lang="en-GB"/>
          </a:p>
          <a:p>
            <a:pPr marL="0" indent="0">
              <a:buNone/>
            </a:pPr>
            <a:r>
              <a:rPr lang="en-GB" b="1" dirty="0">
                <a:ea typeface="+mn-lt"/>
                <a:cs typeface="+mn-lt"/>
              </a:rPr>
              <a:t>[3]</a:t>
            </a:r>
            <a:r>
              <a:rPr lang="en-GB" dirty="0">
                <a:ea typeface="+mn-lt"/>
                <a:cs typeface="+mn-lt"/>
              </a:rPr>
              <a:t> - </a:t>
            </a:r>
            <a:r>
              <a:rPr lang="en-GB" dirty="0" err="1">
                <a:ea typeface="+mn-lt"/>
                <a:cs typeface="+mn-lt"/>
              </a:rPr>
              <a:t>Freesound_Community</a:t>
            </a:r>
            <a:r>
              <a:rPr lang="en-GB" dirty="0">
                <a:ea typeface="+mn-lt"/>
                <a:cs typeface="+mn-lt"/>
              </a:rPr>
              <a:t>, "Clothing: Rustling Leather Jacket", </a:t>
            </a:r>
            <a:r>
              <a:rPr lang="en-GB" dirty="0" err="1">
                <a:ea typeface="+mn-lt"/>
                <a:cs typeface="+mn-lt"/>
              </a:rPr>
              <a:t>Pixabay</a:t>
            </a:r>
            <a:r>
              <a:rPr lang="en-GB" dirty="0">
                <a:ea typeface="+mn-lt"/>
                <a:cs typeface="+mn-lt"/>
              </a:rPr>
              <a:t>, Available at </a:t>
            </a:r>
            <a:r>
              <a:rPr lang="en-GB" dirty="0">
                <a:ea typeface="+mn-lt"/>
                <a:cs typeface="+mn-lt"/>
                <a:hlinkClick r:id="rId4"/>
              </a:rPr>
              <a:t>https://pixabay.com/sound-effects/film-special-effects-clothing-rustling-leather-jacket-59489/</a:t>
            </a:r>
            <a:r>
              <a:rPr lang="en-GB" dirty="0">
                <a:ea typeface="+mn-lt"/>
                <a:cs typeface="+mn-lt"/>
              </a:rPr>
              <a:t>, Accessed (28th April 2026).</a:t>
            </a:r>
          </a:p>
          <a:p>
            <a:pPr marL="0" indent="0">
              <a:buNone/>
            </a:pPr>
            <a:r>
              <a:rPr lang="en-GB" b="1" dirty="0">
                <a:ea typeface="+mn-lt"/>
                <a:cs typeface="+mn-lt"/>
              </a:rPr>
              <a:t>[4]</a:t>
            </a:r>
            <a:r>
              <a:rPr lang="en-GB" dirty="0">
                <a:ea typeface="+mn-lt"/>
                <a:cs typeface="+mn-lt"/>
              </a:rPr>
              <a:t> - </a:t>
            </a:r>
            <a:r>
              <a:rPr lang="en-GB" dirty="0" err="1">
                <a:ea typeface="+mn-lt"/>
                <a:cs typeface="+mn-lt"/>
              </a:rPr>
              <a:t>Floraphonic</a:t>
            </a:r>
            <a:r>
              <a:rPr lang="en-GB" dirty="0">
                <a:ea typeface="+mn-lt"/>
                <a:cs typeface="+mn-lt"/>
              </a:rPr>
              <a:t>, "Fairy Dust Shimmer 2", </a:t>
            </a:r>
            <a:r>
              <a:rPr lang="en-GB" dirty="0" err="1">
                <a:ea typeface="+mn-lt"/>
                <a:cs typeface="+mn-lt"/>
              </a:rPr>
              <a:t>Pixabay</a:t>
            </a:r>
            <a:r>
              <a:rPr lang="en-GB" dirty="0">
                <a:ea typeface="+mn-lt"/>
                <a:cs typeface="+mn-lt"/>
              </a:rPr>
              <a:t>, Available at </a:t>
            </a:r>
            <a:r>
              <a:rPr lang="en-GB" dirty="0">
                <a:ea typeface="+mn-lt"/>
                <a:cs typeface="+mn-lt"/>
                <a:hlinkClick r:id="rId5"/>
              </a:rPr>
              <a:t>https://pixabay.com/sound-effects/film-special-effects-fairy-dust-shimmer-2-175610/</a:t>
            </a:r>
            <a:r>
              <a:rPr lang="en-GB" dirty="0">
                <a:ea typeface="+mn-lt"/>
                <a:cs typeface="+mn-lt"/>
              </a:rPr>
              <a:t>, Accessed (28th April 2026).</a:t>
            </a:r>
          </a:p>
          <a:p>
            <a:pPr marL="0" indent="0">
              <a:buNone/>
            </a:pPr>
            <a:r>
              <a:rPr lang="en-GB" b="1" dirty="0">
                <a:ea typeface="+mn-lt"/>
                <a:cs typeface="+mn-lt"/>
              </a:rPr>
              <a:t>[5]</a:t>
            </a:r>
            <a:r>
              <a:rPr lang="en-GB" dirty="0">
                <a:ea typeface="+mn-lt"/>
                <a:cs typeface="+mn-lt"/>
              </a:rPr>
              <a:t> - R. Agrawal, "Heavy breathing Sound Effect", </a:t>
            </a:r>
            <a:r>
              <a:rPr lang="en-GB" dirty="0" err="1">
                <a:ea typeface="+mn-lt"/>
                <a:cs typeface="+mn-lt"/>
              </a:rPr>
              <a:t>Pixabay</a:t>
            </a:r>
            <a:r>
              <a:rPr lang="en-GB" dirty="0">
                <a:ea typeface="+mn-lt"/>
                <a:cs typeface="+mn-lt"/>
              </a:rPr>
              <a:t>, Available at </a:t>
            </a:r>
            <a:r>
              <a:rPr lang="en-GB" dirty="0">
                <a:ea typeface="+mn-lt"/>
                <a:cs typeface="+mn-lt"/>
                <a:hlinkClick r:id="rId6"/>
              </a:rPr>
              <a:t>https://pixabay.com/sound-effects/people-heavy-breathing-sound-effect-type-02-294195/</a:t>
            </a:r>
            <a:r>
              <a:rPr lang="en-GB" dirty="0">
                <a:ea typeface="+mn-lt"/>
                <a:cs typeface="+mn-lt"/>
              </a:rPr>
              <a:t>, Accessed (28th April 2026).</a:t>
            </a:r>
          </a:p>
          <a:p>
            <a:pPr marL="0" indent="0">
              <a:buNone/>
            </a:pPr>
            <a:r>
              <a:rPr lang="en-GB" b="1" dirty="0">
                <a:ea typeface="+mn-lt"/>
                <a:cs typeface="+mn-lt"/>
              </a:rPr>
              <a:t>[6]</a:t>
            </a:r>
            <a:r>
              <a:rPr lang="en-GB" dirty="0">
                <a:ea typeface="+mn-lt"/>
                <a:cs typeface="+mn-lt"/>
              </a:rPr>
              <a:t> - </a:t>
            </a:r>
            <a:r>
              <a:rPr lang="en-GB" dirty="0" err="1">
                <a:ea typeface="+mn-lt"/>
                <a:cs typeface="+mn-lt"/>
              </a:rPr>
              <a:t>SoundReality</a:t>
            </a:r>
            <a:r>
              <a:rPr lang="en-GB" dirty="0">
                <a:ea typeface="+mn-lt"/>
                <a:cs typeface="+mn-lt"/>
              </a:rPr>
              <a:t>, "Ambient Wandering Wind", </a:t>
            </a:r>
            <a:r>
              <a:rPr lang="en-GB" dirty="0" err="1">
                <a:ea typeface="+mn-lt"/>
                <a:cs typeface="+mn-lt"/>
              </a:rPr>
              <a:t>Pixabay</a:t>
            </a:r>
            <a:r>
              <a:rPr lang="en-GB" dirty="0">
                <a:ea typeface="+mn-lt"/>
                <a:cs typeface="+mn-lt"/>
              </a:rPr>
              <a:t>, Available at </a:t>
            </a:r>
            <a:r>
              <a:rPr lang="en-GB" dirty="0">
                <a:ea typeface="+mn-lt"/>
                <a:cs typeface="+mn-lt"/>
                <a:hlinkClick r:id="rId7"/>
              </a:rPr>
              <a:t>https://pixabay.com/sound-effects/horror-ambient-wandering-wind-321158/</a:t>
            </a:r>
            <a:r>
              <a:rPr lang="en-GB" dirty="0">
                <a:ea typeface="+mn-lt"/>
                <a:cs typeface="+mn-lt"/>
              </a:rPr>
              <a:t>, Accessed (28th April 2026).</a:t>
            </a:r>
          </a:p>
          <a:p>
            <a:pPr marL="0" indent="0">
              <a:buNone/>
            </a:pPr>
            <a:r>
              <a:rPr lang="en-GB" b="1" dirty="0">
                <a:ea typeface="+mn-lt"/>
                <a:cs typeface="+mn-lt"/>
              </a:rPr>
              <a:t>[7]</a:t>
            </a:r>
            <a:r>
              <a:rPr lang="en-GB" dirty="0">
                <a:ea typeface="+mn-lt"/>
                <a:cs typeface="+mn-lt"/>
              </a:rPr>
              <a:t> - D. Robson, "Airlock", </a:t>
            </a:r>
            <a:r>
              <a:rPr lang="en-GB" dirty="0" err="1">
                <a:ea typeface="+mn-lt"/>
                <a:cs typeface="+mn-lt"/>
              </a:rPr>
              <a:t>Fesliyan</a:t>
            </a:r>
            <a:r>
              <a:rPr lang="en-GB" dirty="0">
                <a:ea typeface="+mn-lt"/>
                <a:cs typeface="+mn-lt"/>
              </a:rPr>
              <a:t> Studios , Available at </a:t>
            </a:r>
            <a:r>
              <a:rPr lang="en-GB" dirty="0">
                <a:ea typeface="+mn-lt"/>
                <a:cs typeface="+mn-lt"/>
                <a:hlinkClick r:id="rId8"/>
              </a:rPr>
              <a:t>https://www.fesliyanstudios.com/royalty-free-music/downloads-c/mysterious-music/7</a:t>
            </a:r>
            <a:r>
              <a:rPr lang="en-GB" dirty="0">
                <a:ea typeface="+mn-lt"/>
                <a:cs typeface="+mn-lt"/>
              </a:rPr>
              <a:t>, Accessed (28th April 2026).</a:t>
            </a:r>
          </a:p>
          <a:p>
            <a:pPr marL="0" indent="0">
              <a:buNone/>
            </a:pPr>
            <a:endParaRPr lang="en-GB"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152314624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GestaltVTI</vt:lpstr>
      <vt:lpstr>Final Artefact    ACCA6020</vt:lpstr>
      <vt:lpstr>What is the final artefact</vt:lpstr>
      <vt:lpstr>Challenges faced</vt:lpstr>
      <vt:lpstr>Shots in the film </vt:lpstr>
      <vt:lpstr>Editing the shots within Adobe After Effects</vt:lpstr>
      <vt:lpstr>Creating snow</vt:lpstr>
      <vt:lpstr>Creating the Shatter fade out</vt:lpstr>
      <vt:lpstr>Final edited shots</vt:lpstr>
      <vt:lpstr>Finishing touches in Adobe Premiere Pro</vt:lpstr>
      <vt:lpstr>Final Video</vt:lpstr>
      <vt:lpstr>Reflection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803</cp:revision>
  <dcterms:created xsi:type="dcterms:W3CDTF">2026-05-03T14:44:40Z</dcterms:created>
  <dcterms:modified xsi:type="dcterms:W3CDTF">2026-05-06T16:00:16Z</dcterms:modified>
</cp:coreProperties>
</file>