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431" r:id="rId2"/>
    <p:sldId id="406" r:id="rId3"/>
    <p:sldId id="435" r:id="rId4"/>
    <p:sldId id="449" r:id="rId5"/>
    <p:sldId id="447" r:id="rId6"/>
    <p:sldId id="448" r:id="rId7"/>
    <p:sldId id="442" r:id="rId8"/>
    <p:sldId id="44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684F59-D6F5-42DC-86AD-657839988393}" v="2" dt="2023-10-26T10:03:28.7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65" autoAdjust="0"/>
    <p:restoredTop sz="94660"/>
  </p:normalViewPr>
  <p:slideViewPr>
    <p:cSldViewPr snapToGrid="0" showGuides="1">
      <p:cViewPr varScale="1">
        <p:scale>
          <a:sx n="70" d="100"/>
          <a:sy n="70" d="100"/>
        </p:scale>
        <p:origin x="33" y="5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th Groff" userId="1aab9dd2-7c88-4682-9483-2f361af8955c" providerId="ADAL" clId="{FD684F59-D6F5-42DC-86AD-657839988393}"/>
    <pc:docChg chg="undo custSel addSld delSld modSld">
      <pc:chgData name="Ruth Groff" userId="1aab9dd2-7c88-4682-9483-2f361af8955c" providerId="ADAL" clId="{FD684F59-D6F5-42DC-86AD-657839988393}" dt="2023-10-26T10:21:55.181" v="562" actId="20577"/>
      <pc:docMkLst>
        <pc:docMk/>
      </pc:docMkLst>
      <pc:sldChg chg="del">
        <pc:chgData name="Ruth Groff" userId="1aab9dd2-7c88-4682-9483-2f361af8955c" providerId="ADAL" clId="{FD684F59-D6F5-42DC-86AD-657839988393}" dt="2023-10-26T10:02:24.481" v="287" actId="47"/>
        <pc:sldMkLst>
          <pc:docMk/>
          <pc:sldMk cId="3669265709" sldId="300"/>
        </pc:sldMkLst>
      </pc:sldChg>
      <pc:sldChg chg="addSp delSp modSp mod">
        <pc:chgData name="Ruth Groff" userId="1aab9dd2-7c88-4682-9483-2f361af8955c" providerId="ADAL" clId="{FD684F59-D6F5-42DC-86AD-657839988393}" dt="2023-10-26T10:21:55.181" v="562" actId="20577"/>
        <pc:sldMkLst>
          <pc:docMk/>
          <pc:sldMk cId="0" sldId="406"/>
        </pc:sldMkLst>
        <pc:spChg chg="mod">
          <ac:chgData name="Ruth Groff" userId="1aab9dd2-7c88-4682-9483-2f361af8955c" providerId="ADAL" clId="{FD684F59-D6F5-42DC-86AD-657839988393}" dt="2023-10-26T10:21:55.181" v="562" actId="20577"/>
          <ac:spMkLst>
            <pc:docMk/>
            <pc:sldMk cId="0" sldId="406"/>
            <ac:spMk id="24579" creationId="{B0CD49B0-80E3-90B4-6F5E-C76393168288}"/>
          </ac:spMkLst>
        </pc:spChg>
        <pc:spChg chg="del">
          <ac:chgData name="Ruth Groff" userId="1aab9dd2-7c88-4682-9483-2f361af8955c" providerId="ADAL" clId="{FD684F59-D6F5-42DC-86AD-657839988393}" dt="2023-10-26T10:03:33.354" v="294" actId="26606"/>
          <ac:spMkLst>
            <pc:docMk/>
            <pc:sldMk cId="0" sldId="406"/>
            <ac:spMk id="24595" creationId="{45D37F4E-DDB4-456B-97E0-9937730A039F}"/>
          </ac:spMkLst>
        </pc:spChg>
        <pc:spChg chg="del">
          <ac:chgData name="Ruth Groff" userId="1aab9dd2-7c88-4682-9483-2f361af8955c" providerId="ADAL" clId="{FD684F59-D6F5-42DC-86AD-657839988393}" dt="2023-10-26T10:03:33.354" v="294" actId="26606"/>
          <ac:spMkLst>
            <pc:docMk/>
            <pc:sldMk cId="0" sldId="406"/>
            <ac:spMk id="24597" creationId="{B2DD41CD-8F47-4F56-AD12-4E2FF7696987}"/>
          </ac:spMkLst>
        </pc:spChg>
        <pc:spChg chg="add">
          <ac:chgData name="Ruth Groff" userId="1aab9dd2-7c88-4682-9483-2f361af8955c" providerId="ADAL" clId="{FD684F59-D6F5-42DC-86AD-657839988393}" dt="2023-10-26T10:03:33.354" v="294" actId="26606"/>
          <ac:spMkLst>
            <pc:docMk/>
            <pc:sldMk cId="0" sldId="406"/>
            <ac:spMk id="24602" creationId="{45D37F4E-DDB4-456B-97E0-9937730A039F}"/>
          </ac:spMkLst>
        </pc:spChg>
        <pc:spChg chg="add">
          <ac:chgData name="Ruth Groff" userId="1aab9dd2-7c88-4682-9483-2f361af8955c" providerId="ADAL" clId="{FD684F59-D6F5-42DC-86AD-657839988393}" dt="2023-10-26T10:03:33.354" v="294" actId="26606"/>
          <ac:spMkLst>
            <pc:docMk/>
            <pc:sldMk cId="0" sldId="406"/>
            <ac:spMk id="24604" creationId="{B2DD41CD-8F47-4F56-AD12-4E2FF7696987}"/>
          </ac:spMkLst>
        </pc:spChg>
        <pc:picChg chg="ord">
          <ac:chgData name="Ruth Groff" userId="1aab9dd2-7c88-4682-9483-2f361af8955c" providerId="ADAL" clId="{FD684F59-D6F5-42DC-86AD-657839988393}" dt="2023-10-26T10:03:33.354" v="294" actId="26606"/>
          <ac:picMkLst>
            <pc:docMk/>
            <pc:sldMk cId="0" sldId="406"/>
            <ac:picMk id="2" creationId="{10E11B2E-75E3-DE81-87D9-E7F0DC1328AE}"/>
          </ac:picMkLst>
        </pc:picChg>
        <pc:picChg chg="add mod">
          <ac:chgData name="Ruth Groff" userId="1aab9dd2-7c88-4682-9483-2f361af8955c" providerId="ADAL" clId="{FD684F59-D6F5-42DC-86AD-657839988393}" dt="2023-10-26T10:03:33.354" v="294" actId="26606"/>
          <ac:picMkLst>
            <pc:docMk/>
            <pc:sldMk cId="0" sldId="406"/>
            <ac:picMk id="3" creationId="{DD420DE6-7D00-9211-DFE1-703105AF395A}"/>
          </ac:picMkLst>
        </pc:picChg>
        <pc:picChg chg="del">
          <ac:chgData name="Ruth Groff" userId="1aab9dd2-7c88-4682-9483-2f361af8955c" providerId="ADAL" clId="{FD684F59-D6F5-42DC-86AD-657839988393}" dt="2023-10-26T10:03:25.954" v="292" actId="478"/>
          <ac:picMkLst>
            <pc:docMk/>
            <pc:sldMk cId="0" sldId="406"/>
            <ac:picMk id="11268" creationId="{4B5A1EEB-16C3-36AA-1065-695BB043CB74}"/>
          </ac:picMkLst>
        </pc:picChg>
      </pc:sldChg>
      <pc:sldChg chg="modSp mod">
        <pc:chgData name="Ruth Groff" userId="1aab9dd2-7c88-4682-9483-2f361af8955c" providerId="ADAL" clId="{FD684F59-D6F5-42DC-86AD-657839988393}" dt="2023-10-26T09:58:57.797" v="13" actId="20577"/>
        <pc:sldMkLst>
          <pc:docMk/>
          <pc:sldMk cId="2841790696" sldId="431"/>
        </pc:sldMkLst>
        <pc:spChg chg="mod">
          <ac:chgData name="Ruth Groff" userId="1aab9dd2-7c88-4682-9483-2f361af8955c" providerId="ADAL" clId="{FD684F59-D6F5-42DC-86AD-657839988393}" dt="2023-10-26T09:58:57.797" v="13" actId="20577"/>
          <ac:spMkLst>
            <pc:docMk/>
            <pc:sldMk cId="2841790696" sldId="431"/>
            <ac:spMk id="5" creationId="{00CE0CF7-37A5-8752-33D5-4D6283B47519}"/>
          </ac:spMkLst>
        </pc:spChg>
      </pc:sldChg>
      <pc:sldChg chg="addSp delSp modSp mod setClrOvrMap">
        <pc:chgData name="Ruth Groff" userId="1aab9dd2-7c88-4682-9483-2f361af8955c" providerId="ADAL" clId="{FD684F59-D6F5-42DC-86AD-657839988393}" dt="2023-10-26T10:03:43.820" v="295" actId="26606"/>
        <pc:sldMkLst>
          <pc:docMk/>
          <pc:sldMk cId="3826996722" sldId="435"/>
        </pc:sldMkLst>
        <pc:spChg chg="mod">
          <ac:chgData name="Ruth Groff" userId="1aab9dd2-7c88-4682-9483-2f361af8955c" providerId="ADAL" clId="{FD684F59-D6F5-42DC-86AD-657839988393}" dt="2023-10-26T10:03:43.820" v="295" actId="26606"/>
          <ac:spMkLst>
            <pc:docMk/>
            <pc:sldMk cId="3826996722" sldId="435"/>
            <ac:spMk id="2" creationId="{D94DA4C2-FA16-FA90-05ED-3F945DAB9E9F}"/>
          </ac:spMkLst>
        </pc:spChg>
        <pc:spChg chg="del">
          <ac:chgData name="Ruth Groff" userId="1aab9dd2-7c88-4682-9483-2f361af8955c" providerId="ADAL" clId="{FD684F59-D6F5-42DC-86AD-657839988393}" dt="2023-10-26T10:03:43.820" v="295" actId="26606"/>
          <ac:spMkLst>
            <pc:docMk/>
            <pc:sldMk cId="3826996722" sldId="435"/>
            <ac:spMk id="22" creationId="{0DE6A193-4755-479A-BC6F-A7EBCA73BE1A}"/>
          </ac:spMkLst>
        </pc:spChg>
        <pc:spChg chg="del">
          <ac:chgData name="Ruth Groff" userId="1aab9dd2-7c88-4682-9483-2f361af8955c" providerId="ADAL" clId="{FD684F59-D6F5-42DC-86AD-657839988393}" dt="2023-10-26T10:03:43.820" v="295" actId="26606"/>
          <ac:spMkLst>
            <pc:docMk/>
            <pc:sldMk cId="3826996722" sldId="435"/>
            <ac:spMk id="24" creationId="{AB8B8498-A488-40AF-99EB-F622ED9AD6B8}"/>
          </ac:spMkLst>
        </pc:spChg>
        <pc:spChg chg="del">
          <ac:chgData name="Ruth Groff" userId="1aab9dd2-7c88-4682-9483-2f361af8955c" providerId="ADAL" clId="{FD684F59-D6F5-42DC-86AD-657839988393}" dt="2023-10-26T10:03:43.820" v="295" actId="26606"/>
          <ac:spMkLst>
            <pc:docMk/>
            <pc:sldMk cId="3826996722" sldId="435"/>
            <ac:spMk id="26" creationId="{2F033D07-FE42-4E5C-A00A-FFE1D42C0FFD}"/>
          </ac:spMkLst>
        </pc:spChg>
        <pc:spChg chg="add">
          <ac:chgData name="Ruth Groff" userId="1aab9dd2-7c88-4682-9483-2f361af8955c" providerId="ADAL" clId="{FD684F59-D6F5-42DC-86AD-657839988393}" dt="2023-10-26T10:03:43.820" v="295" actId="26606"/>
          <ac:spMkLst>
            <pc:docMk/>
            <pc:sldMk cId="3826996722" sldId="435"/>
            <ac:spMk id="31" creationId="{F12E7CC5-C78B-4EBD-9565-3FA00FAA6CF2}"/>
          </ac:spMkLst>
        </pc:spChg>
        <pc:spChg chg="add">
          <ac:chgData name="Ruth Groff" userId="1aab9dd2-7c88-4682-9483-2f361af8955c" providerId="ADAL" clId="{FD684F59-D6F5-42DC-86AD-657839988393}" dt="2023-10-26T10:03:43.820" v="295" actId="26606"/>
          <ac:spMkLst>
            <pc:docMk/>
            <pc:sldMk cId="3826996722" sldId="435"/>
            <ac:spMk id="33" creationId="{3A4529A5-F675-429F-8044-01372BB13422}"/>
          </ac:spMkLst>
        </pc:spChg>
        <pc:spChg chg="add">
          <ac:chgData name="Ruth Groff" userId="1aab9dd2-7c88-4682-9483-2f361af8955c" providerId="ADAL" clId="{FD684F59-D6F5-42DC-86AD-657839988393}" dt="2023-10-26T10:03:43.820" v="295" actId="26606"/>
          <ac:spMkLst>
            <pc:docMk/>
            <pc:sldMk cId="3826996722" sldId="435"/>
            <ac:spMk id="35" creationId="{63DAB858-5A0C-4AFF-AAC6-705EDF8DB733}"/>
          </ac:spMkLst>
        </pc:spChg>
        <pc:picChg chg="mod">
          <ac:chgData name="Ruth Groff" userId="1aab9dd2-7c88-4682-9483-2f361af8955c" providerId="ADAL" clId="{FD684F59-D6F5-42DC-86AD-657839988393}" dt="2023-10-26T10:03:43.820" v="295" actId="26606"/>
          <ac:picMkLst>
            <pc:docMk/>
            <pc:sldMk cId="3826996722" sldId="435"/>
            <ac:picMk id="7" creationId="{C64ED513-7CF3-5C35-37CF-B7F41916EAFC}"/>
          </ac:picMkLst>
        </pc:picChg>
      </pc:sldChg>
      <pc:sldChg chg="del">
        <pc:chgData name="Ruth Groff" userId="1aab9dd2-7c88-4682-9483-2f361af8955c" providerId="ADAL" clId="{FD684F59-D6F5-42DC-86AD-657839988393}" dt="2023-10-26T10:02:22.950" v="286" actId="47"/>
        <pc:sldMkLst>
          <pc:docMk/>
          <pc:sldMk cId="1955089693" sldId="444"/>
        </pc:sldMkLst>
      </pc:sldChg>
      <pc:sldChg chg="del">
        <pc:chgData name="Ruth Groff" userId="1aab9dd2-7c88-4682-9483-2f361af8955c" providerId="ADAL" clId="{FD684F59-D6F5-42DC-86AD-657839988393}" dt="2023-10-26T10:02:25.884" v="288" actId="47"/>
        <pc:sldMkLst>
          <pc:docMk/>
          <pc:sldMk cId="332427277" sldId="445"/>
        </pc:sldMkLst>
      </pc:sldChg>
      <pc:sldChg chg="modSp del mod">
        <pc:chgData name="Ruth Groff" userId="1aab9dd2-7c88-4682-9483-2f361af8955c" providerId="ADAL" clId="{FD684F59-D6F5-42DC-86AD-657839988393}" dt="2023-10-26T10:03:48.836" v="296" actId="47"/>
        <pc:sldMkLst>
          <pc:docMk/>
          <pc:sldMk cId="3081806586" sldId="446"/>
        </pc:sldMkLst>
        <pc:spChg chg="mod">
          <ac:chgData name="Ruth Groff" userId="1aab9dd2-7c88-4682-9483-2f361af8955c" providerId="ADAL" clId="{FD684F59-D6F5-42DC-86AD-657839988393}" dt="2023-10-26T10:02:50.964" v="291" actId="20577"/>
          <ac:spMkLst>
            <pc:docMk/>
            <pc:sldMk cId="3081806586" sldId="446"/>
            <ac:spMk id="2" creationId="{B5E344DA-AB9E-D358-EC14-7B267D2E6E0B}"/>
          </ac:spMkLst>
        </pc:spChg>
      </pc:sldChg>
      <pc:sldChg chg="addSp delSp modSp mod setBg">
        <pc:chgData name="Ruth Groff" userId="1aab9dd2-7c88-4682-9483-2f361af8955c" providerId="ADAL" clId="{FD684F59-D6F5-42DC-86AD-657839988393}" dt="2023-10-26T10:11:50.782" v="545" actId="26606"/>
        <pc:sldMkLst>
          <pc:docMk/>
          <pc:sldMk cId="2428435144" sldId="447"/>
        </pc:sldMkLst>
        <pc:spChg chg="mod ord">
          <ac:chgData name="Ruth Groff" userId="1aab9dd2-7c88-4682-9483-2f361af8955c" providerId="ADAL" clId="{FD684F59-D6F5-42DC-86AD-657839988393}" dt="2023-10-26T10:11:50.782" v="545" actId="26606"/>
          <ac:spMkLst>
            <pc:docMk/>
            <pc:sldMk cId="2428435144" sldId="447"/>
            <ac:spMk id="2" creationId="{8289727A-ED1E-1B6E-2B51-59CB25668E77}"/>
          </ac:spMkLst>
        </pc:spChg>
        <pc:spChg chg="del">
          <ac:chgData name="Ruth Groff" userId="1aab9dd2-7c88-4682-9483-2f361af8955c" providerId="ADAL" clId="{FD684F59-D6F5-42DC-86AD-657839988393}" dt="2023-10-26T10:11:50.782" v="545" actId="26606"/>
          <ac:spMkLst>
            <pc:docMk/>
            <pc:sldMk cId="2428435144" sldId="447"/>
            <ac:spMk id="10" creationId="{5B32A67F-3598-4A13-8552-DA884FFCCE57}"/>
          </ac:spMkLst>
        </pc:spChg>
        <pc:spChg chg="del">
          <ac:chgData name="Ruth Groff" userId="1aab9dd2-7c88-4682-9483-2f361af8955c" providerId="ADAL" clId="{FD684F59-D6F5-42DC-86AD-657839988393}" dt="2023-10-26T10:11:50.782" v="545" actId="26606"/>
          <ac:spMkLst>
            <pc:docMk/>
            <pc:sldMk cId="2428435144" sldId="447"/>
            <ac:spMk id="12" creationId="{BCC55ACC-A2F6-403C-A3A4-D59B3734D45F}"/>
          </ac:spMkLst>
        </pc:spChg>
        <pc:spChg chg="del">
          <ac:chgData name="Ruth Groff" userId="1aab9dd2-7c88-4682-9483-2f361af8955c" providerId="ADAL" clId="{FD684F59-D6F5-42DC-86AD-657839988393}" dt="2023-10-26T10:11:50.782" v="545" actId="26606"/>
          <ac:spMkLst>
            <pc:docMk/>
            <pc:sldMk cId="2428435144" sldId="447"/>
            <ac:spMk id="14" creationId="{598EBA13-C937-430B-9523-439FE21096E6}"/>
          </ac:spMkLst>
        </pc:spChg>
        <pc:spChg chg="add">
          <ac:chgData name="Ruth Groff" userId="1aab9dd2-7c88-4682-9483-2f361af8955c" providerId="ADAL" clId="{FD684F59-D6F5-42DC-86AD-657839988393}" dt="2023-10-26T10:11:50.782" v="545" actId="26606"/>
          <ac:spMkLst>
            <pc:docMk/>
            <pc:sldMk cId="2428435144" sldId="447"/>
            <ac:spMk id="19" creationId="{F12E7CC5-C78B-4EBD-9565-3FA00FAA6CF2}"/>
          </ac:spMkLst>
        </pc:spChg>
        <pc:spChg chg="add">
          <ac:chgData name="Ruth Groff" userId="1aab9dd2-7c88-4682-9483-2f361af8955c" providerId="ADAL" clId="{FD684F59-D6F5-42DC-86AD-657839988393}" dt="2023-10-26T10:11:50.782" v="545" actId="26606"/>
          <ac:spMkLst>
            <pc:docMk/>
            <pc:sldMk cId="2428435144" sldId="447"/>
            <ac:spMk id="21" creationId="{3A4529A5-F675-429F-8044-01372BB13422}"/>
          </ac:spMkLst>
        </pc:spChg>
        <pc:spChg chg="add">
          <ac:chgData name="Ruth Groff" userId="1aab9dd2-7c88-4682-9483-2f361af8955c" providerId="ADAL" clId="{FD684F59-D6F5-42DC-86AD-657839988393}" dt="2023-10-26T10:11:50.782" v="545" actId="26606"/>
          <ac:spMkLst>
            <pc:docMk/>
            <pc:sldMk cId="2428435144" sldId="447"/>
            <ac:spMk id="23" creationId="{63DAB858-5A0C-4AFF-AAC6-705EDF8DB733}"/>
          </ac:spMkLst>
        </pc:spChg>
        <pc:picChg chg="mod">
          <ac:chgData name="Ruth Groff" userId="1aab9dd2-7c88-4682-9483-2f361af8955c" providerId="ADAL" clId="{FD684F59-D6F5-42DC-86AD-657839988393}" dt="2023-10-26T10:11:50.782" v="545" actId="26606"/>
          <ac:picMkLst>
            <pc:docMk/>
            <pc:sldMk cId="2428435144" sldId="447"/>
            <ac:picMk id="7" creationId="{B52E64A3-90BD-A64C-EEF2-FC83E2F316A2}"/>
          </ac:picMkLst>
        </pc:picChg>
      </pc:sldChg>
      <pc:sldChg chg="addSp delSp modSp new mod setBg">
        <pc:chgData name="Ruth Groff" userId="1aab9dd2-7c88-4682-9483-2f361af8955c" providerId="ADAL" clId="{FD684F59-D6F5-42DC-86AD-657839988393}" dt="2023-10-26T10:10:31.876" v="520" actId="26606"/>
        <pc:sldMkLst>
          <pc:docMk/>
          <pc:sldMk cId="2314272105" sldId="449"/>
        </pc:sldMkLst>
        <pc:spChg chg="mod">
          <ac:chgData name="Ruth Groff" userId="1aab9dd2-7c88-4682-9483-2f361af8955c" providerId="ADAL" clId="{FD684F59-D6F5-42DC-86AD-657839988393}" dt="2023-10-26T10:10:31.876" v="520" actId="26606"/>
          <ac:spMkLst>
            <pc:docMk/>
            <pc:sldMk cId="2314272105" sldId="449"/>
            <ac:spMk id="2" creationId="{569FED10-0765-A83F-E166-6614F888D650}"/>
          </ac:spMkLst>
        </pc:spChg>
        <pc:spChg chg="del mod">
          <ac:chgData name="Ruth Groff" userId="1aab9dd2-7c88-4682-9483-2f361af8955c" providerId="ADAL" clId="{FD684F59-D6F5-42DC-86AD-657839988393}" dt="2023-10-26T10:10:31.876" v="520" actId="26606"/>
          <ac:spMkLst>
            <pc:docMk/>
            <pc:sldMk cId="2314272105" sldId="449"/>
            <ac:spMk id="3" creationId="{1507AFA6-93DF-2AFD-10AF-9DDCD331465B}"/>
          </ac:spMkLst>
        </pc:spChg>
        <pc:spChg chg="add del">
          <ac:chgData name="Ruth Groff" userId="1aab9dd2-7c88-4682-9483-2f361af8955c" providerId="ADAL" clId="{FD684F59-D6F5-42DC-86AD-657839988393}" dt="2023-10-26T10:10:31.876" v="520" actId="26606"/>
          <ac:spMkLst>
            <pc:docMk/>
            <pc:sldMk cId="2314272105" sldId="449"/>
            <ac:spMk id="9" creationId="{C0763A76-9F1C-4FC5-82B7-DD475DA461B2}"/>
          </ac:spMkLst>
        </pc:spChg>
        <pc:spChg chg="add del">
          <ac:chgData name="Ruth Groff" userId="1aab9dd2-7c88-4682-9483-2f361af8955c" providerId="ADAL" clId="{FD684F59-D6F5-42DC-86AD-657839988393}" dt="2023-10-26T10:10:31.876" v="520" actId="26606"/>
          <ac:spMkLst>
            <pc:docMk/>
            <pc:sldMk cId="2314272105" sldId="449"/>
            <ac:spMk id="11" creationId="{E81BF4F6-F2CF-4984-9D14-D6966D92F99F}"/>
          </ac:spMkLst>
        </pc:spChg>
        <pc:spChg chg="add del">
          <ac:chgData name="Ruth Groff" userId="1aab9dd2-7c88-4682-9483-2f361af8955c" providerId="ADAL" clId="{FD684F59-D6F5-42DC-86AD-657839988393}" dt="2023-10-26T10:10:31.844" v="519" actId="26606"/>
          <ac:spMkLst>
            <pc:docMk/>
            <pc:sldMk cId="2314272105" sldId="449"/>
            <ac:spMk id="17" creationId="{F13C74B1-5B17-4795-BED0-7140497B445A}"/>
          </ac:spMkLst>
        </pc:spChg>
        <pc:spChg chg="add del">
          <ac:chgData name="Ruth Groff" userId="1aab9dd2-7c88-4682-9483-2f361af8955c" providerId="ADAL" clId="{FD684F59-D6F5-42DC-86AD-657839988393}" dt="2023-10-26T10:10:31.844" v="519" actId="26606"/>
          <ac:spMkLst>
            <pc:docMk/>
            <pc:sldMk cId="2314272105" sldId="449"/>
            <ac:spMk id="19" creationId="{D4974D33-8DC5-464E-8C6D-BE58F0669C17}"/>
          </ac:spMkLst>
        </pc:spChg>
        <pc:spChg chg="add">
          <ac:chgData name="Ruth Groff" userId="1aab9dd2-7c88-4682-9483-2f361af8955c" providerId="ADAL" clId="{FD684F59-D6F5-42DC-86AD-657839988393}" dt="2023-10-26T10:10:31.876" v="520" actId="26606"/>
          <ac:spMkLst>
            <pc:docMk/>
            <pc:sldMk cId="2314272105" sldId="449"/>
            <ac:spMk id="21" creationId="{2E442304-DDBD-4F7B-8017-36BCC863FB40}"/>
          </ac:spMkLst>
        </pc:spChg>
        <pc:spChg chg="add">
          <ac:chgData name="Ruth Groff" userId="1aab9dd2-7c88-4682-9483-2f361af8955c" providerId="ADAL" clId="{FD684F59-D6F5-42DC-86AD-657839988393}" dt="2023-10-26T10:10:31.876" v="520" actId="26606"/>
          <ac:spMkLst>
            <pc:docMk/>
            <pc:sldMk cId="2314272105" sldId="449"/>
            <ac:spMk id="22" creationId="{5E107275-3853-46FD-A241-DE4355A42675}"/>
          </ac:spMkLst>
        </pc:spChg>
        <pc:graphicFrameChg chg="add">
          <ac:chgData name="Ruth Groff" userId="1aab9dd2-7c88-4682-9483-2f361af8955c" providerId="ADAL" clId="{FD684F59-D6F5-42DC-86AD-657839988393}" dt="2023-10-26T10:10:31.876" v="520" actId="26606"/>
          <ac:graphicFrameMkLst>
            <pc:docMk/>
            <pc:sldMk cId="2314272105" sldId="449"/>
            <ac:graphicFrameMk id="23" creationId="{6C5D7179-B42F-3694-5FA9-DF040EF3D148}"/>
          </ac:graphicFrameMkLst>
        </pc:graphicFrameChg>
        <pc:picChg chg="add del">
          <ac:chgData name="Ruth Groff" userId="1aab9dd2-7c88-4682-9483-2f361af8955c" providerId="ADAL" clId="{FD684F59-D6F5-42DC-86AD-657839988393}" dt="2023-10-26T10:06:28.528" v="517" actId="478"/>
          <ac:picMkLst>
            <pc:docMk/>
            <pc:sldMk cId="2314272105" sldId="449"/>
            <ac:picMk id="5" creationId="{13046B52-A83B-935A-72BB-A47050B64BAF}"/>
          </ac:picMkLst>
        </pc:picChg>
        <pc:picChg chg="add del">
          <ac:chgData name="Ruth Groff" userId="1aab9dd2-7c88-4682-9483-2f361af8955c" providerId="ADAL" clId="{FD684F59-D6F5-42DC-86AD-657839988393}" dt="2023-10-26T10:10:31.844" v="519" actId="26606"/>
          <ac:picMkLst>
            <pc:docMk/>
            <pc:sldMk cId="2314272105" sldId="449"/>
            <ac:picMk id="13" creationId="{8FC15DD1-3730-00E3-DD75-61BD34514B36}"/>
          </ac:picMkLst>
        </pc:picChg>
      </pc:sldChg>
      <pc:sldChg chg="new del">
        <pc:chgData name="Ruth Groff" userId="1aab9dd2-7c88-4682-9483-2f361af8955c" providerId="ADAL" clId="{FD684F59-D6F5-42DC-86AD-657839988393}" dt="2023-10-26T10:10:52.844" v="522" actId="47"/>
        <pc:sldMkLst>
          <pc:docMk/>
          <pc:sldMk cId="1983667719" sldId="45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675D65-2BC2-48B4-A669-105BC65FE984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EDDCEA-D31D-41AE-B0C8-B49947132730}">
      <dgm:prSet/>
      <dgm:spPr/>
      <dgm:t>
        <a:bodyPr/>
        <a:lstStyle/>
        <a:p>
          <a:r>
            <a:rPr lang="en-GB"/>
            <a:t>O – OPEN ENDED QUESTIONS</a:t>
          </a:r>
          <a:endParaRPr lang="en-US"/>
        </a:p>
      </dgm:t>
    </dgm:pt>
    <dgm:pt modelId="{E01D858D-FB1B-4A45-9E3D-E3DB5A889B21}" type="parTrans" cxnId="{BEEFC0C4-42E2-4AD1-A0E2-2FE8AA8A0440}">
      <dgm:prSet/>
      <dgm:spPr/>
      <dgm:t>
        <a:bodyPr/>
        <a:lstStyle/>
        <a:p>
          <a:endParaRPr lang="en-US"/>
        </a:p>
      </dgm:t>
    </dgm:pt>
    <dgm:pt modelId="{CE1C48F8-60EB-4FFE-89B2-7D30607493A5}" type="sibTrans" cxnId="{BEEFC0C4-42E2-4AD1-A0E2-2FE8AA8A0440}">
      <dgm:prSet/>
      <dgm:spPr/>
      <dgm:t>
        <a:bodyPr/>
        <a:lstStyle/>
        <a:p>
          <a:endParaRPr lang="en-US"/>
        </a:p>
      </dgm:t>
    </dgm:pt>
    <dgm:pt modelId="{BEE297A1-1775-4512-83E0-033C659F6500}">
      <dgm:prSet/>
      <dgm:spPr/>
      <dgm:t>
        <a:bodyPr/>
        <a:lstStyle/>
        <a:p>
          <a:r>
            <a:rPr lang="en-GB"/>
            <a:t>A – AFFIRMATIONS </a:t>
          </a:r>
          <a:endParaRPr lang="en-US"/>
        </a:p>
      </dgm:t>
    </dgm:pt>
    <dgm:pt modelId="{C706B286-73B0-4D8E-88E4-01B78A49E1C7}" type="parTrans" cxnId="{0A1689E5-116F-49DD-BE48-1AD391728C04}">
      <dgm:prSet/>
      <dgm:spPr/>
      <dgm:t>
        <a:bodyPr/>
        <a:lstStyle/>
        <a:p>
          <a:endParaRPr lang="en-US"/>
        </a:p>
      </dgm:t>
    </dgm:pt>
    <dgm:pt modelId="{6C4FE420-A563-411B-A013-ACBADD0BDA67}" type="sibTrans" cxnId="{0A1689E5-116F-49DD-BE48-1AD391728C04}">
      <dgm:prSet/>
      <dgm:spPr/>
      <dgm:t>
        <a:bodyPr/>
        <a:lstStyle/>
        <a:p>
          <a:endParaRPr lang="en-US"/>
        </a:p>
      </dgm:t>
    </dgm:pt>
    <dgm:pt modelId="{5B876EF2-7C4F-4DB8-AFD3-A07FAF9307B9}">
      <dgm:prSet/>
      <dgm:spPr/>
      <dgm:t>
        <a:bodyPr/>
        <a:lstStyle/>
        <a:p>
          <a:r>
            <a:rPr lang="en-GB"/>
            <a:t>R – REFLECTIVE SKILLS</a:t>
          </a:r>
          <a:endParaRPr lang="en-US"/>
        </a:p>
      </dgm:t>
    </dgm:pt>
    <dgm:pt modelId="{CF020584-443C-4BAC-BBC6-2E79F5174C42}" type="parTrans" cxnId="{5D9BB25A-FCEF-412B-83C6-7F86572BE4FC}">
      <dgm:prSet/>
      <dgm:spPr/>
      <dgm:t>
        <a:bodyPr/>
        <a:lstStyle/>
        <a:p>
          <a:endParaRPr lang="en-US"/>
        </a:p>
      </dgm:t>
    </dgm:pt>
    <dgm:pt modelId="{88AB77F7-5E59-4BBB-9D41-691AF88370A4}" type="sibTrans" cxnId="{5D9BB25A-FCEF-412B-83C6-7F86572BE4FC}">
      <dgm:prSet/>
      <dgm:spPr/>
      <dgm:t>
        <a:bodyPr/>
        <a:lstStyle/>
        <a:p>
          <a:endParaRPr lang="en-US"/>
        </a:p>
      </dgm:t>
    </dgm:pt>
    <dgm:pt modelId="{22F28AD0-2C15-4A53-B0AF-0646DFA31619}">
      <dgm:prSet/>
      <dgm:spPr/>
      <dgm:t>
        <a:bodyPr/>
        <a:lstStyle/>
        <a:p>
          <a:r>
            <a:rPr lang="en-GB"/>
            <a:t>S – SUMMARY </a:t>
          </a:r>
          <a:endParaRPr lang="en-US"/>
        </a:p>
      </dgm:t>
    </dgm:pt>
    <dgm:pt modelId="{5E51C4BD-041F-4519-9227-4B943C0D36B0}" type="parTrans" cxnId="{E7E0867E-85D2-470A-989C-5A3050774108}">
      <dgm:prSet/>
      <dgm:spPr/>
      <dgm:t>
        <a:bodyPr/>
        <a:lstStyle/>
        <a:p>
          <a:endParaRPr lang="en-US"/>
        </a:p>
      </dgm:t>
    </dgm:pt>
    <dgm:pt modelId="{2C4B7084-B34F-4886-A75B-C3FC284BCF0C}" type="sibTrans" cxnId="{E7E0867E-85D2-470A-989C-5A3050774108}">
      <dgm:prSet/>
      <dgm:spPr/>
      <dgm:t>
        <a:bodyPr/>
        <a:lstStyle/>
        <a:p>
          <a:endParaRPr lang="en-US"/>
        </a:p>
      </dgm:t>
    </dgm:pt>
    <dgm:pt modelId="{31ED29C6-AF53-46D3-8574-1814B62F565D}" type="pres">
      <dgm:prSet presAssocID="{B9675D65-2BC2-48B4-A669-105BC65FE984}" presName="linear" presStyleCnt="0">
        <dgm:presLayoutVars>
          <dgm:dir/>
          <dgm:animLvl val="lvl"/>
          <dgm:resizeHandles val="exact"/>
        </dgm:presLayoutVars>
      </dgm:prSet>
      <dgm:spPr/>
    </dgm:pt>
    <dgm:pt modelId="{BF719E4B-6857-410F-8596-40B0EC7268C2}" type="pres">
      <dgm:prSet presAssocID="{E6EDDCEA-D31D-41AE-B0C8-B49947132730}" presName="parentLin" presStyleCnt="0"/>
      <dgm:spPr/>
    </dgm:pt>
    <dgm:pt modelId="{0628FE27-8D6B-4DB7-AE7A-35743CDE7DDA}" type="pres">
      <dgm:prSet presAssocID="{E6EDDCEA-D31D-41AE-B0C8-B49947132730}" presName="parentLeftMargin" presStyleLbl="node1" presStyleIdx="0" presStyleCnt="4"/>
      <dgm:spPr/>
    </dgm:pt>
    <dgm:pt modelId="{137BF6C7-E03C-4374-954C-71EC1D9BCA4B}" type="pres">
      <dgm:prSet presAssocID="{E6EDDCEA-D31D-41AE-B0C8-B4994713273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B15E227-B119-4A4D-8781-F8DD33C924C0}" type="pres">
      <dgm:prSet presAssocID="{E6EDDCEA-D31D-41AE-B0C8-B49947132730}" presName="negativeSpace" presStyleCnt="0"/>
      <dgm:spPr/>
    </dgm:pt>
    <dgm:pt modelId="{D186D825-D2BC-456A-8EAC-87F80115E569}" type="pres">
      <dgm:prSet presAssocID="{E6EDDCEA-D31D-41AE-B0C8-B49947132730}" presName="childText" presStyleLbl="conFgAcc1" presStyleIdx="0" presStyleCnt="4">
        <dgm:presLayoutVars>
          <dgm:bulletEnabled val="1"/>
        </dgm:presLayoutVars>
      </dgm:prSet>
      <dgm:spPr/>
    </dgm:pt>
    <dgm:pt modelId="{3D8C6BE6-9D23-4A7C-8B42-11BEE90CC869}" type="pres">
      <dgm:prSet presAssocID="{CE1C48F8-60EB-4FFE-89B2-7D30607493A5}" presName="spaceBetweenRectangles" presStyleCnt="0"/>
      <dgm:spPr/>
    </dgm:pt>
    <dgm:pt modelId="{E68798B4-2D15-46CD-B9EF-3EEF6A33A341}" type="pres">
      <dgm:prSet presAssocID="{BEE297A1-1775-4512-83E0-033C659F6500}" presName="parentLin" presStyleCnt="0"/>
      <dgm:spPr/>
    </dgm:pt>
    <dgm:pt modelId="{3455D82E-B6E8-44D0-8ADE-143319D53F0D}" type="pres">
      <dgm:prSet presAssocID="{BEE297A1-1775-4512-83E0-033C659F6500}" presName="parentLeftMargin" presStyleLbl="node1" presStyleIdx="0" presStyleCnt="4"/>
      <dgm:spPr/>
    </dgm:pt>
    <dgm:pt modelId="{D8CDF6C1-BCEF-4A58-B616-DD8271D13FB3}" type="pres">
      <dgm:prSet presAssocID="{BEE297A1-1775-4512-83E0-033C659F650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849DCEC-5400-4F4C-801A-EAA2355A5177}" type="pres">
      <dgm:prSet presAssocID="{BEE297A1-1775-4512-83E0-033C659F6500}" presName="negativeSpace" presStyleCnt="0"/>
      <dgm:spPr/>
    </dgm:pt>
    <dgm:pt modelId="{13991675-43AE-4924-B1E1-84148F11D7AD}" type="pres">
      <dgm:prSet presAssocID="{BEE297A1-1775-4512-83E0-033C659F6500}" presName="childText" presStyleLbl="conFgAcc1" presStyleIdx="1" presStyleCnt="4">
        <dgm:presLayoutVars>
          <dgm:bulletEnabled val="1"/>
        </dgm:presLayoutVars>
      </dgm:prSet>
      <dgm:spPr/>
    </dgm:pt>
    <dgm:pt modelId="{14EC385C-6141-4251-BDC0-EC8F1731F1FD}" type="pres">
      <dgm:prSet presAssocID="{6C4FE420-A563-411B-A013-ACBADD0BDA67}" presName="spaceBetweenRectangles" presStyleCnt="0"/>
      <dgm:spPr/>
    </dgm:pt>
    <dgm:pt modelId="{9122C878-F351-4AC6-AC4F-F9E9F8BC3810}" type="pres">
      <dgm:prSet presAssocID="{5B876EF2-7C4F-4DB8-AFD3-A07FAF9307B9}" presName="parentLin" presStyleCnt="0"/>
      <dgm:spPr/>
    </dgm:pt>
    <dgm:pt modelId="{C72490AC-859C-4622-8B56-F0FE5420F5B6}" type="pres">
      <dgm:prSet presAssocID="{5B876EF2-7C4F-4DB8-AFD3-A07FAF9307B9}" presName="parentLeftMargin" presStyleLbl="node1" presStyleIdx="1" presStyleCnt="4"/>
      <dgm:spPr/>
    </dgm:pt>
    <dgm:pt modelId="{C29ECD12-CBEA-4250-8735-1272FCABD641}" type="pres">
      <dgm:prSet presAssocID="{5B876EF2-7C4F-4DB8-AFD3-A07FAF9307B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3C22E7B-5FBF-4366-8AA4-46FE419C7EC2}" type="pres">
      <dgm:prSet presAssocID="{5B876EF2-7C4F-4DB8-AFD3-A07FAF9307B9}" presName="negativeSpace" presStyleCnt="0"/>
      <dgm:spPr/>
    </dgm:pt>
    <dgm:pt modelId="{FCE4A297-405B-4C7F-B47A-D4B4B1065056}" type="pres">
      <dgm:prSet presAssocID="{5B876EF2-7C4F-4DB8-AFD3-A07FAF9307B9}" presName="childText" presStyleLbl="conFgAcc1" presStyleIdx="2" presStyleCnt="4">
        <dgm:presLayoutVars>
          <dgm:bulletEnabled val="1"/>
        </dgm:presLayoutVars>
      </dgm:prSet>
      <dgm:spPr/>
    </dgm:pt>
    <dgm:pt modelId="{1FEB0B29-480C-4839-B17D-A3E69BFB27CE}" type="pres">
      <dgm:prSet presAssocID="{88AB77F7-5E59-4BBB-9D41-691AF88370A4}" presName="spaceBetweenRectangles" presStyleCnt="0"/>
      <dgm:spPr/>
    </dgm:pt>
    <dgm:pt modelId="{286AF482-8CAD-4ABE-B690-9852DC829D13}" type="pres">
      <dgm:prSet presAssocID="{22F28AD0-2C15-4A53-B0AF-0646DFA31619}" presName="parentLin" presStyleCnt="0"/>
      <dgm:spPr/>
    </dgm:pt>
    <dgm:pt modelId="{537EB298-68CC-4DD4-8F56-D25C4C92D6E4}" type="pres">
      <dgm:prSet presAssocID="{22F28AD0-2C15-4A53-B0AF-0646DFA31619}" presName="parentLeftMargin" presStyleLbl="node1" presStyleIdx="2" presStyleCnt="4"/>
      <dgm:spPr/>
    </dgm:pt>
    <dgm:pt modelId="{1D64CBAF-4D7B-4406-86E1-ACB73E459BEE}" type="pres">
      <dgm:prSet presAssocID="{22F28AD0-2C15-4A53-B0AF-0646DFA3161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DE0549F-CE75-41D6-BF1F-548B5E0ED8AF}" type="pres">
      <dgm:prSet presAssocID="{22F28AD0-2C15-4A53-B0AF-0646DFA31619}" presName="negativeSpace" presStyleCnt="0"/>
      <dgm:spPr/>
    </dgm:pt>
    <dgm:pt modelId="{1909F976-1F5C-455F-8E4B-18096B818515}" type="pres">
      <dgm:prSet presAssocID="{22F28AD0-2C15-4A53-B0AF-0646DFA3161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5CB8A207-239B-40C6-9CA1-64EBF1622845}" type="presOf" srcId="{22F28AD0-2C15-4A53-B0AF-0646DFA31619}" destId="{1D64CBAF-4D7B-4406-86E1-ACB73E459BEE}" srcOrd="1" destOrd="0" presId="urn:microsoft.com/office/officeart/2005/8/layout/list1"/>
    <dgm:cxn modelId="{65A59D0B-0923-48CC-8793-7F89C143509B}" type="presOf" srcId="{B9675D65-2BC2-48B4-A669-105BC65FE984}" destId="{31ED29C6-AF53-46D3-8574-1814B62F565D}" srcOrd="0" destOrd="0" presId="urn:microsoft.com/office/officeart/2005/8/layout/list1"/>
    <dgm:cxn modelId="{059B192A-D590-4C41-ACB2-D7A4849363DE}" type="presOf" srcId="{5B876EF2-7C4F-4DB8-AFD3-A07FAF9307B9}" destId="{C29ECD12-CBEA-4250-8735-1272FCABD641}" srcOrd="1" destOrd="0" presId="urn:microsoft.com/office/officeart/2005/8/layout/list1"/>
    <dgm:cxn modelId="{D45CCA35-7A36-402B-B804-E0BF1F6F1B58}" type="presOf" srcId="{22F28AD0-2C15-4A53-B0AF-0646DFA31619}" destId="{537EB298-68CC-4DD4-8F56-D25C4C92D6E4}" srcOrd="0" destOrd="0" presId="urn:microsoft.com/office/officeart/2005/8/layout/list1"/>
    <dgm:cxn modelId="{6EE50F67-6D7B-412E-B193-9A0CB015A2CB}" type="presOf" srcId="{5B876EF2-7C4F-4DB8-AFD3-A07FAF9307B9}" destId="{C72490AC-859C-4622-8B56-F0FE5420F5B6}" srcOrd="0" destOrd="0" presId="urn:microsoft.com/office/officeart/2005/8/layout/list1"/>
    <dgm:cxn modelId="{39C5846F-F87B-46C8-A9D4-EB4B09210F4F}" type="presOf" srcId="{E6EDDCEA-D31D-41AE-B0C8-B49947132730}" destId="{0628FE27-8D6B-4DB7-AE7A-35743CDE7DDA}" srcOrd="0" destOrd="0" presId="urn:microsoft.com/office/officeart/2005/8/layout/list1"/>
    <dgm:cxn modelId="{45192377-2975-4984-A0A9-E62EA036A120}" type="presOf" srcId="{E6EDDCEA-D31D-41AE-B0C8-B49947132730}" destId="{137BF6C7-E03C-4374-954C-71EC1D9BCA4B}" srcOrd="1" destOrd="0" presId="urn:microsoft.com/office/officeart/2005/8/layout/list1"/>
    <dgm:cxn modelId="{5D9BB25A-FCEF-412B-83C6-7F86572BE4FC}" srcId="{B9675D65-2BC2-48B4-A669-105BC65FE984}" destId="{5B876EF2-7C4F-4DB8-AFD3-A07FAF9307B9}" srcOrd="2" destOrd="0" parTransId="{CF020584-443C-4BAC-BBC6-2E79F5174C42}" sibTransId="{88AB77F7-5E59-4BBB-9D41-691AF88370A4}"/>
    <dgm:cxn modelId="{E7E0867E-85D2-470A-989C-5A3050774108}" srcId="{B9675D65-2BC2-48B4-A669-105BC65FE984}" destId="{22F28AD0-2C15-4A53-B0AF-0646DFA31619}" srcOrd="3" destOrd="0" parTransId="{5E51C4BD-041F-4519-9227-4B943C0D36B0}" sibTransId="{2C4B7084-B34F-4886-A75B-C3FC284BCF0C}"/>
    <dgm:cxn modelId="{BEEFC0C4-42E2-4AD1-A0E2-2FE8AA8A0440}" srcId="{B9675D65-2BC2-48B4-A669-105BC65FE984}" destId="{E6EDDCEA-D31D-41AE-B0C8-B49947132730}" srcOrd="0" destOrd="0" parTransId="{E01D858D-FB1B-4A45-9E3D-E3DB5A889B21}" sibTransId="{CE1C48F8-60EB-4FFE-89B2-7D30607493A5}"/>
    <dgm:cxn modelId="{0A1689E5-116F-49DD-BE48-1AD391728C04}" srcId="{B9675D65-2BC2-48B4-A669-105BC65FE984}" destId="{BEE297A1-1775-4512-83E0-033C659F6500}" srcOrd="1" destOrd="0" parTransId="{C706B286-73B0-4D8E-88E4-01B78A49E1C7}" sibTransId="{6C4FE420-A563-411B-A013-ACBADD0BDA67}"/>
    <dgm:cxn modelId="{4855BAE6-D848-4B13-AC22-5155BEBF84F4}" type="presOf" srcId="{BEE297A1-1775-4512-83E0-033C659F6500}" destId="{3455D82E-B6E8-44D0-8ADE-143319D53F0D}" srcOrd="0" destOrd="0" presId="urn:microsoft.com/office/officeart/2005/8/layout/list1"/>
    <dgm:cxn modelId="{7F3449EA-301B-4B29-86E1-7BA41B6A7861}" type="presOf" srcId="{BEE297A1-1775-4512-83E0-033C659F6500}" destId="{D8CDF6C1-BCEF-4A58-B616-DD8271D13FB3}" srcOrd="1" destOrd="0" presId="urn:microsoft.com/office/officeart/2005/8/layout/list1"/>
    <dgm:cxn modelId="{D9A38DDE-81FF-4064-B4CA-4F12FB5641D1}" type="presParOf" srcId="{31ED29C6-AF53-46D3-8574-1814B62F565D}" destId="{BF719E4B-6857-410F-8596-40B0EC7268C2}" srcOrd="0" destOrd="0" presId="urn:microsoft.com/office/officeart/2005/8/layout/list1"/>
    <dgm:cxn modelId="{7CA27971-ECD9-4CAA-AA87-AF15F86402E1}" type="presParOf" srcId="{BF719E4B-6857-410F-8596-40B0EC7268C2}" destId="{0628FE27-8D6B-4DB7-AE7A-35743CDE7DDA}" srcOrd="0" destOrd="0" presId="urn:microsoft.com/office/officeart/2005/8/layout/list1"/>
    <dgm:cxn modelId="{11EA0896-3F8B-400A-AB04-BCE87AEDAEF3}" type="presParOf" srcId="{BF719E4B-6857-410F-8596-40B0EC7268C2}" destId="{137BF6C7-E03C-4374-954C-71EC1D9BCA4B}" srcOrd="1" destOrd="0" presId="urn:microsoft.com/office/officeart/2005/8/layout/list1"/>
    <dgm:cxn modelId="{8FA4298B-F1FC-4032-BDDE-5CCA431FACAE}" type="presParOf" srcId="{31ED29C6-AF53-46D3-8574-1814B62F565D}" destId="{1B15E227-B119-4A4D-8781-F8DD33C924C0}" srcOrd="1" destOrd="0" presId="urn:microsoft.com/office/officeart/2005/8/layout/list1"/>
    <dgm:cxn modelId="{93EEE85B-AAEE-4757-B4B8-B47A27D2A788}" type="presParOf" srcId="{31ED29C6-AF53-46D3-8574-1814B62F565D}" destId="{D186D825-D2BC-456A-8EAC-87F80115E569}" srcOrd="2" destOrd="0" presId="urn:microsoft.com/office/officeart/2005/8/layout/list1"/>
    <dgm:cxn modelId="{95F28C0B-3E94-4FA7-9BF6-2C79924891C3}" type="presParOf" srcId="{31ED29C6-AF53-46D3-8574-1814B62F565D}" destId="{3D8C6BE6-9D23-4A7C-8B42-11BEE90CC869}" srcOrd="3" destOrd="0" presId="urn:microsoft.com/office/officeart/2005/8/layout/list1"/>
    <dgm:cxn modelId="{5A7F4FC2-9B7F-49FC-B7F5-F9AE2329603F}" type="presParOf" srcId="{31ED29C6-AF53-46D3-8574-1814B62F565D}" destId="{E68798B4-2D15-46CD-B9EF-3EEF6A33A341}" srcOrd="4" destOrd="0" presId="urn:microsoft.com/office/officeart/2005/8/layout/list1"/>
    <dgm:cxn modelId="{FE141252-3D4C-4028-9B1D-212052F58B6F}" type="presParOf" srcId="{E68798B4-2D15-46CD-B9EF-3EEF6A33A341}" destId="{3455D82E-B6E8-44D0-8ADE-143319D53F0D}" srcOrd="0" destOrd="0" presId="urn:microsoft.com/office/officeart/2005/8/layout/list1"/>
    <dgm:cxn modelId="{78DCED1E-E475-459C-AA50-EC1EC2AA5310}" type="presParOf" srcId="{E68798B4-2D15-46CD-B9EF-3EEF6A33A341}" destId="{D8CDF6C1-BCEF-4A58-B616-DD8271D13FB3}" srcOrd="1" destOrd="0" presId="urn:microsoft.com/office/officeart/2005/8/layout/list1"/>
    <dgm:cxn modelId="{604847A7-0B0B-4272-9855-E3DE0C21DFE0}" type="presParOf" srcId="{31ED29C6-AF53-46D3-8574-1814B62F565D}" destId="{3849DCEC-5400-4F4C-801A-EAA2355A5177}" srcOrd="5" destOrd="0" presId="urn:microsoft.com/office/officeart/2005/8/layout/list1"/>
    <dgm:cxn modelId="{69189F18-4A52-487D-B3EE-157FC74244D0}" type="presParOf" srcId="{31ED29C6-AF53-46D3-8574-1814B62F565D}" destId="{13991675-43AE-4924-B1E1-84148F11D7AD}" srcOrd="6" destOrd="0" presId="urn:microsoft.com/office/officeart/2005/8/layout/list1"/>
    <dgm:cxn modelId="{F8BDFFF6-5DB2-4CE5-8D78-27CCD61BB35C}" type="presParOf" srcId="{31ED29C6-AF53-46D3-8574-1814B62F565D}" destId="{14EC385C-6141-4251-BDC0-EC8F1731F1FD}" srcOrd="7" destOrd="0" presId="urn:microsoft.com/office/officeart/2005/8/layout/list1"/>
    <dgm:cxn modelId="{AF4EA5C1-FD7C-483C-8CBF-3241298CF26D}" type="presParOf" srcId="{31ED29C6-AF53-46D3-8574-1814B62F565D}" destId="{9122C878-F351-4AC6-AC4F-F9E9F8BC3810}" srcOrd="8" destOrd="0" presId="urn:microsoft.com/office/officeart/2005/8/layout/list1"/>
    <dgm:cxn modelId="{913C0BA9-F1A3-40D3-9350-83F3545F75D2}" type="presParOf" srcId="{9122C878-F351-4AC6-AC4F-F9E9F8BC3810}" destId="{C72490AC-859C-4622-8B56-F0FE5420F5B6}" srcOrd="0" destOrd="0" presId="urn:microsoft.com/office/officeart/2005/8/layout/list1"/>
    <dgm:cxn modelId="{B48111DE-EF1C-403C-9F9C-95A1AEC47573}" type="presParOf" srcId="{9122C878-F351-4AC6-AC4F-F9E9F8BC3810}" destId="{C29ECD12-CBEA-4250-8735-1272FCABD641}" srcOrd="1" destOrd="0" presId="urn:microsoft.com/office/officeart/2005/8/layout/list1"/>
    <dgm:cxn modelId="{D663F106-A001-4810-9E1B-C086B5082F34}" type="presParOf" srcId="{31ED29C6-AF53-46D3-8574-1814B62F565D}" destId="{03C22E7B-5FBF-4366-8AA4-46FE419C7EC2}" srcOrd="9" destOrd="0" presId="urn:microsoft.com/office/officeart/2005/8/layout/list1"/>
    <dgm:cxn modelId="{919B89B2-88BE-4CFD-BE75-A5EF6ADB877E}" type="presParOf" srcId="{31ED29C6-AF53-46D3-8574-1814B62F565D}" destId="{FCE4A297-405B-4C7F-B47A-D4B4B1065056}" srcOrd="10" destOrd="0" presId="urn:microsoft.com/office/officeart/2005/8/layout/list1"/>
    <dgm:cxn modelId="{51776C7E-5F37-493A-A69A-57182C6CBC1E}" type="presParOf" srcId="{31ED29C6-AF53-46D3-8574-1814B62F565D}" destId="{1FEB0B29-480C-4839-B17D-A3E69BFB27CE}" srcOrd="11" destOrd="0" presId="urn:microsoft.com/office/officeart/2005/8/layout/list1"/>
    <dgm:cxn modelId="{47E5820B-C780-404A-BC4B-CB53D192A7EB}" type="presParOf" srcId="{31ED29C6-AF53-46D3-8574-1814B62F565D}" destId="{286AF482-8CAD-4ABE-B690-9852DC829D13}" srcOrd="12" destOrd="0" presId="urn:microsoft.com/office/officeart/2005/8/layout/list1"/>
    <dgm:cxn modelId="{BF74011A-1A49-483A-8FDE-628A1D027DB5}" type="presParOf" srcId="{286AF482-8CAD-4ABE-B690-9852DC829D13}" destId="{537EB298-68CC-4DD4-8F56-D25C4C92D6E4}" srcOrd="0" destOrd="0" presId="urn:microsoft.com/office/officeart/2005/8/layout/list1"/>
    <dgm:cxn modelId="{B669D7EA-C2A9-47AB-8EDC-FEAB28FC7B04}" type="presParOf" srcId="{286AF482-8CAD-4ABE-B690-9852DC829D13}" destId="{1D64CBAF-4D7B-4406-86E1-ACB73E459BEE}" srcOrd="1" destOrd="0" presId="urn:microsoft.com/office/officeart/2005/8/layout/list1"/>
    <dgm:cxn modelId="{6026839C-D284-4298-B3DA-1B87845587C7}" type="presParOf" srcId="{31ED29C6-AF53-46D3-8574-1814B62F565D}" destId="{3DE0549F-CE75-41D6-BF1F-548B5E0ED8AF}" srcOrd="13" destOrd="0" presId="urn:microsoft.com/office/officeart/2005/8/layout/list1"/>
    <dgm:cxn modelId="{3196CF77-0BC4-48DF-81B6-F560951B72A9}" type="presParOf" srcId="{31ED29C6-AF53-46D3-8574-1814B62F565D}" destId="{1909F976-1F5C-455F-8E4B-18096B81851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86D825-D2BC-456A-8EAC-87F80115E569}">
      <dsp:nvSpPr>
        <dsp:cNvPr id="0" name=""/>
        <dsp:cNvSpPr/>
      </dsp:nvSpPr>
      <dsp:spPr>
        <a:xfrm>
          <a:off x="0" y="716790"/>
          <a:ext cx="6900512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BF6C7-E03C-4374-954C-71EC1D9BCA4B}">
      <dsp:nvSpPr>
        <dsp:cNvPr id="0" name=""/>
        <dsp:cNvSpPr/>
      </dsp:nvSpPr>
      <dsp:spPr>
        <a:xfrm>
          <a:off x="345025" y="303510"/>
          <a:ext cx="4830358" cy="826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 – OPEN ENDED QUESTIONS</a:t>
          </a:r>
          <a:endParaRPr lang="en-US" sz="2800" kern="1200"/>
        </a:p>
      </dsp:txBody>
      <dsp:txXfrm>
        <a:off x="385374" y="343859"/>
        <a:ext cx="4749660" cy="745862"/>
      </dsp:txXfrm>
    </dsp:sp>
    <dsp:sp modelId="{13991675-43AE-4924-B1E1-84148F11D7AD}">
      <dsp:nvSpPr>
        <dsp:cNvPr id="0" name=""/>
        <dsp:cNvSpPr/>
      </dsp:nvSpPr>
      <dsp:spPr>
        <a:xfrm>
          <a:off x="0" y="1986870"/>
          <a:ext cx="6900512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CDF6C1-BCEF-4A58-B616-DD8271D13FB3}">
      <dsp:nvSpPr>
        <dsp:cNvPr id="0" name=""/>
        <dsp:cNvSpPr/>
      </dsp:nvSpPr>
      <dsp:spPr>
        <a:xfrm>
          <a:off x="345025" y="1573590"/>
          <a:ext cx="4830358" cy="82656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 – AFFIRMATIONS </a:t>
          </a:r>
          <a:endParaRPr lang="en-US" sz="2800" kern="1200"/>
        </a:p>
      </dsp:txBody>
      <dsp:txXfrm>
        <a:off x="385374" y="1613939"/>
        <a:ext cx="4749660" cy="745862"/>
      </dsp:txXfrm>
    </dsp:sp>
    <dsp:sp modelId="{FCE4A297-405B-4C7F-B47A-D4B4B1065056}">
      <dsp:nvSpPr>
        <dsp:cNvPr id="0" name=""/>
        <dsp:cNvSpPr/>
      </dsp:nvSpPr>
      <dsp:spPr>
        <a:xfrm>
          <a:off x="0" y="3256950"/>
          <a:ext cx="6900512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9ECD12-CBEA-4250-8735-1272FCABD641}">
      <dsp:nvSpPr>
        <dsp:cNvPr id="0" name=""/>
        <dsp:cNvSpPr/>
      </dsp:nvSpPr>
      <dsp:spPr>
        <a:xfrm>
          <a:off x="345025" y="2843670"/>
          <a:ext cx="4830358" cy="82656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 – REFLECTIVE SKILLS</a:t>
          </a:r>
          <a:endParaRPr lang="en-US" sz="2800" kern="1200"/>
        </a:p>
      </dsp:txBody>
      <dsp:txXfrm>
        <a:off x="385374" y="2884019"/>
        <a:ext cx="4749660" cy="745862"/>
      </dsp:txXfrm>
    </dsp:sp>
    <dsp:sp modelId="{1909F976-1F5C-455F-8E4B-18096B818515}">
      <dsp:nvSpPr>
        <dsp:cNvPr id="0" name=""/>
        <dsp:cNvSpPr/>
      </dsp:nvSpPr>
      <dsp:spPr>
        <a:xfrm>
          <a:off x="0" y="4527030"/>
          <a:ext cx="6900512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64CBAF-4D7B-4406-86E1-ACB73E459BEE}">
      <dsp:nvSpPr>
        <dsp:cNvPr id="0" name=""/>
        <dsp:cNvSpPr/>
      </dsp:nvSpPr>
      <dsp:spPr>
        <a:xfrm>
          <a:off x="345025" y="4113750"/>
          <a:ext cx="4830358" cy="8265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 – SUMMARY </a:t>
          </a:r>
          <a:endParaRPr lang="en-US" sz="2800" kern="1200"/>
        </a:p>
      </dsp:txBody>
      <dsp:txXfrm>
        <a:off x="385374" y="4154099"/>
        <a:ext cx="4749660" cy="7458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1EA22A-EAB2-4ABD-934A-6A765AF4EB40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D37ED-53EA-45CD-92FC-BB600C60D2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22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AB8E-736A-6E7D-A98A-C9B8FB66F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E5330-1099-936E-AFE5-7788E4D22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90E49-AE68-79A0-F4EB-44BAAA8A3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CF42C-FDAC-058B-066E-D6D96D2C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C39C-14FD-4727-7BC1-692233AE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12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5B3-4F32-BF66-B589-023B5F014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F560-6D82-AC04-5F29-390908D1D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B465-F95B-4993-A5CF-D64479FC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90A98-94A6-38EB-DABF-624AC612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4DC76-653A-6F45-8067-15FF69D94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5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78EE-9D5D-A36A-F5B9-9C716DA1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DE944-1482-D140-8BEC-B25DC3FF7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DC933-2EC8-3CFA-45BF-9942F14A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5224-141E-2DC4-98FF-317ED2B1C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0E09-03F8-2109-AC88-81958CB8E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7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50706-B964-D59A-7B46-FFAB226FB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64F3-0BC9-7C9D-4CA9-FA8A590ED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6CB49-46C2-2AC7-1B99-AA4ECE7CC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3B8F-0288-766C-B10D-A937C5B9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3F4-F5FA-4DB9-5E81-B87951DB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B0EF1-9C26-09B7-8F07-94BCBFE10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E612-1F03-5054-372E-6B1CBA009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5D2AA-A4B2-656A-AB64-495ADC0A1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17C06-CA50-6C0D-D2F8-A84B061E0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E9B79-0F1D-DC41-C309-650E7919E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C7B00-8875-0E89-FCB5-6569639B7F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A6ACC-B545-364B-CB36-506153D69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2F9B7-531E-4437-BBCC-C249AED0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6240D-3437-948D-DB1D-6FC5C1F79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ED54-D18D-649D-F0F9-DDC1BAE2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CE602-4B96-1F90-4C45-4A951E1E0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7875A-52C1-E6B1-8E4C-227BCCBCE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22365-3CBE-B0E0-D6BA-BE443F79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45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0FFFC-7642-DA7F-455A-210D85FD4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64A85-59E9-2AF8-AE00-F576269C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70466-8504-B45A-2972-A36622FD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81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E92E-4070-B406-0B5A-B252A1FD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B74C9-5C6C-BA17-05EA-C3C860DB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BA693-4BEB-3BAF-8919-8B08E8022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C7114-D2B5-FEEE-E3BC-C854282A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2AE3B-B8EC-2A6C-6B36-66ABE05B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DBD76-FE73-6B2A-911D-AC4F91FF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0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AD28-7AC0-854A-1688-DE26CDE3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29E26-3B22-9B4F-610F-4B2BF5C43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A6B0-80CE-DED0-40C5-DC21F6E7A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CBB0D-5B2F-443C-B3AC-6A37FC48A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4B2C0-F166-2B82-82BE-57282DA4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9E97C-F8EE-74E3-83C5-B6BFAE33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02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D9CD-34AC-30AF-EAA4-C34F94CC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1C378-F9EF-4812-E27D-841207185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4F939-ED76-48C2-D9B3-1959CC86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C255E-07B6-FEBD-E8C8-EDA8A91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F97E-9814-739B-595E-8DD364348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23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364A4-101C-795F-5A48-F9E9FDC60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63DC4-1E25-52A6-CE38-00F3C12D2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6865-D327-7902-6CDF-ECEBFD05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AD949-8D72-07FF-E1B9-F42F06E5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554FF-2EE6-8610-B76A-D4FB2DD1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66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D2AC06-437F-8CE0-CEC4-60427B32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C3C31-2910-E1DF-F909-671073862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B0AA6-3558-7681-7CA1-3B3E0365C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B2337-FDC3-47A7-9795-701E84C9817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4FD05-905C-2A2D-F55B-2B338CE53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BADF4-76D7-98F1-3738-D7223916B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57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Counselling Skills and Approaches ECPS5019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Week 4 Friday 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Ruth Groff </a:t>
            </a:r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D2FFF9BB-DF61-7550-86FD-A60525F79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5" r="12031" b="1"/>
          <a:stretch/>
        </p:blipFill>
        <p:spPr>
          <a:xfrm>
            <a:off x="5221936" y="81897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1790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602" name="Rectangle 2460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AF4DE194-3FD7-F72E-140F-DB4A6AC6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Schedule for the Day </a:t>
            </a:r>
          </a:p>
        </p:txBody>
      </p:sp>
      <p:sp>
        <p:nvSpPr>
          <p:cNvPr id="2460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0CD49B0-80E3-90B4-6F5E-C76393168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rtlCol="0" anchor="t">
            <a:normAutofit/>
          </a:bodyPr>
          <a:lstStyle/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9:00-9:30 QA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i="1" dirty="0"/>
              <a:t>Check in 9:30 (Prompt Start)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Living Contact/Contract Reminder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Review Motivational Interviewing Skills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RECORDING – Set Up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Triad/Dyad Work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Reflective Practice/Observation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i="1" dirty="0"/>
              <a:t>Closing Round</a:t>
            </a:r>
          </a:p>
          <a:p>
            <a:pPr marL="0" indent="0" eaLnBrk="1" fontAlgn="auto" hangingPunct="1">
              <a:buNone/>
              <a:defRPr/>
            </a:pPr>
            <a:endParaRPr lang="en-GB" altLang="en-US" sz="2200" b="1" dirty="0"/>
          </a:p>
          <a:p>
            <a:pPr marL="0" indent="0" eaLnBrk="1" fontAlgn="auto" hangingPunct="1">
              <a:buNone/>
              <a:defRPr/>
            </a:pPr>
            <a:endParaRPr lang="en-GB" altLang="en-US" sz="2200" b="1" dirty="0"/>
          </a:p>
          <a:p>
            <a:pPr marL="0" indent="0" eaLnBrk="1" fontAlgn="auto" hangingPunct="1">
              <a:buNone/>
              <a:defRPr/>
            </a:pPr>
            <a:endParaRPr lang="en-GB" altLang="en-US" sz="2200" b="1" dirty="0"/>
          </a:p>
        </p:txBody>
      </p:sp>
      <p:pic>
        <p:nvPicPr>
          <p:cNvPr id="3" name="Content Placeholder 12" descr="People in group sharing">
            <a:extLst>
              <a:ext uri="{FF2B5EF4-FFF2-40B4-BE49-F238E27FC236}">
                <a16:creationId xmlns:a16="http://schemas.microsoft.com/office/drawing/2014/main" id="{DD420DE6-7D00-9211-DFE1-703105AF39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78" r="18006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2" name="Audio 1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0E11B2E-75E3-DE81-87D9-E7F0DC132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63373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500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ictionary Remove">
            <a:extLst>
              <a:ext uri="{FF2B5EF4-FFF2-40B4-BE49-F238E27FC236}">
                <a16:creationId xmlns:a16="http://schemas.microsoft.com/office/drawing/2014/main" id="{C64ED513-7CF3-5C35-37CF-B7F41916E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DA4C2-FA16-FA90-05ED-3F945DAB9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Reminder of Contract – Living Contract 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996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FED10-0765-A83F-E166-6614F888D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800"/>
              <a:t>REVIEW MOTIVATIONAL INTERVIEWING SKILLS 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C5D7179-B42F-3694-5FA9-DF040EF3D1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866698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4272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Object">
            <a:extLst>
              <a:ext uri="{FF2B5EF4-FFF2-40B4-BE49-F238E27FC236}">
                <a16:creationId xmlns:a16="http://schemas.microsoft.com/office/drawing/2014/main" id="{B52E64A3-90BD-A64C-EEF2-FC83E2F316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9727A-ED1E-1B6E-2B51-59CB25668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Recording Set up &amp;  Small Group Work  - Triad’s 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435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lose-up of mirrored windows with clouds">
            <a:extLst>
              <a:ext uri="{FF2B5EF4-FFF2-40B4-BE49-F238E27FC236}">
                <a16:creationId xmlns:a16="http://schemas.microsoft.com/office/drawing/2014/main" id="{E06F28FD-7549-D6C6-93E3-3358F5C85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-40941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6D659-65EB-45B2-6BA6-EA31B9A14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Reflective Practice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E180AB-DE54-872E-6EDF-603E248B0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3200" dirty="0"/>
              <a:t>Noticing</a:t>
            </a:r>
          </a:p>
          <a:p>
            <a:r>
              <a:rPr lang="en-US" sz="3200" dirty="0"/>
              <a:t>Observations </a:t>
            </a:r>
          </a:p>
        </p:txBody>
      </p:sp>
    </p:spTree>
    <p:extLst>
      <p:ext uri="{BB962C8B-B14F-4D97-AF65-F5344CB8AC3E}">
        <p14:creationId xmlns:p14="http://schemas.microsoft.com/office/powerpoint/2010/main" val="3418753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E7D24-829E-7C4B-BF05-7ED304DE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Q &amp; A Feedback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4DF579FC-97C0-22B0-890B-C97972AAFF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14" r="199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90081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9E15D7F-CF30-54F8-AA63-31AA89E43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386C7-06D9-2C6F-A743-75D954696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Closing Round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00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</Words>
  <Application>Microsoft Office PowerPoint</Application>
  <PresentationFormat>Widescreen</PresentationFormat>
  <Paragraphs>26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Counselling Skills and Approaches ECPS5019</vt:lpstr>
      <vt:lpstr>Schedule for the Day </vt:lpstr>
      <vt:lpstr>Reminder of Contract – Living Contract </vt:lpstr>
      <vt:lpstr>REVIEW MOTIVATIONAL INTERVIEWING SKILLS </vt:lpstr>
      <vt:lpstr> Recording Set up &amp;  Small Group Work  - Triad’s </vt:lpstr>
      <vt:lpstr>Reflective Practice </vt:lpstr>
      <vt:lpstr>Q &amp; A Feedback </vt:lpstr>
      <vt:lpstr>Closing Round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 and Approaches  ECPS 5010</dc:title>
  <dc:creator>Ruth Groff</dc:creator>
  <cp:lastModifiedBy>Ruth Groff</cp:lastModifiedBy>
  <cp:revision>12</cp:revision>
  <dcterms:created xsi:type="dcterms:W3CDTF">2022-09-26T09:53:41Z</dcterms:created>
  <dcterms:modified xsi:type="dcterms:W3CDTF">2023-10-26T10:22:01Z</dcterms:modified>
</cp:coreProperties>
</file>