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0303B6-5D2B-80C2-DB20-6B937D907E6E}" v="571" dt="2022-02-19T16:53:05.168"/>
    <p1510:client id="{82E50C82-83D4-C644-8AA6-BD2B605D7BCD}" v="4627" dt="2022-02-20T13:29:21.417"/>
    <p1510:client id="{ACFF89D6-460B-24A0-4878-1D8140FB0954}" v="7703" dt="2022-02-24T17:15:43.176"/>
    <p1510:client id="{C05224AE-A1B3-F434-F1EC-5217A7A845A6}" v="7022" dt="2022-02-21T17:00:09.224"/>
    <p1510:client id="{DC4F88F5-815B-42F7-A862-0042E37CEA43}" v="1245" dt="2022-02-18T22:44:09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Andrusko (2025664)" userId="S::2025664@student.uwtsd.ac.uk::e96faba8-65f6-4cf1-a9cd-da0508a72057" providerId="AD" clId="Web-{DC4F88F5-815B-42F7-A862-0042E37CEA43}"/>
    <pc:docChg chg="addSld delSld modSld">
      <pc:chgData name="Diana Andrusko (2025664)" userId="S::2025664@student.uwtsd.ac.uk::e96faba8-65f6-4cf1-a9cd-da0508a72057" providerId="AD" clId="Web-{DC4F88F5-815B-42F7-A862-0042E37CEA43}" dt="2022-02-18T22:44:09.627" v="922" actId="20577"/>
      <pc:docMkLst>
        <pc:docMk/>
      </pc:docMkLst>
      <pc:sldChg chg="addSp delSp modSp del">
        <pc:chgData name="Diana Andrusko (2025664)" userId="S::2025664@student.uwtsd.ac.uk::e96faba8-65f6-4cf1-a9cd-da0508a72057" providerId="AD" clId="Web-{DC4F88F5-815B-42F7-A862-0042E37CEA43}" dt="2022-02-18T15:34:06.200" v="59"/>
        <pc:sldMkLst>
          <pc:docMk/>
          <pc:sldMk cId="109857222" sldId="256"/>
        </pc:sldMkLst>
        <pc:spChg chg="mod">
          <ac:chgData name="Diana Andrusko (2025664)" userId="S::2025664@student.uwtsd.ac.uk::e96faba8-65f6-4cf1-a9cd-da0508a72057" providerId="AD" clId="Web-{DC4F88F5-815B-42F7-A862-0042E37CEA43}" dt="2022-02-18T15:34:04.200" v="58" actId="20577"/>
          <ac:spMkLst>
            <pc:docMk/>
            <pc:sldMk cId="109857222" sldId="256"/>
            <ac:spMk id="2" creationId="{00000000-0000-0000-0000-000000000000}"/>
          </ac:spMkLst>
        </pc:spChg>
        <pc:picChg chg="add del mod">
          <ac:chgData name="Diana Andrusko (2025664)" userId="S::2025664@student.uwtsd.ac.uk::e96faba8-65f6-4cf1-a9cd-da0508a72057" providerId="AD" clId="Web-{DC4F88F5-815B-42F7-A862-0042E37CEA43}" dt="2022-02-18T15:31:46.035" v="47"/>
          <ac:picMkLst>
            <pc:docMk/>
            <pc:sldMk cId="109857222" sldId="256"/>
            <ac:picMk id="4" creationId="{6832F187-889D-4629-9EB7-F27B0D3AC7B2}"/>
          </ac:picMkLst>
        </pc:picChg>
        <pc:picChg chg="add mod">
          <ac:chgData name="Diana Andrusko (2025664)" userId="S::2025664@student.uwtsd.ac.uk::e96faba8-65f6-4cf1-a9cd-da0508a72057" providerId="AD" clId="Web-{DC4F88F5-815B-42F7-A862-0042E37CEA43}" dt="2022-02-18T15:32:08.770" v="50"/>
          <ac:picMkLst>
            <pc:docMk/>
            <pc:sldMk cId="109857222" sldId="256"/>
            <ac:picMk id="5" creationId="{7CB74FBB-BC37-4BE1-BE49-851BA0E14258}"/>
          </ac:picMkLst>
        </pc:picChg>
      </pc:sldChg>
      <pc:sldChg chg="addSp modSp new del mod setBg">
        <pc:chgData name="Diana Andrusko (2025664)" userId="S::2025664@student.uwtsd.ac.uk::e96faba8-65f6-4cf1-a9cd-da0508a72057" providerId="AD" clId="Web-{DC4F88F5-815B-42F7-A862-0042E37CEA43}" dt="2022-02-18T15:36:55.445" v="63"/>
        <pc:sldMkLst>
          <pc:docMk/>
          <pc:sldMk cId="1243662836" sldId="256"/>
        </pc:sldMkLst>
        <pc:spChg chg="mo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2" creationId="{ECA13A61-34D2-4663-BE55-E8AA9B0E2AB9}"/>
          </ac:spMkLst>
        </pc:spChg>
        <pc:spChg chg="mo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3" creationId="{ABE3812E-024E-4DD9-ABDD-A7EEF7A16638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9" creationId="{C83F9D7D-8B7D-49DF-AA94-0A9A8D671027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11" creationId="{5707F116-8EC0-4822-9067-186AC8C96EB8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13" creationId="{49F1A7E4-819D-4D21-8E8B-32671A9F9853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15" creationId="{6D6E3EFD-925A-40CD-8E14-FDD4E6DDC686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17" creationId="{3A91C067-F707-44D1-A9C2-9913E6ADC689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19" creationId="{52329D9A-3D48-4B69-939D-2A480F14786F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21" creationId="{2D5CC4CB-7B78-480A-A0AE-A8A35C08E190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23" creationId="{DC580C66-5435-4F00-873E-679D3D5049C0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34:30.857" v="62"/>
          <ac:spMkLst>
            <pc:docMk/>
            <pc:sldMk cId="1243662836" sldId="256"/>
            <ac:spMk id="25" creationId="{B4AFD177-1A38-4FAE-87D4-840AE22C861C}"/>
          </ac:spMkLst>
        </pc:spChg>
        <pc:picChg chg="add mod">
          <ac:chgData name="Diana Andrusko (2025664)" userId="S::2025664@student.uwtsd.ac.uk::e96faba8-65f6-4cf1-a9cd-da0508a72057" providerId="AD" clId="Web-{DC4F88F5-815B-42F7-A862-0042E37CEA43}" dt="2022-02-18T15:34:30.857" v="62"/>
          <ac:picMkLst>
            <pc:docMk/>
            <pc:sldMk cId="1243662836" sldId="256"/>
            <ac:picMk id="4" creationId="{0EB79E8E-7730-4F08-A9AF-522C3A28934A}"/>
          </ac:picMkLst>
        </pc:picChg>
      </pc:sldChg>
      <pc:sldChg chg="addSp delSp modSp new del mod setBg">
        <pc:chgData name="Diana Andrusko (2025664)" userId="S::2025664@student.uwtsd.ac.uk::e96faba8-65f6-4cf1-a9cd-da0508a72057" providerId="AD" clId="Web-{DC4F88F5-815B-42F7-A862-0042E37CEA43}" dt="2022-02-18T20:07:58.532" v="602"/>
        <pc:sldMkLst>
          <pc:docMk/>
          <pc:sldMk cId="2366020588" sldId="256"/>
        </pc:sldMkLst>
        <pc:spChg chg="mod">
          <ac:chgData name="Diana Andrusko (2025664)" userId="S::2025664@student.uwtsd.ac.uk::e96faba8-65f6-4cf1-a9cd-da0508a72057" providerId="AD" clId="Web-{DC4F88F5-815B-42F7-A862-0042E37CEA43}" dt="2022-02-18T16:03:13.115" v="120" actId="14100"/>
          <ac:spMkLst>
            <pc:docMk/>
            <pc:sldMk cId="2366020588" sldId="256"/>
            <ac:spMk id="2" creationId="{65A29830-B27D-442B-B4CE-CB1F0A5EE69E}"/>
          </ac:spMkLst>
        </pc:spChg>
        <pc:spChg chg="del mod">
          <ac:chgData name="Diana Andrusko (2025664)" userId="S::2025664@student.uwtsd.ac.uk::e96faba8-65f6-4cf1-a9cd-da0508a72057" providerId="AD" clId="Web-{DC4F88F5-815B-42F7-A862-0042E37CEA43}" dt="2022-02-18T16:02:54.288" v="118"/>
          <ac:spMkLst>
            <pc:docMk/>
            <pc:sldMk cId="2366020588" sldId="256"/>
            <ac:spMk id="3" creationId="{70D420FA-0E7E-4345-86AD-1FA8E131B207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6:01:59.863" v="112"/>
          <ac:spMkLst>
            <pc:docMk/>
            <pc:sldMk cId="2366020588" sldId="256"/>
            <ac:spMk id="9" creationId="{E91DC736-0EF8-4F87-9146-EBF1D2EE4D3D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6:01:59.863" v="112"/>
          <ac:spMkLst>
            <pc:docMk/>
            <pc:sldMk cId="2366020588" sldId="256"/>
            <ac:spMk id="11" creationId="{097CD68E-23E3-4007-8847-CD0944C4F7BE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6:01:59.863" v="112"/>
          <ac:spMkLst>
            <pc:docMk/>
            <pc:sldMk cId="2366020588" sldId="256"/>
            <ac:spMk id="13" creationId="{AF2F604E-43BE-4DC3-B983-E071523364F8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6:01:59.863" v="112"/>
          <ac:spMkLst>
            <pc:docMk/>
            <pc:sldMk cId="2366020588" sldId="256"/>
            <ac:spMk id="15" creationId="{08C9B587-E65E-4B52-B37C-ABEBB6E87928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6:01:59.863" v="112"/>
          <ac:spMkLst>
            <pc:docMk/>
            <pc:sldMk cId="2366020588" sldId="256"/>
            <ac:spMk id="20" creationId="{ECC07320-C2CA-4E29-8481-9D9E143C7788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6:01:59.863" v="112"/>
          <ac:spMkLst>
            <pc:docMk/>
            <pc:sldMk cId="2366020588" sldId="256"/>
            <ac:spMk id="22" creationId="{178FB36B-5BFE-42CA-BC60-1115E0D95EEC}"/>
          </ac:spMkLst>
        </pc:spChg>
        <pc:picChg chg="add mod ord">
          <ac:chgData name="Diana Andrusko (2025664)" userId="S::2025664@student.uwtsd.ac.uk::e96faba8-65f6-4cf1-a9cd-da0508a72057" providerId="AD" clId="Web-{DC4F88F5-815B-42F7-A862-0042E37CEA43}" dt="2022-02-18T16:03:26.209" v="122" actId="1076"/>
          <ac:picMkLst>
            <pc:docMk/>
            <pc:sldMk cId="2366020588" sldId="256"/>
            <ac:picMk id="4" creationId="{E4D58FAB-9683-4157-B771-E5B1623E4261}"/>
          </ac:picMkLst>
        </pc:picChg>
        <pc:picChg chg="add del mod">
          <ac:chgData name="Diana Andrusko (2025664)" userId="S::2025664@student.uwtsd.ac.uk::e96faba8-65f6-4cf1-a9cd-da0508a72057" providerId="AD" clId="Web-{DC4F88F5-815B-42F7-A862-0042E37CEA43}" dt="2022-02-18T16:01:48.535" v="111"/>
          <ac:picMkLst>
            <pc:docMk/>
            <pc:sldMk cId="2366020588" sldId="256"/>
            <ac:picMk id="5" creationId="{72815121-8F78-4559-9613-4321343E8889}"/>
          </ac:picMkLst>
        </pc:picChg>
        <pc:picChg chg="add mod">
          <ac:chgData name="Diana Andrusko (2025664)" userId="S::2025664@student.uwtsd.ac.uk::e96faba8-65f6-4cf1-a9cd-da0508a72057" providerId="AD" clId="Web-{DC4F88F5-815B-42F7-A862-0042E37CEA43}" dt="2022-02-18T16:02:43.068" v="117" actId="1076"/>
          <ac:picMkLst>
            <pc:docMk/>
            <pc:sldMk cId="2366020588" sldId="256"/>
            <ac:picMk id="6" creationId="{56B83AD8-0946-4E31-9B9B-8B83CEFE68A4}"/>
          </ac:picMkLst>
        </pc:picChg>
      </pc:sldChg>
      <pc:sldChg chg="addSp delSp modSp new del mod setBg setClrOvrMap">
        <pc:chgData name="Diana Andrusko (2025664)" userId="S::2025664@student.uwtsd.ac.uk::e96faba8-65f6-4cf1-a9cd-da0508a72057" providerId="AD" clId="Web-{DC4F88F5-815B-42F7-A862-0042E37CEA43}" dt="2022-02-18T15:53:29.834" v="70"/>
        <pc:sldMkLst>
          <pc:docMk/>
          <pc:sldMk cId="4131531214" sldId="256"/>
        </pc:sldMkLst>
        <pc:spChg chg="mod">
          <ac:chgData name="Diana Andrusko (2025664)" userId="S::2025664@student.uwtsd.ac.uk::e96faba8-65f6-4cf1-a9cd-da0508a72057" providerId="AD" clId="Web-{DC4F88F5-815B-42F7-A862-0042E37CEA43}" dt="2022-02-18T15:52:59.568" v="68"/>
          <ac:spMkLst>
            <pc:docMk/>
            <pc:sldMk cId="4131531214" sldId="256"/>
            <ac:spMk id="2" creationId="{D36FDA2F-5659-4875-A528-E4D9A7102641}"/>
          </ac:spMkLst>
        </pc:spChg>
        <pc:spChg chg="mod">
          <ac:chgData name="Diana Andrusko (2025664)" userId="S::2025664@student.uwtsd.ac.uk::e96faba8-65f6-4cf1-a9cd-da0508a72057" providerId="AD" clId="Web-{DC4F88F5-815B-42F7-A862-0042E37CEA43}" dt="2022-02-18T15:52:59.568" v="68"/>
          <ac:spMkLst>
            <pc:docMk/>
            <pc:sldMk cId="4131531214" sldId="256"/>
            <ac:spMk id="3" creationId="{C98E73E8-B9DC-423F-819F-AB8E44A79612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5:52:59.552" v="67"/>
          <ac:spMkLst>
            <pc:docMk/>
            <pc:sldMk cId="4131531214" sldId="256"/>
            <ac:spMk id="9" creationId="{9B7AD9F6-8CE7-4299-8FC6-328F4DCD3FF9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5:52:59.552" v="67"/>
          <ac:spMkLst>
            <pc:docMk/>
            <pc:sldMk cId="4131531214" sldId="256"/>
            <ac:spMk id="11" creationId="{F49775AF-8896-43EE-92C6-83497D6DC56F}"/>
          </ac:spMkLst>
        </pc:spChg>
        <pc:spChg chg="add">
          <ac:chgData name="Diana Andrusko (2025664)" userId="S::2025664@student.uwtsd.ac.uk::e96faba8-65f6-4cf1-a9cd-da0508a72057" providerId="AD" clId="Web-{DC4F88F5-815B-42F7-A862-0042E37CEA43}" dt="2022-02-18T15:52:59.568" v="68"/>
          <ac:spMkLst>
            <pc:docMk/>
            <pc:sldMk cId="4131531214" sldId="256"/>
            <ac:spMk id="13" creationId="{71B2258F-86CA-4D4D-8270-BC05FCDEBFB3}"/>
          </ac:spMkLst>
        </pc:spChg>
        <pc:picChg chg="add del mod ord">
          <ac:chgData name="Diana Andrusko (2025664)" userId="S::2025664@student.uwtsd.ac.uk::e96faba8-65f6-4cf1-a9cd-da0508a72057" providerId="AD" clId="Web-{DC4F88F5-815B-42F7-A862-0042E37CEA43}" dt="2022-02-18T15:53:20.552" v="69"/>
          <ac:picMkLst>
            <pc:docMk/>
            <pc:sldMk cId="4131531214" sldId="256"/>
            <ac:picMk id="4" creationId="{16D8734C-E489-4CFB-B4DB-389AF755E6C6}"/>
          </ac:picMkLst>
        </pc:picChg>
      </pc:sldChg>
      <pc:sldChg chg="addSp delSp modSp new mod setBg">
        <pc:chgData name="Diana Andrusko (2025664)" userId="S::2025664@student.uwtsd.ac.uk::e96faba8-65f6-4cf1-a9cd-da0508a72057" providerId="AD" clId="Web-{DC4F88F5-815B-42F7-A862-0042E37CEA43}" dt="2022-02-18T22:44:09.627" v="922" actId="20577"/>
        <pc:sldMkLst>
          <pc:docMk/>
          <pc:sldMk cId="672191601" sldId="257"/>
        </pc:sldMkLst>
        <pc:spChg chg="mod ord">
          <ac:chgData name="Diana Andrusko (2025664)" userId="S::2025664@student.uwtsd.ac.uk::e96faba8-65f6-4cf1-a9cd-da0508a72057" providerId="AD" clId="Web-{DC4F88F5-815B-42F7-A862-0042E37CEA43}" dt="2022-02-18T22:26:57.420" v="876" actId="1076"/>
          <ac:spMkLst>
            <pc:docMk/>
            <pc:sldMk cId="672191601" sldId="257"/>
            <ac:spMk id="2" creationId="{4726816B-048E-497C-B116-F36B61A2F004}"/>
          </ac:spMkLst>
        </pc:spChg>
        <pc:spChg chg="del">
          <ac:chgData name="Diana Andrusko (2025664)" userId="S::2025664@student.uwtsd.ac.uk::e96faba8-65f6-4cf1-a9cd-da0508a72057" providerId="AD" clId="Web-{DC4F88F5-815B-42F7-A862-0042E37CEA43}" dt="2022-02-18T15:55:06.305" v="75"/>
          <ac:spMkLst>
            <pc:docMk/>
            <pc:sldMk cId="672191601" sldId="257"/>
            <ac:spMk id="3" creationId="{F84E8ADB-D2A7-46B7-92C2-99CF1AD93E6C}"/>
          </ac:spMkLst>
        </pc:spChg>
        <pc:spChg chg="add mod">
          <ac:chgData name="Diana Andrusko (2025664)" userId="S::2025664@student.uwtsd.ac.uk::e96faba8-65f6-4cf1-a9cd-da0508a72057" providerId="AD" clId="Web-{DC4F88F5-815B-42F7-A862-0042E37CEA43}" dt="2022-02-18T20:45:38.422" v="737" actId="20577"/>
          <ac:spMkLst>
            <pc:docMk/>
            <pc:sldMk cId="672191601" sldId="257"/>
            <ac:spMk id="5" creationId="{B671D5BA-2688-4743-9C3E-A707976A93DB}"/>
          </ac:spMkLst>
        </pc:spChg>
        <pc:spChg chg="add mod">
          <ac:chgData name="Diana Andrusko (2025664)" userId="S::2025664@student.uwtsd.ac.uk::e96faba8-65f6-4cf1-a9cd-da0508a72057" providerId="AD" clId="Web-{DC4F88F5-815B-42F7-A862-0042E37CEA43}" dt="2022-02-18T22:10:03.510" v="799" actId="1076"/>
          <ac:spMkLst>
            <pc:docMk/>
            <pc:sldMk cId="672191601" sldId="257"/>
            <ac:spMk id="7" creationId="{D953CA06-6C24-4F91-88F9-FEF324810F27}"/>
          </ac:spMkLst>
        </pc:spChg>
        <pc:spChg chg="add del mod">
          <ac:chgData name="Diana Andrusko (2025664)" userId="S::2025664@student.uwtsd.ac.uk::e96faba8-65f6-4cf1-a9cd-da0508a72057" providerId="AD" clId="Web-{DC4F88F5-815B-42F7-A862-0042E37CEA43}" dt="2022-02-18T17:51:27.143" v="243"/>
          <ac:spMkLst>
            <pc:docMk/>
            <pc:sldMk cId="672191601" sldId="257"/>
            <ac:spMk id="8" creationId="{4B255E29-2310-43E7-AD39-72A7712A5033}"/>
          </ac:spMkLst>
        </pc:spChg>
        <pc:spChg chg="add del mod">
          <ac:chgData name="Diana Andrusko (2025664)" userId="S::2025664@student.uwtsd.ac.uk::e96faba8-65f6-4cf1-a9cd-da0508a72057" providerId="AD" clId="Web-{DC4F88F5-815B-42F7-A862-0042E37CEA43}" dt="2022-02-18T15:57:01.543" v="80"/>
          <ac:spMkLst>
            <pc:docMk/>
            <pc:sldMk cId="672191601" sldId="257"/>
            <ac:spMk id="8" creationId="{B153FD77-C4B6-4AAD-A96B-4893BE8D5E2A}"/>
          </ac:spMkLst>
        </pc:spChg>
        <pc:spChg chg="add del mod">
          <ac:chgData name="Diana Andrusko (2025664)" userId="S::2025664@student.uwtsd.ac.uk::e96faba8-65f6-4cf1-a9cd-da0508a72057" providerId="AD" clId="Web-{DC4F88F5-815B-42F7-A862-0042E37CEA43}" dt="2022-02-18T21:27:18.160" v="780"/>
          <ac:spMkLst>
            <pc:docMk/>
            <pc:sldMk cId="672191601" sldId="257"/>
            <ac:spMk id="9" creationId="{ACAA9E95-8139-4E2D-B360-4E8118FBA2BF}"/>
          </ac:spMkLst>
        </pc:spChg>
        <pc:spChg chg="add mod">
          <ac:chgData name="Diana Andrusko (2025664)" userId="S::2025664@student.uwtsd.ac.uk::e96faba8-65f6-4cf1-a9cd-da0508a72057" providerId="AD" clId="Web-{DC4F88F5-815B-42F7-A862-0042E37CEA43}" dt="2022-02-18T22:44:09.627" v="922" actId="20577"/>
          <ac:spMkLst>
            <pc:docMk/>
            <pc:sldMk cId="672191601" sldId="257"/>
            <ac:spMk id="10" creationId="{B0EF60A0-638E-4AB4-A809-CB86253EEB67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5:56:28.401" v="79"/>
          <ac:spMkLst>
            <pc:docMk/>
            <pc:sldMk cId="672191601" sldId="257"/>
            <ac:spMk id="11" creationId="{04812C46-200A-4DEB-A05E-3ED6C68C2387}"/>
          </ac:spMkLst>
        </pc:spChg>
        <pc:spChg chg="add del mod">
          <ac:chgData name="Diana Andrusko (2025664)" userId="S::2025664@student.uwtsd.ac.uk::e96faba8-65f6-4cf1-a9cd-da0508a72057" providerId="AD" clId="Web-{DC4F88F5-815B-42F7-A862-0042E37CEA43}" dt="2022-02-18T18:02:11.062" v="248"/>
          <ac:spMkLst>
            <pc:docMk/>
            <pc:sldMk cId="672191601" sldId="257"/>
            <ac:spMk id="11" creationId="{53449C5F-30FC-46E8-AF7F-A90E1951AF9B}"/>
          </ac:spMkLst>
        </pc:spChg>
        <pc:spChg chg="add mod">
          <ac:chgData name="Diana Andrusko (2025664)" userId="S::2025664@student.uwtsd.ac.uk::e96faba8-65f6-4cf1-a9cd-da0508a72057" providerId="AD" clId="Web-{DC4F88F5-815B-42F7-A862-0042E37CEA43}" dt="2022-02-18T22:32:50.227" v="883" actId="1076"/>
          <ac:spMkLst>
            <pc:docMk/>
            <pc:sldMk cId="672191601" sldId="257"/>
            <ac:spMk id="13" creationId="{6762DB84-F266-4A76-82D5-E27593239556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5:56:28.401" v="79"/>
          <ac:spMkLst>
            <pc:docMk/>
            <pc:sldMk cId="672191601" sldId="257"/>
            <ac:spMk id="13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5:56:28.401" v="78"/>
          <ac:spMkLst>
            <pc:docMk/>
            <pc:sldMk cId="672191601" sldId="257"/>
            <ac:spMk id="18" creationId="{8FC9BE17-9A7B-462D-AE50-3D8777387304}"/>
          </ac:spMkLst>
        </pc:spChg>
        <pc:spChg chg="add del mod">
          <ac:chgData name="Diana Andrusko (2025664)" userId="S::2025664@student.uwtsd.ac.uk::e96faba8-65f6-4cf1-a9cd-da0508a72057" providerId="AD" clId="Web-{DC4F88F5-815B-42F7-A862-0042E37CEA43}" dt="2022-02-18T22:18:08.444" v="811"/>
          <ac:spMkLst>
            <pc:docMk/>
            <pc:sldMk cId="672191601" sldId="257"/>
            <ac:spMk id="18" creationId="{B9352A5A-BAAC-4518-B397-30EA4E4E2F30}"/>
          </ac:spMkLst>
        </pc:spChg>
        <pc:spChg chg="add mod">
          <ac:chgData name="Diana Andrusko (2025664)" userId="S::2025664@student.uwtsd.ac.uk::e96faba8-65f6-4cf1-a9cd-da0508a72057" providerId="AD" clId="Web-{DC4F88F5-815B-42F7-A862-0042E37CEA43}" dt="2022-02-18T22:28:44.984" v="880" actId="1076"/>
          <ac:spMkLst>
            <pc:docMk/>
            <pc:sldMk cId="672191601" sldId="257"/>
            <ac:spMk id="19" creationId="{30F0B35D-A372-4834-95A4-D8D18160AC46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5:56:28.401" v="78"/>
          <ac:spMkLst>
            <pc:docMk/>
            <pc:sldMk cId="672191601" sldId="257"/>
            <ac:spMk id="20" creationId="{3EBE8569-6AEC-4B8C-8D53-2DE337CDBA65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5:56:28.401" v="78"/>
          <ac:spMkLst>
            <pc:docMk/>
            <pc:sldMk cId="672191601" sldId="257"/>
            <ac:spMk id="22" creationId="{55D4142C-5077-457F-A6AD-3FECFDB39685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5:56:28.401" v="78"/>
          <ac:spMkLst>
            <pc:docMk/>
            <pc:sldMk cId="672191601" sldId="257"/>
            <ac:spMk id="24" creationId="{7A5F0580-5EE9-419F-96EE-B6529EF6E7D0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8:14:57.108" v="285"/>
          <ac:spMkLst>
            <pc:docMk/>
            <pc:sldMk cId="672191601" sldId="257"/>
            <ac:spMk id="26" creationId="{04812C46-200A-4DEB-A05E-3ED6C68C2387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8:14:57.108" v="285"/>
          <ac:spMkLst>
            <pc:docMk/>
            <pc:sldMk cId="672191601" sldId="257"/>
            <ac:spMk id="27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8:14:57.108" v="285"/>
          <ac:spMkLst>
            <pc:docMk/>
            <pc:sldMk cId="672191601" sldId="257"/>
            <ac:spMk id="32" creationId="{0855A890-B60B-4670-9DC2-69DC05015AB3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8:14:57.108" v="285"/>
          <ac:spMkLst>
            <pc:docMk/>
            <pc:sldMk cId="672191601" sldId="257"/>
            <ac:spMk id="34" creationId="{90F533E9-6690-41A8-A372-4C6C622D028D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8:14:57.108" v="285"/>
          <ac:spMkLst>
            <pc:docMk/>
            <pc:sldMk cId="672191601" sldId="257"/>
            <ac:spMk id="36" creationId="{99413ED5-9ED4-4772-BCE4-2BCAE6B12E35}"/>
          </ac:spMkLst>
        </pc:spChg>
        <pc:spChg chg="add del">
          <ac:chgData name="Diana Andrusko (2025664)" userId="S::2025664@student.uwtsd.ac.uk::e96faba8-65f6-4cf1-a9cd-da0508a72057" providerId="AD" clId="Web-{DC4F88F5-815B-42F7-A862-0042E37CEA43}" dt="2022-02-18T18:14:57.108" v="285"/>
          <ac:spMkLst>
            <pc:docMk/>
            <pc:sldMk cId="672191601" sldId="257"/>
            <ac:spMk id="38" creationId="{04357C93-F0CB-4A1C-8F77-4E9063789819}"/>
          </ac:spMkLst>
        </pc:spChg>
        <pc:picChg chg="add mod">
          <ac:chgData name="Diana Andrusko (2025664)" userId="S::2025664@student.uwtsd.ac.uk::e96faba8-65f6-4cf1-a9cd-da0508a72057" providerId="AD" clId="Web-{DC4F88F5-815B-42F7-A862-0042E37CEA43}" dt="2022-02-18T22:37:25.512" v="912" actId="1076"/>
          <ac:picMkLst>
            <pc:docMk/>
            <pc:sldMk cId="672191601" sldId="257"/>
            <ac:picMk id="3" creationId="{7FCDF545-FC7A-4636-AED1-047055C97371}"/>
          </ac:picMkLst>
        </pc:picChg>
        <pc:picChg chg="add mod ord">
          <ac:chgData name="Diana Andrusko (2025664)" userId="S::2025664@student.uwtsd.ac.uk::e96faba8-65f6-4cf1-a9cd-da0508a72057" providerId="AD" clId="Web-{DC4F88F5-815B-42F7-A862-0042E37CEA43}" dt="2022-02-18T18:14:57.108" v="285"/>
          <ac:picMkLst>
            <pc:docMk/>
            <pc:sldMk cId="672191601" sldId="257"/>
            <ac:picMk id="4" creationId="{99C33C79-AC46-4CEF-9256-B11FD2E20C96}"/>
          </ac:picMkLst>
        </pc:picChg>
        <pc:picChg chg="add del mod ord">
          <ac:chgData name="Diana Andrusko (2025664)" userId="S::2025664@student.uwtsd.ac.uk::e96faba8-65f6-4cf1-a9cd-da0508a72057" providerId="AD" clId="Web-{DC4F88F5-815B-42F7-A862-0042E37CEA43}" dt="2022-02-18T17:40:23.270" v="242"/>
          <ac:picMkLst>
            <pc:docMk/>
            <pc:sldMk cId="672191601" sldId="257"/>
            <ac:picMk id="5" creationId="{55BE3D93-0B91-4782-8FE5-F97C9AB0F1A3}"/>
          </ac:picMkLst>
        </pc:picChg>
        <pc:picChg chg="add mod ord">
          <ac:chgData name="Diana Andrusko (2025664)" userId="S::2025664@student.uwtsd.ac.uk::e96faba8-65f6-4cf1-a9cd-da0508a72057" providerId="AD" clId="Web-{DC4F88F5-815B-42F7-A862-0042E37CEA43}" dt="2022-02-18T22:37:27.559" v="913" actId="1076"/>
          <ac:picMkLst>
            <pc:docMk/>
            <pc:sldMk cId="672191601" sldId="257"/>
            <ac:picMk id="6" creationId="{1CE33A91-90E8-4354-BBCD-AD66175235B5}"/>
          </ac:picMkLst>
        </pc:picChg>
        <pc:picChg chg="add del mod">
          <ac:chgData name="Diana Andrusko (2025664)" userId="S::2025664@student.uwtsd.ac.uk::e96faba8-65f6-4cf1-a9cd-da0508a72057" providerId="AD" clId="Web-{DC4F88F5-815B-42F7-A862-0042E37CEA43}" dt="2022-02-18T20:13:04.631" v="619"/>
          <ac:picMkLst>
            <pc:docMk/>
            <pc:sldMk cId="672191601" sldId="257"/>
            <ac:picMk id="8" creationId="{2485BD23-DF93-41F1-9054-C14DA1B3A557}"/>
          </ac:picMkLst>
        </pc:picChg>
        <pc:picChg chg="add del mod">
          <ac:chgData name="Diana Andrusko (2025664)" userId="S::2025664@student.uwtsd.ac.uk::e96faba8-65f6-4cf1-a9cd-da0508a72057" providerId="AD" clId="Web-{DC4F88F5-815B-42F7-A862-0042E37CEA43}" dt="2022-02-18T22:05:47.393" v="786"/>
          <ac:picMkLst>
            <pc:docMk/>
            <pc:sldMk cId="672191601" sldId="257"/>
            <ac:picMk id="8" creationId="{349E8402-9AAC-454D-ACEF-BC9775589881}"/>
          </ac:picMkLst>
        </pc:picChg>
        <pc:picChg chg="add del mod ord">
          <ac:chgData name="Diana Andrusko (2025664)" userId="S::2025664@student.uwtsd.ac.uk::e96faba8-65f6-4cf1-a9cd-da0508a72057" providerId="AD" clId="Web-{DC4F88F5-815B-42F7-A862-0042E37CEA43}" dt="2022-02-18T17:56:11.774" v="247"/>
          <ac:picMkLst>
            <pc:docMk/>
            <pc:sldMk cId="672191601" sldId="257"/>
            <ac:picMk id="9" creationId="{33710865-3F7C-47FC-81AF-AD267C5E123E}"/>
          </ac:picMkLst>
        </pc:picChg>
        <pc:picChg chg="add del mod">
          <ac:chgData name="Diana Andrusko (2025664)" userId="S::2025664@student.uwtsd.ac.uk::e96faba8-65f6-4cf1-a9cd-da0508a72057" providerId="AD" clId="Web-{DC4F88F5-815B-42F7-A862-0042E37CEA43}" dt="2022-02-18T20:19:26.874" v="658"/>
          <ac:picMkLst>
            <pc:docMk/>
            <pc:sldMk cId="672191601" sldId="257"/>
            <ac:picMk id="9" creationId="{38C3CD6C-8EDC-449C-8CEA-5B931B80F630}"/>
          </ac:picMkLst>
        </pc:picChg>
        <pc:picChg chg="add del mod">
          <ac:chgData name="Diana Andrusko (2025664)" userId="S::2025664@student.uwtsd.ac.uk::e96faba8-65f6-4cf1-a9cd-da0508a72057" providerId="AD" clId="Web-{DC4F88F5-815B-42F7-A862-0042E37CEA43}" dt="2022-02-18T22:08:47.650" v="794"/>
          <ac:picMkLst>
            <pc:docMk/>
            <pc:sldMk cId="672191601" sldId="257"/>
            <ac:picMk id="9" creationId="{BEA2F97A-02E0-44A7-8BEC-972197E4ED58}"/>
          </ac:picMkLst>
        </pc:picChg>
        <pc:picChg chg="add mod">
          <ac:chgData name="Diana Andrusko (2025664)" userId="S::2025664@student.uwtsd.ac.uk::e96faba8-65f6-4cf1-a9cd-da0508a72057" providerId="AD" clId="Web-{DC4F88F5-815B-42F7-A862-0042E37CEA43}" dt="2022-02-18T22:32:43.773" v="882" actId="1076"/>
          <ac:picMkLst>
            <pc:docMk/>
            <pc:sldMk cId="672191601" sldId="257"/>
            <ac:picMk id="11" creationId="{C1D47DFC-85A8-45D8-813B-1D24F234E67C}"/>
          </ac:picMkLst>
        </pc:picChg>
        <pc:picChg chg="add del mod ord">
          <ac:chgData name="Diana Andrusko (2025664)" userId="S::2025664@student.uwtsd.ac.uk::e96faba8-65f6-4cf1-a9cd-da0508a72057" providerId="AD" clId="Web-{DC4F88F5-815B-42F7-A862-0042E37CEA43}" dt="2022-02-18T22:17:49.772" v="809"/>
          <ac:picMkLst>
            <pc:docMk/>
            <pc:sldMk cId="672191601" sldId="257"/>
            <ac:picMk id="12" creationId="{D5EB896B-A4BD-4805-81AE-32AEF8D92662}"/>
          </ac:picMkLst>
        </pc:picChg>
        <pc:picChg chg="add del mod">
          <ac:chgData name="Diana Andrusko (2025664)" userId="S::2025664@student.uwtsd.ac.uk::e96faba8-65f6-4cf1-a9cd-da0508a72057" providerId="AD" clId="Web-{DC4F88F5-815B-42F7-A862-0042E37CEA43}" dt="2022-02-18T18:15:24.046" v="287"/>
          <ac:picMkLst>
            <pc:docMk/>
            <pc:sldMk cId="672191601" sldId="257"/>
            <ac:picMk id="13" creationId="{D88F7A27-4248-4DE3-96F9-8F735A1661D6}"/>
          </ac:picMkLst>
        </pc:picChg>
        <pc:picChg chg="add mod">
          <ac:chgData name="Diana Andrusko (2025664)" userId="S::2025664@student.uwtsd.ac.uk::e96faba8-65f6-4cf1-a9cd-da0508a72057" providerId="AD" clId="Web-{DC4F88F5-815B-42F7-A862-0042E37CEA43}" dt="2022-02-18T20:41:38.167" v="724" actId="1076"/>
          <ac:picMkLst>
            <pc:docMk/>
            <pc:sldMk cId="672191601" sldId="257"/>
            <ac:picMk id="14" creationId="{617F7FDF-D447-4BCA-88EB-624C3D2F5E14}"/>
          </ac:picMkLst>
        </pc:picChg>
        <pc:picChg chg="add del mod">
          <ac:chgData name="Diana Andrusko (2025664)" userId="S::2025664@student.uwtsd.ac.uk::e96faba8-65f6-4cf1-a9cd-da0508a72057" providerId="AD" clId="Web-{DC4F88F5-815B-42F7-A862-0042E37CEA43}" dt="2022-02-18T22:16:21.969" v="805"/>
          <ac:picMkLst>
            <pc:docMk/>
            <pc:sldMk cId="672191601" sldId="257"/>
            <ac:picMk id="15" creationId="{3CD9F747-ACC6-4E98-BBBF-168D6E2B286E}"/>
          </ac:picMkLst>
        </pc:picChg>
        <pc:picChg chg="add mod">
          <ac:chgData name="Diana Andrusko (2025664)" userId="S::2025664@student.uwtsd.ac.uk::e96faba8-65f6-4cf1-a9cd-da0508a72057" providerId="AD" clId="Web-{DC4F88F5-815B-42F7-A862-0042E37CEA43}" dt="2022-02-18T22:28:37.672" v="879" actId="1076"/>
          <ac:picMkLst>
            <pc:docMk/>
            <pc:sldMk cId="672191601" sldId="257"/>
            <ac:picMk id="16" creationId="{7665AB94-BC4F-4B66-A393-B4D7491F0664}"/>
          </ac:picMkLst>
        </pc:picChg>
        <pc:picChg chg="add mod">
          <ac:chgData name="Diana Andrusko (2025664)" userId="S::2025664@student.uwtsd.ac.uk::e96faba8-65f6-4cf1-a9cd-da0508a72057" providerId="AD" clId="Web-{DC4F88F5-815B-42F7-A862-0042E37CEA43}" dt="2022-02-18T22:38:26.888" v="920" actId="1076"/>
          <ac:picMkLst>
            <pc:docMk/>
            <pc:sldMk cId="672191601" sldId="257"/>
            <ac:picMk id="20" creationId="{0075CF6B-AE31-491A-BFF4-7216982EBC09}"/>
          </ac:picMkLst>
        </pc:picChg>
      </pc:sldChg>
    </pc:docChg>
  </pc:docChgLst>
  <pc:docChgLst>
    <pc:chgData name="Diana Andrusko (2025664)" userId="S::2025664@student.uwtsd.ac.uk::e96faba8-65f6-4cf1-a9cd-da0508a72057" providerId="AD" clId="Web-{7B0303B6-5D2B-80C2-DB20-6B937D907E6E}"/>
    <pc:docChg chg="addSld delSld modSld">
      <pc:chgData name="Diana Andrusko (2025664)" userId="S::2025664@student.uwtsd.ac.uk::e96faba8-65f6-4cf1-a9cd-da0508a72057" providerId="AD" clId="Web-{7B0303B6-5D2B-80C2-DB20-6B937D907E6E}" dt="2022-02-19T16:53:05.168" v="415"/>
      <pc:docMkLst>
        <pc:docMk/>
      </pc:docMkLst>
      <pc:sldChg chg="addSp delSp modSp">
        <pc:chgData name="Diana Andrusko (2025664)" userId="S::2025664@student.uwtsd.ac.uk::e96faba8-65f6-4cf1-a9cd-da0508a72057" providerId="AD" clId="Web-{7B0303B6-5D2B-80C2-DB20-6B937D907E6E}" dt="2022-02-19T10:50:56.694" v="251" actId="20577"/>
        <pc:sldMkLst>
          <pc:docMk/>
          <pc:sldMk cId="672191601" sldId="257"/>
        </pc:sldMkLst>
        <pc:spChg chg="mod">
          <ac:chgData name="Diana Andrusko (2025664)" userId="S::2025664@student.uwtsd.ac.uk::e96faba8-65f6-4cf1-a9cd-da0508a72057" providerId="AD" clId="Web-{7B0303B6-5D2B-80C2-DB20-6B937D907E6E}" dt="2022-02-19T02:09:19.468" v="166" actId="1076"/>
          <ac:spMkLst>
            <pc:docMk/>
            <pc:sldMk cId="672191601" sldId="257"/>
            <ac:spMk id="2" creationId="{4726816B-048E-497C-B116-F36B61A2F004}"/>
          </ac:spMkLst>
        </pc:spChg>
        <pc:spChg chg="mod">
          <ac:chgData name="Diana Andrusko (2025664)" userId="S::2025664@student.uwtsd.ac.uk::e96faba8-65f6-4cf1-a9cd-da0508a72057" providerId="AD" clId="Web-{7B0303B6-5D2B-80C2-DB20-6B937D907E6E}" dt="2022-02-19T10:50:56.694" v="251" actId="20577"/>
          <ac:spMkLst>
            <pc:docMk/>
            <pc:sldMk cId="672191601" sldId="257"/>
            <ac:spMk id="5" creationId="{B671D5BA-2688-4743-9C3E-A707976A93DB}"/>
          </ac:spMkLst>
        </pc:spChg>
        <pc:spChg chg="mod">
          <ac:chgData name="Diana Andrusko (2025664)" userId="S::2025664@student.uwtsd.ac.uk::e96faba8-65f6-4cf1-a9cd-da0508a72057" providerId="AD" clId="Web-{7B0303B6-5D2B-80C2-DB20-6B937D907E6E}" dt="2022-02-19T01:52:42.294" v="114" actId="1076"/>
          <ac:spMkLst>
            <pc:docMk/>
            <pc:sldMk cId="672191601" sldId="257"/>
            <ac:spMk id="7" creationId="{D953CA06-6C24-4F91-88F9-FEF324810F27}"/>
          </ac:spMkLst>
        </pc:spChg>
        <pc:spChg chg="mod">
          <ac:chgData name="Diana Andrusko (2025664)" userId="S::2025664@student.uwtsd.ac.uk::e96faba8-65f6-4cf1-a9cd-da0508a72057" providerId="AD" clId="Web-{7B0303B6-5D2B-80C2-DB20-6B937D907E6E}" dt="2022-02-19T02:09:03.952" v="165" actId="1076"/>
          <ac:spMkLst>
            <pc:docMk/>
            <pc:sldMk cId="672191601" sldId="257"/>
            <ac:spMk id="10" creationId="{B0EF60A0-638E-4AB4-A809-CB86253EEB67}"/>
          </ac:spMkLst>
        </pc:spChg>
        <pc:spChg chg="mod">
          <ac:chgData name="Diana Andrusko (2025664)" userId="S::2025664@student.uwtsd.ac.uk::e96faba8-65f6-4cf1-a9cd-da0508a72057" providerId="AD" clId="Web-{7B0303B6-5D2B-80C2-DB20-6B937D907E6E}" dt="2022-02-19T10:48:33.015" v="248" actId="20577"/>
          <ac:spMkLst>
            <pc:docMk/>
            <pc:sldMk cId="672191601" sldId="257"/>
            <ac:spMk id="13" creationId="{6762DB84-F266-4A76-82D5-E27593239556}"/>
          </ac:spMkLst>
        </pc:spChg>
        <pc:spChg chg="mod">
          <ac:chgData name="Diana Andrusko (2025664)" userId="S::2025664@student.uwtsd.ac.uk::e96faba8-65f6-4cf1-a9cd-da0508a72057" providerId="AD" clId="Web-{7B0303B6-5D2B-80C2-DB20-6B937D907E6E}" dt="2022-02-19T02:09:36.376" v="167" actId="1076"/>
          <ac:spMkLst>
            <pc:docMk/>
            <pc:sldMk cId="672191601" sldId="257"/>
            <ac:spMk id="19" creationId="{30F0B35D-A372-4834-95A4-D8D18160AC46}"/>
          </ac:spMkLst>
        </pc:spChg>
        <pc:picChg chg="mod">
          <ac:chgData name="Diana Andrusko (2025664)" userId="S::2025664@student.uwtsd.ac.uk::e96faba8-65f6-4cf1-a9cd-da0508a72057" providerId="AD" clId="Web-{7B0303B6-5D2B-80C2-DB20-6B937D907E6E}" dt="2022-02-19T01:38:44.559" v="16" actId="14100"/>
          <ac:picMkLst>
            <pc:docMk/>
            <pc:sldMk cId="672191601" sldId="257"/>
            <ac:picMk id="3" creationId="{7FCDF545-FC7A-4636-AED1-047055C97371}"/>
          </ac:picMkLst>
        </pc:picChg>
        <pc:picChg chg="mod">
          <ac:chgData name="Diana Andrusko (2025664)" userId="S::2025664@student.uwtsd.ac.uk::e96faba8-65f6-4cf1-a9cd-da0508a72057" providerId="AD" clId="Web-{7B0303B6-5D2B-80C2-DB20-6B937D907E6E}" dt="2022-02-19T01:50:02.596" v="99" actId="1076"/>
          <ac:picMkLst>
            <pc:docMk/>
            <pc:sldMk cId="672191601" sldId="257"/>
            <ac:picMk id="6" creationId="{1CE33A91-90E8-4354-BBCD-AD66175235B5}"/>
          </ac:picMkLst>
        </pc:picChg>
        <pc:picChg chg="add mod">
          <ac:chgData name="Diana Andrusko (2025664)" userId="S::2025664@student.uwtsd.ac.uk::e96faba8-65f6-4cf1-a9cd-da0508a72057" providerId="AD" clId="Web-{7B0303B6-5D2B-80C2-DB20-6B937D907E6E}" dt="2022-02-19T02:08:19.308" v="163" actId="1076"/>
          <ac:picMkLst>
            <pc:docMk/>
            <pc:sldMk cId="672191601" sldId="257"/>
            <ac:picMk id="8" creationId="{CB8C58E0-E996-4546-92C5-ABC4110A649D}"/>
          </ac:picMkLst>
        </pc:picChg>
        <pc:picChg chg="add del mod">
          <ac:chgData name="Diana Andrusko (2025664)" userId="S::2025664@student.uwtsd.ac.uk::e96faba8-65f6-4cf1-a9cd-da0508a72057" providerId="AD" clId="Web-{7B0303B6-5D2B-80C2-DB20-6B937D907E6E}" dt="2022-02-19T02:19:46.536" v="186"/>
          <ac:picMkLst>
            <pc:docMk/>
            <pc:sldMk cId="672191601" sldId="257"/>
            <ac:picMk id="9" creationId="{89572C25-673B-47E8-B7D1-FC5ED13E758D}"/>
          </ac:picMkLst>
        </pc:picChg>
        <pc:picChg chg="mod">
          <ac:chgData name="Diana Andrusko (2025664)" userId="S::2025664@student.uwtsd.ac.uk::e96faba8-65f6-4cf1-a9cd-da0508a72057" providerId="AD" clId="Web-{7B0303B6-5D2B-80C2-DB20-6B937D907E6E}" dt="2022-02-19T02:19:28.910" v="184" actId="1076"/>
          <ac:picMkLst>
            <pc:docMk/>
            <pc:sldMk cId="672191601" sldId="257"/>
            <ac:picMk id="11" creationId="{C1D47DFC-85A8-45D8-813B-1D24F234E67C}"/>
          </ac:picMkLst>
        </pc:picChg>
        <pc:picChg chg="add mod">
          <ac:chgData name="Diana Andrusko (2025664)" userId="S::2025664@student.uwtsd.ac.uk::e96faba8-65f6-4cf1-a9cd-da0508a72057" providerId="AD" clId="Web-{7B0303B6-5D2B-80C2-DB20-6B937D907E6E}" dt="2022-02-19T02:26:47.772" v="195" actId="1076"/>
          <ac:picMkLst>
            <pc:docMk/>
            <pc:sldMk cId="672191601" sldId="257"/>
            <ac:picMk id="12" creationId="{E4D5FE9C-1D5D-4717-B5A5-9A07D7350B9B}"/>
          </ac:picMkLst>
        </pc:picChg>
        <pc:picChg chg="mod">
          <ac:chgData name="Diana Andrusko (2025664)" userId="S::2025664@student.uwtsd.ac.uk::e96faba8-65f6-4cf1-a9cd-da0508a72057" providerId="AD" clId="Web-{7B0303B6-5D2B-80C2-DB20-6B937D907E6E}" dt="2022-02-19T02:34:17.488" v="221" actId="1076"/>
          <ac:picMkLst>
            <pc:docMk/>
            <pc:sldMk cId="672191601" sldId="257"/>
            <ac:picMk id="14" creationId="{617F7FDF-D447-4BCA-88EB-624C3D2F5E14}"/>
          </ac:picMkLst>
        </pc:picChg>
        <pc:picChg chg="add del mod">
          <ac:chgData name="Diana Andrusko (2025664)" userId="S::2025664@student.uwtsd.ac.uk::e96faba8-65f6-4cf1-a9cd-da0508a72057" providerId="AD" clId="Web-{7B0303B6-5D2B-80C2-DB20-6B937D907E6E}" dt="2022-02-19T02:25:34.173" v="191"/>
          <ac:picMkLst>
            <pc:docMk/>
            <pc:sldMk cId="672191601" sldId="257"/>
            <ac:picMk id="15" creationId="{86F5E4E6-2242-432F-B863-96C133542B7F}"/>
          </ac:picMkLst>
        </pc:picChg>
        <pc:picChg chg="del mod">
          <ac:chgData name="Diana Andrusko (2025664)" userId="S::2025664@student.uwtsd.ac.uk::e96faba8-65f6-4cf1-a9cd-da0508a72057" providerId="AD" clId="Web-{7B0303B6-5D2B-80C2-DB20-6B937D907E6E}" dt="2022-02-19T01:34:49.201" v="5"/>
          <ac:picMkLst>
            <pc:docMk/>
            <pc:sldMk cId="672191601" sldId="257"/>
            <ac:picMk id="16" creationId="{7665AB94-BC4F-4B66-A393-B4D7491F0664}"/>
          </ac:picMkLst>
        </pc:picChg>
        <pc:picChg chg="add del mod">
          <ac:chgData name="Diana Andrusko (2025664)" userId="S::2025664@student.uwtsd.ac.uk::e96faba8-65f6-4cf1-a9cd-da0508a72057" providerId="AD" clId="Web-{7B0303B6-5D2B-80C2-DB20-6B937D907E6E}" dt="2022-02-19T02:26:56.007" v="196"/>
          <ac:picMkLst>
            <pc:docMk/>
            <pc:sldMk cId="672191601" sldId="257"/>
            <ac:picMk id="17" creationId="{FD263FD1-CD3E-4186-825B-F2CD5520142E}"/>
          </ac:picMkLst>
        </pc:picChg>
        <pc:picChg chg="mod">
          <ac:chgData name="Diana Andrusko (2025664)" userId="S::2025664@student.uwtsd.ac.uk::e96faba8-65f6-4cf1-a9cd-da0508a72057" providerId="AD" clId="Web-{7B0303B6-5D2B-80C2-DB20-6B937D907E6E}" dt="2022-02-19T01:51:33.914" v="112" actId="1076"/>
          <ac:picMkLst>
            <pc:docMk/>
            <pc:sldMk cId="672191601" sldId="257"/>
            <ac:picMk id="20" creationId="{0075CF6B-AE31-491A-BFF4-7216982EBC09}"/>
          </ac:picMkLst>
        </pc:picChg>
      </pc:sldChg>
      <pc:sldChg chg="addSp delSp modSp new del mod setBg">
        <pc:chgData name="Diana Andrusko (2025664)" userId="S::2025664@student.uwtsd.ac.uk::e96faba8-65f6-4cf1-a9cd-da0508a72057" providerId="AD" clId="Web-{7B0303B6-5D2B-80C2-DB20-6B937D907E6E}" dt="2022-02-19T16:48:54.460" v="345"/>
        <pc:sldMkLst>
          <pc:docMk/>
          <pc:sldMk cId="1111134257" sldId="258"/>
        </pc:sldMkLst>
        <pc:spChg chg="mod">
          <ac:chgData name="Diana Andrusko (2025664)" userId="S::2025664@student.uwtsd.ac.uk::e96faba8-65f6-4cf1-a9cd-da0508a72057" providerId="AD" clId="Web-{7B0303B6-5D2B-80C2-DB20-6B937D907E6E}" dt="2022-02-19T11:52:02.411" v="278"/>
          <ac:spMkLst>
            <pc:docMk/>
            <pc:sldMk cId="1111134257" sldId="258"/>
            <ac:spMk id="2" creationId="{E86FA747-9DAE-4101-A259-C524DDCBC055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1:52:02.411" v="278"/>
          <ac:spMkLst>
            <pc:docMk/>
            <pc:sldMk cId="1111134257" sldId="258"/>
            <ac:spMk id="3" creationId="{003645D3-CA74-49E5-9251-CFE3BC15E4DD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1:52:02.380" v="277"/>
          <ac:spMkLst>
            <pc:docMk/>
            <pc:sldMk cId="1111134257" sldId="258"/>
            <ac:spMk id="6" creationId="{C1DD1A8A-57D5-4A81-AD04-532B043C5611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1:50:22.815" v="265"/>
          <ac:spMkLst>
            <pc:docMk/>
            <pc:sldMk cId="1111134257" sldId="258"/>
            <ac:spMk id="9" creationId="{6B3BAD04-E614-4C16-8360-019FCF0045AC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1:52:02.380" v="277"/>
          <ac:spMkLst>
            <pc:docMk/>
            <pc:sldMk cId="1111134257" sldId="258"/>
            <ac:spMk id="11" creationId="{007891EC-4501-44ED-A8C8-B11B6DB767AB}"/>
          </ac:spMkLst>
        </pc:spChg>
        <pc:spChg chg="add">
          <ac:chgData name="Diana Andrusko (2025664)" userId="S::2025664@student.uwtsd.ac.uk::e96faba8-65f6-4cf1-a9cd-da0508a72057" providerId="AD" clId="Web-{7B0303B6-5D2B-80C2-DB20-6B937D907E6E}" dt="2022-02-19T11:52:02.411" v="278"/>
          <ac:spMkLst>
            <pc:docMk/>
            <pc:sldMk cId="1111134257" sldId="258"/>
            <ac:spMk id="13" creationId="{F609FF9A-4FCE-468E-A86A-C9AB525EAE71}"/>
          </ac:spMkLst>
        </pc:spChg>
        <pc:spChg chg="add">
          <ac:chgData name="Diana Andrusko (2025664)" userId="S::2025664@student.uwtsd.ac.uk::e96faba8-65f6-4cf1-a9cd-da0508a72057" providerId="AD" clId="Web-{7B0303B6-5D2B-80C2-DB20-6B937D907E6E}" dt="2022-02-19T11:52:02.411" v="278"/>
          <ac:spMkLst>
            <pc:docMk/>
            <pc:sldMk cId="1111134257" sldId="258"/>
            <ac:spMk id="14" creationId="{021E12D4-3A88-428D-8E5E-AF1AFD923D63}"/>
          </ac:spMkLst>
        </pc:spChg>
        <pc:picChg chg="add del">
          <ac:chgData name="Diana Andrusko (2025664)" userId="S::2025664@student.uwtsd.ac.uk::e96faba8-65f6-4cf1-a9cd-da0508a72057" providerId="AD" clId="Web-{7B0303B6-5D2B-80C2-DB20-6B937D907E6E}" dt="2022-02-19T11:50:22.815" v="265"/>
          <ac:picMkLst>
            <pc:docMk/>
            <pc:sldMk cId="1111134257" sldId="258"/>
            <ac:picMk id="5" creationId="{57283624-F1DF-4F3E-8E54-C45014BE3414}"/>
          </ac:picMkLst>
        </pc:picChg>
        <pc:picChg chg="add del">
          <ac:chgData name="Diana Andrusko (2025664)" userId="S::2025664@student.uwtsd.ac.uk::e96faba8-65f6-4cf1-a9cd-da0508a72057" providerId="AD" clId="Web-{7B0303B6-5D2B-80C2-DB20-6B937D907E6E}" dt="2022-02-19T11:52:02.380" v="277"/>
          <ac:picMkLst>
            <pc:docMk/>
            <pc:sldMk cId="1111134257" sldId="258"/>
            <ac:picMk id="7" creationId="{E2E4FD2D-099C-49BF-B6E9-6D9AE22B1BCB}"/>
          </ac:picMkLst>
        </pc:picChg>
        <pc:picChg chg="add">
          <ac:chgData name="Diana Andrusko (2025664)" userId="S::2025664@student.uwtsd.ac.uk::e96faba8-65f6-4cf1-a9cd-da0508a72057" providerId="AD" clId="Web-{7B0303B6-5D2B-80C2-DB20-6B937D907E6E}" dt="2022-02-19T11:52:02.411" v="278"/>
          <ac:picMkLst>
            <pc:docMk/>
            <pc:sldMk cId="1111134257" sldId="258"/>
            <ac:picMk id="15" creationId="{599B6361-54CD-4A2D-AB60-E934AA31A614}"/>
          </ac:picMkLst>
        </pc:picChg>
      </pc:sldChg>
      <pc:sldChg chg="addSp delSp modSp new mod setBg setClrOvrMap">
        <pc:chgData name="Diana Andrusko (2025664)" userId="S::2025664@student.uwtsd.ac.uk::e96faba8-65f6-4cf1-a9cd-da0508a72057" providerId="AD" clId="Web-{7B0303B6-5D2B-80C2-DB20-6B937D907E6E}" dt="2022-02-19T16:53:05.168" v="415"/>
        <pc:sldMkLst>
          <pc:docMk/>
          <pc:sldMk cId="2132109712" sldId="259"/>
        </pc:sldMkLst>
        <pc:spChg chg="del mod">
          <ac:chgData name="Diana Andrusko (2025664)" userId="S::2025664@student.uwtsd.ac.uk::e96faba8-65f6-4cf1-a9cd-da0508a72057" providerId="AD" clId="Web-{7B0303B6-5D2B-80C2-DB20-6B937D907E6E}" dt="2022-02-19T16:47:31.518" v="335"/>
          <ac:spMkLst>
            <pc:docMk/>
            <pc:sldMk cId="2132109712" sldId="259"/>
            <ac:spMk id="2" creationId="{BD93A884-D58A-4AEB-876E-DE0DB04C3564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6:49.203" v="331"/>
          <ac:spMkLst>
            <pc:docMk/>
            <pc:sldMk cId="2132109712" sldId="259"/>
            <ac:spMk id="3" creationId="{6AC8E1A0-2E81-4207-A55E-7AFB44A7A702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4:55.306" v="297"/>
          <ac:spMkLst>
            <pc:docMk/>
            <pc:sldMk cId="2132109712" sldId="259"/>
            <ac:spMk id="6" creationId="{71B2258F-86CA-4D4D-8270-BC05FCDEBFB3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8:39.725" v="344"/>
          <ac:spMkLst>
            <pc:docMk/>
            <pc:sldMk cId="2132109712" sldId="259"/>
            <ac:spMk id="8" creationId="{6F40FBDA-CEB1-40F0-9AB9-BD9C402D70FE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4:00.381" v="295"/>
          <ac:spMkLst>
            <pc:docMk/>
            <pc:sldMk cId="2132109712" sldId="259"/>
            <ac:spMk id="9" creationId="{C1DD1A8A-57D5-4A81-AD04-532B043C5611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4:00.381" v="295"/>
          <ac:spMkLst>
            <pc:docMk/>
            <pc:sldMk cId="2132109712" sldId="259"/>
            <ac:spMk id="11" creationId="{007891EC-4501-44ED-A8C8-B11B6DB767AB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8:39.725" v="344"/>
          <ac:spMkLst>
            <pc:docMk/>
            <pc:sldMk cId="2132109712" sldId="259"/>
            <ac:spMk id="13" creationId="{9325F979-D3F9-4926-81B7-7ACCB31A501B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8:39.725" v="344"/>
          <ac:spMkLst>
            <pc:docMk/>
            <pc:sldMk cId="2132109712" sldId="259"/>
            <ac:spMk id="14" creationId="{0344D4FE-ABEF-4230-9E4E-AD5782FC78AC}"/>
          </ac:spMkLst>
        </pc:spChg>
        <pc:spChg chg="add del mod">
          <ac:chgData name="Diana Andrusko (2025664)" userId="S::2025664@student.uwtsd.ac.uk::e96faba8-65f6-4cf1-a9cd-da0508a72057" providerId="AD" clId="Web-{7B0303B6-5D2B-80C2-DB20-6B937D907E6E}" dt="2022-02-19T16:47:40.253" v="336"/>
          <ac:spMkLst>
            <pc:docMk/>
            <pc:sldMk cId="2132109712" sldId="259"/>
            <ac:spMk id="15" creationId="{4DAB6E7E-ECD4-45E2-A311-24601DB8C45A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8:39.694" v="343"/>
          <ac:spMkLst>
            <pc:docMk/>
            <pc:sldMk cId="2132109712" sldId="259"/>
            <ac:spMk id="16" creationId="{42A4FC2C-047E-45A5-965D-8E1E3BF09BC6}"/>
          </ac:spMkLst>
        </pc:spChg>
        <pc:spChg chg="add del mod">
          <ac:chgData name="Diana Andrusko (2025664)" userId="S::2025664@student.uwtsd.ac.uk::e96faba8-65f6-4cf1-a9cd-da0508a72057" providerId="AD" clId="Web-{7B0303B6-5D2B-80C2-DB20-6B937D907E6E}" dt="2022-02-19T16:50:58.895" v="397"/>
          <ac:spMkLst>
            <pc:docMk/>
            <pc:sldMk cId="2132109712" sldId="259"/>
            <ac:spMk id="17" creationId="{B4C03681-C2D5-4691-9731-537B735AF238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53:05.168" v="415"/>
          <ac:spMkLst>
            <pc:docMk/>
            <pc:sldMk cId="2132109712" sldId="259"/>
            <ac:spMk id="18" creationId="{3B432D73-5C38-474F-AF96-A3228731BF36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48:05.020" v="339"/>
          <ac:spMkLst>
            <pc:docMk/>
            <pc:sldMk cId="2132109712" sldId="259"/>
            <ac:spMk id="19" creationId="{42A4FC2C-047E-45A5-965D-8E1E3BF09BC6}"/>
          </ac:spMkLst>
        </pc:spChg>
        <pc:spChg chg="add del mod">
          <ac:chgData name="Diana Andrusko (2025664)" userId="S::2025664@student.uwtsd.ac.uk::e96faba8-65f6-4cf1-a9cd-da0508a72057" providerId="AD" clId="Web-{7B0303B6-5D2B-80C2-DB20-6B937D907E6E}" dt="2022-02-19T16:52:37.479" v="414"/>
          <ac:spMkLst>
            <pc:docMk/>
            <pc:sldMk cId="2132109712" sldId="259"/>
            <ac:spMk id="20" creationId="{EA81AC0B-516E-47EA-80CF-E869AE11B592}"/>
          </ac:spMkLst>
        </pc:spChg>
        <pc:spChg chg="add del">
          <ac:chgData name="Diana Andrusko (2025664)" userId="S::2025664@student.uwtsd.ac.uk::e96faba8-65f6-4cf1-a9cd-da0508a72057" providerId="AD" clId="Web-{7B0303B6-5D2B-80C2-DB20-6B937D907E6E}" dt="2022-02-19T16:53:05.168" v="415"/>
          <ac:spMkLst>
            <pc:docMk/>
            <pc:sldMk cId="2132109712" sldId="259"/>
            <ac:spMk id="23" creationId="{42A4FC2C-047E-45A5-965D-8E1E3BF09BC6}"/>
          </ac:spMkLst>
        </pc:spChg>
        <pc:picChg chg="add del">
          <ac:chgData name="Diana Andrusko (2025664)" userId="S::2025664@student.uwtsd.ac.uk::e96faba8-65f6-4cf1-a9cd-da0508a72057" providerId="AD" clId="Web-{7B0303B6-5D2B-80C2-DB20-6B937D907E6E}" dt="2022-02-19T16:44:00.381" v="295"/>
          <ac:picMkLst>
            <pc:docMk/>
            <pc:sldMk cId="2132109712" sldId="259"/>
            <ac:picMk id="5" creationId="{47142005-1292-463F-80FE-403B48FF2099}"/>
          </ac:picMkLst>
        </pc:picChg>
        <pc:picChg chg="add del">
          <ac:chgData name="Diana Andrusko (2025664)" userId="S::2025664@student.uwtsd.ac.uk::e96faba8-65f6-4cf1-a9cd-da0508a72057" providerId="AD" clId="Web-{7B0303B6-5D2B-80C2-DB20-6B937D907E6E}" dt="2022-02-19T16:44:55.306" v="297"/>
          <ac:picMkLst>
            <pc:docMk/>
            <pc:sldMk cId="2132109712" sldId="259"/>
            <ac:picMk id="7" creationId="{D5DBC3A3-1BE0-435F-B36A-A110F47171C5}"/>
          </ac:picMkLst>
        </pc:picChg>
        <pc:picChg chg="add del">
          <ac:chgData name="Diana Andrusko (2025664)" userId="S::2025664@student.uwtsd.ac.uk::e96faba8-65f6-4cf1-a9cd-da0508a72057" providerId="AD" clId="Web-{7B0303B6-5D2B-80C2-DB20-6B937D907E6E}" dt="2022-02-19T16:45:48.559" v="303"/>
          <ac:picMkLst>
            <pc:docMk/>
            <pc:sldMk cId="2132109712" sldId="259"/>
            <ac:picMk id="10" creationId="{D456D75D-1233-4F1F-8462-CECED9F478F9}"/>
          </ac:picMkLst>
        </pc:picChg>
        <pc:picChg chg="add del mod">
          <ac:chgData name="Diana Andrusko (2025664)" userId="S::2025664@student.uwtsd.ac.uk::e96faba8-65f6-4cf1-a9cd-da0508a72057" providerId="AD" clId="Web-{7B0303B6-5D2B-80C2-DB20-6B937D907E6E}" dt="2022-02-19T16:53:05.168" v="415"/>
          <ac:picMkLst>
            <pc:docMk/>
            <pc:sldMk cId="2132109712" sldId="259"/>
            <ac:picMk id="12" creationId="{C1919E84-9EF1-4DC0-85B2-23BBAEDD45C3}"/>
          </ac:picMkLst>
        </pc:picChg>
      </pc:sldChg>
    </pc:docChg>
  </pc:docChgLst>
  <pc:docChgLst>
    <pc:chgData name="Diana Andrusko (2025664)" userId="S::2025664@student.uwtsd.ac.uk::e96faba8-65f6-4cf1-a9cd-da0508a72057" providerId="AD" clId="Web-{ACFF89D6-460B-24A0-4878-1D8140FB0954}"/>
    <pc:docChg chg="addSld delSld modSld">
      <pc:chgData name="Diana Andrusko (2025664)" userId="S::2025664@student.uwtsd.ac.uk::e96faba8-65f6-4cf1-a9cd-da0508a72057" providerId="AD" clId="Web-{ACFF89D6-460B-24A0-4878-1D8140FB0954}" dt="2022-02-24T17:15:43.176" v="4382" actId="1076"/>
      <pc:docMkLst>
        <pc:docMk/>
      </pc:docMkLst>
      <pc:sldChg chg="addSp delSp modSp">
        <pc:chgData name="Diana Andrusko (2025664)" userId="S::2025664@student.uwtsd.ac.uk::e96faba8-65f6-4cf1-a9cd-da0508a72057" providerId="AD" clId="Web-{ACFF89D6-460B-24A0-4878-1D8140FB0954}" dt="2022-02-24T17:08:13.402" v="4377" actId="1076"/>
        <pc:sldMkLst>
          <pc:docMk/>
          <pc:sldMk cId="672191601" sldId="257"/>
        </pc:sldMkLst>
        <pc:spChg chg="mod">
          <ac:chgData name="Diana Andrusko (2025664)" userId="S::2025664@student.uwtsd.ac.uk::e96faba8-65f6-4cf1-a9cd-da0508a72057" providerId="AD" clId="Web-{ACFF89D6-460B-24A0-4878-1D8140FB0954}" dt="2022-02-24T16:44:23.616" v="4310" actId="1076"/>
          <ac:spMkLst>
            <pc:docMk/>
            <pc:sldMk cId="672191601" sldId="257"/>
            <ac:spMk id="2" creationId="{4726816B-048E-497C-B116-F36B61A2F004}"/>
          </ac:spMkLst>
        </pc:spChg>
        <pc:spChg chg="mod">
          <ac:chgData name="Diana Andrusko (2025664)" userId="S::2025664@student.uwtsd.ac.uk::e96faba8-65f6-4cf1-a9cd-da0508a72057" providerId="AD" clId="Web-{ACFF89D6-460B-24A0-4878-1D8140FB0954}" dt="2022-02-24T16:43:06.227" v="4308" actId="20577"/>
          <ac:spMkLst>
            <pc:docMk/>
            <pc:sldMk cId="672191601" sldId="257"/>
            <ac:spMk id="5" creationId="{B671D5BA-2688-4743-9C3E-A707976A93DB}"/>
          </ac:spMkLst>
        </pc:spChg>
        <pc:spChg chg="mod">
          <ac:chgData name="Diana Andrusko (2025664)" userId="S::2025664@student.uwtsd.ac.uk::e96faba8-65f6-4cf1-a9cd-da0508a72057" providerId="AD" clId="Web-{ACFF89D6-460B-24A0-4878-1D8140FB0954}" dt="2022-02-24T16:53:36.229" v="4348" actId="1076"/>
          <ac:spMkLst>
            <pc:docMk/>
            <pc:sldMk cId="672191601" sldId="257"/>
            <ac:spMk id="7" creationId="{D953CA06-6C24-4F91-88F9-FEF324810F27}"/>
          </ac:spMkLst>
        </pc:spChg>
        <pc:spChg chg="mod">
          <ac:chgData name="Diana Andrusko (2025664)" userId="S::2025664@student.uwtsd.ac.uk::e96faba8-65f6-4cf1-a9cd-da0508a72057" providerId="AD" clId="Web-{ACFF89D6-460B-24A0-4878-1D8140FB0954}" dt="2022-02-22T12:07:56.253" v="153" actId="1076"/>
          <ac:spMkLst>
            <pc:docMk/>
            <pc:sldMk cId="672191601" sldId="257"/>
            <ac:spMk id="10" creationId="{B0EF60A0-638E-4AB4-A809-CB86253EEB67}"/>
          </ac:spMkLst>
        </pc:spChg>
        <pc:spChg chg="mod">
          <ac:chgData name="Diana Andrusko (2025664)" userId="S::2025664@student.uwtsd.ac.uk::e96faba8-65f6-4cf1-a9cd-da0508a72057" providerId="AD" clId="Web-{ACFF89D6-460B-24A0-4878-1D8140FB0954}" dt="2022-02-23T02:19:14.763" v="2025" actId="1076"/>
          <ac:spMkLst>
            <pc:docMk/>
            <pc:sldMk cId="672191601" sldId="257"/>
            <ac:spMk id="13" creationId="{6762DB84-F266-4A76-82D5-E27593239556}"/>
          </ac:spMkLst>
        </pc:spChg>
        <pc:spChg chg="mod">
          <ac:chgData name="Diana Andrusko (2025664)" userId="S::2025664@student.uwtsd.ac.uk::e96faba8-65f6-4cf1-a9cd-da0508a72057" providerId="AD" clId="Web-{ACFF89D6-460B-24A0-4878-1D8140FB0954}" dt="2022-02-24T16:42:56.836" v="4306" actId="1076"/>
          <ac:spMkLst>
            <pc:docMk/>
            <pc:sldMk cId="672191601" sldId="257"/>
            <ac:spMk id="19" creationId="{30F0B35D-A372-4834-95A4-D8D18160AC46}"/>
          </ac:spMkLst>
        </pc:spChg>
        <pc:spChg chg="add mod">
          <ac:chgData name="Diana Andrusko (2025664)" userId="S::2025664@student.uwtsd.ac.uk::e96faba8-65f6-4cf1-a9cd-da0508a72057" providerId="AD" clId="Web-{ACFF89D6-460B-24A0-4878-1D8140FB0954}" dt="2022-02-24T16:45:00.686" v="4311" actId="1076"/>
          <ac:spMkLst>
            <pc:docMk/>
            <pc:sldMk cId="672191601" sldId="257"/>
            <ac:spMk id="22" creationId="{1B215B57-7E2E-454D-A834-F76BF506982E}"/>
          </ac:spMkLst>
        </pc:spChg>
        <pc:picChg chg="mod">
          <ac:chgData name="Diana Andrusko (2025664)" userId="S::2025664@student.uwtsd.ac.uk::e96faba8-65f6-4cf1-a9cd-da0508a72057" providerId="AD" clId="Web-{ACFF89D6-460B-24A0-4878-1D8140FB0954}" dt="2022-02-24T16:42:05.833" v="4302" actId="1076"/>
          <ac:picMkLst>
            <pc:docMk/>
            <pc:sldMk cId="672191601" sldId="257"/>
            <ac:picMk id="3" creationId="{7FCDF545-FC7A-4636-AED1-047055C97371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2T11:24:52.995" v="27" actId="1076"/>
          <ac:picMkLst>
            <pc:docMk/>
            <pc:sldMk cId="672191601" sldId="257"/>
            <ac:picMk id="4" creationId="{99C33C79-AC46-4CEF-9256-B11FD2E20C96}"/>
          </ac:picMkLst>
        </pc:picChg>
        <pc:picChg chg="del mod">
          <ac:chgData name="Diana Andrusko (2025664)" userId="S::2025664@student.uwtsd.ac.uk::e96faba8-65f6-4cf1-a9cd-da0508a72057" providerId="AD" clId="Web-{ACFF89D6-460B-24A0-4878-1D8140FB0954}" dt="2022-02-22T11:46:36.554" v="124"/>
          <ac:picMkLst>
            <pc:docMk/>
            <pc:sldMk cId="672191601" sldId="257"/>
            <ac:picMk id="6" creationId="{1CE33A91-90E8-4354-BBCD-AD66175235B5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6:34:29.668" v="4220" actId="1076"/>
          <ac:picMkLst>
            <pc:docMk/>
            <pc:sldMk cId="672191601" sldId="257"/>
            <ac:picMk id="6" creationId="{A244B554-CB89-47F0-A323-2C346E206A57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4T16:48:25.916" v="4318" actId="1076"/>
          <ac:picMkLst>
            <pc:docMk/>
            <pc:sldMk cId="672191601" sldId="257"/>
            <ac:picMk id="8" creationId="{CB8C58E0-E996-4546-92C5-ABC4110A649D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3T02:22:19.863" v="2027" actId="1076"/>
          <ac:picMkLst>
            <pc:docMk/>
            <pc:sldMk cId="672191601" sldId="257"/>
            <ac:picMk id="9" creationId="{81A4C77C-8869-424F-89C9-D4AE21B4CC70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2T11:50:21.843" v="128" actId="1076"/>
          <ac:picMkLst>
            <pc:docMk/>
            <pc:sldMk cId="672191601" sldId="257"/>
            <ac:picMk id="11" creationId="{C1D47DFC-85A8-45D8-813B-1D24F234E67C}"/>
          </ac:picMkLst>
        </pc:picChg>
        <pc:picChg chg="add del mod">
          <ac:chgData name="Diana Andrusko (2025664)" userId="S::2025664@student.uwtsd.ac.uk::e96faba8-65f6-4cf1-a9cd-da0508a72057" providerId="AD" clId="Web-{ACFF89D6-460B-24A0-4878-1D8140FB0954}" dt="2022-02-24T16:28:49.759" v="4169"/>
          <ac:picMkLst>
            <pc:docMk/>
            <pc:sldMk cId="672191601" sldId="257"/>
            <ac:picMk id="12" creationId="{38B08B9C-9FEA-4623-A0E2-0A6B0714CA4E}"/>
          </ac:picMkLst>
        </pc:picChg>
        <pc:picChg chg="del mod">
          <ac:chgData name="Diana Andrusko (2025664)" userId="S::2025664@student.uwtsd.ac.uk::e96faba8-65f6-4cf1-a9cd-da0508a72057" providerId="AD" clId="Web-{ACFF89D6-460B-24A0-4878-1D8140FB0954}" dt="2022-02-22T11:29:37.895" v="65"/>
          <ac:picMkLst>
            <pc:docMk/>
            <pc:sldMk cId="672191601" sldId="257"/>
            <ac:picMk id="12" creationId="{E4D5FE9C-1D5D-4717-B5A5-9A07D7350B9B}"/>
          </ac:picMkLst>
        </pc:picChg>
        <pc:picChg chg="del mod">
          <ac:chgData name="Diana Andrusko (2025664)" userId="S::2025664@student.uwtsd.ac.uk::e96faba8-65f6-4cf1-a9cd-da0508a72057" providerId="AD" clId="Web-{ACFF89D6-460B-24A0-4878-1D8140FB0954}" dt="2022-02-22T11:30:48.335" v="70"/>
          <ac:picMkLst>
            <pc:docMk/>
            <pc:sldMk cId="672191601" sldId="257"/>
            <ac:picMk id="14" creationId="{617F7FDF-D447-4BCA-88EB-624C3D2F5E14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6:47:30.866" v="4314" actId="1076"/>
          <ac:picMkLst>
            <pc:docMk/>
            <pc:sldMk cId="672191601" sldId="257"/>
            <ac:picMk id="14" creationId="{661186E4-A859-47AA-BEAA-37F3B81F0075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4T16:54:12.888" v="4350" actId="1076"/>
          <ac:picMkLst>
            <pc:docMk/>
            <pc:sldMk cId="672191601" sldId="257"/>
            <ac:picMk id="15" creationId="{F844C87C-4272-45EA-9A34-5B06E52FE87B}"/>
          </ac:picMkLst>
        </pc:picChg>
        <pc:picChg chg="add del mod">
          <ac:chgData name="Diana Andrusko (2025664)" userId="S::2025664@student.uwtsd.ac.uk::e96faba8-65f6-4cf1-a9cd-da0508a72057" providerId="AD" clId="Web-{ACFF89D6-460B-24A0-4878-1D8140FB0954}" dt="2022-02-24T16:30:35.577" v="4180"/>
          <ac:picMkLst>
            <pc:docMk/>
            <pc:sldMk cId="672191601" sldId="257"/>
            <ac:picMk id="16" creationId="{8D792618-D9F8-4D9B-A5E4-F13C04566E14}"/>
          </ac:picMkLst>
        </pc:picChg>
        <pc:picChg chg="add del mod">
          <ac:chgData name="Diana Andrusko (2025664)" userId="S::2025664@student.uwtsd.ac.uk::e96faba8-65f6-4cf1-a9cd-da0508a72057" providerId="AD" clId="Web-{ACFF89D6-460B-24A0-4878-1D8140FB0954}" dt="2022-02-22T11:31:38.665" v="73"/>
          <ac:picMkLst>
            <pc:docMk/>
            <pc:sldMk cId="672191601" sldId="257"/>
            <ac:picMk id="16" creationId="{ECA8932F-1320-4587-AB93-14B7F1F8DCD7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7:08:13.402" v="4377" actId="1076"/>
          <ac:picMkLst>
            <pc:docMk/>
            <pc:sldMk cId="672191601" sldId="257"/>
            <ac:picMk id="17" creationId="{D412C04D-EA59-4DA6-9175-1E42E7549CC6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6:42:08.974" v="4303" actId="1076"/>
          <ac:picMkLst>
            <pc:docMk/>
            <pc:sldMk cId="672191601" sldId="257"/>
            <ac:picMk id="18" creationId="{A2D20FF9-6244-41F8-8234-B45E3247DDC5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4T16:42:14.068" v="4304" actId="1076"/>
          <ac:picMkLst>
            <pc:docMk/>
            <pc:sldMk cId="672191601" sldId="257"/>
            <ac:picMk id="20" creationId="{0075CF6B-AE31-491A-BFF4-7216982EBC09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2T12:06:52.142" v="146" actId="1076"/>
          <ac:picMkLst>
            <pc:docMk/>
            <pc:sldMk cId="672191601" sldId="257"/>
            <ac:picMk id="21" creationId="{FCD636FB-FC6E-4007-B7B5-74DE41A4A3ED}"/>
          </ac:picMkLst>
        </pc:picChg>
      </pc:sldChg>
      <pc:sldChg chg="addSp delSp modSp">
        <pc:chgData name="Diana Andrusko (2025664)" userId="S::2025664@student.uwtsd.ac.uk::e96faba8-65f6-4cf1-a9cd-da0508a72057" providerId="AD" clId="Web-{ACFF89D6-460B-24A0-4878-1D8140FB0954}" dt="2022-02-24T17:15:43.176" v="4382" actId="1076"/>
        <pc:sldMkLst>
          <pc:docMk/>
          <pc:sldMk cId="1415794290" sldId="260"/>
        </pc:sldMkLst>
        <pc:spChg chg="mod">
          <ac:chgData name="Diana Andrusko (2025664)" userId="S::2025664@student.uwtsd.ac.uk::e96faba8-65f6-4cf1-a9cd-da0508a72057" providerId="AD" clId="Web-{ACFF89D6-460B-24A0-4878-1D8140FB0954}" dt="2022-02-24T10:55:23.387" v="4038" actId="1076"/>
          <ac:spMkLst>
            <pc:docMk/>
            <pc:sldMk cId="1415794290" sldId="260"/>
            <ac:spMk id="2" creationId="{65B860AD-4E90-4A38-95EB-8A44F469B6E8}"/>
          </ac:spMkLst>
        </pc:spChg>
        <pc:spChg chg="mod">
          <ac:chgData name="Diana Andrusko (2025664)" userId="S::2025664@student.uwtsd.ac.uk::e96faba8-65f6-4cf1-a9cd-da0508a72057" providerId="AD" clId="Web-{ACFF89D6-460B-24A0-4878-1D8140FB0954}" dt="2022-02-24T00:44:28.144" v="3394" actId="20577"/>
          <ac:spMkLst>
            <pc:docMk/>
            <pc:sldMk cId="1415794290" sldId="260"/>
            <ac:spMk id="3" creationId="{603BFF2C-9650-421B-A316-BB1702B6FF03}"/>
          </ac:spMkLst>
        </pc:spChg>
        <pc:spChg chg="mod">
          <ac:chgData name="Diana Andrusko (2025664)" userId="S::2025664@student.uwtsd.ac.uk::e96faba8-65f6-4cf1-a9cd-da0508a72057" providerId="AD" clId="Web-{ACFF89D6-460B-24A0-4878-1D8140FB0954}" dt="2022-02-24T11:26:00.534" v="4151" actId="20577"/>
          <ac:spMkLst>
            <pc:docMk/>
            <pc:sldMk cId="1415794290" sldId="260"/>
            <ac:spMk id="14" creationId="{F0A77808-D2CB-44EE-9417-654634DD7D46}"/>
          </ac:spMkLst>
        </pc:spChg>
        <pc:spChg chg="mod">
          <ac:chgData name="Diana Andrusko (2025664)" userId="S::2025664@student.uwtsd.ac.uk::e96faba8-65f6-4cf1-a9cd-da0508a72057" providerId="AD" clId="Web-{ACFF89D6-460B-24A0-4878-1D8140FB0954}" dt="2022-02-24T17:03:43.903" v="4371" actId="20577"/>
          <ac:spMkLst>
            <pc:docMk/>
            <pc:sldMk cId="1415794290" sldId="260"/>
            <ac:spMk id="15" creationId="{BD8966FF-42B3-430F-A80C-113026C5F916}"/>
          </ac:spMkLst>
        </pc:spChg>
        <pc:picChg chg="mod">
          <ac:chgData name="Diana Andrusko (2025664)" userId="S::2025664@student.uwtsd.ac.uk::e96faba8-65f6-4cf1-a9cd-da0508a72057" providerId="AD" clId="Web-{ACFF89D6-460B-24A0-4878-1D8140FB0954}" dt="2022-02-22T11:39:12.477" v="87"/>
          <ac:picMkLst>
            <pc:docMk/>
            <pc:sldMk cId="1415794290" sldId="260"/>
            <ac:picMk id="4" creationId="{76293D42-B758-45A1-82D2-D71A8AC7A8D0}"/>
          </ac:picMkLst>
        </pc:picChg>
        <pc:picChg chg="del mod">
          <ac:chgData name="Diana Andrusko (2025664)" userId="S::2025664@student.uwtsd.ac.uk::e96faba8-65f6-4cf1-a9cd-da0508a72057" providerId="AD" clId="Web-{ACFF89D6-460B-24A0-4878-1D8140FB0954}" dt="2022-02-22T21:53:30.973" v="1540"/>
          <ac:picMkLst>
            <pc:docMk/>
            <pc:sldMk cId="1415794290" sldId="260"/>
            <ac:picMk id="7" creationId="{9EB155E8-0615-452E-8B4F-B65BFD4305A3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2:32:02.864" v="186"/>
          <ac:picMkLst>
            <pc:docMk/>
            <pc:sldMk cId="1415794290" sldId="260"/>
            <ac:picMk id="9" creationId="{FF445990-4FBD-49F4-A52B-FA6C5BF8DBBB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2:31:48.504" v="184"/>
          <ac:picMkLst>
            <pc:docMk/>
            <pc:sldMk cId="1415794290" sldId="260"/>
            <ac:picMk id="12" creationId="{8988736D-7619-4AE8-9649-7377FDD7E8F4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2:31:22.519" v="179"/>
          <ac:picMkLst>
            <pc:docMk/>
            <pc:sldMk cId="1415794290" sldId="260"/>
            <ac:picMk id="18" creationId="{32AC3454-1CF7-4A38-8944-6A41B40626F6}"/>
          </ac:picMkLst>
        </pc:picChg>
        <pc:picChg chg="add del mod">
          <ac:chgData name="Diana Andrusko (2025664)" userId="S::2025664@student.uwtsd.ac.uk::e96faba8-65f6-4cf1-a9cd-da0508a72057" providerId="AD" clId="Web-{ACFF89D6-460B-24A0-4878-1D8140FB0954}" dt="2022-02-24T02:35:50.988" v="3703"/>
          <ac:picMkLst>
            <pc:docMk/>
            <pc:sldMk cId="1415794290" sldId="260"/>
            <ac:picMk id="18" creationId="{C03B580A-2FEC-4C40-845B-0940E1DB241A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1:12:23.049" v="4083" actId="1076"/>
          <ac:picMkLst>
            <pc:docMk/>
            <pc:sldMk cId="1415794290" sldId="260"/>
            <ac:picMk id="19" creationId="{2B717850-5547-42A2-859C-3476FAC20C84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4T11:15:00.442" v="4097" actId="1076"/>
          <ac:picMkLst>
            <pc:docMk/>
            <pc:sldMk cId="1415794290" sldId="260"/>
            <ac:picMk id="22" creationId="{EC79ACB0-7700-47D8-B14B-453746D7C4DF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4T11:14:11.441" v="4093" actId="1076"/>
          <ac:picMkLst>
            <pc:docMk/>
            <pc:sldMk cId="1415794290" sldId="260"/>
            <ac:picMk id="23" creationId="{BB1CD791-0877-4898-AB13-022A14CC6E89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7:04:08.998" v="4375" actId="1076"/>
          <ac:picMkLst>
            <pc:docMk/>
            <pc:sldMk cId="1415794290" sldId="260"/>
            <ac:picMk id="24" creationId="{EC31CFA3-CB8B-4461-9075-280B8D0BC4C8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0:58:14.125" v="4049" actId="1076"/>
          <ac:picMkLst>
            <pc:docMk/>
            <pc:sldMk cId="1415794290" sldId="260"/>
            <ac:picMk id="25" creationId="{7A1C74A6-AAB9-4A52-8D79-61F7EBC6926C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54.567" v="194"/>
          <ac:picMkLst>
            <pc:docMk/>
            <pc:sldMk cId="1415794290" sldId="260"/>
            <ac:picMk id="25" creationId="{F37991E1-2367-4149-8C5A-76694282A2F5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7:15:43.176" v="4382" actId="1076"/>
          <ac:picMkLst>
            <pc:docMk/>
            <pc:sldMk cId="1415794290" sldId="260"/>
            <ac:picMk id="26" creationId="{965579A8-7E16-46EB-B9CA-5C69611AFC6D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50.192" v="193"/>
          <ac:picMkLst>
            <pc:docMk/>
            <pc:sldMk cId="1415794290" sldId="260"/>
            <ac:picMk id="26" creationId="{E8CB561F-939A-4AF9-8198-966DF637046E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7:15:34.566" v="4381" actId="1076"/>
          <ac:picMkLst>
            <pc:docMk/>
            <pc:sldMk cId="1415794290" sldId="260"/>
            <ac:picMk id="27" creationId="{3D5587B6-2998-4DA7-98F6-90F00BFE857C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2:31:29.785" v="180"/>
          <ac:picMkLst>
            <pc:docMk/>
            <pc:sldMk cId="1415794290" sldId="260"/>
            <ac:picMk id="27" creationId="{9F7F4F10-29B2-434D-A814-EC3D89D7B43D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2:31:55.442" v="185"/>
          <ac:picMkLst>
            <pc:docMk/>
            <pc:sldMk cId="1415794290" sldId="260"/>
            <ac:picMk id="28" creationId="{1A3275DE-570D-4967-A89B-644ED8566F75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1:24:37.876" v="4130" actId="1076"/>
          <ac:picMkLst>
            <pc:docMk/>
            <pc:sldMk cId="1415794290" sldId="260"/>
            <ac:picMk id="28" creationId="{9C41D3BB-4390-4CC3-9C3E-C651CC170629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4T00:24:33.107" v="3340" actId="1076"/>
          <ac:picMkLst>
            <pc:docMk/>
            <pc:sldMk cId="1415794290" sldId="260"/>
            <ac:picMk id="30" creationId="{365BD188-8CA3-4E7B-8A95-771077901C34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46.457" v="192"/>
          <ac:picMkLst>
            <pc:docMk/>
            <pc:sldMk cId="1415794290" sldId="260"/>
            <ac:picMk id="31" creationId="{665E175D-E0C4-4106-8017-6690FD02E06A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1:13:22.065" v="4092" actId="1076"/>
          <ac:picMkLst>
            <pc:docMk/>
            <pc:sldMk cId="1415794290" sldId="260"/>
            <ac:picMk id="31" creationId="{E430045D-0E30-4454-B5F8-132EB5FAD03A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02:31:30.426" v="3684" actId="1076"/>
          <ac:picMkLst>
            <pc:docMk/>
            <pc:sldMk cId="1415794290" sldId="260"/>
            <ac:picMk id="32" creationId="{2954F0B8-DD0D-4CEA-9B2A-C2A2D48E0AF7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2:02.864" v="196"/>
          <ac:picMkLst>
            <pc:docMk/>
            <pc:sldMk cId="1415794290" sldId="260"/>
            <ac:picMk id="32" creationId="{FCA08D13-654F-4269-AB05-7D81AB7D7BCC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59.473" v="195"/>
          <ac:picMkLst>
            <pc:docMk/>
            <pc:sldMk cId="1415794290" sldId="260"/>
            <ac:picMk id="33" creationId="{ABFC9680-D37A-470C-BF3D-2172F49218BC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7:04:37.984" v="4376" actId="1076"/>
          <ac:picMkLst>
            <pc:docMk/>
            <pc:sldMk cId="1415794290" sldId="260"/>
            <ac:picMk id="33" creationId="{E67D0717-2AFA-4E7A-9AED-19B27E137C8F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2:08.973" v="197"/>
          <ac:picMkLst>
            <pc:docMk/>
            <pc:sldMk cId="1415794290" sldId="260"/>
            <ac:picMk id="34" creationId="{A5302FEE-96B4-4508-9FD8-AF473C27451E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1:24:48.877" v="4132" actId="1076"/>
          <ac:picMkLst>
            <pc:docMk/>
            <pc:sldMk cId="1415794290" sldId="260"/>
            <ac:picMk id="34" creationId="{FBB5B613-8E2D-416F-B818-4254FE764A8E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1:12:04.048" v="4081" actId="1076"/>
          <ac:picMkLst>
            <pc:docMk/>
            <pc:sldMk cId="1415794290" sldId="260"/>
            <ac:picMk id="35" creationId="{1ECDF483-9349-4005-8EFD-6F95345E7333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2:12.020" v="198"/>
          <ac:picMkLst>
            <pc:docMk/>
            <pc:sldMk cId="1415794290" sldId="260"/>
            <ac:picMk id="35" creationId="{CB559908-739C-4F34-AC82-8D881FC878F7}"/>
          </ac:picMkLst>
        </pc:picChg>
        <pc:picChg chg="mod">
          <ac:chgData name="Diana Andrusko (2025664)" userId="S::2025664@student.uwtsd.ac.uk::e96faba8-65f6-4cf1-a9cd-da0508a72057" providerId="AD" clId="Web-{ACFF89D6-460B-24A0-4878-1D8140FB0954}" dt="2022-02-24T11:26:34.613" v="4153" actId="1076"/>
          <ac:picMkLst>
            <pc:docMk/>
            <pc:sldMk cId="1415794290" sldId="260"/>
            <ac:picMk id="36" creationId="{A47186D9-9836-41DE-8D05-68EEF8DEBF12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4T17:03:55.857" v="4373" actId="1076"/>
          <ac:picMkLst>
            <pc:docMk/>
            <pc:sldMk cId="1415794290" sldId="260"/>
            <ac:picMk id="37" creationId="{EA5A3AD9-1279-4D0D-B16E-DE301CA80F47}"/>
          </ac:picMkLst>
        </pc:picChg>
        <pc:picChg chg="add del mod">
          <ac:chgData name="Diana Andrusko (2025664)" userId="S::2025664@student.uwtsd.ac.uk::e96faba8-65f6-4cf1-a9cd-da0508a72057" providerId="AD" clId="Web-{ACFF89D6-460B-24A0-4878-1D8140FB0954}" dt="2022-02-24T17:03:47.387" v="4372"/>
          <ac:picMkLst>
            <pc:docMk/>
            <pc:sldMk cId="1415794290" sldId="260"/>
            <ac:picMk id="38" creationId="{91C20CF9-D66E-4A5B-8E01-4E5ACE5A1B21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30.379" v="188"/>
          <ac:picMkLst>
            <pc:docMk/>
            <pc:sldMk cId="1415794290" sldId="260"/>
            <ac:picMk id="38" creationId="{E2A614B1-42BA-430F-A2A7-E0C12718183D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34.441" v="189"/>
          <ac:picMkLst>
            <pc:docMk/>
            <pc:sldMk cId="1415794290" sldId="260"/>
            <ac:picMk id="39" creationId="{FAF42BC3-886F-432A-9C9F-5F1AA19B2057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38.582" v="190"/>
          <ac:picMkLst>
            <pc:docMk/>
            <pc:sldMk cId="1415794290" sldId="260"/>
            <ac:picMk id="40" creationId="{2BB92ACE-FAF7-4FC0-8925-5C20A599C882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41.816" v="191"/>
          <ac:picMkLst>
            <pc:docMk/>
            <pc:sldMk cId="1415794290" sldId="260"/>
            <ac:picMk id="41" creationId="{0A230CB9-0A82-47D4-BA50-2D9EDB92C54F}"/>
          </ac:picMkLst>
        </pc:picChg>
        <pc:picChg chg="del">
          <ac:chgData name="Diana Andrusko (2025664)" userId="S::2025664@student.uwtsd.ac.uk::e96faba8-65f6-4cf1-a9cd-da0508a72057" providerId="AD" clId="Web-{ACFF89D6-460B-24A0-4878-1D8140FB0954}" dt="2022-02-22T17:01:24.879" v="187"/>
          <ac:picMkLst>
            <pc:docMk/>
            <pc:sldMk cId="1415794290" sldId="260"/>
            <ac:picMk id="42" creationId="{542AB54C-3F10-4403-8653-A362C0BEEF8D}"/>
          </ac:picMkLst>
        </pc:picChg>
      </pc:sldChg>
      <pc:sldChg chg="addSp delSp modSp new del mod setBg">
        <pc:chgData name="Diana Andrusko (2025664)" userId="S::2025664@student.uwtsd.ac.uk::e96faba8-65f6-4cf1-a9cd-da0508a72057" providerId="AD" clId="Web-{ACFF89D6-460B-24A0-4878-1D8140FB0954}" dt="2022-02-22T12:12:38.513" v="162"/>
        <pc:sldMkLst>
          <pc:docMk/>
          <pc:sldMk cId="785282144" sldId="261"/>
        </pc:sldMkLst>
        <pc:spChg chg="add del mod ord">
          <ac:chgData name="Diana Andrusko (2025664)" userId="S::2025664@student.uwtsd.ac.uk::e96faba8-65f6-4cf1-a9cd-da0508a72057" providerId="AD" clId="Web-{ACFF89D6-460B-24A0-4878-1D8140FB0954}" dt="2022-02-22T11:25:18.215" v="30"/>
          <ac:spMkLst>
            <pc:docMk/>
            <pc:sldMk cId="785282144" sldId="261"/>
            <ac:spMk id="2" creationId="{F2729BC5-1673-446F-862A-5988A8EABECA}"/>
          </ac:spMkLst>
        </pc:spChg>
        <pc:spChg chg="del">
          <ac:chgData name="Diana Andrusko (2025664)" userId="S::2025664@student.uwtsd.ac.uk::e96faba8-65f6-4cf1-a9cd-da0508a72057" providerId="AD" clId="Web-{ACFF89D6-460B-24A0-4878-1D8140FB0954}" dt="2022-02-22T11:20:29.455" v="13"/>
          <ac:spMkLst>
            <pc:docMk/>
            <pc:sldMk cId="785282144" sldId="261"/>
            <ac:spMk id="3" creationId="{379C6954-8641-4BDB-9AF1-A1BBFB70846B}"/>
          </ac:spMkLst>
        </pc:spChg>
        <pc:spChg chg="add mod">
          <ac:chgData name="Diana Andrusko (2025664)" userId="S::2025664@student.uwtsd.ac.uk::e96faba8-65f6-4cf1-a9cd-da0508a72057" providerId="AD" clId="Web-{ACFF89D6-460B-24A0-4878-1D8140FB0954}" dt="2022-02-22T11:26:07.842" v="39" actId="14100"/>
          <ac:spMkLst>
            <pc:docMk/>
            <pc:sldMk cId="785282144" sldId="261"/>
            <ac:spMk id="5" creationId="{BC902773-717D-4C1B-9E58-34205BB25118}"/>
          </ac:spMkLst>
        </pc:spChg>
        <pc:spChg chg="add mod">
          <ac:chgData name="Diana Andrusko (2025664)" userId="S::2025664@student.uwtsd.ac.uk::e96faba8-65f6-4cf1-a9cd-da0508a72057" providerId="AD" clId="Web-{ACFF89D6-460B-24A0-4878-1D8140FB0954}" dt="2022-02-22T11:27:12.720" v="52" actId="20577"/>
          <ac:spMkLst>
            <pc:docMk/>
            <pc:sldMk cId="785282144" sldId="261"/>
            <ac:spMk id="7" creationId="{F3EED74D-C97E-48FB-A998-254D0F4F116D}"/>
          </ac:spMkLst>
        </pc:spChg>
        <pc:spChg chg="add del mod">
          <ac:chgData name="Diana Andrusko (2025664)" userId="S::2025664@student.uwtsd.ac.uk::e96faba8-65f6-4cf1-a9cd-da0508a72057" providerId="AD" clId="Web-{ACFF89D6-460B-24A0-4878-1D8140FB0954}" dt="2022-02-22T11:25:22.762" v="31"/>
          <ac:spMkLst>
            <pc:docMk/>
            <pc:sldMk cId="785282144" sldId="261"/>
            <ac:spMk id="8" creationId="{6F569793-B9B1-4544-99BB-B7112537E710}"/>
          </ac:spMkLst>
        </pc:spChg>
        <pc:spChg chg="add mod">
          <ac:chgData name="Diana Andrusko (2025664)" userId="S::2025664@student.uwtsd.ac.uk::e96faba8-65f6-4cf1-a9cd-da0508a72057" providerId="AD" clId="Web-{ACFF89D6-460B-24A0-4878-1D8140FB0954}" dt="2022-02-22T11:28:02.439" v="59" actId="1076"/>
          <ac:spMkLst>
            <pc:docMk/>
            <pc:sldMk cId="785282144" sldId="261"/>
            <ac:spMk id="9" creationId="{18BCB5A3-30C3-4287-A544-60AF7E13583E}"/>
          </ac:spMkLst>
        </pc:spChg>
        <pc:spChg chg="add del">
          <ac:chgData name="Diana Andrusko (2025664)" userId="S::2025664@student.uwtsd.ac.uk::e96faba8-65f6-4cf1-a9cd-da0508a72057" providerId="AD" clId="Web-{ACFF89D6-460B-24A0-4878-1D8140FB0954}" dt="2022-02-22T11:25:04.949" v="29"/>
          <ac:spMkLst>
            <pc:docMk/>
            <pc:sldMk cId="785282144" sldId="261"/>
            <ac:spMk id="11" creationId="{8FC9BE17-9A7B-462D-AE50-3D8777387304}"/>
          </ac:spMkLst>
        </pc:spChg>
        <pc:spChg chg="add del">
          <ac:chgData name="Diana Andrusko (2025664)" userId="S::2025664@student.uwtsd.ac.uk::e96faba8-65f6-4cf1-a9cd-da0508a72057" providerId="AD" clId="Web-{ACFF89D6-460B-24A0-4878-1D8140FB0954}" dt="2022-02-22T11:25:04.949" v="29"/>
          <ac:spMkLst>
            <pc:docMk/>
            <pc:sldMk cId="785282144" sldId="261"/>
            <ac:spMk id="13" creationId="{3EBE8569-6AEC-4B8C-8D53-2DE337CDBA65}"/>
          </ac:spMkLst>
        </pc:spChg>
        <pc:spChg chg="add del">
          <ac:chgData name="Diana Andrusko (2025664)" userId="S::2025664@student.uwtsd.ac.uk::e96faba8-65f6-4cf1-a9cd-da0508a72057" providerId="AD" clId="Web-{ACFF89D6-460B-24A0-4878-1D8140FB0954}" dt="2022-02-22T11:25:04.949" v="29"/>
          <ac:spMkLst>
            <pc:docMk/>
            <pc:sldMk cId="785282144" sldId="261"/>
            <ac:spMk id="15" creationId="{55D4142C-5077-457F-A6AD-3FECFDB39685}"/>
          </ac:spMkLst>
        </pc:spChg>
        <pc:spChg chg="add del">
          <ac:chgData name="Diana Andrusko (2025664)" userId="S::2025664@student.uwtsd.ac.uk::e96faba8-65f6-4cf1-a9cd-da0508a72057" providerId="AD" clId="Web-{ACFF89D6-460B-24A0-4878-1D8140FB0954}" dt="2022-02-22T11:25:04.949" v="29"/>
          <ac:spMkLst>
            <pc:docMk/>
            <pc:sldMk cId="785282144" sldId="261"/>
            <ac:spMk id="17" creationId="{7A5F0580-5EE9-419F-96EE-B6529EF6E7D0}"/>
          </ac:spMkLst>
        </pc:spChg>
        <pc:spChg chg="add del">
          <ac:chgData name="Diana Andrusko (2025664)" userId="S::2025664@student.uwtsd.ac.uk::e96faba8-65f6-4cf1-a9cd-da0508a72057" providerId="AD" clId="Web-{ACFF89D6-460B-24A0-4878-1D8140FB0954}" dt="2022-02-22T11:25:04.949" v="29"/>
          <ac:spMkLst>
            <pc:docMk/>
            <pc:sldMk cId="785282144" sldId="261"/>
            <ac:spMk id="22" creationId="{D009D6D5-DAC2-4A8B-A17A-E206B9012D09}"/>
          </ac:spMkLst>
        </pc:spChg>
        <pc:picChg chg="add mod ord">
          <ac:chgData name="Diana Andrusko (2025664)" userId="S::2025664@student.uwtsd.ac.uk::e96faba8-65f6-4cf1-a9cd-da0508a72057" providerId="AD" clId="Web-{ACFF89D6-460B-24A0-4878-1D8140FB0954}" dt="2022-02-22T11:25:04.949" v="29"/>
          <ac:picMkLst>
            <pc:docMk/>
            <pc:sldMk cId="785282144" sldId="261"/>
            <ac:picMk id="4" creationId="{DE5FC668-68E0-46FE-B20E-D4D2E4982E80}"/>
          </ac:picMkLst>
        </pc:picChg>
        <pc:picChg chg="add mod">
          <ac:chgData name="Diana Andrusko (2025664)" userId="S::2025664@student.uwtsd.ac.uk::e96faba8-65f6-4cf1-a9cd-da0508a72057" providerId="AD" clId="Web-{ACFF89D6-460B-24A0-4878-1D8140FB0954}" dt="2022-02-22T11:26:42.390" v="45" actId="1076"/>
          <ac:picMkLst>
            <pc:docMk/>
            <pc:sldMk cId="785282144" sldId="261"/>
            <ac:picMk id="6" creationId="{7955FA5E-B5AA-4C46-B56E-4CA45F3EC013}"/>
          </ac:picMkLst>
        </pc:picChg>
      </pc:sldChg>
    </pc:docChg>
  </pc:docChgLst>
  <pc:docChgLst>
    <pc:chgData name="Diana Andrusko (2025664)" userId="S::2025664@student.uwtsd.ac.uk::e96faba8-65f6-4cf1-a9cd-da0508a72057" providerId="AD" clId="Web-{82E50C82-83D4-C644-8AA6-BD2B605D7BCD}"/>
    <pc:docChg chg="addSld delSld modSld">
      <pc:chgData name="Diana Andrusko (2025664)" userId="S::2025664@student.uwtsd.ac.uk::e96faba8-65f6-4cf1-a9cd-da0508a72057" providerId="AD" clId="Web-{82E50C82-83D4-C644-8AA6-BD2B605D7BCD}" dt="2022-02-20T13:29:21.417" v="2870" actId="20577"/>
      <pc:docMkLst>
        <pc:docMk/>
      </pc:docMkLst>
      <pc:sldChg chg="modSp">
        <pc:chgData name="Diana Andrusko (2025664)" userId="S::2025664@student.uwtsd.ac.uk::e96faba8-65f6-4cf1-a9cd-da0508a72057" providerId="AD" clId="Web-{82E50C82-83D4-C644-8AA6-BD2B605D7BCD}" dt="2022-02-20T10:35:25.275" v="2121" actId="20577"/>
        <pc:sldMkLst>
          <pc:docMk/>
          <pc:sldMk cId="672191601" sldId="257"/>
        </pc:sldMkLst>
        <pc:spChg chg="mod">
          <ac:chgData name="Diana Andrusko (2025664)" userId="S::2025664@student.uwtsd.ac.uk::e96faba8-65f6-4cf1-a9cd-da0508a72057" providerId="AD" clId="Web-{82E50C82-83D4-C644-8AA6-BD2B605D7BCD}" dt="2022-02-20T10:35:25.275" v="2121" actId="20577"/>
          <ac:spMkLst>
            <pc:docMk/>
            <pc:sldMk cId="672191601" sldId="257"/>
            <ac:spMk id="2" creationId="{4726816B-048E-497C-B116-F36B61A2F004}"/>
          </ac:spMkLst>
        </pc:spChg>
        <pc:spChg chg="mod">
          <ac:chgData name="Diana Andrusko (2025664)" userId="S::2025664@student.uwtsd.ac.uk::e96faba8-65f6-4cf1-a9cd-da0508a72057" providerId="AD" clId="Web-{82E50C82-83D4-C644-8AA6-BD2B605D7BCD}" dt="2022-02-20T02:59:55.834" v="2042" actId="1076"/>
          <ac:spMkLst>
            <pc:docMk/>
            <pc:sldMk cId="672191601" sldId="257"/>
            <ac:spMk id="5" creationId="{B671D5BA-2688-4743-9C3E-A707976A93DB}"/>
          </ac:spMkLst>
        </pc:spChg>
        <pc:spChg chg="mod">
          <ac:chgData name="Diana Andrusko (2025664)" userId="S::2025664@student.uwtsd.ac.uk::e96faba8-65f6-4cf1-a9cd-da0508a72057" providerId="AD" clId="Web-{82E50C82-83D4-C644-8AA6-BD2B605D7BCD}" dt="2022-02-20T02:58:51.279" v="2036" actId="1076"/>
          <ac:spMkLst>
            <pc:docMk/>
            <pc:sldMk cId="672191601" sldId="257"/>
            <ac:spMk id="7" creationId="{D953CA06-6C24-4F91-88F9-FEF324810F27}"/>
          </ac:spMkLst>
        </pc:spChg>
        <pc:spChg chg="mod">
          <ac:chgData name="Diana Andrusko (2025664)" userId="S::2025664@student.uwtsd.ac.uk::e96faba8-65f6-4cf1-a9cd-da0508a72057" providerId="AD" clId="Web-{82E50C82-83D4-C644-8AA6-BD2B605D7BCD}" dt="2022-02-20T02:56:25.261" v="2021" actId="1076"/>
          <ac:spMkLst>
            <pc:docMk/>
            <pc:sldMk cId="672191601" sldId="257"/>
            <ac:spMk id="10" creationId="{B0EF60A0-638E-4AB4-A809-CB86253EEB67}"/>
          </ac:spMkLst>
        </pc:spChg>
        <pc:spChg chg="mod">
          <ac:chgData name="Diana Andrusko (2025664)" userId="S::2025664@student.uwtsd.ac.uk::e96faba8-65f6-4cf1-a9cd-da0508a72057" providerId="AD" clId="Web-{82E50C82-83D4-C644-8AA6-BD2B605D7BCD}" dt="2022-02-20T03:03:41.869" v="2051" actId="1076"/>
          <ac:spMkLst>
            <pc:docMk/>
            <pc:sldMk cId="672191601" sldId="257"/>
            <ac:spMk id="13" creationId="{6762DB84-F266-4A76-82D5-E27593239556}"/>
          </ac:spMkLst>
        </pc:spChg>
        <pc:spChg chg="mod">
          <ac:chgData name="Diana Andrusko (2025664)" userId="S::2025664@student.uwtsd.ac.uk::e96faba8-65f6-4cf1-a9cd-da0508a72057" providerId="AD" clId="Web-{82E50C82-83D4-C644-8AA6-BD2B605D7BCD}" dt="2022-02-20T02:56:19.011" v="2020" actId="1076"/>
          <ac:spMkLst>
            <pc:docMk/>
            <pc:sldMk cId="672191601" sldId="257"/>
            <ac:spMk id="19" creationId="{30F0B35D-A372-4834-95A4-D8D18160AC46}"/>
          </ac:spMkLst>
        </pc:spChg>
        <pc:picChg chg="mod">
          <ac:chgData name="Diana Andrusko (2025664)" userId="S::2025664@student.uwtsd.ac.uk::e96faba8-65f6-4cf1-a9cd-da0508a72057" providerId="AD" clId="Web-{82E50C82-83D4-C644-8AA6-BD2B605D7BCD}" dt="2022-02-20T03:00:38.116" v="2043" actId="1076"/>
          <ac:picMkLst>
            <pc:docMk/>
            <pc:sldMk cId="672191601" sldId="257"/>
            <ac:picMk id="3" creationId="{7FCDF545-FC7A-4636-AED1-047055C97371}"/>
          </ac:picMkLst>
        </pc:picChg>
        <pc:picChg chg="mod">
          <ac:chgData name="Diana Andrusko (2025664)" userId="S::2025664@student.uwtsd.ac.uk::e96faba8-65f6-4cf1-a9cd-da0508a72057" providerId="AD" clId="Web-{82E50C82-83D4-C644-8AA6-BD2B605D7BCD}" dt="2022-02-20T03:01:03.632" v="2044" actId="1076"/>
          <ac:picMkLst>
            <pc:docMk/>
            <pc:sldMk cId="672191601" sldId="257"/>
            <ac:picMk id="6" creationId="{1CE33A91-90E8-4354-BBCD-AD66175235B5}"/>
          </ac:picMkLst>
        </pc:picChg>
        <pc:picChg chg="mod">
          <ac:chgData name="Diana Andrusko (2025664)" userId="S::2025664@student.uwtsd.ac.uk::e96faba8-65f6-4cf1-a9cd-da0508a72057" providerId="AD" clId="Web-{82E50C82-83D4-C644-8AA6-BD2B605D7BCD}" dt="2022-02-20T02:56:03.323" v="2019" actId="1076"/>
          <ac:picMkLst>
            <pc:docMk/>
            <pc:sldMk cId="672191601" sldId="257"/>
            <ac:picMk id="8" creationId="{CB8C58E0-E996-4546-92C5-ABC4110A649D}"/>
          </ac:picMkLst>
        </pc:picChg>
        <pc:picChg chg="mod">
          <ac:chgData name="Diana Andrusko (2025664)" userId="S::2025664@student.uwtsd.ac.uk::e96faba8-65f6-4cf1-a9cd-da0508a72057" providerId="AD" clId="Web-{82E50C82-83D4-C644-8AA6-BD2B605D7BCD}" dt="2022-02-20T03:03:13.493" v="2050" actId="14100"/>
          <ac:picMkLst>
            <pc:docMk/>
            <pc:sldMk cId="672191601" sldId="257"/>
            <ac:picMk id="12" creationId="{E4D5FE9C-1D5D-4717-B5A5-9A07D7350B9B}"/>
          </ac:picMkLst>
        </pc:picChg>
        <pc:picChg chg="mod">
          <ac:chgData name="Diana Andrusko (2025664)" userId="S::2025664@student.uwtsd.ac.uk::e96faba8-65f6-4cf1-a9cd-da0508a72057" providerId="AD" clId="Web-{82E50C82-83D4-C644-8AA6-BD2B605D7BCD}" dt="2022-02-20T02:58:14.419" v="2034" actId="1076"/>
          <ac:picMkLst>
            <pc:docMk/>
            <pc:sldMk cId="672191601" sldId="257"/>
            <ac:picMk id="14" creationId="{617F7FDF-D447-4BCA-88EB-624C3D2F5E14}"/>
          </ac:picMkLst>
        </pc:picChg>
        <pc:picChg chg="mod">
          <ac:chgData name="Diana Andrusko (2025664)" userId="S::2025664@student.uwtsd.ac.uk::e96faba8-65f6-4cf1-a9cd-da0508a72057" providerId="AD" clId="Web-{82E50C82-83D4-C644-8AA6-BD2B605D7BCD}" dt="2022-02-20T02:57:52.075" v="2032" actId="1076"/>
          <ac:picMkLst>
            <pc:docMk/>
            <pc:sldMk cId="672191601" sldId="257"/>
            <ac:picMk id="20" creationId="{0075CF6B-AE31-491A-BFF4-7216982EBC09}"/>
          </ac:picMkLst>
        </pc:picChg>
      </pc:sldChg>
      <pc:sldChg chg="addSp delSp modSp del">
        <pc:chgData name="Diana Andrusko (2025664)" userId="S::2025664@student.uwtsd.ac.uk::e96faba8-65f6-4cf1-a9cd-da0508a72057" providerId="AD" clId="Web-{82E50C82-83D4-C644-8AA6-BD2B605D7BCD}" dt="2022-02-19T17:49:43.232" v="87"/>
        <pc:sldMkLst>
          <pc:docMk/>
          <pc:sldMk cId="2132109712" sldId="259"/>
        </pc:sldMkLst>
        <pc:spChg chg="add del">
          <ac:chgData name="Diana Andrusko (2025664)" userId="S::2025664@student.uwtsd.ac.uk::e96faba8-65f6-4cf1-a9cd-da0508a72057" providerId="AD" clId="Web-{82E50C82-83D4-C644-8AA6-BD2B605D7BCD}" dt="2022-02-19T16:57:37.860" v="6"/>
          <ac:spMkLst>
            <pc:docMk/>
            <pc:sldMk cId="2132109712" sldId="259"/>
            <ac:spMk id="18" creationId="{3B432D73-5C38-474F-AF96-A3228731BF36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6:56:55.109" v="1"/>
          <ac:spMkLst>
            <pc:docMk/>
            <pc:sldMk cId="2132109712" sldId="259"/>
            <ac:spMk id="21" creationId="{42A4FC2C-047E-45A5-965D-8E1E3BF09BC6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6:57:02.578" v="3"/>
          <ac:spMkLst>
            <pc:docMk/>
            <pc:sldMk cId="2132109712" sldId="259"/>
            <ac:spMk id="24" creationId="{8B089790-F4B6-46A7-BB28-7B74A9A9EFDC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6:57:37.844" v="5"/>
          <ac:spMkLst>
            <pc:docMk/>
            <pc:sldMk cId="2132109712" sldId="259"/>
            <ac:spMk id="31" creationId="{673E9FC8-2143-48A2-9DEE-AABBC7E301A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24:39.230" v="52"/>
          <ac:spMkLst>
            <pc:docMk/>
            <pc:sldMk cId="2132109712" sldId="259"/>
            <ac:spMk id="33" creationId="{8B089790-F4B6-46A7-BB28-7B74A9A9EFDC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26:20.170" v="57"/>
          <ac:spMkLst>
            <pc:docMk/>
            <pc:sldMk cId="2132109712" sldId="259"/>
            <ac:spMk id="39" creationId="{940F20C4-574D-4AD1-A244-96E69925EC90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25:59.513" v="54"/>
          <ac:spMkLst>
            <pc:docMk/>
            <pc:sldMk cId="2132109712" sldId="259"/>
            <ac:spMk id="48" creationId="{42A4FC2C-047E-45A5-965D-8E1E3BF09BC6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26:20.170" v="56"/>
          <ac:spMkLst>
            <pc:docMk/>
            <pc:sldMk cId="2132109712" sldId="259"/>
            <ac:spMk id="50" creationId="{2D2B266D-3625-4584-A5C3-7D3F672CFF30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7:26:20.170" v="57"/>
          <ac:spMkLst>
            <pc:docMk/>
            <pc:sldMk cId="2132109712" sldId="259"/>
            <ac:spMk id="52" creationId="{42A4FC2C-047E-45A5-965D-8E1E3BF09BC6}"/>
          </ac:spMkLst>
        </pc:spChg>
        <pc:grpChg chg="add del">
          <ac:chgData name="Diana Andrusko (2025664)" userId="S::2025664@student.uwtsd.ac.uk::e96faba8-65f6-4cf1-a9cd-da0508a72057" providerId="AD" clId="Web-{82E50C82-83D4-C644-8AA6-BD2B605D7BCD}" dt="2022-02-19T16:57:02.578" v="3"/>
          <ac:grpSpMkLst>
            <pc:docMk/>
            <pc:sldMk cId="2132109712" sldId="259"/>
            <ac:grpSpMk id="25" creationId="{9DE3F54D-33BC-4382-A2AB-5E002F0F1166}"/>
          </ac:grpSpMkLst>
        </pc:grpChg>
        <pc:grpChg chg="add del">
          <ac:chgData name="Diana Andrusko (2025664)" userId="S::2025664@student.uwtsd.ac.uk::e96faba8-65f6-4cf1-a9cd-da0508a72057" providerId="AD" clId="Web-{82E50C82-83D4-C644-8AA6-BD2B605D7BCD}" dt="2022-02-19T17:24:39.230" v="52"/>
          <ac:grpSpMkLst>
            <pc:docMk/>
            <pc:sldMk cId="2132109712" sldId="259"/>
            <ac:grpSpMk id="34" creationId="{9DE3F54D-33BC-4382-A2AB-5E002F0F1166}"/>
          </ac:grpSpMkLst>
        </pc:grpChg>
        <pc:grpChg chg="add del">
          <ac:chgData name="Diana Andrusko (2025664)" userId="S::2025664@student.uwtsd.ac.uk::e96faba8-65f6-4cf1-a9cd-da0508a72057" providerId="AD" clId="Web-{82E50C82-83D4-C644-8AA6-BD2B605D7BCD}" dt="2022-02-19T17:26:20.170" v="57"/>
          <ac:grpSpMkLst>
            <pc:docMk/>
            <pc:sldMk cId="2132109712" sldId="259"/>
            <ac:grpSpMk id="41" creationId="{9A7CC453-6F47-4427-B67D-37E65A92C553}"/>
          </ac:grpSpMkLst>
        </pc:grpChg>
        <pc:picChg chg="mod">
          <ac:chgData name="Diana Andrusko (2025664)" userId="S::2025664@student.uwtsd.ac.uk::e96faba8-65f6-4cf1-a9cd-da0508a72057" providerId="AD" clId="Web-{82E50C82-83D4-C644-8AA6-BD2B605D7BCD}" dt="2022-02-19T17:26:20.170" v="57"/>
          <ac:picMkLst>
            <pc:docMk/>
            <pc:sldMk cId="2132109712" sldId="259"/>
            <ac:picMk id="12" creationId="{C1919E84-9EF1-4DC0-85B2-23BBAEDD45C3}"/>
          </ac:picMkLst>
        </pc:picChg>
      </pc:sldChg>
      <pc:sldChg chg="addSp delSp modSp new mod setBg setClrOvrMap">
        <pc:chgData name="Diana Andrusko (2025664)" userId="S::2025664@student.uwtsd.ac.uk::e96faba8-65f6-4cf1-a9cd-da0508a72057" providerId="AD" clId="Web-{82E50C82-83D4-C644-8AA6-BD2B605D7BCD}" dt="2022-02-20T13:29:21.417" v="2870" actId="20577"/>
        <pc:sldMkLst>
          <pc:docMk/>
          <pc:sldMk cId="1415794290" sldId="260"/>
        </pc:sldMkLst>
        <pc:spChg chg="del mod">
          <ac:chgData name="Diana Andrusko (2025664)" userId="S::2025664@student.uwtsd.ac.uk::e96faba8-65f6-4cf1-a9cd-da0508a72057" providerId="AD" clId="Web-{82E50C82-83D4-C644-8AA6-BD2B605D7BCD}" dt="2022-02-19T17:28:05.751" v="59"/>
          <ac:spMkLst>
            <pc:docMk/>
            <pc:sldMk cId="1415794290" sldId="260"/>
            <ac:spMk id="2" creationId="{42B8D65C-A548-4D35-A651-C06FDA24D42C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13:16:21.835" v="2836" actId="20577"/>
          <ac:spMkLst>
            <pc:docMk/>
            <pc:sldMk cId="1415794290" sldId="260"/>
            <ac:spMk id="2" creationId="{65B860AD-4E90-4A38-95EB-8A44F469B6E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28:00.172" v="58"/>
          <ac:spMkLst>
            <pc:docMk/>
            <pc:sldMk cId="1415794290" sldId="260"/>
            <ac:spMk id="3" creationId="{53A44BCA-CBB4-4852-8AA1-58F34A364776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03:12:40.800" v="2092" actId="20577"/>
          <ac:spMkLst>
            <pc:docMk/>
            <pc:sldMk cId="1415794290" sldId="260"/>
            <ac:spMk id="3" creationId="{603BFF2C-9650-421B-A316-BB1702B6FF03}"/>
          </ac:spMkLst>
        </pc:spChg>
        <pc:spChg chg="add del mod">
          <ac:chgData name="Diana Andrusko (2025664)" userId="S::2025664@student.uwtsd.ac.uk::e96faba8-65f6-4cf1-a9cd-da0508a72057" providerId="AD" clId="Web-{82E50C82-83D4-C644-8AA6-BD2B605D7BCD}" dt="2022-02-20T02:01:59.312" v="1669"/>
          <ac:spMkLst>
            <pc:docMk/>
            <pc:sldMk cId="1415794290" sldId="260"/>
            <ac:spMk id="5" creationId="{8CE72E24-3AFD-4E98-8CCB-1CE6B0325028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12:31:04.875" v="2519" actId="20577"/>
          <ac:spMkLst>
            <pc:docMk/>
            <pc:sldMk cId="1415794290" sldId="260"/>
            <ac:spMk id="6" creationId="{73860641-7C38-4CFC-8A20-D5E8129BA3D9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12:16:20.559" v="2433" actId="20577"/>
          <ac:spMkLst>
            <pc:docMk/>
            <pc:sldMk cId="1415794290" sldId="260"/>
            <ac:spMk id="7" creationId="{002019B4-ADC2-4B40-946C-21453C8643C0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00:23.113" v="29"/>
          <ac:spMkLst>
            <pc:docMk/>
            <pc:sldMk cId="1415794290" sldId="260"/>
            <ac:spMk id="7" creationId="{37C89E4B-3C9F-44B9-8B86-D9E3D112D8EC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13:29:21.417" v="2870" actId="20577"/>
          <ac:spMkLst>
            <pc:docMk/>
            <pc:sldMk cId="1415794290" sldId="260"/>
            <ac:spMk id="8" creationId="{5CB18853-16C5-49EA-B2FE-5B583C6B2D42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6:59:30.721" v="22"/>
          <ac:spMkLst>
            <pc:docMk/>
            <pc:sldMk cId="1415794290" sldId="260"/>
            <ac:spMk id="9" creationId="{71B2258F-86CA-4D4D-8270-BC05FCDEBFB3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6:59:41.815" v="24"/>
          <ac:spMkLst>
            <pc:docMk/>
            <pc:sldMk cId="1415794290" sldId="260"/>
            <ac:spMk id="11" creationId="{007891EC-4501-44ED-A8C8-B11B6DB767AB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6:59:41.815" v="24"/>
          <ac:spMkLst>
            <pc:docMk/>
            <pc:sldMk cId="1415794290" sldId="260"/>
            <ac:spMk id="12" creationId="{C1DD1A8A-57D5-4A81-AD04-532B043C5611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9:08.388" v="85"/>
          <ac:spMkLst>
            <pc:docMk/>
            <pc:sldMk cId="1415794290" sldId="260"/>
            <ac:spMk id="14" creationId="{42A4FC2C-047E-45A5-965D-8E1E3BF09BC6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7:49:08.388" v="85"/>
          <ac:spMkLst>
            <pc:docMk/>
            <pc:sldMk cId="1415794290" sldId="260"/>
            <ac:spMk id="16" creationId="{04812C46-200A-4DEB-A05E-3ED6C68C2387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7:49:08.388" v="85"/>
          <ac:spMkLst>
            <pc:docMk/>
            <pc:sldMk cId="1415794290" sldId="260"/>
            <ac:spMk id="17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8:06.261" v="84"/>
          <ac:spMkLst>
            <pc:docMk/>
            <pc:sldMk cId="1415794290" sldId="260"/>
            <ac:spMk id="18" creationId="{4E78C853-A8F0-4654-A37B-7D8B5DD82963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9:17.576" v="86"/>
          <ac:spMkLst>
            <pc:docMk/>
            <pc:sldMk cId="1415794290" sldId="260"/>
            <ac:spMk id="19" creationId="{09B376D9-C92A-47A2-8857-E70053C18BA3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8:06.261" v="84"/>
          <ac:spMkLst>
            <pc:docMk/>
            <pc:sldMk cId="1415794290" sldId="260"/>
            <ac:spMk id="21" creationId="{04812C46-200A-4DEB-A05E-3ED6C68C238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8:06.261" v="84"/>
          <ac:spMkLst>
            <pc:docMk/>
            <pc:sldMk cId="1415794290" sldId="260"/>
            <ac:spMk id="23" creationId="{D1EA859B-E555-4109-94F3-6700E046E008}"/>
          </ac:spMkLst>
        </pc:spChg>
        <pc:picChg chg="add mod ord">
          <ac:chgData name="Diana Andrusko (2025664)" userId="S::2025664@student.uwtsd.ac.uk::e96faba8-65f6-4cf1-a9cd-da0508a72057" providerId="AD" clId="Web-{82E50C82-83D4-C644-8AA6-BD2B605D7BCD}" dt="2022-02-20T10:27:27.232" v="2100" actId="1076"/>
          <ac:picMkLst>
            <pc:docMk/>
            <pc:sldMk cId="1415794290" sldId="260"/>
            <ac:picMk id="4" creationId="{76293D42-B758-45A1-82D2-D71A8AC7A8D0}"/>
          </ac:picMkLst>
        </pc:picChg>
        <pc:picChg chg="add del">
          <ac:chgData name="Diana Andrusko (2025664)" userId="S::2025664@student.uwtsd.ac.uk::e96faba8-65f6-4cf1-a9cd-da0508a72057" providerId="AD" clId="Web-{82E50C82-83D4-C644-8AA6-BD2B605D7BCD}" dt="2022-02-19T16:59:30.721" v="22"/>
          <ac:picMkLst>
            <pc:docMk/>
            <pc:sldMk cId="1415794290" sldId="260"/>
            <ac:picMk id="5" creationId="{5B7684BB-D55D-4C82-80A8-665D3253D59C}"/>
          </ac:picMkLst>
        </pc:picChg>
        <pc:picChg chg="add del">
          <ac:chgData name="Diana Andrusko (2025664)" userId="S::2025664@student.uwtsd.ac.uk::e96faba8-65f6-4cf1-a9cd-da0508a72057" providerId="AD" clId="Web-{82E50C82-83D4-C644-8AA6-BD2B605D7BCD}" dt="2022-02-19T17:00:23.113" v="29"/>
          <ac:picMkLst>
            <pc:docMk/>
            <pc:sldMk cId="1415794290" sldId="260"/>
            <ac:picMk id="6" creationId="{40140612-A314-4084-A53F-A50034565DD8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2:30:45.421" v="1913" actId="14100"/>
          <ac:picMkLst>
            <pc:docMk/>
            <pc:sldMk cId="1415794290" sldId="260"/>
            <ac:picMk id="9" creationId="{FF445990-4FBD-49F4-A52B-FA6C5BF8DBBB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20T03:10:18.095" v="2081"/>
          <ac:picMkLst>
            <pc:docMk/>
            <pc:sldMk cId="1415794290" sldId="260"/>
            <ac:picMk id="10" creationId="{30ECA700-52ED-4917-947C-339FB0840101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3:08:59.608" v="2073" actId="1076"/>
          <ac:picMkLst>
            <pc:docMk/>
            <pc:sldMk cId="1415794290" sldId="260"/>
            <ac:picMk id="12" creationId="{8988736D-7619-4AE8-9649-7377FDD7E8F4}"/>
          </ac:picMkLst>
        </pc:picChg>
        <pc:picChg chg="add del">
          <ac:chgData name="Diana Andrusko (2025664)" userId="S::2025664@student.uwtsd.ac.uk::e96faba8-65f6-4cf1-a9cd-da0508a72057" providerId="AD" clId="Web-{82E50C82-83D4-C644-8AA6-BD2B605D7BCD}" dt="2022-02-19T16:59:41.815" v="24"/>
          <ac:picMkLst>
            <pc:docMk/>
            <pc:sldMk cId="1415794290" sldId="260"/>
            <ac:picMk id="13" creationId="{853DA645-ACC2-45B8-B9E4-8EE0FA139997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2:32:34.875" v="1921" actId="1076"/>
          <ac:picMkLst>
            <pc:docMk/>
            <pc:sldMk cId="1415794290" sldId="260"/>
            <ac:picMk id="18" creationId="{32AC3454-1CF7-4A38-8944-6A41B40626F6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20T03:10:22.813" v="2082"/>
          <ac:picMkLst>
            <pc:docMk/>
            <pc:sldMk cId="1415794290" sldId="260"/>
            <ac:picMk id="19" creationId="{7E65088D-FAC1-4865-899C-AC1EDF847AFA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2:43:31.296" v="1968" actId="1076"/>
          <ac:picMkLst>
            <pc:docMk/>
            <pc:sldMk cId="1415794290" sldId="260"/>
            <ac:picMk id="20" creationId="{F084FC83-ADED-49C3-9B9E-B11A95EA04ED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2:43:40.436" v="1975" actId="1076"/>
          <ac:picMkLst>
            <pc:docMk/>
            <pc:sldMk cId="1415794290" sldId="260"/>
            <ac:picMk id="21" creationId="{36D48BFC-8734-48C6-8702-48619464398E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2:43:51.093" v="1979" actId="1076"/>
          <ac:picMkLst>
            <pc:docMk/>
            <pc:sldMk cId="1415794290" sldId="260"/>
            <ac:picMk id="22" creationId="{EC79ACB0-7700-47D8-B14B-453746D7C4DF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2:36:19.754" v="1939" actId="1076"/>
          <ac:picMkLst>
            <pc:docMk/>
            <pc:sldMk cId="1415794290" sldId="260"/>
            <ac:picMk id="23" creationId="{BB1CD791-0877-4898-AB13-022A14CC6E89}"/>
          </ac:picMkLst>
        </pc:picChg>
        <pc:picChg chg="add del">
          <ac:chgData name="Diana Andrusko (2025664)" userId="S::2025664@student.uwtsd.ac.uk::e96faba8-65f6-4cf1-a9cd-da0508a72057" providerId="AD" clId="Web-{82E50C82-83D4-C644-8AA6-BD2B605D7BCD}" dt="2022-02-20T02:36:42.426" v="1941"/>
          <ac:picMkLst>
            <pc:docMk/>
            <pc:sldMk cId="1415794290" sldId="260"/>
            <ac:picMk id="24" creationId="{5D7DDE15-89B5-4B83-9BBA-28A4054D95F8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20T03:09:36.421" v="2077"/>
          <ac:picMkLst>
            <pc:docMk/>
            <pc:sldMk cId="1415794290" sldId="260"/>
            <ac:picMk id="25" creationId="{C61A4C3D-A5F5-4ED9-A6D3-7FA8D208C2C2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20T03:10:26.907" v="2083"/>
          <ac:picMkLst>
            <pc:docMk/>
            <pc:sldMk cId="1415794290" sldId="260"/>
            <ac:picMk id="26" creationId="{F33B0BFF-1852-4ABE-98B3-5602963664C3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3:08:20.967" v="2067" actId="1076"/>
          <ac:picMkLst>
            <pc:docMk/>
            <pc:sldMk cId="1415794290" sldId="260"/>
            <ac:picMk id="27" creationId="{9F7F4F10-29B2-434D-A814-EC3D89D7B43D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3:08:56.202" v="2072" actId="1076"/>
          <ac:picMkLst>
            <pc:docMk/>
            <pc:sldMk cId="1415794290" sldId="260"/>
            <ac:picMk id="28" creationId="{1A3275DE-570D-4967-A89B-644ED8566F75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3:09:27.093" v="2076" actId="1076"/>
          <ac:picMkLst>
            <pc:docMk/>
            <pc:sldMk cId="1415794290" sldId="260"/>
            <ac:picMk id="29" creationId="{D212E1B0-9243-499A-B5C1-5D4637965C19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3:10:06.328" v="2080" actId="1076"/>
          <ac:picMkLst>
            <pc:docMk/>
            <pc:sldMk cId="1415794290" sldId="260"/>
            <ac:picMk id="30" creationId="{365BD188-8CA3-4E7B-8A95-771077901C34}"/>
          </ac:picMkLst>
        </pc:picChg>
        <pc:cxnChg chg="add del">
          <ac:chgData name="Diana Andrusko (2025664)" userId="S::2025664@student.uwtsd.ac.uk::e96faba8-65f6-4cf1-a9cd-da0508a72057" providerId="AD" clId="Web-{82E50C82-83D4-C644-8AA6-BD2B605D7BCD}" dt="2022-02-19T17:00:23.113" v="29"/>
          <ac:cxnSpMkLst>
            <pc:docMk/>
            <pc:sldMk cId="1415794290" sldId="260"/>
            <ac:cxnSpMk id="8" creationId="{AA2EAA10-076F-46BD-8F0F-B9A2FB77A85C}"/>
          </ac:cxnSpMkLst>
        </pc:cxnChg>
        <pc:cxnChg chg="add del">
          <ac:chgData name="Diana Andrusko (2025664)" userId="S::2025664@student.uwtsd.ac.uk::e96faba8-65f6-4cf1-a9cd-da0508a72057" providerId="AD" clId="Web-{82E50C82-83D4-C644-8AA6-BD2B605D7BCD}" dt="2022-02-19T17:00:23.113" v="29"/>
          <ac:cxnSpMkLst>
            <pc:docMk/>
            <pc:sldMk cId="1415794290" sldId="260"/>
            <ac:cxnSpMk id="10" creationId="{D891E407-403B-4764-86C9-33A56D3BCAA3}"/>
          </ac:cxnSpMkLst>
        </pc:cxnChg>
      </pc:sldChg>
      <pc:sldChg chg="addSp delSp modSp new del mod setBg">
        <pc:chgData name="Diana Andrusko (2025664)" userId="S::2025664@student.uwtsd.ac.uk::e96faba8-65f6-4cf1-a9cd-da0508a72057" providerId="AD" clId="Web-{82E50C82-83D4-C644-8AA6-BD2B605D7BCD}" dt="2022-02-19T18:10:17.852" v="116"/>
        <pc:sldMkLst>
          <pc:docMk/>
          <pc:sldMk cId="513717065" sldId="261"/>
        </pc:sldMkLst>
        <pc:spChg chg="add del">
          <ac:chgData name="Diana Andrusko (2025664)" userId="S::2025664@student.uwtsd.ac.uk::e96faba8-65f6-4cf1-a9cd-da0508a72057" providerId="AD" clId="Web-{82E50C82-83D4-C644-8AA6-BD2B605D7BCD}" dt="2022-02-19T17:45:54.961" v="80"/>
          <ac:spMkLst>
            <pc:docMk/>
            <pc:sldMk cId="513717065" sldId="261"/>
            <ac:spMk id="2" creationId="{D98F5DBF-1285-4E78-874D-BF9B282B061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4:15.864" v="63"/>
          <ac:spMkLst>
            <pc:docMk/>
            <pc:sldMk cId="513717065" sldId="261"/>
            <ac:spMk id="3" creationId="{25DDCE97-D7C1-4FF1-B3B4-E0137B85C3DD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19T17:55:14.585" v="109" actId="1076"/>
          <ac:spMkLst>
            <pc:docMk/>
            <pc:sldMk cId="513717065" sldId="261"/>
            <ac:spMk id="6" creationId="{DB8A872F-27F7-4170-BACA-536032B51969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25.835" v="73"/>
          <ac:spMkLst>
            <pc:docMk/>
            <pc:sldMk cId="513717065" sldId="261"/>
            <ac:spMk id="9" creationId="{C5380223-6FFA-4122-9133-1B4A01F935EF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4:35.771" v="65"/>
          <ac:spMkLst>
            <pc:docMk/>
            <pc:sldMk cId="513717065" sldId="261"/>
            <ac:spMk id="10" creationId="{3B432D73-5C38-474F-AF96-A3228731BF36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4:38.927" v="67"/>
          <ac:spMkLst>
            <pc:docMk/>
            <pc:sldMk cId="513717065" sldId="261"/>
            <ac:spMk id="12" creationId="{42A4FC2C-047E-45A5-965D-8E1E3BF09BC6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4:41.443" v="69"/>
          <ac:spMkLst>
            <pc:docMk/>
            <pc:sldMk cId="513717065" sldId="261"/>
            <ac:spMk id="14" creationId="{3B432D73-5C38-474F-AF96-A3228731BF36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06.459" v="71"/>
          <ac:spMkLst>
            <pc:docMk/>
            <pc:sldMk cId="513717065" sldId="261"/>
            <ac:spMk id="16" creationId="{42A4FC2C-047E-45A5-965D-8E1E3BF09BC6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25.835" v="73"/>
          <ac:spMkLst>
            <pc:docMk/>
            <pc:sldMk cId="513717065" sldId="261"/>
            <ac:spMk id="18" creationId="{04812C46-200A-4DEB-A05E-3ED6C68C238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25.835" v="73"/>
          <ac:spMkLst>
            <pc:docMk/>
            <pc:sldMk cId="513717065" sldId="261"/>
            <ac:spMk id="19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25.835" v="73"/>
          <ac:spMkLst>
            <pc:docMk/>
            <pc:sldMk cId="513717065" sldId="261"/>
            <ac:spMk id="20" creationId="{D98F5DBF-1285-4E78-874D-BF9B282B061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35.320" v="75"/>
          <ac:spMkLst>
            <pc:docMk/>
            <pc:sldMk cId="513717065" sldId="261"/>
            <ac:spMk id="22" creationId="{216BB327-7AA9-4EC5-815F-9D8E6BC53E34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49.054" v="77"/>
          <ac:spMkLst>
            <pc:docMk/>
            <pc:sldMk cId="513717065" sldId="261"/>
            <ac:spMk id="24" creationId="{04812C46-200A-4DEB-A05E-3ED6C68C238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49.054" v="77"/>
          <ac:spMkLst>
            <pc:docMk/>
            <pc:sldMk cId="513717065" sldId="261"/>
            <ac:spMk id="25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49.054" v="77"/>
          <ac:spMkLst>
            <pc:docMk/>
            <pc:sldMk cId="513717065" sldId="261"/>
            <ac:spMk id="26" creationId="{D98F5DBF-1285-4E78-874D-BF9B282B061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49.054" v="77"/>
          <ac:spMkLst>
            <pc:docMk/>
            <pc:sldMk cId="513717065" sldId="261"/>
            <ac:spMk id="27" creationId="{C5380223-6FFA-4122-9133-1B4A01F935EF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54.945" v="79"/>
          <ac:spMkLst>
            <pc:docMk/>
            <pc:sldMk cId="513717065" sldId="261"/>
            <ac:spMk id="29" creationId="{04812C46-200A-4DEB-A05E-3ED6C68C238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54.945" v="79"/>
          <ac:spMkLst>
            <pc:docMk/>
            <pc:sldMk cId="513717065" sldId="261"/>
            <ac:spMk id="30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54.945" v="79"/>
          <ac:spMkLst>
            <pc:docMk/>
            <pc:sldMk cId="513717065" sldId="261"/>
            <ac:spMk id="31" creationId="{D98F5DBF-1285-4E78-874D-BF9B282B061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5:54.945" v="79"/>
          <ac:spMkLst>
            <pc:docMk/>
            <pc:sldMk cId="513717065" sldId="261"/>
            <ac:spMk id="32" creationId="{03DC639A-A6BC-4D95-AA7F-296704A28E80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7:45:54.961" v="80"/>
          <ac:spMkLst>
            <pc:docMk/>
            <pc:sldMk cId="513717065" sldId="261"/>
            <ac:spMk id="34" creationId="{04812C46-200A-4DEB-A05E-3ED6C68C2387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7:45:54.961" v="80"/>
          <ac:spMkLst>
            <pc:docMk/>
            <pc:sldMk cId="513717065" sldId="261"/>
            <ac:spMk id="35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6:28.571" v="82"/>
          <ac:spMkLst>
            <pc:docMk/>
            <pc:sldMk cId="513717065" sldId="261"/>
            <ac:spMk id="36" creationId="{D98F5DBF-1285-4E78-874D-BF9B282B061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7:46:24.336" v="81"/>
          <ac:spMkLst>
            <pc:docMk/>
            <pc:sldMk cId="513717065" sldId="261"/>
            <ac:spMk id="37" creationId="{C5380223-6FFA-4122-9133-1B4A01F935EF}"/>
          </ac:spMkLst>
        </pc:spChg>
        <pc:picChg chg="add del mod ord">
          <ac:chgData name="Diana Andrusko (2025664)" userId="S::2025664@student.uwtsd.ac.uk::e96faba8-65f6-4cf1-a9cd-da0508a72057" providerId="AD" clId="Web-{82E50C82-83D4-C644-8AA6-BD2B605D7BCD}" dt="2022-02-19T17:38:54.652" v="62"/>
          <ac:picMkLst>
            <pc:docMk/>
            <pc:sldMk cId="513717065" sldId="261"/>
            <ac:picMk id="4" creationId="{D70CE92F-84F6-418E-B994-B69D4C82FAA2}"/>
          </ac:picMkLst>
        </pc:picChg>
        <pc:picChg chg="add mod ord">
          <ac:chgData name="Diana Andrusko (2025664)" userId="S::2025664@student.uwtsd.ac.uk::e96faba8-65f6-4cf1-a9cd-da0508a72057" providerId="AD" clId="Web-{82E50C82-83D4-C644-8AA6-BD2B605D7BCD}" dt="2022-02-19T17:45:54.961" v="80"/>
          <ac:picMkLst>
            <pc:docMk/>
            <pc:sldMk cId="513717065" sldId="261"/>
            <ac:picMk id="5" creationId="{F7F06374-099C-40DB-8061-D3FA0DD7072E}"/>
          </ac:picMkLst>
        </pc:picChg>
      </pc:sldChg>
      <pc:sldChg chg="addSp delSp modSp new mod setBg">
        <pc:chgData name="Diana Andrusko (2025664)" userId="S::2025664@student.uwtsd.ac.uk::e96faba8-65f6-4cf1-a9cd-da0508a72057" providerId="AD" clId="Web-{82E50C82-83D4-C644-8AA6-BD2B605D7BCD}" dt="2022-02-20T02:11:22.300" v="1782" actId="14100"/>
        <pc:sldMkLst>
          <pc:docMk/>
          <pc:sldMk cId="2825958773" sldId="262"/>
        </pc:sldMkLst>
        <pc:spChg chg="del mod ord">
          <ac:chgData name="Diana Andrusko (2025664)" userId="S::2025664@student.uwtsd.ac.uk::e96faba8-65f6-4cf1-a9cd-da0508a72057" providerId="AD" clId="Web-{82E50C82-83D4-C644-8AA6-BD2B605D7BCD}" dt="2022-02-19T18:09:29.678" v="114"/>
          <ac:spMkLst>
            <pc:docMk/>
            <pc:sldMk cId="2825958773" sldId="262"/>
            <ac:spMk id="2" creationId="{12AC72D0-CF61-4A3F-91A3-EAAB98E1A7DF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01:43:52.096" v="1576" actId="20577"/>
          <ac:spMkLst>
            <pc:docMk/>
            <pc:sldMk cId="2825958773" sldId="262"/>
            <ac:spMk id="2" creationId="{35900B39-78DD-4E54-89E8-A1E7AA03E191}"/>
          </ac:spMkLst>
        </pc:spChg>
        <pc:spChg chg="del">
          <ac:chgData name="Diana Andrusko (2025664)" userId="S::2025664@student.uwtsd.ac.uk::e96faba8-65f6-4cf1-a9cd-da0508a72057" providerId="AD" clId="Web-{82E50C82-83D4-C644-8AA6-BD2B605D7BCD}" dt="2022-02-19T18:08:54.427" v="112"/>
          <ac:spMkLst>
            <pc:docMk/>
            <pc:sldMk cId="2825958773" sldId="262"/>
            <ac:spMk id="3" creationId="{4011AB7E-3AC3-4A2B-9B36-2C6948FF6319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01:57:01.300" v="1635" actId="20577"/>
          <ac:spMkLst>
            <pc:docMk/>
            <pc:sldMk cId="2825958773" sldId="262"/>
            <ac:spMk id="5" creationId="{92DF8FFE-3286-4E79-A62C-317FAB8678BA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02:11:22.300" v="1782" actId="14100"/>
          <ac:spMkLst>
            <pc:docMk/>
            <pc:sldMk cId="2825958773" sldId="262"/>
            <ac:spMk id="6" creationId="{AB7BB30A-6726-4BEB-81D6-D787CC74AEAF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20T02:00:27.662" v="1668" actId="1076"/>
          <ac:spMkLst>
            <pc:docMk/>
            <pc:sldMk cId="2825958773" sldId="262"/>
            <ac:spMk id="7" creationId="{9FD698F4-AB18-4A00-B8BE-6A13B9818434}"/>
          </ac:spMkLst>
        </pc:spChg>
        <pc:spChg chg="add del mod">
          <ac:chgData name="Diana Andrusko (2025664)" userId="S::2025664@student.uwtsd.ac.uk::e96faba8-65f6-4cf1-a9cd-da0508a72057" providerId="AD" clId="Web-{82E50C82-83D4-C644-8AA6-BD2B605D7BCD}" dt="2022-02-20T00:49:50.445" v="1513"/>
          <ac:spMkLst>
            <pc:docMk/>
            <pc:sldMk cId="2825958773" sldId="262"/>
            <ac:spMk id="8" creationId="{3C303A7A-6B51-4080-B575-F991E9CE2599}"/>
          </ac:spMkLst>
        </pc:spChg>
        <pc:spChg chg="add del mod">
          <ac:chgData name="Diana Andrusko (2025664)" userId="S::2025664@student.uwtsd.ac.uk::e96faba8-65f6-4cf1-a9cd-da0508a72057" providerId="AD" clId="Web-{82E50C82-83D4-C644-8AA6-BD2B605D7BCD}" dt="2022-02-20T01:59:48.162" v="1667"/>
          <ac:spMkLst>
            <pc:docMk/>
            <pc:sldMk cId="2825958773" sldId="262"/>
            <ac:spMk id="8" creationId="{A684E70C-C663-4AD1-82C6-FA3CEE03D6B5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09:35.710" v="115"/>
          <ac:spMkLst>
            <pc:docMk/>
            <pc:sldMk cId="2825958773" sldId="262"/>
            <ac:spMk id="8" creationId="{B2E34351-21CD-4C9B-9431-832A2C21FCBA}"/>
          </ac:spMkLst>
        </pc:spChg>
        <pc:spChg chg="add del mod">
          <ac:chgData name="Diana Andrusko (2025664)" userId="S::2025664@student.uwtsd.ac.uk::e96faba8-65f6-4cf1-a9cd-da0508a72057" providerId="AD" clId="Web-{82E50C82-83D4-C644-8AA6-BD2B605D7BCD}" dt="2022-02-19T20:20:37.867" v="393"/>
          <ac:spMkLst>
            <pc:docMk/>
            <pc:sldMk cId="2825958773" sldId="262"/>
            <ac:spMk id="9" creationId="{8E6F247F-FCFB-4976-8A4A-309DC57024A6}"/>
          </ac:spMkLst>
        </pc:spChg>
        <pc:spChg chg="add del mod">
          <ac:chgData name="Diana Andrusko (2025664)" userId="S::2025664@student.uwtsd.ac.uk::e96faba8-65f6-4cf1-a9cd-da0508a72057" providerId="AD" clId="Web-{82E50C82-83D4-C644-8AA6-BD2B605D7BCD}" dt="2022-02-20T00:05:36.319" v="1441"/>
          <ac:spMkLst>
            <pc:docMk/>
            <pc:sldMk cId="2825958773" sldId="262"/>
            <ac:spMk id="10" creationId="{F96AD1BB-4D21-4829-BD01-E99D64AC0532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9:13:46.366" v="219"/>
          <ac:spMkLst>
            <pc:docMk/>
            <pc:sldMk cId="2825958773" sldId="262"/>
            <ac:spMk id="11" creationId="{04812C46-200A-4DEB-A05E-3ED6C68C238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20:23:15.387" v="405"/>
          <ac:spMkLst>
            <pc:docMk/>
            <pc:sldMk cId="2825958773" sldId="262"/>
            <ac:spMk id="12" creationId="{80491622-4F3F-491E-9426-F239B827A85D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9:13:46.366" v="219"/>
          <ac:spMkLst>
            <pc:docMk/>
            <pc:sldMk cId="2825958773" sldId="262"/>
            <ac:spMk id="13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9:13:46.366" v="219"/>
          <ac:spMkLst>
            <pc:docMk/>
            <pc:sldMk cId="2825958773" sldId="262"/>
            <ac:spMk id="15" creationId="{04812C46-200A-4DEB-A05E-3ED6C68C238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33:25.673" v="152"/>
          <ac:spMkLst>
            <pc:docMk/>
            <pc:sldMk cId="2825958773" sldId="262"/>
            <ac:spMk id="18" creationId="{673E9FC8-2143-48A2-9DEE-AABBC7E301A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9:13:46.366" v="219"/>
          <ac:spMkLst>
            <pc:docMk/>
            <pc:sldMk cId="2825958773" sldId="262"/>
            <ac:spMk id="20" creationId="{D1EA859B-E555-4109-94F3-6700E046E008}"/>
          </ac:spMkLst>
        </pc:spChg>
        <pc:spChg chg="add del mod">
          <ac:chgData name="Diana Andrusko (2025664)" userId="S::2025664@student.uwtsd.ac.uk::e96faba8-65f6-4cf1-a9cd-da0508a72057" providerId="AD" clId="Web-{82E50C82-83D4-C644-8AA6-BD2B605D7BCD}" dt="2022-02-19T22:50:08.684" v="910"/>
          <ac:spMkLst>
            <pc:docMk/>
            <pc:sldMk cId="2825958773" sldId="262"/>
            <ac:spMk id="35" creationId="{FA58F7FF-C465-4343-A8B4-C40F5A6E59A8}"/>
          </ac:spMkLst>
        </pc:spChg>
        <pc:picChg chg="add mod">
          <ac:chgData name="Diana Andrusko (2025664)" userId="S::2025664@student.uwtsd.ac.uk::e96faba8-65f6-4cf1-a9cd-da0508a72057" providerId="AD" clId="Web-{82E50C82-83D4-C644-8AA6-BD2B605D7BCD}" dt="2022-02-19T22:13:54.543" v="584" actId="1076"/>
          <ac:picMkLst>
            <pc:docMk/>
            <pc:sldMk cId="2825958773" sldId="262"/>
            <ac:picMk id="3" creationId="{B56E3B68-6A37-4B79-BDAE-CD7CA418BCD6}"/>
          </ac:picMkLst>
        </pc:picChg>
        <pc:picChg chg="add mod ord">
          <ac:chgData name="Diana Andrusko (2025664)" userId="S::2025664@student.uwtsd.ac.uk::e96faba8-65f6-4cf1-a9cd-da0508a72057" providerId="AD" clId="Web-{82E50C82-83D4-C644-8AA6-BD2B605D7BCD}" dt="2022-02-19T20:21:40.837" v="396" actId="1076"/>
          <ac:picMkLst>
            <pc:docMk/>
            <pc:sldMk cId="2825958773" sldId="262"/>
            <ac:picMk id="4" creationId="{946F5AE6-678E-4D2F-8010-5EED2C0F88D4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19:42.118" v="461"/>
          <ac:picMkLst>
            <pc:docMk/>
            <pc:sldMk cId="2825958773" sldId="262"/>
            <ac:picMk id="8" creationId="{1AF06574-0A29-4C0A-BE5F-72F8653EE3B4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19T23:54:33.061" v="1371" actId="1076"/>
          <ac:picMkLst>
            <pc:docMk/>
            <pc:sldMk cId="2825958773" sldId="262"/>
            <ac:picMk id="9" creationId="{61C9DE15-7CA2-48EE-A65D-BA665B08AF61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29:44.276" v="472"/>
          <ac:picMkLst>
            <pc:docMk/>
            <pc:sldMk cId="2825958773" sldId="262"/>
            <ac:picMk id="12" creationId="{E453948A-67DA-43E1-A384-1DC63FB0F52E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30:07.511" v="477"/>
          <ac:picMkLst>
            <pc:docMk/>
            <pc:sldMk cId="2825958773" sldId="262"/>
            <ac:picMk id="14" creationId="{965BAF96-FD48-47E9-B62A-DD80A0BFBD94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33:14.891" v="480"/>
          <ac:picMkLst>
            <pc:docMk/>
            <pc:sldMk cId="2825958773" sldId="262"/>
            <ac:picMk id="15" creationId="{0ECBC7AA-5C75-4664-8C9A-AFAF63B86775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34:23.147" v="483"/>
          <ac:picMkLst>
            <pc:docMk/>
            <pc:sldMk cId="2825958773" sldId="262"/>
            <ac:picMk id="16" creationId="{6230B184-9759-4917-96AB-88A2CE79CFB0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40:09.625" v="486"/>
          <ac:picMkLst>
            <pc:docMk/>
            <pc:sldMk cId="2825958773" sldId="262"/>
            <ac:picMk id="17" creationId="{75DA7601-4A4D-4088-AC22-197C270742A1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40:58.329" v="492"/>
          <ac:picMkLst>
            <pc:docMk/>
            <pc:sldMk cId="2825958773" sldId="262"/>
            <ac:picMk id="18" creationId="{A00D6759-60C7-4973-B0B0-5A4437600BA6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46:23.387" v="506"/>
          <ac:picMkLst>
            <pc:docMk/>
            <pc:sldMk cId="2825958773" sldId="262"/>
            <ac:picMk id="19" creationId="{D2FA6697-8BF3-493B-8E3C-9CDBFDFDA3AD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44:59.338" v="502"/>
          <ac:picMkLst>
            <pc:docMk/>
            <pc:sldMk cId="2825958773" sldId="262"/>
            <ac:picMk id="20" creationId="{E4F2F9EF-3C79-4AA1-B838-03ED1FDB427A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19T23:52:21.992" v="1363" actId="1076"/>
          <ac:picMkLst>
            <pc:docMk/>
            <pc:sldMk cId="2825958773" sldId="262"/>
            <ac:picMk id="21" creationId="{3F29294F-E3DD-4B35-B86F-3421B0B0B3DD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1:28:47.526" v="1568" actId="1076"/>
          <ac:picMkLst>
            <pc:docMk/>
            <pc:sldMk cId="2825958773" sldId="262"/>
            <ac:picMk id="22" creationId="{0635932E-E690-466A-9A00-528597907753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1:52:12.668" v="532"/>
          <ac:picMkLst>
            <pc:docMk/>
            <pc:sldMk cId="2825958773" sldId="262"/>
            <ac:picMk id="22" creationId="{61C911FE-2117-4BAA-969E-747B1B7DBF99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2:15:24.655" v="593"/>
          <ac:picMkLst>
            <pc:docMk/>
            <pc:sldMk cId="2825958773" sldId="262"/>
            <ac:picMk id="23" creationId="{793B9CD2-8239-4879-A297-3EB8A77C981F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1:43:58.096" v="1577" actId="1076"/>
          <ac:picMkLst>
            <pc:docMk/>
            <pc:sldMk cId="2825958773" sldId="262"/>
            <ac:picMk id="23" creationId="{D45B717C-D3A0-4625-B368-EC2A5DEA92CB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2:15:27.483" v="594"/>
          <ac:picMkLst>
            <pc:docMk/>
            <pc:sldMk cId="2825958773" sldId="262"/>
            <ac:picMk id="24" creationId="{F1370CD5-8809-47E0-B58D-3140938A7C72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2:33:09.612" v="768"/>
          <ac:picMkLst>
            <pc:docMk/>
            <pc:sldMk cId="2825958773" sldId="262"/>
            <ac:picMk id="25" creationId="{CA9E48BD-2C40-4C05-A70E-050DCF3C3F7A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19T23:51:21.256" v="1357" actId="1076"/>
          <ac:picMkLst>
            <pc:docMk/>
            <pc:sldMk cId="2825958773" sldId="262"/>
            <ac:picMk id="26" creationId="{F7145D82-3A4A-41CA-87D2-4EB766634720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0:39:04.643" v="1492" actId="1076"/>
          <ac:picMkLst>
            <pc:docMk/>
            <pc:sldMk cId="2825958773" sldId="262"/>
            <ac:picMk id="27" creationId="{4599F419-BCA8-49CB-9094-C6BB14D5DBBF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2:58:26.560" v="1080"/>
          <ac:picMkLst>
            <pc:docMk/>
            <pc:sldMk cId="2825958773" sldId="262"/>
            <ac:picMk id="28" creationId="{4DB538B7-17EC-4043-9C34-C84C781E8833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1:47:10.131" v="1581" actId="14100"/>
          <ac:picMkLst>
            <pc:docMk/>
            <pc:sldMk cId="2825958773" sldId="262"/>
            <ac:picMk id="29" creationId="{F57C7E8F-38FD-4124-9869-27433CA7289F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2:39:12.823" v="832"/>
          <ac:picMkLst>
            <pc:docMk/>
            <pc:sldMk cId="2825958773" sldId="262"/>
            <ac:picMk id="30" creationId="{47368A8C-7B5C-4C2E-B455-8DBA05A175D1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2:37:26.993" v="824"/>
          <ac:picMkLst>
            <pc:docMk/>
            <pc:sldMk cId="2825958773" sldId="262"/>
            <ac:picMk id="31" creationId="{35566D49-B395-4C23-8F6C-BC3486DC9AB3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1:46:25.645" v="1580" actId="14100"/>
          <ac:picMkLst>
            <pc:docMk/>
            <pc:sldMk cId="2825958773" sldId="262"/>
            <ac:picMk id="32" creationId="{DB8BB2DC-CFDD-4389-BEC7-36AA6E72E5BD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3:03:27.340" v="1110"/>
          <ac:picMkLst>
            <pc:docMk/>
            <pc:sldMk cId="2825958773" sldId="262"/>
            <ac:picMk id="33" creationId="{BD8DAAFB-DF77-4F3D-B243-4D5C268D8F3C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3:52:54.321" v="1365"/>
          <ac:picMkLst>
            <pc:docMk/>
            <pc:sldMk cId="2825958773" sldId="262"/>
            <ac:picMk id="34" creationId="{4A32B8DD-5806-4E22-B23C-3C42AAC505F1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3:02:13.880" v="1098"/>
          <ac:picMkLst>
            <pc:docMk/>
            <pc:sldMk cId="2825958773" sldId="262"/>
            <ac:picMk id="36" creationId="{30CF63E3-8861-405F-A967-2D740C4E6635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1:28:52.417" v="1569" actId="1076"/>
          <ac:picMkLst>
            <pc:docMk/>
            <pc:sldMk cId="2825958773" sldId="262"/>
            <ac:picMk id="37" creationId="{000DEA48-FD87-403B-B336-19B9CF36CA43}"/>
          </ac:picMkLst>
        </pc:picChg>
        <pc:picChg chg="add mod">
          <ac:chgData name="Diana Andrusko (2025664)" userId="S::2025664@student.uwtsd.ac.uk::e96faba8-65f6-4cf1-a9cd-da0508a72057" providerId="AD" clId="Web-{82E50C82-83D4-C644-8AA6-BD2B605D7BCD}" dt="2022-02-20T01:45:18.331" v="1578" actId="14100"/>
          <ac:picMkLst>
            <pc:docMk/>
            <pc:sldMk cId="2825958773" sldId="262"/>
            <ac:picMk id="38" creationId="{A42C74BF-201F-46DB-93A1-EDEC5D8822B4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23:52:49.977" v="1364"/>
          <ac:picMkLst>
            <pc:docMk/>
            <pc:sldMk cId="2825958773" sldId="262"/>
            <ac:picMk id="39" creationId="{7AF9D237-92DA-4EED-85A3-B438DE86C172}"/>
          </ac:picMkLst>
        </pc:picChg>
      </pc:sldChg>
      <pc:sldChg chg="modSp new del">
        <pc:chgData name="Diana Andrusko (2025664)" userId="S::2025664@student.uwtsd.ac.uk::e96faba8-65f6-4cf1-a9cd-da0508a72057" providerId="AD" clId="Web-{82E50C82-83D4-C644-8AA6-BD2B605D7BCD}" dt="2022-02-19T18:13:09.122" v="125"/>
        <pc:sldMkLst>
          <pc:docMk/>
          <pc:sldMk cId="129865247" sldId="263"/>
        </pc:sldMkLst>
        <pc:spChg chg="mod">
          <ac:chgData name="Diana Andrusko (2025664)" userId="S::2025664@student.uwtsd.ac.uk::e96faba8-65f6-4cf1-a9cd-da0508a72057" providerId="AD" clId="Web-{82E50C82-83D4-C644-8AA6-BD2B605D7BCD}" dt="2022-02-19T18:13:01.356" v="124" actId="20577"/>
          <ac:spMkLst>
            <pc:docMk/>
            <pc:sldMk cId="129865247" sldId="263"/>
            <ac:spMk id="2" creationId="{B77901D2-8B4A-4877-9F89-15664220E2E4}"/>
          </ac:spMkLst>
        </pc:spChg>
      </pc:sldChg>
      <pc:sldChg chg="addSp delSp modSp new del mod setBg">
        <pc:chgData name="Diana Andrusko (2025664)" userId="S::2025664@student.uwtsd.ac.uk::e96faba8-65f6-4cf1-a9cd-da0508a72057" providerId="AD" clId="Web-{82E50C82-83D4-C644-8AA6-BD2B605D7BCD}" dt="2022-02-19T18:22:59" v="150"/>
        <pc:sldMkLst>
          <pc:docMk/>
          <pc:sldMk cId="4283634027" sldId="263"/>
        </pc:sldMkLst>
        <pc:spChg chg="add del mod">
          <ac:chgData name="Diana Andrusko (2025664)" userId="S::2025664@student.uwtsd.ac.uk::e96faba8-65f6-4cf1-a9cd-da0508a72057" providerId="AD" clId="Web-{82E50C82-83D4-C644-8AA6-BD2B605D7BCD}" dt="2022-02-19T18:16:14.455" v="134"/>
          <ac:spMkLst>
            <pc:docMk/>
            <pc:sldMk cId="4283634027" sldId="263"/>
            <ac:spMk id="2" creationId="{40B971D7-9C3C-46AA-809F-45B0F030F475}"/>
          </ac:spMkLst>
        </pc:spChg>
        <pc:spChg chg="del">
          <ac:chgData name="Diana Andrusko (2025664)" userId="S::2025664@student.uwtsd.ac.uk::e96faba8-65f6-4cf1-a9cd-da0508a72057" providerId="AD" clId="Web-{82E50C82-83D4-C644-8AA6-BD2B605D7BCD}" dt="2022-02-19T18:13:44.920" v="127"/>
          <ac:spMkLst>
            <pc:docMk/>
            <pc:sldMk cId="4283634027" sldId="263"/>
            <ac:spMk id="3" creationId="{15479BF1-8392-4FDB-9CA5-D2278C70CA1E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16:14.455" v="134"/>
          <ac:spMkLst>
            <pc:docMk/>
            <pc:sldMk cId="4283634027" sldId="263"/>
            <ac:spMk id="8" creationId="{4BEC46AF-EF38-4D8F-8651-6F5DD4B5A13E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15:44.063" v="131"/>
          <ac:spMkLst>
            <pc:docMk/>
            <pc:sldMk cId="4283634027" sldId="263"/>
            <ac:spMk id="16" creationId="{42A4FC2C-047E-45A5-965D-8E1E3BF09BC6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16:14.455" v="133"/>
          <ac:spMkLst>
            <pc:docMk/>
            <pc:sldMk cId="4283634027" sldId="263"/>
            <ac:spMk id="21" creationId="{9A1F4656-FFDA-4BA3-8516-90E58C01A500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16:14.455" v="133"/>
          <ac:spMkLst>
            <pc:docMk/>
            <pc:sldMk cId="4283634027" sldId="263"/>
            <ac:spMk id="22" creationId="{40B971D7-9C3C-46AA-809F-45B0F030F475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8:16:14.455" v="134"/>
          <ac:spMkLst>
            <pc:docMk/>
            <pc:sldMk cId="4283634027" sldId="263"/>
            <ac:spMk id="24" creationId="{04812C46-200A-4DEB-A05E-3ED6C68C2387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8:16:14.455" v="134"/>
          <ac:spMkLst>
            <pc:docMk/>
            <pc:sldMk cId="4283634027" sldId="263"/>
            <ac:spMk id="25" creationId="{D1EA859B-E555-4109-94F3-6700E046E008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16:28.533" v="135"/>
          <ac:spMkLst>
            <pc:docMk/>
            <pc:sldMk cId="4283634027" sldId="263"/>
            <ac:spMk id="26" creationId="{40B971D7-9C3C-46AA-809F-45B0F030F475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16:33.471" v="136"/>
          <ac:spMkLst>
            <pc:docMk/>
            <pc:sldMk cId="4283634027" sldId="263"/>
            <ac:spMk id="27" creationId="{4BEC46AF-EF38-4D8F-8651-6F5DD4B5A13E}"/>
          </ac:spMkLst>
        </pc:spChg>
        <pc:grpChg chg="add del">
          <ac:chgData name="Diana Andrusko (2025664)" userId="S::2025664@student.uwtsd.ac.uk::e96faba8-65f6-4cf1-a9cd-da0508a72057" providerId="AD" clId="Web-{82E50C82-83D4-C644-8AA6-BD2B605D7BCD}" dt="2022-02-19T18:16:14.455" v="133"/>
          <ac:grpSpMkLst>
            <pc:docMk/>
            <pc:sldMk cId="4283634027" sldId="263"/>
            <ac:grpSpMk id="18" creationId="{CB018903-3549-4A3B-A9DF-B26757CAA9C6}"/>
          </ac:grpSpMkLst>
        </pc:grpChg>
        <pc:picChg chg="add mod ord">
          <ac:chgData name="Diana Andrusko (2025664)" userId="S::2025664@student.uwtsd.ac.uk::e96faba8-65f6-4cf1-a9cd-da0508a72057" providerId="AD" clId="Web-{82E50C82-83D4-C644-8AA6-BD2B605D7BCD}" dt="2022-02-19T18:16:14.455" v="134"/>
          <ac:picMkLst>
            <pc:docMk/>
            <pc:sldMk cId="4283634027" sldId="263"/>
            <ac:picMk id="4" creationId="{22291D3A-192B-4F6D-B28A-5FBAAB50107C}"/>
          </ac:picMkLst>
        </pc:picChg>
        <pc:cxnChg chg="add del">
          <ac:chgData name="Diana Andrusko (2025664)" userId="S::2025664@student.uwtsd.ac.uk::e96faba8-65f6-4cf1-a9cd-da0508a72057" providerId="AD" clId="Web-{82E50C82-83D4-C644-8AA6-BD2B605D7BCD}" dt="2022-02-19T18:16:14.455" v="134"/>
          <ac:cxnSpMkLst>
            <pc:docMk/>
            <pc:sldMk cId="4283634027" sldId="263"/>
            <ac:cxnSpMk id="11" creationId="{A7F400EE-A8A5-48AF-B4D6-291B52C6F0B0}"/>
          </ac:cxnSpMkLst>
        </pc:cxnChg>
      </pc:sldChg>
      <pc:sldChg chg="addSp delSp modSp new del mod setBg">
        <pc:chgData name="Diana Andrusko (2025664)" userId="S::2025664@student.uwtsd.ac.uk::e96faba8-65f6-4cf1-a9cd-da0508a72057" providerId="AD" clId="Web-{82E50C82-83D4-C644-8AA6-BD2B605D7BCD}" dt="2022-02-20T01:29:49.058" v="1570"/>
        <pc:sldMkLst>
          <pc:docMk/>
          <pc:sldMk cId="890624448" sldId="264"/>
        </pc:sldMkLst>
        <pc:spChg chg="del mod ord">
          <ac:chgData name="Diana Andrusko (2025664)" userId="S::2025664@student.uwtsd.ac.uk::e96faba8-65f6-4cf1-a9cd-da0508a72057" providerId="AD" clId="Web-{82E50C82-83D4-C644-8AA6-BD2B605D7BCD}" dt="2022-02-19T18:22:52.593" v="149"/>
          <ac:spMkLst>
            <pc:docMk/>
            <pc:sldMk cId="890624448" sldId="264"/>
            <ac:spMk id="2" creationId="{5D9EAB6B-7B05-4A60-9DF6-D6D17B824287}"/>
          </ac:spMkLst>
        </pc:spChg>
        <pc:spChg chg="del">
          <ac:chgData name="Diana Andrusko (2025664)" userId="S::2025664@student.uwtsd.ac.uk::e96faba8-65f6-4cf1-a9cd-da0508a72057" providerId="AD" clId="Web-{82E50C82-83D4-C644-8AA6-BD2B605D7BCD}" dt="2022-02-19T18:22:27.483" v="146"/>
          <ac:spMkLst>
            <pc:docMk/>
            <pc:sldMk cId="890624448" sldId="264"/>
            <ac:spMk id="3" creationId="{4253D1A0-19E7-435D-A7D3-7242339E328F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19T19:02:38.552" v="203" actId="20577"/>
          <ac:spMkLst>
            <pc:docMk/>
            <pc:sldMk cId="890624448" sldId="264"/>
            <ac:spMk id="7" creationId="{99DD689A-A3B8-4190-89FA-EF642002FFB2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22:46.359" v="148"/>
          <ac:spMkLst>
            <pc:docMk/>
            <pc:sldMk cId="890624448" sldId="264"/>
            <ac:spMk id="8" creationId="{12EC31C6-7A9D-482B-B98A-65433251EA06}"/>
          </ac:spMkLst>
        </pc:spChg>
        <pc:spChg chg="add mod">
          <ac:chgData name="Diana Andrusko (2025664)" userId="S::2025664@student.uwtsd.ac.uk::e96faba8-65f6-4cf1-a9cd-da0508a72057" providerId="AD" clId="Web-{82E50C82-83D4-C644-8AA6-BD2B605D7BCD}" dt="2022-02-19T18:53:04.145" v="177" actId="20577"/>
          <ac:spMkLst>
            <pc:docMk/>
            <pc:sldMk cId="890624448" sldId="264"/>
            <ac:spMk id="9" creationId="{2184AEAD-60E6-4019-8ABC-33A7CCD10269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8:22:34.608" v="147"/>
          <ac:spMkLst>
            <pc:docMk/>
            <pc:sldMk cId="890624448" sldId="264"/>
            <ac:spMk id="11" creationId="{04812C46-200A-4DEB-A05E-3ED6C68C2387}"/>
          </ac:spMkLst>
        </pc:spChg>
        <pc:spChg chg="add">
          <ac:chgData name="Diana Andrusko (2025664)" userId="S::2025664@student.uwtsd.ac.uk::e96faba8-65f6-4cf1-a9cd-da0508a72057" providerId="AD" clId="Web-{82E50C82-83D4-C644-8AA6-BD2B605D7BCD}" dt="2022-02-19T18:22:34.608" v="147"/>
          <ac:spMkLst>
            <pc:docMk/>
            <pc:sldMk cId="890624448" sldId="264"/>
            <ac:spMk id="13" creationId="{D1EA859B-E555-4109-94F3-6700E046E008}"/>
          </ac:spMkLst>
        </pc:spChg>
        <pc:picChg chg="add mod ord">
          <ac:chgData name="Diana Andrusko (2025664)" userId="S::2025664@student.uwtsd.ac.uk::e96faba8-65f6-4cf1-a9cd-da0508a72057" providerId="AD" clId="Web-{82E50C82-83D4-C644-8AA6-BD2B605D7BCD}" dt="2022-02-19T18:22:34.608" v="147"/>
          <ac:picMkLst>
            <pc:docMk/>
            <pc:sldMk cId="890624448" sldId="264"/>
            <ac:picMk id="4" creationId="{84A2F53A-020A-4C08-835A-C6737421013F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18:41:02.935" v="155"/>
          <ac:picMkLst>
            <pc:docMk/>
            <pc:sldMk cId="890624448" sldId="264"/>
            <ac:picMk id="5" creationId="{6955C359-B91B-473A-B579-A9A7DFF8DAB1}"/>
          </ac:picMkLst>
        </pc:picChg>
        <pc:picChg chg="add del mod">
          <ac:chgData name="Diana Andrusko (2025664)" userId="S::2025664@student.uwtsd.ac.uk::e96faba8-65f6-4cf1-a9cd-da0508a72057" providerId="AD" clId="Web-{82E50C82-83D4-C644-8AA6-BD2B605D7BCD}" dt="2022-02-19T18:42:23.015" v="158"/>
          <ac:picMkLst>
            <pc:docMk/>
            <pc:sldMk cId="890624448" sldId="264"/>
            <ac:picMk id="6" creationId="{8AB5493E-8892-43A2-8AAF-0FFBAE4B2A75}"/>
          </ac:picMkLst>
        </pc:picChg>
      </pc:sldChg>
      <pc:sldChg chg="addSp delSp modSp new del mod setBg">
        <pc:chgData name="Diana Andrusko (2025664)" userId="S::2025664@student.uwtsd.ac.uk::e96faba8-65f6-4cf1-a9cd-da0508a72057" providerId="AD" clId="Web-{82E50C82-83D4-C644-8AA6-BD2B605D7BCD}" dt="2022-02-19T18:21:48.826" v="144"/>
        <pc:sldMkLst>
          <pc:docMk/>
          <pc:sldMk cId="2445876844" sldId="264"/>
        </pc:sldMkLst>
        <pc:spChg chg="mod ord">
          <ac:chgData name="Diana Andrusko (2025664)" userId="S::2025664@student.uwtsd.ac.uk::e96faba8-65f6-4cf1-a9cd-da0508a72057" providerId="AD" clId="Web-{82E50C82-83D4-C644-8AA6-BD2B605D7BCD}" dt="2022-02-19T18:21:10.887" v="140"/>
          <ac:spMkLst>
            <pc:docMk/>
            <pc:sldMk cId="2445876844" sldId="264"/>
            <ac:spMk id="2" creationId="{566764E7-C614-4A25-A16F-A7331D26621C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21:47.544" v="143"/>
          <ac:spMkLst>
            <pc:docMk/>
            <pc:sldMk cId="2445876844" sldId="264"/>
            <ac:spMk id="3" creationId="{A9C36A9A-7044-4A96-A670-C6FE500497B4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21:10.887" v="140"/>
          <ac:spMkLst>
            <pc:docMk/>
            <pc:sldMk cId="2445876844" sldId="264"/>
            <ac:spMk id="8" creationId="{71681A17-0822-4011-B612-152FB927A333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21:10.887" v="140"/>
          <ac:spMkLst>
            <pc:docMk/>
            <pc:sldMk cId="2445876844" sldId="264"/>
            <ac:spMk id="11" creationId="{04812C46-200A-4DEB-A05E-3ED6C68C2387}"/>
          </ac:spMkLst>
        </pc:spChg>
        <pc:spChg chg="add del">
          <ac:chgData name="Diana Andrusko (2025664)" userId="S::2025664@student.uwtsd.ac.uk::e96faba8-65f6-4cf1-a9cd-da0508a72057" providerId="AD" clId="Web-{82E50C82-83D4-C644-8AA6-BD2B605D7BCD}" dt="2022-02-19T18:21:10.887" v="140"/>
          <ac:spMkLst>
            <pc:docMk/>
            <pc:sldMk cId="2445876844" sldId="264"/>
            <ac:spMk id="13" creationId="{D1EA859B-E555-4109-94F3-6700E046E008}"/>
          </ac:spMkLst>
        </pc:spChg>
        <pc:picChg chg="add del mod ord">
          <ac:chgData name="Diana Andrusko (2025664)" userId="S::2025664@student.uwtsd.ac.uk::e96faba8-65f6-4cf1-a9cd-da0508a72057" providerId="AD" clId="Web-{82E50C82-83D4-C644-8AA6-BD2B605D7BCD}" dt="2022-02-19T18:21:11.606" v="141"/>
          <ac:picMkLst>
            <pc:docMk/>
            <pc:sldMk cId="2445876844" sldId="264"/>
            <ac:picMk id="4" creationId="{9CFA342D-9CB0-41B0-98ED-3B3C0F394517}"/>
          </ac:picMkLst>
        </pc:picChg>
        <pc:picChg chg="add del mod ord">
          <ac:chgData name="Diana Andrusko (2025664)" userId="S::2025664@student.uwtsd.ac.uk::e96faba8-65f6-4cf1-a9cd-da0508a72057" providerId="AD" clId="Web-{82E50C82-83D4-C644-8AA6-BD2B605D7BCD}" dt="2022-02-19T18:21:47.544" v="143"/>
          <ac:picMkLst>
            <pc:docMk/>
            <pc:sldMk cId="2445876844" sldId="264"/>
            <ac:picMk id="5" creationId="{8F7C266A-3951-4D46-BBC9-973FBE5017E2}"/>
          </ac:picMkLst>
        </pc:picChg>
      </pc:sldChg>
    </pc:docChg>
  </pc:docChgLst>
  <pc:docChgLst>
    <pc:chgData name="Diana Andrusko (2025664)" userId="S::2025664@student.uwtsd.ac.uk::e96faba8-65f6-4cf1-a9cd-da0508a72057" providerId="AD" clId="Web-{C05224AE-A1B3-F434-F1EC-5217A7A845A6}"/>
    <pc:docChg chg="delSld modSld">
      <pc:chgData name="Diana Andrusko (2025664)" userId="S::2025664@student.uwtsd.ac.uk::e96faba8-65f6-4cf1-a9cd-da0508a72057" providerId="AD" clId="Web-{C05224AE-A1B3-F434-F1EC-5217A7A845A6}" dt="2022-02-21T17:00:09.224" v="4036" actId="1076"/>
      <pc:docMkLst>
        <pc:docMk/>
      </pc:docMkLst>
      <pc:sldChg chg="addSp delSp modSp">
        <pc:chgData name="Diana Andrusko (2025664)" userId="S::2025664@student.uwtsd.ac.uk::e96faba8-65f6-4cf1-a9cd-da0508a72057" providerId="AD" clId="Web-{C05224AE-A1B3-F434-F1EC-5217A7A845A6}" dt="2022-02-21T17:00:09.224" v="4036" actId="1076"/>
        <pc:sldMkLst>
          <pc:docMk/>
          <pc:sldMk cId="672191601" sldId="257"/>
        </pc:sldMkLst>
        <pc:spChg chg="mod">
          <ac:chgData name="Diana Andrusko (2025664)" userId="S::2025664@student.uwtsd.ac.uk::e96faba8-65f6-4cf1-a9cd-da0508a72057" providerId="AD" clId="Web-{C05224AE-A1B3-F434-F1EC-5217A7A845A6}" dt="2022-02-21T16:22:01.987" v="3994" actId="20577"/>
          <ac:spMkLst>
            <pc:docMk/>
            <pc:sldMk cId="672191601" sldId="257"/>
            <ac:spMk id="2" creationId="{4726816B-048E-497C-B116-F36B61A2F004}"/>
          </ac:spMkLst>
        </pc:spChg>
        <pc:spChg chg="mod">
          <ac:chgData name="Diana Andrusko (2025664)" userId="S::2025664@student.uwtsd.ac.uk::e96faba8-65f6-4cf1-a9cd-da0508a72057" providerId="AD" clId="Web-{C05224AE-A1B3-F434-F1EC-5217A7A845A6}" dt="2022-02-21T17:00:09.224" v="4036" actId="1076"/>
          <ac:spMkLst>
            <pc:docMk/>
            <pc:sldMk cId="672191601" sldId="257"/>
            <ac:spMk id="7" creationId="{D953CA06-6C24-4F91-88F9-FEF324810F27}"/>
          </ac:spMkLst>
        </pc:spChg>
        <pc:spChg chg="mod">
          <ac:chgData name="Diana Andrusko (2025664)" userId="S::2025664@student.uwtsd.ac.uk::e96faba8-65f6-4cf1-a9cd-da0508a72057" providerId="AD" clId="Web-{C05224AE-A1B3-F434-F1EC-5217A7A845A6}" dt="2022-02-21T16:21:15.861" v="3989" actId="20577"/>
          <ac:spMkLst>
            <pc:docMk/>
            <pc:sldMk cId="672191601" sldId="257"/>
            <ac:spMk id="10" creationId="{B0EF60A0-638E-4AB4-A809-CB86253EEB67}"/>
          </ac:spMkLst>
        </pc:spChg>
        <pc:spChg chg="mod">
          <ac:chgData name="Diana Andrusko (2025664)" userId="S::2025664@student.uwtsd.ac.uk::e96faba8-65f6-4cf1-a9cd-da0508a72057" providerId="AD" clId="Web-{C05224AE-A1B3-F434-F1EC-5217A7A845A6}" dt="2022-02-21T16:58:08.034" v="4034" actId="1076"/>
          <ac:spMkLst>
            <pc:docMk/>
            <pc:sldMk cId="672191601" sldId="257"/>
            <ac:spMk id="13" creationId="{6762DB84-F266-4A76-82D5-E27593239556}"/>
          </ac:spMkLst>
        </pc:spChg>
        <pc:picChg chg="add del mod">
          <ac:chgData name="Diana Andrusko (2025664)" userId="S::2025664@student.uwtsd.ac.uk::e96faba8-65f6-4cf1-a9cd-da0508a72057" providerId="AD" clId="Web-{C05224AE-A1B3-F434-F1EC-5217A7A845A6}" dt="2022-02-21T16:51:32.745" v="4005"/>
          <ac:picMkLst>
            <pc:docMk/>
            <pc:sldMk cId="672191601" sldId="257"/>
            <ac:picMk id="9" creationId="{353D01BC-9B89-40FA-8999-CBCD5FBCEDC1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1T16:58:16.690" v="4035" actId="1076"/>
          <ac:picMkLst>
            <pc:docMk/>
            <pc:sldMk cId="672191601" sldId="257"/>
            <ac:picMk id="14" creationId="{617F7FDF-D447-4BCA-88EB-624C3D2F5E14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16:53:55.545" v="4017" actId="1076"/>
          <ac:picMkLst>
            <pc:docMk/>
            <pc:sldMk cId="672191601" sldId="257"/>
            <ac:picMk id="15" creationId="{F844C87C-4272-45EA-9A34-5B06E52FE87B}"/>
          </ac:picMkLst>
        </pc:picChg>
      </pc:sldChg>
      <pc:sldChg chg="addSp delSp modSp">
        <pc:chgData name="Diana Andrusko (2025664)" userId="S::2025664@student.uwtsd.ac.uk::e96faba8-65f6-4cf1-a9cd-da0508a72057" providerId="AD" clId="Web-{C05224AE-A1B3-F434-F1EC-5217A7A845A6}" dt="2022-02-21T16:16:56.463" v="3976" actId="20577"/>
        <pc:sldMkLst>
          <pc:docMk/>
          <pc:sldMk cId="1415794290" sldId="260"/>
        </pc:sldMkLst>
        <pc:spChg chg="mod">
          <ac:chgData name="Diana Andrusko (2025664)" userId="S::2025664@student.uwtsd.ac.uk::e96faba8-65f6-4cf1-a9cd-da0508a72057" providerId="AD" clId="Web-{C05224AE-A1B3-F434-F1EC-5217A7A845A6}" dt="2022-02-21T02:31:09.146" v="3702" actId="20577"/>
          <ac:spMkLst>
            <pc:docMk/>
            <pc:sldMk cId="1415794290" sldId="260"/>
            <ac:spMk id="2" creationId="{65B860AD-4E90-4A38-95EB-8A44F469B6E8}"/>
          </ac:spMkLst>
        </pc:spChg>
        <pc:spChg chg="mod">
          <ac:chgData name="Diana Andrusko (2025664)" userId="S::2025664@student.uwtsd.ac.uk::e96faba8-65f6-4cf1-a9cd-da0508a72057" providerId="AD" clId="Web-{C05224AE-A1B3-F434-F1EC-5217A7A845A6}" dt="2022-02-20T15:56:42.793" v="676" actId="20577"/>
          <ac:spMkLst>
            <pc:docMk/>
            <pc:sldMk cId="1415794290" sldId="260"/>
            <ac:spMk id="3" creationId="{603BFF2C-9650-421B-A316-BB1702B6FF03}"/>
          </ac:spMkLst>
        </pc:spChg>
        <pc:spChg chg="add del mod">
          <ac:chgData name="Diana Andrusko (2025664)" userId="S::2025664@student.uwtsd.ac.uk::e96faba8-65f6-4cf1-a9cd-da0508a72057" providerId="AD" clId="Web-{C05224AE-A1B3-F434-F1EC-5217A7A845A6}" dt="2022-02-20T17:49:02.162" v="1563"/>
          <ac:spMkLst>
            <pc:docMk/>
            <pc:sldMk cId="1415794290" sldId="260"/>
            <ac:spMk id="5" creationId="{27873533-B751-44B9-8C71-1E8AF8E0DB7F}"/>
          </ac:spMkLst>
        </pc:spChg>
        <pc:spChg chg="del mod">
          <ac:chgData name="Diana Andrusko (2025664)" userId="S::2025664@student.uwtsd.ac.uk::e96faba8-65f6-4cf1-a9cd-da0508a72057" providerId="AD" clId="Web-{C05224AE-A1B3-F434-F1EC-5217A7A845A6}" dt="2022-02-20T16:44:50.839" v="1116"/>
          <ac:spMkLst>
            <pc:docMk/>
            <pc:sldMk cId="1415794290" sldId="260"/>
            <ac:spMk id="6" creationId="{73860641-7C38-4CFC-8A20-D5E8129BA3D9}"/>
          </ac:spMkLst>
        </pc:spChg>
        <pc:spChg chg="add del mod">
          <ac:chgData name="Diana Andrusko (2025664)" userId="S::2025664@student.uwtsd.ac.uk::e96faba8-65f6-4cf1-a9cd-da0508a72057" providerId="AD" clId="Web-{C05224AE-A1B3-F434-F1EC-5217A7A845A6}" dt="2022-02-20T18:07:04.595" v="1736"/>
          <ac:spMkLst>
            <pc:docMk/>
            <pc:sldMk cId="1415794290" sldId="260"/>
            <ac:spMk id="6" creationId="{A252AF5A-86B8-4FA9-B9DB-5241301B5B34}"/>
          </ac:spMkLst>
        </pc:spChg>
        <pc:spChg chg="del mod">
          <ac:chgData name="Diana Andrusko (2025664)" userId="S::2025664@student.uwtsd.ac.uk::e96faba8-65f6-4cf1-a9cd-da0508a72057" providerId="AD" clId="Web-{C05224AE-A1B3-F434-F1EC-5217A7A845A6}" dt="2022-02-20T17:11:40.575" v="1302"/>
          <ac:spMkLst>
            <pc:docMk/>
            <pc:sldMk cId="1415794290" sldId="260"/>
            <ac:spMk id="7" creationId="{002019B4-ADC2-4B40-946C-21453C8643C0}"/>
          </ac:spMkLst>
        </pc:spChg>
        <pc:spChg chg="del mod">
          <ac:chgData name="Diana Andrusko (2025664)" userId="S::2025664@student.uwtsd.ac.uk::e96faba8-65f6-4cf1-a9cd-da0508a72057" providerId="AD" clId="Web-{C05224AE-A1B3-F434-F1EC-5217A7A845A6}" dt="2022-02-20T17:47:15.770" v="1544"/>
          <ac:spMkLst>
            <pc:docMk/>
            <pc:sldMk cId="1415794290" sldId="260"/>
            <ac:spMk id="8" creationId="{5CB18853-16C5-49EA-B2FE-5B583C6B2D42}"/>
          </ac:spMkLst>
        </pc:spChg>
        <pc:spChg chg="add del mod">
          <ac:chgData name="Diana Andrusko (2025664)" userId="S::2025664@student.uwtsd.ac.uk::e96faba8-65f6-4cf1-a9cd-da0508a72057" providerId="AD" clId="Web-{C05224AE-A1B3-F434-F1EC-5217A7A845A6}" dt="2022-02-20T23:51:20.613" v="3026"/>
          <ac:spMkLst>
            <pc:docMk/>
            <pc:sldMk cId="1415794290" sldId="260"/>
            <ac:spMk id="10" creationId="{CB5746D9-6141-4804-BC24-365725BD466F}"/>
          </ac:spMkLst>
        </pc:spChg>
        <pc:spChg chg="add del mod">
          <ac:chgData name="Diana Andrusko (2025664)" userId="S::2025664@student.uwtsd.ac.uk::e96faba8-65f6-4cf1-a9cd-da0508a72057" providerId="AD" clId="Web-{C05224AE-A1B3-F434-F1EC-5217A7A845A6}" dt="2022-02-20T17:06:40.104" v="1269"/>
          <ac:spMkLst>
            <pc:docMk/>
            <pc:sldMk cId="1415794290" sldId="260"/>
            <ac:spMk id="11" creationId="{B651C280-DB27-4878-B6C8-B2D0AD86A6B7}"/>
          </ac:spMkLst>
        </pc:spChg>
        <pc:spChg chg="add del mod">
          <ac:chgData name="Diana Andrusko (2025664)" userId="S::2025664@student.uwtsd.ac.uk::e96faba8-65f6-4cf1-a9cd-da0508a72057" providerId="AD" clId="Web-{C05224AE-A1B3-F434-F1EC-5217A7A845A6}" dt="2022-02-21T01:29:41.276" v="3443"/>
          <ac:spMkLst>
            <pc:docMk/>
            <pc:sldMk cId="1415794290" sldId="260"/>
            <ac:spMk id="13" creationId="{CA19882B-1768-4596-82C3-A2A02A86685C}"/>
          </ac:spMkLst>
        </pc:spChg>
        <pc:spChg chg="add mod">
          <ac:chgData name="Diana Andrusko (2025664)" userId="S::2025664@student.uwtsd.ac.uk::e96faba8-65f6-4cf1-a9cd-da0508a72057" providerId="AD" clId="Web-{C05224AE-A1B3-F434-F1EC-5217A7A845A6}" dt="2022-02-21T02:51:09.010" v="3760" actId="20577"/>
          <ac:spMkLst>
            <pc:docMk/>
            <pc:sldMk cId="1415794290" sldId="260"/>
            <ac:spMk id="14" creationId="{F0A77808-D2CB-44EE-9417-654634DD7D46}"/>
          </ac:spMkLst>
        </pc:spChg>
        <pc:spChg chg="add mod">
          <ac:chgData name="Diana Andrusko (2025664)" userId="S::2025664@student.uwtsd.ac.uk::e96faba8-65f6-4cf1-a9cd-da0508a72057" providerId="AD" clId="Web-{C05224AE-A1B3-F434-F1EC-5217A7A845A6}" dt="2022-02-21T16:16:56.463" v="3976" actId="20577"/>
          <ac:spMkLst>
            <pc:docMk/>
            <pc:sldMk cId="1415794290" sldId="260"/>
            <ac:spMk id="15" creationId="{BD8966FF-42B3-430F-A80C-113026C5F916}"/>
          </ac:spMkLst>
        </pc:spChg>
        <pc:spChg chg="add del">
          <ac:chgData name="Diana Andrusko (2025664)" userId="S::2025664@student.uwtsd.ac.uk::e96faba8-65f6-4cf1-a9cd-da0508a72057" providerId="AD" clId="Web-{C05224AE-A1B3-F434-F1EC-5217A7A845A6}" dt="2022-02-21T01:25:05.378" v="3418"/>
          <ac:spMkLst>
            <pc:docMk/>
            <pc:sldMk cId="1415794290" sldId="260"/>
            <ac:spMk id="37" creationId="{88FA159E-2C27-404A-8C50-AF37593D066F}"/>
          </ac:spMkLst>
        </pc:spChg>
        <pc:spChg chg="add del">
          <ac:chgData name="Diana Andrusko (2025664)" userId="S::2025664@student.uwtsd.ac.uk::e96faba8-65f6-4cf1-a9cd-da0508a72057" providerId="AD" clId="Web-{C05224AE-A1B3-F434-F1EC-5217A7A845A6}" dt="2022-02-21T01:30:24.636" v="3452"/>
          <ac:spMkLst>
            <pc:docMk/>
            <pc:sldMk cId="1415794290" sldId="260"/>
            <ac:spMk id="40" creationId="{EA400200-A200-4FC9-B551-4C54EB1A6294}"/>
          </ac:spMkLst>
        </pc:spChg>
        <pc:spChg chg="add del">
          <ac:chgData name="Diana Andrusko (2025664)" userId="S::2025664@student.uwtsd.ac.uk::e96faba8-65f6-4cf1-a9cd-da0508a72057" providerId="AD" clId="Web-{C05224AE-A1B3-F434-F1EC-5217A7A845A6}" dt="2022-02-21T01:30:06.058" v="3451"/>
          <ac:spMkLst>
            <pc:docMk/>
            <pc:sldMk cId="1415794290" sldId="260"/>
            <ac:spMk id="41" creationId="{EA400200-A200-4FC9-B551-4C54EB1A6294}"/>
          </ac:spMkLst>
        </pc:spChg>
        <pc:spChg chg="add del">
          <ac:chgData name="Diana Andrusko (2025664)" userId="S::2025664@student.uwtsd.ac.uk::e96faba8-65f6-4cf1-a9cd-da0508a72057" providerId="AD" clId="Web-{C05224AE-A1B3-F434-F1EC-5217A7A845A6}" dt="2022-02-21T01:31:06.309" v="3458"/>
          <ac:spMkLst>
            <pc:docMk/>
            <pc:sldMk cId="1415794290" sldId="260"/>
            <ac:spMk id="42" creationId="{C067955D-5A4B-4FBB-8941-C9C5558ADEBA}"/>
          </ac:spMkLst>
        </pc:spChg>
        <pc:spChg chg="add del">
          <ac:chgData name="Diana Andrusko (2025664)" userId="S::2025664@student.uwtsd.ac.uk::e96faba8-65f6-4cf1-a9cd-da0508a72057" providerId="AD" clId="Web-{C05224AE-A1B3-F434-F1EC-5217A7A845A6}" dt="2022-02-21T01:32:18.124" v="3492"/>
          <ac:spMkLst>
            <pc:docMk/>
            <pc:sldMk cId="1415794290" sldId="260"/>
            <ac:spMk id="43" creationId="{7DBCE8E2-D74D-4F73-8096-23E4009FDDD5}"/>
          </ac:spMkLst>
        </pc:spChg>
        <pc:picChg chg="add del mod">
          <ac:chgData name="Diana Andrusko (2025664)" userId="S::2025664@student.uwtsd.ac.uk::e96faba8-65f6-4cf1-a9cd-da0508a72057" providerId="AD" clId="Web-{C05224AE-A1B3-F434-F1EC-5217A7A845A6}" dt="2022-02-20T22:17:40.176" v="2598"/>
          <ac:picMkLst>
            <pc:docMk/>
            <pc:sldMk cId="1415794290" sldId="260"/>
            <ac:picMk id="5" creationId="{5B070946-6BCF-4B84-8984-1BF5726862B7}"/>
          </ac:picMkLst>
        </pc:picChg>
        <pc:picChg chg="add del mod">
          <ac:chgData name="Diana Andrusko (2025664)" userId="S::2025664@student.uwtsd.ac.uk::e96faba8-65f6-4cf1-a9cd-da0508a72057" providerId="AD" clId="Web-{C05224AE-A1B3-F434-F1EC-5217A7A845A6}" dt="2022-02-20T22:18:24.835" v="2603"/>
          <ac:picMkLst>
            <pc:docMk/>
            <pc:sldMk cId="1415794290" sldId="260"/>
            <ac:picMk id="6" creationId="{AB4E37E0-578B-4426-92B8-71CA65C881D3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02:02:45.155" v="3620" actId="14100"/>
          <ac:picMkLst>
            <pc:docMk/>
            <pc:sldMk cId="1415794290" sldId="260"/>
            <ac:picMk id="7" creationId="{9EB155E8-0615-452E-8B4F-B65BFD4305A3}"/>
          </ac:picMkLst>
        </pc:picChg>
        <pc:picChg chg="add del mod">
          <ac:chgData name="Diana Andrusko (2025664)" userId="S::2025664@student.uwtsd.ac.uk::e96faba8-65f6-4cf1-a9cd-da0508a72057" providerId="AD" clId="Web-{C05224AE-A1B3-F434-F1EC-5217A7A845A6}" dt="2022-02-20T22:24:20.267" v="2611"/>
          <ac:picMkLst>
            <pc:docMk/>
            <pc:sldMk cId="1415794290" sldId="260"/>
            <ac:picMk id="8" creationId="{39FBD9DC-A02F-4EB7-93B9-3A60682A843B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7:15:00.008" v="1355" actId="1076"/>
          <ac:picMkLst>
            <pc:docMk/>
            <pc:sldMk cId="1415794290" sldId="260"/>
            <ac:picMk id="9" creationId="{FF445990-4FBD-49F4-A52B-FA6C5BF8DBBB}"/>
          </ac:picMkLst>
        </pc:picChg>
        <pc:picChg chg="add del mod">
          <ac:chgData name="Diana Andrusko (2025664)" userId="S::2025664@student.uwtsd.ac.uk::e96faba8-65f6-4cf1-a9cd-da0508a72057" providerId="AD" clId="Web-{C05224AE-A1B3-F434-F1EC-5217A7A845A6}" dt="2022-02-20T18:17:12.958" v="1856" actId="1076"/>
          <ac:picMkLst>
            <pc:docMk/>
            <pc:sldMk cId="1415794290" sldId="260"/>
            <ac:picMk id="12" creationId="{8988736D-7619-4AE8-9649-7377FDD7E8F4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8:17:50.975" v="1865" actId="1076"/>
          <ac:picMkLst>
            <pc:docMk/>
            <pc:sldMk cId="1415794290" sldId="260"/>
            <ac:picMk id="18" creationId="{32AC3454-1CF7-4A38-8944-6A41B40626F6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5:44:07.435" v="541" actId="1076"/>
          <ac:picMkLst>
            <pc:docMk/>
            <pc:sldMk cId="1415794290" sldId="260"/>
            <ac:picMk id="20" creationId="{F084FC83-ADED-49C3-9B9E-B11A95EA04ED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5:43:41.574" v="539" actId="1076"/>
          <ac:picMkLst>
            <pc:docMk/>
            <pc:sldMk cId="1415794290" sldId="260"/>
            <ac:picMk id="21" creationId="{36D48BFC-8734-48C6-8702-48619464398E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5:51:36.556" v="634" actId="1076"/>
          <ac:picMkLst>
            <pc:docMk/>
            <pc:sldMk cId="1415794290" sldId="260"/>
            <ac:picMk id="22" creationId="{EC79ACB0-7700-47D8-B14B-453746D7C4DF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5:51:10.132" v="631" actId="1076"/>
          <ac:picMkLst>
            <pc:docMk/>
            <pc:sldMk cId="1415794290" sldId="260"/>
            <ac:picMk id="23" creationId="{BB1CD791-0877-4898-AB13-022A14CC6E89}"/>
          </ac:picMkLst>
        </pc:picChg>
        <pc:picChg chg="add del mod">
          <ac:chgData name="Diana Andrusko (2025664)" userId="S::2025664@student.uwtsd.ac.uk::e96faba8-65f6-4cf1-a9cd-da0508a72057" providerId="AD" clId="Web-{C05224AE-A1B3-F434-F1EC-5217A7A845A6}" dt="2022-02-20T15:41:09.847" v="517"/>
          <ac:picMkLst>
            <pc:docMk/>
            <pc:sldMk cId="1415794290" sldId="260"/>
            <ac:picMk id="24" creationId="{A4C938A9-ADA1-4894-BD6A-1CBD5DC3C6CC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0T22:28:17.579" v="2623" actId="1076"/>
          <ac:picMkLst>
            <pc:docMk/>
            <pc:sldMk cId="1415794290" sldId="260"/>
            <ac:picMk id="25" creationId="{F37991E1-2367-4149-8C5A-76694282A2F5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0T22:28:04.625" v="2622" actId="1076"/>
          <ac:picMkLst>
            <pc:docMk/>
            <pc:sldMk cId="1415794290" sldId="260"/>
            <ac:picMk id="26" creationId="{E8CB561F-939A-4AF9-8198-966DF637046E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8:18:11.179" v="1875" actId="1076"/>
          <ac:picMkLst>
            <pc:docMk/>
            <pc:sldMk cId="1415794290" sldId="260"/>
            <ac:picMk id="27" creationId="{9F7F4F10-29B2-434D-A814-EC3D89D7B43D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8:17:16.333" v="1857" actId="1076"/>
          <ac:picMkLst>
            <pc:docMk/>
            <pc:sldMk cId="1415794290" sldId="260"/>
            <ac:picMk id="28" creationId="{1A3275DE-570D-4967-A89B-644ED8566F75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5:52:28.637" v="648" actId="1076"/>
          <ac:picMkLst>
            <pc:docMk/>
            <pc:sldMk cId="1415794290" sldId="260"/>
            <ac:picMk id="29" creationId="{D212E1B0-9243-499A-B5C1-5D4637965C19}"/>
          </ac:picMkLst>
        </pc:picChg>
        <pc:picChg chg="mod">
          <ac:chgData name="Diana Andrusko (2025664)" userId="S::2025664@student.uwtsd.ac.uk::e96faba8-65f6-4cf1-a9cd-da0508a72057" providerId="AD" clId="Web-{C05224AE-A1B3-F434-F1EC-5217A7A845A6}" dt="2022-02-20T15:52:19.636" v="647" actId="1076"/>
          <ac:picMkLst>
            <pc:docMk/>
            <pc:sldMk cId="1415794290" sldId="260"/>
            <ac:picMk id="30" creationId="{365BD188-8CA3-4E7B-8A95-771077901C34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0T22:27:48.374" v="2621" actId="1076"/>
          <ac:picMkLst>
            <pc:docMk/>
            <pc:sldMk cId="1415794290" sldId="260"/>
            <ac:picMk id="31" creationId="{665E175D-E0C4-4106-8017-6690FD02E06A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0T22:09:50.582" v="2592" actId="1076"/>
          <ac:picMkLst>
            <pc:docMk/>
            <pc:sldMk cId="1415794290" sldId="260"/>
            <ac:picMk id="32" creationId="{FCA08D13-654F-4269-AB05-7D81AB7D7BCC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0T22:10:09.489" v="2594" actId="1076"/>
          <ac:picMkLst>
            <pc:docMk/>
            <pc:sldMk cId="1415794290" sldId="260"/>
            <ac:picMk id="33" creationId="{ABFC9680-D37A-470C-BF3D-2172F49218BC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02:06:02.042" v="3624" actId="1076"/>
          <ac:picMkLst>
            <pc:docMk/>
            <pc:sldMk cId="1415794290" sldId="260"/>
            <ac:picMk id="34" creationId="{A5302FEE-96B4-4508-9FD8-AF473C27451E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02:06:15.386" v="3625" actId="1076"/>
          <ac:picMkLst>
            <pc:docMk/>
            <pc:sldMk cId="1415794290" sldId="260"/>
            <ac:picMk id="35" creationId="{CB559908-739C-4F34-AC82-8D881FC878F7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02:44:33.071" v="3732" actId="1076"/>
          <ac:picMkLst>
            <pc:docMk/>
            <pc:sldMk cId="1415794290" sldId="260"/>
            <ac:picMk id="36" creationId="{A47186D9-9836-41DE-8D05-68EEF8DEBF12}"/>
          </ac:picMkLst>
        </pc:picChg>
        <pc:picChg chg="add del mod">
          <ac:chgData name="Diana Andrusko (2025664)" userId="S::2025664@student.uwtsd.ac.uk::e96faba8-65f6-4cf1-a9cd-da0508a72057" providerId="AD" clId="Web-{C05224AE-A1B3-F434-F1EC-5217A7A845A6}" dt="2022-02-21T15:56:04.116" v="3874"/>
          <ac:picMkLst>
            <pc:docMk/>
            <pc:sldMk cId="1415794290" sldId="260"/>
            <ac:picMk id="37" creationId="{95DD0D8C-61BC-439E-AE1D-82431E9F9D91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16:01:35.204" v="3889" actId="1076"/>
          <ac:picMkLst>
            <pc:docMk/>
            <pc:sldMk cId="1415794290" sldId="260"/>
            <ac:picMk id="38" creationId="{E2A614B1-42BA-430F-A2A7-E0C12718183D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02:00:29.057" v="3616" actId="1076"/>
          <ac:picMkLst>
            <pc:docMk/>
            <pc:sldMk cId="1415794290" sldId="260"/>
            <ac:picMk id="39" creationId="{FAF42BC3-886F-432A-9C9F-5F1AA19B2057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15:57:16.603" v="3882" actId="1076"/>
          <ac:picMkLst>
            <pc:docMk/>
            <pc:sldMk cId="1415794290" sldId="260"/>
            <ac:picMk id="40" creationId="{2BB92ACE-FAF7-4FC0-8925-5C20A599C882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16:03:54.114" v="3894" actId="1076"/>
          <ac:picMkLst>
            <pc:docMk/>
            <pc:sldMk cId="1415794290" sldId="260"/>
            <ac:picMk id="41" creationId="{0A230CB9-0A82-47D4-BA50-2D9EDB92C54F}"/>
          </ac:picMkLst>
        </pc:picChg>
        <pc:picChg chg="add mod">
          <ac:chgData name="Diana Andrusko (2025664)" userId="S::2025664@student.uwtsd.ac.uk::e96faba8-65f6-4cf1-a9cd-da0508a72057" providerId="AD" clId="Web-{C05224AE-A1B3-F434-F1EC-5217A7A845A6}" dt="2022-02-21T16:03:49.535" v="3893" actId="1076"/>
          <ac:picMkLst>
            <pc:docMk/>
            <pc:sldMk cId="1415794290" sldId="260"/>
            <ac:picMk id="42" creationId="{542AB54C-3F10-4403-8653-A362C0BEEF8D}"/>
          </ac:picMkLst>
        </pc:picChg>
      </pc:sldChg>
      <pc:sldChg chg="del">
        <pc:chgData name="Diana Andrusko (2025664)" userId="S::2025664@student.uwtsd.ac.uk::e96faba8-65f6-4cf1-a9cd-da0508a72057" providerId="AD" clId="Web-{C05224AE-A1B3-F434-F1EC-5217A7A845A6}" dt="2022-02-20T19:50:39.104" v="2291"/>
        <pc:sldMkLst>
          <pc:docMk/>
          <pc:sldMk cId="2825958773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9C33C79-AC46-4CEF-9256-B11FD2E20C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50" r="14750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7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6816B-048E-497C-B116-F36B61A2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5004" y="2428640"/>
            <a:ext cx="3808582" cy="988233"/>
          </a:xfrm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</a:pPr>
            <a:br>
              <a:rPr lang="en-GB" sz="1400" dirty="0">
                <a:latin typeface="Arial Nova"/>
                <a:cs typeface="Calibri Light"/>
              </a:rPr>
            </a:br>
            <a:br>
              <a:rPr lang="en-GB" sz="1400" dirty="0">
                <a:latin typeface="Arial Nova"/>
                <a:cs typeface="Calibri Light"/>
              </a:rPr>
            </a:br>
            <a:br>
              <a:rPr lang="en-GB" sz="1400" dirty="0">
                <a:latin typeface="Arial Nova"/>
                <a:cs typeface="Calibri Light"/>
              </a:rPr>
            </a:br>
            <a:br>
              <a:rPr lang="en-GB" sz="1600" dirty="0">
                <a:latin typeface="Arial Nova"/>
                <a:cs typeface="Calibri Light"/>
              </a:rPr>
            </a:br>
            <a:r>
              <a:rPr lang="en-GB" sz="18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 Light"/>
              </a:rPr>
              <a:t>OPENING HOURS:</a:t>
            </a:r>
            <a:br>
              <a:rPr lang="en-GB" sz="2000" b="1" dirty="0">
                <a:latin typeface="Footlight MT Light"/>
                <a:cs typeface="Calibri Light"/>
              </a:rPr>
            </a:b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 Light"/>
              </a:rPr>
              <a:t>Sun -Thu 12pm-21pm </a:t>
            </a:r>
            <a:br>
              <a:rPr lang="en-GB" sz="2000" b="1" dirty="0">
                <a:latin typeface="Footlight MT Light"/>
                <a:cs typeface="Calibri Light"/>
              </a:rPr>
            </a:br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 Light"/>
              </a:rPr>
              <a:t>Fri-Sat 11.30am- 22pm</a:t>
            </a:r>
            <a:b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Arial Nova"/>
                <a:cs typeface="Calibri Light"/>
              </a:rPr>
            </a:br>
            <a:b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Arial Nova"/>
                <a:cs typeface="Calibri Light"/>
              </a:rPr>
            </a:br>
            <a:br>
              <a:rPr lang="en-GB" sz="1400" dirty="0">
                <a:solidFill>
                  <a:schemeClr val="accent4">
                    <a:lumMod val="50000"/>
                  </a:schemeClr>
                </a:solidFill>
                <a:latin typeface="Arial Nova"/>
                <a:cs typeface="Calibri Light"/>
              </a:rPr>
            </a:br>
            <a:br>
              <a:rPr lang="en-GB" sz="1400" dirty="0">
                <a:solidFill>
                  <a:schemeClr val="accent4">
                    <a:lumMod val="50000"/>
                  </a:schemeClr>
                </a:solidFill>
                <a:latin typeface="Arial Nova"/>
                <a:cs typeface="Calibri Light"/>
              </a:rPr>
            </a:br>
            <a:endParaRPr lang="en-US">
              <a:solidFill>
                <a:schemeClr val="accent4">
                  <a:lumMod val="50000"/>
                </a:schemeClr>
              </a:solidFill>
              <a:cs typeface="Calibri Light" panose="020F0302020204030204"/>
            </a:endParaRPr>
          </a:p>
        </p:txBody>
      </p:sp>
      <p:pic>
        <p:nvPicPr>
          <p:cNvPr id="3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7FCDF545-FC7A-4636-AED1-047055C97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5451" y="5246435"/>
            <a:ext cx="958190" cy="8767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71D5BA-2688-4743-9C3E-A707976A93DB}"/>
              </a:ext>
            </a:extLst>
          </p:cNvPr>
          <p:cNvSpPr txBox="1"/>
          <p:nvPr/>
        </p:nvSpPr>
        <p:spPr>
          <a:xfrm>
            <a:off x="1717055" y="1529049"/>
            <a:ext cx="5069542" cy="9694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Order online your favourite foods trinityrestarurant.co.uk-order-online</a:t>
            </a:r>
          </a:p>
          <a:p>
            <a:pPr algn="ctr"/>
            <a:endParaRPr lang="en-GB" sz="1700" b="1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53CA06-6C24-4F91-88F9-FEF324810F27}"/>
              </a:ext>
            </a:extLst>
          </p:cNvPr>
          <p:cNvSpPr txBox="1"/>
          <p:nvPr/>
        </p:nvSpPr>
        <p:spPr>
          <a:xfrm>
            <a:off x="693048" y="3407032"/>
            <a:ext cx="549184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dirty="0">
                <a:solidFill>
                  <a:schemeClr val="accent2"/>
                </a:solidFill>
                <a:latin typeface="Footlight MT Light"/>
              </a:rPr>
              <a:t>ALLERGIES</a:t>
            </a:r>
            <a:endParaRPr lang="en-GB" sz="2000" b="1" dirty="0">
              <a:solidFill>
                <a:schemeClr val="accent2"/>
              </a:solidFill>
              <a:latin typeface="Footlight MT Light"/>
              <a:cs typeface="Calibri"/>
            </a:endParaRPr>
          </a:p>
          <a:p>
            <a:pPr algn="ctr"/>
            <a:r>
              <a:rPr lang="en-GB" sz="2000" b="1" dirty="0">
                <a:solidFill>
                  <a:schemeClr val="accent2"/>
                </a:solidFill>
                <a:latin typeface="Footlight MT Light"/>
                <a:cs typeface="Calibri"/>
              </a:rPr>
              <a:t>In case of food allergies or food intolerance,</a:t>
            </a:r>
          </a:p>
          <a:p>
            <a:pPr algn="ctr"/>
            <a:r>
              <a:rPr lang="en-GB" sz="2000" b="1" dirty="0">
                <a:solidFill>
                  <a:schemeClr val="accent2"/>
                </a:solidFill>
                <a:latin typeface="Footlight MT Light"/>
                <a:cs typeface="Calibri"/>
              </a:rPr>
              <a:t>please contact a member of our team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EF60A0-638E-4AB4-A809-CB86253EEB67}"/>
              </a:ext>
            </a:extLst>
          </p:cNvPr>
          <p:cNvSpPr txBox="1"/>
          <p:nvPr/>
        </p:nvSpPr>
        <p:spPr>
          <a:xfrm>
            <a:off x="-282286" y="2299735"/>
            <a:ext cx="372291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TRINITY HOTEL &amp; RESTAURANT </a:t>
            </a:r>
            <a:br>
              <a:rPr lang="en-GB" sz="1600" b="1" dirty="0">
                <a:latin typeface="Footlight MT Light"/>
                <a:cs typeface="Calibri"/>
              </a:rPr>
            </a:br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SWANSEA</a:t>
            </a:r>
            <a:endParaRPr lang="en-GB" sz="160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pPr algn="ctr"/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SOUTH WALES</a:t>
            </a:r>
            <a:br>
              <a:rPr lang="en-GB" sz="1600" b="1" dirty="0">
                <a:latin typeface="Footlight MT Light"/>
                <a:cs typeface="Calibri"/>
              </a:rPr>
            </a:br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CF62 1ZP</a:t>
            </a:r>
            <a:endParaRPr lang="en-GB" sz="160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pPr algn="ctr"/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Tel: 01455 168500</a:t>
            </a:r>
            <a:br>
              <a:rPr lang="en-GB" sz="1600" b="1" dirty="0">
                <a:latin typeface="Footlight MT Light"/>
                <a:cs typeface="Calibri"/>
              </a:rPr>
            </a:br>
            <a:endParaRPr lang="en-GB" sz="1600">
              <a:solidFill>
                <a:schemeClr val="accent4">
                  <a:lumMod val="50000"/>
                </a:schemeClr>
              </a:solidFill>
              <a:latin typeface="Footlight MT Light"/>
              <a:ea typeface="+mn-lt"/>
              <a:cs typeface="+mn-lt"/>
            </a:endParaRPr>
          </a:p>
        </p:txBody>
      </p:sp>
      <p:pic>
        <p:nvPicPr>
          <p:cNvPr id="11" name="Picture 12" descr="Logo&#10;&#10;Description automatically generated">
            <a:extLst>
              <a:ext uri="{FF2B5EF4-FFF2-40B4-BE49-F238E27FC236}">
                <a16:creationId xmlns:a16="http://schemas.microsoft.com/office/drawing/2014/main" id="{C1D47DFC-85A8-45D8-813B-1D24F234E6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601" y="6168885"/>
            <a:ext cx="2645723" cy="63552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762DB84-F266-4A76-82D5-E27593239556}"/>
              </a:ext>
            </a:extLst>
          </p:cNvPr>
          <p:cNvSpPr txBox="1"/>
          <p:nvPr/>
        </p:nvSpPr>
        <p:spPr>
          <a:xfrm>
            <a:off x="3092699" y="6353900"/>
            <a:ext cx="357204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4">
                    <a:lumMod val="50000"/>
                  </a:schemeClr>
                </a:solidFill>
                <a:latin typeface="Footlight MT Light"/>
              </a:rPr>
              <a:t>Online payment available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F0B35D-A372-4834-95A4-D8D18160AC46}"/>
              </a:ext>
            </a:extLst>
          </p:cNvPr>
          <p:cNvSpPr txBox="1"/>
          <p:nvPr/>
        </p:nvSpPr>
        <p:spPr>
          <a:xfrm>
            <a:off x="2222682" y="157673"/>
            <a:ext cx="413112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volini"/>
              </a:rPr>
              <a:t>TRINITY</a:t>
            </a:r>
            <a:endParaRPr lang="en-US">
              <a:solidFill>
                <a:schemeClr val="accent4">
                  <a:lumMod val="50000"/>
                </a:schemeClr>
              </a:solidFill>
              <a:latin typeface="Footlight MT Light"/>
              <a:cs typeface="Calibri" panose="020F0502020204030204"/>
            </a:endParaRPr>
          </a:p>
          <a:p>
            <a:pPr algn="ctr"/>
            <a:r>
              <a:rPr lang="en-GB" sz="28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volini"/>
              </a:rPr>
              <a:t> TAKEAWAY/COLLECTION MENU</a:t>
            </a:r>
            <a:endParaRPr lang="en-GB">
              <a:solidFill>
                <a:schemeClr val="accent4">
                  <a:lumMod val="50000"/>
                </a:schemeClr>
              </a:solidFill>
              <a:latin typeface="Footlight MT Light"/>
              <a:cs typeface="Calibri" panose="020F0502020204030204"/>
            </a:endParaRPr>
          </a:p>
        </p:txBody>
      </p:sp>
      <p:pic>
        <p:nvPicPr>
          <p:cNvPr id="20" name="Picture 20" descr="Logo, company name&#10;&#10;Description automatically generated">
            <a:extLst>
              <a:ext uri="{FF2B5EF4-FFF2-40B4-BE49-F238E27FC236}">
                <a16:creationId xmlns:a16="http://schemas.microsoft.com/office/drawing/2014/main" id="{0075CF6B-AE31-491A-BFF4-7216982EBC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9154" y="5384239"/>
            <a:ext cx="738003" cy="697431"/>
          </a:xfrm>
          <a:prstGeom prst="rect">
            <a:avLst/>
          </a:prstGeom>
        </p:spPr>
      </p:pic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CB8C58E0-E996-4546-92C5-ABC4110A64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740" y="682626"/>
            <a:ext cx="1421329" cy="1311472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F844C87C-4272-45EA-9A34-5B06E52FE8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20806" y="1949481"/>
            <a:ext cx="1235485" cy="1289444"/>
          </a:xfrm>
          <a:prstGeom prst="rect">
            <a:avLst/>
          </a:prstGeom>
        </p:spPr>
      </p:pic>
      <p:pic>
        <p:nvPicPr>
          <p:cNvPr id="9" name="Picture 15" descr="A picture containing loudspeaker&#10;&#10;Description automatically generated">
            <a:extLst>
              <a:ext uri="{FF2B5EF4-FFF2-40B4-BE49-F238E27FC236}">
                <a16:creationId xmlns:a16="http://schemas.microsoft.com/office/drawing/2014/main" id="{81A4C77C-8869-424F-89C9-D4AE21B4CC7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6225" y="5990941"/>
            <a:ext cx="2747089" cy="753847"/>
          </a:xfrm>
          <a:prstGeom prst="rect">
            <a:avLst/>
          </a:prstGeom>
        </p:spPr>
      </p:pic>
      <p:pic>
        <p:nvPicPr>
          <p:cNvPr id="17" name="Picture 17" descr="Shape, circle&#10;&#10;Description automatically generated">
            <a:extLst>
              <a:ext uri="{FF2B5EF4-FFF2-40B4-BE49-F238E27FC236}">
                <a16:creationId xmlns:a16="http://schemas.microsoft.com/office/drawing/2014/main" id="{D412C04D-EA59-4DA6-9175-1E42E7549CC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80926" y="208085"/>
            <a:ext cx="2452255" cy="1228630"/>
          </a:xfrm>
          <a:prstGeom prst="rect">
            <a:avLst/>
          </a:prstGeom>
        </p:spPr>
      </p:pic>
      <p:pic>
        <p:nvPicPr>
          <p:cNvPr id="18" name="Picture 2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2D20FF9-6244-41F8-8234-B45E3247DDC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51848" y="5416653"/>
            <a:ext cx="1011384" cy="547108"/>
          </a:xfrm>
          <a:prstGeom prst="rect">
            <a:avLst/>
          </a:prstGeom>
        </p:spPr>
      </p:pic>
      <p:pic>
        <p:nvPicPr>
          <p:cNvPr id="21" name="Picture 21" descr="Shape, polygon&#10;&#10;Description automatically generated">
            <a:extLst>
              <a:ext uri="{FF2B5EF4-FFF2-40B4-BE49-F238E27FC236}">
                <a16:creationId xmlns:a16="http://schemas.microsoft.com/office/drawing/2014/main" id="{FCD636FB-FC6E-4007-B7B5-74DE41A4A3E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418" y="3810"/>
            <a:ext cx="2313710" cy="601980"/>
          </a:xfrm>
          <a:prstGeom prst="rect">
            <a:avLst/>
          </a:prstGeom>
        </p:spPr>
      </p:pic>
      <p:pic>
        <p:nvPicPr>
          <p:cNvPr id="6" name="Picture 11" descr="Qr code&#10;&#10;Description automatically generated">
            <a:extLst>
              <a:ext uri="{FF2B5EF4-FFF2-40B4-BE49-F238E27FC236}">
                <a16:creationId xmlns:a16="http://schemas.microsoft.com/office/drawing/2014/main" id="{A244B554-CB89-47F0-A323-2C346E206A5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253288" y="4428289"/>
            <a:ext cx="1076159" cy="1062790"/>
          </a:xfrm>
          <a:prstGeom prst="rect">
            <a:avLst/>
          </a:prstGeom>
        </p:spPr>
      </p:pic>
      <p:pic>
        <p:nvPicPr>
          <p:cNvPr id="14" name="Picture 15" descr="Logo, company name&#10;&#10;Description automatically generated">
            <a:extLst>
              <a:ext uri="{FF2B5EF4-FFF2-40B4-BE49-F238E27FC236}">
                <a16:creationId xmlns:a16="http://schemas.microsoft.com/office/drawing/2014/main" id="{661186E4-A859-47AA-BEAA-37F3B81F007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8821" y="4433426"/>
            <a:ext cx="1312780" cy="107925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B215B57-7E2E-454D-A834-F76BF506982E}"/>
              </a:ext>
            </a:extLst>
          </p:cNvPr>
          <p:cNvSpPr txBox="1"/>
          <p:nvPr/>
        </p:nvSpPr>
        <p:spPr>
          <a:xfrm>
            <a:off x="2318084" y="4590716"/>
            <a:ext cx="341162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Scan the QR code and pay online 20% OFF Click &amp; Collect </a:t>
            </a:r>
          </a:p>
        </p:txBody>
      </p:sp>
    </p:spTree>
    <p:extLst>
      <p:ext uri="{BB962C8B-B14F-4D97-AF65-F5344CB8AC3E}">
        <p14:creationId xmlns:p14="http://schemas.microsoft.com/office/powerpoint/2010/main" val="672191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outdoor&#10;&#10;Description automatically generated">
            <a:extLst>
              <a:ext uri="{FF2B5EF4-FFF2-40B4-BE49-F238E27FC236}">
                <a16:creationId xmlns:a16="http://schemas.microsoft.com/office/drawing/2014/main" id="{76293D42-B758-45A1-82D2-D71A8AC7A8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539" b="14539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7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B860AD-4E90-4A38-95EB-8A44F469B6E8}"/>
              </a:ext>
            </a:extLst>
          </p:cNvPr>
          <p:cNvSpPr txBox="1"/>
          <p:nvPr/>
        </p:nvSpPr>
        <p:spPr>
          <a:xfrm>
            <a:off x="1459" y="28680"/>
            <a:ext cx="4975726" cy="80329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STARTER DISHES</a:t>
            </a:r>
            <a:endParaRPr lang="en-GB" dirty="0">
              <a:solidFill>
                <a:schemeClr val="accent4">
                  <a:lumMod val="50000"/>
                </a:schemeClr>
              </a:solidFill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Welsh Rarebit                                               4.50</a:t>
            </a:r>
            <a:endParaRPr lang="en-US" sz="1400" dirty="0">
              <a:solidFill>
                <a:schemeClr val="accent4">
                  <a:lumMod val="50000"/>
                </a:schemeClr>
              </a:solidFill>
              <a:latin typeface="Calibri"/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tomato sauce, lettuce red onion, 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pepper, lemon</a:t>
            </a:r>
            <a:endParaRPr lang="en-GB">
              <a:solidFill>
                <a:schemeClr val="accent4">
                  <a:lumMod val="50000"/>
                </a:schemeClr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Laverbread                                                    8.90                        </a:t>
            </a:r>
            <a:endParaRPr lang="en-US" sz="1400" dirty="0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  boiled roll, lettuce, red pepper, </a:t>
            </a:r>
            <a:endParaRPr lang="en-US" sz="1400" dirty="0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red onion, lemon, parsley 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 </a:t>
            </a:r>
            <a:endParaRPr lang="en-US" sz="1400" b="1" dirty="0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Shrimp Avocado &amp; Basil Cocktail                 8.50           </a:t>
            </a:r>
            <a:endParaRPr lang="en-US" sz="1400" dirty="0">
              <a:solidFill>
                <a:schemeClr val="accent4">
                  <a:lumMod val="50000"/>
                </a:schemeClr>
              </a:solidFill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ea typeface="+mn-lt"/>
                <a:cs typeface="+mn-lt"/>
              </a:rPr>
              <a:t>With spring onion, tomato, sweetcorn.</a:t>
            </a:r>
            <a:endParaRPr lang="en-GB" sz="1400" dirty="0">
              <a:solidFill>
                <a:schemeClr val="accent4">
                  <a:lumMod val="50000"/>
                </a:schemeClr>
              </a:solidFill>
              <a:latin typeface="Calibri"/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lime, basil and homemade yogurt 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cocktail sauce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Garlic Conwy Mussels                                  7.90</a:t>
            </a:r>
            <a:endParaRPr lang="en-US" sz="1400" dirty="0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ea typeface="+mn-lt"/>
                <a:cs typeface="+mn-lt"/>
              </a:rPr>
              <a:t>With lemon and parsley</a:t>
            </a:r>
          </a:p>
          <a:p>
            <a:endParaRPr lang="en-GB" sz="1600" b="1" dirty="0">
              <a:solidFill>
                <a:schemeClr val="accent4">
                  <a:lumMod val="50000"/>
                </a:schemeClr>
              </a:solidFill>
              <a:latin typeface="Footlight MT Light"/>
              <a:ea typeface="+mn-lt"/>
              <a:cs typeface="+mn-lt"/>
            </a:endParaRPr>
          </a:p>
          <a:p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ea typeface="+mn-lt"/>
                <a:cs typeface="+mn-lt"/>
              </a:rPr>
              <a:t> MAIN COURSE DISHES</a:t>
            </a:r>
            <a:endParaRPr lang="en-GB" dirty="0">
              <a:solidFill>
                <a:schemeClr val="accent4">
                  <a:lumMod val="50000"/>
                </a:schemeClr>
              </a:solidFill>
              <a:latin typeface="Calibri" panose="020F0502020204030204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ea typeface="+mn-lt"/>
                <a:cs typeface="+mn-lt"/>
              </a:rPr>
              <a:t>Marinated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 Beef With Fresh Vegetable        14.50</a:t>
            </a:r>
            <a:endParaRPr lang="en-GB" sz="1400" dirty="0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Worcestershire sauce</a:t>
            </a:r>
            <a:endParaRPr lang="en-GB" sz="1400">
              <a:solidFill>
                <a:schemeClr val="accent4">
                  <a:lumMod val="50000"/>
                </a:schemeClr>
              </a:solidFill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red pepper, zucchini,</a:t>
            </a:r>
            <a:endParaRPr lang="en-GB" sz="1400">
              <a:solidFill>
                <a:schemeClr val="accent4">
                  <a:lumMod val="50000"/>
                </a:schemeClr>
              </a:solidFill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mushrooms, tomato, carrots and </a:t>
            </a:r>
            <a:endParaRPr lang="en-GB" sz="1400" i="1">
              <a:solidFill>
                <a:schemeClr val="accent4">
                  <a:lumMod val="50000"/>
                </a:schemeClr>
              </a:solidFill>
              <a:latin typeface="Footlight MT Light"/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Yellow squash-chunks</a:t>
            </a:r>
          </a:p>
          <a:p>
            <a:endParaRPr lang="en-GB" sz="1400" i="1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Pork Faggots                                                12.50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peas, boiled whole baby potatoes 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and onion gravy</a:t>
            </a:r>
          </a:p>
          <a:p>
            <a:pPr>
              <a:lnSpc>
                <a:spcPct val="150000"/>
              </a:lnSpc>
            </a:pPr>
            <a:endParaRPr lang="en-GB" sz="1400" i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1400" i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endParaRPr lang="en-GB" sz="1400" b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endParaRPr lang="en-GB" sz="1400" i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endParaRPr lang="en-GB" sz="1400" i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Footlight MT Light"/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3BFF2C-9650-421B-A316-BB1702B6FF03}"/>
              </a:ext>
            </a:extLst>
          </p:cNvPr>
          <p:cNvSpPr txBox="1"/>
          <p:nvPr/>
        </p:nvSpPr>
        <p:spPr>
          <a:xfrm>
            <a:off x="85558" y="6194926"/>
            <a:ext cx="10577093" cy="7848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accent2"/>
                </a:solidFill>
                <a:latin typeface="Footlight MT Light"/>
                <a:cs typeface="Calibri"/>
              </a:rPr>
              <a:t>T</a:t>
            </a:r>
            <a:r>
              <a:rPr lang="en-GB" sz="1500" dirty="0">
                <a:solidFill>
                  <a:schemeClr val="accent2"/>
                </a:solidFill>
                <a:latin typeface="Footlight MT Light"/>
                <a:cs typeface="Calibri"/>
              </a:rPr>
              <a:t>he menu description does not include all ingredients or allergies.        Vegetarian       </a:t>
            </a:r>
            <a:r>
              <a:rPr lang="en-GB" sz="1500" b="1" dirty="0">
                <a:latin typeface="Footlight MT Light"/>
                <a:cs typeface="Calibri"/>
              </a:rPr>
              <a:t>*</a:t>
            </a:r>
            <a:r>
              <a:rPr lang="en-GB" sz="1500" dirty="0">
                <a:solidFill>
                  <a:schemeClr val="accent2"/>
                </a:solidFill>
                <a:latin typeface="Footlight MT Light"/>
                <a:cs typeface="Calibri"/>
              </a:rPr>
              <a:t> Vegetarian option available on request.</a:t>
            </a:r>
            <a:endParaRPr lang="en-US" sz="1500" dirty="0">
              <a:solidFill>
                <a:schemeClr val="accent2"/>
              </a:solidFill>
              <a:latin typeface="Calibri" panose="020F0502020204030204"/>
              <a:cs typeface="Calibri"/>
            </a:endParaRPr>
          </a:p>
          <a:p>
            <a:r>
              <a:rPr lang="en-GB" sz="1500" dirty="0">
                <a:solidFill>
                  <a:schemeClr val="accent2"/>
                </a:solidFill>
                <a:latin typeface="Footlight MT Light"/>
                <a:cs typeface="Calibri"/>
              </a:rPr>
              <a:t>      Vegan       </a:t>
            </a:r>
            <a:r>
              <a:rPr lang="en-GB" sz="1500" b="1" dirty="0">
                <a:latin typeface="Footlight MT Light"/>
                <a:cs typeface="Calibri"/>
              </a:rPr>
              <a:t>*</a:t>
            </a:r>
            <a:r>
              <a:rPr lang="en-GB" sz="1500" b="1" dirty="0">
                <a:solidFill>
                  <a:srgbClr val="000000"/>
                </a:solidFill>
                <a:latin typeface="Footlight MT Light"/>
                <a:cs typeface="Calibri"/>
              </a:rPr>
              <a:t> </a:t>
            </a:r>
            <a:r>
              <a:rPr lang="en-GB" sz="1500" dirty="0">
                <a:solidFill>
                  <a:schemeClr val="accent2"/>
                </a:solidFill>
                <a:latin typeface="Footlight MT Light"/>
                <a:cs typeface="Calibri"/>
              </a:rPr>
              <a:t>Vegan available on request.        Gluten free        </a:t>
            </a:r>
            <a:r>
              <a:rPr lang="en-GB" sz="1500" b="1" dirty="0">
                <a:latin typeface="Footlight MT Light"/>
                <a:cs typeface="Calibri"/>
              </a:rPr>
              <a:t>*</a:t>
            </a:r>
            <a:r>
              <a:rPr lang="en-GB" sz="1500" dirty="0">
                <a:solidFill>
                  <a:schemeClr val="accent2"/>
                </a:solidFill>
                <a:latin typeface="Footlight MT Light"/>
                <a:cs typeface="Calibri"/>
              </a:rPr>
              <a:t> Gluten free option available on request.</a:t>
            </a:r>
            <a:endParaRPr lang="en-US" sz="1500" dirty="0">
              <a:solidFill>
                <a:schemeClr val="accent2"/>
              </a:solidFill>
              <a:ea typeface="+mn-lt"/>
              <a:cs typeface="+mn-lt"/>
            </a:endParaRPr>
          </a:p>
          <a:p>
            <a:pPr algn="l"/>
            <a:endParaRPr lang="en-GB" sz="1500" dirty="0">
              <a:cs typeface="Calibri"/>
            </a:endParaRPr>
          </a:p>
        </p:txBody>
      </p:sp>
      <p:pic>
        <p:nvPicPr>
          <p:cNvPr id="20" name="Picture 7">
            <a:extLst>
              <a:ext uri="{FF2B5EF4-FFF2-40B4-BE49-F238E27FC236}">
                <a16:creationId xmlns:a16="http://schemas.microsoft.com/office/drawing/2014/main" id="{F084FC83-ADED-49C3-9B9E-B11A95EA04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7718" y="6223506"/>
            <a:ext cx="272810" cy="259902"/>
          </a:xfrm>
          <a:prstGeom prst="rect">
            <a:avLst/>
          </a:prstGeom>
        </p:spPr>
      </p:pic>
      <p:pic>
        <p:nvPicPr>
          <p:cNvPr id="21" name="Picture 7">
            <a:extLst>
              <a:ext uri="{FF2B5EF4-FFF2-40B4-BE49-F238E27FC236}">
                <a16:creationId xmlns:a16="http://schemas.microsoft.com/office/drawing/2014/main" id="{36D48BFC-8734-48C6-8702-4861946439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1295" y="6223507"/>
            <a:ext cx="272810" cy="259902"/>
          </a:xfrm>
          <a:prstGeom prst="rect">
            <a:avLst/>
          </a:prstGeom>
        </p:spPr>
      </p:pic>
      <p:pic>
        <p:nvPicPr>
          <p:cNvPr id="22" name="Picture 21" descr="Logo, company name&#10;&#10;Description automatically generated">
            <a:extLst>
              <a:ext uri="{FF2B5EF4-FFF2-40B4-BE49-F238E27FC236}">
                <a16:creationId xmlns:a16="http://schemas.microsoft.com/office/drawing/2014/main" id="{EC79ACB0-7700-47D8-B14B-453746D7C4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374" y="6450994"/>
            <a:ext cx="272814" cy="272586"/>
          </a:xfrm>
          <a:prstGeom prst="rect">
            <a:avLst/>
          </a:prstGeom>
        </p:spPr>
      </p:pic>
      <p:pic>
        <p:nvPicPr>
          <p:cNvPr id="23" name="Picture 22" descr="Logo, company name&#10;&#10;Description automatically generated">
            <a:extLst>
              <a:ext uri="{FF2B5EF4-FFF2-40B4-BE49-F238E27FC236}">
                <a16:creationId xmlns:a16="http://schemas.microsoft.com/office/drawing/2014/main" id="{BB1CD791-0877-4898-AB13-022A14CC6E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531" y="6464359"/>
            <a:ext cx="272814" cy="272586"/>
          </a:xfrm>
          <a:prstGeom prst="rect">
            <a:avLst/>
          </a:prstGeom>
        </p:spPr>
      </p:pic>
      <p:pic>
        <p:nvPicPr>
          <p:cNvPr id="29" name="Picture 11">
            <a:extLst>
              <a:ext uri="{FF2B5EF4-FFF2-40B4-BE49-F238E27FC236}">
                <a16:creationId xmlns:a16="http://schemas.microsoft.com/office/drawing/2014/main" id="{D212E1B0-9243-499A-B5C1-5D4637965C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705" y="6476333"/>
            <a:ext cx="272813" cy="249566"/>
          </a:xfrm>
          <a:prstGeom prst="rect">
            <a:avLst/>
          </a:prstGeom>
        </p:spPr>
      </p:pic>
      <p:pic>
        <p:nvPicPr>
          <p:cNvPr id="30" name="Picture 11">
            <a:extLst>
              <a:ext uri="{FF2B5EF4-FFF2-40B4-BE49-F238E27FC236}">
                <a16:creationId xmlns:a16="http://schemas.microsoft.com/office/drawing/2014/main" id="{365BD188-8CA3-4E7B-8A95-771077901C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71704" y="420437"/>
            <a:ext cx="272813" cy="24956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0A77808-D2CB-44EE-9417-654634DD7D46}"/>
              </a:ext>
            </a:extLst>
          </p:cNvPr>
          <p:cNvSpPr txBox="1"/>
          <p:nvPr/>
        </p:nvSpPr>
        <p:spPr>
          <a:xfrm>
            <a:off x="3816185" y="32917"/>
            <a:ext cx="4334042" cy="78329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Double Beef Trinity Burger       </a:t>
            </a:r>
            <a:r>
              <a:rPr lang="en-GB" sz="1400" b="1" dirty="0">
                <a:latin typeface="Footlight MT Light"/>
                <a:cs typeface="Calibri"/>
              </a:rPr>
              <a:t>*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                            13.90</a:t>
            </a:r>
            <a:endParaRPr lang="en-US" sz="1400" dirty="0">
              <a:solidFill>
                <a:schemeClr val="accent4">
                  <a:lumMod val="50000"/>
                </a:schemeClr>
              </a:solidFill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double meat, lettuce, tomato, </a:t>
            </a:r>
            <a:endParaRPr lang="en-US" sz="1400" dirty="0">
              <a:solidFill>
                <a:schemeClr val="accent4">
                  <a:lumMod val="50000"/>
                </a:schemeClr>
              </a:solidFill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cheese, cucumber, roasted onions,  </a:t>
            </a:r>
            <a:endParaRPr lang="en-US" sz="1400" dirty="0">
              <a:solidFill>
                <a:schemeClr val="accent4">
                  <a:lumMod val="50000"/>
                </a:schemeClr>
              </a:solidFill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homemade burger sauce, fries/garlic fries</a:t>
            </a:r>
            <a:endParaRPr lang="en-GB" sz="1400" dirty="0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Footlight MT Light"/>
                <a:cs typeface="Calibri"/>
              </a:rPr>
              <a:t>Recommended wine from the menu </a:t>
            </a:r>
            <a:endParaRPr lang="en-GB" sz="1400" dirty="0">
              <a:solidFill>
                <a:schemeClr val="accent6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Footlight MT Light"/>
                <a:cs typeface="Calibri"/>
              </a:rPr>
              <a:t>Las Maletas Malbec red wine juicy plush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Footlight MT Light"/>
                <a:cs typeface="Calibri"/>
              </a:rPr>
              <a:t>velvety texture are perfect for  Beef burger</a:t>
            </a:r>
            <a:endParaRPr lang="en-GB" sz="1400" i="1" dirty="0">
              <a:solidFill>
                <a:schemeClr val="accent6">
                  <a:lumMod val="50000"/>
                </a:schemeClr>
              </a:solidFill>
              <a:latin typeface="Footlight MT Light"/>
              <a:cs typeface="Calibri"/>
            </a:endParaRPr>
          </a:p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Vegan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ea typeface="+mn-lt"/>
                <a:cs typeface="+mn-lt"/>
              </a:rPr>
              <a:t> Glamorgan Sausage             </a:t>
            </a:r>
            <a:r>
              <a:rPr lang="en-GB" sz="1400" b="1" dirty="0">
                <a:latin typeface="Footlight MT Light"/>
                <a:ea typeface="+mn-lt"/>
                <a:cs typeface="+mn-lt"/>
              </a:rPr>
              <a:t>*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ea typeface="+mn-lt"/>
                <a:cs typeface="+mn-lt"/>
              </a:rPr>
              <a:t>                        12.90</a:t>
            </a:r>
            <a:endParaRPr lang="en-GB" sz="1400" i="1" dirty="0">
              <a:solidFill>
                <a:schemeClr val="accent4">
                  <a:lumMod val="50000"/>
                </a:schemeClr>
              </a:solidFill>
              <a:latin typeface="Footlight MT Light"/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mashed potatoes or rice, 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fresh vegetable, mix salad and chutney sauce</a:t>
            </a:r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                </a:t>
            </a:r>
            <a:endParaRPr lang="en-GB" dirty="0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Wales Tomato Laverbread Spaghetti              </a:t>
            </a:r>
            <a:r>
              <a:rPr lang="en-GB" sz="1400" b="1" dirty="0">
                <a:latin typeface="Footlight MT Light"/>
                <a:cs typeface="Calibri"/>
              </a:rPr>
              <a:t>*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        12.50</a:t>
            </a:r>
            <a:endParaRPr lang="en-GB" dirty="0">
              <a:solidFill>
                <a:schemeClr val="accent4">
                  <a:lumMod val="50000"/>
                </a:schemeClr>
              </a:solidFill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plum tomato, parsley, chili flakes,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capers, and lemon</a:t>
            </a:r>
          </a:p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Sea Trout With Rosemary And Fried Shrimp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baked baby potatoes, asparagus, 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lemon butter sauce</a:t>
            </a:r>
            <a:endParaRPr lang="en-GB" dirty="0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Half Whole Crawfish And Half Shrimp Plate          22.90</a:t>
            </a:r>
            <a:endParaRPr lang="en-GB" dirty="0">
              <a:solidFill>
                <a:schemeClr val="accent4">
                  <a:lumMod val="50000"/>
                </a:schemeClr>
              </a:solidFill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coleslaw, sweetcorn,  fries/lemon and 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 peppers fries</a:t>
            </a:r>
          </a:p>
          <a:p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Footlight MT Light"/>
                <a:cs typeface="Calibri"/>
              </a:rPr>
              <a:t>Recommended Wine from the menu </a:t>
            </a:r>
          </a:p>
          <a:p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Footlight MT Light"/>
                <a:cs typeface="Calibri"/>
              </a:rPr>
              <a:t>for this dish Bourgogne Chardonnay 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Footlight MT Light"/>
                <a:cs typeface="Calibri"/>
              </a:rPr>
              <a:t>dry white wine Sophisticated tasteful ideal 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Footlight MT Light"/>
                <a:cs typeface="Calibri"/>
              </a:rPr>
              <a:t>for seafood</a:t>
            </a:r>
            <a:endParaRPr lang="en-GB" dirty="0">
              <a:solidFill>
                <a:schemeClr val="accent6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endParaRPr lang="en-GB" sz="1400" b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1400" b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endParaRPr lang="en-GB" sz="1400" b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endParaRPr lang="en-GB" sz="1400" b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endParaRPr lang="en-GB" sz="1400" b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endParaRPr lang="en-GB" sz="1400" b="1" dirty="0">
              <a:solidFill>
                <a:srgbClr val="7F6000"/>
              </a:solidFill>
              <a:latin typeface="Footlight MT Light"/>
              <a:cs typeface="Calibri"/>
            </a:endParaRPr>
          </a:p>
          <a:p>
            <a:endParaRPr lang="en-GB" dirty="0">
              <a:solidFill>
                <a:srgbClr val="000000"/>
              </a:solidFill>
              <a:latin typeface="Calibri" panose="020F0502020204030204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D8966FF-42B3-430F-A80C-113026C5F916}"/>
              </a:ext>
            </a:extLst>
          </p:cNvPr>
          <p:cNvSpPr txBox="1"/>
          <p:nvPr/>
        </p:nvSpPr>
        <p:spPr>
          <a:xfrm>
            <a:off x="8192959" y="-585718"/>
            <a:ext cx="4080040" cy="81868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endParaRPr lang="en-GB" sz="1600" b="1" dirty="0">
              <a:solidFill>
                <a:schemeClr val="accent4">
                  <a:lumMod val="50000"/>
                </a:schemeClr>
              </a:solidFill>
              <a:latin typeface="Footlight MT Light"/>
            </a:endParaRPr>
          </a:p>
          <a:p>
            <a:pPr>
              <a:lnSpc>
                <a:spcPct val="150000"/>
              </a:lnSpc>
            </a:pPr>
            <a:endParaRPr lang="en-GB" sz="1600" b="1" dirty="0">
              <a:solidFill>
                <a:schemeClr val="accent4">
                  <a:lumMod val="50000"/>
                </a:schemeClr>
              </a:solidFill>
              <a:latin typeface="Footlight MT Light"/>
            </a:endParaRPr>
          </a:p>
          <a:p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</a:rPr>
              <a:t>Dessert</a:t>
            </a: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</a:rPr>
              <a:t>Cheesecake                                                    6.90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</a:rPr>
              <a:t>With raspberry sauce</a:t>
            </a: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</a:rPr>
              <a:t>Apple Crumble                                               5.50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ea typeface="+mn-lt"/>
                <a:cs typeface="+mn-lt"/>
              </a:rPr>
              <a:t>with apple filling and crispy 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ea typeface="+mn-lt"/>
                <a:cs typeface="+mn-lt"/>
              </a:rPr>
              <a:t>butter crumbs on top</a:t>
            </a:r>
            <a:endParaRPr lang="en-GB">
              <a:solidFill>
                <a:schemeClr val="accent4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accent4">
                    <a:lumMod val="50000"/>
                  </a:schemeClr>
                </a:solidFill>
                <a:latin typeface="Footlight MT Light"/>
              </a:rPr>
              <a:t>WINES </a:t>
            </a:r>
            <a:r>
              <a:rPr lang="en-GB" sz="1600" dirty="0">
                <a:solidFill>
                  <a:schemeClr val="accent4">
                    <a:lumMod val="50000"/>
                  </a:schemeClr>
                </a:solidFill>
                <a:latin typeface="Footlight MT Light"/>
              </a:rPr>
              <a:t>/</a:t>
            </a:r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</a:rPr>
              <a:t>750ml</a:t>
            </a:r>
            <a:endParaRPr lang="en-US" sz="1400" i="1">
              <a:solidFill>
                <a:schemeClr val="accent4">
                  <a:lumMod val="50000"/>
                </a:schemeClr>
              </a:solidFill>
              <a:latin typeface="Footlight MT Light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White Wine                                                   </a:t>
            </a: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Bourgogne Chardonnay-France                   20.90       </a:t>
            </a:r>
            <a:endParaRPr lang="en-GB" sz="1400" b="1" i="1" dirty="0">
              <a:solidFill>
                <a:schemeClr val="accent4">
                  <a:lumMod val="50000"/>
                </a:schemeClr>
              </a:solidFill>
              <a:latin typeface="Footlight MT Light"/>
              <a:ea typeface="+mn-lt"/>
              <a:cs typeface="+mn-lt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Dry White wine it is characterized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By elegant citrus and apple fruits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characters 13% ABV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Red Wine </a:t>
            </a:r>
            <a:endParaRPr lang="en-GB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Las Maletas Malbec-Argentina                     19.90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Full-bodied Red (sweet) wine spiced 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vanilla notes of plum, blueberry</a:t>
            </a:r>
            <a:endParaRPr lang="en-GB">
              <a:solidFill>
                <a:schemeClr val="accent4">
                  <a:lumMod val="50000"/>
                </a:schemeClr>
              </a:solidFill>
              <a:latin typeface="Calibri" panose="020F0502020204030204"/>
              <a:cs typeface="Calibri"/>
            </a:endParaRP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and cherry 13,50% ABV</a:t>
            </a:r>
            <a:endParaRPr lang="en-GB" dirty="0">
              <a:solidFill>
                <a:schemeClr val="accent4">
                  <a:lumMod val="50000"/>
                </a:schemeClr>
              </a:solidFill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Rose Shampagne</a:t>
            </a:r>
            <a:endParaRPr lang="en-GB" sz="1400" b="1" i="1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Bouvet But Rose, Saumur-France                  21.90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Dry fresh floral creamy Shampagne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with raspberry and peach flavours</a:t>
            </a:r>
          </a:p>
          <a:p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12,50 ABV</a:t>
            </a:r>
          </a:p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SOFT DRINK</a:t>
            </a:r>
            <a:r>
              <a:rPr lang="en-GB" sz="1400" b="1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 </a:t>
            </a:r>
            <a:r>
              <a:rPr lang="en-GB" sz="1400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/</a:t>
            </a:r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330ml</a:t>
            </a:r>
            <a:r>
              <a:rPr lang="en-GB" sz="1400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/</a:t>
            </a:r>
            <a:r>
              <a:rPr lang="en-GB" sz="1400" i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bottle</a:t>
            </a:r>
            <a:endParaRPr lang="en-US" sz="1400" i="1">
              <a:solidFill>
                <a:schemeClr val="accent4">
                  <a:lumMod val="50000"/>
                </a:schemeClr>
              </a:solidFill>
              <a:ea typeface="+mn-lt"/>
              <a:cs typeface="+mn-lt"/>
            </a:endParaRPr>
          </a:p>
          <a:p>
            <a:r>
              <a:rPr lang="en-GB" sz="1400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Coca-Cola                                                        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2.90</a:t>
            </a:r>
            <a:endParaRPr lang="en-GB" sz="1400" b="1" dirty="0">
              <a:solidFill>
                <a:schemeClr val="accent4">
                  <a:lumMod val="50000"/>
                </a:schemeClr>
              </a:solidFill>
              <a:latin typeface="Footlight MT Light"/>
              <a:ea typeface="+mn-lt"/>
              <a:cs typeface="+mn-lt"/>
            </a:endParaRPr>
          </a:p>
          <a:p>
            <a:r>
              <a:rPr lang="en-GB" sz="1400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Fanta                                                              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  2.90</a:t>
            </a:r>
          </a:p>
          <a:p>
            <a:r>
              <a:rPr lang="en-GB" sz="1400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Sprite                                                               </a:t>
            </a: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2.90</a:t>
            </a:r>
          </a:p>
          <a:p>
            <a:r>
              <a:rPr lang="en-GB" sz="1400" dirty="0">
                <a:solidFill>
                  <a:schemeClr val="accent4">
                    <a:lumMod val="50000"/>
                  </a:schemeClr>
                </a:solidFill>
                <a:latin typeface="Footlight MT Light"/>
                <a:cs typeface="Calibri"/>
              </a:rPr>
              <a:t>                                                </a:t>
            </a:r>
            <a:endParaRPr lang="en-GB" sz="1400" b="1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endParaRPr lang="en-GB" sz="1400" dirty="0">
              <a:solidFill>
                <a:schemeClr val="accent4">
                  <a:lumMod val="50000"/>
                </a:schemeClr>
              </a:solidFill>
              <a:latin typeface="Footlight MT Light"/>
              <a:cs typeface="Calibri"/>
            </a:endParaRPr>
          </a:p>
          <a:p>
            <a:endParaRPr lang="en-GB" sz="1400" b="1" dirty="0">
              <a:solidFill>
                <a:srgbClr val="7F6000"/>
              </a:solidFill>
              <a:latin typeface="Calibri" panose="020F0502020204030204"/>
              <a:cs typeface="Calibri"/>
            </a:endParaRPr>
          </a:p>
          <a:p>
            <a:endParaRPr lang="en-GB" sz="1400" dirty="0">
              <a:solidFill>
                <a:srgbClr val="7F6000"/>
              </a:solidFill>
              <a:cs typeface="Calibri"/>
            </a:endParaRPr>
          </a:p>
          <a:p>
            <a:endParaRPr lang="en-GB" dirty="0">
              <a:solidFill>
                <a:srgbClr val="000000"/>
              </a:solidFill>
              <a:cs typeface="Calibri"/>
            </a:endParaRPr>
          </a:p>
        </p:txBody>
      </p:sp>
      <p:pic>
        <p:nvPicPr>
          <p:cNvPr id="36" name="Picture 7">
            <a:extLst>
              <a:ext uri="{FF2B5EF4-FFF2-40B4-BE49-F238E27FC236}">
                <a16:creationId xmlns:a16="http://schemas.microsoft.com/office/drawing/2014/main" id="{A47186D9-9836-41DE-8D05-68EEF8DEBF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0189" y="1125672"/>
            <a:ext cx="457202" cy="462451"/>
          </a:xfrm>
          <a:prstGeom prst="rect">
            <a:avLst/>
          </a:prstGeom>
        </p:spPr>
      </p:pic>
      <p:pic>
        <p:nvPicPr>
          <p:cNvPr id="19" name="Picture 18" descr="Logo, company name&#10;&#10;Description automatically generated">
            <a:extLst>
              <a:ext uri="{FF2B5EF4-FFF2-40B4-BE49-F238E27FC236}">
                <a16:creationId xmlns:a16="http://schemas.microsoft.com/office/drawing/2014/main" id="{2B717850-5547-42A2-859C-3476FAC20C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0847" y="1959202"/>
            <a:ext cx="272814" cy="272586"/>
          </a:xfrm>
          <a:prstGeom prst="rect">
            <a:avLst/>
          </a:prstGeom>
        </p:spPr>
      </p:pic>
      <p:pic>
        <p:nvPicPr>
          <p:cNvPr id="24" name="Picture 11">
            <a:extLst>
              <a:ext uri="{FF2B5EF4-FFF2-40B4-BE49-F238E27FC236}">
                <a16:creationId xmlns:a16="http://schemas.microsoft.com/office/drawing/2014/main" id="{EC31CFA3-CB8B-4461-9075-280B8D0BC4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703" y="915068"/>
            <a:ext cx="272813" cy="249566"/>
          </a:xfrm>
          <a:prstGeom prst="rect">
            <a:avLst/>
          </a:prstGeom>
        </p:spPr>
      </p:pic>
      <p:pic>
        <p:nvPicPr>
          <p:cNvPr id="25" name="Picture 7">
            <a:extLst>
              <a:ext uri="{FF2B5EF4-FFF2-40B4-BE49-F238E27FC236}">
                <a16:creationId xmlns:a16="http://schemas.microsoft.com/office/drawing/2014/main" id="{7A1C74A6-AAB9-4A52-8D79-61F7EBC692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9189" y="1958980"/>
            <a:ext cx="272810" cy="259902"/>
          </a:xfrm>
          <a:prstGeom prst="rect">
            <a:avLst/>
          </a:prstGeom>
        </p:spPr>
      </p:pic>
      <p:pic>
        <p:nvPicPr>
          <p:cNvPr id="26" name="Picture 7">
            <a:extLst>
              <a:ext uri="{FF2B5EF4-FFF2-40B4-BE49-F238E27FC236}">
                <a16:creationId xmlns:a16="http://schemas.microsoft.com/office/drawing/2014/main" id="{965579A8-7E16-46EB-B9CA-5C69611AFC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504" y="622137"/>
            <a:ext cx="272810" cy="259902"/>
          </a:xfrm>
          <a:prstGeom prst="rect">
            <a:avLst/>
          </a:prstGeom>
        </p:spPr>
      </p:pic>
      <p:pic>
        <p:nvPicPr>
          <p:cNvPr id="27" name="Picture 7">
            <a:extLst>
              <a:ext uri="{FF2B5EF4-FFF2-40B4-BE49-F238E27FC236}">
                <a16:creationId xmlns:a16="http://schemas.microsoft.com/office/drawing/2014/main" id="{3D5587B6-2998-4DA7-98F6-90F00BFE85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607" y="1370769"/>
            <a:ext cx="272810" cy="259902"/>
          </a:xfrm>
          <a:prstGeom prst="rect">
            <a:avLst/>
          </a:prstGeom>
        </p:spPr>
      </p:pic>
      <p:pic>
        <p:nvPicPr>
          <p:cNvPr id="28" name="Picture 7">
            <a:extLst>
              <a:ext uri="{FF2B5EF4-FFF2-40B4-BE49-F238E27FC236}">
                <a16:creationId xmlns:a16="http://schemas.microsoft.com/office/drawing/2014/main" id="{9C41D3BB-4390-4CC3-9C3E-C651CC1706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7712" y="2841295"/>
            <a:ext cx="272810" cy="259902"/>
          </a:xfrm>
          <a:prstGeom prst="rect">
            <a:avLst/>
          </a:prstGeom>
        </p:spPr>
      </p:pic>
      <p:pic>
        <p:nvPicPr>
          <p:cNvPr id="31" name="Picture 30" descr="Logo, company name&#10;&#10;Description automatically generated">
            <a:extLst>
              <a:ext uri="{FF2B5EF4-FFF2-40B4-BE49-F238E27FC236}">
                <a16:creationId xmlns:a16="http://schemas.microsoft.com/office/drawing/2014/main" id="{E430045D-0E30-4454-B5F8-132EB5FAD0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90005" y="2119623"/>
            <a:ext cx="272814" cy="272586"/>
          </a:xfrm>
          <a:prstGeom prst="rect">
            <a:avLst/>
          </a:prstGeom>
        </p:spPr>
      </p:pic>
      <p:pic>
        <p:nvPicPr>
          <p:cNvPr id="32" name="Picture 7">
            <a:extLst>
              <a:ext uri="{FF2B5EF4-FFF2-40B4-BE49-F238E27FC236}">
                <a16:creationId xmlns:a16="http://schemas.microsoft.com/office/drawing/2014/main" id="{2954F0B8-DD0D-4CEA-9B2A-C2A2D48E0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4975" y="2132768"/>
            <a:ext cx="272810" cy="259902"/>
          </a:xfrm>
          <a:prstGeom prst="rect">
            <a:avLst/>
          </a:prstGeom>
        </p:spPr>
      </p:pic>
      <p:pic>
        <p:nvPicPr>
          <p:cNvPr id="33" name="Picture 7">
            <a:extLst>
              <a:ext uri="{FF2B5EF4-FFF2-40B4-BE49-F238E27FC236}">
                <a16:creationId xmlns:a16="http://schemas.microsoft.com/office/drawing/2014/main" id="{E67D0717-2AFA-4E7A-9AED-19B27E137C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3134" y="5109461"/>
            <a:ext cx="457202" cy="462451"/>
          </a:xfrm>
          <a:prstGeom prst="rect">
            <a:avLst/>
          </a:prstGeom>
        </p:spPr>
      </p:pic>
      <p:pic>
        <p:nvPicPr>
          <p:cNvPr id="34" name="Picture 11">
            <a:extLst>
              <a:ext uri="{FF2B5EF4-FFF2-40B4-BE49-F238E27FC236}">
                <a16:creationId xmlns:a16="http://schemas.microsoft.com/office/drawing/2014/main" id="{FBB5B613-8E2D-416F-B818-4254FE764A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598" y="2840120"/>
            <a:ext cx="272813" cy="249566"/>
          </a:xfrm>
          <a:prstGeom prst="rect">
            <a:avLst/>
          </a:prstGeom>
        </p:spPr>
      </p:pic>
      <p:pic>
        <p:nvPicPr>
          <p:cNvPr id="35" name="Picture 7">
            <a:extLst>
              <a:ext uri="{FF2B5EF4-FFF2-40B4-BE49-F238E27FC236}">
                <a16:creationId xmlns:a16="http://schemas.microsoft.com/office/drawing/2014/main" id="{1ECDF483-9349-4005-8EFD-6F95345E73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99" y="261190"/>
            <a:ext cx="272810" cy="259902"/>
          </a:xfrm>
          <a:prstGeom prst="rect">
            <a:avLst/>
          </a:prstGeom>
        </p:spPr>
      </p:pic>
      <p:pic>
        <p:nvPicPr>
          <p:cNvPr id="37" name="Picture 7">
            <a:extLst>
              <a:ext uri="{FF2B5EF4-FFF2-40B4-BE49-F238E27FC236}">
                <a16:creationId xmlns:a16="http://schemas.microsoft.com/office/drawing/2014/main" id="{EA5A3AD9-1279-4D0D-B16E-DE301CA80F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8659" y="421610"/>
            <a:ext cx="272810" cy="259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794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   OPENING HOURS: Sun -Thu 12pm-21pm  Fri-Sat 11.30am- 22pm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5244</cp:revision>
  <dcterms:created xsi:type="dcterms:W3CDTF">2022-02-15T22:00:36Z</dcterms:created>
  <dcterms:modified xsi:type="dcterms:W3CDTF">2022-02-24T17:15:51Z</dcterms:modified>
</cp:coreProperties>
</file>