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1" r:id="rId4"/>
    <p:sldId id="259" r:id="rId5"/>
    <p:sldId id="262" r:id="rId6"/>
    <p:sldId id="260" r:id="rId7"/>
    <p:sldId id="263" r:id="rId8"/>
    <p:sldId id="265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0566"/>
    <p:restoredTop sz="94599"/>
  </p:normalViewPr>
  <p:slideViewPr>
    <p:cSldViewPr snapToGrid="0" snapToObjects="1">
      <p:cViewPr varScale="1">
        <p:scale>
          <a:sx n="69" d="100"/>
          <a:sy n="69" d="100"/>
        </p:scale>
        <p:origin x="232" y="1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10/16/19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conbio.org/" TargetMode="External"/><Relationship Id="rId7" Type="http://schemas.openxmlformats.org/officeDocument/2006/relationships/hyperlink" Target="https://www.totaljobs.com/job/88008225/apply?TemplateType=Standard" TargetMode="External"/><Relationship Id="rId2" Type="http://schemas.openxmlformats.org/officeDocument/2006/relationships/hyperlink" Target="http://www.nzdl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ransitionalservices.org/newsletters/recipe-for-teamwork" TargetMode="External"/><Relationship Id="rId5" Type="http://schemas.openxmlformats.org/officeDocument/2006/relationships/hyperlink" Target="http://www.employabilitydallas.org/" TargetMode="External"/><Relationship Id="rId4" Type="http://schemas.openxmlformats.org/officeDocument/2006/relationships/hyperlink" Target="https://digitalliteracy.cornell.edu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4BB4E1-AA41-1041-AB9C-7E141494C3B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merican Typewriter" panose="02090604020004020304" pitchFamily="18" charset="77"/>
                <a:ea typeface="Ayuthaya" pitchFamily="2" charset="-34"/>
                <a:cs typeface="Ayuthaya" pitchFamily="2" charset="-34"/>
              </a:rPr>
              <a:t>Claire </a:t>
            </a:r>
            <a:r>
              <a:rPr lang="en-US" dirty="0" err="1">
                <a:latin typeface="American Typewriter" panose="02090604020004020304" pitchFamily="18" charset="77"/>
                <a:ea typeface="Ayuthaya" pitchFamily="2" charset="-34"/>
                <a:cs typeface="Ayuthaya" pitchFamily="2" charset="-34"/>
              </a:rPr>
              <a:t>walters</a:t>
            </a:r>
            <a:r>
              <a:rPr lang="en-US" dirty="0">
                <a:latin typeface="American Typewriter" panose="02090604020004020304" pitchFamily="18" charset="77"/>
                <a:ea typeface="Ayuthaya" pitchFamily="2" charset="-34"/>
                <a:cs typeface="Ayuthaya" pitchFamily="2" charset="-34"/>
              </a:rPr>
              <a:t>   1707602 </a:t>
            </a:r>
            <a:br>
              <a:rPr lang="en-US" dirty="0">
                <a:latin typeface="American Typewriter" panose="02090604020004020304" pitchFamily="18" charset="77"/>
                <a:ea typeface="Ayuthaya" pitchFamily="2" charset="-34"/>
                <a:cs typeface="Ayuthaya" pitchFamily="2" charset="-34"/>
              </a:rPr>
            </a:br>
            <a:br>
              <a:rPr lang="en-US" dirty="0">
                <a:latin typeface="American Typewriter" panose="02090604020004020304" pitchFamily="18" charset="77"/>
                <a:ea typeface="Ayuthaya" pitchFamily="2" charset="-34"/>
                <a:cs typeface="Ayuthaya" pitchFamily="2" charset="-34"/>
              </a:rPr>
            </a:br>
            <a:r>
              <a:rPr lang="en-US" dirty="0">
                <a:latin typeface="American Typewriter" panose="02090604020004020304" pitchFamily="18" charset="77"/>
                <a:ea typeface="Ayuthaya" pitchFamily="2" charset="-34"/>
                <a:cs typeface="Ayuthaya" pitchFamily="2" charset="-34"/>
              </a:rPr>
              <a:t>		presentation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DAACC4-3633-7B4D-86C0-1EA50B81F4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76424" y="4062844"/>
            <a:ext cx="8791575" cy="1870365"/>
          </a:xfrm>
        </p:spPr>
        <p:txBody>
          <a:bodyPr>
            <a:normAutofit/>
          </a:bodyPr>
          <a:lstStyle/>
          <a:p>
            <a:r>
              <a:rPr lang="en-US" sz="3600" dirty="0"/>
              <a:t>Skills for life : Employability and future pathways </a:t>
            </a:r>
          </a:p>
        </p:txBody>
      </p:sp>
    </p:spTree>
    <p:extLst>
      <p:ext uri="{BB962C8B-B14F-4D97-AF65-F5344CB8AC3E}">
        <p14:creationId xmlns:p14="http://schemas.microsoft.com/office/powerpoint/2010/main" val="42265428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8899A2-A9C2-254C-9670-F69AABC69E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yuthaya" pitchFamily="2" charset="-34"/>
                <a:ea typeface="Ayuthaya" pitchFamily="2" charset="-34"/>
                <a:cs typeface="Ayuthaya" pitchFamily="2" charset="-34"/>
              </a:rPr>
              <a:t>Job Description and purpose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5C2FCA-6B6E-3342-9845-9B97481C62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Residential Child Care Officer with.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38 hours a week term time only fixed term.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Responsible to : Head of care.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To provide good childcare to children within a residential setting as well as providing physical and emotional development through positive interpersonal and life experiences that are as close to a good home life as possible</a:t>
            </a:r>
            <a:r>
              <a:rPr lang="en-US" dirty="0"/>
              <a:t>.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8ED0951-E1F2-3A48-A4E6-4D45C6DF12CE}"/>
              </a:ext>
            </a:extLst>
          </p:cNvPr>
          <p:cNvSpPr txBox="1"/>
          <p:nvPr/>
        </p:nvSpPr>
        <p:spPr>
          <a:xfrm>
            <a:off x="7837715" y="5579706"/>
            <a:ext cx="309761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(Smith, B. 2019)</a:t>
            </a:r>
          </a:p>
        </p:txBody>
      </p:sp>
    </p:spTree>
    <p:extLst>
      <p:ext uri="{BB962C8B-B14F-4D97-AF65-F5344CB8AC3E}">
        <p14:creationId xmlns:p14="http://schemas.microsoft.com/office/powerpoint/2010/main" val="26526793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C062F6-B29F-0448-82ED-B0CEBF7410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Reason for choosing the job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047202-CBCD-E64B-87F5-DBB02E3A76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8246" y="2378696"/>
            <a:ext cx="9905999" cy="3541714"/>
          </a:xfrm>
        </p:spPr>
        <p:txBody>
          <a:bodyPr/>
          <a:lstStyle/>
          <a:p>
            <a:r>
              <a:rPr lang="en-US" dirty="0"/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My skills, experience and knowledge mostly meet the essential and desirable criteria the company are asking for.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My previous training is in line with the personal specification.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First hand experience in a residential child care setting.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employability module has helped me to gain knowledge to cross reference skills. </a:t>
            </a:r>
          </a:p>
        </p:txBody>
      </p:sp>
    </p:spTree>
    <p:extLst>
      <p:ext uri="{BB962C8B-B14F-4D97-AF65-F5344CB8AC3E}">
        <p14:creationId xmlns:p14="http://schemas.microsoft.com/office/powerpoint/2010/main" val="33068652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72472F-D60D-924B-A675-9CF821A21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5494" y="2090505"/>
            <a:ext cx="9177862" cy="4784098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Employability lectures have helped to provide me with knowledge and understanding of how to find the correct job and where to look.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Module has helped to show the importance of meeting essential requirements.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Employability module has helped me to apply all my knowledge, experience and skills in developing new techniques for interviews and applications.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Having attended an Employability module I now understand that when applying for jobs always look at job specifications in full.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Using new skills now highlights how I meet requirements I may not have realized before.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Cottrell, (2010) believes our skills help employability.</a:t>
            </a:r>
          </a:p>
          <a:p>
            <a:pPr lvl="8"/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C1EA50C-8EB5-6047-91A9-D100F1AA29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3748" y="262659"/>
            <a:ext cx="6140178" cy="172737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FDC5589-63A0-884A-A053-AE51B7BDCD1B}"/>
              </a:ext>
            </a:extLst>
          </p:cNvPr>
          <p:cNvSpPr txBox="1"/>
          <p:nvPr/>
        </p:nvSpPr>
        <p:spPr>
          <a:xfrm>
            <a:off x="9584291" y="6399908"/>
            <a:ext cx="193813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(Cottrell, S. 2010)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F093DBC-B619-854B-9502-5597EFB947A8}"/>
              </a:ext>
            </a:extLst>
          </p:cNvPr>
          <p:cNvSpPr txBox="1"/>
          <p:nvPr/>
        </p:nvSpPr>
        <p:spPr>
          <a:xfrm>
            <a:off x="8793926" y="1536507"/>
            <a:ext cx="207818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(Frieden, L. 2019)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21044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0A2454-7F7D-A141-A54B-60784372C9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Kolb’s reflective cycle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D8C81CD-D830-4F4B-A18A-D29DCA11FC9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44620" y="2249488"/>
            <a:ext cx="7688425" cy="3541712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9E29C54-4E1E-594B-862F-D35F01A9018C}"/>
              </a:ext>
            </a:extLst>
          </p:cNvPr>
          <p:cNvSpPr txBox="1"/>
          <p:nvPr/>
        </p:nvSpPr>
        <p:spPr>
          <a:xfrm>
            <a:off x="8622254" y="5791200"/>
            <a:ext cx="193310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(Kolb, D. 2015)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216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AFDF11-5003-E645-8DED-1535125192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FFE6A-33E4-B243-8D63-21E58DAE2B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7636" y="3380388"/>
            <a:ext cx="8617228" cy="3276601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Effect teamwork requires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Sharing knowledge and skills to help colleagues when in difficult situations.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Good communication and interpersonal skills able to influence and persuade.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Apply skills calmly and where possible resolve problems.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Everyone's strengths are different and should be valued.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Build on positive potential with own actions and interaction with others.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D8F41CC-C2A3-0D40-8F1E-B83F30129A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17672" y="696292"/>
            <a:ext cx="3289300" cy="24638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F80C3A3-C8E2-E54F-9988-246542B4C7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47249" y="696292"/>
            <a:ext cx="5084180" cy="21209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F705F66-857A-CD43-AEDF-5125BA2D70D9}"/>
              </a:ext>
            </a:extLst>
          </p:cNvPr>
          <p:cNvSpPr txBox="1"/>
          <p:nvPr/>
        </p:nvSpPr>
        <p:spPr>
          <a:xfrm>
            <a:off x="1390293" y="2821790"/>
            <a:ext cx="262444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(Mc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Lenahan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S. 2017)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FED57E3-396D-E64F-BC63-7DD1428BDC82}"/>
              </a:ext>
            </a:extLst>
          </p:cNvPr>
          <p:cNvSpPr txBox="1"/>
          <p:nvPr/>
        </p:nvSpPr>
        <p:spPr>
          <a:xfrm>
            <a:off x="9868395" y="3195722"/>
            <a:ext cx="147348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Wiemels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L. 2014)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F012ED6-C137-7A45-BF18-F3FE41188290}"/>
              </a:ext>
            </a:extLst>
          </p:cNvPr>
          <p:cNvSpPr txBox="1"/>
          <p:nvPr/>
        </p:nvSpPr>
        <p:spPr>
          <a:xfrm>
            <a:off x="9484454" y="6389188"/>
            <a:ext cx="312591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(Cottrell, S. 2010)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61703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7E010-18D5-3F4D-B166-89D780CDC5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648" y="76694"/>
            <a:ext cx="9905998" cy="1478570"/>
          </a:xfrm>
        </p:spPr>
        <p:txBody>
          <a:bodyPr/>
          <a:lstStyle/>
          <a:p>
            <a:r>
              <a:rPr lang="en-US" dirty="0"/>
              <a:t>Professional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3FD1A0-3D6B-AA42-9150-C60369C5EB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678" y="1555264"/>
            <a:ext cx="9905999" cy="3541714"/>
          </a:xfrm>
        </p:spPr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Importance of continuous professional development.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Important for students to gain personal skills.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Example: studying at university has helped me to progress.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Identify skills that need to be developed through further training. 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3280C3F-1526-1B49-9E69-0A0E7EC038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1262" y="4094922"/>
            <a:ext cx="4374807" cy="265719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D8A5F2E-7150-C34C-A908-DD284EBB0BDD}"/>
              </a:ext>
            </a:extLst>
          </p:cNvPr>
          <p:cNvSpPr txBox="1"/>
          <p:nvPr/>
        </p:nvSpPr>
        <p:spPr>
          <a:xfrm>
            <a:off x="9840617" y="5227983"/>
            <a:ext cx="122501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Delie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J. 2019)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A80F8F-6EA2-6C4C-9E98-B0AB15364A0C}"/>
              </a:ext>
            </a:extLst>
          </p:cNvPr>
          <p:cNvSpPr txBox="1"/>
          <p:nvPr/>
        </p:nvSpPr>
        <p:spPr>
          <a:xfrm>
            <a:off x="606286" y="4094922"/>
            <a:ext cx="1388522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(Cottrell, S. 2010)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56046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66DC7-BDBC-734A-8F07-E740CF69D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</p:spPr>
        <p:txBody>
          <a:bodyPr/>
          <a:lstStyle/>
          <a:p>
            <a:r>
              <a:rPr lang="en-US" dirty="0"/>
              <a:t>To conclude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45D811-C988-0545-AC9F-92D5FAC61D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139" y="2097087"/>
            <a:ext cx="9905999" cy="3856451"/>
          </a:xfrm>
        </p:spPr>
        <p:txBody>
          <a:bodyPr>
            <a:normAutofit fontScale="92500" lnSpcReduction="10000"/>
          </a:bodyPr>
          <a:lstStyle/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Whilst working on this module has helped me to appreciate all my skills gained and how these an be used in job applications. </a:t>
            </a: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I now understand the importance of closely looking at the person specification and </a:t>
            </a:r>
            <a:r>
              <a:rPr lang="en-US" sz="2600" dirty="0" err="1">
                <a:latin typeface="Arial" panose="020B0604020202020204" pitchFamily="34" charset="0"/>
                <a:cs typeface="Arial" panose="020B0604020202020204" pitchFamily="34" charset="0"/>
              </a:rPr>
              <a:t>realise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the essential criteria must be met.</a:t>
            </a: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I have found it helpful to have all my previous work history, training attended, and qualifications together and well organized this could be in an up to date CV and a record of achievement which I need to compile.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87205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4E7151-3D9B-BD47-91E2-656D639063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9972" y="-234827"/>
            <a:ext cx="9905998" cy="1478570"/>
          </a:xfrm>
        </p:spPr>
        <p:txBody>
          <a:bodyPr/>
          <a:lstStyle/>
          <a:p>
            <a:r>
              <a:rPr lang="en-US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796001-0559-7344-A9CB-5D1009A854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0681" y="951722"/>
            <a:ext cx="9905999" cy="5594853"/>
          </a:xfrm>
        </p:spPr>
        <p:txBody>
          <a:bodyPr>
            <a:normAutofit fontScale="92500"/>
          </a:bodyPr>
          <a:lstStyle/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Cottrell, S. (2010).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Skills for Success: The Personal Development Planning Handbook (2</a:t>
            </a:r>
            <a:r>
              <a:rPr lang="en-GB" sz="1500" i="1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 Ed.)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Basingstoke: Palgrave Macmillan.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Corps, P. (1989).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Nonformal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 Education Manual, Training and Development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http://www.nzdl.org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(Accessed 12</a:t>
            </a:r>
            <a:r>
              <a:rPr lang="en-GB" sz="15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October 2019).</a:t>
            </a:r>
          </a:p>
          <a:p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Delie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J. (2019).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Society for Conservation Biology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Professional Development Available at: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https://conbio.org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(Accessed 12</a:t>
            </a:r>
            <a:r>
              <a:rPr lang="en-GB" sz="15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October 2019).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Digital Literacy. (2019).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Organisation Strategies. Available at: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 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https://digitalliteracy.cornell.edu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(Accessed 11</a:t>
            </a:r>
            <a:r>
              <a:rPr lang="en-GB" sz="15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October 2019).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Frieden, L. (2019).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Employability skills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http://www.employabilitydallas.org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(Accessed 10</a:t>
            </a:r>
            <a:r>
              <a:rPr lang="en-GB" sz="15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October 2019).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Kolb, D. (2015). Experiential Learning: Experience as the Source of Learning and Development (2</a:t>
            </a:r>
            <a:r>
              <a:rPr lang="en-GB" sz="1500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Ed) New Jersey: Pearson Education. 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Mc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Lenahan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S. (2017)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Recipe for Teamwork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Available at: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https://www.transitionalservices.org/newsletters/recipe-for-teamwork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(Accessed 11</a:t>
            </a:r>
            <a:r>
              <a:rPr lang="en-GB" sz="15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October 2019).  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Smith, B.(2019)  Totaljobs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, Residential Childcare Officer . Available at: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https://www.totaljobs.com/job/88008225/apply?TemplateType=Standard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(Accessed 11</a:t>
            </a:r>
            <a:r>
              <a:rPr lang="en-GB" sz="15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October 2019).  </a:t>
            </a:r>
            <a:endParaRPr lang="en-GB" sz="15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Thompson, S. &amp; Thompson, N.  (2018)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The Critically Reflective Practitioner (2</a:t>
            </a:r>
            <a:r>
              <a:rPr lang="en-GB" sz="1500" i="1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 Ed/2il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Arg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Basingstoke: Palgrave Macmillan.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437856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Circuit</Template>
  <TotalTime>1685</TotalTime>
  <Words>587</Words>
  <Application>Microsoft Macintosh PowerPoint</Application>
  <PresentationFormat>Widescreen</PresentationFormat>
  <Paragraphs>54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American Typewriter</vt:lpstr>
      <vt:lpstr>Arial</vt:lpstr>
      <vt:lpstr>Ayuthaya</vt:lpstr>
      <vt:lpstr>Trebuchet MS</vt:lpstr>
      <vt:lpstr>Tw Cen MT</vt:lpstr>
      <vt:lpstr>Circuit</vt:lpstr>
      <vt:lpstr>Claire walters   1707602     presentation </vt:lpstr>
      <vt:lpstr>Job Description and purpose </vt:lpstr>
      <vt:lpstr>Reason for choosing the job </vt:lpstr>
      <vt:lpstr>PowerPoint Presentation</vt:lpstr>
      <vt:lpstr>Kolb’s reflective cycle</vt:lpstr>
      <vt:lpstr> </vt:lpstr>
      <vt:lpstr>Professional DEVELOPMENT</vt:lpstr>
      <vt:lpstr>To conclude </vt:lpstr>
      <vt:lpstr>Reference list 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Claire walters   1707602     presentation </dc:title>
  <dc:creator>Claire Walters (1707602)</dc:creator>
  <cp:lastModifiedBy>Claire Walters (1707602)</cp:lastModifiedBy>
  <cp:revision>44</cp:revision>
  <cp:lastPrinted>2019-10-04T22:44:56Z</cp:lastPrinted>
  <dcterms:created xsi:type="dcterms:W3CDTF">2019-10-04T21:40:16Z</dcterms:created>
  <dcterms:modified xsi:type="dcterms:W3CDTF">2019-10-16T13:58:44Z</dcterms:modified>
</cp:coreProperties>
</file>