
<file path=[Content_Types].xml><?xml version="1.0" encoding="utf-8"?>
<Types xmlns="http://schemas.openxmlformats.org/package/2006/content-types">
  <Default Extension="emf" ContentType="image/x-emf"/>
  <Default Extension="jpeg" ContentType="image/jpeg"/>
  <Default Extension="jpg" ContentType="image/jp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7" r:id="rId2"/>
    <p:sldMasterId id="2147483673" r:id="rId3"/>
  </p:sldMasterIdLst>
  <p:notesMasterIdLst>
    <p:notesMasterId r:id="rId78"/>
  </p:notesMasterIdLst>
  <p:sldIdLst>
    <p:sldId id="679" r:id="rId4"/>
    <p:sldId id="680" r:id="rId5"/>
    <p:sldId id="694" r:id="rId6"/>
    <p:sldId id="687" r:id="rId7"/>
    <p:sldId id="683" r:id="rId8"/>
    <p:sldId id="688" r:id="rId9"/>
    <p:sldId id="689" r:id="rId10"/>
    <p:sldId id="258" r:id="rId11"/>
    <p:sldId id="696" r:id="rId12"/>
    <p:sldId id="681" r:id="rId13"/>
    <p:sldId id="313" r:id="rId14"/>
    <p:sldId id="690" r:id="rId15"/>
    <p:sldId id="336" r:id="rId16"/>
    <p:sldId id="705" r:id="rId17"/>
    <p:sldId id="337" r:id="rId18"/>
    <p:sldId id="339" r:id="rId19"/>
    <p:sldId id="706" r:id="rId20"/>
    <p:sldId id="691" r:id="rId21"/>
    <p:sldId id="340" r:id="rId22"/>
    <p:sldId id="342" r:id="rId23"/>
    <p:sldId id="692" r:id="rId24"/>
    <p:sldId id="697" r:id="rId25"/>
    <p:sldId id="365" r:id="rId26"/>
    <p:sldId id="366" r:id="rId27"/>
    <p:sldId id="367" r:id="rId28"/>
    <p:sldId id="371" r:id="rId29"/>
    <p:sldId id="643" r:id="rId30"/>
    <p:sldId id="370" r:id="rId31"/>
    <p:sldId id="387" r:id="rId32"/>
    <p:sldId id="833" r:id="rId33"/>
    <p:sldId id="331" r:id="rId34"/>
    <p:sldId id="645" r:id="rId35"/>
    <p:sldId id="380" r:id="rId36"/>
    <p:sldId id="372" r:id="rId37"/>
    <p:sldId id="373" r:id="rId38"/>
    <p:sldId id="382" r:id="rId39"/>
    <p:sldId id="708" r:id="rId40"/>
    <p:sldId id="719" r:id="rId41"/>
    <p:sldId id="349" r:id="rId42"/>
    <p:sldId id="704" r:id="rId43"/>
    <p:sldId id="724" r:id="rId44"/>
    <p:sldId id="723" r:id="rId45"/>
    <p:sldId id="730" r:id="rId46"/>
    <p:sldId id="729" r:id="rId47"/>
    <p:sldId id="728" r:id="rId48"/>
    <p:sldId id="727" r:id="rId49"/>
    <p:sldId id="725" r:id="rId50"/>
    <p:sldId id="726" r:id="rId51"/>
    <p:sldId id="388" r:id="rId52"/>
    <p:sldId id="377" r:id="rId53"/>
    <p:sldId id="378" r:id="rId54"/>
    <p:sldId id="379" r:id="rId55"/>
    <p:sldId id="385" r:id="rId56"/>
    <p:sldId id="384" r:id="rId57"/>
    <p:sldId id="386" r:id="rId58"/>
    <p:sldId id="644" r:id="rId59"/>
    <p:sldId id="343" r:id="rId60"/>
    <p:sldId id="646" r:id="rId61"/>
    <p:sldId id="345" r:id="rId62"/>
    <p:sldId id="346" r:id="rId63"/>
    <p:sldId id="720" r:id="rId64"/>
    <p:sldId id="722" r:id="rId65"/>
    <p:sldId id="716" r:id="rId66"/>
    <p:sldId id="715" r:id="rId67"/>
    <p:sldId id="347" r:id="rId68"/>
    <p:sldId id="709" r:id="rId69"/>
    <p:sldId id="317" r:id="rId70"/>
    <p:sldId id="304" r:id="rId71"/>
    <p:sldId id="832" r:id="rId72"/>
    <p:sldId id="834" r:id="rId73"/>
    <p:sldId id="707" r:id="rId74"/>
    <p:sldId id="769" r:id="rId75"/>
    <p:sldId id="831" r:id="rId76"/>
    <p:sldId id="830" r:id="rId77"/>
  </p:sldIdLst>
  <p:sldSz cx="12192000" cy="6858000"/>
  <p:notesSz cx="9926638" cy="6797675"/>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DDDDD"/>
    <a:srgbClr val="A6AAA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94FB06-5847-4A18-A667-362C5F6EA0C6}" v="422" dt="2026-02-01T12:55:41.602"/>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6906" autoAdjust="0"/>
  </p:normalViewPr>
  <p:slideViewPr>
    <p:cSldViewPr>
      <p:cViewPr varScale="1">
        <p:scale>
          <a:sx n="71" d="100"/>
          <a:sy n="71" d="100"/>
        </p:scale>
        <p:origin x="1992" y="66"/>
      </p:cViewPr>
      <p:guideLst>
        <p:guide orient="horz" pos="2880"/>
        <p:guide pos="2160"/>
      </p:guideLst>
    </p:cSldViewPr>
  </p:slideViewPr>
  <p:notesTextViewPr>
    <p:cViewPr>
      <p:scale>
        <a:sx n="3" d="2"/>
        <a:sy n="3" d="2"/>
      </p:scale>
      <p:origin x="0" y="0"/>
    </p:cViewPr>
  </p:notesTextViewPr>
  <p:sorterViewPr>
    <p:cViewPr>
      <p:scale>
        <a:sx n="100" d="100"/>
        <a:sy n="100" d="100"/>
      </p:scale>
      <p:origin x="0" y="-1728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microsoft.com/office/2015/10/relationships/revisionInfo" Target="revisionInfo.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presProps" Target="presProps.xml"/><Relationship Id="rId5" Type="http://schemas.openxmlformats.org/officeDocument/2006/relationships/slide" Target="slides/slide2.xml"/><Relationship Id="rId61" Type="http://schemas.openxmlformats.org/officeDocument/2006/relationships/slide" Target="slides/slide58.xml"/><Relationship Id="rId82" Type="http://schemas.openxmlformats.org/officeDocument/2006/relationships/tableStyles" Target="tableStyles.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notesMaster" Target="notesMasters/notesMaster1.xml"/><Relationship Id="rId8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DDACC2BD-2885-405C-8076-C65D82DA6241}"/>
    <pc:docChg chg="undo redo custSel addSld delSld modSld sldOrd delMainMaster modNotesMaster">
      <pc:chgData name="Matthew Archer" userId="aad98465-9c59-4159-8df1-a13be7bdef7f" providerId="ADAL" clId="{DDACC2BD-2885-405C-8076-C65D82DA6241}" dt="2026-02-01T12:53:58.419" v="14525" actId="167"/>
      <pc:docMkLst>
        <pc:docMk/>
      </pc:docMkLst>
      <pc:sldChg chg="addSp delSp modSp mod modNotesTx">
        <pc:chgData name="Matthew Archer" userId="aad98465-9c59-4159-8df1-a13be7bdef7f" providerId="ADAL" clId="{DDACC2BD-2885-405C-8076-C65D82DA6241}" dt="2026-01-28T09:13:53.691" v="6929" actId="20577"/>
        <pc:sldMkLst>
          <pc:docMk/>
          <pc:sldMk cId="0" sldId="258"/>
        </pc:sldMkLst>
        <pc:picChg chg="add mod">
          <ac:chgData name="Matthew Archer" userId="aad98465-9c59-4159-8df1-a13be7bdef7f" providerId="ADAL" clId="{DDACC2BD-2885-405C-8076-C65D82DA6241}" dt="2026-01-23T14:16:22.275" v="6015" actId="14100"/>
          <ac:picMkLst>
            <pc:docMk/>
            <pc:sldMk cId="0" sldId="258"/>
            <ac:picMk id="5" creationId="{A52ADCAC-B4BA-C8DF-5553-BF71F0F4D468}"/>
          </ac:picMkLst>
        </pc:picChg>
      </pc:sldChg>
      <pc:sldChg chg="addSp delSp modSp del mod ord modShow modNotesTx">
        <pc:chgData name="Matthew Archer" userId="aad98465-9c59-4159-8df1-a13be7bdef7f" providerId="ADAL" clId="{DDACC2BD-2885-405C-8076-C65D82DA6241}" dt="2026-02-01T12:47:13.255" v="14379" actId="2696"/>
        <pc:sldMkLst>
          <pc:docMk/>
          <pc:sldMk cId="0" sldId="295"/>
        </pc:sldMkLst>
      </pc:sldChg>
      <pc:sldChg chg="addSp modSp add mod ord modNotesTx">
        <pc:chgData name="Matthew Archer" userId="aad98465-9c59-4159-8df1-a13be7bdef7f" providerId="ADAL" clId="{DDACC2BD-2885-405C-8076-C65D82DA6241}" dt="2026-02-01T12:50:09.687" v="14499" actId="6549"/>
        <pc:sldMkLst>
          <pc:docMk/>
          <pc:sldMk cId="0" sldId="304"/>
        </pc:sldMkLst>
        <pc:spChg chg="add mod">
          <ac:chgData name="Matthew Archer" userId="aad98465-9c59-4159-8df1-a13be7bdef7f" providerId="ADAL" clId="{DDACC2BD-2885-405C-8076-C65D82DA6241}" dt="2026-01-29T09:25:40.612" v="13579" actId="1076"/>
          <ac:spMkLst>
            <pc:docMk/>
            <pc:sldMk cId="0" sldId="304"/>
            <ac:spMk id="3" creationId="{4362E12F-B8A6-2B85-3C99-4681C709C2A1}"/>
          </ac:spMkLst>
        </pc:spChg>
        <pc:spChg chg="add mod">
          <ac:chgData name="Matthew Archer" userId="aad98465-9c59-4159-8df1-a13be7bdef7f" providerId="ADAL" clId="{DDACC2BD-2885-405C-8076-C65D82DA6241}" dt="2026-01-29T09:26:12.543" v="13598" actId="14100"/>
          <ac:spMkLst>
            <pc:docMk/>
            <pc:sldMk cId="0" sldId="304"/>
            <ac:spMk id="4" creationId="{FCE80C91-310F-EB8E-B0FB-1BA259144831}"/>
          </ac:spMkLst>
        </pc:spChg>
        <pc:picChg chg="mod">
          <ac:chgData name="Matthew Archer" userId="aad98465-9c59-4159-8df1-a13be7bdef7f" providerId="ADAL" clId="{DDACC2BD-2885-405C-8076-C65D82DA6241}" dt="2026-01-29T09:25:40.612" v="13579" actId="1076"/>
          <ac:picMkLst>
            <pc:docMk/>
            <pc:sldMk cId="0" sldId="304"/>
            <ac:picMk id="2" creationId="{00000000-0000-0000-0000-000000000000}"/>
          </ac:picMkLst>
        </pc:picChg>
      </pc:sldChg>
      <pc:sldChg chg="modSp mod">
        <pc:chgData name="Matthew Archer" userId="aad98465-9c59-4159-8df1-a13be7bdef7f" providerId="ADAL" clId="{DDACC2BD-2885-405C-8076-C65D82DA6241}" dt="2026-01-28T11:44:09.165" v="7839" actId="20577"/>
        <pc:sldMkLst>
          <pc:docMk/>
          <pc:sldMk cId="968817654" sldId="313"/>
        </pc:sldMkLst>
        <pc:spChg chg="mod">
          <ac:chgData name="Matthew Archer" userId="aad98465-9c59-4159-8df1-a13be7bdef7f" providerId="ADAL" clId="{DDACC2BD-2885-405C-8076-C65D82DA6241}" dt="2026-01-28T11:44:09.165" v="7839" actId="20577"/>
          <ac:spMkLst>
            <pc:docMk/>
            <pc:sldMk cId="968817654" sldId="313"/>
            <ac:spMk id="4" creationId="{6EEC10C9-250F-D193-1648-5530AFAC38F3}"/>
          </ac:spMkLst>
        </pc:spChg>
      </pc:sldChg>
      <pc:sldChg chg="modSp add mod modNotesTx">
        <pc:chgData name="Matthew Archer" userId="aad98465-9c59-4159-8df1-a13be7bdef7f" providerId="ADAL" clId="{DDACC2BD-2885-405C-8076-C65D82DA6241}" dt="2026-02-01T12:50:02.877" v="14498" actId="20577"/>
        <pc:sldMkLst>
          <pc:docMk/>
          <pc:sldMk cId="0" sldId="317"/>
        </pc:sldMkLst>
        <pc:spChg chg="mod">
          <ac:chgData name="Matthew Archer" userId="aad98465-9c59-4159-8df1-a13be7bdef7f" providerId="ADAL" clId="{DDACC2BD-2885-405C-8076-C65D82DA6241}" dt="2026-01-28T15:26:54.093" v="11034" actId="14100"/>
          <ac:spMkLst>
            <pc:docMk/>
            <pc:sldMk cId="0" sldId="317"/>
            <ac:spMk id="3" creationId="{00000000-0000-0000-0000-000000000000}"/>
          </ac:spMkLst>
        </pc:spChg>
        <pc:spChg chg="mod">
          <ac:chgData name="Matthew Archer" userId="aad98465-9c59-4159-8df1-a13be7bdef7f" providerId="ADAL" clId="{DDACC2BD-2885-405C-8076-C65D82DA6241}" dt="2026-01-28T15:27:47.603" v="11041"/>
          <ac:spMkLst>
            <pc:docMk/>
            <pc:sldMk cId="0" sldId="317"/>
            <ac:spMk id="4" creationId="{00000000-0000-0000-0000-000000000000}"/>
          </ac:spMkLst>
        </pc:spChg>
      </pc:sldChg>
      <pc:sldChg chg="addSp delSp modSp mod ord">
        <pc:chgData name="Matthew Archer" userId="aad98465-9c59-4159-8df1-a13be7bdef7f" providerId="ADAL" clId="{DDACC2BD-2885-405C-8076-C65D82DA6241}" dt="2026-01-28T19:10:03.887" v="12365" actId="6549"/>
        <pc:sldMkLst>
          <pc:docMk/>
          <pc:sldMk cId="0" sldId="331"/>
        </pc:sldMkLst>
        <pc:spChg chg="add mod">
          <ac:chgData name="Matthew Archer" userId="aad98465-9c59-4159-8df1-a13be7bdef7f" providerId="ADAL" clId="{DDACC2BD-2885-405C-8076-C65D82DA6241}" dt="2026-01-28T19:10:03.887" v="12365" actId="6549"/>
          <ac:spMkLst>
            <pc:docMk/>
            <pc:sldMk cId="0" sldId="331"/>
            <ac:spMk id="5" creationId="{CCA10ED8-66D0-5E43-8BDB-1339BF7412F9}"/>
          </ac:spMkLst>
        </pc:spChg>
      </pc:sldChg>
      <pc:sldChg chg="addSp delSp modSp del mod ord modNotesTx">
        <pc:chgData name="Matthew Archer" userId="aad98465-9c59-4159-8df1-a13be7bdef7f" providerId="ADAL" clId="{DDACC2BD-2885-405C-8076-C65D82DA6241}" dt="2026-02-01T12:51:19.574" v="14523" actId="47"/>
        <pc:sldMkLst>
          <pc:docMk/>
          <pc:sldMk cId="0" sldId="335"/>
        </pc:sldMkLst>
      </pc:sldChg>
      <pc:sldChg chg="addSp delSp modSp mod modNotesTx">
        <pc:chgData name="Matthew Archer" userId="aad98465-9c59-4159-8df1-a13be7bdef7f" providerId="ADAL" clId="{DDACC2BD-2885-405C-8076-C65D82DA6241}" dt="2026-02-01T12:44:24.627" v="14287" actId="6549"/>
        <pc:sldMkLst>
          <pc:docMk/>
          <pc:sldMk cId="1214980532" sldId="336"/>
        </pc:sldMkLst>
        <pc:spChg chg="mod">
          <ac:chgData name="Matthew Archer" userId="aad98465-9c59-4159-8df1-a13be7bdef7f" providerId="ADAL" clId="{DDACC2BD-2885-405C-8076-C65D82DA6241}" dt="2026-01-28T11:56:52.398" v="8080" actId="6549"/>
          <ac:spMkLst>
            <pc:docMk/>
            <pc:sldMk cId="1214980532" sldId="336"/>
            <ac:spMk id="4" creationId="{EA7B14F2-7F93-83A3-65B0-C45815F5644B}"/>
          </ac:spMkLst>
        </pc:spChg>
      </pc:sldChg>
      <pc:sldChg chg="modSp mod">
        <pc:chgData name="Matthew Archer" userId="aad98465-9c59-4159-8df1-a13be7bdef7f" providerId="ADAL" clId="{DDACC2BD-2885-405C-8076-C65D82DA6241}" dt="2026-01-28T11:57:42.351" v="8084" actId="20577"/>
        <pc:sldMkLst>
          <pc:docMk/>
          <pc:sldMk cId="2402181240" sldId="337"/>
        </pc:sldMkLst>
        <pc:spChg chg="mod">
          <ac:chgData name="Matthew Archer" userId="aad98465-9c59-4159-8df1-a13be7bdef7f" providerId="ADAL" clId="{DDACC2BD-2885-405C-8076-C65D82DA6241}" dt="2026-01-28T11:57:42.351" v="8084" actId="20577"/>
          <ac:spMkLst>
            <pc:docMk/>
            <pc:sldMk cId="2402181240" sldId="337"/>
            <ac:spMk id="4" creationId="{B146252B-8D1D-48A0-C443-6302C290346B}"/>
          </ac:spMkLst>
        </pc:spChg>
      </pc:sldChg>
      <pc:sldChg chg="modSp mod modNotesTx">
        <pc:chgData name="Matthew Archer" userId="aad98465-9c59-4159-8df1-a13be7bdef7f" providerId="ADAL" clId="{DDACC2BD-2885-405C-8076-C65D82DA6241}" dt="2026-02-01T12:44:34.433" v="14289" actId="6549"/>
        <pc:sldMkLst>
          <pc:docMk/>
          <pc:sldMk cId="590225507" sldId="339"/>
        </pc:sldMkLst>
        <pc:spChg chg="mod">
          <ac:chgData name="Matthew Archer" userId="aad98465-9c59-4159-8df1-a13be7bdef7f" providerId="ADAL" clId="{DDACC2BD-2885-405C-8076-C65D82DA6241}" dt="2026-01-29T10:32:43.605" v="14107" actId="20577"/>
          <ac:spMkLst>
            <pc:docMk/>
            <pc:sldMk cId="590225507" sldId="339"/>
            <ac:spMk id="4" creationId="{D141E215-B7EA-EACC-3C05-7F19AC5C8921}"/>
          </ac:spMkLst>
        </pc:spChg>
      </pc:sldChg>
      <pc:sldChg chg="modSp mod modNotesTx">
        <pc:chgData name="Matthew Archer" userId="aad98465-9c59-4159-8df1-a13be7bdef7f" providerId="ADAL" clId="{DDACC2BD-2885-405C-8076-C65D82DA6241}" dt="2026-02-01T12:44:44.483" v="14292" actId="6549"/>
        <pc:sldMkLst>
          <pc:docMk/>
          <pc:sldMk cId="1830580672" sldId="340"/>
        </pc:sldMkLst>
        <pc:spChg chg="mod">
          <ac:chgData name="Matthew Archer" userId="aad98465-9c59-4159-8df1-a13be7bdef7f" providerId="ADAL" clId="{DDACC2BD-2885-405C-8076-C65D82DA6241}" dt="2026-01-23T14:58:51.834" v="6445" actId="20577"/>
          <ac:spMkLst>
            <pc:docMk/>
            <pc:sldMk cId="1830580672" sldId="340"/>
            <ac:spMk id="4" creationId="{33076C85-5286-B4E1-3254-1B2D72A81610}"/>
          </ac:spMkLst>
        </pc:spChg>
      </pc:sldChg>
      <pc:sldChg chg="addSp delSp modSp mod setBg modNotesTx">
        <pc:chgData name="Matthew Archer" userId="aad98465-9c59-4159-8df1-a13be7bdef7f" providerId="ADAL" clId="{DDACC2BD-2885-405C-8076-C65D82DA6241}" dt="2026-02-01T12:45:37.227" v="14349" actId="6549"/>
        <pc:sldMkLst>
          <pc:docMk/>
          <pc:sldMk cId="3814579715" sldId="342"/>
        </pc:sldMkLst>
        <pc:spChg chg="mod">
          <ac:chgData name="Matthew Archer" userId="aad98465-9c59-4159-8df1-a13be7bdef7f" providerId="ADAL" clId="{DDACC2BD-2885-405C-8076-C65D82DA6241}" dt="2026-01-21T13:47:18.561" v="2022" actId="1036"/>
          <ac:spMkLst>
            <pc:docMk/>
            <pc:sldMk cId="3814579715" sldId="342"/>
            <ac:spMk id="3" creationId="{E2EEB789-D612-FFDF-7374-F3551F4300D8}"/>
          </ac:spMkLst>
        </pc:spChg>
        <pc:spChg chg="mod">
          <ac:chgData name="Matthew Archer" userId="aad98465-9c59-4159-8df1-a13be7bdef7f" providerId="ADAL" clId="{DDACC2BD-2885-405C-8076-C65D82DA6241}" dt="2026-01-23T15:00:23.624" v="6488" actId="113"/>
          <ac:spMkLst>
            <pc:docMk/>
            <pc:sldMk cId="3814579715" sldId="342"/>
            <ac:spMk id="4" creationId="{FC3E5760-DCCC-F551-63E7-6D01BC3B450B}"/>
          </ac:spMkLst>
        </pc:spChg>
        <pc:picChg chg="mod">
          <ac:chgData name="Matthew Archer" userId="aad98465-9c59-4159-8df1-a13be7bdef7f" providerId="ADAL" clId="{DDACC2BD-2885-405C-8076-C65D82DA6241}" dt="2026-01-21T11:00:01.003" v="349" actId="1036"/>
          <ac:picMkLst>
            <pc:docMk/>
            <pc:sldMk cId="3814579715" sldId="342"/>
            <ac:picMk id="2" creationId="{3F6AE53F-ED56-F9CA-52EB-ACACF36C7B0D}"/>
          </ac:picMkLst>
        </pc:picChg>
      </pc:sldChg>
      <pc:sldChg chg="addSp delSp modSp add mod ord modNotesTx">
        <pc:chgData name="Matthew Archer" userId="aad98465-9c59-4159-8df1-a13be7bdef7f" providerId="ADAL" clId="{DDACC2BD-2885-405C-8076-C65D82DA6241}" dt="2026-01-28T17:26:40.859" v="11817" actId="20577"/>
        <pc:sldMkLst>
          <pc:docMk/>
          <pc:sldMk cId="3452375792" sldId="343"/>
        </pc:sldMkLst>
        <pc:spChg chg="mod">
          <ac:chgData name="Matthew Archer" userId="aad98465-9c59-4159-8df1-a13be7bdef7f" providerId="ADAL" clId="{DDACC2BD-2885-405C-8076-C65D82DA6241}" dt="2026-01-28T17:26:40.859" v="11817" actId="20577"/>
          <ac:spMkLst>
            <pc:docMk/>
            <pc:sldMk cId="3452375792" sldId="343"/>
            <ac:spMk id="4" creationId="{3E42BFC1-50C0-0403-83B4-67388308A78D}"/>
          </ac:spMkLst>
        </pc:spChg>
        <pc:picChg chg="add mod">
          <ac:chgData name="Matthew Archer" userId="aad98465-9c59-4159-8df1-a13be7bdef7f" providerId="ADAL" clId="{DDACC2BD-2885-405C-8076-C65D82DA6241}" dt="2026-01-21T10:41:07.605" v="214" actId="1076"/>
          <ac:picMkLst>
            <pc:docMk/>
            <pc:sldMk cId="3452375792" sldId="343"/>
            <ac:picMk id="6" creationId="{772E5243-2C05-61AF-264A-5EE625261438}"/>
          </ac:picMkLst>
        </pc:picChg>
      </pc:sldChg>
      <pc:sldChg chg="addSp delSp modSp add mod ord">
        <pc:chgData name="Matthew Archer" userId="aad98465-9c59-4159-8df1-a13be7bdef7f" providerId="ADAL" clId="{DDACC2BD-2885-405C-8076-C65D82DA6241}" dt="2026-01-29T09:28:51.049" v="13699" actId="20577"/>
        <pc:sldMkLst>
          <pc:docMk/>
          <pc:sldMk cId="0" sldId="345"/>
        </pc:sldMkLst>
        <pc:spChg chg="mod">
          <ac:chgData name="Matthew Archer" userId="aad98465-9c59-4159-8df1-a13be7bdef7f" providerId="ADAL" clId="{DDACC2BD-2885-405C-8076-C65D82DA6241}" dt="2026-01-29T09:28:51.049" v="13699" actId="20577"/>
          <ac:spMkLst>
            <pc:docMk/>
            <pc:sldMk cId="0" sldId="345"/>
            <ac:spMk id="2" creationId="{00000000-0000-0000-0000-000000000000}"/>
          </ac:spMkLst>
        </pc:spChg>
        <pc:grpChg chg="add del">
          <ac:chgData name="Matthew Archer" userId="aad98465-9c59-4159-8df1-a13be7bdef7f" providerId="ADAL" clId="{DDACC2BD-2885-405C-8076-C65D82DA6241}" dt="2026-01-21T10:45:19.762" v="236" actId="478"/>
          <ac:grpSpMkLst>
            <pc:docMk/>
            <pc:sldMk cId="0" sldId="345"/>
            <ac:grpSpMk id="3" creationId="{00000000-0000-0000-0000-000000000000}"/>
          </ac:grpSpMkLst>
        </pc:grpChg>
      </pc:sldChg>
      <pc:sldChg chg="delSp modSp add mod ord setBg">
        <pc:chgData name="Matthew Archer" userId="aad98465-9c59-4159-8df1-a13be7bdef7f" providerId="ADAL" clId="{DDACC2BD-2885-405C-8076-C65D82DA6241}" dt="2026-01-28T15:08:42.101" v="10932" actId="1036"/>
        <pc:sldMkLst>
          <pc:docMk/>
          <pc:sldMk cId="0" sldId="346"/>
        </pc:sldMkLst>
        <pc:spChg chg="mod">
          <ac:chgData name="Matthew Archer" userId="aad98465-9c59-4159-8df1-a13be7bdef7f" providerId="ADAL" clId="{DDACC2BD-2885-405C-8076-C65D82DA6241}" dt="2026-01-28T15:08:32.623" v="10928"/>
          <ac:spMkLst>
            <pc:docMk/>
            <pc:sldMk cId="0" sldId="346"/>
            <ac:spMk id="3" creationId="{00000000-0000-0000-0000-000000000000}"/>
          </ac:spMkLst>
        </pc:spChg>
        <pc:spChg chg="mod">
          <ac:chgData name="Matthew Archer" userId="aad98465-9c59-4159-8df1-a13be7bdef7f" providerId="ADAL" clId="{DDACC2BD-2885-405C-8076-C65D82DA6241}" dt="2026-01-28T15:08:42.101" v="10932" actId="1036"/>
          <ac:spMkLst>
            <pc:docMk/>
            <pc:sldMk cId="0" sldId="346"/>
            <ac:spMk id="4" creationId="{00000000-0000-0000-0000-000000000000}"/>
          </ac:spMkLst>
        </pc:spChg>
      </pc:sldChg>
      <pc:sldChg chg="addSp delSp modSp add mod ord">
        <pc:chgData name="Matthew Archer" userId="aad98465-9c59-4159-8df1-a13be7bdef7f" providerId="ADAL" clId="{DDACC2BD-2885-405C-8076-C65D82DA6241}" dt="2026-01-28T19:26:37.066" v="12646" actId="1076"/>
        <pc:sldMkLst>
          <pc:docMk/>
          <pc:sldMk cId="2516177626" sldId="347"/>
        </pc:sldMkLst>
        <pc:picChg chg="add mod">
          <ac:chgData name="Matthew Archer" userId="aad98465-9c59-4159-8df1-a13be7bdef7f" providerId="ADAL" clId="{DDACC2BD-2885-405C-8076-C65D82DA6241}" dt="2026-01-28T19:26:37.066" v="12646" actId="1076"/>
          <ac:picMkLst>
            <pc:docMk/>
            <pc:sldMk cId="2516177626" sldId="347"/>
            <ac:picMk id="2" creationId="{8070DAAB-5DFD-EF0D-62E3-74098177F084}"/>
          </ac:picMkLst>
        </pc:picChg>
      </pc:sldChg>
      <pc:sldChg chg="add ord">
        <pc:chgData name="Matthew Archer" userId="aad98465-9c59-4159-8df1-a13be7bdef7f" providerId="ADAL" clId="{DDACC2BD-2885-405C-8076-C65D82DA6241}" dt="2026-01-28T17:17:43.417" v="11627"/>
        <pc:sldMkLst>
          <pc:docMk/>
          <pc:sldMk cId="843205117" sldId="349"/>
        </pc:sldMkLst>
      </pc:sldChg>
      <pc:sldChg chg="modSp add mod ord">
        <pc:chgData name="Matthew Archer" userId="aad98465-9c59-4159-8df1-a13be7bdef7f" providerId="ADAL" clId="{DDACC2BD-2885-405C-8076-C65D82DA6241}" dt="2026-01-29T08:15:22.828" v="13151" actId="20577"/>
        <pc:sldMkLst>
          <pc:docMk/>
          <pc:sldMk cId="258391132" sldId="365"/>
        </pc:sldMkLst>
        <pc:spChg chg="mod">
          <ac:chgData name="Matthew Archer" userId="aad98465-9c59-4159-8df1-a13be7bdef7f" providerId="ADAL" clId="{DDACC2BD-2885-405C-8076-C65D82DA6241}" dt="2026-01-29T08:15:22.828" v="13151" actId="20577"/>
          <ac:spMkLst>
            <pc:docMk/>
            <pc:sldMk cId="258391132" sldId="365"/>
            <ac:spMk id="4" creationId="{3C723442-27EC-96AF-3098-BABD0B9E5E56}"/>
          </ac:spMkLst>
        </pc:spChg>
      </pc:sldChg>
      <pc:sldChg chg="modSp add mod ord">
        <pc:chgData name="Matthew Archer" userId="aad98465-9c59-4159-8df1-a13be7bdef7f" providerId="ADAL" clId="{DDACC2BD-2885-405C-8076-C65D82DA6241}" dt="2026-01-28T12:07:04.728" v="8189" actId="6549"/>
        <pc:sldMkLst>
          <pc:docMk/>
          <pc:sldMk cId="4206777938" sldId="366"/>
        </pc:sldMkLst>
        <pc:spChg chg="mod">
          <ac:chgData name="Matthew Archer" userId="aad98465-9c59-4159-8df1-a13be7bdef7f" providerId="ADAL" clId="{DDACC2BD-2885-405C-8076-C65D82DA6241}" dt="2026-01-28T12:07:04.728" v="8189" actId="6549"/>
          <ac:spMkLst>
            <pc:docMk/>
            <pc:sldMk cId="4206777938" sldId="366"/>
            <ac:spMk id="4" creationId="{3710221C-3760-C559-EEF3-E109F1CDC8AC}"/>
          </ac:spMkLst>
        </pc:spChg>
      </pc:sldChg>
      <pc:sldChg chg="modSp add mod modNotesTx">
        <pc:chgData name="Matthew Archer" userId="aad98465-9c59-4159-8df1-a13be7bdef7f" providerId="ADAL" clId="{DDACC2BD-2885-405C-8076-C65D82DA6241}" dt="2026-02-01T12:45:47.928" v="14350" actId="6549"/>
        <pc:sldMkLst>
          <pc:docMk/>
          <pc:sldMk cId="2103737286" sldId="367"/>
        </pc:sldMkLst>
        <pc:spChg chg="mod">
          <ac:chgData name="Matthew Archer" userId="aad98465-9c59-4159-8df1-a13be7bdef7f" providerId="ADAL" clId="{DDACC2BD-2885-405C-8076-C65D82DA6241}" dt="2026-01-28T19:01:31.147" v="12278" actId="20577"/>
          <ac:spMkLst>
            <pc:docMk/>
            <pc:sldMk cId="2103737286" sldId="367"/>
            <ac:spMk id="4" creationId="{ED9E2AC9-9507-B4E2-DC59-9FE00F5A686E}"/>
          </ac:spMkLst>
        </pc:spChg>
      </pc:sldChg>
      <pc:sldChg chg="addSp delSp modSp add mod ord modNotesTx">
        <pc:chgData name="Matthew Archer" userId="aad98465-9c59-4159-8df1-a13be7bdef7f" providerId="ADAL" clId="{DDACC2BD-2885-405C-8076-C65D82DA6241}" dt="2026-02-01T12:47:00.394" v="14377" actId="6549"/>
        <pc:sldMkLst>
          <pc:docMk/>
          <pc:sldMk cId="2807945170" sldId="370"/>
        </pc:sldMkLst>
        <pc:spChg chg="mod">
          <ac:chgData name="Matthew Archer" userId="aad98465-9c59-4159-8df1-a13be7bdef7f" providerId="ADAL" clId="{DDACC2BD-2885-405C-8076-C65D82DA6241}" dt="2026-01-29T10:36:09.412" v="14111" actId="6549"/>
          <ac:spMkLst>
            <pc:docMk/>
            <pc:sldMk cId="2807945170" sldId="370"/>
            <ac:spMk id="4" creationId="{361FCFD6-3B07-183E-8D77-0078A49C4001}"/>
          </ac:spMkLst>
        </pc:spChg>
        <pc:picChg chg="add mod">
          <ac:chgData name="Matthew Archer" userId="aad98465-9c59-4159-8df1-a13be7bdef7f" providerId="ADAL" clId="{DDACC2BD-2885-405C-8076-C65D82DA6241}" dt="2026-01-28T13:16:24.907" v="9093" actId="14100"/>
          <ac:picMkLst>
            <pc:docMk/>
            <pc:sldMk cId="2807945170" sldId="370"/>
            <ac:picMk id="16" creationId="{B03A878A-2947-ACD7-B216-0281562A146D}"/>
          </ac:picMkLst>
        </pc:picChg>
      </pc:sldChg>
      <pc:sldChg chg="modSp add mod modNotesTx">
        <pc:chgData name="Matthew Archer" userId="aad98465-9c59-4159-8df1-a13be7bdef7f" providerId="ADAL" clId="{DDACC2BD-2885-405C-8076-C65D82DA6241}" dt="2026-02-01T12:46:56.295" v="14376" actId="6549"/>
        <pc:sldMkLst>
          <pc:docMk/>
          <pc:sldMk cId="3619975654" sldId="371"/>
        </pc:sldMkLst>
        <pc:spChg chg="mod">
          <ac:chgData name="Matthew Archer" userId="aad98465-9c59-4159-8df1-a13be7bdef7f" providerId="ADAL" clId="{DDACC2BD-2885-405C-8076-C65D82DA6241}" dt="2026-01-28T14:30:18.824" v="10383" actId="113"/>
          <ac:spMkLst>
            <pc:docMk/>
            <pc:sldMk cId="3619975654" sldId="371"/>
            <ac:spMk id="4" creationId="{0B7E6388-4744-E6AD-6FDB-A943D2996149}"/>
          </ac:spMkLst>
        </pc:spChg>
      </pc:sldChg>
      <pc:sldChg chg="addSp modSp add mod">
        <pc:chgData name="Matthew Archer" userId="aad98465-9c59-4159-8df1-a13be7bdef7f" providerId="ADAL" clId="{DDACC2BD-2885-405C-8076-C65D82DA6241}" dt="2026-01-29T08:16:59.013" v="13174" actId="20577"/>
        <pc:sldMkLst>
          <pc:docMk/>
          <pc:sldMk cId="1910730089" sldId="372"/>
        </pc:sldMkLst>
        <pc:spChg chg="add mod">
          <ac:chgData name="Matthew Archer" userId="aad98465-9c59-4159-8df1-a13be7bdef7f" providerId="ADAL" clId="{DDACC2BD-2885-405C-8076-C65D82DA6241}" dt="2026-01-21T14:00:56.397" v="2319" actId="1035"/>
          <ac:spMkLst>
            <pc:docMk/>
            <pc:sldMk cId="1910730089" sldId="372"/>
            <ac:spMk id="2" creationId="{CA70C751-20B6-B21C-04CB-3BB008E35C60}"/>
          </ac:spMkLst>
        </pc:spChg>
        <pc:spChg chg="mod">
          <ac:chgData name="Matthew Archer" userId="aad98465-9c59-4159-8df1-a13be7bdef7f" providerId="ADAL" clId="{DDACC2BD-2885-405C-8076-C65D82DA6241}" dt="2026-01-29T08:16:59.013" v="13174" actId="20577"/>
          <ac:spMkLst>
            <pc:docMk/>
            <pc:sldMk cId="1910730089" sldId="372"/>
            <ac:spMk id="4" creationId="{0914142F-75EB-FE5D-323C-7F29122070C5}"/>
          </ac:spMkLst>
        </pc:spChg>
        <pc:spChg chg="mod">
          <ac:chgData name="Matthew Archer" userId="aad98465-9c59-4159-8df1-a13be7bdef7f" providerId="ADAL" clId="{DDACC2BD-2885-405C-8076-C65D82DA6241}" dt="2026-01-21T13:16:50.168" v="1684"/>
          <ac:spMkLst>
            <pc:docMk/>
            <pc:sldMk cId="1910730089" sldId="372"/>
            <ac:spMk id="5" creationId="{72091AF2-3201-E677-E102-2EF827C5185A}"/>
          </ac:spMkLst>
        </pc:spChg>
        <pc:spChg chg="mod">
          <ac:chgData name="Matthew Archer" userId="aad98465-9c59-4159-8df1-a13be7bdef7f" providerId="ADAL" clId="{DDACC2BD-2885-405C-8076-C65D82DA6241}" dt="2026-01-21T13:16:50.168" v="1684"/>
          <ac:spMkLst>
            <pc:docMk/>
            <pc:sldMk cId="1910730089" sldId="372"/>
            <ac:spMk id="6" creationId="{076F9040-11DC-B420-74E8-DB79F5873588}"/>
          </ac:spMkLst>
        </pc:spChg>
        <pc:spChg chg="mod">
          <ac:chgData name="Matthew Archer" userId="aad98465-9c59-4159-8df1-a13be7bdef7f" providerId="ADAL" clId="{DDACC2BD-2885-405C-8076-C65D82DA6241}" dt="2026-01-21T13:16:50.168" v="1684"/>
          <ac:spMkLst>
            <pc:docMk/>
            <pc:sldMk cId="1910730089" sldId="372"/>
            <ac:spMk id="7" creationId="{7231C1C9-1DA1-DCEA-F31B-2DFA7D2F6097}"/>
          </ac:spMkLst>
        </pc:spChg>
        <pc:spChg chg="mod">
          <ac:chgData name="Matthew Archer" userId="aad98465-9c59-4159-8df1-a13be7bdef7f" providerId="ADAL" clId="{DDACC2BD-2885-405C-8076-C65D82DA6241}" dt="2026-01-21T13:16:50.168" v="1684"/>
          <ac:spMkLst>
            <pc:docMk/>
            <pc:sldMk cId="1910730089" sldId="372"/>
            <ac:spMk id="8" creationId="{85BC1612-B14D-285C-AE18-F002CA508B96}"/>
          </ac:spMkLst>
        </pc:spChg>
        <pc:spChg chg="add mod">
          <ac:chgData name="Matthew Archer" userId="aad98465-9c59-4159-8df1-a13be7bdef7f" providerId="ADAL" clId="{DDACC2BD-2885-405C-8076-C65D82DA6241}" dt="2026-01-21T13:16:50.168" v="1684"/>
          <ac:spMkLst>
            <pc:docMk/>
            <pc:sldMk cId="1910730089" sldId="372"/>
            <ac:spMk id="9" creationId="{1654BBFA-9031-51C4-F356-54992015DCEE}"/>
          </ac:spMkLst>
        </pc:spChg>
        <pc:spChg chg="add mod">
          <ac:chgData name="Matthew Archer" userId="aad98465-9c59-4159-8df1-a13be7bdef7f" providerId="ADAL" clId="{DDACC2BD-2885-405C-8076-C65D82DA6241}" dt="2026-01-21T13:16:50.168" v="1684"/>
          <ac:spMkLst>
            <pc:docMk/>
            <pc:sldMk cId="1910730089" sldId="372"/>
            <ac:spMk id="10" creationId="{192B0284-C83D-1228-574F-819CFE647B95}"/>
          </ac:spMkLst>
        </pc:spChg>
        <pc:spChg chg="add mod">
          <ac:chgData name="Matthew Archer" userId="aad98465-9c59-4159-8df1-a13be7bdef7f" providerId="ADAL" clId="{DDACC2BD-2885-405C-8076-C65D82DA6241}" dt="2026-01-21T13:16:50.168" v="1684"/>
          <ac:spMkLst>
            <pc:docMk/>
            <pc:sldMk cId="1910730089" sldId="372"/>
            <ac:spMk id="11" creationId="{B22613F3-4C3A-F7BD-8651-FB2E95DED6AA}"/>
          </ac:spMkLst>
        </pc:spChg>
        <pc:grpChg chg="add mod">
          <ac:chgData name="Matthew Archer" userId="aad98465-9c59-4159-8df1-a13be7bdef7f" providerId="ADAL" clId="{DDACC2BD-2885-405C-8076-C65D82DA6241}" dt="2026-01-21T13:16:50.168" v="1684"/>
          <ac:grpSpMkLst>
            <pc:docMk/>
            <pc:sldMk cId="1910730089" sldId="372"/>
            <ac:grpSpMk id="3" creationId="{DC209409-FBA3-4072-7927-EF4F737F36AC}"/>
          </ac:grpSpMkLst>
        </pc:grpChg>
      </pc:sldChg>
      <pc:sldChg chg="modSp add mod ord">
        <pc:chgData name="Matthew Archer" userId="aad98465-9c59-4159-8df1-a13be7bdef7f" providerId="ADAL" clId="{DDACC2BD-2885-405C-8076-C65D82DA6241}" dt="2026-01-28T15:00:57.330" v="10802" actId="5793"/>
        <pc:sldMkLst>
          <pc:docMk/>
          <pc:sldMk cId="4203614639" sldId="373"/>
        </pc:sldMkLst>
        <pc:spChg chg="mod">
          <ac:chgData name="Matthew Archer" userId="aad98465-9c59-4159-8df1-a13be7bdef7f" providerId="ADAL" clId="{DDACC2BD-2885-405C-8076-C65D82DA6241}" dt="2026-01-28T15:00:57.330" v="10802" actId="5793"/>
          <ac:spMkLst>
            <pc:docMk/>
            <pc:sldMk cId="4203614639" sldId="373"/>
            <ac:spMk id="4" creationId="{558B3156-0D5D-BE11-97FD-D0C43816648C}"/>
          </ac:spMkLst>
        </pc:spChg>
      </pc:sldChg>
      <pc:sldChg chg="addSp modSp add del mod ord modShow">
        <pc:chgData name="Matthew Archer" userId="aad98465-9c59-4159-8df1-a13be7bdef7f" providerId="ADAL" clId="{DDACC2BD-2885-405C-8076-C65D82DA6241}" dt="2026-02-01T12:48:13.533" v="14425" actId="47"/>
        <pc:sldMkLst>
          <pc:docMk/>
          <pc:sldMk cId="1815993422" sldId="375"/>
        </pc:sldMkLst>
      </pc:sldChg>
      <pc:sldChg chg="addSp delSp modSp add del mod ord modShow modNotesTx">
        <pc:chgData name="Matthew Archer" userId="aad98465-9c59-4159-8df1-a13be7bdef7f" providerId="ADAL" clId="{DDACC2BD-2885-405C-8076-C65D82DA6241}" dt="2026-02-01T12:48:12.316" v="14424" actId="47"/>
        <pc:sldMkLst>
          <pc:docMk/>
          <pc:sldMk cId="388504464" sldId="376"/>
        </pc:sldMkLst>
      </pc:sldChg>
      <pc:sldChg chg="addSp delSp modSp add mod modNotesTx">
        <pc:chgData name="Matthew Archer" userId="aad98465-9c59-4159-8df1-a13be7bdef7f" providerId="ADAL" clId="{DDACC2BD-2885-405C-8076-C65D82DA6241}" dt="2026-02-01T12:48:38.743" v="14426" actId="6549"/>
        <pc:sldMkLst>
          <pc:docMk/>
          <pc:sldMk cId="327329101" sldId="377"/>
        </pc:sldMkLst>
        <pc:spChg chg="mod">
          <ac:chgData name="Matthew Archer" userId="aad98465-9c59-4159-8df1-a13be7bdef7f" providerId="ADAL" clId="{DDACC2BD-2885-405C-8076-C65D82DA6241}" dt="2026-01-28T19:18:16.170" v="12455" actId="20577"/>
          <ac:spMkLst>
            <pc:docMk/>
            <pc:sldMk cId="327329101" sldId="377"/>
            <ac:spMk id="4" creationId="{22ECA16D-F6C1-BF10-DDE3-3F7875A97387}"/>
          </ac:spMkLst>
        </pc:spChg>
        <pc:spChg chg="add mod">
          <ac:chgData name="Matthew Archer" userId="aad98465-9c59-4159-8df1-a13be7bdef7f" providerId="ADAL" clId="{DDACC2BD-2885-405C-8076-C65D82DA6241}" dt="2026-01-21T13:57:51.951" v="2152" actId="1035"/>
          <ac:spMkLst>
            <pc:docMk/>
            <pc:sldMk cId="327329101" sldId="377"/>
            <ac:spMk id="7" creationId="{1CAA95D7-0F1E-437B-ADA5-B9E43CBE241A}"/>
          </ac:spMkLst>
        </pc:spChg>
        <pc:picChg chg="add mod">
          <ac:chgData name="Matthew Archer" userId="aad98465-9c59-4159-8df1-a13be7bdef7f" providerId="ADAL" clId="{DDACC2BD-2885-405C-8076-C65D82DA6241}" dt="2026-01-28T14:41:06.805" v="10522" actId="14100"/>
          <ac:picMkLst>
            <pc:docMk/>
            <pc:sldMk cId="327329101" sldId="377"/>
            <ac:picMk id="5" creationId="{1BABF59C-594C-0CA3-0818-A37041DA078B}"/>
          </ac:picMkLst>
        </pc:picChg>
      </pc:sldChg>
      <pc:sldChg chg="addSp delSp modSp add mod">
        <pc:chgData name="Matthew Archer" userId="aad98465-9c59-4159-8df1-a13be7bdef7f" providerId="ADAL" clId="{DDACC2BD-2885-405C-8076-C65D82DA6241}" dt="2026-01-29T10:12:40.573" v="13944" actId="20577"/>
        <pc:sldMkLst>
          <pc:docMk/>
          <pc:sldMk cId="3116725067" sldId="378"/>
        </pc:sldMkLst>
        <pc:spChg chg="mod">
          <ac:chgData name="Matthew Archer" userId="aad98465-9c59-4159-8df1-a13be7bdef7f" providerId="ADAL" clId="{DDACC2BD-2885-405C-8076-C65D82DA6241}" dt="2026-01-28T19:18:22.598" v="12456" actId="20577"/>
          <ac:spMkLst>
            <pc:docMk/>
            <pc:sldMk cId="3116725067" sldId="378"/>
            <ac:spMk id="4" creationId="{B04E97E8-C9C2-0AC4-E516-E6354D77B8F0}"/>
          </ac:spMkLst>
        </pc:spChg>
        <pc:spChg chg="add del mod">
          <ac:chgData name="Matthew Archer" userId="aad98465-9c59-4159-8df1-a13be7bdef7f" providerId="ADAL" clId="{DDACC2BD-2885-405C-8076-C65D82DA6241}" dt="2026-01-29T10:12:40.573" v="13944" actId="20577"/>
          <ac:spMkLst>
            <pc:docMk/>
            <pc:sldMk cId="3116725067" sldId="378"/>
            <ac:spMk id="7" creationId="{1AEB92A8-A093-3458-B76D-0B1B7BB781CA}"/>
          </ac:spMkLst>
        </pc:spChg>
        <pc:picChg chg="add mod">
          <ac:chgData name="Matthew Archer" userId="aad98465-9c59-4159-8df1-a13be7bdef7f" providerId="ADAL" clId="{DDACC2BD-2885-405C-8076-C65D82DA6241}" dt="2026-01-28T13:01:45.206" v="8851" actId="1037"/>
          <ac:picMkLst>
            <pc:docMk/>
            <pc:sldMk cId="3116725067" sldId="378"/>
            <ac:picMk id="2" creationId="{F071FDAB-FD57-6743-70D2-12AD482460F3}"/>
          </ac:picMkLst>
        </pc:picChg>
        <pc:picChg chg="add mod">
          <ac:chgData name="Matthew Archer" userId="aad98465-9c59-4159-8df1-a13be7bdef7f" providerId="ADAL" clId="{DDACC2BD-2885-405C-8076-C65D82DA6241}" dt="2026-01-28T13:01:45.206" v="8851" actId="1037"/>
          <ac:picMkLst>
            <pc:docMk/>
            <pc:sldMk cId="3116725067" sldId="378"/>
            <ac:picMk id="5" creationId="{BADB25E9-AE1E-57D7-867E-173C22603AB8}"/>
          </ac:picMkLst>
        </pc:picChg>
        <pc:picChg chg="add mod">
          <ac:chgData name="Matthew Archer" userId="aad98465-9c59-4159-8df1-a13be7bdef7f" providerId="ADAL" clId="{DDACC2BD-2885-405C-8076-C65D82DA6241}" dt="2026-01-28T13:01:45.206" v="8851" actId="1037"/>
          <ac:picMkLst>
            <pc:docMk/>
            <pc:sldMk cId="3116725067" sldId="378"/>
            <ac:picMk id="9" creationId="{802A4876-C79C-972E-6C29-53EDD33DDE34}"/>
          </ac:picMkLst>
        </pc:picChg>
      </pc:sldChg>
      <pc:sldChg chg="delSp modSp add mod ord">
        <pc:chgData name="Matthew Archer" userId="aad98465-9c59-4159-8df1-a13be7bdef7f" providerId="ADAL" clId="{DDACC2BD-2885-405C-8076-C65D82DA6241}" dt="2026-01-29T10:42:00.086" v="14193" actId="20577"/>
        <pc:sldMkLst>
          <pc:docMk/>
          <pc:sldMk cId="1142850814" sldId="379"/>
        </pc:sldMkLst>
        <pc:spChg chg="mod">
          <ac:chgData name="Matthew Archer" userId="aad98465-9c59-4159-8df1-a13be7bdef7f" providerId="ADAL" clId="{DDACC2BD-2885-405C-8076-C65D82DA6241}" dt="2026-01-29T10:42:00.086" v="14193" actId="20577"/>
          <ac:spMkLst>
            <pc:docMk/>
            <pc:sldMk cId="1142850814" sldId="379"/>
            <ac:spMk id="4" creationId="{EBD16669-3DCC-19D6-2AF9-3695547B8E71}"/>
          </ac:spMkLst>
        </pc:spChg>
      </pc:sldChg>
      <pc:sldChg chg="modSp add mod ord">
        <pc:chgData name="Matthew Archer" userId="aad98465-9c59-4159-8df1-a13be7bdef7f" providerId="ADAL" clId="{DDACC2BD-2885-405C-8076-C65D82DA6241}" dt="2026-01-29T08:17:22.329" v="13175" actId="20577"/>
        <pc:sldMkLst>
          <pc:docMk/>
          <pc:sldMk cId="1794306270" sldId="380"/>
        </pc:sldMkLst>
        <pc:spChg chg="mod">
          <ac:chgData name="Matthew Archer" userId="aad98465-9c59-4159-8df1-a13be7bdef7f" providerId="ADAL" clId="{DDACC2BD-2885-405C-8076-C65D82DA6241}" dt="2026-01-29T08:17:22.329" v="13175" actId="20577"/>
          <ac:spMkLst>
            <pc:docMk/>
            <pc:sldMk cId="1794306270" sldId="380"/>
            <ac:spMk id="4" creationId="{C44AD997-FCE8-9855-57B8-980E8DC8982E}"/>
          </ac:spMkLst>
        </pc:spChg>
      </pc:sldChg>
      <pc:sldChg chg="addSp delSp modSp add mod ord">
        <pc:chgData name="Matthew Archer" userId="aad98465-9c59-4159-8df1-a13be7bdef7f" providerId="ADAL" clId="{DDACC2BD-2885-405C-8076-C65D82DA6241}" dt="2026-01-28T13:23:15.543" v="9195" actId="20577"/>
        <pc:sldMkLst>
          <pc:docMk/>
          <pc:sldMk cId="1765538454" sldId="382"/>
        </pc:sldMkLst>
        <pc:spChg chg="mod">
          <ac:chgData name="Matthew Archer" userId="aad98465-9c59-4159-8df1-a13be7bdef7f" providerId="ADAL" clId="{DDACC2BD-2885-405C-8076-C65D82DA6241}" dt="2026-01-21T16:30:53.751" v="2990" actId="1037"/>
          <ac:spMkLst>
            <pc:docMk/>
            <pc:sldMk cId="1765538454" sldId="382"/>
            <ac:spMk id="4" creationId="{A9F27C8A-462A-806F-D53B-8CEDC91A61DB}"/>
          </ac:spMkLst>
        </pc:spChg>
        <pc:spChg chg="add mod">
          <ac:chgData name="Matthew Archer" userId="aad98465-9c59-4159-8df1-a13be7bdef7f" providerId="ADAL" clId="{DDACC2BD-2885-405C-8076-C65D82DA6241}" dt="2026-01-21T16:30:53.751" v="2990" actId="1037"/>
          <ac:spMkLst>
            <pc:docMk/>
            <pc:sldMk cId="1765538454" sldId="382"/>
            <ac:spMk id="53" creationId="{6D5BBE60-69F4-F023-AAE0-107E8E199342}"/>
          </ac:spMkLst>
        </pc:spChg>
        <pc:spChg chg="add mod">
          <ac:chgData name="Matthew Archer" userId="aad98465-9c59-4159-8df1-a13be7bdef7f" providerId="ADAL" clId="{DDACC2BD-2885-405C-8076-C65D82DA6241}" dt="2026-01-21T16:30:53.751" v="2990" actId="1037"/>
          <ac:spMkLst>
            <pc:docMk/>
            <pc:sldMk cId="1765538454" sldId="382"/>
            <ac:spMk id="54" creationId="{4DD90D7A-3F62-D3F1-D86E-4DC8CE18737D}"/>
          </ac:spMkLst>
        </pc:spChg>
        <pc:spChg chg="add mod">
          <ac:chgData name="Matthew Archer" userId="aad98465-9c59-4159-8df1-a13be7bdef7f" providerId="ADAL" clId="{DDACC2BD-2885-405C-8076-C65D82DA6241}" dt="2026-01-21T16:35:59.309" v="3111" actId="1036"/>
          <ac:spMkLst>
            <pc:docMk/>
            <pc:sldMk cId="1765538454" sldId="382"/>
            <ac:spMk id="55" creationId="{691C2C56-A592-A790-3F9E-32489EE970C1}"/>
          </ac:spMkLst>
        </pc:spChg>
        <pc:spChg chg="add mod">
          <ac:chgData name="Matthew Archer" userId="aad98465-9c59-4159-8df1-a13be7bdef7f" providerId="ADAL" clId="{DDACC2BD-2885-405C-8076-C65D82DA6241}" dt="2026-01-21T16:35:38.321" v="3103" actId="1037"/>
          <ac:spMkLst>
            <pc:docMk/>
            <pc:sldMk cId="1765538454" sldId="382"/>
            <ac:spMk id="58" creationId="{0794618C-F008-E3F9-5ADC-F88A81E023B6}"/>
          </ac:spMkLst>
        </pc:spChg>
        <pc:spChg chg="add mod">
          <ac:chgData name="Matthew Archer" userId="aad98465-9c59-4159-8df1-a13be7bdef7f" providerId="ADAL" clId="{DDACC2BD-2885-405C-8076-C65D82DA6241}" dt="2026-01-21T16:30:53.751" v="2990" actId="1037"/>
          <ac:spMkLst>
            <pc:docMk/>
            <pc:sldMk cId="1765538454" sldId="382"/>
            <ac:spMk id="60" creationId="{7C923FBA-067E-39A1-EB27-C15F13995135}"/>
          </ac:spMkLst>
        </pc:spChg>
        <pc:spChg chg="add mod">
          <ac:chgData name="Matthew Archer" userId="aad98465-9c59-4159-8df1-a13be7bdef7f" providerId="ADAL" clId="{DDACC2BD-2885-405C-8076-C65D82DA6241}" dt="2026-01-21T16:30:43.502" v="2987" actId="1037"/>
          <ac:spMkLst>
            <pc:docMk/>
            <pc:sldMk cId="1765538454" sldId="382"/>
            <ac:spMk id="63" creationId="{02ADD731-5DC1-013D-A2F5-CF22D8EE74FE}"/>
          </ac:spMkLst>
        </pc:spChg>
        <pc:spChg chg="add mod">
          <ac:chgData name="Matthew Archer" userId="aad98465-9c59-4159-8df1-a13be7bdef7f" providerId="ADAL" clId="{DDACC2BD-2885-405C-8076-C65D82DA6241}" dt="2026-01-21T16:38:16.292" v="3133" actId="1076"/>
          <ac:spMkLst>
            <pc:docMk/>
            <pc:sldMk cId="1765538454" sldId="382"/>
            <ac:spMk id="67" creationId="{BE0F3700-5B9F-1E7C-85F7-A3B97C067590}"/>
          </ac:spMkLst>
        </pc:spChg>
        <pc:spChg chg="add del mod">
          <ac:chgData name="Matthew Archer" userId="aad98465-9c59-4159-8df1-a13be7bdef7f" providerId="ADAL" clId="{DDACC2BD-2885-405C-8076-C65D82DA6241}" dt="2026-01-21T16:38:25.044" v="3134" actId="1036"/>
          <ac:spMkLst>
            <pc:docMk/>
            <pc:sldMk cId="1765538454" sldId="382"/>
            <ac:spMk id="69" creationId="{F9AD6464-F5C7-46C5-B13E-E275B8317E69}"/>
          </ac:spMkLst>
        </pc:spChg>
        <pc:spChg chg="add mod">
          <ac:chgData name="Matthew Archer" userId="aad98465-9c59-4159-8df1-a13be7bdef7f" providerId="ADAL" clId="{DDACC2BD-2885-405C-8076-C65D82DA6241}" dt="2026-01-21T16:30:43.502" v="2987" actId="1037"/>
          <ac:spMkLst>
            <pc:docMk/>
            <pc:sldMk cId="1765538454" sldId="382"/>
            <ac:spMk id="70" creationId="{889C95CF-4D0B-CA0A-147B-13BE00BF27AD}"/>
          </ac:spMkLst>
        </pc:spChg>
        <pc:spChg chg="add mod">
          <ac:chgData name="Matthew Archer" userId="aad98465-9c59-4159-8df1-a13be7bdef7f" providerId="ADAL" clId="{DDACC2BD-2885-405C-8076-C65D82DA6241}" dt="2026-01-28T13:23:15.543" v="9195" actId="20577"/>
          <ac:spMkLst>
            <pc:docMk/>
            <pc:sldMk cId="1765538454" sldId="382"/>
            <ac:spMk id="71" creationId="{FBEF8CC3-1CA1-94AC-C211-F02EB346AD3A}"/>
          </ac:spMkLst>
        </pc:spChg>
        <pc:spChg chg="add mod">
          <ac:chgData name="Matthew Archer" userId="aad98465-9c59-4159-8df1-a13be7bdef7f" providerId="ADAL" clId="{DDACC2BD-2885-405C-8076-C65D82DA6241}" dt="2026-01-21T16:31:09.170" v="3058" actId="1038"/>
          <ac:spMkLst>
            <pc:docMk/>
            <pc:sldMk cId="1765538454" sldId="382"/>
            <ac:spMk id="72" creationId="{4B7C0FE0-631E-886A-A1C2-B495AB3CBDC0}"/>
          </ac:spMkLst>
        </pc:spChg>
        <pc:spChg chg="add mod">
          <ac:chgData name="Matthew Archer" userId="aad98465-9c59-4159-8df1-a13be7bdef7f" providerId="ADAL" clId="{DDACC2BD-2885-405C-8076-C65D82DA6241}" dt="2026-01-23T15:44:15.764" v="6798" actId="20577"/>
          <ac:spMkLst>
            <pc:docMk/>
            <pc:sldMk cId="1765538454" sldId="382"/>
            <ac:spMk id="75" creationId="{52954C7E-4E72-3BC5-0173-D26FF6219C42}"/>
          </ac:spMkLst>
        </pc:spChg>
        <pc:spChg chg="add mod ord">
          <ac:chgData name="Matthew Archer" userId="aad98465-9c59-4159-8df1-a13be7bdef7f" providerId="ADAL" clId="{DDACC2BD-2885-405C-8076-C65D82DA6241}" dt="2026-01-21T16:33:18.128" v="3081" actId="167"/>
          <ac:spMkLst>
            <pc:docMk/>
            <pc:sldMk cId="1765538454" sldId="382"/>
            <ac:spMk id="76" creationId="{A30EF3A4-30A4-56BD-38D2-94E4F9AC5D3F}"/>
          </ac:spMkLst>
        </pc:spChg>
        <pc:spChg chg="add mod">
          <ac:chgData name="Matthew Archer" userId="aad98465-9c59-4159-8df1-a13be7bdef7f" providerId="ADAL" clId="{DDACC2BD-2885-405C-8076-C65D82DA6241}" dt="2026-01-21T16:33:59.258" v="3087" actId="1076"/>
          <ac:spMkLst>
            <pc:docMk/>
            <pc:sldMk cId="1765538454" sldId="382"/>
            <ac:spMk id="77" creationId="{B6D39171-DFC4-C9F7-F4CA-428AC01C60FC}"/>
          </ac:spMkLst>
        </pc:spChg>
        <pc:spChg chg="add mod">
          <ac:chgData name="Matthew Archer" userId="aad98465-9c59-4159-8df1-a13be7bdef7f" providerId="ADAL" clId="{DDACC2BD-2885-405C-8076-C65D82DA6241}" dt="2026-01-23T15:44:17.899" v="6799" actId="20577"/>
          <ac:spMkLst>
            <pc:docMk/>
            <pc:sldMk cId="1765538454" sldId="382"/>
            <ac:spMk id="78" creationId="{1B8E90E0-7B32-F621-FB8D-76A1ACEF333F}"/>
          </ac:spMkLst>
        </pc:spChg>
        <pc:spChg chg="add mod">
          <ac:chgData name="Matthew Archer" userId="aad98465-9c59-4159-8df1-a13be7bdef7f" providerId="ADAL" clId="{DDACC2BD-2885-405C-8076-C65D82DA6241}" dt="2026-01-21T16:34:11.932" v="3089" actId="1076"/>
          <ac:spMkLst>
            <pc:docMk/>
            <pc:sldMk cId="1765538454" sldId="382"/>
            <ac:spMk id="79" creationId="{4D9D3234-C7A7-B984-0F4A-1A2958A2CA00}"/>
          </ac:spMkLst>
        </pc:spChg>
        <pc:spChg chg="add mod">
          <ac:chgData name="Matthew Archer" userId="aad98465-9c59-4159-8df1-a13be7bdef7f" providerId="ADAL" clId="{DDACC2BD-2885-405C-8076-C65D82DA6241}" dt="2026-01-21T16:34:11.932" v="3089" actId="1076"/>
          <ac:spMkLst>
            <pc:docMk/>
            <pc:sldMk cId="1765538454" sldId="382"/>
            <ac:spMk id="80" creationId="{54037305-65F3-1E56-A834-C6556557C7BA}"/>
          </ac:spMkLst>
        </pc:spChg>
        <pc:cxnChg chg="add mod">
          <ac:chgData name="Matthew Archer" userId="aad98465-9c59-4159-8df1-a13be7bdef7f" providerId="ADAL" clId="{DDACC2BD-2885-405C-8076-C65D82DA6241}" dt="2026-01-21T16:36:28.516" v="3117" actId="1036"/>
          <ac:cxnSpMkLst>
            <pc:docMk/>
            <pc:sldMk cId="1765538454" sldId="382"/>
            <ac:cxnSpMk id="56" creationId="{9ADC51DE-67F7-2042-0805-A64253C67F5F}"/>
          </ac:cxnSpMkLst>
        </pc:cxnChg>
        <pc:cxnChg chg="add mod">
          <ac:chgData name="Matthew Archer" userId="aad98465-9c59-4159-8df1-a13be7bdef7f" providerId="ADAL" clId="{DDACC2BD-2885-405C-8076-C65D82DA6241}" dt="2026-01-21T16:36:25.512" v="3116" actId="1036"/>
          <ac:cxnSpMkLst>
            <pc:docMk/>
            <pc:sldMk cId="1765538454" sldId="382"/>
            <ac:cxnSpMk id="57" creationId="{0E316B88-F124-643E-5499-0F9693EC1573}"/>
          </ac:cxnSpMkLst>
        </pc:cxnChg>
      </pc:sldChg>
      <pc:sldChg chg="modSp add mod ord">
        <pc:chgData name="Matthew Archer" userId="aad98465-9c59-4159-8df1-a13be7bdef7f" providerId="ADAL" clId="{DDACC2BD-2885-405C-8076-C65D82DA6241}" dt="2026-01-28T19:20:40.949" v="12517" actId="20577"/>
        <pc:sldMkLst>
          <pc:docMk/>
          <pc:sldMk cId="2998822546" sldId="384"/>
        </pc:sldMkLst>
        <pc:spChg chg="mod">
          <ac:chgData name="Matthew Archer" userId="aad98465-9c59-4159-8df1-a13be7bdef7f" providerId="ADAL" clId="{DDACC2BD-2885-405C-8076-C65D82DA6241}" dt="2026-01-28T19:20:40.949" v="12517" actId="20577"/>
          <ac:spMkLst>
            <pc:docMk/>
            <pc:sldMk cId="2998822546" sldId="384"/>
            <ac:spMk id="4" creationId="{D8C53981-E343-11DD-4B7A-001BF22FA5E9}"/>
          </ac:spMkLst>
        </pc:spChg>
      </pc:sldChg>
      <pc:sldChg chg="modSp add mod ord">
        <pc:chgData name="Matthew Archer" userId="aad98465-9c59-4159-8df1-a13be7bdef7f" providerId="ADAL" clId="{DDACC2BD-2885-405C-8076-C65D82DA6241}" dt="2026-01-28T19:19:14.754" v="12474" actId="6549"/>
        <pc:sldMkLst>
          <pc:docMk/>
          <pc:sldMk cId="382868776" sldId="385"/>
        </pc:sldMkLst>
        <pc:spChg chg="mod">
          <ac:chgData name="Matthew Archer" userId="aad98465-9c59-4159-8df1-a13be7bdef7f" providerId="ADAL" clId="{DDACC2BD-2885-405C-8076-C65D82DA6241}" dt="2026-01-28T19:19:14.754" v="12474" actId="6549"/>
          <ac:spMkLst>
            <pc:docMk/>
            <pc:sldMk cId="382868776" sldId="385"/>
            <ac:spMk id="4" creationId="{2FB089BC-D80A-923D-F5DD-0F24719C4868}"/>
          </ac:spMkLst>
        </pc:spChg>
      </pc:sldChg>
      <pc:sldChg chg="modSp add mod ord modNotesTx">
        <pc:chgData name="Matthew Archer" userId="aad98465-9c59-4159-8df1-a13be7bdef7f" providerId="ADAL" clId="{DDACC2BD-2885-405C-8076-C65D82DA6241}" dt="2026-02-01T12:48:47.755" v="14427" actId="6549"/>
        <pc:sldMkLst>
          <pc:docMk/>
          <pc:sldMk cId="4247603157" sldId="386"/>
        </pc:sldMkLst>
        <pc:spChg chg="mod">
          <ac:chgData name="Matthew Archer" userId="aad98465-9c59-4159-8df1-a13be7bdef7f" providerId="ADAL" clId="{DDACC2BD-2885-405C-8076-C65D82DA6241}" dt="2026-01-28T14:08:51.037" v="10069" actId="20577"/>
          <ac:spMkLst>
            <pc:docMk/>
            <pc:sldMk cId="4247603157" sldId="386"/>
            <ac:spMk id="4" creationId="{8FFD299B-F4F3-7C9A-1730-5F78057EDDCE}"/>
          </ac:spMkLst>
        </pc:spChg>
      </pc:sldChg>
      <pc:sldChg chg="addSp delSp modSp add mod ord modNotesTx">
        <pc:chgData name="Matthew Archer" userId="aad98465-9c59-4159-8df1-a13be7bdef7f" providerId="ADAL" clId="{DDACC2BD-2885-405C-8076-C65D82DA6241}" dt="2026-02-01T12:53:58.419" v="14525" actId="167"/>
        <pc:sldMkLst>
          <pc:docMk/>
          <pc:sldMk cId="3167566908" sldId="387"/>
        </pc:sldMkLst>
        <pc:spChg chg="mod ord">
          <ac:chgData name="Matthew Archer" userId="aad98465-9c59-4159-8df1-a13be7bdef7f" providerId="ADAL" clId="{DDACC2BD-2885-405C-8076-C65D82DA6241}" dt="2026-02-01T12:53:58.419" v="14525" actId="167"/>
          <ac:spMkLst>
            <pc:docMk/>
            <pc:sldMk cId="3167566908" sldId="387"/>
            <ac:spMk id="4" creationId="{A018910B-0A37-DA12-ED82-61C9560F8A27}"/>
          </ac:spMkLst>
        </pc:spChg>
        <pc:picChg chg="add mod">
          <ac:chgData name="Matthew Archer" userId="aad98465-9c59-4159-8df1-a13be7bdef7f" providerId="ADAL" clId="{DDACC2BD-2885-405C-8076-C65D82DA6241}" dt="2026-01-21T16:50:24.235" v="3353" actId="1037"/>
          <ac:picMkLst>
            <pc:docMk/>
            <pc:sldMk cId="3167566908" sldId="387"/>
            <ac:picMk id="5" creationId="{7CD0204D-667E-C5F4-0B5F-EBDE3DDEF260}"/>
          </ac:picMkLst>
        </pc:picChg>
        <pc:picChg chg="add mod ord">
          <ac:chgData name="Matthew Archer" userId="aad98465-9c59-4159-8df1-a13be7bdef7f" providerId="ADAL" clId="{DDACC2BD-2885-405C-8076-C65D82DA6241}" dt="2026-01-21T16:50:11.843" v="3281" actId="167"/>
          <ac:picMkLst>
            <pc:docMk/>
            <pc:sldMk cId="3167566908" sldId="387"/>
            <ac:picMk id="6" creationId="{A5857E4D-9A7B-E5EE-ECDC-7A27C43489F4}"/>
          </ac:picMkLst>
        </pc:picChg>
      </pc:sldChg>
      <pc:sldChg chg="addSp delSp modSp add mod ord modNotesTx">
        <pc:chgData name="Matthew Archer" userId="aad98465-9c59-4159-8df1-a13be7bdef7f" providerId="ADAL" clId="{DDACC2BD-2885-405C-8076-C65D82DA6241}" dt="2026-01-29T10:28:08.116" v="14097" actId="20577"/>
        <pc:sldMkLst>
          <pc:docMk/>
          <pc:sldMk cId="3361522586" sldId="388"/>
        </pc:sldMkLst>
        <pc:spChg chg="mod">
          <ac:chgData name="Matthew Archer" userId="aad98465-9c59-4159-8df1-a13be7bdef7f" providerId="ADAL" clId="{DDACC2BD-2885-405C-8076-C65D82DA6241}" dt="2026-01-29T08:58:25.706" v="13189" actId="6549"/>
          <ac:spMkLst>
            <pc:docMk/>
            <pc:sldMk cId="3361522586" sldId="388"/>
            <ac:spMk id="4" creationId="{3BB455EE-C559-1A4E-7027-781BE0481A11}"/>
          </ac:spMkLst>
        </pc:spChg>
      </pc:sldChg>
      <pc:sldChg chg="add ord modNotesTx">
        <pc:chgData name="Matthew Archer" userId="aad98465-9c59-4159-8df1-a13be7bdef7f" providerId="ADAL" clId="{DDACC2BD-2885-405C-8076-C65D82DA6241}" dt="2026-02-01T12:46:50.498" v="14375" actId="6549"/>
        <pc:sldMkLst>
          <pc:docMk/>
          <pc:sldMk cId="1209622821" sldId="643"/>
        </pc:sldMkLst>
      </pc:sldChg>
      <pc:sldChg chg="modSp add mod ord">
        <pc:chgData name="Matthew Archer" userId="aad98465-9c59-4159-8df1-a13be7bdef7f" providerId="ADAL" clId="{DDACC2BD-2885-405C-8076-C65D82DA6241}" dt="2026-01-28T19:51:15.248" v="12863" actId="6549"/>
        <pc:sldMkLst>
          <pc:docMk/>
          <pc:sldMk cId="3988521244" sldId="644"/>
        </pc:sldMkLst>
        <pc:spChg chg="mod">
          <ac:chgData name="Matthew Archer" userId="aad98465-9c59-4159-8df1-a13be7bdef7f" providerId="ADAL" clId="{DDACC2BD-2885-405C-8076-C65D82DA6241}" dt="2026-01-28T19:51:15.248" v="12863" actId="6549"/>
          <ac:spMkLst>
            <pc:docMk/>
            <pc:sldMk cId="3988521244" sldId="644"/>
            <ac:spMk id="4" creationId="{74C1C084-D3A1-A6B5-C403-D807465D238E}"/>
          </ac:spMkLst>
        </pc:spChg>
      </pc:sldChg>
      <pc:sldChg chg="addSp modSp add mod ord">
        <pc:chgData name="Matthew Archer" userId="aad98465-9c59-4159-8df1-a13be7bdef7f" providerId="ADAL" clId="{DDACC2BD-2885-405C-8076-C65D82DA6241}" dt="2026-01-28T19:11:56.154" v="12380" actId="20577"/>
        <pc:sldMkLst>
          <pc:docMk/>
          <pc:sldMk cId="3110901395" sldId="645"/>
        </pc:sldMkLst>
        <pc:spChg chg="add mod">
          <ac:chgData name="Matthew Archer" userId="aad98465-9c59-4159-8df1-a13be7bdef7f" providerId="ADAL" clId="{DDACC2BD-2885-405C-8076-C65D82DA6241}" dt="2026-01-23T11:45:28.210" v="3766" actId="20578"/>
          <ac:spMkLst>
            <pc:docMk/>
            <pc:sldMk cId="3110901395" sldId="645"/>
            <ac:spMk id="2" creationId="{C0434252-48D9-86E3-05FE-1A445AFE4BAD}"/>
          </ac:spMkLst>
        </pc:spChg>
        <pc:spChg chg="add mod">
          <ac:chgData name="Matthew Archer" userId="aad98465-9c59-4159-8df1-a13be7bdef7f" providerId="ADAL" clId="{DDACC2BD-2885-405C-8076-C65D82DA6241}" dt="2026-01-23T11:46:12.603" v="3788" actId="20578"/>
          <ac:spMkLst>
            <pc:docMk/>
            <pc:sldMk cId="3110901395" sldId="645"/>
            <ac:spMk id="3" creationId="{FD259945-9A37-3522-A4C5-91CACD787731}"/>
          </ac:spMkLst>
        </pc:spChg>
        <pc:spChg chg="mod">
          <ac:chgData name="Matthew Archer" userId="aad98465-9c59-4159-8df1-a13be7bdef7f" providerId="ADAL" clId="{DDACC2BD-2885-405C-8076-C65D82DA6241}" dt="2026-01-28T19:11:56.154" v="12380" actId="20577"/>
          <ac:spMkLst>
            <pc:docMk/>
            <pc:sldMk cId="3110901395" sldId="645"/>
            <ac:spMk id="5" creationId="{54F9E3C6-1897-D14E-B8A1-07617D606B7A}"/>
          </ac:spMkLst>
        </pc:spChg>
      </pc:sldChg>
      <pc:sldChg chg="addSp add ord">
        <pc:chgData name="Matthew Archer" userId="aad98465-9c59-4159-8df1-a13be7bdef7f" providerId="ADAL" clId="{DDACC2BD-2885-405C-8076-C65D82DA6241}" dt="2026-01-28T17:24:45.131" v="11730"/>
        <pc:sldMkLst>
          <pc:docMk/>
          <pc:sldMk cId="416870813" sldId="646"/>
        </pc:sldMkLst>
        <pc:picChg chg="add">
          <ac:chgData name="Matthew Archer" userId="aad98465-9c59-4159-8df1-a13be7bdef7f" providerId="ADAL" clId="{DDACC2BD-2885-405C-8076-C65D82DA6241}" dt="2026-01-27T08:49:40.401" v="6918"/>
          <ac:picMkLst>
            <pc:docMk/>
            <pc:sldMk cId="416870813" sldId="646"/>
            <ac:picMk id="2" creationId="{1AA493E4-35DF-B4AD-4FDE-7D3F875B54E3}"/>
          </ac:picMkLst>
        </pc:picChg>
      </pc:sldChg>
      <pc:sldChg chg="modSp add del mod setBg modNotes">
        <pc:chgData name="Matthew Archer" userId="aad98465-9c59-4159-8df1-a13be7bdef7f" providerId="ADAL" clId="{DDACC2BD-2885-405C-8076-C65D82DA6241}" dt="2026-01-29T08:20:31.583" v="13176"/>
        <pc:sldMkLst>
          <pc:docMk/>
          <pc:sldMk cId="1441003120" sldId="679"/>
        </pc:sldMkLst>
        <pc:spChg chg="mod">
          <ac:chgData name="Matthew Archer" userId="aad98465-9c59-4159-8df1-a13be7bdef7f" providerId="ADAL" clId="{DDACC2BD-2885-405C-8076-C65D82DA6241}" dt="2026-01-28T09:28:04.767" v="7131" actId="6549"/>
          <ac:spMkLst>
            <pc:docMk/>
            <pc:sldMk cId="1441003120" sldId="679"/>
            <ac:spMk id="4" creationId="{833EF5A2-5B5C-223C-16AA-FE84FBF4E6FF}"/>
          </ac:spMkLst>
        </pc:spChg>
      </pc:sldChg>
      <pc:sldChg chg="addSp delSp modSp add mod ord modNotesTx">
        <pc:chgData name="Matthew Archer" userId="aad98465-9c59-4159-8df1-a13be7bdef7f" providerId="ADAL" clId="{DDACC2BD-2885-405C-8076-C65D82DA6241}" dt="2026-02-01T12:43:08.066" v="14221" actId="20577"/>
        <pc:sldMkLst>
          <pc:docMk/>
          <pc:sldMk cId="2855237325" sldId="680"/>
        </pc:sldMkLst>
        <pc:spChg chg="mod">
          <ac:chgData name="Matthew Archer" userId="aad98465-9c59-4159-8df1-a13be7bdef7f" providerId="ADAL" clId="{DDACC2BD-2885-405C-8076-C65D82DA6241}" dt="2026-01-28T09:27:21.428" v="7113" actId="122"/>
          <ac:spMkLst>
            <pc:docMk/>
            <pc:sldMk cId="2855237325" sldId="680"/>
            <ac:spMk id="4" creationId="{1032C654-EFF6-4547-E922-3E086784CBF4}"/>
          </ac:spMkLst>
        </pc:spChg>
        <pc:spChg chg="add mod">
          <ac:chgData name="Matthew Archer" userId="aad98465-9c59-4159-8df1-a13be7bdef7f" providerId="ADAL" clId="{DDACC2BD-2885-405C-8076-C65D82DA6241}" dt="2026-01-28T09:23:57.007" v="7059" actId="1076"/>
          <ac:spMkLst>
            <pc:docMk/>
            <pc:sldMk cId="2855237325" sldId="680"/>
            <ac:spMk id="8" creationId="{9A93E952-9344-7354-9B76-94812887F4A9}"/>
          </ac:spMkLst>
        </pc:spChg>
        <pc:spChg chg="add mod">
          <ac:chgData name="Matthew Archer" userId="aad98465-9c59-4159-8df1-a13be7bdef7f" providerId="ADAL" clId="{DDACC2BD-2885-405C-8076-C65D82DA6241}" dt="2026-01-28T09:24:52.370" v="7067" actId="207"/>
          <ac:spMkLst>
            <pc:docMk/>
            <pc:sldMk cId="2855237325" sldId="680"/>
            <ac:spMk id="10" creationId="{70305132-148C-EA69-7C27-AA34AA390233}"/>
          </ac:spMkLst>
        </pc:spChg>
        <pc:spChg chg="add mod">
          <ac:chgData name="Matthew Archer" userId="aad98465-9c59-4159-8df1-a13be7bdef7f" providerId="ADAL" clId="{DDACC2BD-2885-405C-8076-C65D82DA6241}" dt="2026-01-28T09:27:17.440" v="7112" actId="122"/>
          <ac:spMkLst>
            <pc:docMk/>
            <pc:sldMk cId="2855237325" sldId="680"/>
            <ac:spMk id="11" creationId="{EE110322-2337-5203-2EF5-35B00F17A4C2}"/>
          </ac:spMkLst>
        </pc:spChg>
        <pc:picChg chg="add mod">
          <ac:chgData name="Matthew Archer" userId="aad98465-9c59-4159-8df1-a13be7bdef7f" providerId="ADAL" clId="{DDACC2BD-2885-405C-8076-C65D82DA6241}" dt="2026-01-28T09:17:51.966" v="7002" actId="14100"/>
          <ac:picMkLst>
            <pc:docMk/>
            <pc:sldMk cId="2855237325" sldId="680"/>
            <ac:picMk id="2" creationId="{6D4A2E76-524A-6DD8-B291-F50AD742F5F8}"/>
          </ac:picMkLst>
        </pc:picChg>
        <pc:picChg chg="add mod">
          <ac:chgData name="Matthew Archer" userId="aad98465-9c59-4159-8df1-a13be7bdef7f" providerId="ADAL" clId="{DDACC2BD-2885-405C-8076-C65D82DA6241}" dt="2026-01-28T09:18:46.919" v="7008" actId="1076"/>
          <ac:picMkLst>
            <pc:docMk/>
            <pc:sldMk cId="2855237325" sldId="680"/>
            <ac:picMk id="3" creationId="{FDB234D8-69EF-9C4C-DE87-B467CA6893CE}"/>
          </ac:picMkLst>
        </pc:picChg>
        <pc:picChg chg="add mod">
          <ac:chgData name="Matthew Archer" userId="aad98465-9c59-4159-8df1-a13be7bdef7f" providerId="ADAL" clId="{DDACC2BD-2885-405C-8076-C65D82DA6241}" dt="2026-01-28T09:18:19.639" v="7007" actId="14100"/>
          <ac:picMkLst>
            <pc:docMk/>
            <pc:sldMk cId="2855237325" sldId="680"/>
            <ac:picMk id="5" creationId="{6A28CB6A-130E-EDCF-1E4D-E113E81AA458}"/>
          </ac:picMkLst>
        </pc:picChg>
        <pc:picChg chg="add mod modCrop">
          <ac:chgData name="Matthew Archer" userId="aad98465-9c59-4159-8df1-a13be7bdef7f" providerId="ADAL" clId="{DDACC2BD-2885-405C-8076-C65D82DA6241}" dt="2026-01-28T09:26:51.337" v="7086" actId="732"/>
          <ac:picMkLst>
            <pc:docMk/>
            <pc:sldMk cId="2855237325" sldId="680"/>
            <ac:picMk id="6" creationId="{48E51415-1AC2-BE8F-3479-688E3C7C7007}"/>
          </ac:picMkLst>
        </pc:picChg>
        <pc:picChg chg="add mod">
          <ac:chgData name="Matthew Archer" userId="aad98465-9c59-4159-8df1-a13be7bdef7f" providerId="ADAL" clId="{DDACC2BD-2885-405C-8076-C65D82DA6241}" dt="2026-01-28T09:26:02.966" v="7081" actId="14100"/>
          <ac:picMkLst>
            <pc:docMk/>
            <pc:sldMk cId="2855237325" sldId="680"/>
            <ac:picMk id="9" creationId="{89AA3904-B705-9767-C17A-F076C17BAE7F}"/>
          </ac:picMkLst>
        </pc:picChg>
      </pc:sldChg>
      <pc:sldChg chg="addSp delSp modSp add mod ord modNotesTx">
        <pc:chgData name="Matthew Archer" userId="aad98465-9c59-4159-8df1-a13be7bdef7f" providerId="ADAL" clId="{DDACC2BD-2885-405C-8076-C65D82DA6241}" dt="2026-02-01T12:44:13.039" v="14286" actId="20577"/>
        <pc:sldMkLst>
          <pc:docMk/>
          <pc:sldMk cId="3192786251" sldId="681"/>
        </pc:sldMkLst>
        <pc:spChg chg="mod">
          <ac:chgData name="Matthew Archer" userId="aad98465-9c59-4159-8df1-a13be7bdef7f" providerId="ADAL" clId="{DDACC2BD-2885-405C-8076-C65D82DA6241}" dt="2026-01-29T08:12:17.159" v="13088" actId="20577"/>
          <ac:spMkLst>
            <pc:docMk/>
            <pc:sldMk cId="3192786251" sldId="681"/>
            <ac:spMk id="4" creationId="{628C12B4-7ED3-2EB5-9CF9-66CE32D8C580}"/>
          </ac:spMkLst>
        </pc:spChg>
        <pc:picChg chg="mod">
          <ac:chgData name="Matthew Archer" userId="aad98465-9c59-4159-8df1-a13be7bdef7f" providerId="ADAL" clId="{DDACC2BD-2885-405C-8076-C65D82DA6241}" dt="2026-01-23T14:38:06.621" v="6223" actId="1076"/>
          <ac:picMkLst>
            <pc:docMk/>
            <pc:sldMk cId="3192786251" sldId="681"/>
            <ac:picMk id="6" creationId="{F48B29B2-6021-48CF-59DE-33DC215E06EE}"/>
          </ac:picMkLst>
        </pc:picChg>
      </pc:sldChg>
      <pc:sldChg chg="addSp delSp modSp add mod ord">
        <pc:chgData name="Matthew Archer" userId="aad98465-9c59-4159-8df1-a13be7bdef7f" providerId="ADAL" clId="{DDACC2BD-2885-405C-8076-C65D82DA6241}" dt="2026-01-23T14:37:03.094" v="6219" actId="1076"/>
        <pc:sldMkLst>
          <pc:docMk/>
          <pc:sldMk cId="2406885973" sldId="683"/>
        </pc:sldMkLst>
        <pc:picChg chg="add mod">
          <ac:chgData name="Matthew Archer" userId="aad98465-9c59-4159-8df1-a13be7bdef7f" providerId="ADAL" clId="{DDACC2BD-2885-405C-8076-C65D82DA6241}" dt="2026-01-23T14:37:03.094" v="6219" actId="1076"/>
          <ac:picMkLst>
            <pc:docMk/>
            <pc:sldMk cId="2406885973" sldId="683"/>
            <ac:picMk id="9" creationId="{52F38E9A-2246-E4CC-F369-CAEE98734B4A}"/>
          </ac:picMkLst>
        </pc:picChg>
      </pc:sldChg>
      <pc:sldChg chg="modSp add mod ord modNotesTx">
        <pc:chgData name="Matthew Archer" userId="aad98465-9c59-4159-8df1-a13be7bdef7f" providerId="ADAL" clId="{DDACC2BD-2885-405C-8076-C65D82DA6241}" dt="2026-02-01T12:43:19.982" v="14222" actId="6549"/>
        <pc:sldMkLst>
          <pc:docMk/>
          <pc:sldMk cId="1592367520" sldId="687"/>
        </pc:sldMkLst>
        <pc:spChg chg="mod">
          <ac:chgData name="Matthew Archer" userId="aad98465-9c59-4159-8df1-a13be7bdef7f" providerId="ADAL" clId="{DDACC2BD-2885-405C-8076-C65D82DA6241}" dt="2026-01-28T09:14:50.602" v="6969" actId="5793"/>
          <ac:spMkLst>
            <pc:docMk/>
            <pc:sldMk cId="1592367520" sldId="687"/>
            <ac:spMk id="4" creationId="{C750EE6D-EF70-B5D0-6A23-C520D8E4BC4F}"/>
          </ac:spMkLst>
        </pc:spChg>
      </pc:sldChg>
      <pc:sldChg chg="delSp modSp add mod">
        <pc:chgData name="Matthew Archer" userId="aad98465-9c59-4159-8df1-a13be7bdef7f" providerId="ADAL" clId="{DDACC2BD-2885-405C-8076-C65D82DA6241}" dt="2026-01-23T14:36:25.945" v="6215" actId="1076"/>
        <pc:sldMkLst>
          <pc:docMk/>
          <pc:sldMk cId="2637439623" sldId="688"/>
        </pc:sldMkLst>
        <pc:picChg chg="mod">
          <ac:chgData name="Matthew Archer" userId="aad98465-9c59-4159-8df1-a13be7bdef7f" providerId="ADAL" clId="{DDACC2BD-2885-405C-8076-C65D82DA6241}" dt="2026-01-23T14:36:25.945" v="6215" actId="1076"/>
          <ac:picMkLst>
            <pc:docMk/>
            <pc:sldMk cId="2637439623" sldId="688"/>
            <ac:picMk id="7" creationId="{178E46B0-DDB4-E04E-5A2F-7D8CB09B4AA1}"/>
          </ac:picMkLst>
        </pc:picChg>
      </pc:sldChg>
      <pc:sldChg chg="addSp delSp add mod">
        <pc:chgData name="Matthew Archer" userId="aad98465-9c59-4159-8df1-a13be7bdef7f" providerId="ADAL" clId="{DDACC2BD-2885-405C-8076-C65D82DA6241}" dt="2026-01-23T14:36:03.658" v="6209"/>
        <pc:sldMkLst>
          <pc:docMk/>
          <pc:sldMk cId="2740308231" sldId="689"/>
        </pc:sldMkLst>
        <pc:picChg chg="add">
          <ac:chgData name="Matthew Archer" userId="aad98465-9c59-4159-8df1-a13be7bdef7f" providerId="ADAL" clId="{DDACC2BD-2885-405C-8076-C65D82DA6241}" dt="2026-01-23T14:36:03.658" v="6209"/>
          <ac:picMkLst>
            <pc:docMk/>
            <pc:sldMk cId="2740308231" sldId="689"/>
            <ac:picMk id="2" creationId="{32C16734-2A87-EDA3-E923-030EB7836C6C}"/>
          </ac:picMkLst>
        </pc:picChg>
      </pc:sldChg>
      <pc:sldChg chg="addSp modSp add mod">
        <pc:chgData name="Matthew Archer" userId="aad98465-9c59-4159-8df1-a13be7bdef7f" providerId="ADAL" clId="{DDACC2BD-2885-405C-8076-C65D82DA6241}" dt="2026-01-28T11:43:53.667" v="7834"/>
        <pc:sldMkLst>
          <pc:docMk/>
          <pc:sldMk cId="2559445231" sldId="690"/>
        </pc:sldMkLst>
        <pc:spChg chg="mod">
          <ac:chgData name="Matthew Archer" userId="aad98465-9c59-4159-8df1-a13be7bdef7f" providerId="ADAL" clId="{DDACC2BD-2885-405C-8076-C65D82DA6241}" dt="2026-01-28T09:36:52.175" v="7186" actId="20577"/>
          <ac:spMkLst>
            <pc:docMk/>
            <pc:sldMk cId="2559445231" sldId="690"/>
            <ac:spMk id="4" creationId="{755BF787-97B0-0651-7844-6F299375F03A}"/>
          </ac:spMkLst>
        </pc:spChg>
      </pc:sldChg>
      <pc:sldChg chg="modSp add mod modNotesTx">
        <pc:chgData name="Matthew Archer" userId="aad98465-9c59-4159-8df1-a13be7bdef7f" providerId="ADAL" clId="{DDACC2BD-2885-405C-8076-C65D82DA6241}" dt="2026-02-01T12:44:40.436" v="14291" actId="6549"/>
        <pc:sldMkLst>
          <pc:docMk/>
          <pc:sldMk cId="897831576" sldId="691"/>
        </pc:sldMkLst>
        <pc:spChg chg="mod">
          <ac:chgData name="Matthew Archer" userId="aad98465-9c59-4159-8df1-a13be7bdef7f" providerId="ADAL" clId="{DDACC2BD-2885-405C-8076-C65D82DA6241}" dt="2026-01-23T14:55:48.866" v="6384" actId="20577"/>
          <ac:spMkLst>
            <pc:docMk/>
            <pc:sldMk cId="897831576" sldId="691"/>
            <ac:spMk id="4" creationId="{1F0D86B3-BAD7-125B-411E-AD58D5138138}"/>
          </ac:spMkLst>
        </pc:spChg>
      </pc:sldChg>
      <pc:sldChg chg="add ord">
        <pc:chgData name="Matthew Archer" userId="aad98465-9c59-4159-8df1-a13be7bdef7f" providerId="ADAL" clId="{DDACC2BD-2885-405C-8076-C65D82DA6241}" dt="2026-01-23T15:05:20.750" v="6507"/>
        <pc:sldMkLst>
          <pc:docMk/>
          <pc:sldMk cId="589846659" sldId="692"/>
        </pc:sldMkLst>
      </pc:sldChg>
      <pc:sldChg chg="add ord">
        <pc:chgData name="Matthew Archer" userId="aad98465-9c59-4159-8df1-a13be7bdef7f" providerId="ADAL" clId="{DDACC2BD-2885-405C-8076-C65D82DA6241}" dt="2026-01-28T09:15:59.565" v="6990"/>
        <pc:sldMkLst>
          <pc:docMk/>
          <pc:sldMk cId="1117574315" sldId="694"/>
        </pc:sldMkLst>
      </pc:sldChg>
      <pc:sldChg chg="addSp modSp add mod ord modNotesTx">
        <pc:chgData name="Matthew Archer" userId="aad98465-9c59-4159-8df1-a13be7bdef7f" providerId="ADAL" clId="{DDACC2BD-2885-405C-8076-C65D82DA6241}" dt="2026-02-01T12:44:06.145" v="14283" actId="6549"/>
        <pc:sldMkLst>
          <pc:docMk/>
          <pc:sldMk cId="268709904" sldId="696"/>
        </pc:sldMkLst>
        <pc:spChg chg="mod">
          <ac:chgData name="Matthew Archer" userId="aad98465-9c59-4159-8df1-a13be7bdef7f" providerId="ADAL" clId="{DDACC2BD-2885-405C-8076-C65D82DA6241}" dt="2026-01-29T08:11:26.168" v="13053" actId="20577"/>
          <ac:spMkLst>
            <pc:docMk/>
            <pc:sldMk cId="268709904" sldId="696"/>
            <ac:spMk id="4" creationId="{962CD5CE-9775-24AC-C7E1-B32396E6FC84}"/>
          </ac:spMkLst>
        </pc:spChg>
        <pc:picChg chg="add mod modCrop">
          <ac:chgData name="Matthew Archer" userId="aad98465-9c59-4159-8df1-a13be7bdef7f" providerId="ADAL" clId="{DDACC2BD-2885-405C-8076-C65D82DA6241}" dt="2026-01-29T08:11:10.709" v="13045" actId="732"/>
          <ac:picMkLst>
            <pc:docMk/>
            <pc:sldMk cId="268709904" sldId="696"/>
            <ac:picMk id="3" creationId="{8F457CBA-09C6-1AF4-5079-75987A90B199}"/>
          </ac:picMkLst>
        </pc:picChg>
      </pc:sldChg>
      <pc:sldChg chg="modSp add mod">
        <pc:chgData name="Matthew Archer" userId="aad98465-9c59-4159-8df1-a13be7bdef7f" providerId="ADAL" clId="{DDACC2BD-2885-405C-8076-C65D82DA6241}" dt="2026-01-28T09:43:07.136" v="7227" actId="207"/>
        <pc:sldMkLst>
          <pc:docMk/>
          <pc:sldMk cId="697172509" sldId="697"/>
        </pc:sldMkLst>
        <pc:spChg chg="mod">
          <ac:chgData name="Matthew Archer" userId="aad98465-9c59-4159-8df1-a13be7bdef7f" providerId="ADAL" clId="{DDACC2BD-2885-405C-8076-C65D82DA6241}" dt="2026-01-28T09:43:07.136" v="7227" actId="207"/>
          <ac:spMkLst>
            <pc:docMk/>
            <pc:sldMk cId="697172509" sldId="697"/>
            <ac:spMk id="4" creationId="{1470C779-8E02-01F4-B454-50571F4497FD}"/>
          </ac:spMkLst>
        </pc:spChg>
      </pc:sldChg>
      <pc:sldChg chg="modSp add mod ord">
        <pc:chgData name="Matthew Archer" userId="aad98465-9c59-4159-8df1-a13be7bdef7f" providerId="ADAL" clId="{DDACC2BD-2885-405C-8076-C65D82DA6241}" dt="2026-02-01T12:48:02.970" v="14423" actId="113"/>
        <pc:sldMkLst>
          <pc:docMk/>
          <pc:sldMk cId="2583667850" sldId="704"/>
        </pc:sldMkLst>
        <pc:spChg chg="mod">
          <ac:chgData name="Matthew Archer" userId="aad98465-9c59-4159-8df1-a13be7bdef7f" providerId="ADAL" clId="{DDACC2BD-2885-405C-8076-C65D82DA6241}" dt="2026-02-01T12:48:02.970" v="14423" actId="113"/>
          <ac:spMkLst>
            <pc:docMk/>
            <pc:sldMk cId="2583667850" sldId="704"/>
            <ac:spMk id="4" creationId="{0929AA40-911C-F437-2C6C-F66542F1467D}"/>
          </ac:spMkLst>
        </pc:spChg>
      </pc:sldChg>
      <pc:sldChg chg="modSp add mod modNotesTx">
        <pc:chgData name="Matthew Archer" userId="aad98465-9c59-4159-8df1-a13be7bdef7f" providerId="ADAL" clId="{DDACC2BD-2885-405C-8076-C65D82DA6241}" dt="2026-02-01T12:44:29.840" v="14288" actId="6549"/>
        <pc:sldMkLst>
          <pc:docMk/>
          <pc:sldMk cId="1919345736" sldId="705"/>
        </pc:sldMkLst>
        <pc:spChg chg="mod">
          <ac:chgData name="Matthew Archer" userId="aad98465-9c59-4159-8df1-a13be7bdef7f" providerId="ADAL" clId="{DDACC2BD-2885-405C-8076-C65D82DA6241}" dt="2026-01-28T18:51:18.073" v="12080" actId="20577"/>
          <ac:spMkLst>
            <pc:docMk/>
            <pc:sldMk cId="1919345736" sldId="705"/>
            <ac:spMk id="4" creationId="{E8BAA39F-BF5C-9AC1-EFDD-88F2E87A0551}"/>
          </ac:spMkLst>
        </pc:spChg>
      </pc:sldChg>
      <pc:sldChg chg="modSp add mod modNotesTx">
        <pc:chgData name="Matthew Archer" userId="aad98465-9c59-4159-8df1-a13be7bdef7f" providerId="ADAL" clId="{DDACC2BD-2885-405C-8076-C65D82DA6241}" dt="2026-02-01T12:44:37.630" v="14290" actId="6549"/>
        <pc:sldMkLst>
          <pc:docMk/>
          <pc:sldMk cId="2478927791" sldId="706"/>
        </pc:sldMkLst>
        <pc:spChg chg="mod">
          <ac:chgData name="Matthew Archer" userId="aad98465-9c59-4159-8df1-a13be7bdef7f" providerId="ADAL" clId="{DDACC2BD-2885-405C-8076-C65D82DA6241}" dt="2026-01-28T13:03:54.691" v="8889" actId="20577"/>
          <ac:spMkLst>
            <pc:docMk/>
            <pc:sldMk cId="2478927791" sldId="706"/>
            <ac:spMk id="4" creationId="{356D0F10-B585-7542-010B-F3AA164DE993}"/>
          </ac:spMkLst>
        </pc:spChg>
      </pc:sldChg>
      <pc:sldChg chg="addSp delSp modSp add mod ord modNotesTx">
        <pc:chgData name="Matthew Archer" userId="aad98465-9c59-4159-8df1-a13be7bdef7f" providerId="ADAL" clId="{DDACC2BD-2885-405C-8076-C65D82DA6241}" dt="2026-01-28T20:00:40.243" v="13019" actId="20577"/>
        <pc:sldMkLst>
          <pc:docMk/>
          <pc:sldMk cId="3862276984" sldId="707"/>
        </pc:sldMkLst>
        <pc:spChg chg="mod">
          <ac:chgData name="Matthew Archer" userId="aad98465-9c59-4159-8df1-a13be7bdef7f" providerId="ADAL" clId="{DDACC2BD-2885-405C-8076-C65D82DA6241}" dt="2026-01-28T19:58:44.424" v="13014" actId="14100"/>
          <ac:spMkLst>
            <pc:docMk/>
            <pc:sldMk cId="3862276984" sldId="707"/>
            <ac:spMk id="4" creationId="{9BAB53ED-2EC1-C816-DCD9-8457544CE196}"/>
          </ac:spMkLst>
        </pc:spChg>
        <pc:picChg chg="add mod ord">
          <ac:chgData name="Matthew Archer" userId="aad98465-9c59-4159-8df1-a13be7bdef7f" providerId="ADAL" clId="{DDACC2BD-2885-405C-8076-C65D82DA6241}" dt="2026-01-28T19:59:02.939" v="13015"/>
          <ac:picMkLst>
            <pc:docMk/>
            <pc:sldMk cId="3862276984" sldId="707"/>
            <ac:picMk id="3" creationId="{10596B6E-4030-85A5-DEA7-76B9ADDF856A}"/>
          </ac:picMkLst>
        </pc:picChg>
      </pc:sldChg>
      <pc:sldChg chg="add ord">
        <pc:chgData name="Matthew Archer" userId="aad98465-9c59-4159-8df1-a13be7bdef7f" providerId="ADAL" clId="{DDACC2BD-2885-405C-8076-C65D82DA6241}" dt="2026-01-28T17:17:43.417" v="11627"/>
        <pc:sldMkLst>
          <pc:docMk/>
          <pc:sldMk cId="1454337472" sldId="708"/>
        </pc:sldMkLst>
      </pc:sldChg>
      <pc:sldChg chg="addSp delSp modSp add mod ord">
        <pc:chgData name="Matthew Archer" userId="aad98465-9c59-4159-8df1-a13be7bdef7f" providerId="ADAL" clId="{DDACC2BD-2885-405C-8076-C65D82DA6241}" dt="2026-01-28T15:06:19.557" v="10914"/>
        <pc:sldMkLst>
          <pc:docMk/>
          <pc:sldMk cId="714555954" sldId="709"/>
        </pc:sldMkLst>
        <pc:picChg chg="add">
          <ac:chgData name="Matthew Archer" userId="aad98465-9c59-4159-8df1-a13be7bdef7f" providerId="ADAL" clId="{DDACC2BD-2885-405C-8076-C65D82DA6241}" dt="2026-01-28T13:38:41.179" v="9617"/>
          <ac:picMkLst>
            <pc:docMk/>
            <pc:sldMk cId="714555954" sldId="709"/>
            <ac:picMk id="2" creationId="{19E1E809-E1A8-E6AB-C301-08D354FCDCD7}"/>
          </ac:picMkLst>
        </pc:picChg>
        <pc:picChg chg="add mod">
          <ac:chgData name="Matthew Archer" userId="aad98465-9c59-4159-8df1-a13be7bdef7f" providerId="ADAL" clId="{DDACC2BD-2885-405C-8076-C65D82DA6241}" dt="2026-01-28T13:39:39.900" v="9621" actId="1076"/>
          <ac:picMkLst>
            <pc:docMk/>
            <pc:sldMk cId="714555954" sldId="709"/>
            <ac:picMk id="4" creationId="{60A3C085-8E0A-55F5-31A9-1FA926079704}"/>
          </ac:picMkLst>
        </pc:picChg>
        <pc:picChg chg="add mod">
          <ac:chgData name="Matthew Archer" userId="aad98465-9c59-4159-8df1-a13be7bdef7f" providerId="ADAL" clId="{DDACC2BD-2885-405C-8076-C65D82DA6241}" dt="2026-01-28T13:39:57.259" v="9623" actId="1076"/>
          <ac:picMkLst>
            <pc:docMk/>
            <pc:sldMk cId="714555954" sldId="709"/>
            <ac:picMk id="5" creationId="{FE7C20AB-58EE-1502-1BE9-D1567001F16F}"/>
          </ac:picMkLst>
        </pc:picChg>
      </pc:sldChg>
      <pc:sldChg chg="addSp delSp modSp add mod ord modNotesTx">
        <pc:chgData name="Matthew Archer" userId="aad98465-9c59-4159-8df1-a13be7bdef7f" providerId="ADAL" clId="{DDACC2BD-2885-405C-8076-C65D82DA6241}" dt="2026-01-29T09:31:59.250" v="13768" actId="6549"/>
        <pc:sldMkLst>
          <pc:docMk/>
          <pc:sldMk cId="808869712" sldId="715"/>
        </pc:sldMkLst>
        <pc:picChg chg="add mod">
          <ac:chgData name="Matthew Archer" userId="aad98465-9c59-4159-8df1-a13be7bdef7f" providerId="ADAL" clId="{DDACC2BD-2885-405C-8076-C65D82DA6241}" dt="2026-01-28T19:26:25.830" v="12644" actId="1076"/>
          <ac:picMkLst>
            <pc:docMk/>
            <pc:sldMk cId="808869712" sldId="715"/>
            <ac:picMk id="2" creationId="{9B9DC831-A640-3658-8417-D1075B83226C}"/>
          </ac:picMkLst>
        </pc:picChg>
        <pc:picChg chg="mod">
          <ac:chgData name="Matthew Archer" userId="aad98465-9c59-4159-8df1-a13be7bdef7f" providerId="ADAL" clId="{DDACC2BD-2885-405C-8076-C65D82DA6241}" dt="2026-01-28T13:48:15.673" v="9670" actId="14100"/>
          <ac:picMkLst>
            <pc:docMk/>
            <pc:sldMk cId="808869712" sldId="715"/>
            <ac:picMk id="3" creationId="{83ABEC55-C07C-EEA4-1A1E-D7A2ECBBB0CF}"/>
          </ac:picMkLst>
        </pc:picChg>
      </pc:sldChg>
      <pc:sldChg chg="addSp delSp modSp add mod ord modNotesTx">
        <pc:chgData name="Matthew Archer" userId="aad98465-9c59-4159-8df1-a13be7bdef7f" providerId="ADAL" clId="{DDACC2BD-2885-405C-8076-C65D82DA6241}" dt="2026-02-01T12:49:06.560" v="14428" actId="6549"/>
        <pc:sldMkLst>
          <pc:docMk/>
          <pc:sldMk cId="2351996350" sldId="716"/>
        </pc:sldMkLst>
        <pc:spChg chg="mod">
          <ac:chgData name="Matthew Archer" userId="aad98465-9c59-4159-8df1-a13be7bdef7f" providerId="ADAL" clId="{DDACC2BD-2885-405C-8076-C65D82DA6241}" dt="2026-01-29T09:31:05.513" v="13766" actId="20577"/>
          <ac:spMkLst>
            <pc:docMk/>
            <pc:sldMk cId="2351996350" sldId="716"/>
            <ac:spMk id="4" creationId="{0906BC0F-37A9-8523-9386-0AA2F0B13363}"/>
          </ac:spMkLst>
        </pc:spChg>
      </pc:sldChg>
      <pc:sldChg chg="addSp delSp modSp add del mod modNotesTx">
        <pc:chgData name="Matthew Archer" userId="aad98465-9c59-4159-8df1-a13be7bdef7f" providerId="ADAL" clId="{DDACC2BD-2885-405C-8076-C65D82DA6241}" dt="2026-02-01T12:51:16.885" v="14522" actId="47"/>
        <pc:sldMkLst>
          <pc:docMk/>
          <pc:sldMk cId="4028835214" sldId="717"/>
        </pc:sldMkLst>
      </pc:sldChg>
      <pc:sldChg chg="modSp add mod ord modNotesTx">
        <pc:chgData name="Matthew Archer" userId="aad98465-9c59-4159-8df1-a13be7bdef7f" providerId="ADAL" clId="{DDACC2BD-2885-405C-8076-C65D82DA6241}" dt="2026-02-01T12:47:22.363" v="14380" actId="6549"/>
        <pc:sldMkLst>
          <pc:docMk/>
          <pc:sldMk cId="542961707" sldId="719"/>
        </pc:sldMkLst>
        <pc:spChg chg="mod">
          <ac:chgData name="Matthew Archer" userId="aad98465-9c59-4159-8df1-a13be7bdef7f" providerId="ADAL" clId="{DDACC2BD-2885-405C-8076-C65D82DA6241}" dt="2026-01-28T19:33:06.806" v="12771" actId="20577"/>
          <ac:spMkLst>
            <pc:docMk/>
            <pc:sldMk cId="542961707" sldId="719"/>
            <ac:spMk id="4" creationId="{FD21D728-4E85-A84D-24F8-8B948F944EFC}"/>
          </ac:spMkLst>
        </pc:spChg>
      </pc:sldChg>
      <pc:sldChg chg="modSp add mod modNotesTx">
        <pc:chgData name="Matthew Archer" userId="aad98465-9c59-4159-8df1-a13be7bdef7f" providerId="ADAL" clId="{DDACC2BD-2885-405C-8076-C65D82DA6241}" dt="2026-01-29T09:30:05.412" v="13729" actId="20577"/>
        <pc:sldMkLst>
          <pc:docMk/>
          <pc:sldMk cId="1815138160" sldId="720"/>
        </pc:sldMkLst>
        <pc:spChg chg="mod">
          <ac:chgData name="Matthew Archer" userId="aad98465-9c59-4159-8df1-a13be7bdef7f" providerId="ADAL" clId="{DDACC2BD-2885-405C-8076-C65D82DA6241}" dt="2026-01-29T09:29:23.147" v="13700"/>
          <ac:spMkLst>
            <pc:docMk/>
            <pc:sldMk cId="1815138160" sldId="720"/>
            <ac:spMk id="4" creationId="{D0D16AFE-746B-AF8C-4414-91BE0FEF10B7}"/>
          </ac:spMkLst>
        </pc:spChg>
      </pc:sldChg>
      <pc:sldChg chg="modSp add mod ord">
        <pc:chgData name="Matthew Archer" userId="aad98465-9c59-4159-8df1-a13be7bdef7f" providerId="ADAL" clId="{DDACC2BD-2885-405C-8076-C65D82DA6241}" dt="2026-01-28T17:22:04.892" v="11693" actId="313"/>
        <pc:sldMkLst>
          <pc:docMk/>
          <pc:sldMk cId="1778852909" sldId="722"/>
        </pc:sldMkLst>
        <pc:spChg chg="mod">
          <ac:chgData name="Matthew Archer" userId="aad98465-9c59-4159-8df1-a13be7bdef7f" providerId="ADAL" clId="{DDACC2BD-2885-405C-8076-C65D82DA6241}" dt="2026-01-28T17:22:04.892" v="11693" actId="313"/>
          <ac:spMkLst>
            <pc:docMk/>
            <pc:sldMk cId="1778852909" sldId="722"/>
            <ac:spMk id="4" creationId="{C878801D-D4A3-9599-3018-13642EF47E48}"/>
          </ac:spMkLst>
        </pc:spChg>
      </pc:sldChg>
      <pc:sldChg chg="modSp add mod">
        <pc:chgData name="Matthew Archer" userId="aad98465-9c59-4159-8df1-a13be7bdef7f" providerId="ADAL" clId="{DDACC2BD-2885-405C-8076-C65D82DA6241}" dt="2026-01-29T08:52:30.727" v="13188"/>
        <pc:sldMkLst>
          <pc:docMk/>
          <pc:sldMk cId="1917713604" sldId="723"/>
        </pc:sldMkLst>
        <pc:spChg chg="mod">
          <ac:chgData name="Matthew Archer" userId="aad98465-9c59-4159-8df1-a13be7bdef7f" providerId="ADAL" clId="{DDACC2BD-2885-405C-8076-C65D82DA6241}" dt="2026-01-29T08:52:30.727" v="13188"/>
          <ac:spMkLst>
            <pc:docMk/>
            <pc:sldMk cId="1917713604" sldId="723"/>
            <ac:spMk id="4" creationId="{25430FF8-E23F-445E-61A2-12254B9D45CD}"/>
          </ac:spMkLst>
        </pc:spChg>
      </pc:sldChg>
      <pc:sldChg chg="modSp add">
        <pc:chgData name="Matthew Archer" userId="aad98465-9c59-4159-8df1-a13be7bdef7f" providerId="ADAL" clId="{DDACC2BD-2885-405C-8076-C65D82DA6241}" dt="2026-01-28T19:13:35.990" v="12394"/>
        <pc:sldMkLst>
          <pc:docMk/>
          <pc:sldMk cId="1327492652" sldId="724"/>
        </pc:sldMkLst>
        <pc:spChg chg="mod">
          <ac:chgData name="Matthew Archer" userId="aad98465-9c59-4159-8df1-a13be7bdef7f" providerId="ADAL" clId="{DDACC2BD-2885-405C-8076-C65D82DA6241}" dt="2026-01-28T19:13:35.990" v="12394"/>
          <ac:spMkLst>
            <pc:docMk/>
            <pc:sldMk cId="1327492652" sldId="724"/>
            <ac:spMk id="4" creationId="{132C04E7-D734-EF1F-726D-4FCF9F1CAC65}"/>
          </ac:spMkLst>
        </pc:spChg>
      </pc:sldChg>
      <pc:sldChg chg="modSp add ord">
        <pc:chgData name="Matthew Archer" userId="aad98465-9c59-4159-8df1-a13be7bdef7f" providerId="ADAL" clId="{DDACC2BD-2885-405C-8076-C65D82DA6241}" dt="2026-01-28T19:16:02.980" v="12417"/>
        <pc:sldMkLst>
          <pc:docMk/>
          <pc:sldMk cId="1911950117" sldId="725"/>
        </pc:sldMkLst>
        <pc:spChg chg="mod">
          <ac:chgData name="Matthew Archer" userId="aad98465-9c59-4159-8df1-a13be7bdef7f" providerId="ADAL" clId="{DDACC2BD-2885-405C-8076-C65D82DA6241}" dt="2026-01-28T19:16:02.980" v="12417"/>
          <ac:spMkLst>
            <pc:docMk/>
            <pc:sldMk cId="1911950117" sldId="725"/>
            <ac:spMk id="4" creationId="{796E2548-B932-491A-B655-E009AD6946F5}"/>
          </ac:spMkLst>
        </pc:spChg>
      </pc:sldChg>
      <pc:sldChg chg="modSp add ord">
        <pc:chgData name="Matthew Archer" userId="aad98465-9c59-4159-8df1-a13be7bdef7f" providerId="ADAL" clId="{DDACC2BD-2885-405C-8076-C65D82DA6241}" dt="2026-01-28T19:16:14.324" v="12419"/>
        <pc:sldMkLst>
          <pc:docMk/>
          <pc:sldMk cId="1352150804" sldId="726"/>
        </pc:sldMkLst>
        <pc:spChg chg="mod">
          <ac:chgData name="Matthew Archer" userId="aad98465-9c59-4159-8df1-a13be7bdef7f" providerId="ADAL" clId="{DDACC2BD-2885-405C-8076-C65D82DA6241}" dt="2026-01-28T19:16:14.324" v="12419"/>
          <ac:spMkLst>
            <pc:docMk/>
            <pc:sldMk cId="1352150804" sldId="726"/>
            <ac:spMk id="4" creationId="{7DA597F7-A2DC-056B-415C-2F2DA04661B2}"/>
          </ac:spMkLst>
        </pc:spChg>
      </pc:sldChg>
      <pc:sldChg chg="modSp add mod ord">
        <pc:chgData name="Matthew Archer" userId="aad98465-9c59-4159-8df1-a13be7bdef7f" providerId="ADAL" clId="{DDACC2BD-2885-405C-8076-C65D82DA6241}" dt="2026-01-29T08:52:18.004" v="13184" actId="6549"/>
        <pc:sldMkLst>
          <pc:docMk/>
          <pc:sldMk cId="1606082549" sldId="727"/>
        </pc:sldMkLst>
        <pc:spChg chg="mod">
          <ac:chgData name="Matthew Archer" userId="aad98465-9c59-4159-8df1-a13be7bdef7f" providerId="ADAL" clId="{DDACC2BD-2885-405C-8076-C65D82DA6241}" dt="2026-01-29T08:52:18.004" v="13184" actId="6549"/>
          <ac:spMkLst>
            <pc:docMk/>
            <pc:sldMk cId="1606082549" sldId="727"/>
            <ac:spMk id="4" creationId="{8C604202-F02F-0863-B68C-75065401FEFF}"/>
          </ac:spMkLst>
        </pc:spChg>
      </pc:sldChg>
      <pc:sldChg chg="modSp add ord">
        <pc:chgData name="Matthew Archer" userId="aad98465-9c59-4159-8df1-a13be7bdef7f" providerId="ADAL" clId="{DDACC2BD-2885-405C-8076-C65D82DA6241}" dt="2026-01-28T19:15:20.324" v="12411"/>
        <pc:sldMkLst>
          <pc:docMk/>
          <pc:sldMk cId="2124733190" sldId="728"/>
        </pc:sldMkLst>
        <pc:spChg chg="mod">
          <ac:chgData name="Matthew Archer" userId="aad98465-9c59-4159-8df1-a13be7bdef7f" providerId="ADAL" clId="{DDACC2BD-2885-405C-8076-C65D82DA6241}" dt="2026-01-28T19:15:20.324" v="12411"/>
          <ac:spMkLst>
            <pc:docMk/>
            <pc:sldMk cId="2124733190" sldId="728"/>
            <ac:spMk id="4" creationId="{15A6EECC-469F-7532-3D94-76C35472CBCA}"/>
          </ac:spMkLst>
        </pc:spChg>
      </pc:sldChg>
      <pc:sldChg chg="modSp add mod ord">
        <pc:chgData name="Matthew Archer" userId="aad98465-9c59-4159-8df1-a13be7bdef7f" providerId="ADAL" clId="{DDACC2BD-2885-405C-8076-C65D82DA6241}" dt="2026-01-29T08:52:26.571" v="13186"/>
        <pc:sldMkLst>
          <pc:docMk/>
          <pc:sldMk cId="475122255" sldId="729"/>
        </pc:sldMkLst>
        <pc:spChg chg="mod">
          <ac:chgData name="Matthew Archer" userId="aad98465-9c59-4159-8df1-a13be7bdef7f" providerId="ADAL" clId="{DDACC2BD-2885-405C-8076-C65D82DA6241}" dt="2026-01-29T08:52:26.571" v="13186"/>
          <ac:spMkLst>
            <pc:docMk/>
            <pc:sldMk cId="475122255" sldId="729"/>
            <ac:spMk id="4" creationId="{56EEDFF9-0BA1-0232-B766-D1E88A8DA642}"/>
          </ac:spMkLst>
        </pc:spChg>
      </pc:sldChg>
      <pc:sldChg chg="modSp add ord">
        <pc:chgData name="Matthew Archer" userId="aad98465-9c59-4159-8df1-a13be7bdef7f" providerId="ADAL" clId="{DDACC2BD-2885-405C-8076-C65D82DA6241}" dt="2026-01-28T19:14:43.609" v="12406"/>
        <pc:sldMkLst>
          <pc:docMk/>
          <pc:sldMk cId="3672458268" sldId="730"/>
        </pc:sldMkLst>
        <pc:spChg chg="mod">
          <ac:chgData name="Matthew Archer" userId="aad98465-9c59-4159-8df1-a13be7bdef7f" providerId="ADAL" clId="{DDACC2BD-2885-405C-8076-C65D82DA6241}" dt="2026-01-28T19:14:43.609" v="12406"/>
          <ac:spMkLst>
            <pc:docMk/>
            <pc:sldMk cId="3672458268" sldId="730"/>
            <ac:spMk id="4" creationId="{17449E9E-F16F-D715-362B-41344FB3CC4C}"/>
          </ac:spMkLst>
        </pc:spChg>
      </pc:sldChg>
      <pc:sldChg chg="add ord setBg">
        <pc:chgData name="Matthew Archer" userId="aad98465-9c59-4159-8df1-a13be7bdef7f" providerId="ADAL" clId="{DDACC2BD-2885-405C-8076-C65D82DA6241}" dt="2026-01-29T10:40:53.301" v="14154"/>
        <pc:sldMkLst>
          <pc:docMk/>
          <pc:sldMk cId="1803707349" sldId="769"/>
        </pc:sldMkLst>
      </pc:sldChg>
      <pc:sldChg chg="addSp modSp add mod setBg modNotes">
        <pc:chgData name="Matthew Archer" userId="aad98465-9c59-4159-8df1-a13be7bdef7f" providerId="ADAL" clId="{DDACC2BD-2885-405C-8076-C65D82DA6241}" dt="2026-01-29T08:20:31.583" v="13176"/>
        <pc:sldMkLst>
          <pc:docMk/>
          <pc:sldMk cId="835819477" sldId="830"/>
        </pc:sldMkLst>
        <pc:spChg chg="mod">
          <ac:chgData name="Matthew Archer" userId="aad98465-9c59-4159-8df1-a13be7bdef7f" providerId="ADAL" clId="{DDACC2BD-2885-405C-8076-C65D82DA6241}" dt="2026-01-28T19:44:55.543" v="12857" actId="20577"/>
          <ac:spMkLst>
            <pc:docMk/>
            <pc:sldMk cId="835819477" sldId="830"/>
            <ac:spMk id="3" creationId="{713D3C5D-4BC5-E692-4729-069A16439A05}"/>
          </ac:spMkLst>
        </pc:spChg>
        <pc:picChg chg="add mod">
          <ac:chgData name="Matthew Archer" userId="aad98465-9c59-4159-8df1-a13be7bdef7f" providerId="ADAL" clId="{DDACC2BD-2885-405C-8076-C65D82DA6241}" dt="2026-01-28T19:54:37.952" v="12978"/>
          <ac:picMkLst>
            <pc:docMk/>
            <pc:sldMk cId="835819477" sldId="830"/>
            <ac:picMk id="2" creationId="{EC810D37-9322-FE69-F0C9-0BC3EE02DD05}"/>
          </ac:picMkLst>
        </pc:picChg>
      </pc:sldChg>
      <pc:sldChg chg="modSp add mod modNotesTx">
        <pc:chgData name="Matthew Archer" userId="aad98465-9c59-4159-8df1-a13be7bdef7f" providerId="ADAL" clId="{DDACC2BD-2885-405C-8076-C65D82DA6241}" dt="2026-02-01T12:51:57.731" v="14524" actId="6549"/>
        <pc:sldMkLst>
          <pc:docMk/>
          <pc:sldMk cId="1520215587" sldId="831"/>
        </pc:sldMkLst>
        <pc:spChg chg="mod">
          <ac:chgData name="Matthew Archer" userId="aad98465-9c59-4159-8df1-a13be7bdef7f" providerId="ADAL" clId="{DDACC2BD-2885-405C-8076-C65D82DA6241}" dt="2026-01-29T09:13:28.472" v="13310" actId="6549"/>
          <ac:spMkLst>
            <pc:docMk/>
            <pc:sldMk cId="1520215587" sldId="831"/>
            <ac:spMk id="4" creationId="{6EF8C767-0CFE-D885-50DE-B70EB288D9FE}"/>
          </ac:spMkLst>
        </pc:spChg>
      </pc:sldChg>
      <pc:sldChg chg="modSp add mod modNotesTx">
        <pc:chgData name="Matthew Archer" userId="aad98465-9c59-4159-8df1-a13be7bdef7f" providerId="ADAL" clId="{DDACC2BD-2885-405C-8076-C65D82DA6241}" dt="2026-02-01T12:51:14.079" v="14521"/>
        <pc:sldMkLst>
          <pc:docMk/>
          <pc:sldMk cId="2413155883" sldId="832"/>
        </pc:sldMkLst>
        <pc:spChg chg="mod">
          <ac:chgData name="Matthew Archer" userId="aad98465-9c59-4159-8df1-a13be7bdef7f" providerId="ADAL" clId="{DDACC2BD-2885-405C-8076-C65D82DA6241}" dt="2026-01-29T09:33:51.764" v="13769" actId="20578"/>
          <ac:spMkLst>
            <pc:docMk/>
            <pc:sldMk cId="2413155883" sldId="832"/>
            <ac:spMk id="2" creationId="{496E0AB1-3CD3-978F-4CC8-C329ADBEDC11}"/>
          </ac:spMkLst>
        </pc:spChg>
        <pc:spChg chg="mod">
          <ac:chgData name="Matthew Archer" userId="aad98465-9c59-4159-8df1-a13be7bdef7f" providerId="ADAL" clId="{DDACC2BD-2885-405C-8076-C65D82DA6241}" dt="2026-01-29T09:36:12.228" v="13848" actId="255"/>
          <ac:spMkLst>
            <pc:docMk/>
            <pc:sldMk cId="2413155883" sldId="832"/>
            <ac:spMk id="3" creationId="{8A545303-72F1-4936-0D95-BD90E34CB135}"/>
          </ac:spMkLst>
        </pc:spChg>
      </pc:sldChg>
      <pc:sldChg chg="addSp delSp modSp add mod">
        <pc:chgData name="Matthew Archer" userId="aad98465-9c59-4159-8df1-a13be7bdef7f" providerId="ADAL" clId="{DDACC2BD-2885-405C-8076-C65D82DA6241}" dt="2026-01-29T10:25:25.024" v="14059" actId="6549"/>
        <pc:sldMkLst>
          <pc:docMk/>
          <pc:sldMk cId="1696621823" sldId="833"/>
        </pc:sldMkLst>
        <pc:spChg chg="mod">
          <ac:chgData name="Matthew Archer" userId="aad98465-9c59-4159-8df1-a13be7bdef7f" providerId="ADAL" clId="{DDACC2BD-2885-405C-8076-C65D82DA6241}" dt="2026-01-29T10:25:25.024" v="14059" actId="6549"/>
          <ac:spMkLst>
            <pc:docMk/>
            <pc:sldMk cId="1696621823" sldId="833"/>
            <ac:spMk id="10" creationId="{F2CF0E6E-C1E1-648A-A1BC-EB5EBCEEB4C4}"/>
          </ac:spMkLst>
        </pc:spChg>
        <pc:picChg chg="add mod">
          <ac:chgData name="Matthew Archer" userId="aad98465-9c59-4159-8df1-a13be7bdef7f" providerId="ADAL" clId="{DDACC2BD-2885-405C-8076-C65D82DA6241}" dt="2026-01-29T10:24:50.012" v="14055"/>
          <ac:picMkLst>
            <pc:docMk/>
            <pc:sldMk cId="1696621823" sldId="833"/>
            <ac:picMk id="2" creationId="{11847784-5213-859A-8B92-A2234F1E20D4}"/>
          </ac:picMkLst>
        </pc:picChg>
      </pc:sldChg>
      <pc:sldChg chg="add">
        <pc:chgData name="Matthew Archer" userId="aad98465-9c59-4159-8df1-a13be7bdef7f" providerId="ADAL" clId="{DDACC2BD-2885-405C-8076-C65D82DA6241}" dt="2026-01-29T10:40:57.216" v="14155" actId="2890"/>
        <pc:sldMkLst>
          <pc:docMk/>
          <pc:sldMk cId="1128771790" sldId="83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01543" cy="341458"/>
          </a:xfrm>
          <a:prstGeom prst="rect">
            <a:avLst/>
          </a:prstGeom>
        </p:spPr>
        <p:txBody>
          <a:bodyPr vert="horz" lIns="80275" tIns="40138" rIns="80275" bIns="40138" rtlCol="0"/>
          <a:lstStyle>
            <a:lvl1pPr algn="l">
              <a:defRPr sz="1100"/>
            </a:lvl1pPr>
          </a:lstStyle>
          <a:p>
            <a:endParaRPr lang="en-GB"/>
          </a:p>
        </p:txBody>
      </p:sp>
      <p:sp>
        <p:nvSpPr>
          <p:cNvPr id="3" name="Date Placeholder 2"/>
          <p:cNvSpPr>
            <a:spLocks noGrp="1"/>
          </p:cNvSpPr>
          <p:nvPr>
            <p:ph type="dt" idx="1"/>
          </p:nvPr>
        </p:nvSpPr>
        <p:spPr>
          <a:xfrm>
            <a:off x="5622510" y="0"/>
            <a:ext cx="4301543" cy="341458"/>
          </a:xfrm>
          <a:prstGeom prst="rect">
            <a:avLst/>
          </a:prstGeom>
        </p:spPr>
        <p:txBody>
          <a:bodyPr vert="horz" lIns="80275" tIns="40138" rIns="80275" bIns="40138" rtlCol="0"/>
          <a:lstStyle>
            <a:lvl1pPr algn="r">
              <a:defRPr sz="1100"/>
            </a:lvl1pPr>
          </a:lstStyle>
          <a:p>
            <a:fld id="{0BAB472C-A6A7-4F77-9CE8-20573116F8A4}" type="datetimeFigureOut">
              <a:rPr lang="en-GB" smtClean="0"/>
              <a:t>01/02/2026</a:t>
            </a:fld>
            <a:endParaRPr lang="en-GB"/>
          </a:p>
        </p:txBody>
      </p:sp>
      <p:sp>
        <p:nvSpPr>
          <p:cNvPr id="4" name="Slide Image Placeholder 3"/>
          <p:cNvSpPr>
            <a:spLocks noGrp="1" noRot="1" noChangeAspect="1"/>
          </p:cNvSpPr>
          <p:nvPr>
            <p:ph type="sldImg" idx="2"/>
          </p:nvPr>
        </p:nvSpPr>
        <p:spPr>
          <a:xfrm>
            <a:off x="2925763" y="849313"/>
            <a:ext cx="4075112" cy="2293937"/>
          </a:xfrm>
          <a:prstGeom prst="rect">
            <a:avLst/>
          </a:prstGeom>
          <a:noFill/>
          <a:ln w="12700">
            <a:solidFill>
              <a:prstClr val="black"/>
            </a:solidFill>
          </a:ln>
        </p:spPr>
        <p:txBody>
          <a:bodyPr vert="horz" lIns="80275" tIns="40138" rIns="80275" bIns="40138" rtlCol="0" anchor="ctr"/>
          <a:lstStyle/>
          <a:p>
            <a:endParaRPr lang="en-GB"/>
          </a:p>
        </p:txBody>
      </p:sp>
      <p:sp>
        <p:nvSpPr>
          <p:cNvPr id="5" name="Notes Placeholder 4"/>
          <p:cNvSpPr>
            <a:spLocks noGrp="1"/>
          </p:cNvSpPr>
          <p:nvPr>
            <p:ph type="body" sz="quarter" idx="3"/>
          </p:nvPr>
        </p:nvSpPr>
        <p:spPr>
          <a:xfrm>
            <a:off x="992664" y="3271382"/>
            <a:ext cx="7941310" cy="2676584"/>
          </a:xfrm>
          <a:prstGeom prst="rect">
            <a:avLst/>
          </a:prstGeom>
        </p:spPr>
        <p:txBody>
          <a:bodyPr vert="horz" lIns="80275" tIns="40138" rIns="80275" bIns="401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456219"/>
            <a:ext cx="4301543" cy="341457"/>
          </a:xfrm>
          <a:prstGeom prst="rect">
            <a:avLst/>
          </a:prstGeom>
        </p:spPr>
        <p:txBody>
          <a:bodyPr vert="horz" lIns="80275" tIns="40138" rIns="80275" bIns="40138" rtlCol="0" anchor="b"/>
          <a:lstStyle>
            <a:lvl1pPr algn="l">
              <a:defRPr sz="1100"/>
            </a:lvl1pPr>
          </a:lstStyle>
          <a:p>
            <a:endParaRPr lang="en-GB"/>
          </a:p>
        </p:txBody>
      </p:sp>
      <p:sp>
        <p:nvSpPr>
          <p:cNvPr id="7" name="Slide Number Placeholder 6"/>
          <p:cNvSpPr>
            <a:spLocks noGrp="1"/>
          </p:cNvSpPr>
          <p:nvPr>
            <p:ph type="sldNum" sz="quarter" idx="5"/>
          </p:nvPr>
        </p:nvSpPr>
        <p:spPr>
          <a:xfrm>
            <a:off x="5622510" y="6456219"/>
            <a:ext cx="4301543" cy="341457"/>
          </a:xfrm>
          <a:prstGeom prst="rect">
            <a:avLst/>
          </a:prstGeom>
        </p:spPr>
        <p:txBody>
          <a:bodyPr vert="horz" lIns="80275" tIns="40138" rIns="80275" bIns="40138" rtlCol="0" anchor="b"/>
          <a:lstStyle>
            <a:lvl1pPr algn="r">
              <a:defRPr sz="1100"/>
            </a:lvl1pPr>
          </a:lstStyle>
          <a:p>
            <a:fld id="{EAC76FD2-06BD-4398-90CF-1DD192F3FFE4}" type="slidenum">
              <a:rPr lang="en-GB" smtClean="0"/>
              <a:t>‹#›</a:t>
            </a:fld>
            <a:endParaRPr lang="en-GB"/>
          </a:p>
        </p:txBody>
      </p:sp>
    </p:spTree>
    <p:extLst>
      <p:ext uri="{BB962C8B-B14F-4D97-AF65-F5344CB8AC3E}">
        <p14:creationId xmlns:p14="http://schemas.microsoft.com/office/powerpoint/2010/main" val="3785471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8C8F88-58D8-9F29-75FC-E8559FF3F7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6513D0-9A30-4893-9EA3-172D3D3E7343}"/>
              </a:ext>
            </a:extLst>
          </p:cNvPr>
          <p:cNvSpPr>
            <a:spLocks noGrp="1" noRot="1" noChangeAspect="1"/>
          </p:cNvSpPr>
          <p:nvPr>
            <p:ph type="sldImg"/>
          </p:nvPr>
        </p:nvSpPr>
        <p:spPr>
          <a:xfrm>
            <a:off x="-228600" y="679450"/>
            <a:ext cx="6040438" cy="3398838"/>
          </a:xfrm>
        </p:spPr>
      </p:sp>
      <p:sp>
        <p:nvSpPr>
          <p:cNvPr id="3" name="Notes Placeholder 2">
            <a:extLst>
              <a:ext uri="{FF2B5EF4-FFF2-40B4-BE49-F238E27FC236}">
                <a16:creationId xmlns:a16="http://schemas.microsoft.com/office/drawing/2014/main" id="{08B54BFF-F03F-C593-4ED4-6CFE1750062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90315D4-DF86-F030-984E-266F5A635090}"/>
              </a:ext>
            </a:extLst>
          </p:cNvPr>
          <p:cNvSpPr>
            <a:spLocks noGrp="1"/>
          </p:cNvSpPr>
          <p:nvPr>
            <p:ph type="sldNum" sz="quarter" idx="5"/>
          </p:nvPr>
        </p:nvSpPr>
        <p:spPr/>
        <p:txBody>
          <a:bodyPr/>
          <a:lstStyle/>
          <a:p>
            <a:pPr defTabSz="401376" rtl="0">
              <a:defRPr/>
            </a:pPr>
            <a:fld id="{9094A44D-036D-40EB-87CA-412D4725AB6F}" type="slidenum">
              <a:rPr lang="en-GB" altLang="en-US" kern="1200">
                <a:solidFill>
                  <a:prstClr val="black"/>
                </a:solidFill>
                <a:latin typeface="Aptos" panose="02110004020202020204"/>
                <a:ea typeface="+mn-ea"/>
                <a:cs typeface="+mn-cs"/>
              </a:rPr>
              <a:pPr defTabSz="401376" rtl="0">
                <a:defRPr/>
              </a:pPr>
              <a:t>1</a:t>
            </a:fld>
            <a:endParaRPr lang="en-GB" altLang="en-US" kern="1200">
              <a:solidFill>
                <a:prstClr val="black"/>
              </a:solidFill>
              <a:latin typeface="Aptos" panose="02110004020202020204"/>
              <a:ea typeface="+mn-ea"/>
              <a:cs typeface="+mn-cs"/>
            </a:endParaRPr>
          </a:p>
        </p:txBody>
      </p:sp>
    </p:spTree>
    <p:extLst>
      <p:ext uri="{BB962C8B-B14F-4D97-AF65-F5344CB8AC3E}">
        <p14:creationId xmlns:p14="http://schemas.microsoft.com/office/powerpoint/2010/main" val="605661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Visit –some great exhibits!</a:t>
            </a:r>
          </a:p>
        </p:txBody>
      </p:sp>
      <p:sp>
        <p:nvSpPr>
          <p:cNvPr id="4" name="Slide Number Placeholder 3"/>
          <p:cNvSpPr>
            <a:spLocks noGrp="1"/>
          </p:cNvSpPr>
          <p:nvPr>
            <p:ph type="sldNum" sz="quarter" idx="5"/>
          </p:nvPr>
        </p:nvSpPr>
        <p:spPr/>
        <p:txBody>
          <a:bodyPr/>
          <a:lstStyle/>
          <a:p>
            <a:fld id="{EAC76FD2-06BD-4398-90CF-1DD192F3FFE4}" type="slidenum">
              <a:rPr lang="en-GB" smtClean="0"/>
              <a:t>2</a:t>
            </a:fld>
            <a:endParaRPr lang="en-GB"/>
          </a:p>
        </p:txBody>
      </p:sp>
    </p:spTree>
    <p:extLst>
      <p:ext uri="{BB962C8B-B14F-4D97-AF65-F5344CB8AC3E}">
        <p14:creationId xmlns:p14="http://schemas.microsoft.com/office/powerpoint/2010/main" val="492201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1649D-61A7-6312-81E1-EA5BCE1139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EAF4F5-F9B3-179E-96D8-317BD4F9F5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F82FDD-69E3-03F7-8CEA-DE73DD657BE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91EA342-43CF-DCCB-2129-0A869ABFF29F}"/>
              </a:ext>
            </a:extLst>
          </p:cNvPr>
          <p:cNvSpPr>
            <a:spLocks noGrp="1"/>
          </p:cNvSpPr>
          <p:nvPr>
            <p:ph type="sldNum" sz="quarter" idx="5"/>
          </p:nvPr>
        </p:nvSpPr>
        <p:spPr/>
        <p:txBody>
          <a:bodyPr/>
          <a:lstStyle/>
          <a:p>
            <a:fld id="{EAC76FD2-06BD-4398-90CF-1DD192F3FFE4}" type="slidenum">
              <a:rPr lang="en-GB" smtClean="0"/>
              <a:t>3</a:t>
            </a:fld>
            <a:endParaRPr lang="en-GB"/>
          </a:p>
        </p:txBody>
      </p:sp>
    </p:spTree>
    <p:extLst>
      <p:ext uri="{BB962C8B-B14F-4D97-AF65-F5344CB8AC3E}">
        <p14:creationId xmlns:p14="http://schemas.microsoft.com/office/powerpoint/2010/main" val="1198090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9FAFA9-D488-40F7-3092-D3568C65C3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987CFD-8039-51E3-71D5-42BADC3F75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18F8D8-E3C8-4817-3314-CD2BFCB907D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14AB61-9FE8-D63E-AF3B-47A49C5A355A}"/>
              </a:ext>
            </a:extLst>
          </p:cNvPr>
          <p:cNvSpPr>
            <a:spLocks noGrp="1"/>
          </p:cNvSpPr>
          <p:nvPr>
            <p:ph type="sldNum" sz="quarter" idx="5"/>
          </p:nvPr>
        </p:nvSpPr>
        <p:spPr/>
        <p:txBody>
          <a:bodyPr/>
          <a:lstStyle/>
          <a:p>
            <a:fld id="{EAC76FD2-06BD-4398-90CF-1DD192F3FFE4}" type="slidenum">
              <a:rPr lang="en-GB" smtClean="0"/>
              <a:t>4</a:t>
            </a:fld>
            <a:endParaRPr lang="en-GB"/>
          </a:p>
        </p:txBody>
      </p:sp>
    </p:spTree>
    <p:extLst>
      <p:ext uri="{BB962C8B-B14F-4D97-AF65-F5344CB8AC3E}">
        <p14:creationId xmlns:p14="http://schemas.microsoft.com/office/powerpoint/2010/main" val="3595958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Hindsight!</a:t>
            </a:r>
          </a:p>
        </p:txBody>
      </p:sp>
      <p:sp>
        <p:nvSpPr>
          <p:cNvPr id="4" name="Slide Number Placeholder 3"/>
          <p:cNvSpPr>
            <a:spLocks noGrp="1"/>
          </p:cNvSpPr>
          <p:nvPr>
            <p:ph type="sldNum" sz="quarter" idx="5"/>
          </p:nvPr>
        </p:nvSpPr>
        <p:spPr/>
        <p:txBody>
          <a:bodyPr/>
          <a:lstStyle/>
          <a:p>
            <a:fld id="{EAC76FD2-06BD-4398-90CF-1DD192F3FFE4}" type="slidenum">
              <a:rPr lang="en-GB" smtClean="0"/>
              <a:t>8</a:t>
            </a:fld>
            <a:endParaRPr lang="en-GB"/>
          </a:p>
        </p:txBody>
      </p:sp>
    </p:spTree>
    <p:extLst>
      <p:ext uri="{BB962C8B-B14F-4D97-AF65-F5344CB8AC3E}">
        <p14:creationId xmlns:p14="http://schemas.microsoft.com/office/powerpoint/2010/main" val="2296275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DCBC74-0B66-7451-C2AF-FA4B1852E6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C941FC-A709-764A-97CF-F6109B1F9E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3BA8CC-35EE-576C-1354-68E60080DCB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4DC3A7B-5604-75AF-D43E-43F84DB3DAE3}"/>
              </a:ext>
            </a:extLst>
          </p:cNvPr>
          <p:cNvSpPr>
            <a:spLocks noGrp="1"/>
          </p:cNvSpPr>
          <p:nvPr>
            <p:ph type="sldNum" sz="quarter" idx="5"/>
          </p:nvPr>
        </p:nvSpPr>
        <p:spPr/>
        <p:txBody>
          <a:bodyPr/>
          <a:lstStyle/>
          <a:p>
            <a:fld id="{EAC76FD2-06BD-4398-90CF-1DD192F3FFE4}" type="slidenum">
              <a:rPr lang="en-GB" smtClean="0"/>
              <a:t>9</a:t>
            </a:fld>
            <a:endParaRPr lang="en-GB"/>
          </a:p>
        </p:txBody>
      </p:sp>
    </p:spTree>
    <p:extLst>
      <p:ext uri="{BB962C8B-B14F-4D97-AF65-F5344CB8AC3E}">
        <p14:creationId xmlns:p14="http://schemas.microsoft.com/office/powerpoint/2010/main" val="20811269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56B0B-CD65-EA14-BE29-179F25375D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C088C8-B3AD-DA13-C7F7-898C031181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C78D15-503A-2D76-C2E0-A70525233278}"/>
              </a:ext>
            </a:extLst>
          </p:cNvPr>
          <p:cNvSpPr>
            <a:spLocks noGrp="1"/>
          </p:cNvSpPr>
          <p:nvPr>
            <p:ph type="body" idx="1"/>
          </p:nvPr>
        </p:nvSpPr>
        <p:spPr/>
        <p:txBody>
          <a:bodyPr/>
          <a:lstStyle/>
          <a:p>
            <a:r>
              <a:rPr lang="en-GB" dirty="0"/>
              <a:t>Please feed back to your PM or myself directly as well.</a:t>
            </a:r>
          </a:p>
        </p:txBody>
      </p:sp>
      <p:sp>
        <p:nvSpPr>
          <p:cNvPr id="4" name="Slide Number Placeholder 3">
            <a:extLst>
              <a:ext uri="{FF2B5EF4-FFF2-40B4-BE49-F238E27FC236}">
                <a16:creationId xmlns:a16="http://schemas.microsoft.com/office/drawing/2014/main" id="{DFD58E43-3650-DADB-8BCA-707D06C787B0}"/>
              </a:ext>
            </a:extLst>
          </p:cNvPr>
          <p:cNvSpPr>
            <a:spLocks noGrp="1"/>
          </p:cNvSpPr>
          <p:nvPr>
            <p:ph type="sldNum" sz="quarter" idx="5"/>
          </p:nvPr>
        </p:nvSpPr>
        <p:spPr/>
        <p:txBody>
          <a:bodyPr/>
          <a:lstStyle/>
          <a:p>
            <a:fld id="{EAC76FD2-06BD-4398-90CF-1DD192F3FFE4}" type="slidenum">
              <a:rPr lang="en-GB" smtClean="0"/>
              <a:t>10</a:t>
            </a:fld>
            <a:endParaRPr lang="en-GB"/>
          </a:p>
        </p:txBody>
      </p:sp>
    </p:spTree>
    <p:extLst>
      <p:ext uri="{BB962C8B-B14F-4D97-AF65-F5344CB8AC3E}">
        <p14:creationId xmlns:p14="http://schemas.microsoft.com/office/powerpoint/2010/main" val="1268477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02752">
              <a:defRPr/>
            </a:pPr>
            <a:endParaRPr lang="en-GB" dirty="0"/>
          </a:p>
        </p:txBody>
      </p:sp>
      <p:sp>
        <p:nvSpPr>
          <p:cNvPr id="4" name="Slide Number Placeholder 3"/>
          <p:cNvSpPr>
            <a:spLocks noGrp="1"/>
          </p:cNvSpPr>
          <p:nvPr>
            <p:ph type="sldNum" sz="quarter" idx="5"/>
          </p:nvPr>
        </p:nvSpPr>
        <p:spPr/>
        <p:txBody>
          <a:bodyPr/>
          <a:lstStyle/>
          <a:p>
            <a:fld id="{EAC76FD2-06BD-4398-90CF-1DD192F3FFE4}" type="slidenum">
              <a:rPr lang="en-GB" smtClean="0"/>
              <a:t>13</a:t>
            </a:fld>
            <a:endParaRPr lang="en-GB"/>
          </a:p>
        </p:txBody>
      </p:sp>
    </p:spTree>
    <p:extLst>
      <p:ext uri="{BB962C8B-B14F-4D97-AF65-F5344CB8AC3E}">
        <p14:creationId xmlns:p14="http://schemas.microsoft.com/office/powerpoint/2010/main" val="7349255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24173F-7E9E-EAFD-E90B-A40B2B1972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0BE5B9-7D1D-347E-61AB-42214A6F60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79B627-12FF-F944-7ED2-9AC85EAF97B0}"/>
              </a:ext>
            </a:extLst>
          </p:cNvPr>
          <p:cNvSpPr>
            <a:spLocks noGrp="1"/>
          </p:cNvSpPr>
          <p:nvPr>
            <p:ph type="body" idx="1"/>
          </p:nvPr>
        </p:nvSpPr>
        <p:spPr/>
        <p:txBody>
          <a:bodyPr/>
          <a:lstStyle/>
          <a:p>
            <a:pPr defTabSz="802752">
              <a:defRPr/>
            </a:pPr>
            <a:endParaRPr lang="en-GB" dirty="0"/>
          </a:p>
        </p:txBody>
      </p:sp>
      <p:sp>
        <p:nvSpPr>
          <p:cNvPr id="4" name="Slide Number Placeholder 3">
            <a:extLst>
              <a:ext uri="{FF2B5EF4-FFF2-40B4-BE49-F238E27FC236}">
                <a16:creationId xmlns:a16="http://schemas.microsoft.com/office/drawing/2014/main" id="{A79CA948-CB17-C411-B65A-268ABE52654A}"/>
              </a:ext>
            </a:extLst>
          </p:cNvPr>
          <p:cNvSpPr>
            <a:spLocks noGrp="1"/>
          </p:cNvSpPr>
          <p:nvPr>
            <p:ph type="sldNum" sz="quarter" idx="5"/>
          </p:nvPr>
        </p:nvSpPr>
        <p:spPr/>
        <p:txBody>
          <a:bodyPr/>
          <a:lstStyle/>
          <a:p>
            <a:fld id="{EAC76FD2-06BD-4398-90CF-1DD192F3FFE4}" type="slidenum">
              <a:rPr lang="en-GB" smtClean="0"/>
              <a:t>14</a:t>
            </a:fld>
            <a:endParaRPr lang="en-GB"/>
          </a:p>
        </p:txBody>
      </p:sp>
    </p:spTree>
    <p:extLst>
      <p:ext uri="{BB962C8B-B14F-4D97-AF65-F5344CB8AC3E}">
        <p14:creationId xmlns:p14="http://schemas.microsoft.com/office/powerpoint/2010/main" val="4024033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76FD2-06BD-4398-90CF-1DD192F3FFE4}" type="slidenum">
              <a:rPr lang="en-GB" smtClean="0"/>
              <a:t>16</a:t>
            </a:fld>
            <a:endParaRPr lang="en-GB"/>
          </a:p>
        </p:txBody>
      </p:sp>
    </p:spTree>
    <p:extLst>
      <p:ext uri="{BB962C8B-B14F-4D97-AF65-F5344CB8AC3E}">
        <p14:creationId xmlns:p14="http://schemas.microsoft.com/office/powerpoint/2010/main" val="2675617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74F886-8CDD-0BD5-89D3-2CB056D557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124E51-C7D2-74EE-03D1-462B5B4776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F85CDF-3B2F-BCE0-B627-44E0080D221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5A53F71-20D2-4612-1DBE-105FCA74D076}"/>
              </a:ext>
            </a:extLst>
          </p:cNvPr>
          <p:cNvSpPr>
            <a:spLocks noGrp="1"/>
          </p:cNvSpPr>
          <p:nvPr>
            <p:ph type="sldNum" sz="quarter" idx="5"/>
          </p:nvPr>
        </p:nvSpPr>
        <p:spPr/>
        <p:txBody>
          <a:bodyPr/>
          <a:lstStyle/>
          <a:p>
            <a:fld id="{EAC76FD2-06BD-4398-90CF-1DD192F3FFE4}" type="slidenum">
              <a:rPr lang="en-GB" smtClean="0"/>
              <a:t>17</a:t>
            </a:fld>
            <a:endParaRPr lang="en-GB"/>
          </a:p>
        </p:txBody>
      </p:sp>
    </p:spTree>
    <p:extLst>
      <p:ext uri="{BB962C8B-B14F-4D97-AF65-F5344CB8AC3E}">
        <p14:creationId xmlns:p14="http://schemas.microsoft.com/office/powerpoint/2010/main" val="42359133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8B716C-C580-5F5C-5347-D0E1E625CD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17ED43-3452-60D6-1671-A90878FD47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5D4704-C596-33ED-0B0C-33D98F0487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D71759-101D-227F-07AB-9780DFB5AB6F}"/>
              </a:ext>
            </a:extLst>
          </p:cNvPr>
          <p:cNvSpPr>
            <a:spLocks noGrp="1"/>
          </p:cNvSpPr>
          <p:nvPr>
            <p:ph type="sldNum" sz="quarter" idx="5"/>
          </p:nvPr>
        </p:nvSpPr>
        <p:spPr/>
        <p:txBody>
          <a:bodyPr/>
          <a:lstStyle/>
          <a:p>
            <a:fld id="{EAC76FD2-06BD-4398-90CF-1DD192F3FFE4}" type="slidenum">
              <a:rPr lang="en-GB" smtClean="0"/>
              <a:t>18</a:t>
            </a:fld>
            <a:endParaRPr lang="en-GB"/>
          </a:p>
        </p:txBody>
      </p:sp>
    </p:spTree>
    <p:extLst>
      <p:ext uri="{BB962C8B-B14F-4D97-AF65-F5344CB8AC3E}">
        <p14:creationId xmlns:p14="http://schemas.microsoft.com/office/powerpoint/2010/main" val="36064915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76FD2-06BD-4398-90CF-1DD192F3FFE4}" type="slidenum">
              <a:rPr lang="en-GB" smtClean="0"/>
              <a:t>19</a:t>
            </a:fld>
            <a:endParaRPr lang="en-GB"/>
          </a:p>
        </p:txBody>
      </p:sp>
    </p:spTree>
    <p:extLst>
      <p:ext uri="{BB962C8B-B14F-4D97-AF65-F5344CB8AC3E}">
        <p14:creationId xmlns:p14="http://schemas.microsoft.com/office/powerpoint/2010/main" val="27756025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Film:  Annie Hall – where Woody Allen introduces Marshall McLuhan to enforce his thinking.</a:t>
            </a:r>
          </a:p>
        </p:txBody>
      </p:sp>
      <p:sp>
        <p:nvSpPr>
          <p:cNvPr id="4" name="Slide Number Placeholder 3"/>
          <p:cNvSpPr>
            <a:spLocks noGrp="1"/>
          </p:cNvSpPr>
          <p:nvPr>
            <p:ph type="sldNum" sz="quarter" idx="5"/>
          </p:nvPr>
        </p:nvSpPr>
        <p:spPr/>
        <p:txBody>
          <a:bodyPr/>
          <a:lstStyle/>
          <a:p>
            <a:fld id="{EAC76FD2-06BD-4398-90CF-1DD192F3FFE4}" type="slidenum">
              <a:rPr lang="en-GB" smtClean="0"/>
              <a:t>20</a:t>
            </a:fld>
            <a:endParaRPr lang="en-GB"/>
          </a:p>
        </p:txBody>
      </p:sp>
    </p:spTree>
    <p:extLst>
      <p:ext uri="{BB962C8B-B14F-4D97-AF65-F5344CB8AC3E}">
        <p14:creationId xmlns:p14="http://schemas.microsoft.com/office/powerpoint/2010/main" val="866802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32659-760C-D38A-200F-A3F1D6A94F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15E382-8E72-C98B-82FD-E436C83433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2169CF-F13E-5222-67F1-664E006DE14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2959394-1B2E-F4DB-DB13-48F4652C17BF}"/>
              </a:ext>
            </a:extLst>
          </p:cNvPr>
          <p:cNvSpPr>
            <a:spLocks noGrp="1"/>
          </p:cNvSpPr>
          <p:nvPr>
            <p:ph type="sldNum" sz="quarter" idx="5"/>
          </p:nvPr>
        </p:nvSpPr>
        <p:spPr/>
        <p:txBody>
          <a:bodyPr/>
          <a:lstStyle/>
          <a:p>
            <a:fld id="{EAC76FD2-06BD-4398-90CF-1DD192F3FFE4}" type="slidenum">
              <a:rPr lang="en-GB" smtClean="0"/>
              <a:t>21</a:t>
            </a:fld>
            <a:endParaRPr lang="en-GB"/>
          </a:p>
        </p:txBody>
      </p:sp>
    </p:spTree>
    <p:extLst>
      <p:ext uri="{BB962C8B-B14F-4D97-AF65-F5344CB8AC3E}">
        <p14:creationId xmlns:p14="http://schemas.microsoft.com/office/powerpoint/2010/main" val="21906206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A18502-51E8-0D8D-C719-DEC111B98F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942775-38AA-927A-DADE-7EA448AF95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B64FF0-7864-6285-643A-02DECF88DD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1ECB35F-5ECC-4FFA-BAF1-AD6F9C2D0174}"/>
              </a:ext>
            </a:extLst>
          </p:cNvPr>
          <p:cNvSpPr>
            <a:spLocks noGrp="1"/>
          </p:cNvSpPr>
          <p:nvPr>
            <p:ph type="sldNum" sz="quarter" idx="5"/>
          </p:nvPr>
        </p:nvSpPr>
        <p:spPr/>
        <p:txBody>
          <a:bodyPr/>
          <a:lstStyle/>
          <a:p>
            <a:fld id="{EAC76FD2-06BD-4398-90CF-1DD192F3FFE4}" type="slidenum">
              <a:rPr lang="en-GB" smtClean="0"/>
              <a:t>22</a:t>
            </a:fld>
            <a:endParaRPr lang="en-GB"/>
          </a:p>
        </p:txBody>
      </p:sp>
    </p:spTree>
    <p:extLst>
      <p:ext uri="{BB962C8B-B14F-4D97-AF65-F5344CB8AC3E}">
        <p14:creationId xmlns:p14="http://schemas.microsoft.com/office/powerpoint/2010/main" val="37046863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76FD2-06BD-4398-90CF-1DD192F3FFE4}" type="slidenum">
              <a:rPr lang="en-GB" smtClean="0"/>
              <a:t>25</a:t>
            </a:fld>
            <a:endParaRPr lang="en-GB"/>
          </a:p>
        </p:txBody>
      </p:sp>
    </p:spTree>
    <p:extLst>
      <p:ext uri="{BB962C8B-B14F-4D97-AF65-F5344CB8AC3E}">
        <p14:creationId xmlns:p14="http://schemas.microsoft.com/office/powerpoint/2010/main" val="3492763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76FD2-06BD-4398-90CF-1DD192F3FFE4}" type="slidenum">
              <a:rPr lang="en-GB" smtClean="0"/>
              <a:t>26</a:t>
            </a:fld>
            <a:endParaRPr lang="en-GB"/>
          </a:p>
        </p:txBody>
      </p:sp>
    </p:spTree>
    <p:extLst>
      <p:ext uri="{BB962C8B-B14F-4D97-AF65-F5344CB8AC3E}">
        <p14:creationId xmlns:p14="http://schemas.microsoft.com/office/powerpoint/2010/main" val="17526528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5315FE-270F-0807-55C8-6A9214C2B1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CF760F-93FB-1030-BA5D-CD0548FCAD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56FF49-E605-4AC8-2866-B24CD9C0FFB1}"/>
              </a:ext>
            </a:extLst>
          </p:cNvPr>
          <p:cNvSpPr>
            <a:spLocks noGrp="1"/>
          </p:cNvSpPr>
          <p:nvPr>
            <p:ph type="body" idx="1"/>
          </p:nvPr>
        </p:nvSpPr>
        <p:spPr/>
        <p:txBody>
          <a:bodyPr/>
          <a:lstStyle/>
          <a:p>
            <a:r>
              <a:rPr lang="en-GB" i="0" dirty="0"/>
              <a:t>BBC Human Intelligence Series: Travellers, Manhatton Project, Collectors, Teachers, Disruptors</a:t>
            </a:r>
          </a:p>
          <a:p>
            <a:endParaRPr lang="en-GB" i="0" dirty="0"/>
          </a:p>
        </p:txBody>
      </p:sp>
      <p:sp>
        <p:nvSpPr>
          <p:cNvPr id="4" name="Slide Number Placeholder 3">
            <a:extLst>
              <a:ext uri="{FF2B5EF4-FFF2-40B4-BE49-F238E27FC236}">
                <a16:creationId xmlns:a16="http://schemas.microsoft.com/office/drawing/2014/main" id="{E2C693C8-E839-4B44-3C52-B1FDCBF9963C}"/>
              </a:ext>
            </a:extLst>
          </p:cNvPr>
          <p:cNvSpPr>
            <a:spLocks noGrp="1"/>
          </p:cNvSpPr>
          <p:nvPr>
            <p:ph type="sldNum" sz="quarter" idx="5"/>
          </p:nvPr>
        </p:nvSpPr>
        <p:spPr/>
        <p:txBody>
          <a:bodyPr/>
          <a:lstStyle/>
          <a:p>
            <a:fld id="{9094A44D-036D-40EB-87CA-412D4725AB6F}" type="slidenum">
              <a:rPr lang="en-GB" altLang="en-US" smtClean="0"/>
              <a:pPr/>
              <a:t>27</a:t>
            </a:fld>
            <a:endParaRPr lang="en-GB" altLang="en-US"/>
          </a:p>
        </p:txBody>
      </p:sp>
    </p:spTree>
    <p:extLst>
      <p:ext uri="{BB962C8B-B14F-4D97-AF65-F5344CB8AC3E}">
        <p14:creationId xmlns:p14="http://schemas.microsoft.com/office/powerpoint/2010/main" val="35797636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76FD2-06BD-4398-90CF-1DD192F3FFE4}" type="slidenum">
              <a:rPr lang="en-GB" smtClean="0"/>
              <a:t>28</a:t>
            </a:fld>
            <a:endParaRPr lang="en-GB"/>
          </a:p>
        </p:txBody>
      </p:sp>
    </p:spTree>
    <p:extLst>
      <p:ext uri="{BB962C8B-B14F-4D97-AF65-F5344CB8AC3E}">
        <p14:creationId xmlns:p14="http://schemas.microsoft.com/office/powerpoint/2010/main" val="824514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786861-2F6A-302E-9BFB-1CAD6E0D31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35F0E7-CC6A-6F58-87D2-994CB64275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1BAADC-8BA7-59AE-5C56-8F717A21580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2E65249-4445-CD63-41EC-CE3E7AAB460F}"/>
              </a:ext>
            </a:extLst>
          </p:cNvPr>
          <p:cNvSpPr>
            <a:spLocks noGrp="1"/>
          </p:cNvSpPr>
          <p:nvPr>
            <p:ph type="sldNum" sz="quarter" idx="5"/>
          </p:nvPr>
        </p:nvSpPr>
        <p:spPr/>
        <p:txBody>
          <a:bodyPr/>
          <a:lstStyle/>
          <a:p>
            <a:fld id="{EAC76FD2-06BD-4398-90CF-1DD192F3FFE4}" type="slidenum">
              <a:rPr lang="en-GB" smtClean="0"/>
              <a:t>29</a:t>
            </a:fld>
            <a:endParaRPr lang="en-GB"/>
          </a:p>
        </p:txBody>
      </p:sp>
    </p:spTree>
    <p:extLst>
      <p:ext uri="{BB962C8B-B14F-4D97-AF65-F5344CB8AC3E}">
        <p14:creationId xmlns:p14="http://schemas.microsoft.com/office/powerpoint/2010/main" val="1088727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33F921-9B81-B47D-ED51-B066A543A3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3156C4-63C8-FF50-1C5B-F6A9F4BAD8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183D43-9C54-3948-D531-E07206925F7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CC732E6-9689-89F7-DB54-2CEF56408F61}"/>
              </a:ext>
            </a:extLst>
          </p:cNvPr>
          <p:cNvSpPr>
            <a:spLocks noGrp="1"/>
          </p:cNvSpPr>
          <p:nvPr>
            <p:ph type="sldNum" sz="quarter" idx="5"/>
          </p:nvPr>
        </p:nvSpPr>
        <p:spPr/>
        <p:txBody>
          <a:bodyPr/>
          <a:lstStyle/>
          <a:p>
            <a:fld id="{EAC76FD2-06BD-4398-90CF-1DD192F3FFE4}" type="slidenum">
              <a:rPr lang="en-GB" smtClean="0"/>
              <a:t>30</a:t>
            </a:fld>
            <a:endParaRPr lang="en-GB"/>
          </a:p>
        </p:txBody>
      </p:sp>
    </p:spTree>
    <p:extLst>
      <p:ext uri="{BB962C8B-B14F-4D97-AF65-F5344CB8AC3E}">
        <p14:creationId xmlns:p14="http://schemas.microsoft.com/office/powerpoint/2010/main" val="16021606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1F97EE-A715-3A93-A901-01AB881408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32ED25-D7B6-2E1C-446E-BF7FA308B4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EF3AA8-9DD6-DA22-D06B-2B8050C6CC8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4373C87-4B80-310F-DA96-9113D1F99D52}"/>
              </a:ext>
            </a:extLst>
          </p:cNvPr>
          <p:cNvSpPr>
            <a:spLocks noGrp="1"/>
          </p:cNvSpPr>
          <p:nvPr>
            <p:ph type="sldNum" sz="quarter" idx="5"/>
          </p:nvPr>
        </p:nvSpPr>
        <p:spPr/>
        <p:txBody>
          <a:bodyPr/>
          <a:lstStyle/>
          <a:p>
            <a:fld id="{EAC76FD2-06BD-4398-90CF-1DD192F3FFE4}" type="slidenum">
              <a:rPr lang="en-GB" smtClean="0"/>
              <a:t>37</a:t>
            </a:fld>
            <a:endParaRPr lang="en-GB"/>
          </a:p>
        </p:txBody>
      </p:sp>
    </p:spTree>
    <p:extLst>
      <p:ext uri="{BB962C8B-B14F-4D97-AF65-F5344CB8AC3E}">
        <p14:creationId xmlns:p14="http://schemas.microsoft.com/office/powerpoint/2010/main" val="14869968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77BCC4-61B1-B76B-7571-ADC7394FDA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CB150A-F14F-12FA-58F7-E86BE62BA7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06DF52-D6B4-5F72-6AED-F95B51B5380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CF21D46-2727-F15B-8F74-DBB08975EFCA}"/>
              </a:ext>
            </a:extLst>
          </p:cNvPr>
          <p:cNvSpPr>
            <a:spLocks noGrp="1"/>
          </p:cNvSpPr>
          <p:nvPr>
            <p:ph type="sldNum" sz="quarter" idx="5"/>
          </p:nvPr>
        </p:nvSpPr>
        <p:spPr/>
        <p:txBody>
          <a:bodyPr/>
          <a:lstStyle/>
          <a:p>
            <a:fld id="{EAC76FD2-06BD-4398-90CF-1DD192F3FFE4}" type="slidenum">
              <a:rPr lang="en-GB" smtClean="0"/>
              <a:t>38</a:t>
            </a:fld>
            <a:endParaRPr lang="en-GB"/>
          </a:p>
        </p:txBody>
      </p:sp>
    </p:spTree>
    <p:extLst>
      <p:ext uri="{BB962C8B-B14F-4D97-AF65-F5344CB8AC3E}">
        <p14:creationId xmlns:p14="http://schemas.microsoft.com/office/powerpoint/2010/main" val="12863284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54FC7D-9699-4F95-4EBE-B55A67B794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E83415-032B-97E3-BC4D-EB8CC8E5DA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6026F3-4287-3A73-50B0-F719FC5977E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5AE2C0A-3B32-CE02-C002-90075EB9569D}"/>
              </a:ext>
            </a:extLst>
          </p:cNvPr>
          <p:cNvSpPr>
            <a:spLocks noGrp="1"/>
          </p:cNvSpPr>
          <p:nvPr>
            <p:ph type="sldNum" sz="quarter" idx="5"/>
          </p:nvPr>
        </p:nvSpPr>
        <p:spPr/>
        <p:txBody>
          <a:bodyPr/>
          <a:lstStyle/>
          <a:p>
            <a:fld id="{EAC76FD2-06BD-4398-90CF-1DD192F3FFE4}" type="slidenum">
              <a:rPr lang="en-GB" smtClean="0"/>
              <a:t>39</a:t>
            </a:fld>
            <a:endParaRPr lang="en-GB"/>
          </a:p>
        </p:txBody>
      </p:sp>
    </p:spTree>
    <p:extLst>
      <p:ext uri="{BB962C8B-B14F-4D97-AF65-F5344CB8AC3E}">
        <p14:creationId xmlns:p14="http://schemas.microsoft.com/office/powerpoint/2010/main" val="42830451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Inspire you in this task…..</a:t>
            </a:r>
          </a:p>
        </p:txBody>
      </p:sp>
      <p:sp>
        <p:nvSpPr>
          <p:cNvPr id="4" name="Slide Number Placeholder 3"/>
          <p:cNvSpPr>
            <a:spLocks noGrp="1"/>
          </p:cNvSpPr>
          <p:nvPr>
            <p:ph type="sldNum" sz="quarter" idx="5"/>
          </p:nvPr>
        </p:nvSpPr>
        <p:spPr/>
        <p:txBody>
          <a:bodyPr/>
          <a:lstStyle/>
          <a:p>
            <a:fld id="{EAC76FD2-06BD-4398-90CF-1DD192F3FFE4}" type="slidenum">
              <a:rPr lang="en-GB" smtClean="0"/>
              <a:t>49</a:t>
            </a:fld>
            <a:endParaRPr lang="en-GB"/>
          </a:p>
        </p:txBody>
      </p:sp>
    </p:spTree>
    <p:extLst>
      <p:ext uri="{BB962C8B-B14F-4D97-AF65-F5344CB8AC3E}">
        <p14:creationId xmlns:p14="http://schemas.microsoft.com/office/powerpoint/2010/main" val="27013416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Jeremy Deller talks about wall drawing called The History of the World, a sort of mad-professor's mind-map of the history of Britain through music; and a film called Memory Bucket that he made during a visit to Texas which explores American paranoia.</a:t>
            </a:r>
          </a:p>
          <a:p>
            <a:endParaRPr lang="en-GB" dirty="0"/>
          </a:p>
        </p:txBody>
      </p:sp>
      <p:sp>
        <p:nvSpPr>
          <p:cNvPr id="4" name="Slide Number Placeholder 3"/>
          <p:cNvSpPr>
            <a:spLocks noGrp="1"/>
          </p:cNvSpPr>
          <p:nvPr>
            <p:ph type="sldNum" sz="quarter" idx="5"/>
          </p:nvPr>
        </p:nvSpPr>
        <p:spPr/>
        <p:txBody>
          <a:bodyPr/>
          <a:lstStyle/>
          <a:p>
            <a:fld id="{EAC76FD2-06BD-4398-90CF-1DD192F3FFE4}" type="slidenum">
              <a:rPr lang="en-GB" smtClean="0"/>
              <a:t>50</a:t>
            </a:fld>
            <a:endParaRPr lang="en-GB"/>
          </a:p>
        </p:txBody>
      </p:sp>
    </p:spTree>
    <p:extLst>
      <p:ext uri="{BB962C8B-B14F-4D97-AF65-F5344CB8AC3E}">
        <p14:creationId xmlns:p14="http://schemas.microsoft.com/office/powerpoint/2010/main" val="34851994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76FD2-06BD-4398-90CF-1DD192F3FFE4}" type="slidenum">
              <a:rPr lang="en-GB" smtClean="0"/>
              <a:t>55</a:t>
            </a:fld>
            <a:endParaRPr lang="en-GB"/>
          </a:p>
        </p:txBody>
      </p:sp>
    </p:spTree>
    <p:extLst>
      <p:ext uri="{BB962C8B-B14F-4D97-AF65-F5344CB8AC3E}">
        <p14:creationId xmlns:p14="http://schemas.microsoft.com/office/powerpoint/2010/main" val="5604236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72D7B4-8808-3F75-14F2-E8DEF8B0C6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B6631D-5769-D501-D92D-74BDBAC897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3FE32F-CE36-4EB3-267C-BDA423C0817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180AD7A-3B2C-ECC5-F697-9BC990C304BE}"/>
              </a:ext>
            </a:extLst>
          </p:cNvPr>
          <p:cNvSpPr>
            <a:spLocks noGrp="1"/>
          </p:cNvSpPr>
          <p:nvPr>
            <p:ph type="sldNum" sz="quarter" idx="5"/>
          </p:nvPr>
        </p:nvSpPr>
        <p:spPr/>
        <p:txBody>
          <a:bodyPr/>
          <a:lstStyle/>
          <a:p>
            <a:fld id="{EAC76FD2-06BD-4398-90CF-1DD192F3FFE4}" type="slidenum">
              <a:rPr lang="en-GB" smtClean="0"/>
              <a:t>57</a:t>
            </a:fld>
            <a:endParaRPr lang="en-GB"/>
          </a:p>
        </p:txBody>
      </p:sp>
    </p:spTree>
    <p:extLst>
      <p:ext uri="{BB962C8B-B14F-4D97-AF65-F5344CB8AC3E}">
        <p14:creationId xmlns:p14="http://schemas.microsoft.com/office/powerpoint/2010/main" val="9295825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34701-B134-E021-7846-54925EB650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FCC8D0-1EC4-7F73-200F-6E6E6C3E79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A20156-DF1B-AC89-00EF-F94F661E9AAE}"/>
              </a:ext>
            </a:extLst>
          </p:cNvPr>
          <p:cNvSpPr>
            <a:spLocks noGrp="1"/>
          </p:cNvSpPr>
          <p:nvPr>
            <p:ph type="body" idx="1"/>
          </p:nvPr>
        </p:nvSpPr>
        <p:spPr/>
        <p:txBody>
          <a:bodyPr/>
          <a:lstStyle/>
          <a:p>
            <a:r>
              <a:rPr lang="en-GB" dirty="0"/>
              <a:t>Doom Scrolling does not help!</a:t>
            </a:r>
          </a:p>
        </p:txBody>
      </p:sp>
      <p:sp>
        <p:nvSpPr>
          <p:cNvPr id="4" name="Slide Number Placeholder 3">
            <a:extLst>
              <a:ext uri="{FF2B5EF4-FFF2-40B4-BE49-F238E27FC236}">
                <a16:creationId xmlns:a16="http://schemas.microsoft.com/office/drawing/2014/main" id="{C4D0234C-BA6B-59BF-9EDC-9D42E37A6444}"/>
              </a:ext>
            </a:extLst>
          </p:cNvPr>
          <p:cNvSpPr>
            <a:spLocks noGrp="1"/>
          </p:cNvSpPr>
          <p:nvPr>
            <p:ph type="sldNum" sz="quarter" idx="5"/>
          </p:nvPr>
        </p:nvSpPr>
        <p:spPr/>
        <p:txBody>
          <a:bodyPr/>
          <a:lstStyle/>
          <a:p>
            <a:fld id="{EAC76FD2-06BD-4398-90CF-1DD192F3FFE4}" type="slidenum">
              <a:rPr lang="en-GB" smtClean="0"/>
              <a:t>61</a:t>
            </a:fld>
            <a:endParaRPr lang="en-GB"/>
          </a:p>
        </p:txBody>
      </p:sp>
    </p:spTree>
    <p:extLst>
      <p:ext uri="{BB962C8B-B14F-4D97-AF65-F5344CB8AC3E}">
        <p14:creationId xmlns:p14="http://schemas.microsoft.com/office/powerpoint/2010/main" val="631366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6A5D46-AAE6-BA65-8DE6-A71C28AC1A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F590A9-D7E3-8FD8-6AA2-C02197444A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B9ABCB-2EB2-19F4-B77A-10E96F88D13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D344B14-75AB-547D-F8DD-702762554FCB}"/>
              </a:ext>
            </a:extLst>
          </p:cNvPr>
          <p:cNvSpPr>
            <a:spLocks noGrp="1"/>
          </p:cNvSpPr>
          <p:nvPr>
            <p:ph type="sldNum" sz="quarter" idx="5"/>
          </p:nvPr>
        </p:nvSpPr>
        <p:spPr/>
        <p:txBody>
          <a:bodyPr/>
          <a:lstStyle/>
          <a:p>
            <a:fld id="{EAC76FD2-06BD-4398-90CF-1DD192F3FFE4}" type="slidenum">
              <a:rPr lang="en-GB" smtClean="0"/>
              <a:t>62</a:t>
            </a:fld>
            <a:endParaRPr lang="en-GB"/>
          </a:p>
        </p:txBody>
      </p:sp>
    </p:spTree>
    <p:extLst>
      <p:ext uri="{BB962C8B-B14F-4D97-AF65-F5344CB8AC3E}">
        <p14:creationId xmlns:p14="http://schemas.microsoft.com/office/powerpoint/2010/main" val="18669932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7A785-5E1B-2310-2BEF-B3D80425DE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501D3F-6AA8-5DF1-0338-E804490D93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31CE0C-64FB-4E46-E415-9018B483832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CBBF1EC-5695-FCD1-2797-FAC32E26057D}"/>
              </a:ext>
            </a:extLst>
          </p:cNvPr>
          <p:cNvSpPr>
            <a:spLocks noGrp="1"/>
          </p:cNvSpPr>
          <p:nvPr>
            <p:ph type="sldNum" sz="quarter" idx="5"/>
          </p:nvPr>
        </p:nvSpPr>
        <p:spPr/>
        <p:txBody>
          <a:bodyPr/>
          <a:lstStyle/>
          <a:p>
            <a:fld id="{EAC76FD2-06BD-4398-90CF-1DD192F3FFE4}" type="slidenum">
              <a:rPr lang="en-GB" smtClean="0"/>
              <a:t>63</a:t>
            </a:fld>
            <a:endParaRPr lang="en-GB"/>
          </a:p>
        </p:txBody>
      </p:sp>
    </p:spTree>
    <p:extLst>
      <p:ext uri="{BB962C8B-B14F-4D97-AF65-F5344CB8AC3E}">
        <p14:creationId xmlns:p14="http://schemas.microsoft.com/office/powerpoint/2010/main" val="407269247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4B675-4C1A-7305-756E-CD556042C5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3EC17D-6479-3512-5830-9E7D61877F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DA503B-22AD-5A9A-0A0C-53A882D8945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DC0E74E-4570-1192-85E5-F5799F77BF5C}"/>
              </a:ext>
            </a:extLst>
          </p:cNvPr>
          <p:cNvSpPr>
            <a:spLocks noGrp="1"/>
          </p:cNvSpPr>
          <p:nvPr>
            <p:ph type="sldNum" sz="quarter" idx="5"/>
          </p:nvPr>
        </p:nvSpPr>
        <p:spPr/>
        <p:txBody>
          <a:bodyPr/>
          <a:lstStyle/>
          <a:p>
            <a:fld id="{EAC76FD2-06BD-4398-90CF-1DD192F3FFE4}" type="slidenum">
              <a:rPr lang="en-GB" smtClean="0"/>
              <a:t>64</a:t>
            </a:fld>
            <a:endParaRPr lang="en-GB"/>
          </a:p>
        </p:txBody>
      </p:sp>
    </p:spTree>
    <p:extLst>
      <p:ext uri="{BB962C8B-B14F-4D97-AF65-F5344CB8AC3E}">
        <p14:creationId xmlns:p14="http://schemas.microsoft.com/office/powerpoint/2010/main" val="5214593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20AA9-D2D0-3BF1-7A25-AFD2231474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07DA12-F29D-A080-9A0B-5489C8219D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7E9331-E345-53AD-AB7E-8EB15C5C3C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46BB66-2331-AADC-8874-871A06F2DF21}"/>
              </a:ext>
            </a:extLst>
          </p:cNvPr>
          <p:cNvSpPr>
            <a:spLocks noGrp="1"/>
          </p:cNvSpPr>
          <p:nvPr>
            <p:ph type="sldNum" sz="quarter" idx="5"/>
          </p:nvPr>
        </p:nvSpPr>
        <p:spPr/>
        <p:txBody>
          <a:bodyPr/>
          <a:lstStyle/>
          <a:p>
            <a:fld id="{EAC76FD2-06BD-4398-90CF-1DD192F3FFE4}" type="slidenum">
              <a:rPr lang="en-GB" smtClean="0"/>
              <a:t>65</a:t>
            </a:fld>
            <a:endParaRPr lang="en-GB"/>
          </a:p>
        </p:txBody>
      </p:sp>
    </p:spTree>
    <p:extLst>
      <p:ext uri="{BB962C8B-B14F-4D97-AF65-F5344CB8AC3E}">
        <p14:creationId xmlns:p14="http://schemas.microsoft.com/office/powerpoint/2010/main" val="31134816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71516-2FC4-4A53-4644-2F4C42243C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9DD8E7-C87F-99AC-525C-9B8BF2A76C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1CD4C1-B54E-E6A9-6AD1-4038869A4BB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B566221-4066-C96D-48F6-CEB6691660E3}"/>
              </a:ext>
            </a:extLst>
          </p:cNvPr>
          <p:cNvSpPr>
            <a:spLocks noGrp="1"/>
          </p:cNvSpPr>
          <p:nvPr>
            <p:ph type="sldNum" sz="quarter" idx="5"/>
          </p:nvPr>
        </p:nvSpPr>
        <p:spPr/>
        <p:txBody>
          <a:bodyPr/>
          <a:lstStyle/>
          <a:p>
            <a:fld id="{EAC76FD2-06BD-4398-90CF-1DD192F3FFE4}" type="slidenum">
              <a:rPr lang="en-GB" smtClean="0"/>
              <a:t>66</a:t>
            </a:fld>
            <a:endParaRPr lang="en-GB"/>
          </a:p>
        </p:txBody>
      </p:sp>
    </p:spTree>
    <p:extLst>
      <p:ext uri="{BB962C8B-B14F-4D97-AF65-F5344CB8AC3E}">
        <p14:creationId xmlns:p14="http://schemas.microsoft.com/office/powerpoint/2010/main" val="198391891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Drawing is seeing, looking, really looking. This research is about developing and bringing the art of close observation back to the forefront of conscientiousness and recognized as the authentic response to environments.</a:t>
            </a:r>
          </a:p>
        </p:txBody>
      </p:sp>
      <p:sp>
        <p:nvSpPr>
          <p:cNvPr id="4" name="Slide Number Placeholder 3"/>
          <p:cNvSpPr>
            <a:spLocks noGrp="1"/>
          </p:cNvSpPr>
          <p:nvPr>
            <p:ph type="sldNum" sz="quarter" idx="5"/>
          </p:nvPr>
        </p:nvSpPr>
        <p:spPr/>
        <p:txBody>
          <a:bodyPr/>
          <a:lstStyle/>
          <a:p>
            <a:fld id="{EAC76FD2-06BD-4398-90CF-1DD192F3FFE4}" type="slidenum">
              <a:rPr lang="en-GB" smtClean="0"/>
              <a:t>67</a:t>
            </a:fld>
            <a:endParaRPr lang="en-GB"/>
          </a:p>
        </p:txBody>
      </p:sp>
    </p:spTree>
    <p:extLst>
      <p:ext uri="{BB962C8B-B14F-4D97-AF65-F5344CB8AC3E}">
        <p14:creationId xmlns:p14="http://schemas.microsoft.com/office/powerpoint/2010/main" val="347879131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76FD2-06BD-4398-90CF-1DD192F3FFE4}" type="slidenum">
              <a:rPr lang="en-GB" smtClean="0"/>
              <a:t>68</a:t>
            </a:fld>
            <a:endParaRPr lang="en-GB"/>
          </a:p>
        </p:txBody>
      </p:sp>
    </p:spTree>
    <p:extLst>
      <p:ext uri="{BB962C8B-B14F-4D97-AF65-F5344CB8AC3E}">
        <p14:creationId xmlns:p14="http://schemas.microsoft.com/office/powerpoint/2010/main" val="65597259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878586-6C2C-DC13-2756-F783517448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335097-1208-B426-3BDE-64B112A387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2BAD8D-D8F6-4AA1-31A3-A5A886592F7E}"/>
              </a:ext>
            </a:extLst>
          </p:cNvPr>
          <p:cNvSpPr>
            <a:spLocks noGrp="1"/>
          </p:cNvSpPr>
          <p:nvPr>
            <p:ph type="body" idx="1"/>
          </p:nvPr>
        </p:nvSpPr>
        <p:spPr/>
        <p:txBody>
          <a:bodyPr/>
          <a:lstStyle/>
          <a:p>
            <a:r>
              <a:rPr lang="en-GB" dirty="0"/>
              <a:t>To truly appreciate the beauty of life and the sky, one must allow it to be as it is—free from distortion or artificiality. Watts emphasizes the importance of openness and acceptance in understanding reality, indicating that preconceived notions and limitations can obstruct our perception of the world.</a:t>
            </a:r>
          </a:p>
          <a:p>
            <a:endParaRPr lang="en-GB" dirty="0"/>
          </a:p>
        </p:txBody>
      </p:sp>
      <p:sp>
        <p:nvSpPr>
          <p:cNvPr id="4" name="Slide Number Placeholder 3">
            <a:extLst>
              <a:ext uri="{FF2B5EF4-FFF2-40B4-BE49-F238E27FC236}">
                <a16:creationId xmlns:a16="http://schemas.microsoft.com/office/drawing/2014/main" id="{AA8E2CFE-9F5C-9D9A-279E-F752FA604651}"/>
              </a:ext>
            </a:extLst>
          </p:cNvPr>
          <p:cNvSpPr>
            <a:spLocks noGrp="1"/>
          </p:cNvSpPr>
          <p:nvPr>
            <p:ph type="sldNum" sz="quarter" idx="5"/>
          </p:nvPr>
        </p:nvSpPr>
        <p:spPr/>
        <p:txBody>
          <a:bodyPr/>
          <a:lstStyle/>
          <a:p>
            <a:fld id="{EAC76FD2-06BD-4398-90CF-1DD192F3FFE4}" type="slidenum">
              <a:rPr lang="en-GB" smtClean="0"/>
              <a:t>69</a:t>
            </a:fld>
            <a:endParaRPr lang="en-GB"/>
          </a:p>
        </p:txBody>
      </p:sp>
    </p:spTree>
    <p:extLst>
      <p:ext uri="{BB962C8B-B14F-4D97-AF65-F5344CB8AC3E}">
        <p14:creationId xmlns:p14="http://schemas.microsoft.com/office/powerpoint/2010/main" val="65051008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9680FD-FB8F-5682-4912-FE5AE8009C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AF1BD3-82EA-E6E9-B2A1-44F1BA926F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C39A5D-7598-BC74-66CE-EDC8A9C7F8F9}"/>
              </a:ext>
            </a:extLst>
          </p:cNvPr>
          <p:cNvSpPr>
            <a:spLocks noGrp="1"/>
          </p:cNvSpPr>
          <p:nvPr>
            <p:ph type="body" idx="1"/>
          </p:nvPr>
        </p:nvSpPr>
        <p:spPr/>
        <p:txBody>
          <a:bodyPr/>
          <a:lstStyle/>
          <a:p>
            <a:r>
              <a:rPr lang="en-GB" dirty="0"/>
              <a:t>Credit: Photo of Mobile Lovers, 2014/ </a:t>
            </a:r>
            <a:r>
              <a:rPr lang="en-GB" dirty="0" err="1"/>
              <a:t>Alamy</a:t>
            </a:r>
            <a:endParaRPr lang="en-GB" dirty="0"/>
          </a:p>
          <a:p>
            <a:endParaRPr lang="en-GB" dirty="0"/>
          </a:p>
          <a:p>
            <a:r>
              <a:rPr lang="en-GB" dirty="0"/>
              <a:t>Banksy's witty 2014 work Mobile Lovers shines a chilling light on the state of contemporary relationships. The mural depicts a couple whose almost affectionate embrace is interrupted by the deeper fondness they have for the warm glow of their smartphones. The French existentialist philosopher Simone de Beauvoir, who died in 1986, may not have lived long enough to witness the emergence of mobiles. Yet her profoundly influential 1947 book The Ethics of Ambiguity – published exactly 60 years before the iPhone was launched in 2007 – with its exploration of the devastation that detachment and disconnection can wreak on the realisation of our truest selves, is profoundly proleptic of our modern predicament. To be free, de Beauvoir insisted, requires a deep attentiveness to each other. She believed in the authenticity of human encounters, without which life is a futile performance, dimly lit by disposable devices, rather than something profound and meaningful. </a:t>
            </a:r>
          </a:p>
        </p:txBody>
      </p:sp>
      <p:sp>
        <p:nvSpPr>
          <p:cNvPr id="4" name="Slide Number Placeholder 3">
            <a:extLst>
              <a:ext uri="{FF2B5EF4-FFF2-40B4-BE49-F238E27FC236}">
                <a16:creationId xmlns:a16="http://schemas.microsoft.com/office/drawing/2014/main" id="{9A5F0E12-21C7-9898-FF0B-1B3670827CFC}"/>
              </a:ext>
            </a:extLst>
          </p:cNvPr>
          <p:cNvSpPr>
            <a:spLocks noGrp="1"/>
          </p:cNvSpPr>
          <p:nvPr>
            <p:ph type="sldNum" sz="quarter" idx="5"/>
          </p:nvPr>
        </p:nvSpPr>
        <p:spPr/>
        <p:txBody>
          <a:bodyPr/>
          <a:lstStyle/>
          <a:p>
            <a:fld id="{EAC76FD2-06BD-4398-90CF-1DD192F3FFE4}" type="slidenum">
              <a:rPr lang="en-GB" smtClean="0"/>
              <a:t>70</a:t>
            </a:fld>
            <a:endParaRPr lang="en-GB"/>
          </a:p>
        </p:txBody>
      </p:sp>
    </p:spTree>
    <p:extLst>
      <p:ext uri="{BB962C8B-B14F-4D97-AF65-F5344CB8AC3E}">
        <p14:creationId xmlns:p14="http://schemas.microsoft.com/office/powerpoint/2010/main" val="216501771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as this legendary musician and artist discusses one of his secrets to being more creative.</a:t>
            </a:r>
          </a:p>
          <a:p>
            <a:endParaRPr lang="en-GB" dirty="0"/>
          </a:p>
          <a:p>
            <a:r>
              <a:rPr lang="en-GB" dirty="0"/>
              <a:t>For over 50 years, Brian Eno has been at the forefront of artistic creativity, technology, and innovation. He first rose to international prominence in the early seventies with Roxy Music, followed by influential solo work, collaborations, and landmark productions for artists including Talking Heads, Devo, U2, Laurie Anderson, and Coldplay. His extensive collaborative history spans David Bowie, Jon Hassell, Harold Budd, David Byrne, Grace Jones, his brother Roger on Mixing Colours, and Fred Again. His latest music project is with Beatie Wolfe, with their first three albums—Luminal, Lateral, and Liminal—released in 2025.</a:t>
            </a:r>
          </a:p>
          <a:p>
            <a:endParaRPr lang="en-GB" dirty="0"/>
          </a:p>
          <a:p>
            <a:r>
              <a:rPr lang="en-GB" dirty="0"/>
              <a:t>Brian’s visual experiments with light and video have paralleled his musical career, with exhibitions and installations worldwide. He is also deeply involved in activist work, including the climate charity Earth Percent, and </a:t>
            </a:r>
            <a:r>
              <a:rPr lang="en-GB" dirty="0" err="1"/>
              <a:t>HardArt</a:t>
            </a:r>
            <a:r>
              <a:rPr lang="en-GB" dirty="0"/>
              <a:t>, both of which he co-founded, as well as the Stop the War coalition. Most recently, he co-organised Together for Palestine, a sold-out fundraising concert held in London in September 2025.</a:t>
            </a:r>
          </a:p>
          <a:p>
            <a:endParaRPr lang="en-GB" dirty="0"/>
          </a:p>
          <a:p>
            <a:r>
              <a:rPr lang="en-GB" dirty="0"/>
              <a:t>Chance Operations’ Gary </a:t>
            </a:r>
            <a:r>
              <a:rPr lang="en-GB" dirty="0" err="1"/>
              <a:t>Hustwit</a:t>
            </a:r>
            <a:r>
              <a:rPr lang="en-GB" dirty="0"/>
              <a:t> interviewed Brian extensively for his groundbreaking 2024 generative documentary “Eno.” In this exclusive clip, Brian reveals that the way he starts his day has had a major impact on his creative output.</a:t>
            </a:r>
          </a:p>
        </p:txBody>
      </p:sp>
      <p:sp>
        <p:nvSpPr>
          <p:cNvPr id="4" name="Slide Number Placeholder 3"/>
          <p:cNvSpPr>
            <a:spLocks noGrp="1"/>
          </p:cNvSpPr>
          <p:nvPr>
            <p:ph type="sldNum" sz="quarter" idx="5"/>
          </p:nvPr>
        </p:nvSpPr>
        <p:spPr/>
        <p:txBody>
          <a:bodyPr/>
          <a:lstStyle/>
          <a:p>
            <a:fld id="{EAC76FD2-06BD-4398-90CF-1DD192F3FFE4}" type="slidenum">
              <a:rPr lang="en-GB" smtClean="0"/>
              <a:t>71</a:t>
            </a:fld>
            <a:endParaRPr lang="en-GB"/>
          </a:p>
        </p:txBody>
      </p:sp>
    </p:spTree>
    <p:extLst>
      <p:ext uri="{BB962C8B-B14F-4D97-AF65-F5344CB8AC3E}">
        <p14:creationId xmlns:p14="http://schemas.microsoft.com/office/powerpoint/2010/main" val="304409289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DF4A5E-E86B-90D3-87DE-AEB8A5655B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2BD236-113F-3FB1-BD73-60DA25EE38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40630C-1B81-D7AF-9557-4B4152EDF9CC}"/>
              </a:ext>
            </a:extLst>
          </p:cNvPr>
          <p:cNvSpPr>
            <a:spLocks noGrp="1"/>
          </p:cNvSpPr>
          <p:nvPr>
            <p:ph type="body" idx="1"/>
          </p:nvPr>
        </p:nvSpPr>
        <p:spPr/>
        <p:txBody>
          <a:bodyPr/>
          <a:lstStyle/>
          <a:p>
            <a:pPr defTabSz="802752" eaLnBrk="0" fontAlgn="base" hangingPunct="0">
              <a:spcBef>
                <a:spcPct val="30000"/>
              </a:spcBef>
              <a:spcAft>
                <a:spcPct val="0"/>
              </a:spcAft>
              <a:defRPr/>
            </a:pPr>
            <a:r>
              <a:rPr lang="en-GB" altLang="en-US" sz="1100" dirty="0">
                <a:solidFill>
                  <a:schemeClr val="bg1"/>
                </a:solidFill>
                <a:latin typeface="Calibri Light" panose="020F0302020204030204" pitchFamily="34" charset="0"/>
                <a:cs typeface="Calibri Light" panose="020F0302020204030204" pitchFamily="34" charset="0"/>
              </a:rPr>
              <a:t>Life and Art are deeply intertwined, each shaping the other.</a:t>
            </a:r>
          </a:p>
          <a:p>
            <a:pPr defTabSz="802752" eaLnBrk="0" fontAlgn="base" hangingPunct="0">
              <a:spcBef>
                <a:spcPct val="30000"/>
              </a:spcBef>
              <a:spcAft>
                <a:spcPct val="0"/>
              </a:spcAft>
              <a:defRPr/>
            </a:pPr>
            <a:endParaRPr lang="en-GB" sz="1100" dirty="0">
              <a:solidFill>
                <a:schemeClr val="bg1"/>
              </a:solidFill>
              <a:latin typeface="Calibri Light" panose="020F0302020204030204" pitchFamily="34" charset="0"/>
              <a:cs typeface="Calibri Light" panose="020F0302020204030204" pitchFamily="34" charset="0"/>
            </a:endParaRPr>
          </a:p>
          <a:p>
            <a:pPr defTabSz="802752" eaLnBrk="0" fontAlgn="base" hangingPunct="0">
              <a:spcBef>
                <a:spcPct val="30000"/>
              </a:spcBef>
              <a:spcAft>
                <a:spcPct val="0"/>
              </a:spcAft>
              <a:defRPr/>
            </a:pPr>
            <a:r>
              <a:rPr lang="en-GB" b="0" dirty="0">
                <a:latin typeface="Calibri Light" panose="020F0302020204030204" pitchFamily="34" charset="0"/>
                <a:cs typeface="Calibri Light" panose="020F0302020204030204" pitchFamily="34" charset="0"/>
              </a:rPr>
              <a:t>The quote "Be yourself; everyone else is already taken" is often attributed to Oscar Wilde, but there is no definitive evidence that he actually said it. The earliest known instance of this phrase dates back to a 1999 Usenet post, and it has been linked to Thomas Merton, who wrote about the importance of authenticity in his 1967 essay "Day of a Stranger". The sentiment aligns with Wilde's philosophical views on individualism and self-expression, but the exact origin of the quote remains uncertain.</a:t>
            </a:r>
          </a:p>
          <a:p>
            <a:pPr defTabSz="802752" eaLnBrk="0" fontAlgn="base" hangingPunct="0">
              <a:spcBef>
                <a:spcPct val="30000"/>
              </a:spcBef>
              <a:spcAft>
                <a:spcPct val="0"/>
              </a:spcAft>
              <a:defRPr/>
            </a:pPr>
            <a:endParaRPr lang="en-GB" altLang="en-US" sz="1100" dirty="0">
              <a:solidFill>
                <a:schemeClr val="bg1"/>
              </a:solidFill>
              <a:latin typeface="Calibri Light" panose="020F0302020204030204" pitchFamily="34" charset="0"/>
              <a:cs typeface="Calibri Light" panose="020F0302020204030204" pitchFamily="34" charset="0"/>
            </a:endParaRPr>
          </a:p>
          <a:p>
            <a:endParaRPr lang="en-GB" i="0" dirty="0"/>
          </a:p>
        </p:txBody>
      </p:sp>
      <p:sp>
        <p:nvSpPr>
          <p:cNvPr id="4" name="Slide Number Placeholder 3">
            <a:extLst>
              <a:ext uri="{FF2B5EF4-FFF2-40B4-BE49-F238E27FC236}">
                <a16:creationId xmlns:a16="http://schemas.microsoft.com/office/drawing/2014/main" id="{CAE334DE-9289-53EA-F51A-8EABEFD99B40}"/>
              </a:ext>
            </a:extLst>
          </p:cNvPr>
          <p:cNvSpPr>
            <a:spLocks noGrp="1"/>
          </p:cNvSpPr>
          <p:nvPr>
            <p:ph type="sldNum" sz="quarter" idx="5"/>
          </p:nvPr>
        </p:nvSpPr>
        <p:spPr/>
        <p:txBody>
          <a:bodyPr/>
          <a:lstStyle/>
          <a:p>
            <a:fld id="{9094A44D-036D-40EB-87CA-412D4725AB6F}" type="slidenum">
              <a:rPr lang="en-GB" altLang="en-US" smtClean="0"/>
              <a:pPr/>
              <a:t>72</a:t>
            </a:fld>
            <a:endParaRPr lang="en-GB" altLang="en-US"/>
          </a:p>
        </p:txBody>
      </p:sp>
    </p:spTree>
    <p:extLst>
      <p:ext uri="{BB962C8B-B14F-4D97-AF65-F5344CB8AC3E}">
        <p14:creationId xmlns:p14="http://schemas.microsoft.com/office/powerpoint/2010/main" val="164880660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4458F8-55F1-8657-871E-B15480F5F9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4CB5D0-DAD0-0980-EFE6-320251C677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22108A-24CF-C8BD-2DC1-31CF5E5CE62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C0B494D-A547-E7D6-F1E2-BE240334670B}"/>
              </a:ext>
            </a:extLst>
          </p:cNvPr>
          <p:cNvSpPr>
            <a:spLocks noGrp="1"/>
          </p:cNvSpPr>
          <p:nvPr>
            <p:ph type="sldNum" sz="quarter" idx="5"/>
          </p:nvPr>
        </p:nvSpPr>
        <p:spPr/>
        <p:txBody>
          <a:bodyPr/>
          <a:lstStyle/>
          <a:p>
            <a:fld id="{EAC76FD2-06BD-4398-90CF-1DD192F3FFE4}" type="slidenum">
              <a:rPr lang="en-GB" smtClean="0"/>
              <a:t>73</a:t>
            </a:fld>
            <a:endParaRPr lang="en-GB"/>
          </a:p>
        </p:txBody>
      </p:sp>
    </p:spTree>
    <p:extLst>
      <p:ext uri="{BB962C8B-B14F-4D97-AF65-F5344CB8AC3E}">
        <p14:creationId xmlns:p14="http://schemas.microsoft.com/office/powerpoint/2010/main" val="132305480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3846B-95C9-8668-DDF9-05D7465AA6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0BC043-AD1F-FB76-C6BD-756F51E124B5}"/>
              </a:ext>
            </a:extLst>
          </p:cNvPr>
          <p:cNvSpPr>
            <a:spLocks noGrp="1" noRot="1" noChangeAspect="1"/>
          </p:cNvSpPr>
          <p:nvPr>
            <p:ph type="sldImg"/>
          </p:nvPr>
        </p:nvSpPr>
        <p:spPr>
          <a:xfrm>
            <a:off x="-228600" y="679450"/>
            <a:ext cx="6040438" cy="3398838"/>
          </a:xfrm>
        </p:spPr>
      </p:sp>
      <p:sp>
        <p:nvSpPr>
          <p:cNvPr id="3" name="Notes Placeholder 2">
            <a:extLst>
              <a:ext uri="{FF2B5EF4-FFF2-40B4-BE49-F238E27FC236}">
                <a16:creationId xmlns:a16="http://schemas.microsoft.com/office/drawing/2014/main" id="{3321CF6B-2F0E-D309-8D86-44E546F007C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2B7917-45A1-1853-0E65-E1A84E8FE85C}"/>
              </a:ext>
            </a:extLst>
          </p:cNvPr>
          <p:cNvSpPr>
            <a:spLocks noGrp="1"/>
          </p:cNvSpPr>
          <p:nvPr>
            <p:ph type="sldNum" sz="quarter" idx="5"/>
          </p:nvPr>
        </p:nvSpPr>
        <p:spPr/>
        <p:txBody>
          <a:bodyPr/>
          <a:lstStyle/>
          <a:p>
            <a:fld id="{9094A44D-036D-40EB-87CA-412D4725AB6F}" type="slidenum">
              <a:rPr lang="en-GB" altLang="en-US" smtClean="0"/>
              <a:pPr/>
              <a:t>74</a:t>
            </a:fld>
            <a:endParaRPr lang="en-GB" altLang="en-US"/>
          </a:p>
        </p:txBody>
      </p:sp>
    </p:spTree>
    <p:extLst>
      <p:ext uri="{BB962C8B-B14F-4D97-AF65-F5344CB8AC3E}">
        <p14:creationId xmlns:p14="http://schemas.microsoft.com/office/powerpoint/2010/main" val="50012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871219" y="305573"/>
            <a:ext cx="5200015" cy="982702"/>
          </a:xfrm>
          <a:prstGeom prst="rect">
            <a:avLst/>
          </a:prstGeom>
        </p:spPr>
        <p:txBody>
          <a:bodyPr wrap="square" lIns="0" tIns="0" rIns="0" bIns="0">
            <a:spAutoFit/>
          </a:bodyPr>
          <a:lstStyle>
            <a:lvl1pPr>
              <a:defRPr sz="4400" b="0" i="0">
                <a:solidFill>
                  <a:schemeClr val="tx1"/>
                </a:solidFill>
                <a:latin typeface="Calibri"/>
                <a:cs typeface="Calibri"/>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4000" b="1"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4000" b="1"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a:cs typeface="Calibri"/>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3222273470"/>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389466"/>
          </a:xfrm>
          <a:prstGeom prst="rect">
            <a:avLst/>
          </a:prstGeom>
        </p:spPr>
        <p:txBody>
          <a:bodyPr wrap="square" lIns="0" tIns="0" rIns="0" bIns="0">
            <a:spAutoFit/>
          </a:bodyPr>
          <a:lstStyle>
            <a:lvl1pPr>
              <a:defRPr sz="2531" b="0" i="0">
                <a:solidFill>
                  <a:schemeClr val="tx1"/>
                </a:solidFill>
                <a:latin typeface="Arial"/>
                <a:cs typeface="Arial"/>
              </a:defRPr>
            </a:lvl1pPr>
          </a:lstStyle>
          <a:p>
            <a:endParaRPr/>
          </a:p>
        </p:txBody>
      </p:sp>
      <p:sp>
        <p:nvSpPr>
          <p:cNvPr id="3" name="Holder 3"/>
          <p:cNvSpPr>
            <a:spLocks noGrp="1"/>
          </p:cNvSpPr>
          <p:nvPr>
            <p:ph type="subTitle" idx="4"/>
          </p:nvPr>
        </p:nvSpPr>
        <p:spPr>
          <a:xfrm>
            <a:off x="1828800" y="3840480"/>
            <a:ext cx="85344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2/1/2026</a:t>
            </a:fld>
            <a:endParaRPr lang="en-US"/>
          </a:p>
        </p:txBody>
      </p:sp>
      <p:sp>
        <p:nvSpPr>
          <p:cNvPr id="6" name="Holder 6"/>
          <p:cNvSpPr>
            <a:spLocks noGrp="1"/>
          </p:cNvSpPr>
          <p:nvPr>
            <p:ph type="sldNum" sz="quarter" idx="7"/>
          </p:nvPr>
        </p:nvSpPr>
        <p:spPr/>
        <p:txBody>
          <a:bodyPr lIns="0" tIns="0" rIns="0" bIns="0"/>
          <a:lstStyle>
            <a:lvl1pPr>
              <a:defRPr sz="738" b="0" i="0">
                <a:solidFill>
                  <a:schemeClr val="tx1"/>
                </a:solidFill>
                <a:latin typeface="Arial"/>
                <a:cs typeface="Arial"/>
              </a:defRPr>
            </a:lvl1pPr>
          </a:lstStyle>
          <a:p>
            <a:pPr marL="20090">
              <a:lnSpc>
                <a:spcPts val="770"/>
              </a:lnSpc>
            </a:pPr>
            <a:fld id="{81D60167-4931-47E6-BA6A-407CBD079E47}" type="slidenum">
              <a:rPr lang="en-GB" spc="-13" smtClean="0"/>
              <a:pPr marL="20090">
                <a:lnSpc>
                  <a:spcPts val="770"/>
                </a:lnSpc>
              </a:pPr>
              <a:t>‹#›</a:t>
            </a:fld>
            <a:endParaRPr lang="en-GB" spc="-13" dirty="0"/>
          </a:p>
        </p:txBody>
      </p:sp>
    </p:spTree>
    <p:extLst>
      <p:ext uri="{BB962C8B-B14F-4D97-AF65-F5344CB8AC3E}">
        <p14:creationId xmlns:p14="http://schemas.microsoft.com/office/powerpoint/2010/main" val="1014044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1117599" y="535515"/>
            <a:ext cx="9956800" cy="389466"/>
          </a:xfrm>
        </p:spPr>
        <p:txBody>
          <a:bodyPr lIns="0" tIns="0" rIns="0" bIns="0"/>
          <a:lstStyle>
            <a:lvl1pPr>
              <a:defRPr sz="2531" b="0" i="0">
                <a:solidFill>
                  <a:schemeClr val="tx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2/1/2026</a:t>
            </a:fld>
            <a:endParaRPr lang="en-US"/>
          </a:p>
        </p:txBody>
      </p:sp>
      <p:sp>
        <p:nvSpPr>
          <p:cNvPr id="6" name="Holder 6"/>
          <p:cNvSpPr>
            <a:spLocks noGrp="1"/>
          </p:cNvSpPr>
          <p:nvPr>
            <p:ph type="sldNum" sz="quarter" idx="7"/>
          </p:nvPr>
        </p:nvSpPr>
        <p:spPr/>
        <p:txBody>
          <a:bodyPr lIns="0" tIns="0" rIns="0" bIns="0"/>
          <a:lstStyle>
            <a:lvl1pPr>
              <a:defRPr sz="738" b="0" i="0">
                <a:solidFill>
                  <a:schemeClr val="tx1"/>
                </a:solidFill>
                <a:latin typeface="Arial"/>
                <a:cs typeface="Arial"/>
              </a:defRPr>
            </a:lvl1pPr>
          </a:lstStyle>
          <a:p>
            <a:pPr marL="20090">
              <a:lnSpc>
                <a:spcPts val="770"/>
              </a:lnSpc>
            </a:pPr>
            <a:fld id="{81D60167-4931-47E6-BA6A-407CBD079E47}" type="slidenum">
              <a:rPr lang="en-GB" spc="-13" smtClean="0"/>
              <a:pPr marL="20090">
                <a:lnSpc>
                  <a:spcPts val="770"/>
                </a:lnSpc>
              </a:pPr>
              <a:t>‹#›</a:t>
            </a:fld>
            <a:endParaRPr lang="en-GB" spc="-13" dirty="0"/>
          </a:p>
        </p:txBody>
      </p:sp>
    </p:spTree>
    <p:extLst>
      <p:ext uri="{BB962C8B-B14F-4D97-AF65-F5344CB8AC3E}">
        <p14:creationId xmlns:p14="http://schemas.microsoft.com/office/powerpoint/2010/main" val="2258332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1117599" y="535515"/>
            <a:ext cx="9956800" cy="389466"/>
          </a:xfrm>
        </p:spPr>
        <p:txBody>
          <a:bodyPr lIns="0" tIns="0" rIns="0" bIns="0"/>
          <a:lstStyle>
            <a:lvl1pPr>
              <a:defRPr sz="2531" b="0" i="0">
                <a:solidFill>
                  <a:schemeClr val="tx1"/>
                </a:solidFill>
                <a:latin typeface="Arial"/>
                <a:cs typeface="Arial"/>
              </a:defRPr>
            </a:lvl1pPr>
          </a:lstStyle>
          <a:p>
            <a:endParaRPr/>
          </a:p>
        </p:txBody>
      </p:sp>
      <p:sp>
        <p:nvSpPr>
          <p:cNvPr id="3" name="Holder 3"/>
          <p:cNvSpPr>
            <a:spLocks noGrp="1"/>
          </p:cNvSpPr>
          <p:nvPr>
            <p:ph sz="half" idx="2"/>
          </p:nvPr>
        </p:nvSpPr>
        <p:spPr>
          <a:xfrm>
            <a:off x="609600" y="1577340"/>
            <a:ext cx="530352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2/1/2026</a:t>
            </a:fld>
            <a:endParaRPr lang="en-US"/>
          </a:p>
        </p:txBody>
      </p:sp>
      <p:sp>
        <p:nvSpPr>
          <p:cNvPr id="7" name="Holder 7"/>
          <p:cNvSpPr>
            <a:spLocks noGrp="1"/>
          </p:cNvSpPr>
          <p:nvPr>
            <p:ph type="sldNum" sz="quarter" idx="7"/>
          </p:nvPr>
        </p:nvSpPr>
        <p:spPr/>
        <p:txBody>
          <a:bodyPr lIns="0" tIns="0" rIns="0" bIns="0"/>
          <a:lstStyle>
            <a:lvl1pPr>
              <a:defRPr sz="738" b="0" i="0">
                <a:solidFill>
                  <a:schemeClr val="tx1"/>
                </a:solidFill>
                <a:latin typeface="Arial"/>
                <a:cs typeface="Arial"/>
              </a:defRPr>
            </a:lvl1pPr>
          </a:lstStyle>
          <a:p>
            <a:pPr marL="20090">
              <a:lnSpc>
                <a:spcPts val="770"/>
              </a:lnSpc>
            </a:pPr>
            <a:fld id="{81D60167-4931-47E6-BA6A-407CBD079E47}" type="slidenum">
              <a:rPr lang="en-GB" spc="-13" smtClean="0"/>
              <a:pPr marL="20090">
                <a:lnSpc>
                  <a:spcPts val="770"/>
                </a:lnSpc>
              </a:pPr>
              <a:t>‹#›</a:t>
            </a:fld>
            <a:endParaRPr lang="en-GB" spc="-13" dirty="0"/>
          </a:p>
        </p:txBody>
      </p:sp>
    </p:spTree>
    <p:extLst>
      <p:ext uri="{BB962C8B-B14F-4D97-AF65-F5344CB8AC3E}">
        <p14:creationId xmlns:p14="http://schemas.microsoft.com/office/powerpoint/2010/main" val="1594039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9753600" h="13004800">
                <a:moveTo>
                  <a:pt x="9753600" y="0"/>
                </a:moveTo>
                <a:lnTo>
                  <a:pt x="0" y="0"/>
                </a:lnTo>
                <a:lnTo>
                  <a:pt x="0" y="13004800"/>
                </a:lnTo>
                <a:lnTo>
                  <a:pt x="9753600" y="13004800"/>
                </a:lnTo>
                <a:lnTo>
                  <a:pt x="9753600" y="0"/>
                </a:lnTo>
                <a:close/>
              </a:path>
            </a:pathLst>
          </a:custGeom>
          <a:solidFill>
            <a:srgbClr val="A6AAA9"/>
          </a:solidFill>
        </p:spPr>
        <p:txBody>
          <a:bodyPr wrap="square" lIns="0" tIns="0" rIns="0" bIns="0" rtlCol="0"/>
          <a:lstStyle/>
          <a:p>
            <a:endParaRPr/>
          </a:p>
        </p:txBody>
      </p:sp>
      <p:sp>
        <p:nvSpPr>
          <p:cNvPr id="2" name="Holder 2"/>
          <p:cNvSpPr>
            <a:spLocks noGrp="1"/>
          </p:cNvSpPr>
          <p:nvPr>
            <p:ph type="title"/>
          </p:nvPr>
        </p:nvSpPr>
        <p:spPr>
          <a:xfrm>
            <a:off x="1117599" y="535515"/>
            <a:ext cx="9956800" cy="389466"/>
          </a:xfrm>
        </p:spPr>
        <p:txBody>
          <a:bodyPr lIns="0" tIns="0" rIns="0" bIns="0"/>
          <a:lstStyle>
            <a:lvl1pPr>
              <a:defRPr sz="2531" b="0" i="0">
                <a:solidFill>
                  <a:schemeClr val="tx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2/1/2026</a:t>
            </a:fld>
            <a:endParaRPr lang="en-US"/>
          </a:p>
        </p:txBody>
      </p:sp>
      <p:sp>
        <p:nvSpPr>
          <p:cNvPr id="5" name="Holder 5"/>
          <p:cNvSpPr>
            <a:spLocks noGrp="1"/>
          </p:cNvSpPr>
          <p:nvPr>
            <p:ph type="sldNum" sz="quarter" idx="7"/>
          </p:nvPr>
        </p:nvSpPr>
        <p:spPr/>
        <p:txBody>
          <a:bodyPr lIns="0" tIns="0" rIns="0" bIns="0"/>
          <a:lstStyle>
            <a:lvl1pPr>
              <a:defRPr sz="738" b="0" i="0">
                <a:solidFill>
                  <a:schemeClr val="tx1"/>
                </a:solidFill>
                <a:latin typeface="Arial"/>
                <a:cs typeface="Arial"/>
              </a:defRPr>
            </a:lvl1pPr>
          </a:lstStyle>
          <a:p>
            <a:pPr marL="20090">
              <a:lnSpc>
                <a:spcPts val="770"/>
              </a:lnSpc>
            </a:pPr>
            <a:fld id="{81D60167-4931-47E6-BA6A-407CBD079E47}" type="slidenum">
              <a:rPr lang="en-GB" spc="-13" smtClean="0"/>
              <a:pPr marL="20090">
                <a:lnSpc>
                  <a:spcPts val="770"/>
                </a:lnSpc>
              </a:pPr>
              <a:t>‹#›</a:t>
            </a:fld>
            <a:endParaRPr lang="en-GB" spc="-13" dirty="0"/>
          </a:p>
        </p:txBody>
      </p:sp>
    </p:spTree>
    <p:extLst>
      <p:ext uri="{BB962C8B-B14F-4D97-AF65-F5344CB8AC3E}">
        <p14:creationId xmlns:p14="http://schemas.microsoft.com/office/powerpoint/2010/main" val="1747404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2/1/2026</a:t>
            </a:fld>
            <a:endParaRPr lang="en-US"/>
          </a:p>
        </p:txBody>
      </p:sp>
      <p:sp>
        <p:nvSpPr>
          <p:cNvPr id="4" name="Holder 4"/>
          <p:cNvSpPr>
            <a:spLocks noGrp="1"/>
          </p:cNvSpPr>
          <p:nvPr>
            <p:ph type="sldNum" sz="quarter" idx="7"/>
          </p:nvPr>
        </p:nvSpPr>
        <p:spPr/>
        <p:txBody>
          <a:bodyPr lIns="0" tIns="0" rIns="0" bIns="0"/>
          <a:lstStyle>
            <a:lvl1pPr>
              <a:defRPr sz="738" b="0" i="0">
                <a:solidFill>
                  <a:schemeClr val="tx1"/>
                </a:solidFill>
                <a:latin typeface="Arial"/>
                <a:cs typeface="Arial"/>
              </a:defRPr>
            </a:lvl1pPr>
          </a:lstStyle>
          <a:p>
            <a:pPr marL="20090">
              <a:lnSpc>
                <a:spcPts val="770"/>
              </a:lnSpc>
            </a:pPr>
            <a:fld id="{81D60167-4931-47E6-BA6A-407CBD079E47}" type="slidenum">
              <a:rPr lang="en-GB" spc="-13" smtClean="0"/>
              <a:pPr marL="20090">
                <a:lnSpc>
                  <a:spcPts val="770"/>
                </a:lnSpc>
              </a:pPr>
              <a:t>‹#›</a:t>
            </a:fld>
            <a:endParaRPr lang="en-GB" spc="-13" dirty="0"/>
          </a:p>
        </p:txBody>
      </p:sp>
    </p:spTree>
    <p:extLst>
      <p:ext uri="{BB962C8B-B14F-4D97-AF65-F5344CB8AC3E}">
        <p14:creationId xmlns:p14="http://schemas.microsoft.com/office/powerpoint/2010/main" val="21082627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4CDF358-4CC5-46DD-BCD8-73736053EC94}" type="datetimeFigureOut">
              <a:rPr lang="en-GB" smtClean="0"/>
              <a:t>01/02/2026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38404903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CDF358-4CC5-46DD-BCD8-73736053EC94}" type="datetimeFigureOut">
              <a:rPr lang="en-GB" smtClean="0"/>
              <a:t>01/02/2026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1535787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CDF358-4CC5-46DD-BCD8-73736053EC94}" type="datetimeFigureOut">
              <a:rPr lang="en-GB" smtClean="0"/>
              <a:t>01/02/2026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15928807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CDF358-4CC5-46DD-BCD8-73736053EC94}" type="datetimeFigureOut">
              <a:rPr lang="en-GB" smtClean="0"/>
              <a:t>01/02/2026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33123122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DF358-4CC5-46DD-BCD8-73736053EC94}" type="datetimeFigureOut">
              <a:rPr lang="en-GB" smtClean="0"/>
              <a:t>01/02/2026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23250789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CDF358-4CC5-46DD-BCD8-73736053EC94}" type="datetimeFigureOut">
              <a:rPr lang="en-GB" smtClean="0"/>
              <a:t>01/02/2026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13977232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CDF358-4CC5-46DD-BCD8-73736053EC94}" type="datetimeFigureOut">
              <a:rPr lang="en-GB" smtClean="0"/>
              <a:t>01/02/2026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6639727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CDF358-4CC5-46DD-BCD8-73736053EC94}" type="datetimeFigureOut">
              <a:rPr lang="en-GB" smtClean="0"/>
              <a:t>01/02/2026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19267726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CDF358-4CC5-46DD-BCD8-73736053EC94}" type="datetimeFigureOut">
              <a:rPr lang="en-GB" smtClean="0"/>
              <a:t>01/02/2026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27831726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CDF358-4CC5-46DD-BCD8-73736053EC94}" type="datetimeFigureOut">
              <a:rPr lang="en-GB" smtClean="0"/>
              <a:t>01/02/2026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5432418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CDF358-4CC5-46DD-BCD8-73736053EC94}" type="datetimeFigureOut">
              <a:rPr lang="en-GB" smtClean="0"/>
              <a:t>01/02/2026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195416286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theme" Target="../theme/theme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DDDDDD"/>
          </a:solidFill>
        </p:spPr>
        <p:txBody>
          <a:bodyPr wrap="square" lIns="0" tIns="0" rIns="0" bIns="0" rtlCol="0"/>
          <a:lstStyle/>
          <a:p>
            <a:endParaRPr/>
          </a:p>
        </p:txBody>
      </p:sp>
      <p:sp>
        <p:nvSpPr>
          <p:cNvPr id="2" name="Holder 2"/>
          <p:cNvSpPr>
            <a:spLocks noGrp="1"/>
          </p:cNvSpPr>
          <p:nvPr>
            <p:ph type="title"/>
          </p:nvPr>
        </p:nvSpPr>
        <p:spPr>
          <a:xfrm>
            <a:off x="871219" y="592316"/>
            <a:ext cx="5200015" cy="695960"/>
          </a:xfrm>
          <a:prstGeom prst="rect">
            <a:avLst/>
          </a:prstGeom>
        </p:spPr>
        <p:txBody>
          <a:bodyPr wrap="square" lIns="0" tIns="0" rIns="0" bIns="0">
            <a:spAutoFit/>
          </a:bodyPr>
          <a:lstStyle>
            <a:lvl1pPr>
              <a:defRPr sz="4400" b="0" i="0">
                <a:solidFill>
                  <a:schemeClr val="tx1"/>
                </a:solidFill>
                <a:latin typeface="Calibri"/>
                <a:cs typeface="Calibri"/>
              </a:defRPr>
            </a:lvl1pPr>
          </a:lstStyle>
          <a:p>
            <a:endParaRPr/>
          </a:p>
        </p:txBody>
      </p:sp>
      <p:sp>
        <p:nvSpPr>
          <p:cNvPr id="3" name="Holder 3"/>
          <p:cNvSpPr>
            <a:spLocks noGrp="1"/>
          </p:cNvSpPr>
          <p:nvPr>
            <p:ph type="body" idx="1"/>
          </p:nvPr>
        </p:nvSpPr>
        <p:spPr>
          <a:xfrm>
            <a:off x="845819" y="1594947"/>
            <a:ext cx="10423525" cy="4228465"/>
          </a:xfrm>
          <a:prstGeom prst="rect">
            <a:avLst/>
          </a:prstGeom>
        </p:spPr>
        <p:txBody>
          <a:bodyPr wrap="square" lIns="0" tIns="0" rIns="0" bIns="0">
            <a:spAutoFit/>
          </a:bodyPr>
          <a:lstStyle>
            <a:lvl1pPr>
              <a:defRPr sz="4000" b="1"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2/1/2026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1117599" y="535515"/>
            <a:ext cx="9956800" cy="738664"/>
          </a:xfrm>
          <a:prstGeom prst="rect">
            <a:avLst/>
          </a:prstGeom>
        </p:spPr>
        <p:txBody>
          <a:bodyPr wrap="square" lIns="0" tIns="0" rIns="0" bIns="0">
            <a:spAutoFit/>
          </a:bodyPr>
          <a:lstStyle>
            <a:lvl1pPr>
              <a:defRPr sz="4800" b="0" i="0">
                <a:solidFill>
                  <a:schemeClr val="tx1"/>
                </a:solidFill>
                <a:latin typeface="Arial"/>
                <a:cs typeface="Arial"/>
              </a:defRPr>
            </a:lvl1pPr>
          </a:lstStyle>
          <a:p>
            <a:endParaRPr/>
          </a:p>
        </p:txBody>
      </p:sp>
      <p:sp>
        <p:nvSpPr>
          <p:cNvPr id="3" name="Holder 3"/>
          <p:cNvSpPr>
            <a:spLocks noGrp="1"/>
          </p:cNvSpPr>
          <p:nvPr>
            <p:ph type="body" idx="1"/>
          </p:nvPr>
        </p:nvSpPr>
        <p:spPr>
          <a:xfrm>
            <a:off x="609600" y="1577340"/>
            <a:ext cx="109728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4145280" y="6377940"/>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2/1/2026</a:t>
            </a:fld>
            <a:endParaRPr lang="en-US"/>
          </a:p>
        </p:txBody>
      </p:sp>
      <p:sp>
        <p:nvSpPr>
          <p:cNvPr id="6" name="Holder 6"/>
          <p:cNvSpPr>
            <a:spLocks noGrp="1"/>
          </p:cNvSpPr>
          <p:nvPr>
            <p:ph type="sldNum" sz="quarter" idx="7"/>
          </p:nvPr>
        </p:nvSpPr>
        <p:spPr>
          <a:xfrm>
            <a:off x="5924804" y="6514486"/>
            <a:ext cx="358775" cy="102592"/>
          </a:xfrm>
          <a:prstGeom prst="rect">
            <a:avLst/>
          </a:prstGeom>
        </p:spPr>
        <p:txBody>
          <a:bodyPr wrap="square" lIns="0" tIns="0" rIns="0" bIns="0">
            <a:spAutoFit/>
          </a:bodyPr>
          <a:lstStyle>
            <a:lvl1pPr>
              <a:defRPr sz="738" b="0" i="0">
                <a:solidFill>
                  <a:schemeClr val="tx1"/>
                </a:solidFill>
                <a:latin typeface="Arial"/>
                <a:cs typeface="Arial"/>
              </a:defRPr>
            </a:lvl1pPr>
          </a:lstStyle>
          <a:p>
            <a:pPr marL="20090">
              <a:lnSpc>
                <a:spcPts val="770"/>
              </a:lnSpc>
            </a:pPr>
            <a:fld id="{81D60167-4931-47E6-BA6A-407CBD079E47}" type="slidenum">
              <a:rPr lang="en-GB" spc="-13" smtClean="0"/>
              <a:pPr marL="20090">
                <a:lnSpc>
                  <a:spcPts val="770"/>
                </a:lnSpc>
              </a:pPr>
              <a:t>‹#›</a:t>
            </a:fld>
            <a:endParaRPr lang="en-GB" spc="-13" dirty="0"/>
          </a:p>
        </p:txBody>
      </p:sp>
    </p:spTree>
    <p:extLst>
      <p:ext uri="{BB962C8B-B14F-4D97-AF65-F5344CB8AC3E}">
        <p14:creationId xmlns:p14="http://schemas.microsoft.com/office/powerpoint/2010/main" val="253477821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Lst>
  <p:txStyles>
    <p:titleStyle>
      <a:lvl1pPr>
        <a:defRPr>
          <a:latin typeface="+mj-lt"/>
          <a:ea typeface="+mj-ea"/>
          <a:cs typeface="+mj-cs"/>
        </a:defRPr>
      </a:lvl1pPr>
    </p:titleStyle>
    <p:bodyStyle>
      <a:lvl1pPr marL="0">
        <a:defRPr>
          <a:latin typeface="+mn-lt"/>
          <a:ea typeface="+mn-ea"/>
          <a:cs typeface="+mn-cs"/>
        </a:defRPr>
      </a:lvl1pPr>
      <a:lvl2pPr marL="241082">
        <a:defRPr>
          <a:latin typeface="+mn-lt"/>
          <a:ea typeface="+mn-ea"/>
          <a:cs typeface="+mn-cs"/>
        </a:defRPr>
      </a:lvl2pPr>
      <a:lvl3pPr marL="482163">
        <a:defRPr>
          <a:latin typeface="+mn-lt"/>
          <a:ea typeface="+mn-ea"/>
          <a:cs typeface="+mn-cs"/>
        </a:defRPr>
      </a:lvl3pPr>
      <a:lvl4pPr marL="723245">
        <a:defRPr>
          <a:latin typeface="+mn-lt"/>
          <a:ea typeface="+mn-ea"/>
          <a:cs typeface="+mn-cs"/>
        </a:defRPr>
      </a:lvl4pPr>
      <a:lvl5pPr marL="964326">
        <a:defRPr>
          <a:latin typeface="+mn-lt"/>
          <a:ea typeface="+mn-ea"/>
          <a:cs typeface="+mn-cs"/>
        </a:defRPr>
      </a:lvl5pPr>
      <a:lvl6pPr marL="1205408">
        <a:defRPr>
          <a:latin typeface="+mn-lt"/>
          <a:ea typeface="+mn-ea"/>
          <a:cs typeface="+mn-cs"/>
        </a:defRPr>
      </a:lvl6pPr>
      <a:lvl7pPr marL="1446489">
        <a:defRPr>
          <a:latin typeface="+mn-lt"/>
          <a:ea typeface="+mn-ea"/>
          <a:cs typeface="+mn-cs"/>
        </a:defRPr>
      </a:lvl7pPr>
      <a:lvl8pPr marL="1687571">
        <a:defRPr>
          <a:latin typeface="+mn-lt"/>
          <a:ea typeface="+mn-ea"/>
          <a:cs typeface="+mn-cs"/>
        </a:defRPr>
      </a:lvl8pPr>
      <a:lvl9pPr marL="1928652">
        <a:defRPr>
          <a:latin typeface="+mn-lt"/>
          <a:ea typeface="+mn-ea"/>
          <a:cs typeface="+mn-cs"/>
        </a:defRPr>
      </a:lvl9pPr>
    </p:bodyStyle>
    <p:otherStyle>
      <a:lvl1pPr marL="0">
        <a:defRPr>
          <a:latin typeface="+mn-lt"/>
          <a:ea typeface="+mn-ea"/>
          <a:cs typeface="+mn-cs"/>
        </a:defRPr>
      </a:lvl1pPr>
      <a:lvl2pPr marL="241082">
        <a:defRPr>
          <a:latin typeface="+mn-lt"/>
          <a:ea typeface="+mn-ea"/>
          <a:cs typeface="+mn-cs"/>
        </a:defRPr>
      </a:lvl2pPr>
      <a:lvl3pPr marL="482163">
        <a:defRPr>
          <a:latin typeface="+mn-lt"/>
          <a:ea typeface="+mn-ea"/>
          <a:cs typeface="+mn-cs"/>
        </a:defRPr>
      </a:lvl3pPr>
      <a:lvl4pPr marL="723245">
        <a:defRPr>
          <a:latin typeface="+mn-lt"/>
          <a:ea typeface="+mn-ea"/>
          <a:cs typeface="+mn-cs"/>
        </a:defRPr>
      </a:lvl4pPr>
      <a:lvl5pPr marL="964326">
        <a:defRPr>
          <a:latin typeface="+mn-lt"/>
          <a:ea typeface="+mn-ea"/>
          <a:cs typeface="+mn-cs"/>
        </a:defRPr>
      </a:lvl5pPr>
      <a:lvl6pPr marL="1205408">
        <a:defRPr>
          <a:latin typeface="+mn-lt"/>
          <a:ea typeface="+mn-ea"/>
          <a:cs typeface="+mn-cs"/>
        </a:defRPr>
      </a:lvl6pPr>
      <a:lvl7pPr marL="1446489">
        <a:defRPr>
          <a:latin typeface="+mn-lt"/>
          <a:ea typeface="+mn-ea"/>
          <a:cs typeface="+mn-cs"/>
        </a:defRPr>
      </a:lvl7pPr>
      <a:lvl8pPr marL="1687571">
        <a:defRPr>
          <a:latin typeface="+mn-lt"/>
          <a:ea typeface="+mn-ea"/>
          <a:cs typeface="+mn-cs"/>
        </a:defRPr>
      </a:lvl8pPr>
      <a:lvl9pPr marL="1928652">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4CDF358-4CC5-46DD-BCD8-73736053EC94}" type="datetimeFigureOut">
              <a:rPr lang="en-GB" smtClean="0"/>
              <a:t>01/02/2026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646376D-8A16-4EB5-8088-B9A0B8DF1FC5}" type="slidenum">
              <a:rPr lang="en-GB" smtClean="0"/>
              <a:t>‹#›</a:t>
            </a:fld>
            <a:endParaRPr lang="en-GB"/>
          </a:p>
        </p:txBody>
      </p:sp>
    </p:spTree>
    <p:extLst>
      <p:ext uri="{BB962C8B-B14F-4D97-AF65-F5344CB8AC3E}">
        <p14:creationId xmlns:p14="http://schemas.microsoft.com/office/powerpoint/2010/main" val="854666167"/>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forms.office.com/e/6ChJLLyewZ"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hyperlink" Target="https://www.youtube.com/watch?v=sXJ8tKRlW3E"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hyperlink" Target="https://interiordesign.net/designwire/10-questions-with-architect-and-designer-cheick-diallo/?utm_campaign=ID_DailyNewsletter_Primary&amp;utm_medium=email&amp;_hsenc=p2ANqtz-9ediC8GO_z3CH0gfLIa3NTiFaU_jmnyAMu55k4MBRgTeEg5zaXYc2Sa85rq4ImjRnVxrdEhYlcEF8EYQAp_v3LfH7kta5gkMIdkfNhPIbr7Kbom00&amp;_hsmi=372515979&amp;utm_content=372515979&amp;utm_source=hs_email"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 Id="rId5" Type="http://schemas.openxmlformats.org/officeDocument/2006/relationships/image" Target="../media/image14.png"/><Relationship Id="rId4" Type="http://schemas.openxmlformats.org/officeDocument/2006/relationships/hyperlink" Target="https://www.bbc.co.uk/programmes/m0026njq/episodes/guide"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6.xml"/><Relationship Id="rId5" Type="http://schemas.openxmlformats.org/officeDocument/2006/relationships/hyperlink" Target="https://www.youtube.com/watch?v=gBJxMQGYXM4" TargetMode="External"/><Relationship Id="rId4" Type="http://schemas.openxmlformats.org/officeDocument/2006/relationships/hyperlink" Target="http://www.tate.org.uk/art/artists/jeremy-deller-3034/jeremy-deller-turner-prize-retr"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6.xml"/><Relationship Id="rId4" Type="http://schemas.openxmlformats.org/officeDocument/2006/relationships/image" Target="../media/image25.jpe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1.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3.xml"/><Relationship Id="rId1" Type="http://schemas.openxmlformats.org/officeDocument/2006/relationships/slideLayout" Target="../slideLayouts/slideLayout6.xml"/><Relationship Id="rId4" Type="http://schemas.openxmlformats.org/officeDocument/2006/relationships/image" Target="../media/image33.png"/></Relationships>
</file>

<file path=ppt/slides/_rels/slide6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6.xml"/><Relationship Id="rId5" Type="http://schemas.openxmlformats.org/officeDocument/2006/relationships/image" Target="../media/image37.png"/><Relationship Id="rId4" Type="http://schemas.openxmlformats.org/officeDocument/2006/relationships/image" Target="../media/image36.png"/></Relationships>
</file>

<file path=ppt/slides/_rels/slide67.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68.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37.xml"/><Relationship Id="rId1" Type="http://schemas.openxmlformats.org/officeDocument/2006/relationships/slideLayout" Target="../slideLayouts/slideLayout11.xml"/></Relationships>
</file>

<file path=ppt/slides/_rels/slide6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70.xml.rels><?xml version="1.0" encoding="UTF-8" standalone="yes"?>
<Relationships xmlns="http://schemas.openxmlformats.org/package/2006/relationships"><Relationship Id="rId3" Type="http://schemas.openxmlformats.org/officeDocument/2006/relationships/hyperlink" Target="https://www.bbc.co.uk/culture/article/20250602-five-works-that-reveal-the-philosophy-of-banksy" TargetMode="External"/><Relationship Id="rId2" Type="http://schemas.openxmlformats.org/officeDocument/2006/relationships/notesSlide" Target="../notesSlides/notesSlide39.xml"/><Relationship Id="rId1" Type="http://schemas.openxmlformats.org/officeDocument/2006/relationships/slideLayout" Target="../slideLayouts/slideLayout5.xml"/><Relationship Id="rId4" Type="http://schemas.openxmlformats.org/officeDocument/2006/relationships/image" Target="../media/image41.png"/></Relationships>
</file>

<file path=ppt/slides/_rels/slide71.xml.rels><?xml version="1.0" encoding="UTF-8" standalone="yes"?>
<Relationships xmlns="http://schemas.openxmlformats.org/package/2006/relationships"><Relationship Id="rId3" Type="http://schemas.openxmlformats.org/officeDocument/2006/relationships/hyperlink" Target="https://www.chanceoperations.com/research/eno" TargetMode="External"/><Relationship Id="rId2" Type="http://schemas.openxmlformats.org/officeDocument/2006/relationships/notesSlide" Target="../notesSlides/notesSlide40.xml"/><Relationship Id="rId1" Type="http://schemas.openxmlformats.org/officeDocument/2006/relationships/slideLayout" Target="../slideLayouts/slideLayout6.xml"/><Relationship Id="rId4" Type="http://schemas.openxmlformats.org/officeDocument/2006/relationships/image" Target="../media/image42.png"/></Relationships>
</file>

<file path=ppt/slides/_rels/slide7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3.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4B075A-8320-F88A-B71F-836A46F3CAC7}"/>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10" name="Picture 9" descr="Complex math formulas on a blackboard">
            <a:extLst>
              <a:ext uri="{FF2B5EF4-FFF2-40B4-BE49-F238E27FC236}">
                <a16:creationId xmlns:a16="http://schemas.microsoft.com/office/drawing/2014/main" id="{2AB286AB-CF14-CD7F-1B24-F8BA17BB2FD9}"/>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8" name="Rectangle 3">
            <a:extLst>
              <a:ext uri="{FF2B5EF4-FFF2-40B4-BE49-F238E27FC236}">
                <a16:creationId xmlns:a16="http://schemas.microsoft.com/office/drawing/2014/main" id="{63E384D7-6BCB-BD1E-09B5-DC6D6E538697}"/>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4572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prstClr val="black"/>
              </a:solidFill>
              <a:effectLst/>
              <a:uLnTx/>
              <a:uFillTx/>
              <a:latin typeface="Aptos" panose="02110004020202020204"/>
              <a:ea typeface="+mn-ea"/>
              <a:cs typeface="+mn-cs"/>
            </a:endParaRPr>
          </a:p>
          <a:p>
            <a:pPr marL="342900" marR="0" lvl="0" indent="-342900" algn="l" defTabSz="4572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prstClr val="black"/>
              </a:solidFill>
              <a:effectLst/>
              <a:uLnTx/>
              <a:uFillTx/>
              <a:latin typeface="Aptos" panose="02110004020202020204"/>
              <a:ea typeface="+mn-ea"/>
              <a:cs typeface="+mn-cs"/>
            </a:endParaRPr>
          </a:p>
        </p:txBody>
      </p:sp>
      <p:sp>
        <p:nvSpPr>
          <p:cNvPr id="2" name="Text Box 31">
            <a:extLst>
              <a:ext uri="{FF2B5EF4-FFF2-40B4-BE49-F238E27FC236}">
                <a16:creationId xmlns:a16="http://schemas.microsoft.com/office/drawing/2014/main" id="{F89AFA3C-AAE2-1B1B-CF0A-26B9FE365D9C}"/>
              </a:ext>
            </a:extLst>
          </p:cNvPr>
          <p:cNvSpPr txBox="1">
            <a:spLocks noChangeArrowheads="1"/>
          </p:cNvSpPr>
          <p:nvPr/>
        </p:nvSpPr>
        <p:spPr bwMode="auto">
          <a:xfrm>
            <a:off x="8687244" y="4839581"/>
            <a:ext cx="3114896" cy="129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r" defTabSz="457200" rtl="0" eaLnBrk="1" fontAlgn="auto" latinLnBrk="0" hangingPunct="1">
              <a:lnSpc>
                <a:spcPct val="100000"/>
              </a:lnSpc>
              <a:spcBef>
                <a:spcPct val="50000"/>
              </a:spcBef>
              <a:spcAft>
                <a:spcPts val="0"/>
              </a:spcAft>
              <a:buClrTx/>
              <a:buSzTx/>
              <a:buFontTx/>
              <a:buNone/>
              <a:tabLst/>
              <a:defRPr/>
            </a:pPr>
            <a:r>
              <a:rPr kumimoji="0" lang="en-GB" altLang="en-US" sz="4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ADAD5004</a:t>
            </a:r>
            <a:r>
              <a:rPr kumimoji="0" lang="en-GB" altLang="en-US" sz="40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RESEARCH IN PRACTICE M ARCHER  [29.01.26]</a:t>
            </a:r>
          </a:p>
        </p:txBody>
      </p:sp>
      <p:sp>
        <p:nvSpPr>
          <p:cNvPr id="4" name="Text Box 31">
            <a:extLst>
              <a:ext uri="{FF2B5EF4-FFF2-40B4-BE49-F238E27FC236}">
                <a16:creationId xmlns:a16="http://schemas.microsoft.com/office/drawing/2014/main" id="{833EF5A2-5B5C-223C-16AA-FE84FBF4E6FF}"/>
              </a:ext>
            </a:extLst>
          </p:cNvPr>
          <p:cNvSpPr txBox="1">
            <a:spLocks noChangeArrowheads="1"/>
          </p:cNvSpPr>
          <p:nvPr/>
        </p:nvSpPr>
        <p:spPr bwMode="auto">
          <a:xfrm>
            <a:off x="8687244" y="480798"/>
            <a:ext cx="3114896"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r" defTabSz="457200" rtl="0" eaLnBrk="1" fontAlgn="auto" latinLnBrk="0" hangingPunct="1">
              <a:lnSpc>
                <a:spcPct val="100000"/>
              </a:lnSpc>
              <a:spcAft>
                <a:spcPts val="0"/>
              </a:spcAft>
              <a:buClrTx/>
              <a:buSzTx/>
              <a:buFontTx/>
              <a:buNone/>
              <a:tabLst/>
              <a:defRPr/>
            </a:pPr>
            <a:r>
              <a:rPr kumimoji="0" lang="en-GB" altLang="en-US" sz="4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WEEK 1</a:t>
            </a:r>
            <a:r>
              <a:rPr kumimoji="0" lang="en-GB" altLang="en-US" sz="40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SEMESTER 1 REVIEW</a:t>
            </a:r>
          </a:p>
          <a:p>
            <a:pPr marL="0" marR="0" lvl="0" indent="0" algn="r" defTabSz="457200" rtl="0" eaLnBrk="1" fontAlgn="auto" latinLnBrk="0" hangingPunct="1">
              <a:lnSpc>
                <a:spcPct val="100000"/>
              </a:lnSpc>
              <a:spcAft>
                <a:spcPts val="0"/>
              </a:spcAft>
              <a:buClrTx/>
              <a:buSzTx/>
              <a:buFontTx/>
              <a:buNone/>
              <a:tabLst/>
              <a:defRPr/>
            </a:pPr>
            <a:r>
              <a:rPr lang="en-GB" altLang="en-US" sz="1800" kern="1200" dirty="0">
                <a:solidFill>
                  <a:prstClr val="black"/>
                </a:solidFill>
                <a:latin typeface="Arial" panose="020B0604020202020204" pitchFamily="34" charset="0"/>
                <a:ea typeface="+mn-ea"/>
                <a:cs typeface="+mn-cs"/>
              </a:rPr>
              <a:t>SEMESTER 2 I</a:t>
            </a:r>
            <a:r>
              <a:rPr kumimoji="0" lang="en-GB"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NTRO ASSIGNMENT BRIEFING</a:t>
            </a:r>
          </a:p>
        </p:txBody>
      </p:sp>
    </p:spTree>
    <p:extLst>
      <p:ext uri="{BB962C8B-B14F-4D97-AF65-F5344CB8AC3E}">
        <p14:creationId xmlns:p14="http://schemas.microsoft.com/office/powerpoint/2010/main" val="1441003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9A3434-254D-A2C9-263A-218B35AE4B2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032C654-EFF6-4547-E922-3E086784CBF4}"/>
              </a:ext>
            </a:extLst>
          </p:cNvPr>
          <p:cNvSpPr txBox="1"/>
          <p:nvPr/>
        </p:nvSpPr>
        <p:spPr>
          <a:xfrm rot="16200000">
            <a:off x="3813720" y="3044278"/>
            <a:ext cx="6858001" cy="769441"/>
          </a:xfrm>
          <a:prstGeom prst="rect">
            <a:avLst/>
          </a:prstGeom>
          <a:noFill/>
        </p:spPr>
        <p:txBody>
          <a:bodyPr wrap="square" rtlCol="0">
            <a:spAutoFit/>
          </a:bodyPr>
          <a:lstStyle/>
          <a:p>
            <a:pPr algn="ctr"/>
            <a:r>
              <a:rPr lang="en-GB" sz="4400" b="1" dirty="0">
                <a:latin typeface="+mn-lt"/>
              </a:rPr>
              <a:t>GLYNN VIVIAN ART GALLERY</a:t>
            </a:r>
          </a:p>
        </p:txBody>
      </p:sp>
      <p:pic>
        <p:nvPicPr>
          <p:cNvPr id="2" name="Picture 1">
            <a:extLst>
              <a:ext uri="{FF2B5EF4-FFF2-40B4-BE49-F238E27FC236}">
                <a16:creationId xmlns:a16="http://schemas.microsoft.com/office/drawing/2014/main" id="{6D4A2E76-524A-6DD8-B291-F50AD742F5F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0000" y="0"/>
            <a:ext cx="4572000" cy="2286000"/>
          </a:xfrm>
          <a:prstGeom prst="rect">
            <a:avLst/>
          </a:prstGeom>
        </p:spPr>
      </p:pic>
      <p:pic>
        <p:nvPicPr>
          <p:cNvPr id="3" name="Picture 2">
            <a:extLst>
              <a:ext uri="{FF2B5EF4-FFF2-40B4-BE49-F238E27FC236}">
                <a16:creationId xmlns:a16="http://schemas.microsoft.com/office/drawing/2014/main" id="{FDB234D8-69EF-9C4C-DE87-B467CA6893C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620000" y="2279650"/>
            <a:ext cx="4584700" cy="2292350"/>
          </a:xfrm>
          <a:prstGeom prst="rect">
            <a:avLst/>
          </a:prstGeom>
        </p:spPr>
      </p:pic>
      <p:pic>
        <p:nvPicPr>
          <p:cNvPr id="5" name="Picture 4">
            <a:extLst>
              <a:ext uri="{FF2B5EF4-FFF2-40B4-BE49-F238E27FC236}">
                <a16:creationId xmlns:a16="http://schemas.microsoft.com/office/drawing/2014/main" id="{6A28CB6A-130E-EDCF-1E4D-E113E81AA45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620000" y="4572000"/>
            <a:ext cx="4572000" cy="2286000"/>
          </a:xfrm>
          <a:prstGeom prst="rect">
            <a:avLst/>
          </a:prstGeom>
        </p:spPr>
      </p:pic>
      <p:pic>
        <p:nvPicPr>
          <p:cNvPr id="6" name="Picture 5">
            <a:extLst>
              <a:ext uri="{FF2B5EF4-FFF2-40B4-BE49-F238E27FC236}">
                <a16:creationId xmlns:a16="http://schemas.microsoft.com/office/drawing/2014/main" id="{48E51415-1AC2-BE8F-3479-688E3C7C7007}"/>
              </a:ext>
            </a:extLst>
          </p:cNvPr>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a:xfrm>
            <a:off x="0" y="-19051"/>
            <a:ext cx="4876800" cy="3490059"/>
          </a:xfrm>
          <a:prstGeom prst="rect">
            <a:avLst/>
          </a:prstGeom>
        </p:spPr>
      </p:pic>
      <p:sp>
        <p:nvSpPr>
          <p:cNvPr id="8" name="TextBox 7">
            <a:extLst>
              <a:ext uri="{FF2B5EF4-FFF2-40B4-BE49-F238E27FC236}">
                <a16:creationId xmlns:a16="http://schemas.microsoft.com/office/drawing/2014/main" id="{9A93E952-9344-7354-9B76-94812887F4A9}"/>
              </a:ext>
            </a:extLst>
          </p:cNvPr>
          <p:cNvSpPr txBox="1"/>
          <p:nvPr/>
        </p:nvSpPr>
        <p:spPr>
          <a:xfrm>
            <a:off x="0" y="3009343"/>
            <a:ext cx="3960680" cy="461665"/>
          </a:xfrm>
          <a:prstGeom prst="rect">
            <a:avLst/>
          </a:prstGeom>
          <a:noFill/>
        </p:spPr>
        <p:txBody>
          <a:bodyPr wrap="square">
            <a:spAutoFit/>
          </a:bodyPr>
          <a:lstStyle/>
          <a:p>
            <a:r>
              <a:rPr lang="en-GB" sz="1200" dirty="0">
                <a:solidFill>
                  <a:schemeClr val="tx1"/>
                </a:solidFill>
                <a:latin typeface="+mn-lt"/>
              </a:rPr>
              <a:t>The Wind from the Feet of the Dead - Nigel Hurlstone</a:t>
            </a:r>
          </a:p>
          <a:p>
            <a:r>
              <a:rPr lang="en-GB" sz="1200" dirty="0">
                <a:solidFill>
                  <a:schemeClr val="tx1"/>
                </a:solidFill>
                <a:latin typeface="+mn-lt"/>
              </a:rPr>
              <a:t>24 January - 04 April 2026</a:t>
            </a:r>
          </a:p>
        </p:txBody>
      </p:sp>
      <p:pic>
        <p:nvPicPr>
          <p:cNvPr id="9" name="Picture 8">
            <a:extLst>
              <a:ext uri="{FF2B5EF4-FFF2-40B4-BE49-F238E27FC236}">
                <a16:creationId xmlns:a16="http://schemas.microsoft.com/office/drawing/2014/main" id="{89AA3904-B705-9767-C17A-F076C17BAE7F}"/>
              </a:ext>
            </a:extLst>
          </p:cNvPr>
          <p:cNvPicPr>
            <a:picLocks noChangeAspect="1"/>
          </p:cNvPicPr>
          <p:nvPr/>
        </p:nvPicPr>
        <p:blipFill>
          <a:blip r:embed="rId7"/>
          <a:stretch>
            <a:fillRect/>
          </a:stretch>
        </p:blipFill>
        <p:spPr>
          <a:xfrm>
            <a:off x="0" y="3471008"/>
            <a:ext cx="4876800" cy="3399692"/>
          </a:xfrm>
          <a:prstGeom prst="rect">
            <a:avLst/>
          </a:prstGeom>
        </p:spPr>
      </p:pic>
      <p:sp>
        <p:nvSpPr>
          <p:cNvPr id="10" name="TextBox 9">
            <a:extLst>
              <a:ext uri="{FF2B5EF4-FFF2-40B4-BE49-F238E27FC236}">
                <a16:creationId xmlns:a16="http://schemas.microsoft.com/office/drawing/2014/main" id="{70305132-148C-EA69-7C27-AA34AA390233}"/>
              </a:ext>
            </a:extLst>
          </p:cNvPr>
          <p:cNvSpPr txBox="1"/>
          <p:nvPr/>
        </p:nvSpPr>
        <p:spPr>
          <a:xfrm>
            <a:off x="0" y="6370935"/>
            <a:ext cx="3960680" cy="461665"/>
          </a:xfrm>
          <a:prstGeom prst="rect">
            <a:avLst/>
          </a:prstGeom>
          <a:noFill/>
        </p:spPr>
        <p:txBody>
          <a:bodyPr wrap="square">
            <a:spAutoFit/>
          </a:bodyPr>
          <a:lstStyle/>
          <a:p>
            <a:r>
              <a:rPr lang="en-GB" sz="1200" dirty="0" err="1">
                <a:solidFill>
                  <a:schemeClr val="bg1"/>
                </a:solidFill>
                <a:latin typeface="+mn-lt"/>
              </a:rPr>
              <a:t>TaT</a:t>
            </a:r>
            <a:r>
              <a:rPr lang="en-GB" sz="1200" dirty="0">
                <a:solidFill>
                  <a:schemeClr val="bg1"/>
                </a:solidFill>
                <a:latin typeface="+mn-lt"/>
              </a:rPr>
              <a:t> Collaborations - The Maker</a:t>
            </a:r>
          </a:p>
          <a:p>
            <a:r>
              <a:rPr lang="en-GB" sz="1200" dirty="0">
                <a:solidFill>
                  <a:schemeClr val="bg1"/>
                </a:solidFill>
                <a:latin typeface="+mn-lt"/>
              </a:rPr>
              <a:t>17 January - 21 March 2026</a:t>
            </a:r>
          </a:p>
        </p:txBody>
      </p:sp>
      <p:sp>
        <p:nvSpPr>
          <p:cNvPr id="11" name="TextBox 10">
            <a:extLst>
              <a:ext uri="{FF2B5EF4-FFF2-40B4-BE49-F238E27FC236}">
                <a16:creationId xmlns:a16="http://schemas.microsoft.com/office/drawing/2014/main" id="{EE110322-2337-5203-2EF5-35B00F17A4C2}"/>
              </a:ext>
            </a:extLst>
          </p:cNvPr>
          <p:cNvSpPr txBox="1"/>
          <p:nvPr/>
        </p:nvSpPr>
        <p:spPr>
          <a:xfrm rot="16200000">
            <a:off x="1832520" y="3041104"/>
            <a:ext cx="6858001" cy="769441"/>
          </a:xfrm>
          <a:prstGeom prst="rect">
            <a:avLst/>
          </a:prstGeom>
          <a:noFill/>
        </p:spPr>
        <p:txBody>
          <a:bodyPr wrap="square" rtlCol="0">
            <a:spAutoFit/>
          </a:bodyPr>
          <a:lstStyle/>
          <a:p>
            <a:pPr algn="ctr"/>
            <a:r>
              <a:rPr lang="en-GB" sz="4400" b="1" dirty="0">
                <a:latin typeface="+mn-lt"/>
              </a:rPr>
              <a:t>MISSION GALLERY</a:t>
            </a:r>
          </a:p>
        </p:txBody>
      </p:sp>
    </p:spTree>
    <p:extLst>
      <p:ext uri="{BB962C8B-B14F-4D97-AF65-F5344CB8AC3E}">
        <p14:creationId xmlns:p14="http://schemas.microsoft.com/office/powerpoint/2010/main" val="2855237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8647C-486F-6FA1-89D6-0E92A3F4CA9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483AE29-15C5-2FB0-731F-D6983DDFD420}"/>
              </a:ext>
            </a:extLst>
          </p:cNvPr>
          <p:cNvSpPr txBox="1"/>
          <p:nvPr/>
        </p:nvSpPr>
        <p:spPr>
          <a:xfrm>
            <a:off x="1219200" y="1066800"/>
            <a:ext cx="9983442" cy="3508653"/>
          </a:xfrm>
          <a:prstGeom prst="rect">
            <a:avLst/>
          </a:prstGeom>
          <a:noFill/>
        </p:spPr>
        <p:txBody>
          <a:bodyPr wrap="square" rtlCol="0">
            <a:spAutoFit/>
          </a:bodyPr>
          <a:lstStyle/>
          <a:p>
            <a:r>
              <a:rPr lang="en-GB" b="1" dirty="0">
                <a:latin typeface="+mn-lt"/>
              </a:rPr>
              <a:t>SEMESTER 1 REVIEW</a:t>
            </a:r>
          </a:p>
          <a:p>
            <a:endParaRPr lang="en-GB" b="1" dirty="0">
              <a:latin typeface="+mn-lt"/>
            </a:endParaRPr>
          </a:p>
          <a:p>
            <a:endParaRPr lang="en-GB" b="1" dirty="0">
              <a:latin typeface="+mn-lt"/>
            </a:endParaRPr>
          </a:p>
          <a:p>
            <a:endParaRPr lang="en-GB" b="1" dirty="0">
              <a:latin typeface="+mn-lt"/>
            </a:endParaRPr>
          </a:p>
          <a:p>
            <a:endParaRPr lang="en-GB" b="1" dirty="0">
              <a:latin typeface="+mn-lt"/>
            </a:endParaRPr>
          </a:p>
          <a:p>
            <a:r>
              <a:rPr lang="en-GB" sz="9600" b="1" dirty="0">
                <a:latin typeface="+mn-lt"/>
              </a:rPr>
              <a:t>Well Done!</a:t>
            </a:r>
          </a:p>
          <a:p>
            <a:endParaRPr lang="en-GB" b="1" dirty="0">
              <a:latin typeface="+mn-lt"/>
            </a:endParaRPr>
          </a:p>
          <a:p>
            <a:endParaRPr lang="en-GB" dirty="0">
              <a:latin typeface="+mn-lt"/>
            </a:endParaRPr>
          </a:p>
        </p:txBody>
      </p:sp>
    </p:spTree>
    <p:extLst>
      <p:ext uri="{BB962C8B-B14F-4D97-AF65-F5344CB8AC3E}">
        <p14:creationId xmlns:p14="http://schemas.microsoft.com/office/powerpoint/2010/main" val="1117574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BC7696-5643-C084-902D-E3ED3000A0B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750EE6D-EF70-B5D0-6A23-C520D8E4BC4F}"/>
              </a:ext>
            </a:extLst>
          </p:cNvPr>
          <p:cNvSpPr txBox="1"/>
          <p:nvPr/>
        </p:nvSpPr>
        <p:spPr>
          <a:xfrm>
            <a:off x="1219200" y="1066800"/>
            <a:ext cx="9983442" cy="4985980"/>
          </a:xfrm>
          <a:prstGeom prst="rect">
            <a:avLst/>
          </a:prstGeom>
          <a:noFill/>
        </p:spPr>
        <p:txBody>
          <a:bodyPr wrap="square" rtlCol="0">
            <a:spAutoFit/>
          </a:bodyPr>
          <a:lstStyle/>
          <a:p>
            <a:r>
              <a:rPr lang="en-GB" b="1" dirty="0">
                <a:latin typeface="+mn-lt"/>
              </a:rPr>
              <a:t>SEMESTER 1 REVIEW</a:t>
            </a:r>
          </a:p>
          <a:p>
            <a:endParaRPr lang="en-GB" b="1" dirty="0">
              <a:latin typeface="+mn-lt"/>
            </a:endParaRPr>
          </a:p>
          <a:p>
            <a:endParaRPr lang="en-GB" b="1" dirty="0">
              <a:latin typeface="+mn-lt"/>
            </a:endParaRPr>
          </a:p>
          <a:p>
            <a:endParaRPr lang="en-GB" b="1" dirty="0">
              <a:latin typeface="+mn-lt"/>
            </a:endParaRPr>
          </a:p>
          <a:p>
            <a:endParaRPr lang="en-GB" b="1" dirty="0">
              <a:latin typeface="+mn-lt"/>
            </a:endParaRPr>
          </a:p>
          <a:p>
            <a:r>
              <a:rPr lang="en-GB" sz="9600" b="1" dirty="0">
                <a:latin typeface="+mn-lt"/>
              </a:rPr>
              <a:t>Hopefully…</a:t>
            </a:r>
          </a:p>
          <a:p>
            <a:r>
              <a:rPr lang="en-GB" sz="9600" b="1" dirty="0">
                <a:latin typeface="+mn-lt"/>
              </a:rPr>
              <a:t>You weren’t………!</a:t>
            </a:r>
          </a:p>
          <a:p>
            <a:endParaRPr lang="en-GB" b="1" dirty="0">
              <a:latin typeface="+mn-lt"/>
            </a:endParaRPr>
          </a:p>
          <a:p>
            <a:endParaRPr lang="en-GB" dirty="0">
              <a:latin typeface="+mn-lt"/>
            </a:endParaRPr>
          </a:p>
        </p:txBody>
      </p:sp>
    </p:spTree>
    <p:extLst>
      <p:ext uri="{BB962C8B-B14F-4D97-AF65-F5344CB8AC3E}">
        <p14:creationId xmlns:p14="http://schemas.microsoft.com/office/powerpoint/2010/main" val="1592367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4DF1CF-6520-865B-B276-D742417BF908}"/>
            </a:ext>
          </a:extLst>
        </p:cNvPr>
        <p:cNvGrpSpPr/>
        <p:nvPr/>
      </p:nvGrpSpPr>
      <p:grpSpPr>
        <a:xfrm>
          <a:off x="0" y="0"/>
          <a:ext cx="0" cy="0"/>
          <a:chOff x="0" y="0"/>
          <a:chExt cx="0" cy="0"/>
        </a:xfrm>
      </p:grpSpPr>
      <p:pic>
        <p:nvPicPr>
          <p:cNvPr id="9" name="Picture 8" descr="A person leaning on a desk with other students in the background&#10;&#10;AI-generated content may be incorrect.">
            <a:extLst>
              <a:ext uri="{FF2B5EF4-FFF2-40B4-BE49-F238E27FC236}">
                <a16:creationId xmlns:a16="http://schemas.microsoft.com/office/drawing/2014/main" id="{52F38E9A-2246-E4CC-F369-CAEE98734B4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52500" y="0"/>
            <a:ext cx="10287000" cy="6858000"/>
          </a:xfrm>
          <a:prstGeom prst="rect">
            <a:avLst/>
          </a:prstGeom>
        </p:spPr>
      </p:pic>
    </p:spTree>
    <p:extLst>
      <p:ext uri="{BB962C8B-B14F-4D97-AF65-F5344CB8AC3E}">
        <p14:creationId xmlns:p14="http://schemas.microsoft.com/office/powerpoint/2010/main" val="2406885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CCE30D-392E-1878-F052-70103392FD8B}"/>
            </a:ext>
          </a:extLst>
        </p:cNvPr>
        <p:cNvGrpSpPr/>
        <p:nvPr/>
      </p:nvGrpSpPr>
      <p:grpSpPr>
        <a:xfrm>
          <a:off x="0" y="0"/>
          <a:ext cx="0" cy="0"/>
          <a:chOff x="0" y="0"/>
          <a:chExt cx="0" cy="0"/>
        </a:xfrm>
      </p:grpSpPr>
      <p:pic>
        <p:nvPicPr>
          <p:cNvPr id="7" name="Picture 6" descr="A person sitting at a desk&#10;&#10;AI-generated content may be incorrect.">
            <a:extLst>
              <a:ext uri="{FF2B5EF4-FFF2-40B4-BE49-F238E27FC236}">
                <a16:creationId xmlns:a16="http://schemas.microsoft.com/office/drawing/2014/main" id="{178E46B0-DDB4-E04E-5A2F-7D8CB09B4AA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52500" y="0"/>
            <a:ext cx="10287000" cy="6858000"/>
          </a:xfrm>
          <a:prstGeom prst="rect">
            <a:avLst/>
          </a:prstGeom>
        </p:spPr>
      </p:pic>
    </p:spTree>
    <p:extLst>
      <p:ext uri="{BB962C8B-B14F-4D97-AF65-F5344CB8AC3E}">
        <p14:creationId xmlns:p14="http://schemas.microsoft.com/office/powerpoint/2010/main" val="2637439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D1C85-695F-03C0-F32C-A1850C833EFF}"/>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32C16734-2A87-EDA3-E923-030EB7836C6C}"/>
              </a:ext>
            </a:extLst>
          </p:cNvPr>
          <p:cNvPicPr>
            <a:picLocks noChangeAspect="1"/>
          </p:cNvPicPr>
          <p:nvPr/>
        </p:nvPicPr>
        <p:blipFill>
          <a:blip r:embed="rId2"/>
          <a:stretch>
            <a:fillRect/>
          </a:stretch>
        </p:blipFill>
        <p:spPr>
          <a:xfrm>
            <a:off x="1182623" y="0"/>
            <a:ext cx="9826753" cy="6858000"/>
          </a:xfrm>
          <a:prstGeom prst="rect">
            <a:avLst/>
          </a:prstGeom>
        </p:spPr>
      </p:pic>
    </p:spTree>
    <p:extLst>
      <p:ext uri="{BB962C8B-B14F-4D97-AF65-F5344CB8AC3E}">
        <p14:creationId xmlns:p14="http://schemas.microsoft.com/office/powerpoint/2010/main" val="2740308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52ADCAC-B4BA-C8DF-5553-BF71F0F4D468}"/>
              </a:ext>
            </a:extLst>
          </p:cNvPr>
          <p:cNvPicPr>
            <a:picLocks noChangeAspect="1"/>
          </p:cNvPicPr>
          <p:nvPr/>
        </p:nvPicPr>
        <p:blipFill>
          <a:blip r:embed="rId3"/>
          <a:stretch>
            <a:fillRect/>
          </a:stretch>
        </p:blipFill>
        <p:spPr>
          <a:xfrm>
            <a:off x="0" y="0"/>
            <a:ext cx="12192000" cy="68580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4E165-4B18-3054-269E-5B3D06C92B7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62CD5CE-9775-24AC-C7E1-B32396E6FC84}"/>
              </a:ext>
            </a:extLst>
          </p:cNvPr>
          <p:cNvSpPr txBox="1"/>
          <p:nvPr/>
        </p:nvSpPr>
        <p:spPr>
          <a:xfrm>
            <a:off x="1219200" y="1066800"/>
            <a:ext cx="9983442" cy="3508653"/>
          </a:xfrm>
          <a:prstGeom prst="rect">
            <a:avLst/>
          </a:prstGeom>
          <a:noFill/>
        </p:spPr>
        <p:txBody>
          <a:bodyPr wrap="square" rtlCol="0">
            <a:spAutoFit/>
          </a:bodyPr>
          <a:lstStyle/>
          <a:p>
            <a:r>
              <a:rPr lang="en-GB" b="1" dirty="0">
                <a:latin typeface="+mn-lt"/>
              </a:rPr>
              <a:t>SEMESTER 1 REVIEW</a:t>
            </a:r>
          </a:p>
          <a:p>
            <a:endParaRPr lang="en-GB" b="1" dirty="0">
              <a:latin typeface="+mn-lt"/>
            </a:endParaRPr>
          </a:p>
          <a:p>
            <a:endParaRPr lang="en-GB" b="1" dirty="0">
              <a:latin typeface="+mn-lt"/>
            </a:endParaRPr>
          </a:p>
          <a:p>
            <a:endParaRPr lang="en-GB" b="1" dirty="0">
              <a:latin typeface="+mn-lt"/>
            </a:endParaRPr>
          </a:p>
          <a:p>
            <a:endParaRPr lang="en-GB" b="1" dirty="0">
              <a:latin typeface="+mn-lt"/>
            </a:endParaRPr>
          </a:p>
          <a:p>
            <a:r>
              <a:rPr lang="en-GB" sz="9600" b="1" dirty="0">
                <a:latin typeface="+mn-lt"/>
              </a:rPr>
              <a:t>Your Feedback</a:t>
            </a:r>
          </a:p>
          <a:p>
            <a:endParaRPr lang="en-GB" b="1" dirty="0">
              <a:latin typeface="+mn-lt"/>
            </a:endParaRPr>
          </a:p>
          <a:p>
            <a:endParaRPr lang="en-GB" dirty="0">
              <a:latin typeface="+mn-lt"/>
            </a:endParaRPr>
          </a:p>
        </p:txBody>
      </p:sp>
      <p:pic>
        <p:nvPicPr>
          <p:cNvPr id="3" name="Picture 2">
            <a:extLst>
              <a:ext uri="{FF2B5EF4-FFF2-40B4-BE49-F238E27FC236}">
                <a16:creationId xmlns:a16="http://schemas.microsoft.com/office/drawing/2014/main" id="{8F457CBA-09C6-1AF4-5079-75987A90B199}"/>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8915400" y="1905000"/>
            <a:ext cx="2667000" cy="2670453"/>
          </a:xfrm>
          <a:prstGeom prst="rect">
            <a:avLst/>
          </a:prstGeom>
        </p:spPr>
      </p:pic>
    </p:spTree>
    <p:extLst>
      <p:ext uri="{BB962C8B-B14F-4D97-AF65-F5344CB8AC3E}">
        <p14:creationId xmlns:p14="http://schemas.microsoft.com/office/powerpoint/2010/main" val="268709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F62DF-CFCB-54F1-6A3C-80127743081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28C12B4-7ED3-2EB5-9CF9-66CE32D8C580}"/>
              </a:ext>
            </a:extLst>
          </p:cNvPr>
          <p:cNvSpPr txBox="1"/>
          <p:nvPr/>
        </p:nvSpPr>
        <p:spPr>
          <a:xfrm>
            <a:off x="1219200" y="1066800"/>
            <a:ext cx="9983442" cy="5078313"/>
          </a:xfrm>
          <a:prstGeom prst="rect">
            <a:avLst/>
          </a:prstGeom>
          <a:noFill/>
        </p:spPr>
        <p:txBody>
          <a:bodyPr wrap="square" rtlCol="0">
            <a:spAutoFit/>
          </a:bodyPr>
          <a:lstStyle/>
          <a:p>
            <a:r>
              <a:rPr lang="en-GB" b="1" dirty="0">
                <a:latin typeface="+mn-lt"/>
              </a:rPr>
              <a:t>SEMESTER 1 REVIEW</a:t>
            </a:r>
          </a:p>
          <a:p>
            <a:endParaRPr lang="en-GB" b="1" dirty="0">
              <a:latin typeface="+mn-lt"/>
            </a:endParaRPr>
          </a:p>
          <a:p>
            <a:r>
              <a:rPr lang="en-GB" dirty="0">
                <a:latin typeface="+mn-lt"/>
              </a:rPr>
              <a:t>Please complete the Module Evaluation Questionnaire</a:t>
            </a:r>
          </a:p>
          <a:p>
            <a:r>
              <a:rPr lang="en-GB" dirty="0">
                <a:latin typeface="+mn-lt"/>
                <a:hlinkClick r:id="rId3"/>
              </a:rPr>
              <a:t>https://forms.office.com/e/6ChJLLyewZ</a:t>
            </a:r>
            <a:endParaRPr lang="en-GB" dirty="0">
              <a:latin typeface="+mn-lt"/>
            </a:endParaRPr>
          </a:p>
          <a:p>
            <a:r>
              <a:rPr lang="en-GB" dirty="0">
                <a:latin typeface="+mn-lt"/>
              </a:rPr>
              <a:t>Also available via the Moodle Tab.</a:t>
            </a:r>
          </a:p>
          <a:p>
            <a:endParaRPr lang="en-GB" dirty="0">
              <a:latin typeface="+mn-lt"/>
            </a:endParaRPr>
          </a:p>
          <a:p>
            <a:r>
              <a:rPr lang="en-GB" dirty="0">
                <a:latin typeface="+mn-lt"/>
              </a:rPr>
              <a:t>Questions relating to:</a:t>
            </a:r>
          </a:p>
          <a:p>
            <a:endParaRPr lang="en-GB" dirty="0">
              <a:latin typeface="+mn-lt"/>
            </a:endParaRPr>
          </a:p>
          <a:p>
            <a:pPr marL="285750" indent="-285750">
              <a:buFont typeface="Calibri Light" panose="020F0302020204030204" pitchFamily="34" charset="0"/>
              <a:buChar char="−"/>
            </a:pPr>
            <a:r>
              <a:rPr lang="en-GB" dirty="0">
                <a:latin typeface="+mn-lt"/>
              </a:rPr>
              <a:t>Teaching and Learning</a:t>
            </a:r>
          </a:p>
          <a:p>
            <a:pPr marL="285750" indent="-285750">
              <a:buFont typeface="Calibri Light" panose="020F0302020204030204" pitchFamily="34" charset="0"/>
              <a:buChar char="−"/>
            </a:pPr>
            <a:r>
              <a:rPr lang="en-GB" dirty="0">
                <a:latin typeface="+mn-lt"/>
              </a:rPr>
              <a:t>Information</a:t>
            </a:r>
          </a:p>
          <a:p>
            <a:pPr marL="285750" indent="-285750">
              <a:buFont typeface="Calibri Light" panose="020F0302020204030204" pitchFamily="34" charset="0"/>
              <a:buChar char="−"/>
            </a:pPr>
            <a:r>
              <a:rPr lang="en-GB" dirty="0">
                <a:latin typeface="+mn-lt"/>
              </a:rPr>
              <a:t>Learning Resources</a:t>
            </a:r>
          </a:p>
          <a:p>
            <a:pPr marL="285750" indent="-285750">
              <a:buFont typeface="Calibri Light" panose="020F0302020204030204" pitchFamily="34" charset="0"/>
              <a:buChar char="−"/>
            </a:pPr>
            <a:r>
              <a:rPr lang="en-GB" dirty="0">
                <a:latin typeface="+mn-lt"/>
              </a:rPr>
              <a:t>Assessment and feedback</a:t>
            </a:r>
          </a:p>
          <a:p>
            <a:pPr marL="285750" indent="-285750">
              <a:buFont typeface="Calibri Light" panose="020F0302020204030204" pitchFamily="34" charset="0"/>
              <a:buChar char="−"/>
            </a:pPr>
            <a:r>
              <a:rPr lang="en-GB" dirty="0">
                <a:latin typeface="+mn-lt"/>
              </a:rPr>
              <a:t>Engagement on the module</a:t>
            </a:r>
          </a:p>
          <a:p>
            <a:pPr marL="285750" indent="-285750">
              <a:buFont typeface="Calibri Light" panose="020F0302020204030204" pitchFamily="34" charset="0"/>
              <a:buChar char="−"/>
            </a:pPr>
            <a:r>
              <a:rPr lang="en-GB" dirty="0">
                <a:latin typeface="+mn-lt"/>
              </a:rPr>
              <a:t>Experience</a:t>
            </a:r>
          </a:p>
          <a:p>
            <a:pPr marL="285750" indent="-285750">
              <a:buFont typeface="Calibri Light" panose="020F0302020204030204" pitchFamily="34" charset="0"/>
              <a:buChar char="−"/>
            </a:pPr>
            <a:r>
              <a:rPr lang="en-GB" dirty="0">
                <a:latin typeface="+mn-lt"/>
              </a:rPr>
              <a:t>AOI</a:t>
            </a:r>
          </a:p>
          <a:p>
            <a:pPr marL="285750" indent="-285750">
              <a:buFont typeface="Calibri Light" panose="020F0302020204030204" pitchFamily="34" charset="0"/>
              <a:buChar char="−"/>
            </a:pPr>
            <a:endParaRPr lang="en-GB" dirty="0">
              <a:latin typeface="+mn-lt"/>
            </a:endParaRPr>
          </a:p>
          <a:p>
            <a:r>
              <a:rPr lang="en-GB" dirty="0">
                <a:latin typeface="+mn-lt"/>
              </a:rPr>
              <a:t>You have anonymity.</a:t>
            </a:r>
          </a:p>
          <a:p>
            <a:endParaRPr lang="en-GB" dirty="0">
              <a:latin typeface="+mn-lt"/>
            </a:endParaRPr>
          </a:p>
        </p:txBody>
      </p:sp>
      <p:pic>
        <p:nvPicPr>
          <p:cNvPr id="6" name="Picture 5">
            <a:extLst>
              <a:ext uri="{FF2B5EF4-FFF2-40B4-BE49-F238E27FC236}">
                <a16:creationId xmlns:a16="http://schemas.microsoft.com/office/drawing/2014/main" id="{F48B29B2-6021-48CF-59DE-33DC215E06EE}"/>
              </a:ext>
            </a:extLst>
          </p:cNvPr>
          <p:cNvPicPr>
            <a:picLocks noChangeAspect="1"/>
          </p:cNvPicPr>
          <p:nvPr/>
        </p:nvPicPr>
        <p:blipFill>
          <a:blip r:embed="rId4"/>
          <a:stretch>
            <a:fillRect/>
          </a:stretch>
        </p:blipFill>
        <p:spPr>
          <a:xfrm>
            <a:off x="7848600" y="1009597"/>
            <a:ext cx="2207073" cy="2180861"/>
          </a:xfrm>
          <a:prstGeom prst="rect">
            <a:avLst/>
          </a:prstGeom>
        </p:spPr>
      </p:pic>
    </p:spTree>
    <p:extLst>
      <p:ext uri="{BB962C8B-B14F-4D97-AF65-F5344CB8AC3E}">
        <p14:creationId xmlns:p14="http://schemas.microsoft.com/office/powerpoint/2010/main" val="3192786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B256A3-6E89-A2F0-71D3-C77AD6ABC90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EEC10C9-250F-D193-1648-5530AFAC38F3}"/>
              </a:ext>
            </a:extLst>
          </p:cNvPr>
          <p:cNvSpPr txBox="1"/>
          <p:nvPr/>
        </p:nvSpPr>
        <p:spPr>
          <a:xfrm>
            <a:off x="1219200" y="1066800"/>
            <a:ext cx="9983442" cy="369332"/>
          </a:xfrm>
          <a:prstGeom prst="rect">
            <a:avLst/>
          </a:prstGeom>
          <a:noFill/>
        </p:spPr>
        <p:txBody>
          <a:bodyPr wrap="square" rtlCol="0">
            <a:spAutoFit/>
          </a:bodyPr>
          <a:lstStyle/>
          <a:p>
            <a:r>
              <a:rPr lang="en-GB" b="1" dirty="0">
                <a:latin typeface="+mn-lt"/>
              </a:rPr>
              <a:t>WHAT HAVE WE LEARNED?</a:t>
            </a:r>
          </a:p>
        </p:txBody>
      </p:sp>
    </p:spTree>
    <p:extLst>
      <p:ext uri="{BB962C8B-B14F-4D97-AF65-F5344CB8AC3E}">
        <p14:creationId xmlns:p14="http://schemas.microsoft.com/office/powerpoint/2010/main" val="968817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E663AB-87A6-DADA-90FB-19FE24DDC9F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55BF787-97B0-0651-7844-6F299375F03A}"/>
              </a:ext>
            </a:extLst>
          </p:cNvPr>
          <p:cNvSpPr txBox="1"/>
          <p:nvPr/>
        </p:nvSpPr>
        <p:spPr>
          <a:xfrm>
            <a:off x="1219200" y="1066800"/>
            <a:ext cx="9983442" cy="5355312"/>
          </a:xfrm>
          <a:prstGeom prst="rect">
            <a:avLst/>
          </a:prstGeom>
          <a:noFill/>
        </p:spPr>
        <p:txBody>
          <a:bodyPr wrap="square" rtlCol="0">
            <a:spAutoFit/>
          </a:bodyPr>
          <a:lstStyle/>
          <a:p>
            <a:r>
              <a:rPr lang="en-GB" b="1" dirty="0">
                <a:latin typeface="+mn-lt"/>
              </a:rPr>
              <a:t>THE ESSAY – DID YOU?</a:t>
            </a:r>
          </a:p>
          <a:p>
            <a:endParaRPr lang="en-GB" b="1" dirty="0">
              <a:latin typeface="+mn-lt"/>
            </a:endParaRPr>
          </a:p>
          <a:p>
            <a:r>
              <a:rPr lang="en-GB" dirty="0">
                <a:latin typeface="+mn-lt"/>
              </a:rPr>
              <a:t>Did you rely too much on summarised texts or AI?</a:t>
            </a:r>
          </a:p>
          <a:p>
            <a:r>
              <a:rPr lang="en-GB" i="1" dirty="0">
                <a:latin typeface="+mn-lt"/>
              </a:rPr>
              <a:t>Which is someone else’s opinion.</a:t>
            </a:r>
          </a:p>
          <a:p>
            <a:endParaRPr lang="en-GB" dirty="0">
              <a:latin typeface="+mn-lt"/>
            </a:endParaRPr>
          </a:p>
          <a:p>
            <a:r>
              <a:rPr lang="en-GB" dirty="0">
                <a:latin typeface="+mn-lt"/>
              </a:rPr>
              <a:t>Did you use too many examples? </a:t>
            </a:r>
            <a:br>
              <a:rPr lang="en-GB" dirty="0">
                <a:latin typeface="+mn-lt"/>
              </a:rPr>
            </a:br>
            <a:r>
              <a:rPr lang="en-GB" i="1" dirty="0">
                <a:latin typeface="+mn-lt"/>
              </a:rPr>
              <a:t>Which meant that you could not go into depth of your subject.</a:t>
            </a:r>
          </a:p>
          <a:p>
            <a:endParaRPr lang="en-GB" dirty="0">
              <a:latin typeface="+mn-lt"/>
            </a:endParaRPr>
          </a:p>
          <a:p>
            <a:r>
              <a:rPr lang="en-GB" dirty="0">
                <a:latin typeface="+mn-lt"/>
              </a:rPr>
              <a:t>Did you not use enough examples?</a:t>
            </a:r>
          </a:p>
          <a:p>
            <a:r>
              <a:rPr lang="en-GB" i="1" dirty="0">
                <a:latin typeface="+mn-lt"/>
              </a:rPr>
              <a:t>Which limited the range of research.</a:t>
            </a:r>
          </a:p>
          <a:p>
            <a:endParaRPr lang="en-GB" dirty="0">
              <a:latin typeface="+mn-lt"/>
            </a:endParaRPr>
          </a:p>
          <a:p>
            <a:r>
              <a:rPr lang="en-GB" dirty="0">
                <a:latin typeface="+mn-lt"/>
              </a:rPr>
              <a:t>Did you analyse, reflect and integrate upon your research and thoughts?</a:t>
            </a:r>
          </a:p>
          <a:p>
            <a:r>
              <a:rPr lang="en-GB" i="1" dirty="0">
                <a:latin typeface="+mn-lt"/>
              </a:rPr>
              <a:t>This helps you come to a considered conclusions about your thinking, it’s what we are looking for. </a:t>
            </a:r>
          </a:p>
          <a:p>
            <a:endParaRPr lang="en-GB" dirty="0">
              <a:latin typeface="+mn-lt"/>
            </a:endParaRPr>
          </a:p>
          <a:p>
            <a:r>
              <a:rPr lang="en-GB" dirty="0">
                <a:latin typeface="+mn-lt"/>
              </a:rPr>
              <a:t>Did you leave it till the last minute?</a:t>
            </a:r>
          </a:p>
          <a:p>
            <a:r>
              <a:rPr lang="en-GB" i="1" dirty="0">
                <a:latin typeface="+mn-lt"/>
              </a:rPr>
              <a:t>This always adds stress.</a:t>
            </a:r>
          </a:p>
          <a:p>
            <a:endParaRPr lang="en-GB" dirty="0">
              <a:latin typeface="+mn-lt"/>
            </a:endParaRPr>
          </a:p>
          <a:p>
            <a:r>
              <a:rPr lang="en-GB" dirty="0">
                <a:latin typeface="+mn-lt"/>
              </a:rPr>
              <a:t>Did you take up the opportunity to have a one-to-one tutorial in the draft opportunity?</a:t>
            </a:r>
          </a:p>
          <a:p>
            <a:r>
              <a:rPr lang="en-GB" i="1" dirty="0">
                <a:latin typeface="+mn-lt"/>
              </a:rPr>
              <a:t>Not many did!</a:t>
            </a:r>
          </a:p>
        </p:txBody>
      </p:sp>
    </p:spTree>
    <p:extLst>
      <p:ext uri="{BB962C8B-B14F-4D97-AF65-F5344CB8AC3E}">
        <p14:creationId xmlns:p14="http://schemas.microsoft.com/office/powerpoint/2010/main" val="2559445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A3F69-DA29-AA52-565C-A6FAA5219D7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A7B14F2-7F93-83A3-65B0-C45815F5644B}"/>
              </a:ext>
            </a:extLst>
          </p:cNvPr>
          <p:cNvSpPr txBox="1"/>
          <p:nvPr/>
        </p:nvSpPr>
        <p:spPr>
          <a:xfrm>
            <a:off x="1219200" y="1066800"/>
            <a:ext cx="10287000" cy="5355312"/>
          </a:xfrm>
          <a:prstGeom prst="rect">
            <a:avLst/>
          </a:prstGeom>
          <a:noFill/>
        </p:spPr>
        <p:txBody>
          <a:bodyPr wrap="square" rtlCol="0">
            <a:spAutoFit/>
          </a:bodyPr>
          <a:lstStyle/>
          <a:p>
            <a:r>
              <a:rPr lang="en-GB" b="1" dirty="0">
                <a:latin typeface="+mn-lt"/>
              </a:rPr>
              <a:t>WHERE DID IT ALL GO RIGHT?</a:t>
            </a:r>
          </a:p>
          <a:p>
            <a:endParaRPr lang="en-GB" b="1" dirty="0">
              <a:latin typeface="+mn-lt"/>
            </a:endParaRPr>
          </a:p>
          <a:p>
            <a:r>
              <a:rPr lang="en-GB" dirty="0">
                <a:latin typeface="+mn-lt"/>
              </a:rPr>
              <a:t>A clear introduction</a:t>
            </a:r>
          </a:p>
          <a:p>
            <a:r>
              <a:rPr lang="en-GB" i="1" dirty="0">
                <a:latin typeface="+mn-lt"/>
              </a:rPr>
              <a:t>A clear plan of what the reader was heading into, giving essential background information.</a:t>
            </a:r>
          </a:p>
          <a:p>
            <a:endParaRPr lang="en-GB" dirty="0">
              <a:latin typeface="+mn-lt"/>
            </a:endParaRPr>
          </a:p>
          <a:p>
            <a:r>
              <a:rPr lang="en-GB" dirty="0">
                <a:latin typeface="+mn-lt"/>
              </a:rPr>
              <a:t>Structured analysis &amp; evaluation </a:t>
            </a:r>
          </a:p>
          <a:p>
            <a:r>
              <a:rPr lang="en-GB" i="1" dirty="0">
                <a:latin typeface="+mn-lt"/>
              </a:rPr>
              <a:t>Well considered, analysed and interpreted research, linking theory/theorists to examples/case studies</a:t>
            </a:r>
          </a:p>
          <a:p>
            <a:endParaRPr lang="en-GB" dirty="0">
              <a:latin typeface="+mn-lt"/>
            </a:endParaRPr>
          </a:p>
          <a:p>
            <a:r>
              <a:rPr lang="en-GB" dirty="0">
                <a:latin typeface="+mn-lt"/>
              </a:rPr>
              <a:t>Formulated well‑reasoned conclusions</a:t>
            </a:r>
          </a:p>
          <a:p>
            <a:r>
              <a:rPr lang="en-GB" i="1" dirty="0">
                <a:latin typeface="+mn-lt"/>
              </a:rPr>
              <a:t>Includes what the research you investigated has identified and meant.</a:t>
            </a:r>
          </a:p>
          <a:p>
            <a:endParaRPr lang="en-GB" dirty="0">
              <a:latin typeface="+mn-lt"/>
            </a:endParaRPr>
          </a:p>
          <a:p>
            <a:r>
              <a:rPr lang="en-GB" dirty="0">
                <a:latin typeface="+mn-lt"/>
              </a:rPr>
              <a:t>Strong referencing</a:t>
            </a:r>
          </a:p>
          <a:p>
            <a:r>
              <a:rPr lang="en-GB" i="1" dirty="0">
                <a:latin typeface="+mn-lt"/>
                <a:hlinkClick r:id="rId3"/>
              </a:rPr>
              <a:t>https://librarysearch.uwtsd.ac.uk/permalink/44WHELF_UWTSD/11c0l68/alma99100436002502421</a:t>
            </a:r>
            <a:endParaRPr lang="en-GB" i="1" dirty="0">
              <a:latin typeface="+mn-lt"/>
            </a:endParaRPr>
          </a:p>
          <a:p>
            <a:endParaRPr lang="en-GB" dirty="0">
              <a:latin typeface="+mn-lt"/>
            </a:endParaRPr>
          </a:p>
          <a:p>
            <a:r>
              <a:rPr lang="en-GB" dirty="0">
                <a:latin typeface="+mn-lt"/>
              </a:rPr>
              <a:t>Images (where used)</a:t>
            </a:r>
          </a:p>
          <a:p>
            <a:r>
              <a:rPr lang="en-GB" i="1" dirty="0">
                <a:latin typeface="+mn-lt"/>
              </a:rPr>
              <a:t>Referred to in text &amp; referenced appropriately.</a:t>
            </a:r>
          </a:p>
          <a:p>
            <a:endParaRPr lang="en-GB" dirty="0">
              <a:latin typeface="+mn-lt"/>
            </a:endParaRPr>
          </a:p>
          <a:p>
            <a:r>
              <a:rPr lang="en-GB" dirty="0">
                <a:latin typeface="+mn-lt"/>
              </a:rPr>
              <a:t>Well </a:t>
            </a:r>
            <a:r>
              <a:rPr lang="en-GB" dirty="0" err="1">
                <a:latin typeface="+mn-lt"/>
              </a:rPr>
              <a:t>orgainsed</a:t>
            </a:r>
            <a:r>
              <a:rPr lang="en-GB" dirty="0">
                <a:latin typeface="+mn-lt"/>
              </a:rPr>
              <a:t> Bibliography </a:t>
            </a:r>
          </a:p>
          <a:p>
            <a:r>
              <a:rPr lang="en-GB" i="1" dirty="0">
                <a:latin typeface="+mn-lt"/>
              </a:rPr>
              <a:t>Acknowledgement of original source.</a:t>
            </a:r>
          </a:p>
        </p:txBody>
      </p:sp>
    </p:spTree>
    <p:extLst>
      <p:ext uri="{BB962C8B-B14F-4D97-AF65-F5344CB8AC3E}">
        <p14:creationId xmlns:p14="http://schemas.microsoft.com/office/powerpoint/2010/main" val="12149805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1B5A81-AABF-EF18-6586-AD2B3F74DB3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8BAA39F-BF5C-9AC1-EFDD-88F2E87A0551}"/>
              </a:ext>
            </a:extLst>
          </p:cNvPr>
          <p:cNvSpPr txBox="1"/>
          <p:nvPr/>
        </p:nvSpPr>
        <p:spPr>
          <a:xfrm>
            <a:off x="1219200" y="1066800"/>
            <a:ext cx="10287000" cy="2862322"/>
          </a:xfrm>
          <a:prstGeom prst="rect">
            <a:avLst/>
          </a:prstGeom>
          <a:noFill/>
        </p:spPr>
        <p:txBody>
          <a:bodyPr wrap="square" rtlCol="0">
            <a:spAutoFit/>
          </a:bodyPr>
          <a:lstStyle/>
          <a:p>
            <a:r>
              <a:rPr lang="en-GB" b="1" dirty="0">
                <a:latin typeface="+mn-lt"/>
              </a:rPr>
              <a:t>WHERE DID IT ALL GO RIGHT?</a:t>
            </a:r>
          </a:p>
          <a:p>
            <a:endParaRPr lang="en-GB" b="1" dirty="0">
              <a:latin typeface="+mn-lt"/>
            </a:endParaRPr>
          </a:p>
          <a:p>
            <a:r>
              <a:rPr lang="en-GB" dirty="0">
                <a:latin typeface="+mn-lt"/>
              </a:rPr>
              <a:t>Good grammar and syntax</a:t>
            </a:r>
          </a:p>
          <a:p>
            <a:r>
              <a:rPr lang="en-GB" i="1" dirty="0">
                <a:latin typeface="+mn-lt"/>
              </a:rPr>
              <a:t>Using words and sentence structures correctly and clearly so your writing is easy to understand.</a:t>
            </a:r>
          </a:p>
          <a:p>
            <a:endParaRPr lang="en-GB" dirty="0">
              <a:latin typeface="+mn-lt"/>
            </a:endParaRPr>
          </a:p>
          <a:p>
            <a:r>
              <a:rPr lang="en-GB" dirty="0">
                <a:latin typeface="+mn-lt"/>
              </a:rPr>
              <a:t>Lots of research has gone into this submission</a:t>
            </a:r>
          </a:p>
          <a:p>
            <a:r>
              <a:rPr lang="en-GB" i="1" dirty="0">
                <a:latin typeface="+mn-lt"/>
              </a:rPr>
              <a:t>Congratulations, now repeat.  </a:t>
            </a:r>
          </a:p>
          <a:p>
            <a:endParaRPr lang="en-GB" dirty="0">
              <a:latin typeface="+mn-lt"/>
            </a:endParaRPr>
          </a:p>
          <a:p>
            <a:r>
              <a:rPr lang="en-GB" dirty="0">
                <a:latin typeface="+mn-lt"/>
              </a:rPr>
              <a:t>Students who went that bit further showed…….</a:t>
            </a:r>
          </a:p>
          <a:p>
            <a:r>
              <a:rPr lang="en-GB" i="1" dirty="0">
                <a:latin typeface="+mn-lt"/>
              </a:rPr>
              <a:t>Independent curiosity and their reflective thoughts &amp; opinions.</a:t>
            </a:r>
          </a:p>
        </p:txBody>
      </p:sp>
    </p:spTree>
    <p:extLst>
      <p:ext uri="{BB962C8B-B14F-4D97-AF65-F5344CB8AC3E}">
        <p14:creationId xmlns:p14="http://schemas.microsoft.com/office/powerpoint/2010/main" val="19193457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8E1E25-77DD-F8DF-3FF9-3CCEFFA316B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146252B-8D1D-48A0-C443-6302C290346B}"/>
              </a:ext>
            </a:extLst>
          </p:cNvPr>
          <p:cNvSpPr txBox="1"/>
          <p:nvPr/>
        </p:nvSpPr>
        <p:spPr>
          <a:xfrm>
            <a:off x="1219200" y="1066800"/>
            <a:ext cx="9983442" cy="4247317"/>
          </a:xfrm>
          <a:prstGeom prst="rect">
            <a:avLst/>
          </a:prstGeom>
          <a:noFill/>
        </p:spPr>
        <p:txBody>
          <a:bodyPr wrap="square" rtlCol="0">
            <a:spAutoFit/>
          </a:bodyPr>
          <a:lstStyle/>
          <a:p>
            <a:r>
              <a:rPr lang="en-GB" b="1" dirty="0">
                <a:latin typeface="+mn-lt"/>
              </a:rPr>
              <a:t>NOT SO GOOD </a:t>
            </a:r>
            <a:r>
              <a:rPr lang="en-GB" dirty="0">
                <a:latin typeface="+mn-lt"/>
              </a:rPr>
              <a:t>(in a few cases, not many)</a:t>
            </a:r>
          </a:p>
          <a:p>
            <a:endParaRPr lang="en-GB" b="1" dirty="0">
              <a:latin typeface="+mn-lt"/>
            </a:endParaRPr>
          </a:p>
          <a:p>
            <a:r>
              <a:rPr lang="en-GB" dirty="0">
                <a:latin typeface="+mn-lt"/>
              </a:rPr>
              <a:t>Too many examples of works or concepts - not enough depth.</a:t>
            </a:r>
          </a:p>
          <a:p>
            <a:endParaRPr lang="en-GB" dirty="0">
              <a:latin typeface="+mn-lt"/>
            </a:endParaRPr>
          </a:p>
          <a:p>
            <a:r>
              <a:rPr lang="en-GB" dirty="0">
                <a:latin typeface="+mn-lt"/>
              </a:rPr>
              <a:t>Too descriptive: reiterating, regurgitating historical, biographical fact (</a:t>
            </a:r>
            <a:r>
              <a:rPr lang="en-GB" dirty="0" err="1">
                <a:latin typeface="+mn-lt"/>
              </a:rPr>
              <a:t>Wikipediaitus</a:t>
            </a:r>
            <a:r>
              <a:rPr lang="en-GB" dirty="0">
                <a:latin typeface="+mn-lt"/>
              </a:rPr>
              <a:t>).</a:t>
            </a:r>
          </a:p>
          <a:p>
            <a:endParaRPr lang="en-GB" dirty="0">
              <a:latin typeface="+mn-lt"/>
            </a:endParaRPr>
          </a:p>
          <a:p>
            <a:r>
              <a:rPr lang="en-GB" dirty="0">
                <a:latin typeface="+mn-lt"/>
              </a:rPr>
              <a:t>Analysis, evaluation and integration lacking depth and connectivity.</a:t>
            </a:r>
          </a:p>
          <a:p>
            <a:endParaRPr lang="en-GB" dirty="0">
              <a:latin typeface="+mn-lt"/>
            </a:endParaRPr>
          </a:p>
          <a:p>
            <a:r>
              <a:rPr lang="en-GB" dirty="0">
                <a:latin typeface="+mn-lt"/>
              </a:rPr>
              <a:t>Inconsistency of Referencing.</a:t>
            </a:r>
          </a:p>
          <a:p>
            <a:endParaRPr lang="en-GB" dirty="0">
              <a:latin typeface="+mn-lt"/>
            </a:endParaRPr>
          </a:p>
          <a:p>
            <a:r>
              <a:rPr lang="en-GB" dirty="0">
                <a:latin typeface="+mn-lt"/>
              </a:rPr>
              <a:t>Some language too casual/conversational. Develop an academic style (this need not preclude individuality, personality etc.).</a:t>
            </a:r>
          </a:p>
          <a:p>
            <a:endParaRPr lang="en-GB" dirty="0">
              <a:latin typeface="+mn-lt"/>
            </a:endParaRPr>
          </a:p>
          <a:p>
            <a:r>
              <a:rPr lang="en-GB" dirty="0">
                <a:latin typeface="+mn-lt"/>
              </a:rPr>
              <a:t>Poor grammar and syntax: How thoroughly did you proof read or edit? (Time management).</a:t>
            </a:r>
          </a:p>
          <a:p>
            <a:endParaRPr lang="en-GB" dirty="0">
              <a:latin typeface="+mn-lt"/>
            </a:endParaRPr>
          </a:p>
        </p:txBody>
      </p:sp>
    </p:spTree>
    <p:extLst>
      <p:ext uri="{BB962C8B-B14F-4D97-AF65-F5344CB8AC3E}">
        <p14:creationId xmlns:p14="http://schemas.microsoft.com/office/powerpoint/2010/main" val="2402181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070666-31BE-4EC0-64F9-0096DE5156E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141E215-B7EA-EACC-3C05-7F19AC5C8921}"/>
              </a:ext>
            </a:extLst>
          </p:cNvPr>
          <p:cNvSpPr txBox="1"/>
          <p:nvPr/>
        </p:nvSpPr>
        <p:spPr>
          <a:xfrm>
            <a:off x="1219200" y="1066800"/>
            <a:ext cx="9983442" cy="3970318"/>
          </a:xfrm>
          <a:prstGeom prst="rect">
            <a:avLst/>
          </a:prstGeom>
          <a:noFill/>
        </p:spPr>
        <p:txBody>
          <a:bodyPr wrap="square" rtlCol="0">
            <a:spAutoFit/>
          </a:bodyPr>
          <a:lstStyle/>
          <a:p>
            <a:r>
              <a:rPr lang="en-GB" b="1" dirty="0">
                <a:latin typeface="+mn-lt"/>
              </a:rPr>
              <a:t>MOVING FORWARD</a:t>
            </a:r>
            <a:r>
              <a:rPr lang="en-GB" dirty="0">
                <a:latin typeface="+mn-lt"/>
              </a:rPr>
              <a:t> (in general)</a:t>
            </a:r>
          </a:p>
          <a:p>
            <a:endParaRPr lang="en-GB" b="1" dirty="0">
              <a:latin typeface="+mn-lt"/>
            </a:endParaRPr>
          </a:p>
          <a:p>
            <a:r>
              <a:rPr lang="en-GB" dirty="0">
                <a:latin typeface="+mn-lt"/>
              </a:rPr>
              <a:t>Read much more widely and make sure you apply the referencing conventions and understand how to cite and write the bibliography. </a:t>
            </a:r>
          </a:p>
          <a:p>
            <a:endParaRPr lang="en-GB" dirty="0">
              <a:latin typeface="+mn-lt"/>
            </a:endParaRPr>
          </a:p>
          <a:p>
            <a:r>
              <a:rPr lang="en-GB" dirty="0">
                <a:latin typeface="+mn-lt"/>
              </a:rPr>
              <a:t>For your next essay make sure that you unpick your ideas and focus on developing a depth of discussion and analysis throughout. </a:t>
            </a:r>
          </a:p>
          <a:p>
            <a:endParaRPr lang="en-GB" dirty="0">
              <a:latin typeface="+mn-lt"/>
            </a:endParaRPr>
          </a:p>
          <a:p>
            <a:r>
              <a:rPr lang="en-GB" dirty="0">
                <a:latin typeface="+mn-lt"/>
              </a:rPr>
              <a:t>Identify your own points and topics, show how these ideas link, and then develop the quotes to show your ideas.</a:t>
            </a:r>
          </a:p>
          <a:p>
            <a:endParaRPr lang="en-GB" dirty="0">
              <a:latin typeface="+mn-lt"/>
            </a:endParaRPr>
          </a:p>
          <a:p>
            <a:r>
              <a:rPr lang="en-GB" dirty="0">
                <a:latin typeface="+mn-lt"/>
              </a:rPr>
              <a:t>Continue to formulate and propose new and differing viewpoints and opinions derived from research.</a:t>
            </a:r>
          </a:p>
          <a:p>
            <a:endParaRPr lang="en-GB" dirty="0">
              <a:latin typeface="+mn-lt"/>
            </a:endParaRPr>
          </a:p>
          <a:p>
            <a:r>
              <a:rPr lang="en-GB" dirty="0">
                <a:latin typeface="+mn-lt"/>
              </a:rPr>
              <a:t>Expand the nature of your research interpretation, by broadening the initial scope of investigation.</a:t>
            </a:r>
          </a:p>
        </p:txBody>
      </p:sp>
    </p:spTree>
    <p:extLst>
      <p:ext uri="{BB962C8B-B14F-4D97-AF65-F5344CB8AC3E}">
        <p14:creationId xmlns:p14="http://schemas.microsoft.com/office/powerpoint/2010/main" val="5902255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0A7527-49AA-DAB4-04EF-9E2C3DA2102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56D0F10-B585-7542-010B-F3AA164DE993}"/>
              </a:ext>
            </a:extLst>
          </p:cNvPr>
          <p:cNvSpPr txBox="1"/>
          <p:nvPr/>
        </p:nvSpPr>
        <p:spPr>
          <a:xfrm>
            <a:off x="1219200" y="1066800"/>
            <a:ext cx="9983442" cy="2585323"/>
          </a:xfrm>
          <a:prstGeom prst="rect">
            <a:avLst/>
          </a:prstGeom>
          <a:noFill/>
        </p:spPr>
        <p:txBody>
          <a:bodyPr wrap="square" rtlCol="0">
            <a:spAutoFit/>
          </a:bodyPr>
          <a:lstStyle/>
          <a:p>
            <a:r>
              <a:rPr lang="en-GB" b="1" dirty="0">
                <a:latin typeface="+mn-lt"/>
              </a:rPr>
              <a:t>MOVING FORWARD</a:t>
            </a:r>
            <a:endParaRPr lang="en-GB" dirty="0">
              <a:latin typeface="+mn-lt"/>
            </a:endParaRPr>
          </a:p>
          <a:p>
            <a:endParaRPr lang="en-GB" b="1" dirty="0">
              <a:latin typeface="+mn-lt"/>
            </a:endParaRPr>
          </a:p>
          <a:p>
            <a:r>
              <a:rPr lang="en-GB" dirty="0">
                <a:latin typeface="+mn-lt"/>
              </a:rPr>
              <a:t>Level 4 &amp; Level 5 is all about preparation from submitting work of academic rigour at Level 6.</a:t>
            </a:r>
          </a:p>
          <a:p>
            <a:endParaRPr lang="en-GB" dirty="0">
              <a:latin typeface="+mn-lt"/>
            </a:endParaRPr>
          </a:p>
          <a:p>
            <a:r>
              <a:rPr lang="en-GB" dirty="0">
                <a:latin typeface="+mn-lt"/>
              </a:rPr>
              <a:t>Analyse everything you do, because this will lead you to improve your next piece of work.</a:t>
            </a:r>
          </a:p>
          <a:p>
            <a:endParaRPr lang="en-GB" dirty="0">
              <a:latin typeface="+mn-lt"/>
            </a:endParaRPr>
          </a:p>
          <a:p>
            <a:r>
              <a:rPr lang="en-GB" dirty="0">
                <a:latin typeface="+mn-lt"/>
              </a:rPr>
              <a:t>Compare how you approach your writing to that of your practical work.</a:t>
            </a:r>
          </a:p>
          <a:p>
            <a:endParaRPr lang="en-GB" dirty="0">
              <a:latin typeface="+mn-lt"/>
            </a:endParaRPr>
          </a:p>
          <a:p>
            <a:endParaRPr lang="en-GB" dirty="0">
              <a:latin typeface="+mn-lt"/>
            </a:endParaRPr>
          </a:p>
        </p:txBody>
      </p:sp>
    </p:spTree>
    <p:extLst>
      <p:ext uri="{BB962C8B-B14F-4D97-AF65-F5344CB8AC3E}">
        <p14:creationId xmlns:p14="http://schemas.microsoft.com/office/powerpoint/2010/main" val="24789277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E558D-662F-C6D0-37B1-4869D988E7A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F0D86B3-BAD7-125B-411E-AD58D5138138}"/>
              </a:ext>
            </a:extLst>
          </p:cNvPr>
          <p:cNvSpPr txBox="1"/>
          <p:nvPr/>
        </p:nvSpPr>
        <p:spPr>
          <a:xfrm>
            <a:off x="1219200" y="1066800"/>
            <a:ext cx="9983442" cy="3139321"/>
          </a:xfrm>
          <a:prstGeom prst="rect">
            <a:avLst/>
          </a:prstGeom>
          <a:noFill/>
        </p:spPr>
        <p:txBody>
          <a:bodyPr wrap="square" rtlCol="0">
            <a:spAutoFit/>
          </a:bodyPr>
          <a:lstStyle/>
          <a:p>
            <a:r>
              <a:rPr lang="en-GB" b="1" dirty="0">
                <a:latin typeface="+mn-lt"/>
              </a:rPr>
              <a:t>WRITING ANALYTICALLY: ASK YOURSELF?</a:t>
            </a:r>
            <a:r>
              <a:rPr lang="en-GB" dirty="0">
                <a:latin typeface="+mn-lt"/>
              </a:rPr>
              <a:t> </a:t>
            </a:r>
          </a:p>
          <a:p>
            <a:endParaRPr lang="en-GB" dirty="0">
              <a:latin typeface="+mn-lt"/>
            </a:endParaRPr>
          </a:p>
          <a:p>
            <a:r>
              <a:rPr lang="en-GB" dirty="0">
                <a:latin typeface="+mn-lt"/>
              </a:rPr>
              <a:t>What repeats?</a:t>
            </a:r>
            <a:br>
              <a:rPr lang="en-GB" dirty="0">
                <a:latin typeface="+mn-lt"/>
              </a:rPr>
            </a:br>
            <a:r>
              <a:rPr lang="en-GB" dirty="0">
                <a:latin typeface="+mn-lt"/>
              </a:rPr>
              <a:t>What goes with what? </a:t>
            </a:r>
          </a:p>
          <a:p>
            <a:r>
              <a:rPr lang="en-GB" dirty="0">
                <a:latin typeface="+mn-lt"/>
              </a:rPr>
              <a:t>What is opposed to what?</a:t>
            </a:r>
            <a:br>
              <a:rPr lang="en-GB" dirty="0">
                <a:latin typeface="+mn-lt"/>
              </a:rPr>
            </a:br>
            <a:r>
              <a:rPr lang="en-GB" dirty="0">
                <a:latin typeface="+mn-lt"/>
              </a:rPr>
              <a:t>What doesn’t fit?</a:t>
            </a:r>
            <a:br>
              <a:rPr lang="en-GB" dirty="0">
                <a:latin typeface="+mn-lt"/>
              </a:rPr>
            </a:br>
            <a:r>
              <a:rPr lang="en-GB" dirty="0">
                <a:latin typeface="+mn-lt"/>
              </a:rPr>
              <a:t>And for any of these, so what? </a:t>
            </a:r>
          </a:p>
          <a:p>
            <a:endParaRPr lang="en-GB" dirty="0">
              <a:latin typeface="+mn-lt"/>
            </a:endParaRPr>
          </a:p>
          <a:p>
            <a:r>
              <a:rPr lang="en-GB" dirty="0">
                <a:latin typeface="+mn-lt"/>
              </a:rPr>
              <a:t>(Rosenwasser and Stephen, 2009, p.37) </a:t>
            </a:r>
          </a:p>
          <a:p>
            <a:endParaRPr lang="en-GB" dirty="0">
              <a:latin typeface="+mn-lt"/>
            </a:endParaRPr>
          </a:p>
          <a:p>
            <a:endParaRPr lang="en-GB" dirty="0">
              <a:latin typeface="+mn-lt"/>
            </a:endParaRPr>
          </a:p>
        </p:txBody>
      </p:sp>
    </p:spTree>
    <p:extLst>
      <p:ext uri="{BB962C8B-B14F-4D97-AF65-F5344CB8AC3E}">
        <p14:creationId xmlns:p14="http://schemas.microsoft.com/office/powerpoint/2010/main" val="8978315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F75938-008C-9812-AD31-91CE49ACFBD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3076C85-5286-B4E1-3254-1B2D72A81610}"/>
              </a:ext>
            </a:extLst>
          </p:cNvPr>
          <p:cNvSpPr txBox="1"/>
          <p:nvPr/>
        </p:nvSpPr>
        <p:spPr>
          <a:xfrm>
            <a:off x="1219200" y="1066800"/>
            <a:ext cx="9983442" cy="4801314"/>
          </a:xfrm>
          <a:prstGeom prst="rect">
            <a:avLst/>
          </a:prstGeom>
          <a:noFill/>
        </p:spPr>
        <p:txBody>
          <a:bodyPr wrap="square" rtlCol="0">
            <a:spAutoFit/>
          </a:bodyPr>
          <a:lstStyle/>
          <a:p>
            <a:r>
              <a:rPr lang="en-GB" b="1" dirty="0">
                <a:latin typeface="+mn-lt"/>
              </a:rPr>
              <a:t>STRUCTURE – PARAGRAPHING</a:t>
            </a:r>
            <a:r>
              <a:rPr lang="en-GB" dirty="0">
                <a:latin typeface="+mn-lt"/>
              </a:rPr>
              <a:t> (Refresher)</a:t>
            </a:r>
          </a:p>
          <a:p>
            <a:endParaRPr lang="en-GB" b="1" dirty="0">
              <a:latin typeface="+mn-lt"/>
            </a:endParaRPr>
          </a:p>
          <a:p>
            <a:r>
              <a:rPr lang="en-GB" dirty="0">
                <a:latin typeface="+mn-lt"/>
              </a:rPr>
              <a:t>Paragraphing is like a dialogue between you (the writer), and an intelligent other who you wish to explain your ideas to (the reader):</a:t>
            </a:r>
          </a:p>
          <a:p>
            <a:endParaRPr lang="en-GB" dirty="0">
              <a:latin typeface="+mn-lt"/>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ysClr val="windowText" lastClr="000000"/>
                </a:solidFill>
                <a:effectLst/>
                <a:uLnTx/>
                <a:uFillTx/>
                <a:latin typeface="Calibri"/>
              </a:rPr>
              <a:t>INTRODUCE 	Writer:	This is my idea ….</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ysClr val="windowText" lastClr="000000"/>
                </a:solidFill>
                <a:effectLst/>
                <a:uLnTx/>
                <a:uFillTx/>
                <a:latin typeface="Calibri"/>
              </a:rPr>
              <a:t>		Reader: 	I see. Can you tell me more?</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ysClr val="windowText" lastClr="000000"/>
              </a:solidFill>
              <a:effectLst/>
              <a:uLnTx/>
              <a:uFillTx/>
              <a:latin typeface="Calibri"/>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ysClr val="windowText" lastClr="000000"/>
                </a:solidFill>
                <a:effectLst/>
                <a:uLnTx/>
                <a:uFillTx/>
                <a:latin typeface="Calibri"/>
              </a:rPr>
              <a:t>EXPLAIN		Writer: 	Let me explain ….</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ysClr val="windowText" lastClr="000000"/>
                </a:solidFill>
                <a:effectLst/>
                <a:uLnTx/>
                <a:uFillTx/>
                <a:latin typeface="Calibri"/>
              </a:rPr>
              <a:t>		Reader: 	I understand.  What evidence is this idea based on?</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ysClr val="windowText" lastClr="000000"/>
                </a:solidFill>
                <a:effectLst/>
                <a:uLnTx/>
                <a:uFillTx/>
                <a:latin typeface="Calibri"/>
              </a:rPr>
              <a:t>		</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ysClr val="windowText" lastClr="000000"/>
                </a:solidFill>
                <a:effectLst/>
                <a:uLnTx/>
                <a:uFillTx/>
                <a:latin typeface="Calibri"/>
              </a:rPr>
              <a:t>PRESENT 		Writer: 	Here’s the evidence: this study shows that ….</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ysClr val="windowText" lastClr="000000"/>
                </a:solidFill>
                <a:effectLst/>
                <a:uLnTx/>
                <a:uFillTx/>
                <a:latin typeface="Calibri"/>
              </a:rPr>
              <a:t>		Reader: 	Okay. So, what have we learnt from this?</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ysClr val="windowText" lastClr="000000"/>
              </a:solidFill>
              <a:effectLst/>
              <a:uLnTx/>
              <a:uFillTx/>
              <a:latin typeface="Calibri"/>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ysClr val="windowText" lastClr="000000"/>
                </a:solidFill>
                <a:effectLst/>
                <a:uLnTx/>
                <a:uFillTx/>
                <a:latin typeface="Calibri"/>
              </a:rPr>
              <a:t>CONCLUDE	Writer:  	We can therefore say that …. </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ysClr val="windowText" lastClr="000000"/>
                </a:solidFill>
                <a:effectLst/>
                <a:uLnTx/>
                <a:uFillTx/>
                <a:latin typeface="Calibri"/>
              </a:rPr>
              <a:t>		Reader: 	I understand, that’s really interesting or connects to ….</a:t>
            </a:r>
          </a:p>
          <a:p>
            <a:endParaRPr lang="en-GB" dirty="0">
              <a:latin typeface="+mn-lt"/>
            </a:endParaRPr>
          </a:p>
        </p:txBody>
      </p:sp>
    </p:spTree>
    <p:extLst>
      <p:ext uri="{BB962C8B-B14F-4D97-AF65-F5344CB8AC3E}">
        <p14:creationId xmlns:p14="http://schemas.microsoft.com/office/powerpoint/2010/main" val="18305806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a:extLst>
            <a:ext uri="{FF2B5EF4-FFF2-40B4-BE49-F238E27FC236}">
              <a16:creationId xmlns:a16="http://schemas.microsoft.com/office/drawing/2014/main" id="{7BDA271C-67F4-7898-A914-7E002E6FDEC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C3E5760-DCCC-F551-63E7-6D01BC3B450B}"/>
              </a:ext>
            </a:extLst>
          </p:cNvPr>
          <p:cNvSpPr txBox="1"/>
          <p:nvPr/>
        </p:nvSpPr>
        <p:spPr>
          <a:xfrm>
            <a:off x="1219200" y="1066800"/>
            <a:ext cx="9983442" cy="1200329"/>
          </a:xfrm>
          <a:prstGeom prst="rect">
            <a:avLst/>
          </a:prstGeom>
          <a:noFill/>
        </p:spPr>
        <p:txBody>
          <a:bodyPr wrap="square" rtlCol="0">
            <a:spAutoFit/>
          </a:bodyPr>
          <a:lstStyle/>
          <a:p>
            <a:r>
              <a:rPr lang="en-GB" b="1" dirty="0">
                <a:latin typeface="+mn-lt"/>
              </a:rPr>
              <a:t>STRUCTURE – PARAGRAPHING </a:t>
            </a:r>
            <a:r>
              <a:rPr lang="en-GB" dirty="0">
                <a:latin typeface="+mn-lt"/>
              </a:rPr>
              <a:t>(continued)</a:t>
            </a:r>
          </a:p>
          <a:p>
            <a:endParaRPr lang="en-GB" dirty="0">
              <a:latin typeface="+mn-lt"/>
            </a:endParaRPr>
          </a:p>
          <a:p>
            <a:r>
              <a:rPr lang="en-GB" dirty="0">
                <a:latin typeface="+mn-lt"/>
              </a:rPr>
              <a:t>When you present supporting evidence, it's like you bring in multiple, specialist voices to discuss, critique and prove your points.</a:t>
            </a:r>
          </a:p>
        </p:txBody>
      </p:sp>
      <p:pic>
        <p:nvPicPr>
          <p:cNvPr id="2" name="Picture 1">
            <a:extLst>
              <a:ext uri="{FF2B5EF4-FFF2-40B4-BE49-F238E27FC236}">
                <a16:creationId xmlns:a16="http://schemas.microsoft.com/office/drawing/2014/main" id="{3F6AE53F-ED56-F9CA-52EB-ACACF36C7B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16116" y="2327303"/>
            <a:ext cx="6419440" cy="3540097"/>
          </a:xfrm>
          <a:prstGeom prst="rect">
            <a:avLst/>
          </a:prstGeom>
        </p:spPr>
      </p:pic>
      <p:sp>
        <p:nvSpPr>
          <p:cNvPr id="3" name="object 9">
            <a:extLst>
              <a:ext uri="{FF2B5EF4-FFF2-40B4-BE49-F238E27FC236}">
                <a16:creationId xmlns:a16="http://schemas.microsoft.com/office/drawing/2014/main" id="{E2EEB789-D612-FFDF-7374-F3551F4300D8}"/>
              </a:ext>
            </a:extLst>
          </p:cNvPr>
          <p:cNvSpPr txBox="1"/>
          <p:nvPr/>
        </p:nvSpPr>
        <p:spPr>
          <a:xfrm>
            <a:off x="1316116" y="6101080"/>
            <a:ext cx="4667885" cy="299720"/>
          </a:xfrm>
          <a:prstGeom prst="rect">
            <a:avLst/>
          </a:prstGeom>
        </p:spPr>
        <p:txBody>
          <a:bodyPr vert="horz" wrap="square" lIns="0" tIns="12700" rIns="0" bIns="0" rtlCol="0">
            <a:spAutoFit/>
          </a:bodyPr>
          <a:lstStyle/>
          <a:p>
            <a:pPr marL="12700">
              <a:lnSpc>
                <a:spcPct val="100000"/>
              </a:lnSpc>
              <a:spcBef>
                <a:spcPts val="100"/>
              </a:spcBef>
            </a:pPr>
            <a:r>
              <a:rPr sz="1800" u="sng" spc="-10" dirty="0">
                <a:solidFill>
                  <a:srgbClr val="0563C1"/>
                </a:solidFill>
                <a:uFill>
                  <a:solidFill>
                    <a:srgbClr val="0563C1"/>
                  </a:solidFill>
                </a:uFill>
                <a:latin typeface="Calibri"/>
                <a:cs typeface="Calibri"/>
                <a:hlinkClick r:id="rId4"/>
              </a:rPr>
              <a:t>https://www.youtube.com/watch?v=sXJ8tKRlW3E</a:t>
            </a:r>
            <a:endParaRPr sz="1800" dirty="0">
              <a:latin typeface="Calibri"/>
              <a:cs typeface="Calibri"/>
            </a:endParaRPr>
          </a:p>
        </p:txBody>
      </p:sp>
    </p:spTree>
    <p:extLst>
      <p:ext uri="{BB962C8B-B14F-4D97-AF65-F5344CB8AC3E}">
        <p14:creationId xmlns:p14="http://schemas.microsoft.com/office/powerpoint/2010/main" val="38145797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3B32B3-EA14-3EC6-A93E-0C61FF25A67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48A1920-CEC5-12F6-6D32-1858CC44311C}"/>
              </a:ext>
            </a:extLst>
          </p:cNvPr>
          <p:cNvSpPr txBox="1"/>
          <p:nvPr/>
        </p:nvSpPr>
        <p:spPr>
          <a:xfrm>
            <a:off x="1219200" y="1066800"/>
            <a:ext cx="9983442" cy="3508653"/>
          </a:xfrm>
          <a:prstGeom prst="rect">
            <a:avLst/>
          </a:prstGeom>
          <a:noFill/>
        </p:spPr>
        <p:txBody>
          <a:bodyPr wrap="square" rtlCol="0">
            <a:spAutoFit/>
          </a:bodyPr>
          <a:lstStyle/>
          <a:p>
            <a:r>
              <a:rPr lang="en-GB" b="1" dirty="0">
                <a:latin typeface="+mn-lt"/>
              </a:rPr>
              <a:t>SEMESTER 1 REVIEW</a:t>
            </a:r>
          </a:p>
          <a:p>
            <a:endParaRPr lang="en-GB" b="1" dirty="0">
              <a:latin typeface="+mn-lt"/>
            </a:endParaRPr>
          </a:p>
          <a:p>
            <a:endParaRPr lang="en-GB" b="1" dirty="0">
              <a:latin typeface="+mn-lt"/>
            </a:endParaRPr>
          </a:p>
          <a:p>
            <a:endParaRPr lang="en-GB" b="1" dirty="0">
              <a:latin typeface="+mn-lt"/>
            </a:endParaRPr>
          </a:p>
          <a:p>
            <a:endParaRPr lang="en-GB" b="1" dirty="0">
              <a:latin typeface="+mn-lt"/>
            </a:endParaRPr>
          </a:p>
          <a:p>
            <a:r>
              <a:rPr lang="en-GB" sz="9600" b="1" dirty="0">
                <a:latin typeface="+mn-lt"/>
              </a:rPr>
              <a:t>Well Done!</a:t>
            </a:r>
          </a:p>
          <a:p>
            <a:endParaRPr lang="en-GB" b="1" dirty="0">
              <a:latin typeface="+mn-lt"/>
            </a:endParaRPr>
          </a:p>
          <a:p>
            <a:endParaRPr lang="en-GB" dirty="0">
              <a:latin typeface="+mn-lt"/>
            </a:endParaRPr>
          </a:p>
        </p:txBody>
      </p:sp>
    </p:spTree>
    <p:extLst>
      <p:ext uri="{BB962C8B-B14F-4D97-AF65-F5344CB8AC3E}">
        <p14:creationId xmlns:p14="http://schemas.microsoft.com/office/powerpoint/2010/main" val="5898466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F8EE3-FE21-ACA7-29C5-595399424CF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470C779-8E02-01F4-B454-50571F4497FD}"/>
              </a:ext>
            </a:extLst>
          </p:cNvPr>
          <p:cNvSpPr txBox="1"/>
          <p:nvPr/>
        </p:nvSpPr>
        <p:spPr>
          <a:xfrm>
            <a:off x="1219200" y="1066800"/>
            <a:ext cx="9983442" cy="3508653"/>
          </a:xfrm>
          <a:prstGeom prst="rect">
            <a:avLst/>
          </a:prstGeom>
          <a:noFill/>
        </p:spPr>
        <p:txBody>
          <a:bodyPr wrap="square" rtlCol="0">
            <a:spAutoFit/>
          </a:bodyPr>
          <a:lstStyle/>
          <a:p>
            <a:r>
              <a:rPr lang="en-GB" b="1" dirty="0">
                <a:solidFill>
                  <a:srgbClr val="DDDDDD"/>
                </a:solidFill>
                <a:latin typeface="+mn-lt"/>
              </a:rPr>
              <a:t>SEMESTER 1 REVIEW</a:t>
            </a:r>
          </a:p>
          <a:p>
            <a:endParaRPr lang="en-GB" b="1" dirty="0">
              <a:latin typeface="+mn-lt"/>
            </a:endParaRPr>
          </a:p>
          <a:p>
            <a:endParaRPr lang="en-GB" b="1" dirty="0">
              <a:latin typeface="+mn-lt"/>
            </a:endParaRPr>
          </a:p>
          <a:p>
            <a:endParaRPr lang="en-GB" b="1" dirty="0">
              <a:latin typeface="+mn-lt"/>
            </a:endParaRPr>
          </a:p>
          <a:p>
            <a:endParaRPr lang="en-GB" b="1" dirty="0">
              <a:latin typeface="+mn-lt"/>
            </a:endParaRPr>
          </a:p>
          <a:p>
            <a:r>
              <a:rPr lang="en-GB" sz="9600" b="1" dirty="0">
                <a:latin typeface="+mn-lt"/>
              </a:rPr>
              <a:t>Semester 2</a:t>
            </a:r>
          </a:p>
          <a:p>
            <a:endParaRPr lang="en-GB" b="1" dirty="0">
              <a:latin typeface="+mn-lt"/>
            </a:endParaRPr>
          </a:p>
          <a:p>
            <a:endParaRPr lang="en-GB" dirty="0">
              <a:latin typeface="+mn-lt"/>
            </a:endParaRPr>
          </a:p>
        </p:txBody>
      </p:sp>
    </p:spTree>
    <p:extLst>
      <p:ext uri="{BB962C8B-B14F-4D97-AF65-F5344CB8AC3E}">
        <p14:creationId xmlns:p14="http://schemas.microsoft.com/office/powerpoint/2010/main" val="6971725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2EBDB1-F568-B078-2A20-C182D23A77B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C723442-27EC-96AF-3098-BABD0B9E5E56}"/>
              </a:ext>
            </a:extLst>
          </p:cNvPr>
          <p:cNvSpPr txBox="1"/>
          <p:nvPr/>
        </p:nvSpPr>
        <p:spPr>
          <a:xfrm>
            <a:off x="1219200" y="1066800"/>
            <a:ext cx="10134600" cy="2672591"/>
          </a:xfrm>
          <a:prstGeom prst="rect">
            <a:avLst/>
          </a:prstGeom>
          <a:noFill/>
        </p:spPr>
        <p:txBody>
          <a:bodyPr wrap="square" rtlCol="0">
            <a:spAutoFit/>
          </a:bodyPr>
          <a:lstStyle/>
          <a:p>
            <a:r>
              <a:rPr lang="en-GB" b="1" dirty="0">
                <a:latin typeface="+mn-lt"/>
              </a:rPr>
              <a:t>MODULE OUTLINE: INTRODUCTION</a:t>
            </a:r>
            <a:endParaRPr lang="en-GB" dirty="0">
              <a:latin typeface="+mn-lt"/>
            </a:endParaRPr>
          </a:p>
          <a:p>
            <a:endParaRPr lang="en-GB" dirty="0">
              <a:latin typeface="+mn-lt"/>
            </a:endParaRPr>
          </a:p>
          <a:p>
            <a:pPr marL="258445" marR="30480" indent="-220979">
              <a:lnSpc>
                <a:spcPct val="101400"/>
              </a:lnSpc>
              <a:spcBef>
                <a:spcPts val="90"/>
              </a:spcBef>
              <a:buFont typeface="Arial"/>
              <a:buChar char="•"/>
              <a:tabLst>
                <a:tab pos="259715" algn="l"/>
              </a:tabLst>
            </a:pPr>
            <a:r>
              <a:rPr lang="en-GB" sz="1800" dirty="0">
                <a:latin typeface="Calibri"/>
                <a:cs typeface="Calibri"/>
              </a:rPr>
              <a:t>You have been working with Contextual Practices for 3 semesters. </a:t>
            </a:r>
          </a:p>
          <a:p>
            <a:pPr marL="258445" marR="30480" indent="-220979">
              <a:lnSpc>
                <a:spcPct val="101400"/>
              </a:lnSpc>
              <a:spcBef>
                <a:spcPts val="90"/>
              </a:spcBef>
              <a:buFont typeface="Arial"/>
              <a:buChar char="•"/>
              <a:tabLst>
                <a:tab pos="259715" algn="l"/>
              </a:tabLst>
            </a:pPr>
            <a:endParaRPr lang="en-GB" sz="1800" dirty="0">
              <a:latin typeface="Calibri"/>
              <a:cs typeface="Calibri"/>
            </a:endParaRPr>
          </a:p>
          <a:p>
            <a:pPr marL="258445" marR="30480" indent="-220979">
              <a:lnSpc>
                <a:spcPct val="101400"/>
              </a:lnSpc>
              <a:spcBef>
                <a:spcPts val="90"/>
              </a:spcBef>
              <a:buFont typeface="Arial"/>
              <a:buChar char="•"/>
              <a:tabLst>
                <a:tab pos="259715" algn="l"/>
              </a:tabLst>
            </a:pPr>
            <a:r>
              <a:rPr lang="en-GB" sz="1800" dirty="0">
                <a:latin typeface="Calibri"/>
                <a:cs typeface="Calibri"/>
              </a:rPr>
              <a:t>Ways of Thinking, Ways of Perceiving &amp; Research in Context. </a:t>
            </a:r>
          </a:p>
          <a:p>
            <a:pPr marL="258445" marR="30480" indent="-220979">
              <a:lnSpc>
                <a:spcPct val="101400"/>
              </a:lnSpc>
              <a:spcBef>
                <a:spcPts val="90"/>
              </a:spcBef>
              <a:buFont typeface="Arial"/>
              <a:buChar char="•"/>
              <a:tabLst>
                <a:tab pos="259715" algn="l"/>
              </a:tabLst>
            </a:pPr>
            <a:endParaRPr lang="en-GB" sz="1800" dirty="0">
              <a:latin typeface="Calibri"/>
              <a:cs typeface="Calibri"/>
            </a:endParaRPr>
          </a:p>
          <a:p>
            <a:pPr marL="258445" marR="30480" indent="-220979">
              <a:lnSpc>
                <a:spcPct val="101400"/>
              </a:lnSpc>
              <a:spcBef>
                <a:spcPts val="90"/>
              </a:spcBef>
              <a:buFont typeface="Arial"/>
              <a:buChar char="•"/>
              <a:tabLst>
                <a:tab pos="259715" algn="l"/>
              </a:tabLst>
            </a:pPr>
            <a:r>
              <a:rPr lang="en-GB" sz="1800" dirty="0">
                <a:latin typeface="Calibri"/>
                <a:cs typeface="Calibri"/>
              </a:rPr>
              <a:t>Research in Practice</a:t>
            </a:r>
            <a:r>
              <a:rPr lang="en-GB" dirty="0">
                <a:latin typeface="Calibri"/>
                <a:cs typeface="Calibri"/>
              </a:rPr>
              <a:t> is t</a:t>
            </a:r>
            <a:r>
              <a:rPr lang="en-GB" sz="1800" dirty="0">
                <a:latin typeface="Calibri"/>
                <a:cs typeface="Calibri"/>
              </a:rPr>
              <a:t>he final module in preparing you for the Independent Project module at Level 6, linking (where possible) to what do you want to do (forming the foundational research) by scoping out your interests through keywords &amp; images.</a:t>
            </a:r>
          </a:p>
        </p:txBody>
      </p:sp>
    </p:spTree>
    <p:extLst>
      <p:ext uri="{BB962C8B-B14F-4D97-AF65-F5344CB8AC3E}">
        <p14:creationId xmlns:p14="http://schemas.microsoft.com/office/powerpoint/2010/main" val="2583911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F0D1B6-9899-5295-63BC-D4550F9CF88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710221C-3760-C559-EEF3-E109F1CDC8AC}"/>
              </a:ext>
            </a:extLst>
          </p:cNvPr>
          <p:cNvSpPr txBox="1"/>
          <p:nvPr/>
        </p:nvSpPr>
        <p:spPr>
          <a:xfrm>
            <a:off x="1219200" y="1066800"/>
            <a:ext cx="9983442" cy="2939523"/>
          </a:xfrm>
          <a:prstGeom prst="rect">
            <a:avLst/>
          </a:prstGeom>
          <a:noFill/>
        </p:spPr>
        <p:txBody>
          <a:bodyPr wrap="square" rtlCol="0">
            <a:spAutoFit/>
          </a:bodyPr>
          <a:lstStyle/>
          <a:p>
            <a:r>
              <a:rPr lang="en-GB" b="1" dirty="0">
                <a:latin typeface="+mn-lt"/>
              </a:rPr>
              <a:t>MODULE OUTLINE: LEARNING OUTCOMES</a:t>
            </a:r>
            <a:endParaRPr lang="en-GB" dirty="0">
              <a:latin typeface="+mn-lt"/>
            </a:endParaRPr>
          </a:p>
          <a:p>
            <a:endParaRPr lang="en-GB" dirty="0">
              <a:latin typeface="+mn-lt"/>
            </a:endParaRPr>
          </a:p>
          <a:p>
            <a:pPr marL="37466" marR="30480">
              <a:lnSpc>
                <a:spcPct val="101400"/>
              </a:lnSpc>
              <a:spcBef>
                <a:spcPts val="90"/>
              </a:spcBef>
              <a:tabLst>
                <a:tab pos="259715" algn="l"/>
              </a:tabLst>
            </a:pPr>
            <a:r>
              <a:rPr lang="en-GB" sz="1800" dirty="0">
                <a:latin typeface="Calibri"/>
                <a:cs typeface="Calibri"/>
              </a:rPr>
              <a:t>Upon the successful completion of this module, the student should be able to:</a:t>
            </a:r>
          </a:p>
          <a:p>
            <a:pPr marL="258445" marR="30480" indent="-220979">
              <a:lnSpc>
                <a:spcPct val="101400"/>
              </a:lnSpc>
              <a:spcBef>
                <a:spcPts val="90"/>
              </a:spcBef>
              <a:buFont typeface="Arial"/>
              <a:buChar char="•"/>
              <a:tabLst>
                <a:tab pos="259715" algn="l"/>
              </a:tabLst>
            </a:pPr>
            <a:endParaRPr lang="en-GB" sz="1800" dirty="0">
              <a:latin typeface="Calibri"/>
              <a:cs typeface="Calibri"/>
            </a:endParaRPr>
          </a:p>
          <a:p>
            <a:pPr marL="258445" marR="30480" indent="-220979">
              <a:lnSpc>
                <a:spcPct val="101400"/>
              </a:lnSpc>
              <a:spcBef>
                <a:spcPts val="90"/>
              </a:spcBef>
              <a:buFont typeface="Arial"/>
              <a:buChar char="•"/>
              <a:tabLst>
                <a:tab pos="259715" algn="l"/>
              </a:tabLst>
            </a:pPr>
            <a:r>
              <a:rPr lang="en-GB" sz="1800" dirty="0">
                <a:latin typeface="Calibri"/>
                <a:cs typeface="Calibri"/>
              </a:rPr>
              <a:t>Identify and examine the contextual formation of their particular objects of study, research areas and interfaces and demonstrate intellectual curiosity through an engagement with the materials of study, archives, texts and literatures;</a:t>
            </a:r>
          </a:p>
          <a:p>
            <a:pPr marL="258445" marR="30480" indent="-220979">
              <a:lnSpc>
                <a:spcPct val="101400"/>
              </a:lnSpc>
              <a:spcBef>
                <a:spcPts val="90"/>
              </a:spcBef>
              <a:buFont typeface="Arial"/>
              <a:buChar char="•"/>
              <a:tabLst>
                <a:tab pos="259715" algn="l"/>
              </a:tabLst>
            </a:pPr>
            <a:endParaRPr lang="en-GB" sz="1800" dirty="0">
              <a:latin typeface="Calibri"/>
              <a:cs typeface="Calibri"/>
            </a:endParaRPr>
          </a:p>
          <a:p>
            <a:pPr marL="258445" marR="30480" indent="-220979">
              <a:lnSpc>
                <a:spcPct val="101400"/>
              </a:lnSpc>
              <a:spcBef>
                <a:spcPts val="90"/>
              </a:spcBef>
              <a:buFont typeface="Arial"/>
              <a:buChar char="•"/>
              <a:tabLst>
                <a:tab pos="259715" algn="l"/>
              </a:tabLst>
            </a:pPr>
            <a:r>
              <a:rPr lang="en-GB" sz="1800" dirty="0">
                <a:latin typeface="Calibri"/>
                <a:cs typeface="Calibri"/>
              </a:rPr>
              <a:t>Engage with forms of critical analysis, argument and debate, expressed through an appropriate command of oral, written and other forms of communication.</a:t>
            </a:r>
          </a:p>
        </p:txBody>
      </p:sp>
    </p:spTree>
    <p:extLst>
      <p:ext uri="{BB962C8B-B14F-4D97-AF65-F5344CB8AC3E}">
        <p14:creationId xmlns:p14="http://schemas.microsoft.com/office/powerpoint/2010/main" val="42067779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240BE-61FF-CA7A-F78C-C1E35C6BCA8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D9E2AC9-9507-B4E2-DC59-9FE00F5A686E}"/>
              </a:ext>
            </a:extLst>
          </p:cNvPr>
          <p:cNvSpPr txBox="1"/>
          <p:nvPr/>
        </p:nvSpPr>
        <p:spPr>
          <a:xfrm>
            <a:off x="1219200" y="1066800"/>
            <a:ext cx="10287000" cy="4891211"/>
          </a:xfrm>
          <a:prstGeom prst="rect">
            <a:avLst/>
          </a:prstGeom>
          <a:noFill/>
        </p:spPr>
        <p:txBody>
          <a:bodyPr wrap="square" rtlCol="0">
            <a:spAutoFit/>
          </a:bodyPr>
          <a:lstStyle/>
          <a:p>
            <a:r>
              <a:rPr lang="en-GB" b="1" dirty="0">
                <a:latin typeface="+mn-lt"/>
              </a:rPr>
              <a:t>MODULE OUTLINE: ASSIGNMENT BRIEF</a:t>
            </a:r>
            <a:endParaRPr lang="en-GB" dirty="0">
              <a:latin typeface="+mn-lt"/>
            </a:endParaRPr>
          </a:p>
          <a:p>
            <a:endParaRPr lang="en-GB" dirty="0">
              <a:latin typeface="+mn-lt"/>
            </a:endParaRPr>
          </a:p>
          <a:p>
            <a:pPr marL="258445" marR="30480" indent="-220979">
              <a:lnSpc>
                <a:spcPct val="101400"/>
              </a:lnSpc>
              <a:spcBef>
                <a:spcPts val="90"/>
              </a:spcBef>
              <a:buFont typeface="Arial"/>
              <a:buChar char="•"/>
              <a:tabLst>
                <a:tab pos="259715" algn="l"/>
              </a:tabLst>
            </a:pPr>
            <a:r>
              <a:rPr lang="en-GB" sz="1800" dirty="0">
                <a:latin typeface="Calibri"/>
                <a:cs typeface="Calibri"/>
              </a:rPr>
              <a:t>Your task is to identify your own independent area of research.</a:t>
            </a:r>
          </a:p>
          <a:p>
            <a:pPr marL="258445" marR="30480" indent="-220979">
              <a:lnSpc>
                <a:spcPct val="101400"/>
              </a:lnSpc>
              <a:spcBef>
                <a:spcPts val="90"/>
              </a:spcBef>
              <a:buFont typeface="Arial"/>
              <a:buChar char="•"/>
              <a:tabLst>
                <a:tab pos="259715" algn="l"/>
              </a:tabLst>
            </a:pPr>
            <a:endParaRPr lang="en-GB" sz="1800" dirty="0">
              <a:latin typeface="Calibri"/>
              <a:cs typeface="Calibri"/>
            </a:endParaRPr>
          </a:p>
          <a:p>
            <a:pPr marL="258445" marR="30480" indent="-220979">
              <a:lnSpc>
                <a:spcPct val="101400"/>
              </a:lnSpc>
              <a:spcBef>
                <a:spcPts val="90"/>
              </a:spcBef>
              <a:buFont typeface="Arial"/>
              <a:buChar char="•"/>
              <a:tabLst>
                <a:tab pos="259715" algn="l"/>
              </a:tabLst>
            </a:pPr>
            <a:r>
              <a:rPr lang="en-GB" sz="1800" dirty="0">
                <a:latin typeface="Calibri"/>
                <a:cs typeface="Calibri"/>
              </a:rPr>
              <a:t>Building on your</a:t>
            </a:r>
            <a:r>
              <a:rPr lang="en-GB" sz="1800" spc="5" dirty="0">
                <a:latin typeface="Calibri"/>
                <a:cs typeface="Calibri"/>
              </a:rPr>
              <a:t> </a:t>
            </a:r>
            <a:r>
              <a:rPr lang="en-GB" sz="1800" dirty="0">
                <a:latin typeface="Calibri"/>
                <a:cs typeface="Calibri"/>
              </a:rPr>
              <a:t>knowledge of the</a:t>
            </a:r>
            <a:r>
              <a:rPr lang="en-GB" sz="1800" spc="5" dirty="0">
                <a:latin typeface="Calibri"/>
                <a:cs typeface="Calibri"/>
              </a:rPr>
              <a:t> </a:t>
            </a:r>
            <a:r>
              <a:rPr lang="en-GB" sz="1800" dirty="0">
                <a:latin typeface="Calibri"/>
                <a:cs typeface="Calibri"/>
              </a:rPr>
              <a:t>traditional essay structure,</a:t>
            </a:r>
            <a:r>
              <a:rPr lang="en-GB" sz="1800" spc="5" dirty="0">
                <a:latin typeface="Calibri"/>
                <a:cs typeface="Calibri"/>
              </a:rPr>
              <a:t> </a:t>
            </a:r>
            <a:r>
              <a:rPr lang="en-GB" sz="1800" dirty="0">
                <a:latin typeface="Calibri"/>
                <a:cs typeface="Calibri"/>
              </a:rPr>
              <a:t>you will</a:t>
            </a:r>
            <a:r>
              <a:rPr lang="en-GB" sz="1800" spc="5" dirty="0">
                <a:latin typeface="Calibri"/>
                <a:cs typeface="Calibri"/>
              </a:rPr>
              <a:t> </a:t>
            </a:r>
            <a:r>
              <a:rPr lang="en-GB" sz="1800" dirty="0">
                <a:latin typeface="Calibri"/>
                <a:cs typeface="Calibri"/>
              </a:rPr>
              <a:t>write </a:t>
            </a:r>
            <a:r>
              <a:rPr lang="en-GB" sz="1800" spc="-25" dirty="0">
                <a:latin typeface="Calibri"/>
                <a:cs typeface="Calibri"/>
              </a:rPr>
              <a:t>an </a:t>
            </a:r>
            <a:r>
              <a:rPr lang="en-GB" sz="1800" dirty="0">
                <a:latin typeface="Calibri"/>
                <a:cs typeface="Calibri"/>
              </a:rPr>
              <a:t>‘upside</a:t>
            </a:r>
            <a:r>
              <a:rPr lang="en-GB" sz="1800" spc="-10" dirty="0">
                <a:latin typeface="Calibri"/>
                <a:cs typeface="Calibri"/>
              </a:rPr>
              <a:t> </a:t>
            </a:r>
            <a:r>
              <a:rPr lang="en-GB" sz="1800" dirty="0">
                <a:latin typeface="Calibri"/>
                <a:cs typeface="Calibri"/>
              </a:rPr>
              <a:t>down’</a:t>
            </a:r>
            <a:r>
              <a:rPr lang="en-GB" sz="1800" spc="-5" dirty="0">
                <a:latin typeface="Calibri"/>
                <a:cs typeface="Calibri"/>
              </a:rPr>
              <a:t> </a:t>
            </a:r>
            <a:r>
              <a:rPr lang="en-GB" sz="1800" spc="-10" dirty="0">
                <a:latin typeface="Calibri"/>
                <a:cs typeface="Calibri"/>
              </a:rPr>
              <a:t>essay.</a:t>
            </a:r>
          </a:p>
          <a:p>
            <a:pPr marL="37466" marR="30480">
              <a:lnSpc>
                <a:spcPct val="101400"/>
              </a:lnSpc>
              <a:spcBef>
                <a:spcPts val="90"/>
              </a:spcBef>
              <a:tabLst>
                <a:tab pos="259715" algn="l"/>
              </a:tabLst>
            </a:pPr>
            <a:endParaRPr lang="en-GB" sz="1800" dirty="0">
              <a:latin typeface="Calibri"/>
              <a:cs typeface="Calibri"/>
            </a:endParaRPr>
          </a:p>
          <a:p>
            <a:pPr marL="258445" marR="459105" indent="-220979">
              <a:lnSpc>
                <a:spcPct val="101400"/>
              </a:lnSpc>
              <a:buFont typeface="Arial"/>
              <a:buChar char="•"/>
              <a:tabLst>
                <a:tab pos="259715" algn="l"/>
              </a:tabLst>
            </a:pPr>
            <a:r>
              <a:rPr lang="en-GB" dirty="0">
                <a:latin typeface="Calibri"/>
                <a:cs typeface="Calibri"/>
              </a:rPr>
              <a:t>R</a:t>
            </a:r>
            <a:r>
              <a:rPr lang="en-GB" sz="1800" dirty="0">
                <a:latin typeface="Calibri"/>
                <a:cs typeface="Calibri"/>
              </a:rPr>
              <a:t>ather</a:t>
            </a:r>
            <a:r>
              <a:rPr lang="en-GB" sz="1800" spc="-5" dirty="0">
                <a:latin typeface="Calibri"/>
                <a:cs typeface="Calibri"/>
              </a:rPr>
              <a:t> </a:t>
            </a:r>
            <a:r>
              <a:rPr lang="en-GB" sz="1800" dirty="0">
                <a:latin typeface="Calibri"/>
                <a:cs typeface="Calibri"/>
              </a:rPr>
              <a:t>than</a:t>
            </a:r>
            <a:r>
              <a:rPr lang="en-GB" sz="1800" spc="-5" dirty="0">
                <a:latin typeface="Calibri"/>
                <a:cs typeface="Calibri"/>
              </a:rPr>
              <a:t> </a:t>
            </a:r>
            <a:r>
              <a:rPr lang="en-GB" sz="1800" dirty="0">
                <a:latin typeface="Calibri"/>
                <a:cs typeface="Calibri"/>
              </a:rPr>
              <a:t>starting</a:t>
            </a:r>
            <a:r>
              <a:rPr lang="en-GB" sz="1800" spc="-5" dirty="0">
                <a:latin typeface="Calibri"/>
                <a:cs typeface="Calibri"/>
              </a:rPr>
              <a:t> </a:t>
            </a:r>
            <a:r>
              <a:rPr lang="en-GB" sz="1800" dirty="0">
                <a:latin typeface="Calibri"/>
                <a:cs typeface="Calibri"/>
              </a:rPr>
              <a:t>from</a:t>
            </a:r>
            <a:r>
              <a:rPr lang="en-GB" sz="1800" spc="-5" dirty="0">
                <a:latin typeface="Calibri"/>
                <a:cs typeface="Calibri"/>
              </a:rPr>
              <a:t> </a:t>
            </a:r>
            <a:r>
              <a:rPr lang="en-GB" sz="1800" dirty="0">
                <a:latin typeface="Calibri"/>
                <a:cs typeface="Calibri"/>
              </a:rPr>
              <a:t>an</a:t>
            </a:r>
            <a:r>
              <a:rPr lang="en-GB" sz="1800" spc="-10" dirty="0">
                <a:latin typeface="Calibri"/>
                <a:cs typeface="Calibri"/>
              </a:rPr>
              <a:t> </a:t>
            </a:r>
            <a:r>
              <a:rPr lang="en-GB" sz="1800" dirty="0">
                <a:latin typeface="Calibri"/>
                <a:cs typeface="Calibri"/>
              </a:rPr>
              <a:t>essay</a:t>
            </a:r>
            <a:r>
              <a:rPr lang="en-GB" sz="1800" spc="-5" dirty="0">
                <a:latin typeface="Calibri"/>
                <a:cs typeface="Calibri"/>
              </a:rPr>
              <a:t> </a:t>
            </a:r>
            <a:r>
              <a:rPr lang="en-GB" sz="1800" dirty="0">
                <a:latin typeface="Calibri"/>
                <a:cs typeface="Calibri"/>
              </a:rPr>
              <a:t>question (as in Semester 1), you will employ</a:t>
            </a:r>
            <a:r>
              <a:rPr lang="en-GB" sz="1800" spc="-10" dirty="0">
                <a:latin typeface="Calibri"/>
                <a:cs typeface="Calibri"/>
              </a:rPr>
              <a:t> </a:t>
            </a:r>
            <a:r>
              <a:rPr lang="en-GB" sz="1800" dirty="0">
                <a:latin typeface="Calibri"/>
                <a:cs typeface="Calibri"/>
              </a:rPr>
              <a:t>keywords</a:t>
            </a:r>
            <a:r>
              <a:rPr lang="en-GB" sz="1800" spc="-5" dirty="0">
                <a:latin typeface="Calibri"/>
                <a:cs typeface="Calibri"/>
              </a:rPr>
              <a:t> (&amp; images) </a:t>
            </a:r>
            <a:r>
              <a:rPr lang="en-GB" sz="1800" dirty="0">
                <a:latin typeface="Calibri"/>
                <a:cs typeface="Calibri"/>
              </a:rPr>
              <a:t>to</a:t>
            </a:r>
            <a:r>
              <a:rPr lang="en-GB" sz="1800" spc="-5" dirty="0">
                <a:latin typeface="Calibri"/>
                <a:cs typeface="Calibri"/>
              </a:rPr>
              <a:t> </a:t>
            </a:r>
            <a:r>
              <a:rPr lang="en-GB" sz="1800" dirty="0">
                <a:latin typeface="Calibri"/>
                <a:cs typeface="Calibri"/>
              </a:rPr>
              <a:t>identify, explore, analyse and evaluate</a:t>
            </a:r>
            <a:r>
              <a:rPr lang="en-GB" sz="1800" spc="-5" dirty="0">
                <a:latin typeface="Calibri"/>
                <a:cs typeface="Calibri"/>
              </a:rPr>
              <a:t> </a:t>
            </a:r>
            <a:r>
              <a:rPr lang="en-GB" sz="1800" dirty="0">
                <a:latin typeface="Calibri"/>
                <a:cs typeface="Calibri"/>
              </a:rPr>
              <a:t>an</a:t>
            </a:r>
            <a:r>
              <a:rPr lang="en-GB" sz="1800" spc="-5" dirty="0">
                <a:latin typeface="Calibri"/>
                <a:cs typeface="Calibri"/>
              </a:rPr>
              <a:t> </a:t>
            </a:r>
            <a:r>
              <a:rPr lang="en-GB" sz="1800" dirty="0">
                <a:latin typeface="Calibri"/>
                <a:cs typeface="Calibri"/>
              </a:rPr>
              <a:t>area of</a:t>
            </a:r>
            <a:r>
              <a:rPr lang="en-GB" sz="1800" spc="-5" dirty="0">
                <a:latin typeface="Calibri"/>
                <a:cs typeface="Calibri"/>
              </a:rPr>
              <a:t> </a:t>
            </a:r>
            <a:r>
              <a:rPr lang="en-GB" sz="1800" dirty="0">
                <a:latin typeface="Calibri"/>
                <a:cs typeface="Calibri"/>
              </a:rPr>
              <a:t>research,</a:t>
            </a:r>
            <a:r>
              <a:rPr lang="en-GB" sz="1800" spc="-5" dirty="0">
                <a:latin typeface="Calibri"/>
                <a:cs typeface="Calibri"/>
              </a:rPr>
              <a:t> </a:t>
            </a:r>
            <a:r>
              <a:rPr lang="en-GB" sz="1800" dirty="0">
                <a:latin typeface="Calibri"/>
                <a:cs typeface="Calibri"/>
              </a:rPr>
              <a:t>concluding</a:t>
            </a:r>
            <a:r>
              <a:rPr lang="en-GB" sz="1800" spc="-5" dirty="0">
                <a:latin typeface="Calibri"/>
                <a:cs typeface="Calibri"/>
              </a:rPr>
              <a:t> </a:t>
            </a:r>
            <a:r>
              <a:rPr lang="en-GB" sz="1800" dirty="0">
                <a:latin typeface="Calibri"/>
                <a:cs typeface="Calibri"/>
              </a:rPr>
              <a:t>with</a:t>
            </a:r>
            <a:r>
              <a:rPr lang="en-GB" sz="1800" spc="-10" dirty="0">
                <a:latin typeface="Calibri"/>
                <a:cs typeface="Calibri"/>
              </a:rPr>
              <a:t> </a:t>
            </a:r>
            <a:r>
              <a:rPr lang="en-GB" sz="1800" spc="-50" dirty="0">
                <a:latin typeface="Calibri"/>
                <a:cs typeface="Calibri"/>
              </a:rPr>
              <a:t>a well formulated </a:t>
            </a:r>
            <a:r>
              <a:rPr lang="en-GB" sz="1800" dirty="0">
                <a:latin typeface="Calibri"/>
                <a:cs typeface="Calibri"/>
              </a:rPr>
              <a:t>research question which</a:t>
            </a:r>
            <a:r>
              <a:rPr lang="en-GB" sz="1800" spc="-5" dirty="0">
                <a:latin typeface="Calibri"/>
                <a:cs typeface="Calibri"/>
              </a:rPr>
              <a:t> could</a:t>
            </a:r>
            <a:r>
              <a:rPr lang="en-GB" sz="1800" spc="-10" dirty="0">
                <a:latin typeface="Calibri"/>
                <a:cs typeface="Calibri"/>
              </a:rPr>
              <a:t> </a:t>
            </a:r>
            <a:r>
              <a:rPr lang="en-GB" sz="1800" dirty="0">
                <a:latin typeface="Calibri"/>
                <a:cs typeface="Calibri"/>
              </a:rPr>
              <a:t>be</a:t>
            </a:r>
            <a:r>
              <a:rPr lang="en-GB" sz="1800" spc="-5" dirty="0">
                <a:latin typeface="Calibri"/>
                <a:cs typeface="Calibri"/>
              </a:rPr>
              <a:t> </a:t>
            </a:r>
            <a:r>
              <a:rPr lang="en-GB" sz="1800" dirty="0">
                <a:latin typeface="Calibri"/>
                <a:cs typeface="Calibri"/>
              </a:rPr>
              <a:t>used</a:t>
            </a:r>
            <a:r>
              <a:rPr lang="en-GB" sz="1800" spc="-10" dirty="0">
                <a:latin typeface="Calibri"/>
                <a:cs typeface="Calibri"/>
              </a:rPr>
              <a:t> </a:t>
            </a:r>
            <a:r>
              <a:rPr lang="en-GB" sz="1800" dirty="0">
                <a:latin typeface="Calibri"/>
                <a:cs typeface="Calibri"/>
              </a:rPr>
              <a:t>to</a:t>
            </a:r>
            <a:r>
              <a:rPr lang="en-GB" sz="1800" spc="-5" dirty="0">
                <a:latin typeface="Calibri"/>
                <a:cs typeface="Calibri"/>
              </a:rPr>
              <a:t> </a:t>
            </a:r>
            <a:r>
              <a:rPr lang="en-GB" sz="1800" dirty="0">
                <a:latin typeface="Calibri"/>
                <a:cs typeface="Calibri"/>
              </a:rPr>
              <a:t>initiate</a:t>
            </a:r>
            <a:r>
              <a:rPr lang="en-GB" sz="1800" spc="-10" dirty="0">
                <a:latin typeface="Calibri"/>
                <a:cs typeface="Calibri"/>
              </a:rPr>
              <a:t> </a:t>
            </a:r>
            <a:r>
              <a:rPr lang="en-GB" sz="1800" dirty="0">
                <a:latin typeface="Calibri"/>
                <a:cs typeface="Calibri"/>
              </a:rPr>
              <a:t>your</a:t>
            </a:r>
            <a:r>
              <a:rPr lang="en-GB" sz="1800" spc="-5" dirty="0">
                <a:latin typeface="Calibri"/>
                <a:cs typeface="Calibri"/>
              </a:rPr>
              <a:t> </a:t>
            </a:r>
            <a:r>
              <a:rPr lang="en-GB" sz="1800" dirty="0">
                <a:latin typeface="Calibri"/>
                <a:cs typeface="Calibri"/>
              </a:rPr>
              <a:t>research focus at Level 6.</a:t>
            </a:r>
          </a:p>
          <a:p>
            <a:pPr marL="258445" marR="160020" indent="-220979">
              <a:lnSpc>
                <a:spcPct val="101400"/>
              </a:lnSpc>
              <a:buFont typeface="Arial"/>
              <a:buChar char="•"/>
              <a:tabLst>
                <a:tab pos="259715" algn="l"/>
              </a:tabLst>
            </a:pPr>
            <a:endParaRPr lang="en-GB" sz="1800" spc="-10" dirty="0">
              <a:latin typeface="Calibri"/>
              <a:cs typeface="Calibri"/>
            </a:endParaRPr>
          </a:p>
          <a:p>
            <a:pPr marL="258445" marR="421005" indent="-220979">
              <a:lnSpc>
                <a:spcPct val="101400"/>
              </a:lnSpc>
              <a:buFont typeface="Arial"/>
              <a:buChar char="•"/>
              <a:tabLst>
                <a:tab pos="259715" algn="l"/>
              </a:tabLst>
            </a:pPr>
            <a:r>
              <a:rPr lang="en-GB" sz="1800" spc="-10" dirty="0">
                <a:latin typeface="Calibri"/>
                <a:cs typeface="Calibri"/>
              </a:rPr>
              <a:t>The Assignment Specification is available on Moodle: Please read the Guidance for Students in the Completion of Tasks section to help you in carrying out the essay assignment.</a:t>
            </a:r>
          </a:p>
          <a:p>
            <a:pPr marL="258445" marR="421005" indent="-220979">
              <a:lnSpc>
                <a:spcPct val="101400"/>
              </a:lnSpc>
              <a:buFont typeface="Arial"/>
              <a:buChar char="•"/>
              <a:tabLst>
                <a:tab pos="259715" algn="l"/>
              </a:tabLst>
            </a:pPr>
            <a:endParaRPr lang="en-GB" spc="-10" dirty="0">
              <a:latin typeface="Calibri"/>
              <a:cs typeface="Calibri"/>
            </a:endParaRPr>
          </a:p>
          <a:p>
            <a:pPr marL="258445" marR="421005" indent="-220979">
              <a:lnSpc>
                <a:spcPct val="101400"/>
              </a:lnSpc>
              <a:buFont typeface="Arial"/>
              <a:buChar char="•"/>
              <a:tabLst>
                <a:tab pos="259715" algn="l"/>
              </a:tabLst>
            </a:pPr>
            <a:r>
              <a:rPr lang="en-GB" sz="1800" spc="-10" dirty="0">
                <a:latin typeface="Calibri"/>
                <a:cs typeface="Calibri"/>
              </a:rPr>
              <a:t>Use of Generative AI approved except for the Writing element.</a:t>
            </a:r>
          </a:p>
          <a:p>
            <a:pPr marL="258445" marR="421005" indent="-220979">
              <a:lnSpc>
                <a:spcPct val="101400"/>
              </a:lnSpc>
              <a:buFont typeface="Arial"/>
              <a:buChar char="•"/>
              <a:tabLst>
                <a:tab pos="259715" algn="l"/>
              </a:tabLst>
            </a:pPr>
            <a:endParaRPr lang="en-GB" spc="-10" dirty="0">
              <a:latin typeface="Calibri"/>
              <a:cs typeface="Calibri"/>
            </a:endParaRPr>
          </a:p>
          <a:p>
            <a:pPr marL="258445" marR="421005" indent="-220979">
              <a:lnSpc>
                <a:spcPct val="101400"/>
              </a:lnSpc>
              <a:buFont typeface="Arial"/>
              <a:buChar char="•"/>
              <a:tabLst>
                <a:tab pos="259715" algn="l"/>
              </a:tabLst>
            </a:pPr>
            <a:endParaRPr lang="en-GB" sz="1800" dirty="0">
              <a:latin typeface="Calibri"/>
              <a:cs typeface="Calibri"/>
            </a:endParaRPr>
          </a:p>
          <a:p>
            <a:endParaRPr lang="en-GB" dirty="0">
              <a:latin typeface="+mn-lt"/>
            </a:endParaRPr>
          </a:p>
        </p:txBody>
      </p:sp>
    </p:spTree>
    <p:extLst>
      <p:ext uri="{BB962C8B-B14F-4D97-AF65-F5344CB8AC3E}">
        <p14:creationId xmlns:p14="http://schemas.microsoft.com/office/powerpoint/2010/main" val="21037372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174C3-9068-A8DC-5A1F-249F710477B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B7E6388-4744-E6AD-6FDB-A943D2996149}"/>
              </a:ext>
            </a:extLst>
          </p:cNvPr>
          <p:cNvSpPr txBox="1"/>
          <p:nvPr/>
        </p:nvSpPr>
        <p:spPr>
          <a:xfrm>
            <a:off x="1219200" y="1066800"/>
            <a:ext cx="9983442" cy="4784836"/>
          </a:xfrm>
          <a:prstGeom prst="rect">
            <a:avLst/>
          </a:prstGeom>
          <a:noFill/>
        </p:spPr>
        <p:txBody>
          <a:bodyPr wrap="square" rtlCol="0">
            <a:spAutoFit/>
          </a:bodyPr>
          <a:lstStyle/>
          <a:p>
            <a:r>
              <a:rPr lang="en-GB" b="1" dirty="0">
                <a:latin typeface="+mn-lt"/>
              </a:rPr>
              <a:t>WHAT YOU NEED TO DO?</a:t>
            </a:r>
          </a:p>
          <a:p>
            <a:endParaRPr lang="en-GB" dirty="0">
              <a:latin typeface="+mn-lt"/>
            </a:endParaRPr>
          </a:p>
          <a:p>
            <a:pPr marL="37466" marR="30480">
              <a:lnSpc>
                <a:spcPct val="150000"/>
              </a:lnSpc>
              <a:spcBef>
                <a:spcPts val="90"/>
              </a:spcBef>
              <a:tabLst>
                <a:tab pos="259715" algn="l"/>
              </a:tabLst>
            </a:pPr>
            <a:r>
              <a:rPr lang="en-GB" sz="1800" dirty="0">
                <a:latin typeface="Calibri"/>
                <a:cs typeface="Calibri"/>
              </a:rPr>
              <a:t>Identify and decode:</a:t>
            </a:r>
          </a:p>
          <a:p>
            <a:pPr marL="323216" marR="30480" indent="-285750">
              <a:lnSpc>
                <a:spcPct val="150000"/>
              </a:lnSpc>
              <a:spcBef>
                <a:spcPts val="90"/>
              </a:spcBef>
              <a:buFont typeface="Calibri" panose="020F0502020204030204" pitchFamily="34" charset="0"/>
              <a:buChar char="­"/>
              <a:tabLst>
                <a:tab pos="259715" algn="l"/>
              </a:tabLst>
            </a:pPr>
            <a:r>
              <a:rPr lang="en-GB" b="1" i="1" dirty="0">
                <a:latin typeface="Calibri"/>
                <a:cs typeface="Calibri"/>
              </a:rPr>
              <a:t>T</a:t>
            </a:r>
            <a:r>
              <a:rPr lang="en-GB" sz="1800" b="1" i="1" dirty="0">
                <a:latin typeface="Calibri"/>
                <a:cs typeface="Calibri"/>
              </a:rPr>
              <a:t>hree keywords</a:t>
            </a:r>
          </a:p>
          <a:p>
            <a:pPr marL="323216" marR="30480" indent="-285750">
              <a:lnSpc>
                <a:spcPct val="150000"/>
              </a:lnSpc>
              <a:spcBef>
                <a:spcPts val="90"/>
              </a:spcBef>
              <a:buFont typeface="Calibri" panose="020F0502020204030204" pitchFamily="34" charset="0"/>
              <a:buChar char="­"/>
              <a:tabLst>
                <a:tab pos="259715" algn="l"/>
              </a:tabLst>
            </a:pPr>
            <a:r>
              <a:rPr lang="en-GB" b="1" i="1" dirty="0">
                <a:latin typeface="Calibri"/>
                <a:cs typeface="Calibri"/>
              </a:rPr>
              <a:t>Three key images (minimum)</a:t>
            </a:r>
            <a:endParaRPr lang="en-GB" sz="1800" b="1" i="1" dirty="0">
              <a:latin typeface="Calibri"/>
              <a:cs typeface="Calibri"/>
            </a:endParaRPr>
          </a:p>
          <a:p>
            <a:pPr marL="37466" marR="30480">
              <a:lnSpc>
                <a:spcPct val="150000"/>
              </a:lnSpc>
              <a:spcBef>
                <a:spcPts val="90"/>
              </a:spcBef>
              <a:tabLst>
                <a:tab pos="259715" algn="l"/>
              </a:tabLst>
            </a:pPr>
            <a:r>
              <a:rPr lang="en-GB" sz="1800" dirty="0">
                <a:latin typeface="Calibri"/>
                <a:cs typeface="Calibri"/>
              </a:rPr>
              <a:t>in synthesis with:</a:t>
            </a:r>
          </a:p>
          <a:p>
            <a:pPr marL="323216" marR="30480" indent="-285750">
              <a:lnSpc>
                <a:spcPct val="150000"/>
              </a:lnSpc>
              <a:spcBef>
                <a:spcPts val="90"/>
              </a:spcBef>
              <a:buFont typeface="Calibri" panose="020F0502020204030204" pitchFamily="34" charset="0"/>
              <a:buChar char="­"/>
              <a:tabLst>
                <a:tab pos="259715" algn="l"/>
              </a:tabLst>
            </a:pPr>
            <a:r>
              <a:rPr lang="en-GB" sz="1800" b="1" i="1" dirty="0">
                <a:latin typeface="Calibri"/>
                <a:cs typeface="Calibri"/>
              </a:rPr>
              <a:t>Your direction of thinking</a:t>
            </a:r>
          </a:p>
          <a:p>
            <a:pPr marL="37466" marR="30480">
              <a:lnSpc>
                <a:spcPct val="150000"/>
              </a:lnSpc>
              <a:spcBef>
                <a:spcPts val="90"/>
              </a:spcBef>
              <a:tabLst>
                <a:tab pos="259715" algn="l"/>
              </a:tabLst>
            </a:pPr>
            <a:r>
              <a:rPr lang="en-GB" dirty="0">
                <a:latin typeface="Calibri"/>
                <a:cs typeface="Calibri"/>
              </a:rPr>
              <a:t>and linking to:</a:t>
            </a:r>
          </a:p>
          <a:p>
            <a:pPr marL="323216" marR="30480" indent="-285750">
              <a:lnSpc>
                <a:spcPct val="150000"/>
              </a:lnSpc>
              <a:spcBef>
                <a:spcPts val="90"/>
              </a:spcBef>
              <a:buFont typeface="Calibri" panose="020F0502020204030204" pitchFamily="34" charset="0"/>
              <a:buChar char="­"/>
              <a:tabLst>
                <a:tab pos="259715" algn="l"/>
              </a:tabLst>
            </a:pPr>
            <a:r>
              <a:rPr lang="en-GB" sz="1800" b="1" i="1" dirty="0">
                <a:latin typeface="Calibri"/>
                <a:cs typeface="Calibri"/>
              </a:rPr>
              <a:t>At least 3 theoretical constructs, makers, designers, artists, philosophers or just simply ‘thinkers’</a:t>
            </a:r>
          </a:p>
          <a:p>
            <a:pPr marL="37466" marR="30480">
              <a:lnSpc>
                <a:spcPct val="150000"/>
              </a:lnSpc>
              <a:spcBef>
                <a:spcPts val="90"/>
              </a:spcBef>
              <a:tabLst>
                <a:tab pos="259715" algn="l"/>
              </a:tabLst>
            </a:pPr>
            <a:r>
              <a:rPr lang="en-GB" i="1" dirty="0">
                <a:latin typeface="Calibri"/>
                <a:cs typeface="Calibri"/>
              </a:rPr>
              <a:t>leading to:</a:t>
            </a:r>
            <a:endParaRPr lang="en-GB" sz="1800" i="1" dirty="0">
              <a:latin typeface="Calibri"/>
              <a:cs typeface="Calibri"/>
            </a:endParaRPr>
          </a:p>
          <a:p>
            <a:pPr marL="323216" marR="30480" indent="-285750">
              <a:lnSpc>
                <a:spcPct val="150000"/>
              </a:lnSpc>
              <a:spcBef>
                <a:spcPts val="90"/>
              </a:spcBef>
              <a:buFont typeface="Calibri" panose="020F0502020204030204" pitchFamily="34" charset="0"/>
              <a:buChar char="­"/>
              <a:tabLst>
                <a:tab pos="259715" algn="l"/>
              </a:tabLst>
            </a:pPr>
            <a:r>
              <a:rPr lang="en-GB" b="1" i="1" dirty="0">
                <a:latin typeface="Calibri"/>
                <a:cs typeface="Calibri"/>
              </a:rPr>
              <a:t>A</a:t>
            </a:r>
            <a:r>
              <a:rPr lang="en-GB" sz="1800" b="1" i="1" dirty="0">
                <a:latin typeface="Calibri"/>
                <a:cs typeface="Calibri"/>
              </a:rPr>
              <a:t> question (&amp; sub questions) that you </a:t>
            </a:r>
            <a:r>
              <a:rPr lang="en-GB" b="1" i="1" dirty="0">
                <a:latin typeface="Calibri"/>
                <a:cs typeface="Calibri"/>
              </a:rPr>
              <a:t>could further </a:t>
            </a:r>
            <a:r>
              <a:rPr lang="en-GB" sz="1800" b="1" i="1" dirty="0">
                <a:latin typeface="Calibri"/>
                <a:cs typeface="Calibri"/>
              </a:rPr>
              <a:t>explore next year.</a:t>
            </a:r>
          </a:p>
          <a:p>
            <a:pPr marL="37466" marR="30480">
              <a:lnSpc>
                <a:spcPct val="101400"/>
              </a:lnSpc>
              <a:spcBef>
                <a:spcPts val="90"/>
              </a:spcBef>
              <a:tabLst>
                <a:tab pos="259715" algn="l"/>
              </a:tabLst>
            </a:pPr>
            <a:endParaRPr lang="en-GB" i="1" dirty="0">
              <a:latin typeface="Calibri"/>
              <a:cs typeface="Calibri"/>
            </a:endParaRPr>
          </a:p>
        </p:txBody>
      </p:sp>
    </p:spTree>
    <p:extLst>
      <p:ext uri="{BB962C8B-B14F-4D97-AF65-F5344CB8AC3E}">
        <p14:creationId xmlns:p14="http://schemas.microsoft.com/office/powerpoint/2010/main" val="36199756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F419BE-A917-484E-A3F6-761CF09A5F3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FFDACFA-2F6F-4CE9-F673-9306314D2B75}"/>
              </a:ext>
            </a:extLst>
          </p:cNvPr>
          <p:cNvSpPr txBox="1"/>
          <p:nvPr/>
        </p:nvSpPr>
        <p:spPr>
          <a:xfrm>
            <a:off x="6933062" y="1382822"/>
            <a:ext cx="4329297" cy="4524315"/>
          </a:xfrm>
          <a:prstGeom prst="rect">
            <a:avLst/>
          </a:prstGeom>
          <a:noFill/>
        </p:spPr>
        <p:txBody>
          <a:bodyPr wrap="square">
            <a:spAutoFit/>
          </a:bodyPr>
          <a:lstStyle/>
          <a:p>
            <a:r>
              <a:rPr lang="en-GB" sz="1800" b="0" dirty="0">
                <a:latin typeface="Calibri Light" panose="020F0302020204030204" pitchFamily="34" charset="0"/>
                <a:cs typeface="Calibri Light" panose="020F0302020204030204" pitchFamily="34" charset="0"/>
              </a:rPr>
              <a:t>BBC RADIO 4 - HUMAN INTELLIGENCE</a:t>
            </a:r>
          </a:p>
          <a:p>
            <a:endParaRPr lang="en-GB" sz="1800" b="0" dirty="0">
              <a:latin typeface="Calibri Light" panose="020F0302020204030204" pitchFamily="34" charset="0"/>
              <a:cs typeface="Calibri Light" panose="020F0302020204030204" pitchFamily="34" charset="0"/>
              <a:hlinkClick r:id="rId3"/>
            </a:endParaRPr>
          </a:p>
          <a:p>
            <a:r>
              <a:rPr lang="en-GB" sz="1800" b="0" dirty="0">
                <a:latin typeface="Calibri Light" panose="020F0302020204030204" pitchFamily="34" charset="0"/>
                <a:cs typeface="Calibri Light" panose="020F0302020204030204" pitchFamily="34" charset="0"/>
              </a:rPr>
              <a:t>Co-produced by The Open University, the Human Intelligence series examines the intellectual character and process of a range of significant thinkers. The series celebrates the messy magic of human thinking. Each episode tells the story of how a brilliant mind came up with a brilliant idea. </a:t>
            </a:r>
          </a:p>
          <a:p>
            <a:endParaRPr lang="en-GB" sz="1800" b="0" dirty="0">
              <a:latin typeface="Calibri Light" panose="020F0302020204030204" pitchFamily="34" charset="0"/>
              <a:cs typeface="Calibri Light" panose="020F0302020204030204" pitchFamily="34" charset="0"/>
            </a:endParaRPr>
          </a:p>
          <a:p>
            <a:endParaRPr lang="en-GB" sz="1800" b="0" dirty="0">
              <a:latin typeface="Calibri Light" panose="020F0302020204030204" pitchFamily="34" charset="0"/>
              <a:cs typeface="Calibri Light" panose="020F0302020204030204" pitchFamily="34" charset="0"/>
            </a:endParaRPr>
          </a:p>
          <a:p>
            <a:r>
              <a:rPr lang="en-GB" sz="1800" b="0" dirty="0">
                <a:latin typeface="Calibri Light" panose="020F0302020204030204" pitchFamily="34" charset="0"/>
                <a:cs typeface="Calibri Light" panose="020F0302020204030204" pitchFamily="34" charset="0"/>
                <a:hlinkClick r:id="rId4"/>
              </a:rPr>
              <a:t>https://www.bbc.co.uk/programmes/m0026njq/episodes/guide</a:t>
            </a:r>
            <a:endParaRPr lang="en-GB" sz="1800" b="0" dirty="0">
              <a:latin typeface="Calibri Light" panose="020F0302020204030204" pitchFamily="34" charset="0"/>
              <a:cs typeface="Calibri Light" panose="020F0302020204030204" pitchFamily="34" charset="0"/>
            </a:endParaRPr>
          </a:p>
          <a:p>
            <a:endParaRPr lang="en-GB" sz="1800" b="0" dirty="0">
              <a:latin typeface="Calibri Light" panose="020F0302020204030204" pitchFamily="34" charset="0"/>
              <a:cs typeface="Calibri Light" panose="020F0302020204030204" pitchFamily="34" charset="0"/>
            </a:endParaRPr>
          </a:p>
          <a:p>
            <a:endParaRPr lang="en-GB" sz="1800" b="0" dirty="0">
              <a:latin typeface="Calibri Light" panose="020F0302020204030204" pitchFamily="34" charset="0"/>
              <a:cs typeface="Calibri Light" panose="020F0302020204030204" pitchFamily="34" charset="0"/>
            </a:endParaRPr>
          </a:p>
          <a:p>
            <a:endParaRPr lang="en-GB" sz="1800" b="0" dirty="0">
              <a:latin typeface="Calibri Light" panose="020F0302020204030204" pitchFamily="34" charset="0"/>
              <a:cs typeface="Calibri Light" panose="020F0302020204030204" pitchFamily="34" charset="0"/>
            </a:endParaRPr>
          </a:p>
        </p:txBody>
      </p:sp>
      <p:pic>
        <p:nvPicPr>
          <p:cNvPr id="4" name="Picture 3">
            <a:hlinkClick r:id="rId4"/>
            <a:extLst>
              <a:ext uri="{FF2B5EF4-FFF2-40B4-BE49-F238E27FC236}">
                <a16:creationId xmlns:a16="http://schemas.microsoft.com/office/drawing/2014/main" id="{4C97F7E5-D270-B9AE-7199-3102CA685860}"/>
              </a:ext>
            </a:extLst>
          </p:cNvPr>
          <p:cNvPicPr>
            <a:picLocks noChangeAspect="1"/>
          </p:cNvPicPr>
          <p:nvPr/>
        </p:nvPicPr>
        <p:blipFill>
          <a:blip r:embed="rId5"/>
          <a:srcRect l="23363" r="23094"/>
          <a:stretch>
            <a:fillRect/>
          </a:stretch>
        </p:blipFill>
        <p:spPr>
          <a:xfrm>
            <a:off x="0" y="0"/>
            <a:ext cx="6537278" cy="6858000"/>
          </a:xfrm>
          <a:prstGeom prst="rect">
            <a:avLst/>
          </a:prstGeom>
        </p:spPr>
      </p:pic>
    </p:spTree>
    <p:extLst>
      <p:ext uri="{BB962C8B-B14F-4D97-AF65-F5344CB8AC3E}">
        <p14:creationId xmlns:p14="http://schemas.microsoft.com/office/powerpoint/2010/main" val="12096228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38D3F3-CB94-2255-E7E3-8D5F0D4EF3D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61FCFD6-3B07-183E-8D77-0078A49C4001}"/>
              </a:ext>
            </a:extLst>
          </p:cNvPr>
          <p:cNvSpPr txBox="1"/>
          <p:nvPr/>
        </p:nvSpPr>
        <p:spPr>
          <a:xfrm>
            <a:off x="1219200" y="1066800"/>
            <a:ext cx="5791200" cy="4314451"/>
          </a:xfrm>
          <a:prstGeom prst="rect">
            <a:avLst/>
          </a:prstGeom>
          <a:noFill/>
        </p:spPr>
        <p:txBody>
          <a:bodyPr wrap="square" rtlCol="0">
            <a:spAutoFit/>
          </a:bodyPr>
          <a:lstStyle/>
          <a:p>
            <a:r>
              <a:rPr lang="en-GB" b="1" dirty="0">
                <a:latin typeface="+mn-lt"/>
              </a:rPr>
              <a:t>WHY KEYWORDS OR THEMES?</a:t>
            </a:r>
          </a:p>
          <a:p>
            <a:br>
              <a:rPr lang="en-GB" dirty="0">
                <a:latin typeface="+mn-lt"/>
              </a:rPr>
            </a:br>
            <a:r>
              <a:rPr lang="en-GB" dirty="0">
                <a:latin typeface="+mn-lt"/>
              </a:rPr>
              <a:t>K</a:t>
            </a:r>
            <a:r>
              <a:rPr lang="en-GB" sz="1800" dirty="0">
                <a:latin typeface="Calibri"/>
                <a:cs typeface="Calibri"/>
              </a:rPr>
              <a:t>eywords or themes are a mode of orientation that will enable you to address how you look, think, consider, reshape, redesign and understand the cultural practices that surround them.</a:t>
            </a:r>
          </a:p>
          <a:p>
            <a:pPr marL="258445" marR="30480" indent="-220979">
              <a:lnSpc>
                <a:spcPct val="101400"/>
              </a:lnSpc>
              <a:spcBef>
                <a:spcPts val="90"/>
              </a:spcBef>
              <a:buFont typeface="Arial"/>
              <a:buChar char="•"/>
              <a:tabLst>
                <a:tab pos="259715" algn="l"/>
              </a:tabLst>
            </a:pPr>
            <a:endParaRPr lang="en-GB" dirty="0">
              <a:latin typeface="Calibri"/>
              <a:cs typeface="Calibri"/>
            </a:endParaRPr>
          </a:p>
          <a:p>
            <a:pPr marL="37466" marR="30480">
              <a:lnSpc>
                <a:spcPct val="101400"/>
              </a:lnSpc>
              <a:spcBef>
                <a:spcPts val="90"/>
              </a:spcBef>
              <a:tabLst>
                <a:tab pos="259715" algn="l"/>
              </a:tabLst>
            </a:pPr>
            <a:r>
              <a:rPr lang="en-GB" sz="1800" dirty="0">
                <a:latin typeface="Calibri"/>
                <a:cs typeface="Calibri"/>
              </a:rPr>
              <a:t>You will need to break down, decipher and decode your chosen words in conjunction with images.</a:t>
            </a:r>
          </a:p>
          <a:p>
            <a:pPr marL="37466" marR="30480">
              <a:lnSpc>
                <a:spcPct val="101400"/>
              </a:lnSpc>
              <a:spcBef>
                <a:spcPts val="90"/>
              </a:spcBef>
              <a:tabLst>
                <a:tab pos="259715" algn="l"/>
              </a:tabLst>
            </a:pPr>
            <a:endParaRPr lang="en-GB" dirty="0">
              <a:latin typeface="Calibri"/>
              <a:cs typeface="Calibri"/>
            </a:endParaRPr>
          </a:p>
          <a:p>
            <a:pPr marL="37466" marR="30480">
              <a:lnSpc>
                <a:spcPct val="101400"/>
              </a:lnSpc>
              <a:spcBef>
                <a:spcPts val="90"/>
              </a:spcBef>
              <a:tabLst>
                <a:tab pos="259715" algn="l"/>
              </a:tabLst>
            </a:pPr>
            <a:r>
              <a:rPr lang="en-GB" sz="1800" dirty="0">
                <a:latin typeface="Calibri"/>
                <a:cs typeface="Calibri"/>
              </a:rPr>
              <a:t>The derivation (the action of obtaining something from a source or origin) and meaning of the keywords or theme should link your approach &amp; analysis to how you see your practice developing. These keywords will be used to position your work in a theoretical context. </a:t>
            </a:r>
          </a:p>
        </p:txBody>
      </p:sp>
      <p:pic>
        <p:nvPicPr>
          <p:cNvPr id="16" name="Picture 15">
            <a:extLst>
              <a:ext uri="{FF2B5EF4-FFF2-40B4-BE49-F238E27FC236}">
                <a16:creationId xmlns:a16="http://schemas.microsoft.com/office/drawing/2014/main" id="{B03A878A-2947-ACD7-B216-0281562A146D}"/>
              </a:ext>
            </a:extLst>
          </p:cNvPr>
          <p:cNvPicPr>
            <a:picLocks noChangeAspect="1"/>
          </p:cNvPicPr>
          <p:nvPr/>
        </p:nvPicPr>
        <p:blipFill>
          <a:blip r:embed="rId3"/>
          <a:stretch>
            <a:fillRect/>
          </a:stretch>
        </p:blipFill>
        <p:spPr>
          <a:xfrm>
            <a:off x="7504484" y="0"/>
            <a:ext cx="4687516" cy="6858000"/>
          </a:xfrm>
          <a:prstGeom prst="rect">
            <a:avLst/>
          </a:prstGeom>
        </p:spPr>
      </p:pic>
    </p:spTree>
    <p:extLst>
      <p:ext uri="{BB962C8B-B14F-4D97-AF65-F5344CB8AC3E}">
        <p14:creationId xmlns:p14="http://schemas.microsoft.com/office/powerpoint/2010/main" val="28079451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a:extLst>
            <a:ext uri="{FF2B5EF4-FFF2-40B4-BE49-F238E27FC236}">
              <a16:creationId xmlns:a16="http://schemas.microsoft.com/office/drawing/2014/main" id="{8600D378-330A-5D0B-036F-883280A62DD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018910B-0A37-DA12-ED82-61C9560F8A27}"/>
              </a:ext>
            </a:extLst>
          </p:cNvPr>
          <p:cNvSpPr txBox="1"/>
          <p:nvPr/>
        </p:nvSpPr>
        <p:spPr>
          <a:xfrm>
            <a:off x="1219200" y="1066800"/>
            <a:ext cx="9983442" cy="5447645"/>
          </a:xfrm>
          <a:prstGeom prst="rect">
            <a:avLst/>
          </a:prstGeom>
          <a:noFill/>
        </p:spPr>
        <p:txBody>
          <a:bodyPr wrap="square" rtlCol="0">
            <a:spAutoFit/>
          </a:bodyPr>
          <a:lstStyle/>
          <a:p>
            <a:r>
              <a:rPr lang="en-GB" b="1" dirty="0">
                <a:latin typeface="+mn-lt"/>
              </a:rPr>
              <a:t>KEYWORDS OR THEMES – WHICH WILL YOU EXPLORE?</a:t>
            </a:r>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r>
              <a:rPr lang="en-GB" dirty="0">
                <a:latin typeface="+mn-lt"/>
              </a:rPr>
              <a:t>‘The test of the goodness of a thing is its fitness for use. If it fails on this first test, no amount of ornamentation or finish will make it any better; it will only make it more expensive, more foolish.’</a:t>
            </a:r>
          </a:p>
          <a:p>
            <a:endParaRPr lang="en-GB" sz="1200" dirty="0">
              <a:latin typeface="+mn-lt"/>
            </a:endParaRPr>
          </a:p>
          <a:p>
            <a:r>
              <a:rPr lang="en-GB" sz="1200" dirty="0">
                <a:latin typeface="+mn-lt"/>
              </a:rPr>
              <a:t>Frank Pick, quoted in Wolmar, 2005 p. 274</a:t>
            </a:r>
            <a:endParaRPr lang="en-GB" dirty="0">
              <a:latin typeface="+mn-lt"/>
            </a:endParaRPr>
          </a:p>
        </p:txBody>
      </p:sp>
      <p:pic>
        <p:nvPicPr>
          <p:cNvPr id="6" name="Picture 5">
            <a:extLst>
              <a:ext uri="{FF2B5EF4-FFF2-40B4-BE49-F238E27FC236}">
                <a16:creationId xmlns:a16="http://schemas.microsoft.com/office/drawing/2014/main" id="{A5857E4D-9A7B-E5EE-ECDC-7A27C43489F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16118" y="1524000"/>
            <a:ext cx="5188279" cy="3878282"/>
          </a:xfrm>
          <a:prstGeom prst="rect">
            <a:avLst/>
          </a:prstGeom>
        </p:spPr>
      </p:pic>
      <p:pic>
        <p:nvPicPr>
          <p:cNvPr id="5" name="Picture 4">
            <a:extLst>
              <a:ext uri="{FF2B5EF4-FFF2-40B4-BE49-F238E27FC236}">
                <a16:creationId xmlns:a16="http://schemas.microsoft.com/office/drawing/2014/main" id="{7CD0204D-667E-C5F4-0B5F-EBDE3DDEF26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477000" y="1524000"/>
            <a:ext cx="5188906" cy="3878282"/>
          </a:xfrm>
          <a:prstGeom prst="rect">
            <a:avLst/>
          </a:prstGeom>
        </p:spPr>
      </p:pic>
    </p:spTree>
    <p:extLst>
      <p:ext uri="{BB962C8B-B14F-4D97-AF65-F5344CB8AC3E}">
        <p14:creationId xmlns:p14="http://schemas.microsoft.com/office/powerpoint/2010/main" val="31675669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a:extLst>
            <a:ext uri="{FF2B5EF4-FFF2-40B4-BE49-F238E27FC236}">
              <a16:creationId xmlns:a16="http://schemas.microsoft.com/office/drawing/2014/main" id="{A0AB6BB4-B6E6-CB77-4914-B2568F5B9EA3}"/>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CED9B98A-C2A9-C90D-87C2-BE5CEBDD50DF}"/>
              </a:ext>
            </a:extLst>
          </p:cNvPr>
          <p:cNvSpPr txBox="1"/>
          <p:nvPr/>
        </p:nvSpPr>
        <p:spPr>
          <a:xfrm>
            <a:off x="-2362200" y="1219200"/>
            <a:ext cx="184731" cy="369332"/>
          </a:xfrm>
          <a:prstGeom prst="rect">
            <a:avLst/>
          </a:prstGeom>
          <a:noFill/>
        </p:spPr>
        <p:txBody>
          <a:bodyPr wrap="none" rtlCol="0">
            <a:spAutoFit/>
          </a:bodyPr>
          <a:lstStyle/>
          <a:p>
            <a:endParaRPr lang="en-GB" dirty="0"/>
          </a:p>
        </p:txBody>
      </p:sp>
      <p:sp>
        <p:nvSpPr>
          <p:cNvPr id="10" name="TextBox 9">
            <a:extLst>
              <a:ext uri="{FF2B5EF4-FFF2-40B4-BE49-F238E27FC236}">
                <a16:creationId xmlns:a16="http://schemas.microsoft.com/office/drawing/2014/main" id="{F2CF0E6E-C1E1-648A-A1BC-EB5EBCEEB4C4}"/>
              </a:ext>
            </a:extLst>
          </p:cNvPr>
          <p:cNvSpPr txBox="1"/>
          <p:nvPr/>
        </p:nvSpPr>
        <p:spPr>
          <a:xfrm>
            <a:off x="1219200" y="1066800"/>
            <a:ext cx="7391400" cy="4801314"/>
          </a:xfrm>
          <a:prstGeom prst="rect">
            <a:avLst/>
          </a:prstGeom>
          <a:noFill/>
        </p:spPr>
        <p:txBody>
          <a:bodyPr wrap="square" rtlCol="0">
            <a:spAutoFit/>
          </a:bodyPr>
          <a:lstStyle/>
          <a:p>
            <a:r>
              <a:rPr lang="en-GB" b="1" dirty="0">
                <a:latin typeface="+mn-lt"/>
              </a:rPr>
              <a:t>KEYWORDS OR THEMES – WHICH WILL YOU EXPLORE?</a:t>
            </a:r>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endParaRPr lang="en-GB" dirty="0">
              <a:latin typeface="+mn-lt"/>
            </a:endParaRPr>
          </a:p>
          <a:p>
            <a:r>
              <a:rPr lang="en-GB" dirty="0">
                <a:latin typeface="+mn-lt"/>
              </a:rPr>
              <a:t>Artes Mundi Kameelah Janan Rasheed – Glynn Vivian Art Gallery Exhibition.</a:t>
            </a:r>
          </a:p>
        </p:txBody>
      </p:sp>
      <p:pic>
        <p:nvPicPr>
          <p:cNvPr id="2" name="Picture 1">
            <a:extLst>
              <a:ext uri="{FF2B5EF4-FFF2-40B4-BE49-F238E27FC236}">
                <a16:creationId xmlns:a16="http://schemas.microsoft.com/office/drawing/2014/main" id="{11847784-5213-859A-8B92-A2234F1E20D4}"/>
              </a:ext>
            </a:extLst>
          </p:cNvPr>
          <p:cNvPicPr>
            <a:picLocks noChangeAspect="1"/>
          </p:cNvPicPr>
          <p:nvPr/>
        </p:nvPicPr>
        <p:blipFill>
          <a:blip r:embed="rId3"/>
          <a:stretch>
            <a:fillRect/>
          </a:stretch>
        </p:blipFill>
        <p:spPr>
          <a:xfrm>
            <a:off x="1316118" y="1524890"/>
            <a:ext cx="5175953" cy="3877392"/>
          </a:xfrm>
          <a:prstGeom prst="rect">
            <a:avLst/>
          </a:prstGeom>
        </p:spPr>
      </p:pic>
    </p:spTree>
    <p:extLst>
      <p:ext uri="{BB962C8B-B14F-4D97-AF65-F5344CB8AC3E}">
        <p14:creationId xmlns:p14="http://schemas.microsoft.com/office/powerpoint/2010/main" val="16966218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ject 4"/>
          <p:cNvPicPr/>
          <p:nvPr/>
        </p:nvPicPr>
        <p:blipFill>
          <a:blip r:embed="rId2" cstate="print"/>
          <a:stretch>
            <a:fillRect/>
          </a:stretch>
        </p:blipFill>
        <p:spPr>
          <a:xfrm>
            <a:off x="7631083" y="0"/>
            <a:ext cx="4560916" cy="6858000"/>
          </a:xfrm>
          <a:prstGeom prst="rect">
            <a:avLst/>
          </a:prstGeom>
        </p:spPr>
      </p:pic>
      <p:sp>
        <p:nvSpPr>
          <p:cNvPr id="5" name="TextBox 4">
            <a:extLst>
              <a:ext uri="{FF2B5EF4-FFF2-40B4-BE49-F238E27FC236}">
                <a16:creationId xmlns:a16="http://schemas.microsoft.com/office/drawing/2014/main" id="{CCA10ED8-66D0-5E43-8BDB-1339BF7412F9}"/>
              </a:ext>
            </a:extLst>
          </p:cNvPr>
          <p:cNvSpPr txBox="1"/>
          <p:nvPr/>
        </p:nvSpPr>
        <p:spPr>
          <a:xfrm>
            <a:off x="1219200" y="1066800"/>
            <a:ext cx="6411883" cy="2118593"/>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Calibri"/>
                <a:cs typeface="Calibri"/>
              </a:rPr>
              <a:t>WHAT DO I WANT TO RESEARCH?</a:t>
            </a:r>
          </a:p>
          <a:p>
            <a:pPr marL="37466" marR="30480">
              <a:lnSpc>
                <a:spcPct val="101400"/>
              </a:lnSpc>
              <a:spcBef>
                <a:spcPts val="90"/>
              </a:spcBef>
              <a:tabLst>
                <a:tab pos="259715" algn="l"/>
              </a:tabLst>
            </a:pPr>
            <a:endParaRPr lang="en-GB" sz="1800" b="1" dirty="0">
              <a:latin typeface="Calibri"/>
              <a:cs typeface="Calibri"/>
            </a:endParaRPr>
          </a:p>
          <a:p>
            <a:pPr marL="323216" marR="30480" indent="-285750">
              <a:lnSpc>
                <a:spcPct val="101400"/>
              </a:lnSpc>
              <a:spcBef>
                <a:spcPts val="90"/>
              </a:spcBef>
              <a:buFont typeface="Calibri Light" panose="020F0302020204030204" pitchFamily="34" charset="0"/>
              <a:buChar char="−"/>
              <a:tabLst>
                <a:tab pos="259715" algn="l"/>
              </a:tabLst>
            </a:pPr>
            <a:r>
              <a:rPr lang="en-GB" sz="1800" dirty="0">
                <a:latin typeface="Calibri"/>
                <a:cs typeface="Calibri"/>
              </a:rPr>
              <a:t>Think about what area you would like to research.</a:t>
            </a:r>
          </a:p>
          <a:p>
            <a:pPr marL="323216" marR="30480" indent="-285750">
              <a:lnSpc>
                <a:spcPct val="101400"/>
              </a:lnSpc>
              <a:spcBef>
                <a:spcPts val="90"/>
              </a:spcBef>
              <a:buFont typeface="Calibri Light" panose="020F0302020204030204" pitchFamily="34" charset="0"/>
              <a:buChar char="−"/>
              <a:tabLst>
                <a:tab pos="259715" algn="l"/>
              </a:tabLst>
            </a:pPr>
            <a:r>
              <a:rPr lang="en-GB" sz="1800" dirty="0">
                <a:latin typeface="Calibri"/>
                <a:cs typeface="Calibri"/>
              </a:rPr>
              <a:t>What keywords might you choose?</a:t>
            </a:r>
          </a:p>
          <a:p>
            <a:pPr marL="323216" marR="30480" indent="-285750">
              <a:lnSpc>
                <a:spcPct val="101400"/>
              </a:lnSpc>
              <a:spcBef>
                <a:spcPts val="90"/>
              </a:spcBef>
              <a:buFont typeface="Calibri Light" panose="020F0302020204030204" pitchFamily="34" charset="0"/>
              <a:buChar char="−"/>
              <a:tabLst>
                <a:tab pos="259715" algn="l"/>
              </a:tabLst>
            </a:pPr>
            <a:r>
              <a:rPr lang="en-GB" sz="1800" dirty="0">
                <a:latin typeface="Calibri"/>
                <a:cs typeface="Calibri"/>
              </a:rPr>
              <a:t>Where might you look for sources for these keywords?</a:t>
            </a:r>
          </a:p>
          <a:p>
            <a:pPr marL="323216" marR="30480" indent="-285750">
              <a:lnSpc>
                <a:spcPct val="101400"/>
              </a:lnSpc>
              <a:spcBef>
                <a:spcPts val="90"/>
              </a:spcBef>
              <a:buFont typeface="Calibri Light" panose="020F0302020204030204" pitchFamily="34" charset="0"/>
              <a:buChar char="−"/>
              <a:tabLst>
                <a:tab pos="259715" algn="l"/>
              </a:tabLst>
            </a:pPr>
            <a:r>
              <a:rPr lang="en-GB" sz="1800" dirty="0">
                <a:latin typeface="Calibri"/>
                <a:cs typeface="Calibri"/>
              </a:rPr>
              <a:t>Who else might have written about them?</a:t>
            </a:r>
          </a:p>
          <a:p>
            <a:pPr marL="37466" marR="30480">
              <a:lnSpc>
                <a:spcPct val="101400"/>
              </a:lnSpc>
              <a:spcBef>
                <a:spcPts val="90"/>
              </a:spcBef>
              <a:tabLst>
                <a:tab pos="259715" algn="l"/>
              </a:tabLst>
            </a:pPr>
            <a:endParaRPr lang="en-GB" sz="1800" dirty="0">
              <a:latin typeface="Calibri"/>
              <a:cs typeface="Calibri"/>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43AC5C-CFC8-7E12-231E-EA9F4CD5FF23}"/>
            </a:ext>
          </a:extLst>
        </p:cNvPr>
        <p:cNvGrpSpPr/>
        <p:nvPr/>
      </p:nvGrpSpPr>
      <p:grpSpPr>
        <a:xfrm>
          <a:off x="0" y="0"/>
          <a:ext cx="0" cy="0"/>
          <a:chOff x="0" y="0"/>
          <a:chExt cx="0" cy="0"/>
        </a:xfrm>
      </p:grpSpPr>
      <p:pic>
        <p:nvPicPr>
          <p:cNvPr id="4" name="object 4">
            <a:extLst>
              <a:ext uri="{FF2B5EF4-FFF2-40B4-BE49-F238E27FC236}">
                <a16:creationId xmlns:a16="http://schemas.microsoft.com/office/drawing/2014/main" id="{5502769F-B374-13AA-B12B-6FE85E3D8A91}"/>
              </a:ext>
            </a:extLst>
          </p:cNvPr>
          <p:cNvPicPr/>
          <p:nvPr/>
        </p:nvPicPr>
        <p:blipFill>
          <a:blip r:embed="rId2" cstate="print"/>
          <a:stretch>
            <a:fillRect/>
          </a:stretch>
        </p:blipFill>
        <p:spPr>
          <a:xfrm>
            <a:off x="7631083" y="0"/>
            <a:ext cx="4560916" cy="6858000"/>
          </a:xfrm>
          <a:prstGeom prst="rect">
            <a:avLst/>
          </a:prstGeom>
        </p:spPr>
      </p:pic>
      <p:sp>
        <p:nvSpPr>
          <p:cNvPr id="5" name="TextBox 4">
            <a:extLst>
              <a:ext uri="{FF2B5EF4-FFF2-40B4-BE49-F238E27FC236}">
                <a16:creationId xmlns:a16="http://schemas.microsoft.com/office/drawing/2014/main" id="{54F9E3C6-1897-D14E-B8A1-07617D606B7A}"/>
              </a:ext>
            </a:extLst>
          </p:cNvPr>
          <p:cNvSpPr txBox="1"/>
          <p:nvPr/>
        </p:nvSpPr>
        <p:spPr>
          <a:xfrm>
            <a:off x="1219200" y="1066800"/>
            <a:ext cx="6411883" cy="1826013"/>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Calibri"/>
                <a:cs typeface="Calibri"/>
              </a:rPr>
              <a:t>THINKING ….</a:t>
            </a:r>
          </a:p>
          <a:p>
            <a:pPr marL="37466" marR="30480">
              <a:lnSpc>
                <a:spcPct val="101400"/>
              </a:lnSpc>
              <a:spcBef>
                <a:spcPts val="90"/>
              </a:spcBef>
              <a:tabLst>
                <a:tab pos="259715" algn="l"/>
              </a:tabLst>
            </a:pPr>
            <a:endParaRPr lang="en-GB" sz="1800" b="1" dirty="0">
              <a:latin typeface="Calibri"/>
              <a:cs typeface="Calibri"/>
            </a:endParaRPr>
          </a:p>
          <a:p>
            <a:pPr marL="323216" marR="30480" indent="-285750">
              <a:lnSpc>
                <a:spcPct val="101400"/>
              </a:lnSpc>
              <a:spcBef>
                <a:spcPts val="90"/>
              </a:spcBef>
              <a:buFont typeface="Calibri Light" panose="020F0302020204030204" pitchFamily="34" charset="0"/>
              <a:buChar char="−"/>
              <a:tabLst>
                <a:tab pos="259715" algn="l"/>
              </a:tabLst>
            </a:pPr>
            <a:r>
              <a:rPr lang="en-GB" sz="1800" spc="-10" dirty="0">
                <a:latin typeface="Calibri"/>
                <a:cs typeface="Calibri"/>
              </a:rPr>
              <a:t>Concept:   </a:t>
            </a:r>
            <a:r>
              <a:rPr lang="en-GB" i="1" spc="-10" dirty="0">
                <a:latin typeface="Calibri"/>
                <a:cs typeface="Calibri"/>
              </a:rPr>
              <a:t>T</a:t>
            </a:r>
            <a:r>
              <a:rPr lang="en-GB" sz="1800" i="1" dirty="0">
                <a:latin typeface="Calibri"/>
                <a:cs typeface="Calibri"/>
              </a:rPr>
              <a:t>his</a:t>
            </a:r>
            <a:r>
              <a:rPr lang="en-GB" sz="1800" i="1" spc="-50" dirty="0">
                <a:latin typeface="Calibri"/>
                <a:cs typeface="Calibri"/>
              </a:rPr>
              <a:t> </a:t>
            </a:r>
            <a:r>
              <a:rPr lang="en-GB" sz="1800" i="1" dirty="0">
                <a:latin typeface="Calibri"/>
                <a:cs typeface="Calibri"/>
              </a:rPr>
              <a:t>work</a:t>
            </a:r>
            <a:r>
              <a:rPr lang="en-GB" sz="1800" i="1" spc="-50" dirty="0">
                <a:latin typeface="Calibri"/>
                <a:cs typeface="Calibri"/>
              </a:rPr>
              <a:t> </a:t>
            </a:r>
            <a:r>
              <a:rPr lang="en-GB" sz="1800" i="1" spc="-10" dirty="0">
                <a:latin typeface="Calibri"/>
                <a:cs typeface="Calibri"/>
              </a:rPr>
              <a:t>explores ….. </a:t>
            </a:r>
          </a:p>
          <a:p>
            <a:pPr marL="323216" marR="30480" indent="-285750">
              <a:lnSpc>
                <a:spcPct val="101400"/>
              </a:lnSpc>
              <a:spcBef>
                <a:spcPts val="90"/>
              </a:spcBef>
              <a:buFont typeface="Calibri Light" panose="020F0302020204030204" pitchFamily="34" charset="0"/>
              <a:buChar char="−"/>
              <a:tabLst>
                <a:tab pos="259715" algn="l"/>
              </a:tabLst>
            </a:pPr>
            <a:r>
              <a:rPr lang="en-GB" sz="1800" spc="-10" dirty="0">
                <a:latin typeface="Calibri"/>
                <a:cs typeface="Calibri"/>
              </a:rPr>
              <a:t>Context:    </a:t>
            </a:r>
            <a:r>
              <a:rPr lang="en-GB" sz="1800" i="1" dirty="0">
                <a:latin typeface="Calibri"/>
                <a:cs typeface="Calibri"/>
              </a:rPr>
              <a:t>In</a:t>
            </a:r>
            <a:r>
              <a:rPr lang="en-GB" sz="1800" i="1" spc="-45" dirty="0">
                <a:latin typeface="Calibri"/>
                <a:cs typeface="Calibri"/>
              </a:rPr>
              <a:t> </a:t>
            </a:r>
            <a:r>
              <a:rPr lang="en-GB" sz="1800" i="1" dirty="0">
                <a:latin typeface="Calibri"/>
                <a:cs typeface="Calibri"/>
              </a:rPr>
              <a:t>relation</a:t>
            </a:r>
            <a:r>
              <a:rPr lang="en-GB" sz="1800" i="1" spc="-45" dirty="0">
                <a:latin typeface="Calibri"/>
                <a:cs typeface="Calibri"/>
              </a:rPr>
              <a:t> </a:t>
            </a:r>
            <a:r>
              <a:rPr lang="en-GB" sz="1800" i="1" dirty="0">
                <a:latin typeface="Calibri"/>
                <a:cs typeface="Calibri"/>
              </a:rPr>
              <a:t>to</a:t>
            </a:r>
            <a:r>
              <a:rPr lang="en-GB" sz="1800" i="1" spc="-40" dirty="0">
                <a:latin typeface="Calibri"/>
                <a:cs typeface="Calibri"/>
              </a:rPr>
              <a:t> </a:t>
            </a:r>
            <a:r>
              <a:rPr lang="en-GB" sz="1800" i="1" spc="-25" dirty="0">
                <a:latin typeface="Calibri"/>
                <a:cs typeface="Calibri"/>
              </a:rPr>
              <a:t>…..</a:t>
            </a:r>
            <a:endParaRPr lang="en-GB" sz="1800" i="1" dirty="0">
              <a:latin typeface="Calibri"/>
              <a:cs typeface="Calibri"/>
            </a:endParaRPr>
          </a:p>
          <a:p>
            <a:pPr marL="323216" marR="30480" indent="-285750">
              <a:lnSpc>
                <a:spcPct val="101400"/>
              </a:lnSpc>
              <a:spcBef>
                <a:spcPts val="90"/>
              </a:spcBef>
              <a:buFont typeface="Calibri Light" panose="020F0302020204030204" pitchFamily="34" charset="0"/>
              <a:buChar char="−"/>
              <a:tabLst>
                <a:tab pos="259715" algn="l"/>
              </a:tabLst>
            </a:pPr>
            <a:r>
              <a:rPr lang="en-GB" sz="1800" spc="-10" dirty="0">
                <a:latin typeface="Calibri"/>
                <a:cs typeface="Calibri"/>
              </a:rPr>
              <a:t>Focus:	       </a:t>
            </a:r>
            <a:r>
              <a:rPr lang="en-GB" i="1" spc="-10" dirty="0">
                <a:latin typeface="Calibri"/>
                <a:cs typeface="Calibri"/>
              </a:rPr>
              <a:t> W</a:t>
            </a:r>
            <a:r>
              <a:rPr lang="en-GB" sz="1800" i="1" dirty="0">
                <a:latin typeface="Calibri"/>
                <a:cs typeface="Calibri"/>
              </a:rPr>
              <a:t>ith</a:t>
            </a:r>
            <a:r>
              <a:rPr lang="en-GB" sz="1800" i="1" spc="-40" dirty="0">
                <a:latin typeface="Calibri"/>
                <a:cs typeface="Calibri"/>
              </a:rPr>
              <a:t> </a:t>
            </a:r>
            <a:r>
              <a:rPr lang="en-GB" sz="1800" i="1" dirty="0">
                <a:latin typeface="Calibri"/>
                <a:cs typeface="Calibri"/>
              </a:rPr>
              <a:t>a</a:t>
            </a:r>
            <a:r>
              <a:rPr lang="en-GB" sz="1800" i="1" spc="-40" dirty="0">
                <a:latin typeface="Calibri"/>
                <a:cs typeface="Calibri"/>
              </a:rPr>
              <a:t> </a:t>
            </a:r>
            <a:r>
              <a:rPr lang="en-GB" sz="1800" i="1" dirty="0">
                <a:latin typeface="Calibri"/>
                <a:cs typeface="Calibri"/>
              </a:rPr>
              <a:t>focus</a:t>
            </a:r>
            <a:r>
              <a:rPr lang="en-GB" sz="1800" i="1" spc="-40" dirty="0">
                <a:latin typeface="Calibri"/>
                <a:cs typeface="Calibri"/>
              </a:rPr>
              <a:t> </a:t>
            </a:r>
            <a:r>
              <a:rPr lang="en-GB" sz="1800" i="1" dirty="0">
                <a:latin typeface="Calibri"/>
                <a:cs typeface="Calibri"/>
              </a:rPr>
              <a:t>on</a:t>
            </a:r>
            <a:r>
              <a:rPr lang="en-GB" sz="1800" i="1" spc="-40" dirty="0">
                <a:latin typeface="Calibri"/>
                <a:cs typeface="Calibri"/>
              </a:rPr>
              <a:t> </a:t>
            </a:r>
            <a:r>
              <a:rPr lang="en-GB" sz="1800" i="1" spc="-25" dirty="0">
                <a:latin typeface="Calibri"/>
                <a:cs typeface="Calibri"/>
              </a:rPr>
              <a:t>….. </a:t>
            </a:r>
            <a:endParaRPr lang="en-GB" sz="1800" i="1" spc="-10" dirty="0">
              <a:latin typeface="Calibri"/>
              <a:cs typeface="Calibri"/>
            </a:endParaRPr>
          </a:p>
          <a:p>
            <a:pPr marL="323216" marR="30480" indent="-285750">
              <a:lnSpc>
                <a:spcPct val="101400"/>
              </a:lnSpc>
              <a:spcBef>
                <a:spcPts val="90"/>
              </a:spcBef>
              <a:buFont typeface="Calibri Light" panose="020F0302020204030204" pitchFamily="34" charset="0"/>
              <a:buChar char="−"/>
              <a:tabLst>
                <a:tab pos="259715" algn="l"/>
              </a:tabLst>
            </a:pPr>
            <a:r>
              <a:rPr lang="en-GB" sz="1800" spc="-10" dirty="0">
                <a:latin typeface="Calibri"/>
                <a:cs typeface="Calibri"/>
              </a:rPr>
              <a:t>Method:    </a:t>
            </a:r>
            <a:r>
              <a:rPr lang="en-GB" sz="1800" i="1" dirty="0">
                <a:latin typeface="Calibri"/>
                <a:cs typeface="Calibri"/>
              </a:rPr>
              <a:t>By</a:t>
            </a:r>
            <a:r>
              <a:rPr lang="en-GB" sz="1800" i="1" spc="-45" dirty="0">
                <a:latin typeface="Calibri"/>
                <a:cs typeface="Calibri"/>
              </a:rPr>
              <a:t> </a:t>
            </a:r>
            <a:r>
              <a:rPr lang="en-GB" sz="1800" i="1" dirty="0">
                <a:latin typeface="Calibri"/>
                <a:cs typeface="Calibri"/>
              </a:rPr>
              <a:t>means</a:t>
            </a:r>
            <a:r>
              <a:rPr lang="en-GB" sz="1800" i="1" spc="-40" dirty="0">
                <a:latin typeface="Calibri"/>
                <a:cs typeface="Calibri"/>
              </a:rPr>
              <a:t> </a:t>
            </a:r>
            <a:r>
              <a:rPr lang="en-GB" sz="1800" i="1" dirty="0">
                <a:latin typeface="Calibri"/>
                <a:cs typeface="Calibri"/>
              </a:rPr>
              <a:t>of</a:t>
            </a:r>
            <a:r>
              <a:rPr lang="en-GB" sz="1800" i="1" spc="-40" dirty="0">
                <a:latin typeface="Calibri"/>
                <a:cs typeface="Calibri"/>
              </a:rPr>
              <a:t> </a:t>
            </a:r>
            <a:r>
              <a:rPr lang="en-GB" sz="1800" i="1" spc="-25" dirty="0">
                <a:latin typeface="Calibri"/>
                <a:cs typeface="Calibri"/>
              </a:rPr>
              <a:t>…..</a:t>
            </a:r>
            <a:endParaRPr lang="en-GB" sz="1800" i="1" dirty="0">
              <a:latin typeface="Calibri"/>
              <a:cs typeface="Calibri"/>
            </a:endParaRPr>
          </a:p>
        </p:txBody>
      </p:sp>
      <p:sp>
        <p:nvSpPr>
          <p:cNvPr id="2" name="object 3">
            <a:extLst>
              <a:ext uri="{FF2B5EF4-FFF2-40B4-BE49-F238E27FC236}">
                <a16:creationId xmlns:a16="http://schemas.microsoft.com/office/drawing/2014/main" id="{C0434252-48D9-86E3-05FE-1A445AFE4BAD}"/>
              </a:ext>
            </a:extLst>
          </p:cNvPr>
          <p:cNvSpPr txBox="1"/>
          <p:nvPr/>
        </p:nvSpPr>
        <p:spPr>
          <a:xfrm>
            <a:off x="-3822899" y="2902066"/>
            <a:ext cx="1236980" cy="505138"/>
          </a:xfrm>
          <a:prstGeom prst="rect">
            <a:avLst/>
          </a:prstGeom>
        </p:spPr>
        <p:txBody>
          <a:bodyPr vert="horz" wrap="square" lIns="0" tIns="12700" rIns="0" bIns="0" rtlCol="0">
            <a:spAutoFit/>
          </a:bodyPr>
          <a:lstStyle/>
          <a:p>
            <a:pPr marL="12700" marR="5080">
              <a:lnSpc>
                <a:spcPct val="122700"/>
              </a:lnSpc>
              <a:spcBef>
                <a:spcPts val="100"/>
              </a:spcBef>
            </a:pPr>
            <a:endParaRPr sz="2800" dirty="0">
              <a:latin typeface="Calibri"/>
              <a:cs typeface="Calibri"/>
            </a:endParaRPr>
          </a:p>
        </p:txBody>
      </p:sp>
      <p:sp>
        <p:nvSpPr>
          <p:cNvPr id="3" name="object 4">
            <a:extLst>
              <a:ext uri="{FF2B5EF4-FFF2-40B4-BE49-F238E27FC236}">
                <a16:creationId xmlns:a16="http://schemas.microsoft.com/office/drawing/2014/main" id="{FD259945-9A37-3522-A4C5-91CACD787731}"/>
              </a:ext>
            </a:extLst>
          </p:cNvPr>
          <p:cNvSpPr txBox="1"/>
          <p:nvPr/>
        </p:nvSpPr>
        <p:spPr>
          <a:xfrm>
            <a:off x="-1946275" y="2902066"/>
            <a:ext cx="3165475" cy="505138"/>
          </a:xfrm>
          <a:prstGeom prst="rect">
            <a:avLst/>
          </a:prstGeom>
        </p:spPr>
        <p:txBody>
          <a:bodyPr vert="horz" wrap="square" lIns="0" tIns="12700" rIns="0" bIns="0" rtlCol="0">
            <a:spAutoFit/>
          </a:bodyPr>
          <a:lstStyle/>
          <a:p>
            <a:pPr marL="45085" marR="5080">
              <a:lnSpc>
                <a:spcPct val="122700"/>
              </a:lnSpc>
              <a:spcBef>
                <a:spcPts val="100"/>
              </a:spcBef>
            </a:pPr>
            <a:endParaRPr sz="2800" dirty="0">
              <a:latin typeface="Calibri"/>
              <a:cs typeface="Calibri"/>
            </a:endParaRPr>
          </a:p>
        </p:txBody>
      </p:sp>
    </p:spTree>
    <p:extLst>
      <p:ext uri="{BB962C8B-B14F-4D97-AF65-F5344CB8AC3E}">
        <p14:creationId xmlns:p14="http://schemas.microsoft.com/office/powerpoint/2010/main" val="31109013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DE4B64-6785-68DF-4CF5-A54F342BF6C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44AD997-FCE8-9855-57B8-980E8DC8982E}"/>
              </a:ext>
            </a:extLst>
          </p:cNvPr>
          <p:cNvSpPr txBox="1"/>
          <p:nvPr/>
        </p:nvSpPr>
        <p:spPr>
          <a:xfrm>
            <a:off x="1219200" y="1066800"/>
            <a:ext cx="10134600" cy="2996333"/>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Calibri"/>
                <a:cs typeface="Calibri"/>
              </a:rPr>
              <a:t>WRITING STRUCTURE</a:t>
            </a:r>
          </a:p>
          <a:p>
            <a:pPr marL="37466" marR="30480">
              <a:lnSpc>
                <a:spcPct val="101400"/>
              </a:lnSpc>
              <a:spcBef>
                <a:spcPts val="90"/>
              </a:spcBef>
              <a:tabLst>
                <a:tab pos="259715" algn="l"/>
              </a:tabLst>
            </a:pPr>
            <a:endParaRPr lang="en-GB" sz="1800" dirty="0">
              <a:latin typeface="Calibri"/>
              <a:cs typeface="Calibri"/>
            </a:endParaRPr>
          </a:p>
          <a:p>
            <a:pPr marL="37466" marR="30480">
              <a:lnSpc>
                <a:spcPct val="101400"/>
              </a:lnSpc>
              <a:spcBef>
                <a:spcPts val="90"/>
              </a:spcBef>
              <a:tabLst>
                <a:tab pos="259715" algn="l"/>
              </a:tabLst>
            </a:pPr>
            <a:r>
              <a:rPr lang="en-GB" sz="1800" dirty="0">
                <a:latin typeface="Calibri"/>
                <a:cs typeface="Calibri"/>
              </a:rPr>
              <a:t>In Semester </a:t>
            </a:r>
            <a:r>
              <a:rPr lang="en-GB" dirty="0">
                <a:latin typeface="Calibri"/>
                <a:cs typeface="Calibri"/>
              </a:rPr>
              <a:t>1 </a:t>
            </a:r>
            <a:r>
              <a:rPr lang="en-GB" sz="1800" dirty="0">
                <a:latin typeface="Calibri"/>
                <a:cs typeface="Calibri"/>
              </a:rPr>
              <a:t>you had a choice of questions, and you had the choice to pick </a:t>
            </a:r>
            <a:r>
              <a:rPr lang="en-GB" dirty="0">
                <a:latin typeface="Calibri"/>
                <a:cs typeface="Calibri"/>
              </a:rPr>
              <a:t>o</a:t>
            </a:r>
            <a:r>
              <a:rPr lang="en-GB" sz="1800" dirty="0">
                <a:latin typeface="Calibri"/>
                <a:cs typeface="Calibri"/>
              </a:rPr>
              <a:t>ne. </a:t>
            </a:r>
          </a:p>
          <a:p>
            <a:pPr marL="37466" marR="30480">
              <a:lnSpc>
                <a:spcPct val="101400"/>
              </a:lnSpc>
              <a:spcBef>
                <a:spcPts val="90"/>
              </a:spcBef>
              <a:tabLst>
                <a:tab pos="259715" algn="l"/>
              </a:tabLst>
            </a:pPr>
            <a:endParaRPr lang="en-GB" sz="1800" dirty="0">
              <a:latin typeface="Calibri"/>
              <a:cs typeface="Calibri"/>
            </a:endParaRPr>
          </a:p>
          <a:p>
            <a:pPr marL="37466" marR="30480">
              <a:lnSpc>
                <a:spcPct val="101400"/>
              </a:lnSpc>
              <a:spcBef>
                <a:spcPts val="90"/>
              </a:spcBef>
              <a:tabLst>
                <a:tab pos="259715" algn="l"/>
              </a:tabLst>
            </a:pPr>
            <a:r>
              <a:rPr lang="en-GB" sz="1800" dirty="0">
                <a:latin typeface="Calibri"/>
                <a:cs typeface="Calibri"/>
              </a:rPr>
              <a:t>This Semester (2), you are writing to formulate a question for future consideration. </a:t>
            </a:r>
          </a:p>
          <a:p>
            <a:pPr marL="37466" marR="30480">
              <a:lnSpc>
                <a:spcPct val="101400"/>
              </a:lnSpc>
              <a:spcBef>
                <a:spcPts val="90"/>
              </a:spcBef>
              <a:tabLst>
                <a:tab pos="259715" algn="l"/>
              </a:tabLst>
            </a:pPr>
            <a:endParaRPr lang="en-GB" sz="1800" dirty="0">
              <a:latin typeface="Calibri"/>
              <a:cs typeface="Calibri"/>
            </a:endParaRPr>
          </a:p>
          <a:p>
            <a:pPr marL="37466" marR="30480">
              <a:lnSpc>
                <a:spcPct val="101400"/>
              </a:lnSpc>
              <a:spcBef>
                <a:spcPts val="90"/>
              </a:spcBef>
              <a:tabLst>
                <a:tab pos="259715" algn="l"/>
              </a:tabLst>
            </a:pPr>
            <a:r>
              <a:rPr lang="en-GB" sz="1800" dirty="0">
                <a:latin typeface="Calibri"/>
                <a:cs typeface="Calibri"/>
              </a:rPr>
              <a:t>This is why it is called the ‘</a:t>
            </a:r>
            <a:r>
              <a:rPr lang="en-GB" sz="1800" i="1" dirty="0">
                <a:latin typeface="Calibri"/>
                <a:cs typeface="Calibri"/>
              </a:rPr>
              <a:t>Upside Down’ </a:t>
            </a:r>
            <a:r>
              <a:rPr lang="en-GB" sz="1800" dirty="0">
                <a:latin typeface="Calibri"/>
                <a:cs typeface="Calibri"/>
              </a:rPr>
              <a:t>essay.</a:t>
            </a:r>
          </a:p>
          <a:p>
            <a:pPr marL="37466" marR="30480">
              <a:lnSpc>
                <a:spcPct val="101400"/>
              </a:lnSpc>
              <a:spcBef>
                <a:spcPts val="90"/>
              </a:spcBef>
              <a:tabLst>
                <a:tab pos="259715" algn="l"/>
              </a:tabLst>
            </a:pPr>
            <a:endParaRPr lang="en-GB" dirty="0">
              <a:latin typeface="Calibri"/>
              <a:cs typeface="Calibri"/>
            </a:endParaRPr>
          </a:p>
          <a:p>
            <a:pPr marL="37466" marR="30480">
              <a:lnSpc>
                <a:spcPct val="101400"/>
              </a:lnSpc>
              <a:spcBef>
                <a:spcPts val="90"/>
              </a:spcBef>
              <a:tabLst>
                <a:tab pos="259715" algn="l"/>
              </a:tabLst>
            </a:pPr>
            <a:endParaRPr lang="en-GB" sz="1800" dirty="0">
              <a:latin typeface="Calibri"/>
              <a:cs typeface="Calibri"/>
            </a:endParaRPr>
          </a:p>
          <a:p>
            <a:pPr marL="37466" marR="30480">
              <a:lnSpc>
                <a:spcPct val="101400"/>
              </a:lnSpc>
              <a:spcBef>
                <a:spcPts val="90"/>
              </a:spcBef>
              <a:tabLst>
                <a:tab pos="259715" algn="l"/>
              </a:tabLst>
            </a:pPr>
            <a:endParaRPr lang="en-GB" sz="1800" dirty="0">
              <a:latin typeface="Calibri"/>
              <a:cs typeface="Calibri"/>
            </a:endParaRPr>
          </a:p>
        </p:txBody>
      </p:sp>
    </p:spTree>
    <p:extLst>
      <p:ext uri="{BB962C8B-B14F-4D97-AF65-F5344CB8AC3E}">
        <p14:creationId xmlns:p14="http://schemas.microsoft.com/office/powerpoint/2010/main" val="17943062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A0F29-B95B-7272-A76C-B0761192EAC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914142F-75EB-FE5D-323C-7F29122070C5}"/>
              </a:ext>
            </a:extLst>
          </p:cNvPr>
          <p:cNvSpPr txBox="1"/>
          <p:nvPr/>
        </p:nvSpPr>
        <p:spPr>
          <a:xfrm>
            <a:off x="1219200" y="1066800"/>
            <a:ext cx="9983442" cy="369332"/>
          </a:xfrm>
          <a:prstGeom prst="rect">
            <a:avLst/>
          </a:prstGeom>
          <a:noFill/>
        </p:spPr>
        <p:txBody>
          <a:bodyPr wrap="square" rtlCol="0">
            <a:spAutoFit/>
          </a:bodyPr>
          <a:lstStyle/>
          <a:p>
            <a:r>
              <a:rPr lang="en-GB" sz="1800" b="1" dirty="0">
                <a:latin typeface="+mn-lt"/>
                <a:cs typeface="Calibri"/>
              </a:rPr>
              <a:t>M</a:t>
            </a:r>
            <a:r>
              <a:rPr lang="en-GB" sz="1800" b="1" dirty="0">
                <a:latin typeface="Calibri"/>
                <a:cs typeface="Calibri"/>
              </a:rPr>
              <a:t>AP OF THE WRITING STRUCTURE</a:t>
            </a:r>
          </a:p>
        </p:txBody>
      </p:sp>
      <p:sp>
        <p:nvSpPr>
          <p:cNvPr id="2" name="object 3">
            <a:extLst>
              <a:ext uri="{FF2B5EF4-FFF2-40B4-BE49-F238E27FC236}">
                <a16:creationId xmlns:a16="http://schemas.microsoft.com/office/drawing/2014/main" id="{CA70C751-20B6-B21C-04CB-3BB008E35C60}"/>
              </a:ext>
            </a:extLst>
          </p:cNvPr>
          <p:cNvSpPr txBox="1"/>
          <p:nvPr/>
        </p:nvSpPr>
        <p:spPr>
          <a:xfrm>
            <a:off x="4497070" y="5029200"/>
            <a:ext cx="3669665" cy="289823"/>
          </a:xfrm>
          <a:prstGeom prst="rect">
            <a:avLst/>
          </a:prstGeom>
        </p:spPr>
        <p:txBody>
          <a:bodyPr vert="horz" wrap="square" lIns="0" tIns="12700" rIns="0" bIns="0" rtlCol="0">
            <a:spAutoFit/>
          </a:bodyPr>
          <a:lstStyle/>
          <a:p>
            <a:pPr marL="12700">
              <a:lnSpc>
                <a:spcPct val="100000"/>
              </a:lnSpc>
              <a:spcBef>
                <a:spcPts val="100"/>
              </a:spcBef>
            </a:pPr>
            <a:r>
              <a:rPr spc="-20" dirty="0">
                <a:latin typeface="Calibri"/>
                <a:cs typeface="Calibri"/>
              </a:rPr>
              <a:t>Aristotle’s</a:t>
            </a:r>
            <a:r>
              <a:rPr spc="-25" dirty="0">
                <a:latin typeface="Calibri"/>
                <a:cs typeface="Calibri"/>
              </a:rPr>
              <a:t> </a:t>
            </a:r>
            <a:r>
              <a:rPr spc="-20" dirty="0">
                <a:latin typeface="Calibri"/>
                <a:cs typeface="Calibri"/>
              </a:rPr>
              <a:t>three-</a:t>
            </a:r>
            <a:r>
              <a:rPr dirty="0">
                <a:latin typeface="Calibri"/>
                <a:cs typeface="Calibri"/>
              </a:rPr>
              <a:t>act</a:t>
            </a:r>
            <a:r>
              <a:rPr spc="-25" dirty="0">
                <a:latin typeface="Calibri"/>
                <a:cs typeface="Calibri"/>
              </a:rPr>
              <a:t> </a:t>
            </a:r>
            <a:r>
              <a:rPr dirty="0">
                <a:latin typeface="Calibri"/>
                <a:cs typeface="Calibri"/>
              </a:rPr>
              <a:t>Story</a:t>
            </a:r>
            <a:r>
              <a:rPr spc="-25" dirty="0">
                <a:latin typeface="Calibri"/>
                <a:cs typeface="Calibri"/>
              </a:rPr>
              <a:t> </a:t>
            </a:r>
            <a:r>
              <a:rPr spc="-10" dirty="0">
                <a:latin typeface="Calibri"/>
                <a:cs typeface="Calibri"/>
              </a:rPr>
              <a:t>Structure</a:t>
            </a:r>
            <a:endParaRPr dirty="0">
              <a:latin typeface="Calibri"/>
              <a:cs typeface="Calibri"/>
            </a:endParaRPr>
          </a:p>
        </p:txBody>
      </p:sp>
      <p:grpSp>
        <p:nvGrpSpPr>
          <p:cNvPr id="3" name="object 4">
            <a:extLst>
              <a:ext uri="{FF2B5EF4-FFF2-40B4-BE49-F238E27FC236}">
                <a16:creationId xmlns:a16="http://schemas.microsoft.com/office/drawing/2014/main" id="{DC209409-FBA3-4072-7927-EF4F737F36AC}"/>
              </a:ext>
            </a:extLst>
          </p:cNvPr>
          <p:cNvGrpSpPr/>
          <p:nvPr/>
        </p:nvGrpSpPr>
        <p:grpSpPr>
          <a:xfrm>
            <a:off x="2681908" y="3077343"/>
            <a:ext cx="7349490" cy="324485"/>
            <a:chOff x="2681908" y="3077343"/>
            <a:chExt cx="7349490" cy="324485"/>
          </a:xfrm>
        </p:grpSpPr>
        <p:sp>
          <p:nvSpPr>
            <p:cNvPr id="5" name="object 5">
              <a:extLst>
                <a:ext uri="{FF2B5EF4-FFF2-40B4-BE49-F238E27FC236}">
                  <a16:creationId xmlns:a16="http://schemas.microsoft.com/office/drawing/2014/main" id="{72091AF2-3201-E677-E102-2EF827C5185A}"/>
                </a:ext>
              </a:extLst>
            </p:cNvPr>
            <p:cNvSpPr/>
            <p:nvPr/>
          </p:nvSpPr>
          <p:spPr>
            <a:xfrm>
              <a:off x="2720008" y="3293367"/>
              <a:ext cx="7273290" cy="0"/>
            </a:xfrm>
            <a:custGeom>
              <a:avLst/>
              <a:gdLst/>
              <a:ahLst/>
              <a:cxnLst/>
              <a:rect l="l" t="t" r="r" b="b"/>
              <a:pathLst>
                <a:path w="7273290">
                  <a:moveTo>
                    <a:pt x="0" y="0"/>
                  </a:moveTo>
                  <a:lnTo>
                    <a:pt x="7272807" y="0"/>
                  </a:lnTo>
                </a:path>
              </a:pathLst>
            </a:custGeom>
            <a:ln w="76200">
              <a:solidFill>
                <a:srgbClr val="000000"/>
              </a:solidFill>
            </a:ln>
          </p:spPr>
          <p:txBody>
            <a:bodyPr wrap="square" lIns="0" tIns="0" rIns="0" bIns="0" rtlCol="0"/>
            <a:lstStyle/>
            <a:p>
              <a:endParaRPr/>
            </a:p>
          </p:txBody>
        </p:sp>
        <p:sp>
          <p:nvSpPr>
            <p:cNvPr id="6" name="object 6">
              <a:extLst>
                <a:ext uri="{FF2B5EF4-FFF2-40B4-BE49-F238E27FC236}">
                  <a16:creationId xmlns:a16="http://schemas.microsoft.com/office/drawing/2014/main" id="{076F9040-11DC-B420-74E8-DB79F5873588}"/>
                </a:ext>
              </a:extLst>
            </p:cNvPr>
            <p:cNvSpPr/>
            <p:nvPr/>
          </p:nvSpPr>
          <p:spPr>
            <a:xfrm>
              <a:off x="6104384" y="3077343"/>
              <a:ext cx="0" cy="216535"/>
            </a:xfrm>
            <a:custGeom>
              <a:avLst/>
              <a:gdLst/>
              <a:ahLst/>
              <a:cxnLst/>
              <a:rect l="l" t="t" r="r" b="b"/>
              <a:pathLst>
                <a:path h="216535">
                  <a:moveTo>
                    <a:pt x="0" y="216023"/>
                  </a:moveTo>
                  <a:lnTo>
                    <a:pt x="0" y="0"/>
                  </a:lnTo>
                </a:path>
              </a:pathLst>
            </a:custGeom>
            <a:ln w="76200">
              <a:solidFill>
                <a:srgbClr val="000000"/>
              </a:solidFill>
            </a:ln>
          </p:spPr>
          <p:txBody>
            <a:bodyPr wrap="square" lIns="0" tIns="0" rIns="0" bIns="0" rtlCol="0"/>
            <a:lstStyle/>
            <a:p>
              <a:endParaRPr/>
            </a:p>
          </p:txBody>
        </p:sp>
        <p:sp>
          <p:nvSpPr>
            <p:cNvPr id="7" name="object 7">
              <a:extLst>
                <a:ext uri="{FF2B5EF4-FFF2-40B4-BE49-F238E27FC236}">
                  <a16:creationId xmlns:a16="http://schemas.microsoft.com/office/drawing/2014/main" id="{7231C1C9-1DA1-DCEA-F31B-2DFA7D2F6097}"/>
                </a:ext>
              </a:extLst>
            </p:cNvPr>
            <p:cNvSpPr/>
            <p:nvPr/>
          </p:nvSpPr>
          <p:spPr>
            <a:xfrm>
              <a:off x="2720008" y="3185356"/>
              <a:ext cx="0" cy="216535"/>
            </a:xfrm>
            <a:custGeom>
              <a:avLst/>
              <a:gdLst/>
              <a:ahLst/>
              <a:cxnLst/>
              <a:rect l="l" t="t" r="r" b="b"/>
              <a:pathLst>
                <a:path h="216535">
                  <a:moveTo>
                    <a:pt x="0" y="216023"/>
                  </a:moveTo>
                  <a:lnTo>
                    <a:pt x="0" y="0"/>
                  </a:lnTo>
                </a:path>
              </a:pathLst>
            </a:custGeom>
            <a:ln w="76200">
              <a:solidFill>
                <a:srgbClr val="000000"/>
              </a:solidFill>
            </a:ln>
          </p:spPr>
          <p:txBody>
            <a:bodyPr wrap="square" lIns="0" tIns="0" rIns="0" bIns="0" rtlCol="0"/>
            <a:lstStyle/>
            <a:p>
              <a:endParaRPr/>
            </a:p>
          </p:txBody>
        </p:sp>
        <p:sp>
          <p:nvSpPr>
            <p:cNvPr id="8" name="object 8">
              <a:extLst>
                <a:ext uri="{FF2B5EF4-FFF2-40B4-BE49-F238E27FC236}">
                  <a16:creationId xmlns:a16="http://schemas.microsoft.com/office/drawing/2014/main" id="{85BC1612-B14D-285C-AE18-F002CA508B96}"/>
                </a:ext>
              </a:extLst>
            </p:cNvPr>
            <p:cNvSpPr/>
            <p:nvPr/>
          </p:nvSpPr>
          <p:spPr>
            <a:xfrm>
              <a:off x="9992815" y="3170311"/>
              <a:ext cx="0" cy="216535"/>
            </a:xfrm>
            <a:custGeom>
              <a:avLst/>
              <a:gdLst/>
              <a:ahLst/>
              <a:cxnLst/>
              <a:rect l="l" t="t" r="r" b="b"/>
              <a:pathLst>
                <a:path h="216535">
                  <a:moveTo>
                    <a:pt x="0" y="216023"/>
                  </a:moveTo>
                  <a:lnTo>
                    <a:pt x="0" y="0"/>
                  </a:lnTo>
                </a:path>
              </a:pathLst>
            </a:custGeom>
            <a:ln w="76200">
              <a:solidFill>
                <a:srgbClr val="000000"/>
              </a:solidFill>
            </a:ln>
          </p:spPr>
          <p:txBody>
            <a:bodyPr wrap="square" lIns="0" tIns="0" rIns="0" bIns="0" rtlCol="0"/>
            <a:lstStyle/>
            <a:p>
              <a:endParaRPr/>
            </a:p>
          </p:txBody>
        </p:sp>
      </p:grpSp>
      <p:sp>
        <p:nvSpPr>
          <p:cNvPr id="9" name="object 9">
            <a:extLst>
              <a:ext uri="{FF2B5EF4-FFF2-40B4-BE49-F238E27FC236}">
                <a16:creationId xmlns:a16="http://schemas.microsoft.com/office/drawing/2014/main" id="{1654BBFA-9031-51C4-F356-54992015DCEE}"/>
              </a:ext>
            </a:extLst>
          </p:cNvPr>
          <p:cNvSpPr txBox="1"/>
          <p:nvPr/>
        </p:nvSpPr>
        <p:spPr>
          <a:xfrm>
            <a:off x="2104956" y="3558295"/>
            <a:ext cx="944244" cy="299720"/>
          </a:xfrm>
          <a:prstGeom prst="rect">
            <a:avLst/>
          </a:prstGeom>
        </p:spPr>
        <p:txBody>
          <a:bodyPr vert="horz" wrap="square" lIns="0" tIns="12700" rIns="0" bIns="0" rtlCol="0">
            <a:spAutoFit/>
          </a:bodyPr>
          <a:lstStyle/>
          <a:p>
            <a:pPr marL="12700">
              <a:lnSpc>
                <a:spcPct val="100000"/>
              </a:lnSpc>
              <a:spcBef>
                <a:spcPts val="100"/>
              </a:spcBef>
            </a:pPr>
            <a:r>
              <a:rPr sz="1800" spc="-10" dirty="0">
                <a:latin typeface="Calibri"/>
                <a:cs typeface="Calibri"/>
              </a:rPr>
              <a:t>Beginning</a:t>
            </a:r>
            <a:endParaRPr sz="1800">
              <a:latin typeface="Calibri"/>
              <a:cs typeface="Calibri"/>
            </a:endParaRPr>
          </a:p>
        </p:txBody>
      </p:sp>
      <p:sp>
        <p:nvSpPr>
          <p:cNvPr id="10" name="object 10">
            <a:extLst>
              <a:ext uri="{FF2B5EF4-FFF2-40B4-BE49-F238E27FC236}">
                <a16:creationId xmlns:a16="http://schemas.microsoft.com/office/drawing/2014/main" id="{192B0284-C83D-1228-574F-819CFE647B95}"/>
              </a:ext>
            </a:extLst>
          </p:cNvPr>
          <p:cNvSpPr txBox="1"/>
          <p:nvPr/>
        </p:nvSpPr>
        <p:spPr>
          <a:xfrm>
            <a:off x="5762556" y="3558295"/>
            <a:ext cx="680085" cy="299720"/>
          </a:xfrm>
          <a:prstGeom prst="rect">
            <a:avLst/>
          </a:prstGeom>
        </p:spPr>
        <p:txBody>
          <a:bodyPr vert="horz" wrap="square" lIns="0" tIns="12700" rIns="0" bIns="0" rtlCol="0">
            <a:spAutoFit/>
          </a:bodyPr>
          <a:lstStyle/>
          <a:p>
            <a:pPr marL="12700">
              <a:lnSpc>
                <a:spcPct val="100000"/>
              </a:lnSpc>
              <a:spcBef>
                <a:spcPts val="100"/>
              </a:spcBef>
            </a:pPr>
            <a:r>
              <a:rPr sz="1800" spc="-10" dirty="0">
                <a:latin typeface="Calibri"/>
                <a:cs typeface="Calibri"/>
              </a:rPr>
              <a:t>Middle</a:t>
            </a:r>
            <a:endParaRPr sz="1800">
              <a:latin typeface="Calibri"/>
              <a:cs typeface="Calibri"/>
            </a:endParaRPr>
          </a:p>
        </p:txBody>
      </p:sp>
      <p:sp>
        <p:nvSpPr>
          <p:cNvPr id="11" name="object 11">
            <a:extLst>
              <a:ext uri="{FF2B5EF4-FFF2-40B4-BE49-F238E27FC236}">
                <a16:creationId xmlns:a16="http://schemas.microsoft.com/office/drawing/2014/main" id="{B22613F3-4C3A-F7BD-8651-FB2E95DED6AA}"/>
              </a:ext>
            </a:extLst>
          </p:cNvPr>
          <p:cNvSpPr txBox="1"/>
          <p:nvPr/>
        </p:nvSpPr>
        <p:spPr>
          <a:xfrm>
            <a:off x="9833610" y="3558295"/>
            <a:ext cx="377190" cy="299720"/>
          </a:xfrm>
          <a:prstGeom prst="rect">
            <a:avLst/>
          </a:prstGeom>
        </p:spPr>
        <p:txBody>
          <a:bodyPr vert="horz" wrap="square" lIns="0" tIns="12700" rIns="0" bIns="0" rtlCol="0">
            <a:spAutoFit/>
          </a:bodyPr>
          <a:lstStyle/>
          <a:p>
            <a:pPr marL="12700">
              <a:lnSpc>
                <a:spcPct val="100000"/>
              </a:lnSpc>
              <a:spcBef>
                <a:spcPts val="100"/>
              </a:spcBef>
            </a:pPr>
            <a:r>
              <a:rPr sz="1800" spc="-25" dirty="0">
                <a:latin typeface="Calibri"/>
                <a:cs typeface="Calibri"/>
              </a:rPr>
              <a:t>End</a:t>
            </a:r>
            <a:endParaRPr sz="1800" dirty="0">
              <a:latin typeface="Calibri"/>
              <a:cs typeface="Calibri"/>
            </a:endParaRPr>
          </a:p>
        </p:txBody>
      </p:sp>
    </p:spTree>
    <p:extLst>
      <p:ext uri="{BB962C8B-B14F-4D97-AF65-F5344CB8AC3E}">
        <p14:creationId xmlns:p14="http://schemas.microsoft.com/office/powerpoint/2010/main" val="19107300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202EC-65F2-9AAE-F240-E815F5855B0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8B3156-0D5D-BE11-97FD-D0C43816648C}"/>
              </a:ext>
            </a:extLst>
          </p:cNvPr>
          <p:cNvSpPr txBox="1"/>
          <p:nvPr/>
        </p:nvSpPr>
        <p:spPr>
          <a:xfrm>
            <a:off x="1219200" y="1066800"/>
            <a:ext cx="9983442" cy="5018746"/>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Calibri"/>
                <a:cs typeface="Calibri"/>
              </a:rPr>
              <a:t>MAP OF THE WRITING STRUCTURE – REMEMBER THIS IS AN UPSIDE-DOWN ESSAY</a:t>
            </a:r>
          </a:p>
          <a:p>
            <a:pPr marL="37466" marR="30480">
              <a:lnSpc>
                <a:spcPct val="101400"/>
              </a:lnSpc>
              <a:spcBef>
                <a:spcPts val="90"/>
              </a:spcBef>
              <a:tabLst>
                <a:tab pos="259715" algn="l"/>
              </a:tabLst>
            </a:pPr>
            <a:endParaRPr lang="en-GB" b="1" dirty="0">
              <a:latin typeface="Calibri"/>
              <a:cs typeface="Calibri"/>
            </a:endParaRPr>
          </a:p>
          <a:p>
            <a:pPr marL="37466" marR="30480">
              <a:lnSpc>
                <a:spcPct val="101400"/>
              </a:lnSpc>
              <a:spcBef>
                <a:spcPts val="90"/>
              </a:spcBef>
              <a:tabLst>
                <a:tab pos="259715" algn="l"/>
              </a:tabLst>
            </a:pPr>
            <a:r>
              <a:rPr lang="en-GB" sz="1800" b="1" dirty="0">
                <a:latin typeface="Calibri"/>
                <a:cs typeface="Calibri"/>
              </a:rPr>
              <a:t>BEGINNING:</a:t>
            </a:r>
          </a:p>
          <a:p>
            <a:pPr marL="323216" marR="30480" lvl="0" indent="-285750" defTabSz="914400" eaLnBrk="1" fontAlgn="auto" latinLnBrk="0" hangingPunct="1">
              <a:lnSpc>
                <a:spcPct val="101400"/>
              </a:lnSpc>
              <a:spcBef>
                <a:spcPts val="90"/>
              </a:spcBef>
              <a:spcAft>
                <a:spcPts val="0"/>
              </a:spcAft>
              <a:buClrTx/>
              <a:buSzTx/>
              <a:buFont typeface="Calibri" panose="020F0502020204030204" pitchFamily="34" charset="0"/>
              <a:buChar char="­"/>
              <a:tabLst>
                <a:tab pos="259715" algn="l"/>
              </a:tabLst>
              <a:defRPr/>
            </a:pPr>
            <a:r>
              <a:rPr lang="en-GB" dirty="0">
                <a:latin typeface="Calibri"/>
                <a:cs typeface="Calibri"/>
              </a:rPr>
              <a:t>Open with </a:t>
            </a:r>
            <a:r>
              <a:rPr lang="en-GB" sz="1800" dirty="0">
                <a:latin typeface="Calibri"/>
                <a:cs typeface="Calibri"/>
              </a:rPr>
              <a:t>a short context for your keywords </a:t>
            </a:r>
            <a:r>
              <a:rPr lang="en-GB" dirty="0">
                <a:latin typeface="Calibri"/>
                <a:cs typeface="Calibri"/>
              </a:rPr>
              <a:t>and direction of thinking </a:t>
            </a:r>
            <a:r>
              <a:rPr lang="en-GB" sz="1800" dirty="0">
                <a:latin typeface="Calibri"/>
                <a:cs typeface="Calibri"/>
              </a:rPr>
              <a:t>(150-200 words approx.)</a:t>
            </a:r>
          </a:p>
          <a:p>
            <a:pPr marL="37466" marR="30480">
              <a:lnSpc>
                <a:spcPct val="101400"/>
              </a:lnSpc>
              <a:spcBef>
                <a:spcPts val="90"/>
              </a:spcBef>
              <a:tabLst>
                <a:tab pos="259715" algn="l"/>
              </a:tabLst>
            </a:pPr>
            <a:endParaRPr lang="en-GB" dirty="0">
              <a:latin typeface="Calibri"/>
              <a:cs typeface="Calibri"/>
            </a:endParaRPr>
          </a:p>
          <a:p>
            <a:pPr marL="37466" marR="30480">
              <a:lnSpc>
                <a:spcPct val="101400"/>
              </a:lnSpc>
              <a:spcBef>
                <a:spcPts val="90"/>
              </a:spcBef>
              <a:tabLst>
                <a:tab pos="259715" algn="l"/>
              </a:tabLst>
            </a:pPr>
            <a:r>
              <a:rPr lang="en-GB" sz="1800" b="1" dirty="0">
                <a:latin typeface="Calibri"/>
                <a:cs typeface="Calibri"/>
              </a:rPr>
              <a:t>MIDDLE:</a:t>
            </a:r>
          </a:p>
          <a:p>
            <a:pPr marL="323216" marR="30480" lvl="0" indent="-285750" defTabSz="914400" eaLnBrk="1" fontAlgn="auto" latinLnBrk="0" hangingPunct="1">
              <a:lnSpc>
                <a:spcPct val="101400"/>
              </a:lnSpc>
              <a:spcBef>
                <a:spcPts val="90"/>
              </a:spcBef>
              <a:spcAft>
                <a:spcPts val="0"/>
              </a:spcAft>
              <a:buClrTx/>
              <a:buSzTx/>
              <a:buFont typeface="Calibri" panose="020F0502020204030204" pitchFamily="34" charset="0"/>
              <a:buChar char="­"/>
              <a:tabLst>
                <a:tab pos="259715" algn="l"/>
              </a:tabLst>
              <a:defRPr/>
            </a:pPr>
            <a:r>
              <a:rPr lang="en-GB" dirty="0">
                <a:latin typeface="Calibri"/>
                <a:cs typeface="Calibri"/>
              </a:rPr>
              <a:t>Explore your First Keyword (500-600 words approx.)</a:t>
            </a:r>
          </a:p>
          <a:p>
            <a:pPr marL="323216" marR="30480" lvl="0" indent="-285750" defTabSz="914400" eaLnBrk="1" fontAlgn="auto" latinLnBrk="0" hangingPunct="1">
              <a:lnSpc>
                <a:spcPct val="101400"/>
              </a:lnSpc>
              <a:spcBef>
                <a:spcPts val="90"/>
              </a:spcBef>
              <a:spcAft>
                <a:spcPts val="0"/>
              </a:spcAft>
              <a:buClrTx/>
              <a:buSzTx/>
              <a:buFont typeface="Calibri" panose="020F0502020204030204" pitchFamily="34" charset="0"/>
              <a:buChar char="­"/>
              <a:tabLst>
                <a:tab pos="259715" algn="l"/>
              </a:tabLst>
              <a:defRPr/>
            </a:pPr>
            <a:r>
              <a:rPr lang="en-GB" dirty="0">
                <a:latin typeface="Calibri"/>
                <a:cs typeface="Calibri"/>
              </a:rPr>
              <a:t>Explore your Second Keyword (500-600 words approx.)</a:t>
            </a:r>
          </a:p>
          <a:p>
            <a:pPr marL="323216" marR="30480" lvl="0" indent="-285750" defTabSz="914400" eaLnBrk="1" fontAlgn="auto" latinLnBrk="0" hangingPunct="1">
              <a:lnSpc>
                <a:spcPct val="101400"/>
              </a:lnSpc>
              <a:spcBef>
                <a:spcPts val="90"/>
              </a:spcBef>
              <a:spcAft>
                <a:spcPts val="0"/>
              </a:spcAft>
              <a:buClrTx/>
              <a:buSzTx/>
              <a:buFont typeface="Calibri" panose="020F0502020204030204" pitchFamily="34" charset="0"/>
              <a:buChar char="­"/>
              <a:tabLst>
                <a:tab pos="259715" algn="l"/>
              </a:tabLst>
              <a:defRPr/>
            </a:pPr>
            <a:r>
              <a:rPr lang="en-GB" dirty="0">
                <a:latin typeface="Calibri"/>
                <a:cs typeface="Calibri"/>
              </a:rPr>
              <a:t>Explore your Third Keyword (500-600 words approx.)</a:t>
            </a:r>
          </a:p>
          <a:p>
            <a:pPr marL="37466" marR="30480">
              <a:lnSpc>
                <a:spcPct val="101400"/>
              </a:lnSpc>
              <a:spcBef>
                <a:spcPts val="90"/>
              </a:spcBef>
              <a:tabLst>
                <a:tab pos="259715" algn="l"/>
              </a:tabLst>
            </a:pPr>
            <a:endParaRPr lang="en-GB" dirty="0">
              <a:latin typeface="Calibri"/>
              <a:cs typeface="Calibri"/>
            </a:endParaRPr>
          </a:p>
          <a:p>
            <a:pPr marL="37466" marR="30480">
              <a:lnSpc>
                <a:spcPct val="101400"/>
              </a:lnSpc>
              <a:spcBef>
                <a:spcPts val="90"/>
              </a:spcBef>
              <a:tabLst>
                <a:tab pos="259715" algn="l"/>
              </a:tabLst>
            </a:pPr>
            <a:r>
              <a:rPr lang="en-GB" dirty="0">
                <a:latin typeface="Calibri"/>
                <a:cs typeface="Calibri"/>
              </a:rPr>
              <a:t>All with references to theoretical texts, images and thinkers you hope to use to support your research.</a:t>
            </a:r>
          </a:p>
          <a:p>
            <a:pPr marL="37466" marR="30480">
              <a:lnSpc>
                <a:spcPct val="101400"/>
              </a:lnSpc>
              <a:spcBef>
                <a:spcPts val="90"/>
              </a:spcBef>
              <a:tabLst>
                <a:tab pos="259715" algn="l"/>
              </a:tabLst>
            </a:pPr>
            <a:endParaRPr lang="en-GB" dirty="0">
              <a:latin typeface="Calibri"/>
              <a:cs typeface="Calibri"/>
            </a:endParaRPr>
          </a:p>
          <a:p>
            <a:pPr marL="37466" marR="30480">
              <a:lnSpc>
                <a:spcPct val="101400"/>
              </a:lnSpc>
              <a:spcBef>
                <a:spcPts val="90"/>
              </a:spcBef>
              <a:tabLst>
                <a:tab pos="259715" algn="l"/>
              </a:tabLst>
            </a:pPr>
            <a:r>
              <a:rPr lang="en-GB" b="1" dirty="0">
                <a:latin typeface="Calibri"/>
                <a:cs typeface="Calibri"/>
              </a:rPr>
              <a:t>END:</a:t>
            </a:r>
          </a:p>
          <a:p>
            <a:pPr marL="323216" marR="30480" lvl="0" indent="-285750" defTabSz="914400" eaLnBrk="1" fontAlgn="auto" latinLnBrk="0" hangingPunct="1">
              <a:lnSpc>
                <a:spcPct val="101400"/>
              </a:lnSpc>
              <a:spcBef>
                <a:spcPts val="90"/>
              </a:spcBef>
              <a:spcAft>
                <a:spcPts val="0"/>
              </a:spcAft>
              <a:buClrTx/>
              <a:buSzTx/>
              <a:buFont typeface="Calibri" panose="020F0502020204030204" pitchFamily="34" charset="0"/>
              <a:buChar char="­"/>
              <a:tabLst>
                <a:tab pos="259715" algn="l"/>
              </a:tabLst>
              <a:defRPr/>
            </a:pPr>
            <a:r>
              <a:rPr lang="en-GB" dirty="0">
                <a:latin typeface="Calibri"/>
                <a:cs typeface="Calibri"/>
              </a:rPr>
              <a:t>Contextualise and synthesise how these have led you to a question (&amp; sub questions) you wish to research about next year (300-400 words approx.).</a:t>
            </a:r>
          </a:p>
          <a:p>
            <a:pPr marL="323216" marR="30480" indent="-285750">
              <a:lnSpc>
                <a:spcPct val="101400"/>
              </a:lnSpc>
              <a:spcBef>
                <a:spcPts val="90"/>
              </a:spcBef>
              <a:buFont typeface="Calibri" panose="020F0502020204030204" pitchFamily="34" charset="0"/>
              <a:buChar char="­"/>
              <a:tabLst>
                <a:tab pos="259715" algn="l"/>
              </a:tabLst>
              <a:defRPr/>
            </a:pPr>
            <a:r>
              <a:rPr lang="en-GB" dirty="0">
                <a:latin typeface="Calibri"/>
                <a:cs typeface="Calibri"/>
              </a:rPr>
              <a:t>Finally, you will write a fully formed research question with sub-questions that might be useful in your chapters (50-75 words approx.).</a:t>
            </a:r>
          </a:p>
        </p:txBody>
      </p:sp>
    </p:spTree>
    <p:extLst>
      <p:ext uri="{BB962C8B-B14F-4D97-AF65-F5344CB8AC3E}">
        <p14:creationId xmlns:p14="http://schemas.microsoft.com/office/powerpoint/2010/main" val="42036146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AFCBE-D187-F129-2598-663486099D2A}"/>
            </a:ext>
          </a:extLst>
        </p:cNvPr>
        <p:cNvGrpSpPr/>
        <p:nvPr/>
      </p:nvGrpSpPr>
      <p:grpSpPr>
        <a:xfrm>
          <a:off x="0" y="0"/>
          <a:ext cx="0" cy="0"/>
          <a:chOff x="0" y="0"/>
          <a:chExt cx="0" cy="0"/>
        </a:xfrm>
      </p:grpSpPr>
      <p:sp>
        <p:nvSpPr>
          <p:cNvPr id="76" name="Rectangle 75">
            <a:extLst>
              <a:ext uri="{FF2B5EF4-FFF2-40B4-BE49-F238E27FC236}">
                <a16:creationId xmlns:a16="http://schemas.microsoft.com/office/drawing/2014/main" id="{A30EF3A4-30A4-56BD-38D2-94E4F9AC5D3F}"/>
              </a:ext>
            </a:extLst>
          </p:cNvPr>
          <p:cNvSpPr/>
          <p:nvPr/>
        </p:nvSpPr>
        <p:spPr>
          <a:xfrm>
            <a:off x="6316958" y="1845232"/>
            <a:ext cx="4085111" cy="736786"/>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9F27C8A-462A-806F-D53B-8CEDC91A61DB}"/>
              </a:ext>
            </a:extLst>
          </p:cNvPr>
          <p:cNvSpPr txBox="1"/>
          <p:nvPr/>
        </p:nvSpPr>
        <p:spPr>
          <a:xfrm>
            <a:off x="2019301" y="586042"/>
            <a:ext cx="2209800" cy="363113"/>
          </a:xfrm>
          <a:prstGeom prst="rect">
            <a:avLst/>
          </a:prstGeom>
          <a:noFill/>
        </p:spPr>
        <p:txBody>
          <a:bodyPr wrap="square" rtlCol="0">
            <a:spAutoFit/>
          </a:bodyPr>
          <a:lstStyle/>
          <a:p>
            <a:pPr marL="37466" marR="30480" algn="ctr">
              <a:lnSpc>
                <a:spcPct val="101400"/>
              </a:lnSpc>
              <a:spcBef>
                <a:spcPts val="90"/>
              </a:spcBef>
              <a:tabLst>
                <a:tab pos="259715" algn="l"/>
              </a:tabLst>
            </a:pPr>
            <a:r>
              <a:rPr lang="en-GB" sz="1800" b="1" dirty="0">
                <a:latin typeface="Calibri"/>
                <a:cs typeface="Calibri"/>
              </a:rPr>
              <a:t>SEMESTER 1 - ESSAY</a:t>
            </a:r>
            <a:endParaRPr lang="en-GB" sz="1800" dirty="0">
              <a:latin typeface="Calibri"/>
              <a:cs typeface="Calibri"/>
            </a:endParaRPr>
          </a:p>
        </p:txBody>
      </p:sp>
      <p:sp>
        <p:nvSpPr>
          <p:cNvPr id="53" name="Triangle 3">
            <a:extLst>
              <a:ext uri="{FF2B5EF4-FFF2-40B4-BE49-F238E27FC236}">
                <a16:creationId xmlns:a16="http://schemas.microsoft.com/office/drawing/2014/main" id="{6D5BBE60-69F4-F023-AAE0-107E8E199342}"/>
              </a:ext>
            </a:extLst>
          </p:cNvPr>
          <p:cNvSpPr/>
          <p:nvPr/>
        </p:nvSpPr>
        <p:spPr>
          <a:xfrm rot="10800000">
            <a:off x="1676401" y="2947192"/>
            <a:ext cx="3048001" cy="2792583"/>
          </a:xfrm>
          <a:prstGeom prst="triangle">
            <a:avLst>
              <a:gd name="adj" fmla="val 50330"/>
            </a:avLst>
          </a:prstGeom>
          <a:solidFill>
            <a:srgbClr val="EEC6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Triangle 4">
            <a:extLst>
              <a:ext uri="{FF2B5EF4-FFF2-40B4-BE49-F238E27FC236}">
                <a16:creationId xmlns:a16="http://schemas.microsoft.com/office/drawing/2014/main" id="{4DD90D7A-3F62-D3F1-D86E-4DC8CE18737D}"/>
              </a:ext>
            </a:extLst>
          </p:cNvPr>
          <p:cNvSpPr/>
          <p:nvPr/>
        </p:nvSpPr>
        <p:spPr>
          <a:xfrm>
            <a:off x="1686842" y="1653300"/>
            <a:ext cx="3048001" cy="1283432"/>
          </a:xfrm>
          <a:prstGeom prst="triangle">
            <a:avLst>
              <a:gd name="adj" fmla="val 50000"/>
            </a:avLst>
          </a:prstGeom>
          <a:solidFill>
            <a:srgbClr val="D8FD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TextBox 54">
            <a:extLst>
              <a:ext uri="{FF2B5EF4-FFF2-40B4-BE49-F238E27FC236}">
                <a16:creationId xmlns:a16="http://schemas.microsoft.com/office/drawing/2014/main" id="{691C2C56-A592-A790-3F9E-32489EE970C1}"/>
              </a:ext>
            </a:extLst>
          </p:cNvPr>
          <p:cNvSpPr txBox="1"/>
          <p:nvPr/>
        </p:nvSpPr>
        <p:spPr>
          <a:xfrm>
            <a:off x="2045668" y="2610896"/>
            <a:ext cx="2285314" cy="1200329"/>
          </a:xfrm>
          <a:prstGeom prst="rect">
            <a:avLst/>
          </a:prstGeom>
          <a:noFill/>
        </p:spPr>
        <p:txBody>
          <a:bodyPr wrap="square" rtlCol="0">
            <a:spAutoFit/>
          </a:bodyPr>
          <a:lstStyle/>
          <a:p>
            <a:pPr algn="ctr"/>
            <a:r>
              <a:rPr lang="en-US" dirty="0">
                <a:latin typeface="+mn-lt"/>
              </a:rPr>
              <a:t>field or area for discussion</a:t>
            </a:r>
          </a:p>
          <a:p>
            <a:pPr algn="ctr"/>
            <a:r>
              <a:rPr lang="en-US" dirty="0">
                <a:latin typeface="+mn-lt"/>
              </a:rPr>
              <a:t>leading</a:t>
            </a:r>
          </a:p>
          <a:p>
            <a:pPr algn="ctr"/>
            <a:r>
              <a:rPr lang="en-US" dirty="0">
                <a:latin typeface="+mn-lt"/>
              </a:rPr>
              <a:t>to…</a:t>
            </a:r>
          </a:p>
        </p:txBody>
      </p:sp>
      <p:cxnSp>
        <p:nvCxnSpPr>
          <p:cNvPr id="56" name="Straight Arrow Connector 55">
            <a:extLst>
              <a:ext uri="{FF2B5EF4-FFF2-40B4-BE49-F238E27FC236}">
                <a16:creationId xmlns:a16="http://schemas.microsoft.com/office/drawing/2014/main" id="{9ADC51DE-67F7-2042-0805-A64253C67F5F}"/>
              </a:ext>
            </a:extLst>
          </p:cNvPr>
          <p:cNvCxnSpPr>
            <a:cxnSpLocks/>
          </p:cNvCxnSpPr>
          <p:nvPr/>
        </p:nvCxnSpPr>
        <p:spPr>
          <a:xfrm>
            <a:off x="3195983" y="3864325"/>
            <a:ext cx="0" cy="1393475"/>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0E316B88-F124-643E-5499-0F9693EC1573}"/>
              </a:ext>
            </a:extLst>
          </p:cNvPr>
          <p:cNvCxnSpPr>
            <a:cxnSpLocks/>
          </p:cNvCxnSpPr>
          <p:nvPr/>
        </p:nvCxnSpPr>
        <p:spPr>
          <a:xfrm>
            <a:off x="3195983" y="1938743"/>
            <a:ext cx="0" cy="499657"/>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0794618C-F008-E3F9-5ADC-F88A81E023B6}"/>
              </a:ext>
            </a:extLst>
          </p:cNvPr>
          <p:cNvSpPr txBox="1"/>
          <p:nvPr/>
        </p:nvSpPr>
        <p:spPr>
          <a:xfrm>
            <a:off x="1897321" y="1221284"/>
            <a:ext cx="2624439" cy="369332"/>
          </a:xfrm>
          <a:prstGeom prst="rect">
            <a:avLst/>
          </a:prstGeom>
          <a:noFill/>
        </p:spPr>
        <p:txBody>
          <a:bodyPr wrap="square" rtlCol="0">
            <a:spAutoFit/>
          </a:bodyPr>
          <a:lstStyle/>
          <a:p>
            <a:pPr algn="ctr"/>
            <a:r>
              <a:rPr lang="en-US" dirty="0">
                <a:latin typeface="+mn-lt"/>
              </a:rPr>
              <a:t>A set research question </a:t>
            </a:r>
          </a:p>
        </p:txBody>
      </p:sp>
      <p:sp>
        <p:nvSpPr>
          <p:cNvPr id="60" name="TextBox 59">
            <a:extLst>
              <a:ext uri="{FF2B5EF4-FFF2-40B4-BE49-F238E27FC236}">
                <a16:creationId xmlns:a16="http://schemas.microsoft.com/office/drawing/2014/main" id="{7C923FBA-067E-39A1-EB27-C15F13995135}"/>
              </a:ext>
            </a:extLst>
          </p:cNvPr>
          <p:cNvSpPr txBox="1"/>
          <p:nvPr/>
        </p:nvSpPr>
        <p:spPr>
          <a:xfrm>
            <a:off x="2172491" y="5902626"/>
            <a:ext cx="2036514" cy="369332"/>
          </a:xfrm>
          <a:prstGeom prst="rect">
            <a:avLst/>
          </a:prstGeom>
          <a:noFill/>
        </p:spPr>
        <p:txBody>
          <a:bodyPr wrap="square" rtlCol="0">
            <a:spAutoFit/>
          </a:bodyPr>
          <a:lstStyle/>
          <a:p>
            <a:pPr algn="ctr"/>
            <a:r>
              <a:rPr lang="en-GB" b="1" i="1" dirty="0">
                <a:latin typeface="+mn-lt"/>
              </a:rPr>
              <a:t>CONCLUSION</a:t>
            </a:r>
            <a:endParaRPr lang="en-US" b="1" i="1" dirty="0">
              <a:latin typeface="+mn-lt"/>
            </a:endParaRPr>
          </a:p>
        </p:txBody>
      </p:sp>
      <p:sp>
        <p:nvSpPr>
          <p:cNvPr id="63" name="TextBox 62">
            <a:extLst>
              <a:ext uri="{FF2B5EF4-FFF2-40B4-BE49-F238E27FC236}">
                <a16:creationId xmlns:a16="http://schemas.microsoft.com/office/drawing/2014/main" id="{02ADD731-5DC1-013D-A2F5-CF22D8EE74FE}"/>
              </a:ext>
            </a:extLst>
          </p:cNvPr>
          <p:cNvSpPr txBox="1"/>
          <p:nvPr/>
        </p:nvSpPr>
        <p:spPr>
          <a:xfrm>
            <a:off x="7274950" y="586042"/>
            <a:ext cx="2209800" cy="363113"/>
          </a:xfrm>
          <a:prstGeom prst="rect">
            <a:avLst/>
          </a:prstGeom>
          <a:noFill/>
        </p:spPr>
        <p:txBody>
          <a:bodyPr wrap="square" rtlCol="0">
            <a:spAutoFit/>
          </a:bodyPr>
          <a:lstStyle/>
          <a:p>
            <a:pPr marL="37466" marR="30480" algn="ctr">
              <a:lnSpc>
                <a:spcPct val="101400"/>
              </a:lnSpc>
              <a:spcBef>
                <a:spcPts val="90"/>
              </a:spcBef>
              <a:tabLst>
                <a:tab pos="259715" algn="l"/>
              </a:tabLst>
            </a:pPr>
            <a:r>
              <a:rPr lang="en-GB" sz="1800" b="1" dirty="0">
                <a:latin typeface="Calibri"/>
                <a:cs typeface="Calibri"/>
              </a:rPr>
              <a:t>SEMESTER 2 - ESSAY</a:t>
            </a:r>
            <a:endParaRPr lang="en-GB" sz="1800" dirty="0">
              <a:latin typeface="Calibri"/>
              <a:cs typeface="Calibri"/>
            </a:endParaRPr>
          </a:p>
        </p:txBody>
      </p:sp>
      <p:sp>
        <p:nvSpPr>
          <p:cNvPr id="67" name="Triangle 12">
            <a:extLst>
              <a:ext uri="{FF2B5EF4-FFF2-40B4-BE49-F238E27FC236}">
                <a16:creationId xmlns:a16="http://schemas.microsoft.com/office/drawing/2014/main" id="{BE0F3700-5B9F-1E7C-85F7-A3B97C067590}"/>
              </a:ext>
            </a:extLst>
          </p:cNvPr>
          <p:cNvSpPr/>
          <p:nvPr/>
        </p:nvSpPr>
        <p:spPr>
          <a:xfrm rot="10800000">
            <a:off x="6337533" y="4435681"/>
            <a:ext cx="4085110" cy="1322796"/>
          </a:xfrm>
          <a:prstGeom prst="triangle">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TextBox 68">
            <a:extLst>
              <a:ext uri="{FF2B5EF4-FFF2-40B4-BE49-F238E27FC236}">
                <a16:creationId xmlns:a16="http://schemas.microsoft.com/office/drawing/2014/main" id="{F9AD6464-F5C7-46C5-B13E-E275B8317E69}"/>
              </a:ext>
            </a:extLst>
          </p:cNvPr>
          <p:cNvSpPr txBox="1"/>
          <p:nvPr/>
        </p:nvSpPr>
        <p:spPr>
          <a:xfrm>
            <a:off x="6337055" y="4389625"/>
            <a:ext cx="4073135" cy="1200329"/>
          </a:xfrm>
          <a:prstGeom prst="rect">
            <a:avLst/>
          </a:prstGeom>
          <a:noFill/>
        </p:spPr>
        <p:txBody>
          <a:bodyPr wrap="square" rtlCol="0">
            <a:spAutoFit/>
          </a:bodyPr>
          <a:lstStyle/>
          <a:p>
            <a:pPr algn="ctr"/>
            <a:r>
              <a:rPr lang="en-US" dirty="0">
                <a:latin typeface="+mn-lt"/>
              </a:rPr>
              <a:t>Synthesis + discussion</a:t>
            </a:r>
          </a:p>
          <a:p>
            <a:pPr algn="ctr"/>
            <a:r>
              <a:rPr lang="en-GB" dirty="0">
                <a:latin typeface="+mn-lt"/>
              </a:rPr>
              <a:t>leading to &amp; justification</a:t>
            </a:r>
          </a:p>
          <a:p>
            <a:pPr algn="ctr"/>
            <a:r>
              <a:rPr lang="en-GB" dirty="0">
                <a:latin typeface="+mn-lt"/>
              </a:rPr>
              <a:t> for ….</a:t>
            </a:r>
          </a:p>
          <a:p>
            <a:pPr algn="ctr"/>
            <a:endParaRPr lang="en-US" dirty="0">
              <a:latin typeface="+mn-lt"/>
            </a:endParaRPr>
          </a:p>
        </p:txBody>
      </p:sp>
      <p:sp>
        <p:nvSpPr>
          <p:cNvPr id="70" name="Rectangle 69">
            <a:extLst>
              <a:ext uri="{FF2B5EF4-FFF2-40B4-BE49-F238E27FC236}">
                <a16:creationId xmlns:a16="http://schemas.microsoft.com/office/drawing/2014/main" id="{889C95CF-4D0B-CA0A-147B-13BE00BF27AD}"/>
              </a:ext>
            </a:extLst>
          </p:cNvPr>
          <p:cNvSpPr/>
          <p:nvPr/>
        </p:nvSpPr>
        <p:spPr>
          <a:xfrm>
            <a:off x="6337532" y="1289038"/>
            <a:ext cx="4085111" cy="445573"/>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TextBox 70">
            <a:extLst>
              <a:ext uri="{FF2B5EF4-FFF2-40B4-BE49-F238E27FC236}">
                <a16:creationId xmlns:a16="http://schemas.microsoft.com/office/drawing/2014/main" id="{FBEF8CC3-1CA1-94AC-C211-F02EB346AD3A}"/>
              </a:ext>
            </a:extLst>
          </p:cNvPr>
          <p:cNvSpPr txBox="1"/>
          <p:nvPr/>
        </p:nvSpPr>
        <p:spPr>
          <a:xfrm>
            <a:off x="6324601" y="1341721"/>
            <a:ext cx="4085589" cy="369332"/>
          </a:xfrm>
          <a:prstGeom prst="rect">
            <a:avLst/>
          </a:prstGeom>
          <a:noFill/>
        </p:spPr>
        <p:txBody>
          <a:bodyPr wrap="square" rtlCol="0">
            <a:spAutoFit/>
          </a:bodyPr>
          <a:lstStyle/>
          <a:p>
            <a:pPr algn="ctr"/>
            <a:r>
              <a:rPr lang="en-US" dirty="0">
                <a:latin typeface="+mn-lt"/>
              </a:rPr>
              <a:t>Short outlining context and keywords</a:t>
            </a:r>
          </a:p>
        </p:txBody>
      </p:sp>
      <p:sp>
        <p:nvSpPr>
          <p:cNvPr id="72" name="TextBox 71">
            <a:extLst>
              <a:ext uri="{FF2B5EF4-FFF2-40B4-BE49-F238E27FC236}">
                <a16:creationId xmlns:a16="http://schemas.microsoft.com/office/drawing/2014/main" id="{4B7C0FE0-631E-886A-A1C2-B495AB3CBDC0}"/>
              </a:ext>
            </a:extLst>
          </p:cNvPr>
          <p:cNvSpPr txBox="1"/>
          <p:nvPr/>
        </p:nvSpPr>
        <p:spPr>
          <a:xfrm>
            <a:off x="7134078" y="5902626"/>
            <a:ext cx="2467122" cy="369332"/>
          </a:xfrm>
          <a:prstGeom prst="rect">
            <a:avLst/>
          </a:prstGeom>
          <a:noFill/>
        </p:spPr>
        <p:txBody>
          <a:bodyPr wrap="square" rtlCol="0">
            <a:spAutoFit/>
          </a:bodyPr>
          <a:lstStyle/>
          <a:p>
            <a:pPr algn="ctr"/>
            <a:r>
              <a:rPr lang="en-US" b="1" i="1" dirty="0">
                <a:latin typeface="+mn-lt"/>
              </a:rPr>
              <a:t>A RESEARCH QUESTION </a:t>
            </a:r>
          </a:p>
        </p:txBody>
      </p:sp>
      <p:sp>
        <p:nvSpPr>
          <p:cNvPr id="75" name="TextBox 74">
            <a:extLst>
              <a:ext uri="{FF2B5EF4-FFF2-40B4-BE49-F238E27FC236}">
                <a16:creationId xmlns:a16="http://schemas.microsoft.com/office/drawing/2014/main" id="{52954C7E-4E72-3BC5-0173-D26FF6219C42}"/>
              </a:ext>
            </a:extLst>
          </p:cNvPr>
          <p:cNvSpPr txBox="1"/>
          <p:nvPr/>
        </p:nvSpPr>
        <p:spPr>
          <a:xfrm>
            <a:off x="7297934" y="1910726"/>
            <a:ext cx="2123158" cy="646331"/>
          </a:xfrm>
          <a:prstGeom prst="rect">
            <a:avLst/>
          </a:prstGeom>
          <a:noFill/>
        </p:spPr>
        <p:txBody>
          <a:bodyPr wrap="square">
            <a:spAutoFit/>
          </a:bodyPr>
          <a:lstStyle/>
          <a:p>
            <a:pPr algn="ctr"/>
            <a:r>
              <a:rPr lang="en-GB" dirty="0">
                <a:latin typeface="+mn-lt"/>
              </a:rPr>
              <a:t>Keyword 1 + field or area for discussion</a:t>
            </a:r>
          </a:p>
        </p:txBody>
      </p:sp>
      <p:sp>
        <p:nvSpPr>
          <p:cNvPr id="77" name="Rectangle 76">
            <a:extLst>
              <a:ext uri="{FF2B5EF4-FFF2-40B4-BE49-F238E27FC236}">
                <a16:creationId xmlns:a16="http://schemas.microsoft.com/office/drawing/2014/main" id="{B6D39171-DFC4-C9F7-F4CA-428AC01C60FC}"/>
              </a:ext>
            </a:extLst>
          </p:cNvPr>
          <p:cNvSpPr/>
          <p:nvPr/>
        </p:nvSpPr>
        <p:spPr>
          <a:xfrm>
            <a:off x="6330463" y="2694153"/>
            <a:ext cx="4085111" cy="736786"/>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TextBox 77">
            <a:extLst>
              <a:ext uri="{FF2B5EF4-FFF2-40B4-BE49-F238E27FC236}">
                <a16:creationId xmlns:a16="http://schemas.microsoft.com/office/drawing/2014/main" id="{1B8E90E0-7B32-F621-FB8D-76A1ACEF333F}"/>
              </a:ext>
            </a:extLst>
          </p:cNvPr>
          <p:cNvSpPr txBox="1"/>
          <p:nvPr/>
        </p:nvSpPr>
        <p:spPr>
          <a:xfrm>
            <a:off x="7311439" y="2759647"/>
            <a:ext cx="2123158" cy="646331"/>
          </a:xfrm>
          <a:prstGeom prst="rect">
            <a:avLst/>
          </a:prstGeom>
          <a:noFill/>
        </p:spPr>
        <p:txBody>
          <a:bodyPr wrap="square">
            <a:spAutoFit/>
          </a:bodyPr>
          <a:lstStyle/>
          <a:p>
            <a:pPr algn="ctr"/>
            <a:r>
              <a:rPr lang="en-GB" dirty="0">
                <a:latin typeface="+mn-lt"/>
              </a:rPr>
              <a:t>Keyword 2 + field or area for discussion</a:t>
            </a:r>
          </a:p>
        </p:txBody>
      </p:sp>
      <p:sp>
        <p:nvSpPr>
          <p:cNvPr id="79" name="Rectangle 78">
            <a:extLst>
              <a:ext uri="{FF2B5EF4-FFF2-40B4-BE49-F238E27FC236}">
                <a16:creationId xmlns:a16="http://schemas.microsoft.com/office/drawing/2014/main" id="{4D9D3234-C7A7-B984-0F4A-1A2958A2CA00}"/>
              </a:ext>
            </a:extLst>
          </p:cNvPr>
          <p:cNvSpPr/>
          <p:nvPr/>
        </p:nvSpPr>
        <p:spPr>
          <a:xfrm>
            <a:off x="6331305" y="3536865"/>
            <a:ext cx="4085111" cy="736786"/>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TextBox 79">
            <a:extLst>
              <a:ext uri="{FF2B5EF4-FFF2-40B4-BE49-F238E27FC236}">
                <a16:creationId xmlns:a16="http://schemas.microsoft.com/office/drawing/2014/main" id="{54037305-65F3-1E56-A834-C6556557C7BA}"/>
              </a:ext>
            </a:extLst>
          </p:cNvPr>
          <p:cNvSpPr txBox="1"/>
          <p:nvPr/>
        </p:nvSpPr>
        <p:spPr>
          <a:xfrm>
            <a:off x="7312281" y="3602359"/>
            <a:ext cx="2123158" cy="646331"/>
          </a:xfrm>
          <a:prstGeom prst="rect">
            <a:avLst/>
          </a:prstGeom>
          <a:noFill/>
        </p:spPr>
        <p:txBody>
          <a:bodyPr wrap="square">
            <a:spAutoFit/>
          </a:bodyPr>
          <a:lstStyle/>
          <a:p>
            <a:pPr algn="ctr"/>
            <a:r>
              <a:rPr lang="en-GB" dirty="0">
                <a:latin typeface="+mn-lt"/>
              </a:rPr>
              <a:t>Keyword 3 + field or area for discussion</a:t>
            </a:r>
          </a:p>
        </p:txBody>
      </p:sp>
    </p:spTree>
    <p:extLst>
      <p:ext uri="{BB962C8B-B14F-4D97-AF65-F5344CB8AC3E}">
        <p14:creationId xmlns:p14="http://schemas.microsoft.com/office/powerpoint/2010/main" val="17655384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2EFC9-7E3E-75D4-2E8F-1B01F045B10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148B829-DDDC-3AA8-E41A-45ED540F0701}"/>
              </a:ext>
            </a:extLst>
          </p:cNvPr>
          <p:cNvSpPr txBox="1"/>
          <p:nvPr/>
        </p:nvSpPr>
        <p:spPr>
          <a:xfrm>
            <a:off x="3182852" y="1066800"/>
            <a:ext cx="5826294" cy="5078313"/>
          </a:xfrm>
          <a:prstGeom prst="rect">
            <a:avLst/>
          </a:prstGeom>
          <a:noFill/>
        </p:spPr>
        <p:txBody>
          <a:bodyPr wrap="square" rtlCol="0">
            <a:spAutoFit/>
          </a:bodyPr>
          <a:lstStyle/>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r>
              <a:rPr lang="en-GB" dirty="0">
                <a:latin typeface="+mn-lt"/>
              </a:rPr>
              <a:t>Don’t over complicate your thinking.</a:t>
            </a:r>
          </a:p>
          <a:p>
            <a:pPr algn="ctr"/>
            <a:endParaRPr lang="en-GB" dirty="0">
              <a:latin typeface="+mn-lt"/>
            </a:endParaRPr>
          </a:p>
          <a:p>
            <a:pPr algn="ctr"/>
            <a:r>
              <a:rPr lang="en-GB" sz="1200" dirty="0">
                <a:latin typeface="+mn-lt"/>
              </a:rPr>
              <a:t>Calvin and Hobbes by Bill Watterson</a:t>
            </a:r>
          </a:p>
        </p:txBody>
      </p:sp>
      <p:pic>
        <p:nvPicPr>
          <p:cNvPr id="2" name="Picture 1">
            <a:extLst>
              <a:ext uri="{FF2B5EF4-FFF2-40B4-BE49-F238E27FC236}">
                <a16:creationId xmlns:a16="http://schemas.microsoft.com/office/drawing/2014/main" id="{5DE6BDCC-D7C2-539A-FF80-18FD5B7C5B7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369474" y="609599"/>
            <a:ext cx="3453050" cy="4316313"/>
          </a:xfrm>
          <a:prstGeom prst="rect">
            <a:avLst/>
          </a:prstGeom>
        </p:spPr>
      </p:pic>
    </p:spTree>
    <p:extLst>
      <p:ext uri="{BB962C8B-B14F-4D97-AF65-F5344CB8AC3E}">
        <p14:creationId xmlns:p14="http://schemas.microsoft.com/office/powerpoint/2010/main" val="14543374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F989A-4622-5668-ECDE-8D4161D998F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D21D728-4E85-A84D-24F8-8B948F944EFC}"/>
              </a:ext>
            </a:extLst>
          </p:cNvPr>
          <p:cNvSpPr txBox="1"/>
          <p:nvPr/>
        </p:nvSpPr>
        <p:spPr>
          <a:xfrm>
            <a:off x="1219200" y="1066800"/>
            <a:ext cx="10134600" cy="2626809"/>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Calibri"/>
                <a:cs typeface="Calibri"/>
              </a:rPr>
              <a:t>REMEMBER ….</a:t>
            </a:r>
            <a:br>
              <a:rPr lang="en-GB" sz="1800" b="1" dirty="0">
                <a:latin typeface="Calibri"/>
                <a:cs typeface="Calibri"/>
              </a:rPr>
            </a:br>
            <a:br>
              <a:rPr lang="en-GB" sz="1800" b="1" dirty="0">
                <a:latin typeface="Calibri"/>
                <a:cs typeface="Calibri"/>
              </a:rPr>
            </a:br>
            <a:r>
              <a:rPr lang="en-GB" sz="1800" dirty="0">
                <a:latin typeface="Calibri"/>
                <a:cs typeface="Calibri"/>
              </a:rPr>
              <a:t>Writing takes practice</a:t>
            </a:r>
            <a:br>
              <a:rPr lang="en-GB" sz="1800" dirty="0">
                <a:latin typeface="Calibri"/>
                <a:cs typeface="Calibri"/>
              </a:rPr>
            </a:br>
            <a:br>
              <a:rPr lang="en-GB" sz="1800" dirty="0">
                <a:latin typeface="Calibri"/>
                <a:cs typeface="Calibri"/>
              </a:rPr>
            </a:br>
            <a:r>
              <a:rPr lang="en-GB" sz="1800" dirty="0">
                <a:latin typeface="Calibri"/>
                <a:cs typeface="Calibri"/>
              </a:rPr>
              <a:t>Nobody gets it straight away</a:t>
            </a:r>
            <a:br>
              <a:rPr lang="en-GB" sz="1800" dirty="0">
                <a:latin typeface="Calibri"/>
                <a:cs typeface="Calibri"/>
              </a:rPr>
            </a:br>
            <a:r>
              <a:rPr lang="en-GB" sz="1800" dirty="0">
                <a:latin typeface="Calibri"/>
                <a:cs typeface="Calibri"/>
              </a:rPr>
              <a:t> </a:t>
            </a:r>
            <a:br>
              <a:rPr lang="en-GB" sz="1800" dirty="0">
                <a:latin typeface="Calibri"/>
                <a:cs typeface="Calibri"/>
              </a:rPr>
            </a:br>
            <a:r>
              <a:rPr lang="en-GB" sz="1800" dirty="0">
                <a:latin typeface="Calibri"/>
                <a:cs typeface="Calibri"/>
              </a:rPr>
              <a:t>Think about what you have achieved so far and keep improving</a:t>
            </a:r>
          </a:p>
          <a:p>
            <a:pPr marL="37466" marR="30480">
              <a:lnSpc>
                <a:spcPct val="101400"/>
              </a:lnSpc>
              <a:spcBef>
                <a:spcPts val="90"/>
              </a:spcBef>
              <a:tabLst>
                <a:tab pos="259715" algn="l"/>
              </a:tabLst>
            </a:pPr>
            <a:endParaRPr lang="en-GB" sz="1800" dirty="0">
              <a:latin typeface="Calibri"/>
              <a:cs typeface="Calibri"/>
            </a:endParaRPr>
          </a:p>
          <a:p>
            <a:pPr marL="37466" marR="30480">
              <a:lnSpc>
                <a:spcPct val="101400"/>
              </a:lnSpc>
              <a:spcBef>
                <a:spcPts val="90"/>
              </a:spcBef>
              <a:tabLst>
                <a:tab pos="259715" algn="l"/>
              </a:tabLst>
            </a:pPr>
            <a:r>
              <a:rPr lang="en-GB" sz="1800" dirty="0">
                <a:latin typeface="Calibri"/>
                <a:cs typeface="Calibri"/>
              </a:rPr>
              <a:t>and </a:t>
            </a:r>
            <a:r>
              <a:rPr lang="en-GB" dirty="0">
                <a:latin typeface="Calibri"/>
                <a:cs typeface="Calibri"/>
              </a:rPr>
              <a:t>….</a:t>
            </a:r>
            <a:endParaRPr lang="en-GB" sz="1800" dirty="0">
              <a:latin typeface="Calibri"/>
              <a:cs typeface="Calibri"/>
            </a:endParaRPr>
          </a:p>
        </p:txBody>
      </p:sp>
    </p:spTree>
    <p:extLst>
      <p:ext uri="{BB962C8B-B14F-4D97-AF65-F5344CB8AC3E}">
        <p14:creationId xmlns:p14="http://schemas.microsoft.com/office/powerpoint/2010/main" val="5429617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CBE43B-6F00-D78C-5F23-923267D7494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93EA7E1-F9FF-947E-C87B-4D34B8488B87}"/>
              </a:ext>
            </a:extLst>
          </p:cNvPr>
          <p:cNvPicPr>
            <a:picLocks noChangeAspect="1"/>
          </p:cNvPicPr>
          <p:nvPr/>
        </p:nvPicPr>
        <p:blipFill>
          <a:blip r:embed="rId3"/>
          <a:stretch>
            <a:fillRect/>
          </a:stretch>
        </p:blipFill>
        <p:spPr>
          <a:xfrm>
            <a:off x="4336861" y="609600"/>
            <a:ext cx="3518276" cy="4316313"/>
          </a:xfrm>
          <a:prstGeom prst="rect">
            <a:avLst/>
          </a:prstGeom>
        </p:spPr>
      </p:pic>
      <p:sp>
        <p:nvSpPr>
          <p:cNvPr id="4" name="TextBox 3">
            <a:extLst>
              <a:ext uri="{FF2B5EF4-FFF2-40B4-BE49-F238E27FC236}">
                <a16:creationId xmlns:a16="http://schemas.microsoft.com/office/drawing/2014/main" id="{B1D88959-F5A7-BB41-8C8E-DF5DC1DA7CD8}"/>
              </a:ext>
            </a:extLst>
          </p:cNvPr>
          <p:cNvSpPr txBox="1"/>
          <p:nvPr/>
        </p:nvSpPr>
        <p:spPr>
          <a:xfrm>
            <a:off x="4114798" y="1066800"/>
            <a:ext cx="3962402" cy="5262979"/>
          </a:xfrm>
          <a:prstGeom prst="rect">
            <a:avLst/>
          </a:prstGeom>
          <a:noFill/>
        </p:spPr>
        <p:txBody>
          <a:bodyPr wrap="square" rtlCol="0">
            <a:spAutoFit/>
          </a:bodyPr>
          <a:lstStyle/>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endParaRPr lang="en-GB" dirty="0">
              <a:latin typeface="+mn-lt"/>
            </a:endParaRPr>
          </a:p>
          <a:p>
            <a:pPr algn="ctr"/>
            <a:r>
              <a:rPr lang="en-GB" dirty="0">
                <a:latin typeface="+mn-lt"/>
              </a:rPr>
              <a:t>"Absorb what is useful, discard what is not, add what is uniquely your own."</a:t>
            </a:r>
          </a:p>
          <a:p>
            <a:pPr algn="ctr"/>
            <a:endParaRPr lang="en-GB" dirty="0">
              <a:latin typeface="+mn-lt"/>
            </a:endParaRPr>
          </a:p>
          <a:p>
            <a:pPr algn="ctr"/>
            <a:r>
              <a:rPr lang="en-GB" sz="1200" dirty="0">
                <a:latin typeface="+mn-lt"/>
              </a:rPr>
              <a:t>Bruce Lee</a:t>
            </a:r>
          </a:p>
        </p:txBody>
      </p:sp>
    </p:spTree>
    <p:extLst>
      <p:ext uri="{BB962C8B-B14F-4D97-AF65-F5344CB8AC3E}">
        <p14:creationId xmlns:p14="http://schemas.microsoft.com/office/powerpoint/2010/main" val="8432051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EE4212-8692-EA00-964C-49059BFE637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929AA40-911C-F437-2C6C-F66542F1467D}"/>
              </a:ext>
            </a:extLst>
          </p:cNvPr>
          <p:cNvSpPr txBox="1"/>
          <p:nvPr/>
        </p:nvSpPr>
        <p:spPr>
          <a:xfrm>
            <a:off x="1219200" y="1066800"/>
            <a:ext cx="10134600" cy="1240853"/>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Calibri"/>
                <a:cs typeface="Calibri"/>
              </a:rPr>
              <a:t>EXAMPLES</a:t>
            </a:r>
          </a:p>
          <a:p>
            <a:pPr marL="37466" marR="30480">
              <a:lnSpc>
                <a:spcPct val="101400"/>
              </a:lnSpc>
              <a:spcBef>
                <a:spcPts val="90"/>
              </a:spcBef>
              <a:tabLst>
                <a:tab pos="259715" algn="l"/>
              </a:tabLst>
            </a:pPr>
            <a:endParaRPr lang="en-GB" dirty="0">
              <a:latin typeface="Calibri"/>
              <a:cs typeface="Calibri"/>
            </a:endParaRPr>
          </a:p>
          <a:p>
            <a:pPr marL="37466" marR="30480">
              <a:lnSpc>
                <a:spcPct val="101400"/>
              </a:lnSpc>
              <a:spcBef>
                <a:spcPts val="90"/>
              </a:spcBef>
              <a:tabLst>
                <a:tab pos="259715" algn="l"/>
              </a:tabLst>
            </a:pPr>
            <a:r>
              <a:rPr lang="en-GB" sz="1800" dirty="0">
                <a:latin typeface="Calibri"/>
                <a:cs typeface="Calibri"/>
              </a:rPr>
              <a:t>Full essays available on Moodle.</a:t>
            </a:r>
          </a:p>
          <a:p>
            <a:pPr marL="37466" marR="30480">
              <a:lnSpc>
                <a:spcPct val="101400"/>
              </a:lnSpc>
              <a:spcBef>
                <a:spcPts val="90"/>
              </a:spcBef>
              <a:tabLst>
                <a:tab pos="259715" algn="l"/>
              </a:tabLst>
            </a:pPr>
            <a:endParaRPr lang="en-GB" sz="1800" dirty="0">
              <a:latin typeface="Calibri"/>
              <a:cs typeface="Calibri"/>
            </a:endParaRPr>
          </a:p>
        </p:txBody>
      </p:sp>
    </p:spTree>
    <p:extLst>
      <p:ext uri="{BB962C8B-B14F-4D97-AF65-F5344CB8AC3E}">
        <p14:creationId xmlns:p14="http://schemas.microsoft.com/office/powerpoint/2010/main" val="25836678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FC92F-00BE-1E52-634C-1590AC90BE7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32C04E7-D734-EF1F-726D-4FCF9F1CAC65}"/>
              </a:ext>
            </a:extLst>
          </p:cNvPr>
          <p:cNvSpPr txBox="1"/>
          <p:nvPr/>
        </p:nvSpPr>
        <p:spPr>
          <a:xfrm>
            <a:off x="1219200" y="1066800"/>
            <a:ext cx="10134600" cy="4253921"/>
          </a:xfrm>
          <a:prstGeom prst="rect">
            <a:avLst/>
          </a:prstGeom>
          <a:noFill/>
        </p:spPr>
        <p:txBody>
          <a:bodyPr wrap="square" rtlCol="0">
            <a:spAutoFit/>
          </a:bodyPr>
          <a:lstStyle/>
          <a:p>
            <a:pPr marL="0" indent="0">
              <a:buFontTx/>
              <a:buNone/>
            </a:pPr>
            <a:r>
              <a:rPr lang="en-GB" sz="1800" kern="0" dirty="0">
                <a:latin typeface="Calibri Light" panose="020F0302020204030204" pitchFamily="34" charset="0"/>
                <a:cs typeface="Calibri Light" panose="020F0302020204030204" pitchFamily="34" charset="0"/>
              </a:rPr>
              <a:t>Surface Pattern Design</a:t>
            </a:r>
          </a:p>
          <a:p>
            <a:pPr marL="0" indent="0">
              <a:buFontTx/>
              <a:buNone/>
            </a:pPr>
            <a:endParaRPr lang="en-GB" sz="1800" kern="0" dirty="0">
              <a:latin typeface="Calibri Light" panose="020F0302020204030204" pitchFamily="34" charset="0"/>
              <a:cs typeface="Calibri Light" panose="020F0302020204030204" pitchFamily="34" charset="0"/>
            </a:endParaRPr>
          </a:p>
          <a:p>
            <a:pPr marL="0" indent="0">
              <a:buFontTx/>
              <a:buNone/>
            </a:pPr>
            <a:r>
              <a:rPr lang="en-GB" sz="1800" dirty="0">
                <a:latin typeface="Calibri Light" panose="020F0302020204030204" pitchFamily="34" charset="0"/>
                <a:cs typeface="Calibri Light" panose="020F0302020204030204" pitchFamily="34" charset="0"/>
              </a:rPr>
              <a:t>(Opening </a:t>
            </a:r>
            <a:r>
              <a:rPr lang="en-GB" sz="1800" kern="0" dirty="0">
                <a:latin typeface="Calibri Light" panose="020F0302020204030204" pitchFamily="34" charset="0"/>
                <a:cs typeface="Calibri Light" panose="020F0302020204030204" pitchFamily="34" charset="0"/>
              </a:rPr>
              <a:t>paragraph)</a:t>
            </a:r>
          </a:p>
          <a:p>
            <a:pPr marL="0" indent="0">
              <a:buFontTx/>
              <a:buNone/>
            </a:pPr>
            <a:endParaRPr lang="en-GB" sz="1800" kern="0" dirty="0">
              <a:latin typeface="Calibri Light" panose="020F0302020204030204" pitchFamily="34" charset="0"/>
              <a:cs typeface="Calibri Light" panose="020F0302020204030204" pitchFamily="34" charset="0"/>
            </a:endParaRPr>
          </a:p>
          <a:p>
            <a:pPr marL="0" indent="0">
              <a:buFontTx/>
              <a:buNone/>
            </a:pPr>
            <a:r>
              <a:rPr lang="en-GB" sz="1800" kern="0" dirty="0">
                <a:latin typeface="Calibri Light" panose="020F0302020204030204" pitchFamily="34" charset="0"/>
                <a:cs typeface="Calibri Light" panose="020F0302020204030204" pitchFamily="34" charset="0"/>
              </a:rPr>
              <a:t>This research proposal will investigate the impact and meaning behind the </a:t>
            </a:r>
            <a:r>
              <a:rPr lang="en-GB" sz="1800" b="1" kern="0" dirty="0">
                <a:latin typeface="Calibri Light" panose="020F0302020204030204" pitchFamily="34" charset="0"/>
                <a:cs typeface="Calibri Light" panose="020F0302020204030204" pitchFamily="34" charset="0"/>
              </a:rPr>
              <a:t>psychology of colour, self-expression, </a:t>
            </a:r>
            <a:r>
              <a:rPr lang="en-GB" sz="1800" kern="0" dirty="0">
                <a:latin typeface="Calibri Light" panose="020F0302020204030204" pitchFamily="34" charset="0"/>
                <a:cs typeface="Calibri Light" panose="020F0302020204030204" pitchFamily="34" charset="0"/>
              </a:rPr>
              <a:t>and</a:t>
            </a:r>
            <a:r>
              <a:rPr lang="en-GB" sz="1800" b="1" kern="0" dirty="0">
                <a:latin typeface="Calibri Light" panose="020F0302020204030204" pitchFamily="34" charset="0"/>
                <a:cs typeface="Calibri Light" panose="020F0302020204030204" pitchFamily="34" charset="0"/>
              </a:rPr>
              <a:t> trends</a:t>
            </a:r>
            <a:r>
              <a:rPr lang="en-GB" sz="1800" kern="0" dirty="0">
                <a:latin typeface="Calibri Light" panose="020F0302020204030204" pitchFamily="34" charset="0"/>
                <a:cs typeface="Calibri Light" panose="020F0302020204030204" pitchFamily="34" charset="0"/>
              </a:rPr>
              <a:t> within the fashion industry. The role of trends within fashion has always interested me, why does the consumer allow a fashion designer or brand to tell them what is ‘in fashion,’ and what they should be wearing in a particular season. Could our self-expression be manipulated and forced by advertised trends? Are we truly attracted to something because it is what we want, or are we being herded like sheep towards what the fashion industry wants us to be attracted to? Is the consumer emotionally attracted to certain colours? Do these colours evoke feelings, and why do we have colour preferences? I have chosen these three words because, as a designer, I must consider trends and colour forecasts, which influence my colour palettes and design themes. Through the knowledge accumulated through my research into these three key words, I will form a question for my independent inquiry. </a:t>
            </a:r>
          </a:p>
          <a:p>
            <a:pPr marL="37466" marR="30480">
              <a:lnSpc>
                <a:spcPct val="101400"/>
              </a:lnSpc>
              <a:spcBef>
                <a:spcPts val="90"/>
              </a:spcBef>
              <a:tabLst>
                <a:tab pos="259715" algn="l"/>
              </a:tabLst>
            </a:pPr>
            <a:endParaRPr lang="en-GB" sz="1800" dirty="0">
              <a:latin typeface="Calibri"/>
              <a:cs typeface="Calibri"/>
            </a:endParaRPr>
          </a:p>
        </p:txBody>
      </p:sp>
    </p:spTree>
    <p:extLst>
      <p:ext uri="{BB962C8B-B14F-4D97-AF65-F5344CB8AC3E}">
        <p14:creationId xmlns:p14="http://schemas.microsoft.com/office/powerpoint/2010/main" val="13274926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B2BFBA-76C1-4C30-D7FB-0B733EB6278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5430FF8-E23F-445E-61A2-12254B9D45CD}"/>
              </a:ext>
            </a:extLst>
          </p:cNvPr>
          <p:cNvSpPr txBox="1"/>
          <p:nvPr/>
        </p:nvSpPr>
        <p:spPr>
          <a:xfrm>
            <a:off x="1219200" y="1066800"/>
            <a:ext cx="10134600" cy="3145926"/>
          </a:xfrm>
          <a:prstGeom prst="rect">
            <a:avLst/>
          </a:prstGeom>
          <a:noFill/>
        </p:spPr>
        <p:txBody>
          <a:bodyPr wrap="square" rtlCol="0">
            <a:spAutoFit/>
          </a:bodyPr>
          <a:lstStyle/>
          <a:p>
            <a:pPr marL="0" indent="0">
              <a:buFontTx/>
              <a:buNone/>
            </a:pPr>
            <a:r>
              <a:rPr lang="en-GB" sz="1800" kern="0" dirty="0">
                <a:latin typeface="Calibri Light" panose="020F0302020204030204" pitchFamily="34" charset="0"/>
                <a:cs typeface="Calibri Light" panose="020F0302020204030204" pitchFamily="34" charset="0"/>
              </a:rPr>
              <a:t>Surface Pattern Design</a:t>
            </a:r>
          </a:p>
          <a:p>
            <a:pPr marL="0" indent="0">
              <a:buFontTx/>
              <a:buNone/>
            </a:pPr>
            <a:endParaRPr lang="en-GB" sz="1800" kern="0"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(Last paragraph)</a:t>
            </a:r>
          </a:p>
          <a:p>
            <a:pPr marL="0" indent="0">
              <a:buFontTx/>
              <a:buNone/>
            </a:pPr>
            <a:endParaRPr lang="en-GB" sz="1800" kern="0" dirty="0">
              <a:latin typeface="Calibri Light" panose="020F0302020204030204" pitchFamily="34" charset="0"/>
              <a:cs typeface="Calibri Light" panose="020F0302020204030204" pitchFamily="34" charset="0"/>
            </a:endParaRPr>
          </a:p>
          <a:p>
            <a:pPr marL="0" indent="0">
              <a:buFontTx/>
              <a:buNone/>
            </a:pPr>
            <a:r>
              <a:rPr lang="en-GB" sz="1800" kern="0" dirty="0">
                <a:latin typeface="Calibri Light" panose="020F0302020204030204" pitchFamily="34" charset="0"/>
                <a:cs typeface="Calibri Light" panose="020F0302020204030204" pitchFamily="34" charset="0"/>
              </a:rPr>
              <a:t>My research has led me to the question: </a:t>
            </a:r>
            <a:r>
              <a:rPr lang="en-GB" sz="1800" b="1" kern="0" dirty="0">
                <a:latin typeface="Calibri Light" panose="020F0302020204030204" pitchFamily="34" charset="0"/>
                <a:cs typeface="Calibri Light" panose="020F0302020204030204" pitchFamily="34" charset="0"/>
              </a:rPr>
              <a:t>What are the mechanisms behind the formation of fashion trends, and why do they resonate differently across various social and cultural groups?</a:t>
            </a:r>
            <a:r>
              <a:rPr lang="en-GB" sz="1800" kern="0" dirty="0">
                <a:latin typeface="Calibri Light" panose="020F0302020204030204" pitchFamily="34" charset="0"/>
                <a:cs typeface="Calibri Light" panose="020F0302020204030204" pitchFamily="34" charset="0"/>
              </a:rPr>
              <a:t> This will be my initial question for my independent inquiry; however, this may evolve as my research has created several questions regarding, psychological factors that influence the creation and reception of design trends and what accounts for the selective appeal of trends among individuals. These further questions will aid my research and will be integrated within my independent inquiry. </a:t>
            </a:r>
          </a:p>
          <a:p>
            <a:pPr marL="37466" marR="30480">
              <a:lnSpc>
                <a:spcPct val="101400"/>
              </a:lnSpc>
              <a:spcBef>
                <a:spcPts val="90"/>
              </a:spcBef>
              <a:tabLst>
                <a:tab pos="259715" algn="l"/>
              </a:tabLst>
            </a:pPr>
            <a:endParaRPr lang="en-GB" sz="1800" dirty="0">
              <a:latin typeface="Calibri"/>
              <a:cs typeface="Calibri"/>
            </a:endParaRPr>
          </a:p>
        </p:txBody>
      </p:sp>
    </p:spTree>
    <p:extLst>
      <p:ext uri="{BB962C8B-B14F-4D97-AF65-F5344CB8AC3E}">
        <p14:creationId xmlns:p14="http://schemas.microsoft.com/office/powerpoint/2010/main" val="19177136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76347B-0AC9-B624-7D38-2C7EDBA3753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7449E9E-F16F-D715-362B-41344FB3CC4C}"/>
              </a:ext>
            </a:extLst>
          </p:cNvPr>
          <p:cNvSpPr txBox="1"/>
          <p:nvPr/>
        </p:nvSpPr>
        <p:spPr>
          <a:xfrm>
            <a:off x="1219200" y="1066800"/>
            <a:ext cx="10134600" cy="4530920"/>
          </a:xfrm>
          <a:prstGeom prst="rect">
            <a:avLst/>
          </a:prstGeom>
          <a:noFill/>
        </p:spPr>
        <p:txBody>
          <a:bodyPr wrap="square" rtlCol="0">
            <a:spAutoFit/>
          </a:bodyPr>
          <a:lstStyle/>
          <a:p>
            <a:pPr marL="0" indent="0">
              <a:spcBef>
                <a:spcPts val="0"/>
              </a:spcBef>
              <a:buFontTx/>
              <a:buNone/>
            </a:pPr>
            <a:r>
              <a:rPr lang="en-GB" sz="1800" kern="0" dirty="0">
                <a:latin typeface="Calibri Light" panose="020F0302020204030204" pitchFamily="34" charset="0"/>
                <a:cs typeface="Calibri Light" panose="020F0302020204030204" pitchFamily="34" charset="0"/>
              </a:rPr>
              <a:t>Product &amp; Furniture Design</a:t>
            </a:r>
          </a:p>
          <a:p>
            <a:pPr marL="0" indent="0">
              <a:spcBef>
                <a:spcPts val="0"/>
              </a:spcBef>
              <a:buFontTx/>
              <a:buNone/>
            </a:pPr>
            <a:endParaRPr lang="en-GB" sz="1800" kern="0" dirty="0">
              <a:latin typeface="Calibri Light" panose="020F0302020204030204" pitchFamily="34" charset="0"/>
              <a:cs typeface="Calibri Light" panose="020F0302020204030204" pitchFamily="34" charset="0"/>
            </a:endParaRPr>
          </a:p>
          <a:p>
            <a:pPr marL="0" indent="0">
              <a:buFontTx/>
              <a:buNone/>
            </a:pPr>
            <a:r>
              <a:rPr lang="en-GB" sz="1800" dirty="0">
                <a:latin typeface="Calibri Light" panose="020F0302020204030204" pitchFamily="34" charset="0"/>
                <a:cs typeface="Calibri Light" panose="020F0302020204030204" pitchFamily="34" charset="0"/>
              </a:rPr>
              <a:t>(Opening paragraph)</a:t>
            </a:r>
          </a:p>
          <a:p>
            <a:pPr marL="0" indent="0">
              <a:spcBef>
                <a:spcPts val="0"/>
              </a:spcBef>
              <a:buFontTx/>
              <a:buNone/>
            </a:pPr>
            <a:endParaRPr lang="en-GB" sz="1800" kern="0" dirty="0">
              <a:latin typeface="Calibri Light" panose="020F0302020204030204" pitchFamily="34" charset="0"/>
              <a:cs typeface="Calibri Light" panose="020F0302020204030204" pitchFamily="34" charset="0"/>
            </a:endParaRPr>
          </a:p>
          <a:p>
            <a:pPr marL="0" indent="0">
              <a:spcBef>
                <a:spcPts val="0"/>
              </a:spcBef>
              <a:buFontTx/>
              <a:buNone/>
            </a:pPr>
            <a:r>
              <a:rPr lang="en-GB" sz="1800" kern="0" dirty="0">
                <a:latin typeface="Calibri Light" panose="020F0302020204030204" pitchFamily="34" charset="0"/>
                <a:cs typeface="Calibri Light" panose="020F0302020204030204" pitchFamily="34" charset="0"/>
              </a:rPr>
              <a:t>Product design is more than shaping objects, it is about shaping meaning, use, and</a:t>
            </a:r>
          </a:p>
          <a:p>
            <a:pPr marL="0" indent="0">
              <a:spcBef>
                <a:spcPts val="0"/>
              </a:spcBef>
              <a:buFontTx/>
              <a:buNone/>
            </a:pPr>
            <a:r>
              <a:rPr lang="en-GB" sz="1800" kern="0" dirty="0">
                <a:latin typeface="Calibri Light" panose="020F0302020204030204" pitchFamily="34" charset="0"/>
                <a:cs typeface="Calibri Light" panose="020F0302020204030204" pitchFamily="34" charset="0"/>
              </a:rPr>
              <a:t>perception. This essay will explore three keywords: </a:t>
            </a:r>
            <a:r>
              <a:rPr lang="en-GB" sz="1800" b="1" kern="0" dirty="0">
                <a:latin typeface="Calibri Light" panose="020F0302020204030204" pitchFamily="34" charset="0"/>
                <a:cs typeface="Calibri Light" panose="020F0302020204030204" pitchFamily="34" charset="0"/>
              </a:rPr>
              <a:t>Affordance</a:t>
            </a:r>
            <a:r>
              <a:rPr lang="en-GB" sz="1800" kern="0" dirty="0">
                <a:latin typeface="Calibri Light" panose="020F0302020204030204" pitchFamily="34" charset="0"/>
                <a:cs typeface="Calibri Light" panose="020F0302020204030204" pitchFamily="34" charset="0"/>
              </a:rPr>
              <a:t>,</a:t>
            </a:r>
            <a:r>
              <a:rPr lang="en-GB" sz="1800" b="1" kern="0" dirty="0">
                <a:latin typeface="Calibri Light" panose="020F0302020204030204" pitchFamily="34" charset="0"/>
                <a:cs typeface="Calibri Light" panose="020F0302020204030204" pitchFamily="34" charset="0"/>
              </a:rPr>
              <a:t> Function</a:t>
            </a:r>
            <a:r>
              <a:rPr lang="en-GB" sz="1800" kern="0" dirty="0">
                <a:latin typeface="Calibri Light" panose="020F0302020204030204" pitchFamily="34" charset="0"/>
                <a:cs typeface="Calibri Light" panose="020F0302020204030204" pitchFamily="34" charset="0"/>
              </a:rPr>
              <a:t>, and </a:t>
            </a:r>
            <a:r>
              <a:rPr lang="en-GB" sz="1800" b="1" dirty="0">
                <a:latin typeface="Calibri Light" panose="020F0302020204030204" pitchFamily="34" charset="0"/>
                <a:cs typeface="Calibri Light" panose="020F0302020204030204" pitchFamily="34" charset="0"/>
              </a:rPr>
              <a:t>F</a:t>
            </a:r>
            <a:r>
              <a:rPr lang="en-GB" sz="1800" b="1" kern="0" dirty="0">
                <a:latin typeface="Calibri Light" panose="020F0302020204030204" pitchFamily="34" charset="0"/>
                <a:cs typeface="Calibri Light" panose="020F0302020204030204" pitchFamily="34" charset="0"/>
              </a:rPr>
              <a:t>raming</a:t>
            </a:r>
            <a:r>
              <a:rPr lang="en-GB" sz="1800" kern="0" dirty="0">
                <a:latin typeface="Calibri Light" panose="020F0302020204030204" pitchFamily="34" charset="0"/>
                <a:cs typeface="Calibri Light" panose="020F0302020204030204" pitchFamily="34" charset="0"/>
              </a:rPr>
              <a:t>.</a:t>
            </a:r>
          </a:p>
          <a:p>
            <a:pPr marL="0" indent="0">
              <a:spcBef>
                <a:spcPts val="0"/>
              </a:spcBef>
              <a:buFontTx/>
              <a:buNone/>
            </a:pPr>
            <a:r>
              <a:rPr lang="en-GB" sz="1800" kern="0" dirty="0">
                <a:latin typeface="Calibri Light" panose="020F0302020204030204" pitchFamily="34" charset="0"/>
                <a:cs typeface="Calibri Light" panose="020F0302020204030204" pitchFamily="34" charset="0"/>
              </a:rPr>
              <a:t>Each offers a lens through which to understand the relationship between design and</a:t>
            </a:r>
          </a:p>
          <a:p>
            <a:pPr marL="0" indent="0">
              <a:spcBef>
                <a:spcPts val="0"/>
              </a:spcBef>
              <a:buFontTx/>
              <a:buNone/>
            </a:pPr>
            <a:r>
              <a:rPr lang="en-GB" sz="1800" kern="0" dirty="0">
                <a:latin typeface="Calibri Light" panose="020F0302020204030204" pitchFamily="34" charset="0"/>
                <a:cs typeface="Calibri Light" panose="020F0302020204030204" pitchFamily="34" charset="0"/>
              </a:rPr>
              <a:t>users, systems, and culture. Drawing from Gibson's ecological theory of affordances</a:t>
            </a:r>
          </a:p>
          <a:p>
            <a:pPr marL="0" indent="0">
              <a:spcBef>
                <a:spcPts val="0"/>
              </a:spcBef>
              <a:buFontTx/>
              <a:buNone/>
            </a:pPr>
            <a:r>
              <a:rPr lang="en-GB" sz="1800" kern="0" dirty="0">
                <a:latin typeface="Calibri Light" panose="020F0302020204030204" pitchFamily="34" charset="0"/>
                <a:cs typeface="Calibri Light" panose="020F0302020204030204" pitchFamily="34" charset="0"/>
              </a:rPr>
              <a:t>(1979), the text investigates how user-object relations are not fixed but contingent and</a:t>
            </a:r>
          </a:p>
          <a:p>
            <a:pPr marL="0" indent="0">
              <a:spcBef>
                <a:spcPts val="0"/>
              </a:spcBef>
              <a:buFontTx/>
              <a:buNone/>
            </a:pPr>
            <a:r>
              <a:rPr lang="en-GB" sz="1800" kern="0" dirty="0">
                <a:latin typeface="Calibri Light" panose="020F0302020204030204" pitchFamily="34" charset="0"/>
                <a:cs typeface="Calibri Light" panose="020F0302020204030204" pitchFamily="34" charset="0"/>
              </a:rPr>
              <a:t>contextual. These ideas are furthered through Norman's (1988) adaptation and</a:t>
            </a:r>
          </a:p>
          <a:p>
            <a:pPr marL="0" indent="0">
              <a:spcBef>
                <a:spcPts val="0"/>
              </a:spcBef>
              <a:buFontTx/>
              <a:buNone/>
            </a:pPr>
            <a:r>
              <a:rPr lang="en-GB" sz="1800" kern="0" dirty="0">
                <a:latin typeface="Calibri Light" panose="020F0302020204030204" pitchFamily="34" charset="0"/>
                <a:cs typeface="Calibri Light" panose="020F0302020204030204" pitchFamily="34" charset="0"/>
              </a:rPr>
              <a:t>critiqued by Wood (2022), which pushes for a systems thinking approach . Function is</a:t>
            </a:r>
          </a:p>
          <a:p>
            <a:pPr marL="0" indent="0">
              <a:spcBef>
                <a:spcPts val="0"/>
              </a:spcBef>
              <a:buFontTx/>
              <a:buNone/>
            </a:pPr>
            <a:r>
              <a:rPr lang="en-GB" sz="1800" kern="0" dirty="0">
                <a:latin typeface="Calibri Light" panose="020F0302020204030204" pitchFamily="34" charset="0"/>
                <a:cs typeface="Calibri Light" panose="020F0302020204030204" pitchFamily="34" charset="0"/>
              </a:rPr>
              <a:t>examined philosophically and historically, from design principles of Dieter Rams to</a:t>
            </a:r>
          </a:p>
          <a:p>
            <a:pPr marL="0" indent="0">
              <a:spcBef>
                <a:spcPts val="0"/>
              </a:spcBef>
              <a:buFontTx/>
              <a:buNone/>
            </a:pPr>
            <a:r>
              <a:rPr lang="en-GB" sz="1800" kern="0" dirty="0" err="1">
                <a:latin typeface="Calibri Light" panose="020F0302020204030204" pitchFamily="34" charset="0"/>
                <a:cs typeface="Calibri Light" panose="020F0302020204030204" pitchFamily="34" charset="0"/>
              </a:rPr>
              <a:t>Flusser's</a:t>
            </a:r>
            <a:r>
              <a:rPr lang="en-GB" sz="1800" kern="0" dirty="0">
                <a:latin typeface="Calibri Light" panose="020F0302020204030204" pitchFamily="34" charset="0"/>
                <a:cs typeface="Calibri Light" panose="020F0302020204030204" pitchFamily="34" charset="0"/>
              </a:rPr>
              <a:t> (1999) interpretation of objects. The concept of framing is then examined via</a:t>
            </a:r>
          </a:p>
          <a:p>
            <a:pPr marL="0" indent="0">
              <a:spcBef>
                <a:spcPts val="0"/>
              </a:spcBef>
              <a:buFontTx/>
              <a:buNone/>
            </a:pPr>
            <a:r>
              <a:rPr lang="en-GB" sz="1800" kern="0" dirty="0">
                <a:latin typeface="Calibri Light" panose="020F0302020204030204" pitchFamily="34" charset="0"/>
                <a:cs typeface="Calibri Light" panose="020F0302020204030204" pitchFamily="34" charset="0"/>
              </a:rPr>
              <a:t>thinkers like Lakoff (2010) and the practice of Abloh, revealing how design constructs</a:t>
            </a:r>
          </a:p>
          <a:p>
            <a:pPr marL="0" indent="0">
              <a:spcBef>
                <a:spcPts val="0"/>
              </a:spcBef>
              <a:buFontTx/>
              <a:buNone/>
            </a:pPr>
            <a:r>
              <a:rPr lang="en-GB" sz="1800" kern="0" dirty="0">
                <a:latin typeface="Calibri Light" panose="020F0302020204030204" pitchFamily="34" charset="0"/>
                <a:cs typeface="Calibri Light" panose="020F0302020204030204" pitchFamily="34" charset="0"/>
              </a:rPr>
              <a:t>not just objects, but narratives, ideologies, and futures.</a:t>
            </a:r>
          </a:p>
          <a:p>
            <a:pPr marL="37466" marR="30480">
              <a:lnSpc>
                <a:spcPct val="101400"/>
              </a:lnSpc>
              <a:spcBef>
                <a:spcPts val="90"/>
              </a:spcBef>
              <a:tabLst>
                <a:tab pos="259715" algn="l"/>
              </a:tabLst>
            </a:pPr>
            <a:endParaRPr lang="en-GB" sz="1800" dirty="0">
              <a:latin typeface="Calibri"/>
              <a:cs typeface="Calibri"/>
            </a:endParaRPr>
          </a:p>
        </p:txBody>
      </p:sp>
    </p:spTree>
    <p:extLst>
      <p:ext uri="{BB962C8B-B14F-4D97-AF65-F5344CB8AC3E}">
        <p14:creationId xmlns:p14="http://schemas.microsoft.com/office/powerpoint/2010/main" val="36724582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ACB65-FBCB-1399-ABF6-B31D2FE56E0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6EEDFF9-0BA1-0232-B766-D1E88A8DA642}"/>
              </a:ext>
            </a:extLst>
          </p:cNvPr>
          <p:cNvSpPr txBox="1"/>
          <p:nvPr/>
        </p:nvSpPr>
        <p:spPr>
          <a:xfrm>
            <a:off x="1219200" y="1066800"/>
            <a:ext cx="10134600" cy="4530920"/>
          </a:xfrm>
          <a:prstGeom prst="rect">
            <a:avLst/>
          </a:prstGeom>
          <a:noFill/>
        </p:spPr>
        <p:txBody>
          <a:bodyPr wrap="square" rtlCol="0">
            <a:spAutoFit/>
          </a:bodyPr>
          <a:lstStyle/>
          <a:p>
            <a:pPr marL="0" indent="0">
              <a:spcBef>
                <a:spcPts val="0"/>
              </a:spcBef>
              <a:buFontTx/>
              <a:buNone/>
            </a:pPr>
            <a:r>
              <a:rPr lang="en-GB" sz="1800" dirty="0">
                <a:latin typeface="Calibri Light" panose="020F0302020204030204" pitchFamily="34" charset="0"/>
                <a:cs typeface="Calibri Light" panose="020F0302020204030204" pitchFamily="34" charset="0"/>
              </a:rPr>
              <a:t>Product &amp; Furniture Design</a:t>
            </a:r>
          </a:p>
          <a:p>
            <a:pPr marL="0" indent="0">
              <a:spcBef>
                <a:spcPts val="0"/>
              </a:spcBef>
              <a:buFontTx/>
              <a:buNone/>
            </a:pPr>
            <a:endParaRPr lang="en-GB" sz="1800" kern="0"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(Last paragraph)</a:t>
            </a:r>
          </a:p>
          <a:p>
            <a:pPr marL="0" indent="0">
              <a:spcBef>
                <a:spcPts val="0"/>
              </a:spcBef>
              <a:buFontTx/>
              <a:buNone/>
            </a:pPr>
            <a:endParaRPr lang="en-GB" sz="1800" kern="0" dirty="0">
              <a:latin typeface="Calibri Light" panose="020F0302020204030204" pitchFamily="34" charset="0"/>
              <a:cs typeface="Calibri Light" panose="020F0302020204030204" pitchFamily="34" charset="0"/>
            </a:endParaRPr>
          </a:p>
          <a:p>
            <a:pPr marL="0" indent="0">
              <a:spcBef>
                <a:spcPts val="0"/>
              </a:spcBef>
              <a:buFontTx/>
              <a:buNone/>
            </a:pPr>
            <a:r>
              <a:rPr lang="en-GB" sz="1800" kern="0" dirty="0">
                <a:latin typeface="Calibri Light" panose="020F0302020204030204" pitchFamily="34" charset="0"/>
                <a:cs typeface="Calibri Light" panose="020F0302020204030204" pitchFamily="34" charset="0"/>
              </a:rPr>
              <a:t>From the relationships laid out between the keyword s, it opens potential for research</a:t>
            </a:r>
          </a:p>
          <a:p>
            <a:pPr marL="0" indent="0">
              <a:spcBef>
                <a:spcPts val="0"/>
              </a:spcBef>
              <a:buFontTx/>
              <a:buNone/>
            </a:pPr>
            <a:r>
              <a:rPr lang="en-GB" sz="1800" kern="0" dirty="0">
                <a:latin typeface="Calibri Light" panose="020F0302020204030204" pitchFamily="34" charset="0"/>
                <a:cs typeface="Calibri Light" panose="020F0302020204030204" pitchFamily="34" charset="0"/>
              </a:rPr>
              <a:t>into the differences between cultures and how they view function. Or the balance</a:t>
            </a:r>
          </a:p>
          <a:p>
            <a:pPr marL="0" indent="0">
              <a:spcBef>
                <a:spcPts val="0"/>
              </a:spcBef>
              <a:buFontTx/>
              <a:buNone/>
            </a:pPr>
            <a:r>
              <a:rPr lang="en-GB" sz="1800" kern="0" dirty="0">
                <a:latin typeface="Calibri Light" panose="020F0302020204030204" pitchFamily="34" charset="0"/>
                <a:cs typeface="Calibri Light" panose="020F0302020204030204" pitchFamily="34" charset="0"/>
              </a:rPr>
              <a:t>between the keywords and the effect on the trifecta when one or more are disrupted.</a:t>
            </a:r>
          </a:p>
          <a:p>
            <a:pPr marL="0" indent="0">
              <a:spcBef>
                <a:spcPts val="0"/>
              </a:spcBef>
              <a:buFontTx/>
              <a:buNone/>
            </a:pPr>
            <a:endParaRPr lang="en-GB" sz="1800" kern="0" dirty="0">
              <a:latin typeface="Calibri Light" panose="020F0302020204030204" pitchFamily="34" charset="0"/>
              <a:cs typeface="Calibri Light" panose="020F0302020204030204" pitchFamily="34" charset="0"/>
            </a:endParaRPr>
          </a:p>
          <a:p>
            <a:pPr marL="0" indent="0">
              <a:spcBef>
                <a:spcPts val="0"/>
              </a:spcBef>
              <a:buFontTx/>
              <a:buNone/>
            </a:pPr>
            <a:r>
              <a:rPr lang="en-GB" sz="1800" kern="0" dirty="0">
                <a:latin typeface="Calibri Light" panose="020F0302020204030204" pitchFamily="34" charset="0"/>
                <a:cs typeface="Calibri Light" panose="020F0302020204030204" pitchFamily="34" charset="0"/>
              </a:rPr>
              <a:t>The two potential research questions are:</a:t>
            </a:r>
          </a:p>
          <a:p>
            <a:pPr marL="0" indent="0">
              <a:spcBef>
                <a:spcPts val="0"/>
              </a:spcBef>
              <a:buFontTx/>
              <a:buNone/>
            </a:pPr>
            <a:endParaRPr lang="en-GB" sz="1800" kern="0" dirty="0">
              <a:latin typeface="Calibri Light" panose="020F0302020204030204" pitchFamily="34" charset="0"/>
              <a:cs typeface="Calibri Light" panose="020F0302020204030204" pitchFamily="34" charset="0"/>
            </a:endParaRPr>
          </a:p>
          <a:p>
            <a:pPr marL="0" indent="0">
              <a:spcBef>
                <a:spcPts val="0"/>
              </a:spcBef>
              <a:buFontTx/>
              <a:buNone/>
            </a:pPr>
            <a:r>
              <a:rPr lang="en-GB" sz="1800" b="1" kern="0" dirty="0">
                <a:latin typeface="Calibri Light" panose="020F0302020204030204" pitchFamily="34" charset="0"/>
                <a:cs typeface="Calibri Light" panose="020F0302020204030204" pitchFamily="34" charset="0"/>
              </a:rPr>
              <a:t>How do cultural frames shape what is seen as 'functional' in different social or</a:t>
            </a:r>
          </a:p>
          <a:p>
            <a:pPr marL="0" indent="0">
              <a:spcBef>
                <a:spcPts val="0"/>
              </a:spcBef>
              <a:buFontTx/>
              <a:buNone/>
            </a:pPr>
            <a:r>
              <a:rPr lang="en-GB" sz="1800" b="1" kern="0" dirty="0">
                <a:latin typeface="Calibri Light" panose="020F0302020204030204" pitchFamily="34" charset="0"/>
                <a:cs typeface="Calibri Light" panose="020F0302020204030204" pitchFamily="34" charset="0"/>
              </a:rPr>
              <a:t>economic contexts?</a:t>
            </a:r>
          </a:p>
          <a:p>
            <a:pPr marL="0" indent="0">
              <a:spcBef>
                <a:spcPts val="0"/>
              </a:spcBef>
              <a:buFontTx/>
              <a:buNone/>
            </a:pPr>
            <a:endParaRPr lang="en-GB" sz="1800" b="1" kern="0" dirty="0">
              <a:latin typeface="Calibri Light" panose="020F0302020204030204" pitchFamily="34" charset="0"/>
              <a:cs typeface="Calibri Light" panose="020F0302020204030204" pitchFamily="34" charset="0"/>
            </a:endParaRPr>
          </a:p>
          <a:p>
            <a:pPr marL="0" indent="0">
              <a:spcBef>
                <a:spcPts val="0"/>
              </a:spcBef>
              <a:buFontTx/>
              <a:buNone/>
            </a:pPr>
            <a:r>
              <a:rPr lang="en-GB" sz="1800" b="1" kern="0" dirty="0">
                <a:latin typeface="Calibri Light" panose="020F0302020204030204" pitchFamily="34" charset="0"/>
                <a:cs typeface="Calibri Light" panose="020F0302020204030204" pitchFamily="34" charset="0"/>
              </a:rPr>
              <a:t>Is good design a balance of affordance, function, and framing, or the deliberate</a:t>
            </a:r>
          </a:p>
          <a:p>
            <a:pPr marL="0" indent="0">
              <a:spcBef>
                <a:spcPts val="0"/>
              </a:spcBef>
              <a:buFontTx/>
              <a:buNone/>
            </a:pPr>
            <a:r>
              <a:rPr lang="en-GB" sz="1800" b="1" kern="0" dirty="0">
                <a:latin typeface="Calibri Light" panose="020F0302020204030204" pitchFamily="34" charset="0"/>
                <a:cs typeface="Calibri Light" panose="020F0302020204030204" pitchFamily="34" charset="0"/>
              </a:rPr>
              <a:t>disruption of one or more?</a:t>
            </a:r>
          </a:p>
          <a:p>
            <a:pPr marL="37466" marR="30480">
              <a:lnSpc>
                <a:spcPct val="101400"/>
              </a:lnSpc>
              <a:spcBef>
                <a:spcPts val="90"/>
              </a:spcBef>
              <a:tabLst>
                <a:tab pos="259715" algn="l"/>
              </a:tabLst>
            </a:pPr>
            <a:endParaRPr lang="en-GB" sz="1800" dirty="0">
              <a:latin typeface="Calibri"/>
              <a:cs typeface="Calibri"/>
            </a:endParaRPr>
          </a:p>
        </p:txBody>
      </p:sp>
    </p:spTree>
    <p:extLst>
      <p:ext uri="{BB962C8B-B14F-4D97-AF65-F5344CB8AC3E}">
        <p14:creationId xmlns:p14="http://schemas.microsoft.com/office/powerpoint/2010/main" val="4751222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4CA656-25CF-CE68-40C7-3BF72031D69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5A6EECC-469F-7532-3D94-76C35472CBCA}"/>
              </a:ext>
            </a:extLst>
          </p:cNvPr>
          <p:cNvSpPr txBox="1"/>
          <p:nvPr/>
        </p:nvSpPr>
        <p:spPr>
          <a:xfrm>
            <a:off x="1219200" y="1066800"/>
            <a:ext cx="10134600" cy="3145926"/>
          </a:xfrm>
          <a:prstGeom prst="rect">
            <a:avLst/>
          </a:prstGeom>
          <a:noFill/>
        </p:spPr>
        <p:txBody>
          <a:bodyPr wrap="square" rtlCol="0">
            <a:spAutoFit/>
          </a:bodyPr>
          <a:lstStyle/>
          <a:p>
            <a:pPr marL="0" indent="0">
              <a:buFontTx/>
              <a:buNone/>
            </a:pPr>
            <a:r>
              <a:rPr lang="en-GB" sz="1800" kern="0" dirty="0">
                <a:latin typeface="Calibri Light" panose="020F0302020204030204" pitchFamily="34" charset="0"/>
                <a:cs typeface="Calibri Light" panose="020F0302020204030204" pitchFamily="34" charset="0"/>
              </a:rPr>
              <a:t>Design Crafts</a:t>
            </a:r>
          </a:p>
          <a:p>
            <a:pPr marL="0" indent="0">
              <a:buFontTx/>
              <a:buNone/>
            </a:pPr>
            <a:endParaRPr lang="en-GB" sz="1800" dirty="0">
              <a:latin typeface="Calibri Light" panose="020F0302020204030204" pitchFamily="34" charset="0"/>
              <a:cs typeface="Calibri Light" panose="020F0302020204030204" pitchFamily="34" charset="0"/>
            </a:endParaRPr>
          </a:p>
          <a:p>
            <a:pPr marL="0" indent="0">
              <a:buFontTx/>
              <a:buNone/>
            </a:pPr>
            <a:r>
              <a:rPr lang="en-GB" sz="1800" dirty="0">
                <a:latin typeface="Calibri Light" panose="020F0302020204030204" pitchFamily="34" charset="0"/>
                <a:cs typeface="Calibri Light" panose="020F0302020204030204" pitchFamily="34" charset="0"/>
              </a:rPr>
              <a:t>(Opening paragraph)</a:t>
            </a:r>
          </a:p>
          <a:p>
            <a:pPr marL="0" indent="0">
              <a:buFontTx/>
              <a:buNone/>
            </a:pPr>
            <a:endParaRPr lang="en-GB" sz="1800" dirty="0">
              <a:latin typeface="Calibri Light" panose="020F0302020204030204" pitchFamily="34" charset="0"/>
              <a:cs typeface="Calibri Light" panose="020F0302020204030204" pitchFamily="34" charset="0"/>
            </a:endParaRPr>
          </a:p>
          <a:p>
            <a:pPr marL="0" indent="0">
              <a:buFontTx/>
              <a:buNone/>
            </a:pPr>
            <a:r>
              <a:rPr lang="en-GB" sz="1800" kern="0" dirty="0">
                <a:latin typeface="Calibri Light" panose="020F0302020204030204" pitchFamily="34" charset="0"/>
                <a:cs typeface="Calibri Light" panose="020F0302020204030204" pitchFamily="34" charset="0"/>
              </a:rPr>
              <a:t>My three keywords are </a:t>
            </a:r>
            <a:r>
              <a:rPr lang="en-GB" sz="1800" b="1" dirty="0">
                <a:latin typeface="Calibri Light" panose="020F0302020204030204" pitchFamily="34" charset="0"/>
                <a:cs typeface="Calibri Light" panose="020F0302020204030204" pitchFamily="34" charset="0"/>
              </a:rPr>
              <a:t>C</a:t>
            </a:r>
            <a:r>
              <a:rPr lang="en-GB" sz="1800" b="1" kern="0" dirty="0">
                <a:latin typeface="Calibri Light" panose="020F0302020204030204" pitchFamily="34" charset="0"/>
                <a:cs typeface="Calibri Light" panose="020F0302020204030204" pitchFamily="34" charset="0"/>
              </a:rPr>
              <a:t>oast, Transformation </a:t>
            </a:r>
            <a:r>
              <a:rPr lang="en-GB" sz="1800" kern="0" dirty="0">
                <a:latin typeface="Calibri Light" panose="020F0302020204030204" pitchFamily="34" charset="0"/>
                <a:cs typeface="Calibri Light" panose="020F0302020204030204" pitchFamily="34" charset="0"/>
              </a:rPr>
              <a:t>and </a:t>
            </a:r>
            <a:r>
              <a:rPr lang="en-GB" sz="1800" b="1" dirty="0">
                <a:latin typeface="Calibri Light" panose="020F0302020204030204" pitchFamily="34" charset="0"/>
                <a:cs typeface="Calibri Light" panose="020F0302020204030204" pitchFamily="34" charset="0"/>
              </a:rPr>
              <a:t>E</a:t>
            </a:r>
            <a:r>
              <a:rPr lang="en-GB" sz="1800" b="1" kern="0" dirty="0">
                <a:latin typeface="Calibri Light" panose="020F0302020204030204" pitchFamily="34" charset="0"/>
                <a:cs typeface="Calibri Light" panose="020F0302020204030204" pitchFamily="34" charset="0"/>
              </a:rPr>
              <a:t>xploring</a:t>
            </a:r>
            <a:r>
              <a:rPr lang="en-GB" sz="1800" kern="0" dirty="0">
                <a:latin typeface="Calibri Light" panose="020F0302020204030204" pitchFamily="34" charset="0"/>
                <a:cs typeface="Calibri Light" panose="020F0302020204030204" pitchFamily="34" charset="0"/>
              </a:rPr>
              <a:t>. The focus for the keyword coast is my own interpretation of the barrier between land and sea and how the coast impacts how we behave and act as a result. Transformation suggests the changing of one material into another, therefore changing the purpose and reflecting the relationship with the artist. Exploring is a personal passion that I aim to further investigate. For this keyword I will be reflecting on my own explorations in nature and looking at Cassy McArthur’s explorations and how this has impacted her work.</a:t>
            </a:r>
          </a:p>
          <a:p>
            <a:pPr marL="37466" marR="30480">
              <a:lnSpc>
                <a:spcPct val="101400"/>
              </a:lnSpc>
              <a:spcBef>
                <a:spcPts val="90"/>
              </a:spcBef>
              <a:tabLst>
                <a:tab pos="259715" algn="l"/>
              </a:tabLst>
            </a:pPr>
            <a:endParaRPr lang="en-GB" sz="1800" dirty="0">
              <a:latin typeface="Calibri"/>
              <a:cs typeface="Calibri"/>
            </a:endParaRPr>
          </a:p>
        </p:txBody>
      </p:sp>
    </p:spTree>
    <p:extLst>
      <p:ext uri="{BB962C8B-B14F-4D97-AF65-F5344CB8AC3E}">
        <p14:creationId xmlns:p14="http://schemas.microsoft.com/office/powerpoint/2010/main" val="21247331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29CFC-EBA1-0392-823A-DBB9CFDF83D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C604202-F02F-0863-B68C-75065401FEFF}"/>
              </a:ext>
            </a:extLst>
          </p:cNvPr>
          <p:cNvSpPr txBox="1"/>
          <p:nvPr/>
        </p:nvSpPr>
        <p:spPr>
          <a:xfrm>
            <a:off x="1219200" y="1066800"/>
            <a:ext cx="10134600" cy="3422925"/>
          </a:xfrm>
          <a:prstGeom prst="rect">
            <a:avLst/>
          </a:prstGeom>
          <a:noFill/>
        </p:spPr>
        <p:txBody>
          <a:bodyPr wrap="square" rtlCol="0">
            <a:spAutoFit/>
          </a:bodyPr>
          <a:lstStyle/>
          <a:p>
            <a:pPr marL="0" indent="0">
              <a:buFontTx/>
              <a:buNone/>
            </a:pPr>
            <a:r>
              <a:rPr lang="en-GB" sz="1800" kern="0" dirty="0">
                <a:latin typeface="Calibri Light" panose="020F0302020204030204" pitchFamily="34" charset="0"/>
                <a:cs typeface="Calibri Light" panose="020F0302020204030204" pitchFamily="34" charset="0"/>
              </a:rPr>
              <a:t>Design Crafts</a:t>
            </a:r>
          </a:p>
          <a:p>
            <a:pPr marL="0" indent="0">
              <a:buFontTx/>
              <a:buNone/>
            </a:pPr>
            <a:endParaRPr lang="en-GB" sz="1800"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(Last paragraph)</a:t>
            </a:r>
          </a:p>
          <a:p>
            <a:pPr marL="0" indent="0">
              <a:buFontTx/>
              <a:buNone/>
            </a:pPr>
            <a:endParaRPr lang="en-GB" dirty="0">
              <a:latin typeface="Calibri Light" panose="020F0302020204030204" pitchFamily="34" charset="0"/>
              <a:cs typeface="Calibri Light" panose="020F0302020204030204" pitchFamily="34" charset="0"/>
            </a:endParaRPr>
          </a:p>
          <a:p>
            <a:pPr marL="0" indent="0">
              <a:buFontTx/>
              <a:buNone/>
            </a:pPr>
            <a:r>
              <a:rPr lang="en-GB" sz="1800" kern="0" dirty="0">
                <a:latin typeface="Calibri Light" panose="020F0302020204030204" pitchFamily="34" charset="0"/>
                <a:cs typeface="Calibri Light" panose="020F0302020204030204" pitchFamily="34" charset="0"/>
              </a:rPr>
              <a:t>Overall, these three keywords have focused my attention about exploring deeper into nature and therefore how this can impact on the work I create. I would like to explore further the relationship between people and the coastline, and how this impacts their wellbeing and how art is influential in benefiting people’s health and longevity. Furthermore, how exploring is innate within human beings and expand my knowledge on the theory of walking and embracing the surrounding environment.</a:t>
            </a:r>
          </a:p>
          <a:p>
            <a:pPr marL="0" indent="0">
              <a:buFontTx/>
              <a:buNone/>
            </a:pPr>
            <a:r>
              <a:rPr lang="en-GB" sz="1800" b="1" kern="0" dirty="0">
                <a:latin typeface="Calibri Light" panose="020F0302020204030204" pitchFamily="34" charset="0"/>
                <a:cs typeface="Calibri Light" panose="020F0302020204030204" pitchFamily="34" charset="0"/>
              </a:rPr>
              <a:t>A potential question could be to do with the connection between artists, nature and the impact this has on their work. Using the coastline and exploration as a backdrop for the research.</a:t>
            </a:r>
          </a:p>
          <a:p>
            <a:pPr marL="37466" marR="30480">
              <a:lnSpc>
                <a:spcPct val="101400"/>
              </a:lnSpc>
              <a:spcBef>
                <a:spcPts val="90"/>
              </a:spcBef>
              <a:tabLst>
                <a:tab pos="259715" algn="l"/>
              </a:tabLst>
            </a:pPr>
            <a:endParaRPr lang="en-GB" sz="1800" dirty="0">
              <a:latin typeface="Calibri"/>
              <a:cs typeface="Calibri"/>
            </a:endParaRPr>
          </a:p>
        </p:txBody>
      </p:sp>
    </p:spTree>
    <p:extLst>
      <p:ext uri="{BB962C8B-B14F-4D97-AF65-F5344CB8AC3E}">
        <p14:creationId xmlns:p14="http://schemas.microsoft.com/office/powerpoint/2010/main" val="16060825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D5CEF-AE56-A5E2-FEE2-F586CDD56FB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96E2548-B932-491A-B655-E009AD6946F5}"/>
              </a:ext>
            </a:extLst>
          </p:cNvPr>
          <p:cNvSpPr txBox="1"/>
          <p:nvPr/>
        </p:nvSpPr>
        <p:spPr>
          <a:xfrm>
            <a:off x="1219200" y="1066800"/>
            <a:ext cx="10134600" cy="4253921"/>
          </a:xfrm>
          <a:prstGeom prst="rect">
            <a:avLst/>
          </a:prstGeom>
          <a:noFill/>
        </p:spPr>
        <p:txBody>
          <a:bodyPr wrap="square" rtlCol="0">
            <a:spAutoFit/>
          </a:bodyPr>
          <a:lstStyle/>
          <a:p>
            <a:pPr marL="0" indent="0">
              <a:buFontTx/>
              <a:buNone/>
            </a:pPr>
            <a:r>
              <a:rPr lang="en-GB" sz="1800" kern="0" dirty="0">
                <a:latin typeface="Calibri Light" panose="020F0302020204030204" pitchFamily="34" charset="0"/>
                <a:cs typeface="Calibri Light" panose="020F0302020204030204" pitchFamily="34" charset="0"/>
              </a:rPr>
              <a:t>Illustration Design</a:t>
            </a:r>
          </a:p>
          <a:p>
            <a:pPr marL="0" indent="0">
              <a:buFontTx/>
              <a:buNone/>
            </a:pPr>
            <a:endParaRPr lang="en-GB" sz="1800" kern="0" dirty="0">
              <a:latin typeface="Calibri Light" panose="020F0302020204030204" pitchFamily="34" charset="0"/>
              <a:cs typeface="Calibri Light" panose="020F0302020204030204" pitchFamily="34" charset="0"/>
            </a:endParaRPr>
          </a:p>
          <a:p>
            <a:pPr marL="0" indent="0">
              <a:buFontTx/>
              <a:buNone/>
            </a:pPr>
            <a:r>
              <a:rPr lang="en-GB" sz="1800" dirty="0">
                <a:latin typeface="Calibri Light" panose="020F0302020204030204" pitchFamily="34" charset="0"/>
                <a:cs typeface="Calibri Light" panose="020F0302020204030204" pitchFamily="34" charset="0"/>
              </a:rPr>
              <a:t>(Opening paragraph)</a:t>
            </a:r>
          </a:p>
          <a:p>
            <a:pPr marL="0" indent="0">
              <a:buFontTx/>
              <a:buNone/>
            </a:pPr>
            <a:endParaRPr lang="en-GB" sz="1800" kern="0" dirty="0">
              <a:latin typeface="Calibri Light" panose="020F0302020204030204" pitchFamily="34" charset="0"/>
              <a:cs typeface="Calibri Light" panose="020F0302020204030204" pitchFamily="34" charset="0"/>
            </a:endParaRPr>
          </a:p>
          <a:p>
            <a:pPr marL="0" indent="0">
              <a:buFontTx/>
              <a:buNone/>
            </a:pPr>
            <a:r>
              <a:rPr lang="en-GB" sz="1800" kern="0" dirty="0">
                <a:latin typeface="Calibri Light" panose="020F0302020204030204" pitchFamily="34" charset="0"/>
                <a:cs typeface="Calibri Light" panose="020F0302020204030204" pitchFamily="34" charset="0"/>
              </a:rPr>
              <a:t>This Proposal will explore the three words: </a:t>
            </a:r>
            <a:r>
              <a:rPr lang="en-GB" sz="1800" b="1" kern="0" dirty="0">
                <a:latin typeface="Calibri Light" panose="020F0302020204030204" pitchFamily="34" charset="0"/>
                <a:cs typeface="Calibri Light" panose="020F0302020204030204" pitchFamily="34" charset="0"/>
              </a:rPr>
              <a:t>Fear, Comfort, </a:t>
            </a:r>
            <a:r>
              <a:rPr lang="en-GB" sz="1800" kern="0" dirty="0">
                <a:latin typeface="Calibri Light" panose="020F0302020204030204" pitchFamily="34" charset="0"/>
                <a:cs typeface="Calibri Light" panose="020F0302020204030204" pitchFamily="34" charset="0"/>
              </a:rPr>
              <a:t>and</a:t>
            </a:r>
            <a:r>
              <a:rPr lang="en-GB" sz="1800" b="1" kern="0" dirty="0">
                <a:latin typeface="Calibri Light" panose="020F0302020204030204" pitchFamily="34" charset="0"/>
                <a:cs typeface="Calibri Light" panose="020F0302020204030204" pitchFamily="34" charset="0"/>
              </a:rPr>
              <a:t> Childhood </a:t>
            </a:r>
            <a:r>
              <a:rPr lang="en-GB" sz="1800" kern="0" dirty="0">
                <a:latin typeface="Calibri Light" panose="020F0302020204030204" pitchFamily="34" charset="0"/>
                <a:cs typeface="Calibri Light" panose="020F0302020204030204" pitchFamily="34" charset="0"/>
              </a:rPr>
              <a:t>within the context of horror-based fairy tales in graphic novels, comics, and manga. By examining these themes, I aim to uncover the deeper psychological implications of why people are drawn to darker themes and how that reflects the human experience of growth, evolution, and the human psyche. Researching psychological and anthropological concepts will allow for a deeper understanding when exploring these words. It will draw upon psychological theories such as Carl Jung’s concept of the shadow and Joseph Campbell's archetype of the hero's journey. Additionally, exploring the narrative structures in fairy tales and horror stories will provide insight into how these themes are interconnected. The exploration of these narratives will allow a deeper understanding of the power of horror storytelling and its significance as vessels for exploring the depths of the human psyche. </a:t>
            </a:r>
          </a:p>
          <a:p>
            <a:pPr marL="37466" marR="30480">
              <a:lnSpc>
                <a:spcPct val="101400"/>
              </a:lnSpc>
              <a:spcBef>
                <a:spcPts val="90"/>
              </a:spcBef>
              <a:tabLst>
                <a:tab pos="259715" algn="l"/>
              </a:tabLst>
            </a:pPr>
            <a:endParaRPr lang="en-GB" sz="1800" dirty="0">
              <a:latin typeface="Calibri"/>
              <a:cs typeface="Calibri"/>
            </a:endParaRPr>
          </a:p>
        </p:txBody>
      </p:sp>
    </p:spTree>
    <p:extLst>
      <p:ext uri="{BB962C8B-B14F-4D97-AF65-F5344CB8AC3E}">
        <p14:creationId xmlns:p14="http://schemas.microsoft.com/office/powerpoint/2010/main" val="19119501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F8A497-F765-01A7-1B5B-8EF658509A5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DA597F7-A2DC-056B-415C-2F2DA04661B2}"/>
              </a:ext>
            </a:extLst>
          </p:cNvPr>
          <p:cNvSpPr txBox="1"/>
          <p:nvPr/>
        </p:nvSpPr>
        <p:spPr>
          <a:xfrm>
            <a:off x="1219200" y="1066800"/>
            <a:ext cx="10134600" cy="3422925"/>
          </a:xfrm>
          <a:prstGeom prst="rect">
            <a:avLst/>
          </a:prstGeom>
          <a:noFill/>
        </p:spPr>
        <p:txBody>
          <a:bodyPr wrap="square" rtlCol="0">
            <a:spAutoFit/>
          </a:bodyPr>
          <a:lstStyle/>
          <a:p>
            <a:pPr marL="0" indent="0">
              <a:buFontTx/>
              <a:buNone/>
            </a:pPr>
            <a:r>
              <a:rPr lang="en-GB" sz="1800" kern="0" dirty="0">
                <a:latin typeface="Calibri Light" panose="020F0302020204030204" pitchFamily="34" charset="0"/>
                <a:cs typeface="Calibri Light" panose="020F0302020204030204" pitchFamily="34" charset="0"/>
              </a:rPr>
              <a:t>Illustration Design</a:t>
            </a:r>
          </a:p>
          <a:p>
            <a:pPr marL="0" indent="0">
              <a:buFontTx/>
              <a:buNone/>
            </a:pPr>
            <a:endParaRPr lang="en-GB" sz="1800" kern="0" dirty="0">
              <a:latin typeface="Calibri Light" panose="020F0302020204030204" pitchFamily="34" charset="0"/>
              <a:cs typeface="Calibri Light" panose="020F0302020204030204" pitchFamily="34" charset="0"/>
            </a:endParaRPr>
          </a:p>
          <a:p>
            <a:pPr marL="0" indent="0">
              <a:buFontTx/>
              <a:buNone/>
            </a:pPr>
            <a:r>
              <a:rPr lang="en-GB" sz="1800" kern="0" dirty="0">
                <a:latin typeface="Calibri Light" panose="020F0302020204030204" pitchFamily="34" charset="0"/>
                <a:cs typeface="Calibri Light" panose="020F0302020204030204" pitchFamily="34" charset="0"/>
              </a:rPr>
              <a:t>Researching the three keywords fear, comfort, and childhood and discovering the intricate connections between them have allowed me to shape my ideas for next year’s project. Through research, I’ve found that the horror genre pulls from the deep-seated fears of childhood and how that makes it a preordained partner for the fairy-tale genre despite how at first glance they seem to be inherently opposite genres. By combining the elements of horror with traditional fairy-tale motifs, storytellers can create narratives that blend the comforts of fairy tales and the thrills of horror to create a deeper connection with readers. It’s led me to the key question </a:t>
            </a:r>
            <a:r>
              <a:rPr lang="en-GB" sz="1800" b="1" kern="0" dirty="0">
                <a:latin typeface="Calibri Light" panose="020F0302020204030204" pitchFamily="34" charset="0"/>
                <a:cs typeface="Calibri Light" panose="020F0302020204030204" pitchFamily="34" charset="0"/>
              </a:rPr>
              <a:t>“How does nostalgia contribute to the allure of the crossover between horror and fairy tales, and how does it influence our interpretation and reception of these narratives in contemporary contexts?”</a:t>
            </a:r>
          </a:p>
          <a:p>
            <a:pPr marL="37466" marR="30480">
              <a:lnSpc>
                <a:spcPct val="101400"/>
              </a:lnSpc>
              <a:spcBef>
                <a:spcPts val="90"/>
              </a:spcBef>
              <a:tabLst>
                <a:tab pos="259715" algn="l"/>
              </a:tabLst>
            </a:pPr>
            <a:endParaRPr lang="en-GB" sz="1800" dirty="0">
              <a:latin typeface="Calibri"/>
              <a:cs typeface="Calibri"/>
            </a:endParaRPr>
          </a:p>
        </p:txBody>
      </p:sp>
    </p:spTree>
    <p:extLst>
      <p:ext uri="{BB962C8B-B14F-4D97-AF65-F5344CB8AC3E}">
        <p14:creationId xmlns:p14="http://schemas.microsoft.com/office/powerpoint/2010/main" val="13521508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619C04-5228-F2B5-65C0-C6D1FEBEE3F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BB455EE-C559-1A4E-7027-781BE0481A11}"/>
              </a:ext>
            </a:extLst>
          </p:cNvPr>
          <p:cNvSpPr txBox="1"/>
          <p:nvPr/>
        </p:nvSpPr>
        <p:spPr>
          <a:xfrm>
            <a:off x="1219200" y="1066800"/>
            <a:ext cx="10134600" cy="5311326"/>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Calibri"/>
                <a:cs typeface="Calibri"/>
              </a:rPr>
              <a:t>MODULE OUTLINE: LECTURE SCHEDULE:  Thursday 11.00am – 1.00pm</a:t>
            </a:r>
          </a:p>
          <a:p>
            <a:pPr marL="37466" marR="30480">
              <a:lnSpc>
                <a:spcPct val="101400"/>
              </a:lnSpc>
              <a:spcBef>
                <a:spcPts val="90"/>
              </a:spcBef>
              <a:tabLst>
                <a:tab pos="259715" algn="l"/>
              </a:tabLst>
            </a:pPr>
            <a:endParaRPr lang="en-GB" sz="1800" dirty="0">
              <a:latin typeface="Calibri"/>
              <a:cs typeface="Calibri"/>
            </a:endParaRPr>
          </a:p>
          <a:p>
            <a:pPr marL="37466" marR="30480">
              <a:lnSpc>
                <a:spcPct val="101400"/>
              </a:lnSpc>
              <a:spcBef>
                <a:spcPts val="90"/>
              </a:spcBef>
              <a:tabLst>
                <a:tab pos="259715" algn="l"/>
              </a:tabLst>
            </a:pPr>
            <a:r>
              <a:rPr lang="en-GB" sz="1800" dirty="0">
                <a:latin typeface="Calibri"/>
                <a:cs typeface="Calibri"/>
              </a:rPr>
              <a:t>The purpose of these talks is to understand how research is applied in academic, practice and commercial reality.</a:t>
            </a:r>
          </a:p>
          <a:p>
            <a:pPr marL="37466" marR="30480">
              <a:lnSpc>
                <a:spcPct val="101400"/>
              </a:lnSpc>
              <a:spcBef>
                <a:spcPts val="90"/>
              </a:spcBef>
              <a:tabLst>
                <a:tab pos="259715" algn="l"/>
              </a:tabLst>
            </a:pPr>
            <a:br>
              <a:rPr lang="en-GB" sz="1800" dirty="0">
                <a:latin typeface="Calibri"/>
                <a:cs typeface="Calibri"/>
              </a:rPr>
            </a:br>
            <a:r>
              <a:rPr lang="en-GB" sz="1800" dirty="0">
                <a:latin typeface="Calibri"/>
                <a:cs typeface="Calibri"/>
              </a:rPr>
              <a:t>01 [29.01.26]: Semester 1 Review &amp; Semester 2 Intro</a:t>
            </a:r>
          </a:p>
          <a:p>
            <a:pPr marL="37466" marR="30480">
              <a:lnSpc>
                <a:spcPct val="101400"/>
              </a:lnSpc>
              <a:spcBef>
                <a:spcPts val="90"/>
              </a:spcBef>
              <a:tabLst>
                <a:tab pos="259715" algn="l"/>
              </a:tabLst>
            </a:pPr>
            <a:r>
              <a:rPr lang="en-GB" sz="1800" dirty="0">
                <a:latin typeface="Calibri"/>
                <a:cs typeface="Calibri"/>
              </a:rPr>
              <a:t>02 [05.02.26]: Matt Archer</a:t>
            </a:r>
          </a:p>
          <a:p>
            <a:pPr marL="37466" marR="30480">
              <a:lnSpc>
                <a:spcPct val="101400"/>
              </a:lnSpc>
              <a:spcBef>
                <a:spcPts val="90"/>
              </a:spcBef>
              <a:tabLst>
                <a:tab pos="259715" algn="l"/>
              </a:tabLst>
            </a:pPr>
            <a:r>
              <a:rPr lang="en-GB" sz="1800" dirty="0">
                <a:latin typeface="Calibri"/>
                <a:cs typeface="Calibri"/>
              </a:rPr>
              <a:t>03 [12.02.26]: Julia Lockheart</a:t>
            </a:r>
          </a:p>
          <a:p>
            <a:pPr marL="37466" marR="30480">
              <a:lnSpc>
                <a:spcPct val="101400"/>
              </a:lnSpc>
              <a:spcBef>
                <a:spcPts val="90"/>
              </a:spcBef>
              <a:tabLst>
                <a:tab pos="259715" algn="l"/>
              </a:tabLst>
            </a:pPr>
            <a:r>
              <a:rPr lang="en-GB" sz="1800" dirty="0">
                <a:latin typeface="Calibri"/>
                <a:cs typeface="Calibri"/>
              </a:rPr>
              <a:t>04 [19.02.26]: Adam Higgins, Ken Pearce</a:t>
            </a:r>
          </a:p>
          <a:p>
            <a:pPr marL="37466" marR="30480">
              <a:lnSpc>
                <a:spcPct val="101400"/>
              </a:lnSpc>
              <a:spcBef>
                <a:spcPts val="90"/>
              </a:spcBef>
              <a:tabLst>
                <a:tab pos="259715" algn="l"/>
              </a:tabLst>
            </a:pPr>
            <a:r>
              <a:rPr lang="en-GB" sz="1800" dirty="0">
                <a:latin typeface="Calibri"/>
                <a:cs typeface="Calibri"/>
              </a:rPr>
              <a:t>05 [26.02.26]: Georgia Hatton, Cath Brown</a:t>
            </a:r>
          </a:p>
          <a:p>
            <a:pPr marL="37466" marR="30480">
              <a:lnSpc>
                <a:spcPct val="101400"/>
              </a:lnSpc>
              <a:spcBef>
                <a:spcPts val="90"/>
              </a:spcBef>
              <a:tabLst>
                <a:tab pos="259715" algn="l"/>
              </a:tabLst>
            </a:pPr>
            <a:r>
              <a:rPr lang="en-GB" sz="1800" dirty="0">
                <a:latin typeface="Calibri"/>
                <a:cs typeface="Calibri"/>
              </a:rPr>
              <a:t>06 [05.03.26]: Rhian </a:t>
            </a:r>
            <a:r>
              <a:rPr lang="en-GB" sz="1800" dirty="0" err="1">
                <a:latin typeface="Calibri"/>
                <a:cs typeface="Calibri"/>
              </a:rPr>
              <a:t>Hâf</a:t>
            </a:r>
            <a:endParaRPr lang="en-GB" sz="1800" dirty="0">
              <a:latin typeface="Calibri"/>
              <a:cs typeface="Calibri"/>
            </a:endParaRPr>
          </a:p>
          <a:p>
            <a:pPr marL="37466" marR="30480">
              <a:lnSpc>
                <a:spcPct val="101400"/>
              </a:lnSpc>
              <a:spcBef>
                <a:spcPts val="90"/>
              </a:spcBef>
              <a:tabLst>
                <a:tab pos="259715" algn="l"/>
              </a:tabLst>
            </a:pPr>
            <a:r>
              <a:rPr lang="en-GB" sz="1800" dirty="0">
                <a:latin typeface="Calibri"/>
                <a:cs typeface="Calibri"/>
              </a:rPr>
              <a:t>07 [12.03.26]: Karen Mackinnon </a:t>
            </a:r>
          </a:p>
          <a:p>
            <a:pPr marL="37466" marR="30480">
              <a:lnSpc>
                <a:spcPct val="101400"/>
              </a:lnSpc>
              <a:spcBef>
                <a:spcPts val="90"/>
              </a:spcBef>
              <a:tabLst>
                <a:tab pos="259715" algn="l"/>
              </a:tabLst>
            </a:pPr>
            <a:r>
              <a:rPr lang="en-GB" sz="1800" dirty="0">
                <a:latin typeface="Calibri"/>
                <a:cs typeface="Calibri"/>
              </a:rPr>
              <a:t>08 [19.03.26]: Tutorials</a:t>
            </a:r>
          </a:p>
          <a:p>
            <a:pPr marL="37466" marR="30480">
              <a:lnSpc>
                <a:spcPct val="101400"/>
              </a:lnSpc>
              <a:spcBef>
                <a:spcPts val="90"/>
              </a:spcBef>
              <a:tabLst>
                <a:tab pos="259715" algn="l"/>
              </a:tabLst>
            </a:pPr>
            <a:r>
              <a:rPr lang="en-GB" sz="1800" dirty="0">
                <a:latin typeface="Calibri"/>
                <a:cs typeface="Calibri"/>
              </a:rPr>
              <a:t>09 [26.03.26]: Anna Lewis TBC</a:t>
            </a:r>
          </a:p>
          <a:p>
            <a:pPr marL="37466" marR="30480">
              <a:lnSpc>
                <a:spcPct val="101400"/>
              </a:lnSpc>
              <a:spcBef>
                <a:spcPts val="90"/>
              </a:spcBef>
              <a:tabLst>
                <a:tab pos="259715" algn="l"/>
              </a:tabLst>
            </a:pPr>
            <a:r>
              <a:rPr lang="en-GB" dirty="0">
                <a:latin typeface="Calibri"/>
                <a:cs typeface="Calibri"/>
              </a:rPr>
              <a:t>10 </a:t>
            </a:r>
            <a:r>
              <a:rPr lang="en-GB" sz="1800" dirty="0">
                <a:latin typeface="Calibri"/>
                <a:cs typeface="Calibri"/>
              </a:rPr>
              <a:t>[02.04.26]: Self-directed study</a:t>
            </a:r>
            <a:endParaRPr lang="en-GB" dirty="0">
              <a:latin typeface="Calibri"/>
              <a:cs typeface="Calibri"/>
            </a:endParaRPr>
          </a:p>
          <a:p>
            <a:pPr marL="37466" marR="30480">
              <a:lnSpc>
                <a:spcPct val="101400"/>
              </a:lnSpc>
              <a:spcBef>
                <a:spcPts val="90"/>
              </a:spcBef>
              <a:tabLst>
                <a:tab pos="259715" algn="l"/>
              </a:tabLst>
            </a:pPr>
            <a:r>
              <a:rPr lang="en-GB" sz="1800" dirty="0">
                <a:latin typeface="Calibri"/>
                <a:cs typeface="Calibri"/>
              </a:rPr>
              <a:t>11 [09.04.26]: Self-directed study</a:t>
            </a:r>
          </a:p>
          <a:p>
            <a:pPr marL="37466" marR="30480">
              <a:lnSpc>
                <a:spcPct val="101400"/>
              </a:lnSpc>
              <a:spcBef>
                <a:spcPts val="90"/>
              </a:spcBef>
              <a:tabLst>
                <a:tab pos="259715" algn="l"/>
              </a:tabLst>
            </a:pPr>
            <a:r>
              <a:rPr lang="en-GB" dirty="0">
                <a:latin typeface="Calibri"/>
                <a:cs typeface="Calibri"/>
              </a:rPr>
              <a:t>12</a:t>
            </a:r>
            <a:r>
              <a:rPr lang="en-GB" sz="1800" dirty="0">
                <a:latin typeface="Calibri"/>
                <a:cs typeface="Calibri"/>
              </a:rPr>
              <a:t> [16.04.26]: Self-directed study</a:t>
            </a:r>
          </a:p>
          <a:p>
            <a:pPr marL="37466" marR="30480">
              <a:lnSpc>
                <a:spcPct val="101400"/>
              </a:lnSpc>
              <a:spcBef>
                <a:spcPts val="90"/>
              </a:spcBef>
              <a:tabLst>
                <a:tab pos="259715" algn="l"/>
              </a:tabLst>
            </a:pPr>
            <a:r>
              <a:rPr lang="en-GB" sz="1800" dirty="0">
                <a:latin typeface="Calibri"/>
                <a:cs typeface="Calibri"/>
              </a:rPr>
              <a:t>13 [23.04.26]: Submission Deadline [Turnitin]</a:t>
            </a:r>
          </a:p>
        </p:txBody>
      </p:sp>
    </p:spTree>
    <p:extLst>
      <p:ext uri="{BB962C8B-B14F-4D97-AF65-F5344CB8AC3E}">
        <p14:creationId xmlns:p14="http://schemas.microsoft.com/office/powerpoint/2010/main" val="33615225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F355C1-120C-31DC-676C-70699D668C3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2ECA16D-F6C1-BF10-DDE3-3F7875A97387}"/>
              </a:ext>
            </a:extLst>
          </p:cNvPr>
          <p:cNvSpPr txBox="1"/>
          <p:nvPr/>
        </p:nvSpPr>
        <p:spPr>
          <a:xfrm>
            <a:off x="1219200" y="1066800"/>
            <a:ext cx="9983442" cy="1507785"/>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Calibri"/>
                <a:cs typeface="Calibri"/>
              </a:rPr>
              <a:t>THAT’S IT!</a:t>
            </a:r>
          </a:p>
          <a:p>
            <a:pPr marL="37466" marR="30480">
              <a:lnSpc>
                <a:spcPct val="101400"/>
              </a:lnSpc>
              <a:spcBef>
                <a:spcPts val="90"/>
              </a:spcBef>
              <a:tabLst>
                <a:tab pos="259715" algn="l"/>
              </a:tabLst>
            </a:pPr>
            <a:endParaRPr lang="en-GB" sz="1800" b="1" dirty="0">
              <a:latin typeface="Calibri"/>
              <a:cs typeface="Calibri"/>
            </a:endParaRPr>
          </a:p>
          <a:p>
            <a:pPr marL="37466" marR="30480">
              <a:lnSpc>
                <a:spcPct val="101400"/>
              </a:lnSpc>
              <a:spcBef>
                <a:spcPts val="90"/>
              </a:spcBef>
              <a:tabLst>
                <a:tab pos="259715" algn="l"/>
              </a:tabLst>
            </a:pPr>
            <a:r>
              <a:rPr lang="en-GB" sz="1800" dirty="0">
                <a:latin typeface="Calibri"/>
                <a:cs typeface="Calibri"/>
              </a:rPr>
              <a:t>But…. don’t forget to reference (avoid ‘weak’ websites, look for good quality research from academic papers, high quality books and journals) and synthesise your ideas (try to</a:t>
            </a:r>
            <a:r>
              <a:rPr lang="en-GB" dirty="0">
                <a:latin typeface="Calibri"/>
                <a:cs typeface="Calibri"/>
              </a:rPr>
              <a:t> </a:t>
            </a:r>
            <a:r>
              <a:rPr lang="en-GB" sz="1800" dirty="0">
                <a:latin typeface="Calibri"/>
                <a:cs typeface="Calibri"/>
              </a:rPr>
              <a:t>combine the parts or elements to form a connected </a:t>
            </a:r>
            <a:r>
              <a:rPr lang="en-GB" dirty="0">
                <a:latin typeface="Calibri"/>
                <a:cs typeface="Calibri"/>
              </a:rPr>
              <a:t>w</a:t>
            </a:r>
            <a:r>
              <a:rPr lang="en-GB" sz="1800" dirty="0">
                <a:latin typeface="Calibri"/>
                <a:cs typeface="Calibri"/>
              </a:rPr>
              <a:t>hole).</a:t>
            </a:r>
          </a:p>
        </p:txBody>
      </p:sp>
      <p:pic>
        <p:nvPicPr>
          <p:cNvPr id="5" name="Picture 4">
            <a:extLst>
              <a:ext uri="{FF2B5EF4-FFF2-40B4-BE49-F238E27FC236}">
                <a16:creationId xmlns:a16="http://schemas.microsoft.com/office/drawing/2014/main" id="{1BABF59C-594C-0CA3-0818-A37041DA078B}"/>
              </a:ext>
            </a:extLst>
          </p:cNvPr>
          <p:cNvPicPr>
            <a:picLocks noChangeAspect="1"/>
          </p:cNvPicPr>
          <p:nvPr/>
        </p:nvPicPr>
        <p:blipFill>
          <a:blip r:embed="rId3"/>
          <a:stretch>
            <a:fillRect/>
          </a:stretch>
        </p:blipFill>
        <p:spPr>
          <a:xfrm>
            <a:off x="1352961" y="2719602"/>
            <a:ext cx="4057240" cy="3071598"/>
          </a:xfrm>
          <a:prstGeom prst="rect">
            <a:avLst/>
          </a:prstGeom>
        </p:spPr>
      </p:pic>
      <p:sp>
        <p:nvSpPr>
          <p:cNvPr id="7" name="object 9">
            <a:extLst>
              <a:ext uri="{FF2B5EF4-FFF2-40B4-BE49-F238E27FC236}">
                <a16:creationId xmlns:a16="http://schemas.microsoft.com/office/drawing/2014/main" id="{1CAA95D7-0F1E-437B-ADA5-B9E43CBE241A}"/>
              </a:ext>
            </a:extLst>
          </p:cNvPr>
          <p:cNvSpPr txBox="1"/>
          <p:nvPr/>
        </p:nvSpPr>
        <p:spPr>
          <a:xfrm>
            <a:off x="1316116" y="5943600"/>
            <a:ext cx="8361284" cy="579646"/>
          </a:xfrm>
          <a:prstGeom prst="rect">
            <a:avLst/>
          </a:prstGeom>
        </p:spPr>
        <p:txBody>
          <a:bodyPr vert="horz" wrap="square" lIns="0" tIns="12700" rIns="0" bIns="0" rtlCol="0">
            <a:spAutoFit/>
          </a:bodyPr>
          <a:lstStyle/>
          <a:p>
            <a:pPr marL="12700">
              <a:lnSpc>
                <a:spcPct val="100000"/>
              </a:lnSpc>
              <a:spcBef>
                <a:spcPts val="100"/>
              </a:spcBef>
            </a:pPr>
            <a:r>
              <a:rPr lang="en-GB" sz="1800" u="heavy" spc="-30" dirty="0">
                <a:solidFill>
                  <a:srgbClr val="0563C1"/>
                </a:solidFill>
                <a:uFill>
                  <a:solidFill>
                    <a:srgbClr val="0563C1"/>
                  </a:solidFill>
                </a:uFill>
                <a:latin typeface="Calibri"/>
                <a:cs typeface="Calibri"/>
                <a:hlinkClick r:id="rId4"/>
              </a:rPr>
              <a:t>http://www.tate.org.uk/art/artists/jeremy-</a:t>
            </a:r>
            <a:r>
              <a:rPr lang="en-GB" sz="1800" u="heavy" spc="-20" dirty="0">
                <a:solidFill>
                  <a:srgbClr val="0563C1"/>
                </a:solidFill>
                <a:uFill>
                  <a:solidFill>
                    <a:srgbClr val="0563C1"/>
                  </a:solidFill>
                </a:uFill>
                <a:latin typeface="Calibri"/>
                <a:cs typeface="Calibri"/>
                <a:hlinkClick r:id="rId4"/>
              </a:rPr>
              <a:t>deller-</a:t>
            </a:r>
            <a:r>
              <a:rPr lang="en-GB" sz="1800" u="heavy" spc="-25" dirty="0">
                <a:solidFill>
                  <a:srgbClr val="0563C1"/>
                </a:solidFill>
                <a:uFill>
                  <a:solidFill>
                    <a:srgbClr val="0563C1"/>
                  </a:solidFill>
                </a:uFill>
                <a:latin typeface="Calibri"/>
                <a:cs typeface="Calibri"/>
                <a:hlinkClick r:id="rId4"/>
              </a:rPr>
              <a:t>3034/jeremy-</a:t>
            </a:r>
            <a:r>
              <a:rPr lang="en-GB" sz="1800" u="heavy" spc="-20" dirty="0">
                <a:solidFill>
                  <a:srgbClr val="0563C1"/>
                </a:solidFill>
                <a:uFill>
                  <a:solidFill>
                    <a:srgbClr val="0563C1"/>
                  </a:solidFill>
                </a:uFill>
                <a:latin typeface="Calibri"/>
                <a:cs typeface="Calibri"/>
                <a:hlinkClick r:id="rId4"/>
              </a:rPr>
              <a:t>deller-turner-prize-</a:t>
            </a:r>
            <a:r>
              <a:rPr lang="en-GB" sz="1800" u="heavy" spc="-10" dirty="0">
                <a:solidFill>
                  <a:srgbClr val="0563C1"/>
                </a:solidFill>
                <a:uFill>
                  <a:solidFill>
                    <a:srgbClr val="0563C1"/>
                  </a:solidFill>
                </a:uFill>
                <a:latin typeface="Calibri"/>
                <a:cs typeface="Calibri"/>
                <a:hlinkClick r:id="rId4"/>
              </a:rPr>
              <a:t>retr</a:t>
            </a:r>
            <a:r>
              <a:rPr lang="en-GB" sz="1800" u="heavy" spc="-10" dirty="0">
                <a:solidFill>
                  <a:srgbClr val="0563C1"/>
                </a:solidFill>
                <a:uFill>
                  <a:solidFill>
                    <a:srgbClr val="0563C1"/>
                  </a:solidFill>
                </a:uFill>
                <a:latin typeface="Calibri"/>
                <a:cs typeface="Calibri"/>
              </a:rPr>
              <a:t>]</a:t>
            </a:r>
          </a:p>
          <a:p>
            <a:pPr marL="12700">
              <a:lnSpc>
                <a:spcPct val="100000"/>
              </a:lnSpc>
              <a:spcBef>
                <a:spcPts val="100"/>
              </a:spcBef>
            </a:pPr>
            <a:r>
              <a:rPr lang="en-GB" sz="1800" dirty="0">
                <a:latin typeface="Calibri"/>
                <a:cs typeface="Calibri"/>
                <a:hlinkClick r:id="rId5"/>
              </a:rPr>
              <a:t>https://www.youtube.com/watch?v=gBJxMQGYXM4</a:t>
            </a:r>
            <a:endParaRPr sz="1800" dirty="0">
              <a:latin typeface="Calibri"/>
              <a:cs typeface="Calibri"/>
            </a:endParaRPr>
          </a:p>
        </p:txBody>
      </p:sp>
    </p:spTree>
    <p:extLst>
      <p:ext uri="{BB962C8B-B14F-4D97-AF65-F5344CB8AC3E}">
        <p14:creationId xmlns:p14="http://schemas.microsoft.com/office/powerpoint/2010/main" val="3273291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7E00E8-50AA-BAA6-D3B2-0283C529F79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04E97E8-C9C2-0AC4-E516-E6354D77B8F0}"/>
              </a:ext>
            </a:extLst>
          </p:cNvPr>
          <p:cNvSpPr txBox="1"/>
          <p:nvPr/>
        </p:nvSpPr>
        <p:spPr>
          <a:xfrm>
            <a:off x="1219200" y="1066800"/>
            <a:ext cx="9983442" cy="1240853"/>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Calibri"/>
                <a:cs typeface="Calibri"/>
              </a:rPr>
              <a:t>THAT’S IT!</a:t>
            </a:r>
          </a:p>
          <a:p>
            <a:pPr marL="37466" marR="30480">
              <a:lnSpc>
                <a:spcPct val="101400"/>
              </a:lnSpc>
              <a:spcBef>
                <a:spcPts val="90"/>
              </a:spcBef>
              <a:tabLst>
                <a:tab pos="259715" algn="l"/>
              </a:tabLst>
            </a:pPr>
            <a:endParaRPr lang="en-GB" sz="1800" b="1" dirty="0">
              <a:latin typeface="Calibri"/>
              <a:cs typeface="Calibri"/>
            </a:endParaRPr>
          </a:p>
          <a:p>
            <a:pPr marL="37466" marR="30480">
              <a:lnSpc>
                <a:spcPct val="101400"/>
              </a:lnSpc>
              <a:spcBef>
                <a:spcPts val="90"/>
              </a:spcBef>
              <a:tabLst>
                <a:tab pos="259715" algn="l"/>
              </a:tabLst>
            </a:pPr>
            <a:r>
              <a:rPr lang="en-GB" sz="1800" dirty="0">
                <a:latin typeface="Calibri"/>
                <a:cs typeface="Calibri"/>
              </a:rPr>
              <a:t>And…. don’t forget to connect your keywords to key images!</a:t>
            </a:r>
          </a:p>
          <a:p>
            <a:pPr marL="37466" marR="30480">
              <a:lnSpc>
                <a:spcPct val="101400"/>
              </a:lnSpc>
              <a:spcBef>
                <a:spcPts val="90"/>
              </a:spcBef>
              <a:tabLst>
                <a:tab pos="259715" algn="l"/>
              </a:tabLst>
            </a:pPr>
            <a:endParaRPr lang="en-GB" sz="1800" dirty="0">
              <a:latin typeface="Calibri"/>
              <a:cs typeface="Calibri"/>
            </a:endParaRPr>
          </a:p>
        </p:txBody>
      </p:sp>
      <p:sp>
        <p:nvSpPr>
          <p:cNvPr id="7" name="object 9">
            <a:extLst>
              <a:ext uri="{FF2B5EF4-FFF2-40B4-BE49-F238E27FC236}">
                <a16:creationId xmlns:a16="http://schemas.microsoft.com/office/drawing/2014/main" id="{1AEB92A8-A093-3458-B76D-0B1B7BB781CA}"/>
              </a:ext>
            </a:extLst>
          </p:cNvPr>
          <p:cNvSpPr txBox="1"/>
          <p:nvPr/>
        </p:nvSpPr>
        <p:spPr>
          <a:xfrm>
            <a:off x="838200" y="5038565"/>
            <a:ext cx="8361284" cy="197490"/>
          </a:xfrm>
          <a:prstGeom prst="rect">
            <a:avLst/>
          </a:prstGeom>
        </p:spPr>
        <p:txBody>
          <a:bodyPr vert="horz" wrap="square" lIns="0" tIns="12700" rIns="0" bIns="0" rtlCol="0">
            <a:spAutoFit/>
          </a:bodyPr>
          <a:lstStyle/>
          <a:p>
            <a:pPr marL="12700">
              <a:lnSpc>
                <a:spcPct val="100000"/>
              </a:lnSpc>
              <a:spcBef>
                <a:spcPts val="100"/>
              </a:spcBef>
            </a:pPr>
            <a:r>
              <a:rPr lang="en-GB" sz="1200" spc="-30" dirty="0">
                <a:solidFill>
                  <a:schemeClr val="bg1"/>
                </a:solidFill>
                <a:uFill>
                  <a:solidFill>
                    <a:srgbClr val="0563C1"/>
                  </a:solidFill>
                </a:uFill>
                <a:latin typeface="Calibri"/>
                <a:cs typeface="Calibri"/>
              </a:rPr>
              <a:t>Chris Killip, The Last Ships (series)		      </a:t>
            </a:r>
            <a:r>
              <a:rPr lang="en-GB" sz="1200" spc="-30" dirty="0" err="1">
                <a:solidFill>
                  <a:schemeClr val="bg1"/>
                </a:solidFill>
                <a:uFill>
                  <a:solidFill>
                    <a:srgbClr val="0563C1"/>
                  </a:solidFill>
                </a:uFill>
                <a:latin typeface="Calibri"/>
                <a:cs typeface="Calibri"/>
              </a:rPr>
              <a:t>Hetain</a:t>
            </a:r>
            <a:r>
              <a:rPr lang="en-GB" sz="1200" spc="-30" dirty="0">
                <a:solidFill>
                  <a:schemeClr val="bg1"/>
                </a:solidFill>
                <a:uFill>
                  <a:solidFill>
                    <a:srgbClr val="0563C1"/>
                  </a:solidFill>
                </a:uFill>
                <a:latin typeface="Calibri"/>
                <a:cs typeface="Calibri"/>
              </a:rPr>
              <a:t> Patel				  Lucia Jones</a:t>
            </a:r>
            <a:endParaRPr lang="en-GB" sz="1200" dirty="0">
              <a:solidFill>
                <a:schemeClr val="bg1"/>
              </a:solidFill>
              <a:latin typeface="Calibri"/>
              <a:cs typeface="Calibri"/>
            </a:endParaRPr>
          </a:p>
        </p:txBody>
      </p:sp>
      <p:pic>
        <p:nvPicPr>
          <p:cNvPr id="2" name="Picture 1">
            <a:extLst>
              <a:ext uri="{FF2B5EF4-FFF2-40B4-BE49-F238E27FC236}">
                <a16:creationId xmlns:a16="http://schemas.microsoft.com/office/drawing/2014/main" id="{F071FDAB-FD57-6743-70D2-12AD482460F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38200" y="2489679"/>
            <a:ext cx="4393506" cy="2470311"/>
          </a:xfrm>
          <a:prstGeom prst="rect">
            <a:avLst/>
          </a:prstGeom>
        </p:spPr>
      </p:pic>
      <p:pic>
        <p:nvPicPr>
          <p:cNvPr id="5" name="Picture 4">
            <a:extLst>
              <a:ext uri="{FF2B5EF4-FFF2-40B4-BE49-F238E27FC236}">
                <a16:creationId xmlns:a16="http://schemas.microsoft.com/office/drawing/2014/main" id="{BADB25E9-AE1E-57D7-867E-173C22603AB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741410" y="2487326"/>
            <a:ext cx="3650783" cy="2470311"/>
          </a:xfrm>
          <a:prstGeom prst="rect">
            <a:avLst/>
          </a:prstGeom>
        </p:spPr>
      </p:pic>
      <p:pic>
        <p:nvPicPr>
          <p:cNvPr id="9" name="Picture 8">
            <a:extLst>
              <a:ext uri="{FF2B5EF4-FFF2-40B4-BE49-F238E27FC236}">
                <a16:creationId xmlns:a16="http://schemas.microsoft.com/office/drawing/2014/main" id="{802A4876-C79C-972E-6C29-53EDD33DDE3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572000" y="2487326"/>
            <a:ext cx="3494438" cy="2470311"/>
          </a:xfrm>
          <a:prstGeom prst="rect">
            <a:avLst/>
          </a:prstGeom>
        </p:spPr>
      </p:pic>
    </p:spTree>
    <p:extLst>
      <p:ext uri="{BB962C8B-B14F-4D97-AF65-F5344CB8AC3E}">
        <p14:creationId xmlns:p14="http://schemas.microsoft.com/office/powerpoint/2010/main" val="311672506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EAB35F-AC95-75D7-4B8B-189CA1B45DE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BD16669-3DCC-19D6-2AF9-3695547B8E71}"/>
              </a:ext>
            </a:extLst>
          </p:cNvPr>
          <p:cNvSpPr txBox="1"/>
          <p:nvPr/>
        </p:nvSpPr>
        <p:spPr>
          <a:xfrm>
            <a:off x="1219200" y="1066800"/>
            <a:ext cx="10134600" cy="4661084"/>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mn-lt"/>
                <a:cs typeface="Calibri"/>
              </a:rPr>
              <a:t>SUBMISSION DELIVERABLE &amp; ASSESSMENT CRITERIA</a:t>
            </a:r>
          </a:p>
          <a:p>
            <a:pPr marL="37466" marR="30480">
              <a:lnSpc>
                <a:spcPct val="101400"/>
              </a:lnSpc>
              <a:spcBef>
                <a:spcPts val="90"/>
              </a:spcBef>
              <a:tabLst>
                <a:tab pos="259715" algn="l"/>
              </a:tabLst>
            </a:pPr>
            <a:endParaRPr lang="en-GB" sz="1800" b="1" dirty="0">
              <a:latin typeface="+mn-lt"/>
              <a:cs typeface="Calibri"/>
            </a:endParaRPr>
          </a:p>
          <a:p>
            <a:pPr marL="37466" marR="30480">
              <a:lnSpc>
                <a:spcPct val="101400"/>
              </a:lnSpc>
              <a:spcBef>
                <a:spcPts val="90"/>
              </a:spcBef>
              <a:tabLst>
                <a:tab pos="259715" algn="l"/>
              </a:tabLst>
            </a:pPr>
            <a:r>
              <a:rPr lang="en-GB" sz="1800" dirty="0">
                <a:latin typeface="+mn-lt"/>
                <a:cs typeface="Calibri"/>
              </a:rPr>
              <a:t>Word count:</a:t>
            </a:r>
          </a:p>
          <a:p>
            <a:pPr marL="37466" marR="30480">
              <a:lnSpc>
                <a:spcPct val="101400"/>
              </a:lnSpc>
              <a:spcBef>
                <a:spcPts val="90"/>
              </a:spcBef>
              <a:tabLst>
                <a:tab pos="259715" algn="l"/>
              </a:tabLst>
            </a:pPr>
            <a:r>
              <a:rPr lang="en-GB" dirty="0">
                <a:latin typeface="+mn-lt"/>
                <a:cs typeface="Calibri"/>
              </a:rPr>
              <a:t>M</a:t>
            </a:r>
            <a:r>
              <a:rPr lang="en-GB" sz="1800" dirty="0">
                <a:latin typeface="+mn-lt"/>
                <a:cs typeface="Calibri"/>
              </a:rPr>
              <a:t>in. 2000 – max. 2500 words (100% of assessment).</a:t>
            </a:r>
          </a:p>
          <a:p>
            <a:pPr marL="37466" marR="30480">
              <a:lnSpc>
                <a:spcPct val="101400"/>
              </a:lnSpc>
              <a:spcBef>
                <a:spcPts val="90"/>
              </a:spcBef>
              <a:tabLst>
                <a:tab pos="259715" algn="l"/>
              </a:tabLst>
            </a:pPr>
            <a:endParaRPr lang="en-GB" dirty="0">
              <a:latin typeface="+mn-lt"/>
              <a:cs typeface="Calibri"/>
            </a:endParaRPr>
          </a:p>
          <a:p>
            <a:pPr marL="37466" marR="30480">
              <a:lnSpc>
                <a:spcPct val="101400"/>
              </a:lnSpc>
              <a:spcBef>
                <a:spcPts val="90"/>
              </a:spcBef>
              <a:tabLst>
                <a:tab pos="259715" algn="l"/>
              </a:tabLst>
            </a:pPr>
            <a:r>
              <a:rPr lang="en-GB" sz="1800" dirty="0">
                <a:latin typeface="+mn-lt"/>
                <a:cs typeface="Calibri"/>
              </a:rPr>
              <a:t>Layout Format – to </a:t>
            </a:r>
            <a:r>
              <a:rPr lang="en-GB" sz="1800">
                <a:latin typeface="+mn-lt"/>
                <a:cs typeface="Calibri"/>
              </a:rPr>
              <a:t>be specified.</a:t>
            </a:r>
            <a:endParaRPr lang="en-GB" sz="1800" dirty="0">
              <a:latin typeface="+mn-lt"/>
              <a:cs typeface="Calibri"/>
            </a:endParaRPr>
          </a:p>
          <a:p>
            <a:pPr marL="37466" marR="30480">
              <a:lnSpc>
                <a:spcPct val="101400"/>
              </a:lnSpc>
              <a:spcBef>
                <a:spcPts val="90"/>
              </a:spcBef>
              <a:tabLst>
                <a:tab pos="259715" algn="l"/>
              </a:tabLst>
            </a:pPr>
            <a:endParaRPr lang="en-GB" sz="1800" dirty="0">
              <a:latin typeface="+mn-lt"/>
              <a:cs typeface="Calibri"/>
            </a:endParaRPr>
          </a:p>
          <a:p>
            <a:r>
              <a:rPr lang="en-GB" sz="1800" dirty="0">
                <a:latin typeface="+mn-lt"/>
              </a:rPr>
              <a:t>Common Assessment &amp; Marking Criteria Weighting:</a:t>
            </a:r>
          </a:p>
          <a:p>
            <a:pPr lvl="0"/>
            <a:r>
              <a:rPr lang="en-GB" sz="1800" dirty="0">
                <a:latin typeface="+mn-lt"/>
              </a:rPr>
              <a:t>Engagement with Literature Skills			(Marks Available: 30 out of 100)</a:t>
            </a:r>
          </a:p>
          <a:p>
            <a:pPr lvl="0"/>
            <a:r>
              <a:rPr lang="en-GB" sz="1800" dirty="0">
                <a:latin typeface="+mn-lt"/>
              </a:rPr>
              <a:t>Knowledge and Understanding Skills			(Marks Available: 30 out of 100)</a:t>
            </a:r>
          </a:p>
          <a:p>
            <a:pPr lvl="0"/>
            <a:r>
              <a:rPr lang="en-GB" sz="1800" dirty="0">
                <a:latin typeface="+mn-lt"/>
              </a:rPr>
              <a:t>Cognitive and Intellectual Skills			(Marks Available: 30 out of 100)</a:t>
            </a:r>
          </a:p>
          <a:p>
            <a:pPr lvl="0"/>
            <a:r>
              <a:rPr lang="en-GB" sz="1800" dirty="0">
                <a:latin typeface="+mn-lt"/>
              </a:rPr>
              <a:t>Transferable Skills for Life and Professional Practice	(Marks Available: 10 out of 100)</a:t>
            </a:r>
          </a:p>
          <a:p>
            <a:pPr marL="37466" marR="30480">
              <a:lnSpc>
                <a:spcPct val="101400"/>
              </a:lnSpc>
              <a:spcBef>
                <a:spcPts val="90"/>
              </a:spcBef>
              <a:tabLst>
                <a:tab pos="259715" algn="l"/>
              </a:tabLst>
            </a:pPr>
            <a:endParaRPr lang="en-GB" sz="1800" dirty="0">
              <a:latin typeface="+mn-lt"/>
              <a:cs typeface="Calibri"/>
            </a:endParaRPr>
          </a:p>
          <a:p>
            <a:pPr marL="37466" marR="30480">
              <a:lnSpc>
                <a:spcPct val="101400"/>
              </a:lnSpc>
              <a:spcBef>
                <a:spcPts val="90"/>
              </a:spcBef>
              <a:tabLst>
                <a:tab pos="259715" algn="l"/>
              </a:tabLst>
            </a:pPr>
            <a:endParaRPr lang="en-GB" sz="1800" dirty="0">
              <a:latin typeface="+mn-lt"/>
              <a:cs typeface="Calibri"/>
            </a:endParaRPr>
          </a:p>
          <a:p>
            <a:pPr marL="37466" marR="30480">
              <a:lnSpc>
                <a:spcPct val="101400"/>
              </a:lnSpc>
              <a:spcBef>
                <a:spcPts val="90"/>
              </a:spcBef>
              <a:tabLst>
                <a:tab pos="259715" algn="l"/>
              </a:tabLst>
            </a:pPr>
            <a:r>
              <a:rPr lang="en-GB" sz="1800" dirty="0">
                <a:latin typeface="+mn-lt"/>
                <a:cs typeface="Calibri"/>
              </a:rPr>
              <a:t>Note: You may not re-present for re-assessment any of your own ideas or writing that has been assessed in previously submissions.</a:t>
            </a:r>
          </a:p>
        </p:txBody>
      </p:sp>
    </p:spTree>
    <p:extLst>
      <p:ext uri="{BB962C8B-B14F-4D97-AF65-F5344CB8AC3E}">
        <p14:creationId xmlns:p14="http://schemas.microsoft.com/office/powerpoint/2010/main" val="114285081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C50FA7-7A26-3D63-11C4-B31DAC2458E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FB089BC-D80A-923D-F5DD-0F24719C4868}"/>
              </a:ext>
            </a:extLst>
          </p:cNvPr>
          <p:cNvSpPr txBox="1"/>
          <p:nvPr/>
        </p:nvSpPr>
        <p:spPr>
          <a:xfrm>
            <a:off x="1219200" y="1066800"/>
            <a:ext cx="10134600" cy="3784306"/>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Calibri"/>
                <a:cs typeface="Calibri"/>
              </a:rPr>
              <a:t>DEADLINE – TURNITIN</a:t>
            </a:r>
            <a:r>
              <a:rPr lang="en-GB" sz="1800" dirty="0">
                <a:latin typeface="Calibri"/>
                <a:cs typeface="Calibri"/>
              </a:rPr>
              <a:t> (via Moodle)</a:t>
            </a:r>
            <a:br>
              <a:rPr lang="en-GB" sz="1800" b="1" dirty="0">
                <a:latin typeface="Calibri"/>
                <a:cs typeface="Calibri"/>
              </a:rPr>
            </a:br>
            <a:br>
              <a:rPr lang="en-GB" sz="1800" b="1" dirty="0">
                <a:latin typeface="Calibri"/>
                <a:cs typeface="Calibri"/>
              </a:rPr>
            </a:br>
            <a:r>
              <a:rPr lang="en-GB" sz="1800" b="1" dirty="0">
                <a:latin typeface="Calibri"/>
                <a:cs typeface="Calibri"/>
              </a:rPr>
              <a:t>12.00pm Thursday 23 April 2026</a:t>
            </a:r>
            <a:br>
              <a:rPr lang="en-GB" sz="1800" b="1" dirty="0">
                <a:latin typeface="Calibri"/>
                <a:cs typeface="Calibri"/>
              </a:rPr>
            </a:br>
            <a:br>
              <a:rPr lang="en-GB" sz="1800" b="1" dirty="0">
                <a:latin typeface="Calibri"/>
                <a:cs typeface="Calibri"/>
              </a:rPr>
            </a:br>
            <a:r>
              <a:rPr lang="en-GB" dirty="0">
                <a:latin typeface="Calibri"/>
                <a:cs typeface="Calibri"/>
              </a:rPr>
              <a:t>S</a:t>
            </a:r>
            <a:r>
              <a:rPr lang="en-GB" sz="1800" dirty="0">
                <a:latin typeface="Calibri"/>
                <a:cs typeface="Calibri"/>
              </a:rPr>
              <a:t>ubmission is first week back after Easter break.</a:t>
            </a:r>
          </a:p>
          <a:p>
            <a:pPr marL="37466" marR="30480">
              <a:lnSpc>
                <a:spcPct val="101400"/>
              </a:lnSpc>
              <a:spcBef>
                <a:spcPts val="90"/>
              </a:spcBef>
              <a:tabLst>
                <a:tab pos="259715" algn="l"/>
              </a:tabLst>
            </a:pPr>
            <a:endParaRPr lang="en-GB" sz="1800" dirty="0">
              <a:latin typeface="Calibri"/>
              <a:cs typeface="Calibri"/>
            </a:endParaRPr>
          </a:p>
          <a:p>
            <a:pPr marL="37466" marR="30480">
              <a:lnSpc>
                <a:spcPct val="101400"/>
              </a:lnSpc>
              <a:spcBef>
                <a:spcPts val="90"/>
              </a:spcBef>
              <a:tabLst>
                <a:tab pos="259715" algn="l"/>
              </a:tabLst>
            </a:pPr>
            <a:r>
              <a:rPr lang="en-GB" sz="1800" dirty="0">
                <a:latin typeface="Calibri"/>
                <a:cs typeface="Calibri"/>
              </a:rPr>
              <a:t>Remember that you can always submit earlier.</a:t>
            </a:r>
          </a:p>
          <a:p>
            <a:pPr marL="37466" marR="30480">
              <a:lnSpc>
                <a:spcPct val="101400"/>
              </a:lnSpc>
              <a:spcBef>
                <a:spcPts val="90"/>
              </a:spcBef>
              <a:tabLst>
                <a:tab pos="259715" algn="l"/>
              </a:tabLst>
            </a:pPr>
            <a:br>
              <a:rPr lang="en-GB" sz="1800" dirty="0">
                <a:latin typeface="Calibri"/>
                <a:cs typeface="Calibri"/>
              </a:rPr>
            </a:br>
            <a:r>
              <a:rPr lang="en-GB" sz="1800" dirty="0">
                <a:latin typeface="Calibri"/>
                <a:cs typeface="Calibri"/>
              </a:rPr>
              <a:t>Please do not leave uploading until the last moment as there could be many students submitting to Turnitin at that time.</a:t>
            </a:r>
          </a:p>
          <a:p>
            <a:pPr marL="37466" marR="30480">
              <a:lnSpc>
                <a:spcPct val="101400"/>
              </a:lnSpc>
              <a:spcBef>
                <a:spcPts val="90"/>
              </a:spcBef>
              <a:tabLst>
                <a:tab pos="259715" algn="l"/>
              </a:tabLst>
            </a:pPr>
            <a:endParaRPr lang="en-GB" sz="1800" dirty="0">
              <a:latin typeface="Calibri"/>
              <a:cs typeface="Calibri"/>
            </a:endParaRPr>
          </a:p>
          <a:p>
            <a:pPr marL="37466" marR="30480">
              <a:lnSpc>
                <a:spcPct val="101400"/>
              </a:lnSpc>
              <a:spcBef>
                <a:spcPts val="90"/>
              </a:spcBef>
              <a:tabLst>
                <a:tab pos="259715" algn="l"/>
              </a:tabLst>
            </a:pPr>
            <a:r>
              <a:rPr lang="en-GB" sz="1800" dirty="0">
                <a:latin typeface="Calibri"/>
                <a:cs typeface="Calibri"/>
              </a:rPr>
              <a:t>Note: In the event of any technical Turnitin issues, students should send the final copy of their writing to the module lead by the 12.00pm deadline and upload to Moodle when available.</a:t>
            </a:r>
          </a:p>
        </p:txBody>
      </p:sp>
    </p:spTree>
    <p:extLst>
      <p:ext uri="{BB962C8B-B14F-4D97-AF65-F5344CB8AC3E}">
        <p14:creationId xmlns:p14="http://schemas.microsoft.com/office/powerpoint/2010/main" val="38286877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42F8DF-ACCA-CB3B-96C5-BCD07A406BE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8C53981-E343-11DD-4B7A-001BF22FA5E9}"/>
              </a:ext>
            </a:extLst>
          </p:cNvPr>
          <p:cNvSpPr txBox="1"/>
          <p:nvPr/>
        </p:nvSpPr>
        <p:spPr>
          <a:xfrm>
            <a:off x="1219200" y="1066800"/>
            <a:ext cx="10134600" cy="2932213"/>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Calibri"/>
                <a:cs typeface="Calibri"/>
              </a:rPr>
              <a:t>EXPECTATIONS</a:t>
            </a:r>
          </a:p>
          <a:p>
            <a:pPr marL="37466" marR="30480">
              <a:lnSpc>
                <a:spcPct val="101400"/>
              </a:lnSpc>
              <a:spcBef>
                <a:spcPts val="90"/>
              </a:spcBef>
              <a:tabLst>
                <a:tab pos="259715" algn="l"/>
              </a:tabLst>
            </a:pPr>
            <a:endParaRPr lang="en-GB" sz="1800" dirty="0">
              <a:latin typeface="Calibri"/>
              <a:cs typeface="Calibri"/>
            </a:endParaRPr>
          </a:p>
          <a:p>
            <a:pPr marL="37466" marR="30480">
              <a:lnSpc>
                <a:spcPct val="101400"/>
              </a:lnSpc>
              <a:spcBef>
                <a:spcPts val="90"/>
              </a:spcBef>
              <a:tabLst>
                <a:tab pos="259715" algn="l"/>
              </a:tabLst>
            </a:pPr>
            <a:r>
              <a:rPr lang="en-GB" sz="1800" dirty="0">
                <a:latin typeface="Calibri"/>
                <a:cs typeface="Calibri"/>
              </a:rPr>
              <a:t>Whatever the topic, your investigative inquiry must be grounded in research:</a:t>
            </a:r>
            <a:r>
              <a:rPr lang="en-GB" dirty="0">
                <a:latin typeface="Calibri"/>
                <a:cs typeface="Calibri"/>
              </a:rPr>
              <a:t> b</a:t>
            </a:r>
            <a:r>
              <a:rPr lang="en-GB" sz="1800" dirty="0">
                <a:latin typeface="Calibri"/>
                <a:cs typeface="Calibri"/>
              </a:rPr>
              <a:t>ooks, journal articles, image banks, films, exhibitions/catalogues etc. are the most usual source of information and ideas. What we are looking for is a personal and critical evaluation of the relevant source material (academic communication is always supported by referenced evidence).</a:t>
            </a:r>
          </a:p>
          <a:p>
            <a:pPr marL="37466" marR="30480">
              <a:lnSpc>
                <a:spcPct val="101400"/>
              </a:lnSpc>
              <a:spcBef>
                <a:spcPts val="90"/>
              </a:spcBef>
              <a:tabLst>
                <a:tab pos="259715" algn="l"/>
              </a:tabLst>
            </a:pPr>
            <a:r>
              <a:rPr lang="en-GB" sz="1800" dirty="0">
                <a:latin typeface="Calibri"/>
                <a:cs typeface="Calibri"/>
              </a:rPr>
              <a:t> </a:t>
            </a:r>
          </a:p>
          <a:p>
            <a:pPr marL="37466" marR="30480">
              <a:lnSpc>
                <a:spcPct val="101400"/>
              </a:lnSpc>
              <a:spcBef>
                <a:spcPts val="90"/>
              </a:spcBef>
              <a:tabLst>
                <a:tab pos="259715" algn="l"/>
              </a:tabLst>
            </a:pPr>
            <a:r>
              <a:rPr lang="en-GB" sz="1800" dirty="0">
                <a:latin typeface="Calibri"/>
                <a:cs typeface="Calibri"/>
              </a:rPr>
              <a:t>Document everything! Reflect on key moments of learning and tasks you need to complete. Remember to note down the full Harvard references of all books and other resources you use at the time of finding, as it doubles your workload to find them at the end of the process when the deadline is approaching. </a:t>
            </a:r>
          </a:p>
        </p:txBody>
      </p:sp>
    </p:spTree>
    <p:extLst>
      <p:ext uri="{BB962C8B-B14F-4D97-AF65-F5344CB8AC3E}">
        <p14:creationId xmlns:p14="http://schemas.microsoft.com/office/powerpoint/2010/main" val="299882254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50CBF1-BBBA-9168-873E-125EA0F2A0E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FFD299B-F4F3-7C9A-1730-5F78057EDDCE}"/>
              </a:ext>
            </a:extLst>
          </p:cNvPr>
          <p:cNvSpPr txBox="1"/>
          <p:nvPr/>
        </p:nvSpPr>
        <p:spPr>
          <a:xfrm>
            <a:off x="1219200" y="1066800"/>
            <a:ext cx="10134600" cy="3543021"/>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Calibri"/>
                <a:cs typeface="Calibri"/>
              </a:rPr>
              <a:t>FEEDBACK</a:t>
            </a:r>
            <a:br>
              <a:rPr lang="en-GB" sz="1800" b="1" dirty="0">
                <a:latin typeface="Calibri"/>
                <a:cs typeface="Calibri"/>
              </a:rPr>
            </a:br>
            <a:br>
              <a:rPr lang="en-GB" sz="1800" b="1" dirty="0">
                <a:latin typeface="Calibri"/>
                <a:cs typeface="Calibri"/>
              </a:rPr>
            </a:br>
            <a:r>
              <a:rPr lang="en-GB" sz="1800" dirty="0">
                <a:latin typeface="Calibri"/>
                <a:cs typeface="Calibri"/>
              </a:rPr>
              <a:t>Feedback will be found on </a:t>
            </a:r>
            <a:r>
              <a:rPr lang="en-GB" dirty="0" err="1">
                <a:latin typeface="Calibri"/>
                <a:cs typeface="Calibri"/>
              </a:rPr>
              <a:t>G</a:t>
            </a:r>
            <a:r>
              <a:rPr lang="en-GB" sz="1800" dirty="0" err="1">
                <a:latin typeface="Calibri"/>
                <a:cs typeface="Calibri"/>
              </a:rPr>
              <a:t>rademark</a:t>
            </a:r>
            <a:r>
              <a:rPr lang="en-GB" sz="1800" dirty="0">
                <a:latin typeface="Calibri"/>
                <a:cs typeface="Calibri"/>
              </a:rPr>
              <a:t> – you can access this via your original submission portal.</a:t>
            </a:r>
          </a:p>
          <a:p>
            <a:pPr marL="37466" marR="30480">
              <a:lnSpc>
                <a:spcPct val="101400"/>
              </a:lnSpc>
              <a:spcBef>
                <a:spcPts val="90"/>
              </a:spcBef>
              <a:tabLst>
                <a:tab pos="259715" algn="l"/>
              </a:tabLst>
            </a:pPr>
            <a:endParaRPr lang="en-GB" sz="1800" dirty="0">
              <a:latin typeface="Calibri"/>
              <a:cs typeface="Calibri"/>
            </a:endParaRPr>
          </a:p>
          <a:p>
            <a:pPr marL="37466" marR="30480">
              <a:lnSpc>
                <a:spcPct val="101400"/>
              </a:lnSpc>
              <a:spcBef>
                <a:spcPts val="90"/>
              </a:spcBef>
              <a:tabLst>
                <a:tab pos="259715" algn="l"/>
              </a:tabLst>
            </a:pPr>
            <a:r>
              <a:rPr lang="en-GB" sz="1800" dirty="0">
                <a:latin typeface="Calibri"/>
                <a:cs typeface="Calibri"/>
              </a:rPr>
              <a:t>All feedback will be available within 20 working days after the assignment deadline.</a:t>
            </a:r>
          </a:p>
          <a:p>
            <a:pPr marL="37466" marR="30480">
              <a:lnSpc>
                <a:spcPct val="101400"/>
              </a:lnSpc>
              <a:spcBef>
                <a:spcPts val="90"/>
              </a:spcBef>
              <a:tabLst>
                <a:tab pos="259715" algn="l"/>
              </a:tabLst>
            </a:pPr>
            <a:r>
              <a:rPr lang="en-GB" sz="1800" dirty="0">
                <a:latin typeface="Calibri"/>
                <a:cs typeface="Calibri"/>
              </a:rPr>
              <a:t> </a:t>
            </a:r>
          </a:p>
          <a:p>
            <a:pPr marL="37466" marR="30480">
              <a:lnSpc>
                <a:spcPct val="101400"/>
              </a:lnSpc>
              <a:spcBef>
                <a:spcPts val="90"/>
              </a:spcBef>
              <a:tabLst>
                <a:tab pos="259715" algn="l"/>
              </a:tabLst>
            </a:pPr>
            <a:r>
              <a:rPr lang="en-GB" dirty="0">
                <a:latin typeface="Calibri"/>
                <a:cs typeface="Calibri"/>
              </a:rPr>
              <a:t>U</a:t>
            </a:r>
            <a:r>
              <a:rPr lang="en-GB" sz="1800" dirty="0">
                <a:latin typeface="Calibri"/>
                <a:cs typeface="Calibri"/>
              </a:rPr>
              <a:t>nless </a:t>
            </a:r>
            <a:r>
              <a:rPr lang="en-GB" dirty="0">
                <a:latin typeface="Calibri"/>
                <a:cs typeface="Calibri"/>
              </a:rPr>
              <a:t>y</a:t>
            </a:r>
            <a:r>
              <a:rPr lang="en-GB" sz="1800" dirty="0">
                <a:latin typeface="Calibri"/>
                <a:cs typeface="Calibri"/>
              </a:rPr>
              <a:t>ou have a Differentiated Deadline or Extenuating Circumstances approved:</a:t>
            </a:r>
          </a:p>
          <a:p>
            <a:pPr marL="37466" marR="30480">
              <a:lnSpc>
                <a:spcPct val="101400"/>
              </a:lnSpc>
              <a:spcBef>
                <a:spcPts val="90"/>
              </a:spcBef>
              <a:tabLst>
                <a:tab pos="259715" algn="l"/>
              </a:tabLst>
            </a:pPr>
            <a:endParaRPr lang="en-GB" sz="1800" dirty="0">
              <a:latin typeface="Calibri"/>
              <a:cs typeface="Calibri"/>
            </a:endParaRPr>
          </a:p>
          <a:p>
            <a:pPr marL="323216" marR="30480" indent="-285750">
              <a:lnSpc>
                <a:spcPct val="101400"/>
              </a:lnSpc>
              <a:spcBef>
                <a:spcPts val="90"/>
              </a:spcBef>
              <a:buFont typeface="Calibri Light" panose="020F0302020204030204" pitchFamily="34" charset="0"/>
              <a:buChar char="−"/>
              <a:tabLst>
                <a:tab pos="259715" algn="l"/>
              </a:tabLst>
            </a:pPr>
            <a:r>
              <a:rPr lang="en-GB" sz="1800" dirty="0">
                <a:latin typeface="Calibri"/>
                <a:cs typeface="Calibri"/>
              </a:rPr>
              <a:t> If you submit your work late , you will have 7 days to hand in your late submission and this will be capped at 40% (not guaranteed, subject to submission quality &amp; standard).</a:t>
            </a:r>
          </a:p>
          <a:p>
            <a:pPr marL="323216" marR="30480" indent="-285750">
              <a:lnSpc>
                <a:spcPct val="101400"/>
              </a:lnSpc>
              <a:spcBef>
                <a:spcPts val="90"/>
              </a:spcBef>
              <a:buFont typeface="Calibri Light" panose="020F0302020204030204" pitchFamily="34" charset="0"/>
              <a:buChar char="−"/>
              <a:tabLst>
                <a:tab pos="259715" algn="l"/>
              </a:tabLst>
            </a:pPr>
            <a:endParaRPr lang="en-GB" dirty="0">
              <a:latin typeface="Calibri"/>
              <a:cs typeface="Calibri"/>
            </a:endParaRPr>
          </a:p>
          <a:p>
            <a:pPr marL="323216" marR="30480" indent="-285750">
              <a:lnSpc>
                <a:spcPct val="101400"/>
              </a:lnSpc>
              <a:spcBef>
                <a:spcPts val="90"/>
              </a:spcBef>
              <a:buFont typeface="Calibri Light" panose="020F0302020204030204" pitchFamily="34" charset="0"/>
              <a:buChar char="−"/>
              <a:tabLst>
                <a:tab pos="259715" algn="l"/>
              </a:tabLst>
            </a:pPr>
            <a:r>
              <a:rPr lang="en-GB" sz="1800" dirty="0">
                <a:latin typeface="Calibri"/>
                <a:cs typeface="Calibri"/>
              </a:rPr>
              <a:t>If you hand in later than 7 days you will receive 0%.</a:t>
            </a:r>
          </a:p>
        </p:txBody>
      </p:sp>
    </p:spTree>
    <p:extLst>
      <p:ext uri="{BB962C8B-B14F-4D97-AF65-F5344CB8AC3E}">
        <p14:creationId xmlns:p14="http://schemas.microsoft.com/office/powerpoint/2010/main" val="424760315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E199C-630A-E319-A118-27E569C6B53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4C1C084-D3A1-A6B5-C403-D807465D238E}"/>
              </a:ext>
            </a:extLst>
          </p:cNvPr>
          <p:cNvSpPr txBox="1"/>
          <p:nvPr/>
        </p:nvSpPr>
        <p:spPr>
          <a:xfrm>
            <a:off x="1219200" y="1066800"/>
            <a:ext cx="10134600" cy="4853636"/>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Calibri"/>
                <a:cs typeface="Calibri"/>
              </a:rPr>
              <a:t>IN A NUT SHELL</a:t>
            </a:r>
          </a:p>
          <a:p>
            <a:pPr marL="37466" marR="30480">
              <a:lnSpc>
                <a:spcPct val="101400"/>
              </a:lnSpc>
              <a:spcBef>
                <a:spcPts val="90"/>
              </a:spcBef>
              <a:tabLst>
                <a:tab pos="259715" algn="l"/>
              </a:tabLst>
            </a:pPr>
            <a:endParaRPr lang="en-GB" sz="1800" dirty="0">
              <a:latin typeface="Calibri"/>
              <a:cs typeface="Calibri"/>
            </a:endParaRPr>
          </a:p>
          <a:p>
            <a:pPr marL="323216" marR="30480" indent="-285750">
              <a:lnSpc>
                <a:spcPct val="150000"/>
              </a:lnSpc>
              <a:spcBef>
                <a:spcPts val="90"/>
              </a:spcBef>
              <a:buFont typeface="Calibri Light" panose="020F0302020204030204" pitchFamily="34" charset="0"/>
              <a:buChar char="−"/>
              <a:tabLst>
                <a:tab pos="259715" algn="l"/>
              </a:tabLst>
            </a:pPr>
            <a:r>
              <a:rPr lang="en-GB" sz="1800" dirty="0">
                <a:latin typeface="Calibri"/>
                <a:cs typeface="Calibri"/>
              </a:rPr>
              <a:t>Think about your practice direction and challenge yourself to pushing the boundaries; </a:t>
            </a:r>
          </a:p>
          <a:p>
            <a:pPr marL="323216" marR="30480" indent="-285750">
              <a:lnSpc>
                <a:spcPct val="150000"/>
              </a:lnSpc>
              <a:spcBef>
                <a:spcPts val="90"/>
              </a:spcBef>
              <a:buFont typeface="Calibri Light" panose="020F0302020204030204" pitchFamily="34" charset="0"/>
              <a:buChar char="−"/>
              <a:tabLst>
                <a:tab pos="259715" algn="l"/>
              </a:tabLst>
            </a:pPr>
            <a:r>
              <a:rPr lang="en-GB" sz="1800" dirty="0">
                <a:latin typeface="Calibri"/>
                <a:cs typeface="Calibri"/>
              </a:rPr>
              <a:t>Study independently and use credible sources to develop your research question;</a:t>
            </a:r>
          </a:p>
          <a:p>
            <a:pPr marL="323216" marR="30480" indent="-285750">
              <a:lnSpc>
                <a:spcPct val="150000"/>
              </a:lnSpc>
              <a:spcBef>
                <a:spcPts val="90"/>
              </a:spcBef>
              <a:buFont typeface="Calibri Light" panose="020F0302020204030204" pitchFamily="34" charset="0"/>
              <a:buChar char="−"/>
              <a:tabLst>
                <a:tab pos="259715" algn="l"/>
              </a:tabLst>
            </a:pPr>
            <a:r>
              <a:rPr lang="en-GB" sz="1800" dirty="0">
                <a:latin typeface="Calibri"/>
                <a:cs typeface="Calibri"/>
              </a:rPr>
              <a:t>Choose a suitable structure, writing style and employ Harvard referencing conventions around an exploration of your chosen keywords and images;</a:t>
            </a:r>
          </a:p>
          <a:p>
            <a:pPr marL="323216" marR="30480" indent="-285750">
              <a:lnSpc>
                <a:spcPct val="150000"/>
              </a:lnSpc>
              <a:spcBef>
                <a:spcPts val="90"/>
              </a:spcBef>
              <a:buFont typeface="Calibri Light" panose="020F0302020204030204" pitchFamily="34" charset="0"/>
              <a:buChar char="−"/>
              <a:tabLst>
                <a:tab pos="259715" algn="l"/>
              </a:tabLst>
            </a:pPr>
            <a:r>
              <a:rPr lang="en-GB" sz="1800" dirty="0">
                <a:latin typeface="Calibri"/>
                <a:cs typeface="Calibri"/>
              </a:rPr>
              <a:t>Show how the directions you have chosen in this text could link to your practice or the practices of others;</a:t>
            </a:r>
          </a:p>
          <a:p>
            <a:pPr marL="323216" marR="30480" indent="-285750">
              <a:lnSpc>
                <a:spcPct val="150000"/>
              </a:lnSpc>
              <a:spcBef>
                <a:spcPts val="90"/>
              </a:spcBef>
              <a:buFont typeface="Calibri Light" panose="020F0302020204030204" pitchFamily="34" charset="0"/>
              <a:buChar char="−"/>
              <a:tabLst>
                <a:tab pos="259715" algn="l"/>
              </a:tabLst>
            </a:pPr>
            <a:r>
              <a:rPr lang="en-GB" sz="1800" dirty="0">
                <a:latin typeface="Calibri"/>
                <a:cs typeface="Calibri"/>
              </a:rPr>
              <a:t>Carry out research which enables you to evaluate and discuss material;</a:t>
            </a:r>
          </a:p>
          <a:p>
            <a:pPr marL="323216" marR="30480" indent="-285750">
              <a:lnSpc>
                <a:spcPct val="150000"/>
              </a:lnSpc>
              <a:spcBef>
                <a:spcPts val="90"/>
              </a:spcBef>
              <a:buFont typeface="Calibri Light" panose="020F0302020204030204" pitchFamily="34" charset="0"/>
              <a:buChar char="−"/>
              <a:tabLst>
                <a:tab pos="259715" algn="l"/>
              </a:tabLst>
            </a:pPr>
            <a:r>
              <a:rPr lang="en-GB" sz="1800" dirty="0">
                <a:latin typeface="Calibri"/>
                <a:cs typeface="Calibri"/>
              </a:rPr>
              <a:t>Conclude by creating an informed research question, which leads to a distinct area for further research, providing you with a focus which is of interest and challenging that you explore in more detail during your final year.</a:t>
            </a:r>
          </a:p>
        </p:txBody>
      </p:sp>
    </p:spTree>
    <p:extLst>
      <p:ext uri="{BB962C8B-B14F-4D97-AF65-F5344CB8AC3E}">
        <p14:creationId xmlns:p14="http://schemas.microsoft.com/office/powerpoint/2010/main" val="39885212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CAB9A-C651-573E-BA51-AFEA382DA18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E42BFC1-50C0-0403-83B4-67388308A78D}"/>
              </a:ext>
            </a:extLst>
          </p:cNvPr>
          <p:cNvSpPr txBox="1"/>
          <p:nvPr/>
        </p:nvSpPr>
        <p:spPr>
          <a:xfrm>
            <a:off x="3182852" y="5048071"/>
            <a:ext cx="5826294" cy="1200329"/>
          </a:xfrm>
          <a:prstGeom prst="rect">
            <a:avLst/>
          </a:prstGeom>
          <a:noFill/>
        </p:spPr>
        <p:txBody>
          <a:bodyPr wrap="square" rtlCol="0">
            <a:spAutoFit/>
          </a:bodyPr>
          <a:lstStyle/>
          <a:p>
            <a:r>
              <a:rPr lang="en-GB" dirty="0">
                <a:latin typeface="+mn-lt"/>
              </a:rPr>
              <a:t>“Okay, Dave, Denzil, listen up: three keywords; three images; three artists; three theorists or ideas. Use these triads as the basis, or at least the starting point, and you won’t go wrong, yeah. Sweet.”</a:t>
            </a:r>
          </a:p>
        </p:txBody>
      </p:sp>
      <p:pic>
        <p:nvPicPr>
          <p:cNvPr id="6" name="Picture 5">
            <a:extLst>
              <a:ext uri="{FF2B5EF4-FFF2-40B4-BE49-F238E27FC236}">
                <a16:creationId xmlns:a16="http://schemas.microsoft.com/office/drawing/2014/main" id="{772E5243-2C05-61AF-264A-5EE625261438}"/>
              </a:ext>
            </a:extLst>
          </p:cNvPr>
          <p:cNvPicPr>
            <a:picLocks noChangeAspect="1"/>
          </p:cNvPicPr>
          <p:nvPr/>
        </p:nvPicPr>
        <p:blipFill>
          <a:blip r:embed="rId3"/>
          <a:stretch>
            <a:fillRect/>
          </a:stretch>
        </p:blipFill>
        <p:spPr>
          <a:xfrm>
            <a:off x="3182853" y="609600"/>
            <a:ext cx="5826293" cy="4316313"/>
          </a:xfrm>
          <a:prstGeom prst="rect">
            <a:avLst/>
          </a:prstGeom>
        </p:spPr>
      </p:pic>
    </p:spTree>
    <p:extLst>
      <p:ext uri="{BB962C8B-B14F-4D97-AF65-F5344CB8AC3E}">
        <p14:creationId xmlns:p14="http://schemas.microsoft.com/office/powerpoint/2010/main" val="345237579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1B6ABB-570D-02CC-6028-0C265BC8411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1AA493E4-35DF-B4AD-4FDE-7D3F875B54E3}"/>
              </a:ext>
            </a:extLst>
          </p:cNvPr>
          <p:cNvPicPr>
            <a:picLocks noChangeAspect="1"/>
          </p:cNvPicPr>
          <p:nvPr/>
        </p:nvPicPr>
        <p:blipFill>
          <a:blip r:embed="rId2"/>
          <a:stretch>
            <a:fillRect/>
          </a:stretch>
        </p:blipFill>
        <p:spPr>
          <a:xfrm>
            <a:off x="0" y="4762"/>
            <a:ext cx="12192000" cy="6848475"/>
          </a:xfrm>
          <a:prstGeom prst="rect">
            <a:avLst/>
          </a:prstGeom>
        </p:spPr>
      </p:pic>
    </p:spTree>
    <p:extLst>
      <p:ext uri="{BB962C8B-B14F-4D97-AF65-F5344CB8AC3E}">
        <p14:creationId xmlns:p14="http://schemas.microsoft.com/office/powerpoint/2010/main" val="41687081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0" y="535515"/>
            <a:ext cx="12191999" cy="665970"/>
          </a:xfrm>
          <a:prstGeom prst="rect">
            <a:avLst/>
          </a:prstGeom>
        </p:spPr>
        <p:txBody>
          <a:bodyPr vert="horz" wrap="square" lIns="0" tIns="4018" rIns="0" bIns="0" rtlCol="0">
            <a:spAutoFit/>
          </a:bodyPr>
          <a:lstStyle/>
          <a:p>
            <a:pPr marL="1394255" marR="2679" indent="-1387893" algn="ctr">
              <a:lnSpc>
                <a:spcPct val="100699"/>
              </a:lnSpc>
              <a:spcBef>
                <a:spcPts val="32"/>
              </a:spcBef>
            </a:pPr>
            <a:r>
              <a:rPr lang="en-GB" sz="4400" b="1" i="1" spc="45" dirty="0">
                <a:latin typeface="+mn-lt"/>
              </a:rPr>
              <a:t>“IF</a:t>
            </a:r>
            <a:r>
              <a:rPr lang="en-GB" sz="4400" b="1" i="1" dirty="0">
                <a:latin typeface="+mn-lt"/>
              </a:rPr>
              <a:t> YOUR IDEAS</a:t>
            </a:r>
            <a:r>
              <a:rPr lang="en-GB" sz="4400" b="1" i="1" spc="3" dirty="0">
                <a:latin typeface="+mn-lt"/>
              </a:rPr>
              <a:t> </a:t>
            </a:r>
            <a:r>
              <a:rPr lang="en-GB" sz="4400" b="1" i="1" dirty="0">
                <a:latin typeface="+mn-lt"/>
              </a:rPr>
              <a:t>ARE NOT</a:t>
            </a:r>
            <a:r>
              <a:rPr lang="en-GB" sz="4400" b="1" i="1" spc="3" dirty="0">
                <a:latin typeface="+mn-lt"/>
              </a:rPr>
              <a:t> </a:t>
            </a:r>
            <a:r>
              <a:rPr lang="en-GB" sz="4400" b="1" i="1" spc="45" dirty="0">
                <a:latin typeface="+mn-lt"/>
              </a:rPr>
              <a:t>GOOD </a:t>
            </a:r>
            <a:r>
              <a:rPr lang="en-GB" sz="4400" b="1" i="1" spc="-5" dirty="0">
                <a:latin typeface="+mn-lt"/>
              </a:rPr>
              <a:t>ENOUGH….</a:t>
            </a:r>
          </a:p>
        </p:txBody>
      </p:sp>
      <p:grpSp>
        <p:nvGrpSpPr>
          <p:cNvPr id="3" name="object 3"/>
          <p:cNvGrpSpPr/>
          <p:nvPr/>
        </p:nvGrpSpPr>
        <p:grpSpPr>
          <a:xfrm>
            <a:off x="5228495" y="1506152"/>
            <a:ext cx="1735262" cy="5352120"/>
            <a:chOff x="3231753" y="2856110"/>
            <a:chExt cx="3290570" cy="10149205"/>
          </a:xfrm>
        </p:grpSpPr>
        <p:pic>
          <p:nvPicPr>
            <p:cNvPr id="4" name="object 4"/>
            <p:cNvPicPr/>
            <p:nvPr/>
          </p:nvPicPr>
          <p:blipFill>
            <a:blip r:embed="rId2" cstate="print"/>
            <a:stretch>
              <a:fillRect/>
            </a:stretch>
          </p:blipFill>
          <p:spPr>
            <a:xfrm>
              <a:off x="3231753" y="2856110"/>
              <a:ext cx="3290093" cy="10148689"/>
            </a:xfrm>
            <a:prstGeom prst="rect">
              <a:avLst/>
            </a:prstGeom>
          </p:spPr>
        </p:pic>
        <p:pic>
          <p:nvPicPr>
            <p:cNvPr id="5" name="object 5"/>
            <p:cNvPicPr/>
            <p:nvPr/>
          </p:nvPicPr>
          <p:blipFill>
            <a:blip r:embed="rId3" cstate="print"/>
            <a:stretch>
              <a:fillRect/>
            </a:stretch>
          </p:blipFill>
          <p:spPr>
            <a:xfrm>
              <a:off x="4358512" y="2868810"/>
              <a:ext cx="1036574" cy="10135989"/>
            </a:xfrm>
            <a:prstGeom prst="rect">
              <a:avLst/>
            </a:prstGeom>
          </p:spPr>
        </p:pic>
        <p:sp>
          <p:nvSpPr>
            <p:cNvPr id="6" name="object 6"/>
            <p:cNvSpPr/>
            <p:nvPr/>
          </p:nvSpPr>
          <p:spPr>
            <a:xfrm>
              <a:off x="4358512" y="2868810"/>
              <a:ext cx="1036955" cy="10136505"/>
            </a:xfrm>
            <a:custGeom>
              <a:avLst/>
              <a:gdLst/>
              <a:ahLst/>
              <a:cxnLst/>
              <a:rect l="l" t="t" r="r" b="b"/>
              <a:pathLst>
                <a:path w="1036954" h="10136505">
                  <a:moveTo>
                    <a:pt x="1036574" y="0"/>
                  </a:moveTo>
                  <a:lnTo>
                    <a:pt x="0" y="0"/>
                  </a:lnTo>
                  <a:lnTo>
                    <a:pt x="0" y="10135989"/>
                  </a:lnTo>
                  <a:lnTo>
                    <a:pt x="1036573" y="10135989"/>
                  </a:lnTo>
                  <a:lnTo>
                    <a:pt x="1036574" y="0"/>
                  </a:lnTo>
                  <a:close/>
                </a:path>
              </a:pathLst>
            </a:custGeom>
            <a:solidFill>
              <a:srgbClr val="009CFD">
                <a:alpha val="50000"/>
              </a:srgbClr>
            </a:solidFill>
          </p:spPr>
          <p:txBody>
            <a:bodyPr wrap="square" lIns="0" tIns="0" rIns="0" bIns="0" rtlCol="0"/>
            <a:lstStyle/>
            <a:p>
              <a:pPr defTabSz="482163"/>
              <a:endParaRPr sz="949"/>
            </a:p>
          </p:txBody>
        </p:sp>
      </p:gr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bg>
      <p:bgPr>
        <a:solidFill>
          <a:srgbClr val="A6AAA9"/>
        </a:solidFill>
        <a:effectLst/>
      </p:bgPr>
    </p:bg>
    <p:spTree>
      <p:nvGrpSpPr>
        <p:cNvPr id="1" name=""/>
        <p:cNvGrpSpPr/>
        <p:nvPr/>
      </p:nvGrpSpPr>
      <p:grpSpPr>
        <a:xfrm>
          <a:off x="0" y="0"/>
          <a:ext cx="0" cy="0"/>
          <a:chOff x="0" y="0"/>
          <a:chExt cx="0" cy="0"/>
        </a:xfrm>
      </p:grpSpPr>
      <p:sp>
        <p:nvSpPr>
          <p:cNvPr id="3" name="object 3"/>
          <p:cNvSpPr txBox="1"/>
          <p:nvPr/>
        </p:nvSpPr>
        <p:spPr>
          <a:xfrm>
            <a:off x="0" y="5435681"/>
            <a:ext cx="12192000" cy="683871"/>
          </a:xfrm>
          <a:prstGeom prst="rect">
            <a:avLst/>
          </a:prstGeom>
        </p:spPr>
        <p:txBody>
          <a:bodyPr vert="horz" wrap="square" lIns="0" tIns="6697" rIns="0" bIns="0" rtlCol="0">
            <a:spAutoFit/>
          </a:bodyPr>
          <a:lstStyle/>
          <a:p>
            <a:pPr marL="6697" algn="ctr" defTabSz="482163">
              <a:spcBef>
                <a:spcPts val="53"/>
              </a:spcBef>
            </a:pPr>
            <a:r>
              <a:rPr lang="en-GB" sz="4400" b="1" i="1" dirty="0">
                <a:latin typeface="+mn-lt"/>
                <a:cs typeface="Arial"/>
              </a:rPr>
              <a:t>YOU'RE</a:t>
            </a:r>
            <a:r>
              <a:rPr lang="en-GB" sz="4400" b="1" i="1" spc="-13" dirty="0">
                <a:latin typeface="+mn-lt"/>
                <a:cs typeface="Arial"/>
              </a:rPr>
              <a:t> </a:t>
            </a:r>
            <a:r>
              <a:rPr lang="en-GB" sz="4400" b="1" i="1" dirty="0">
                <a:latin typeface="+mn-lt"/>
                <a:cs typeface="Arial"/>
              </a:rPr>
              <a:t>NOT</a:t>
            </a:r>
            <a:r>
              <a:rPr lang="en-GB" sz="4400" b="1" i="1" spc="-13" dirty="0">
                <a:latin typeface="+mn-lt"/>
                <a:cs typeface="Arial"/>
              </a:rPr>
              <a:t> </a:t>
            </a:r>
            <a:r>
              <a:rPr lang="en-GB" sz="4400" b="1" i="1" spc="24" dirty="0">
                <a:latin typeface="+mn-lt"/>
                <a:cs typeface="Arial"/>
              </a:rPr>
              <a:t>READING</a:t>
            </a:r>
            <a:r>
              <a:rPr lang="en-GB" sz="4400" b="1" i="1" spc="-11" dirty="0">
                <a:latin typeface="+mn-lt"/>
                <a:cs typeface="Arial"/>
              </a:rPr>
              <a:t> </a:t>
            </a:r>
            <a:r>
              <a:rPr lang="en-GB" sz="4400" b="1" i="1" spc="-5" dirty="0">
                <a:latin typeface="+mn-lt"/>
                <a:cs typeface="Arial"/>
              </a:rPr>
              <a:t>ENOUGH.”</a:t>
            </a:r>
            <a:endParaRPr lang="en-GB" sz="4400" b="1" i="1" dirty="0">
              <a:latin typeface="+mn-lt"/>
              <a:cs typeface="Arial"/>
            </a:endParaRPr>
          </a:p>
        </p:txBody>
      </p:sp>
      <p:sp>
        <p:nvSpPr>
          <p:cNvPr id="4" name="object 4"/>
          <p:cNvSpPr txBox="1"/>
          <p:nvPr/>
        </p:nvSpPr>
        <p:spPr>
          <a:xfrm>
            <a:off x="0" y="6285572"/>
            <a:ext cx="12192001" cy="191428"/>
          </a:xfrm>
          <a:prstGeom prst="rect">
            <a:avLst/>
          </a:prstGeom>
        </p:spPr>
        <p:txBody>
          <a:bodyPr vert="horz" wrap="square" lIns="0" tIns="6697" rIns="0" bIns="0" rtlCol="0">
            <a:spAutoFit/>
          </a:bodyPr>
          <a:lstStyle/>
          <a:p>
            <a:pPr marL="6697" algn="ctr" defTabSz="482163">
              <a:spcBef>
                <a:spcPts val="53"/>
              </a:spcBef>
            </a:pPr>
            <a:r>
              <a:rPr sz="1200" spc="-34" dirty="0">
                <a:latin typeface="+mn-lt"/>
                <a:cs typeface="Arial"/>
              </a:rPr>
              <a:t>Tod</a:t>
            </a:r>
            <a:r>
              <a:rPr sz="1200" spc="-53" dirty="0">
                <a:latin typeface="+mn-lt"/>
                <a:cs typeface="Arial"/>
              </a:rPr>
              <a:t> </a:t>
            </a:r>
            <a:r>
              <a:rPr sz="1200" spc="-5" dirty="0">
                <a:latin typeface="+mn-lt"/>
                <a:cs typeface="Arial"/>
              </a:rPr>
              <a:t>Papageorge</a:t>
            </a:r>
            <a:endParaRPr sz="1200" dirty="0">
              <a:latin typeface="+mn-lt"/>
              <a:cs typeface="Arial"/>
            </a:endParaRPr>
          </a:p>
        </p:txBody>
      </p:sp>
      <p:grpSp>
        <p:nvGrpSpPr>
          <p:cNvPr id="5" name="object 5"/>
          <p:cNvGrpSpPr/>
          <p:nvPr/>
        </p:nvGrpSpPr>
        <p:grpSpPr>
          <a:xfrm>
            <a:off x="5228495" y="5967"/>
            <a:ext cx="1735262" cy="5154550"/>
            <a:chOff x="3231753" y="11315"/>
            <a:chExt cx="3290570" cy="9774555"/>
          </a:xfrm>
        </p:grpSpPr>
        <p:pic>
          <p:nvPicPr>
            <p:cNvPr id="6" name="object 6"/>
            <p:cNvPicPr/>
            <p:nvPr/>
          </p:nvPicPr>
          <p:blipFill>
            <a:blip r:embed="rId2" cstate="print"/>
            <a:stretch>
              <a:fillRect/>
            </a:stretch>
          </p:blipFill>
          <p:spPr>
            <a:xfrm>
              <a:off x="3231753" y="11315"/>
              <a:ext cx="3290093" cy="9774369"/>
            </a:xfrm>
            <a:prstGeom prst="rect">
              <a:avLst/>
            </a:prstGeom>
          </p:spPr>
        </p:pic>
        <p:pic>
          <p:nvPicPr>
            <p:cNvPr id="7" name="object 7"/>
            <p:cNvPicPr/>
            <p:nvPr/>
          </p:nvPicPr>
          <p:blipFill>
            <a:blip r:embed="rId3" cstate="print"/>
            <a:stretch>
              <a:fillRect/>
            </a:stretch>
          </p:blipFill>
          <p:spPr>
            <a:xfrm>
              <a:off x="3257153" y="24015"/>
              <a:ext cx="3239293" cy="9723564"/>
            </a:xfrm>
            <a:prstGeom prst="rect">
              <a:avLst/>
            </a:prstGeom>
          </p:spPr>
        </p:pic>
        <p:sp>
          <p:nvSpPr>
            <p:cNvPr id="8" name="object 8"/>
            <p:cNvSpPr/>
            <p:nvPr/>
          </p:nvSpPr>
          <p:spPr>
            <a:xfrm>
              <a:off x="3257153" y="24015"/>
              <a:ext cx="3239770" cy="9723755"/>
            </a:xfrm>
            <a:custGeom>
              <a:avLst/>
              <a:gdLst/>
              <a:ahLst/>
              <a:cxnLst/>
              <a:rect l="l" t="t" r="r" b="b"/>
              <a:pathLst>
                <a:path w="3239770" h="9723755">
                  <a:moveTo>
                    <a:pt x="3239293" y="7650416"/>
                  </a:moveTo>
                  <a:lnTo>
                    <a:pt x="0" y="7650416"/>
                  </a:lnTo>
                  <a:lnTo>
                    <a:pt x="1619646" y="9723564"/>
                  </a:lnTo>
                  <a:lnTo>
                    <a:pt x="3239293" y="7650416"/>
                  </a:lnTo>
                  <a:close/>
                </a:path>
                <a:path w="3239770" h="9723755">
                  <a:moveTo>
                    <a:pt x="2137933" y="0"/>
                  </a:moveTo>
                  <a:lnTo>
                    <a:pt x="1101359" y="0"/>
                  </a:lnTo>
                  <a:lnTo>
                    <a:pt x="1101359" y="7650416"/>
                  </a:lnTo>
                  <a:lnTo>
                    <a:pt x="2137933" y="7650416"/>
                  </a:lnTo>
                  <a:lnTo>
                    <a:pt x="2137933" y="0"/>
                  </a:lnTo>
                  <a:close/>
                </a:path>
              </a:pathLst>
            </a:custGeom>
            <a:solidFill>
              <a:srgbClr val="009CFD">
                <a:alpha val="50000"/>
              </a:srgbClr>
            </a:solidFill>
          </p:spPr>
          <p:txBody>
            <a:bodyPr wrap="square" lIns="0" tIns="0" rIns="0" bIns="0" rtlCol="0"/>
            <a:lstStyle/>
            <a:p>
              <a:pPr defTabSz="482163"/>
              <a:endParaRPr sz="949"/>
            </a:p>
          </p:txBody>
        </p:sp>
      </p:gr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5D4936-CB0F-C7C4-1DC7-97B4A500D07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0D16AFE-746B-AF8C-4414-91BE0FEF10B7}"/>
              </a:ext>
            </a:extLst>
          </p:cNvPr>
          <p:cNvSpPr txBox="1"/>
          <p:nvPr/>
        </p:nvSpPr>
        <p:spPr>
          <a:xfrm>
            <a:off x="1219200" y="1066800"/>
            <a:ext cx="10134600" cy="4420762"/>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Calibri"/>
                <a:cs typeface="Calibri"/>
              </a:rPr>
              <a:t>LOST!</a:t>
            </a:r>
            <a:br>
              <a:rPr lang="en-GB" sz="1800" b="1" dirty="0">
                <a:latin typeface="Calibri"/>
                <a:cs typeface="Calibri"/>
              </a:rPr>
            </a:br>
            <a:endParaRPr lang="en-GB" sz="1800" b="1" dirty="0">
              <a:latin typeface="Calibri"/>
              <a:cs typeface="Calibri"/>
            </a:endParaRPr>
          </a:p>
          <a:p>
            <a:pPr marL="37466" marR="30480">
              <a:lnSpc>
                <a:spcPct val="101400"/>
              </a:lnSpc>
              <a:spcBef>
                <a:spcPts val="90"/>
              </a:spcBef>
              <a:tabLst>
                <a:tab pos="259715" algn="l"/>
              </a:tabLst>
            </a:pPr>
            <a:r>
              <a:rPr lang="en-GB" sz="1800" dirty="0">
                <a:latin typeface="Calibri"/>
                <a:cs typeface="Calibri"/>
              </a:rPr>
              <a:t>If you are stuck for an idea – don’t just SIT THERE ….</a:t>
            </a:r>
          </a:p>
          <a:p>
            <a:pPr marL="37466" marR="30480">
              <a:lnSpc>
                <a:spcPct val="101400"/>
              </a:lnSpc>
              <a:spcBef>
                <a:spcPts val="90"/>
              </a:spcBef>
              <a:tabLst>
                <a:tab pos="259715" algn="l"/>
              </a:tabLst>
            </a:pPr>
            <a:endParaRPr lang="en-GB" dirty="0">
              <a:latin typeface="Calibri"/>
              <a:cs typeface="Calibri"/>
            </a:endParaRPr>
          </a:p>
          <a:p>
            <a:pPr marL="37466" marR="30480">
              <a:lnSpc>
                <a:spcPct val="101400"/>
              </a:lnSpc>
              <a:spcBef>
                <a:spcPts val="90"/>
              </a:spcBef>
              <a:tabLst>
                <a:tab pos="259715" algn="l"/>
              </a:tabLst>
            </a:pPr>
            <a:r>
              <a:rPr lang="en-GB" sz="1800" dirty="0">
                <a:latin typeface="Calibri"/>
                <a:cs typeface="Calibri"/>
              </a:rPr>
              <a:t>Go to the Library</a:t>
            </a:r>
          </a:p>
          <a:p>
            <a:pPr marL="37466" marR="30480">
              <a:lnSpc>
                <a:spcPct val="101400"/>
              </a:lnSpc>
              <a:spcBef>
                <a:spcPts val="90"/>
              </a:spcBef>
              <a:tabLst>
                <a:tab pos="259715" algn="l"/>
              </a:tabLst>
            </a:pPr>
            <a:endParaRPr lang="en-GB" dirty="0">
              <a:latin typeface="Calibri"/>
              <a:cs typeface="Calibri"/>
            </a:endParaRPr>
          </a:p>
          <a:p>
            <a:pPr marL="37466" marR="30480">
              <a:lnSpc>
                <a:spcPct val="101400"/>
              </a:lnSpc>
              <a:spcBef>
                <a:spcPts val="90"/>
              </a:spcBef>
              <a:tabLst>
                <a:tab pos="259715" algn="l"/>
              </a:tabLst>
            </a:pPr>
            <a:r>
              <a:rPr lang="en-GB" sz="1800" dirty="0">
                <a:latin typeface="Calibri"/>
                <a:cs typeface="Calibri"/>
              </a:rPr>
              <a:t>Read</a:t>
            </a:r>
          </a:p>
          <a:p>
            <a:pPr marL="37466" marR="30480">
              <a:lnSpc>
                <a:spcPct val="101400"/>
              </a:lnSpc>
              <a:spcBef>
                <a:spcPts val="90"/>
              </a:spcBef>
              <a:tabLst>
                <a:tab pos="259715" algn="l"/>
              </a:tabLst>
            </a:pPr>
            <a:endParaRPr lang="en-GB" dirty="0">
              <a:latin typeface="Calibri"/>
              <a:cs typeface="Calibri"/>
            </a:endParaRPr>
          </a:p>
          <a:p>
            <a:pPr marL="37466" marR="30480">
              <a:lnSpc>
                <a:spcPct val="101400"/>
              </a:lnSpc>
              <a:spcBef>
                <a:spcPts val="90"/>
              </a:spcBef>
              <a:tabLst>
                <a:tab pos="259715" algn="l"/>
              </a:tabLst>
            </a:pPr>
            <a:r>
              <a:rPr lang="en-GB" sz="1800" dirty="0">
                <a:latin typeface="Calibri"/>
                <a:cs typeface="Calibri"/>
              </a:rPr>
              <a:t>Look at journals</a:t>
            </a:r>
          </a:p>
          <a:p>
            <a:pPr marL="37466" marR="30480">
              <a:lnSpc>
                <a:spcPct val="101400"/>
              </a:lnSpc>
              <a:spcBef>
                <a:spcPts val="90"/>
              </a:spcBef>
              <a:tabLst>
                <a:tab pos="259715" algn="l"/>
              </a:tabLst>
            </a:pPr>
            <a:endParaRPr lang="en-GB" dirty="0">
              <a:latin typeface="Calibri"/>
              <a:cs typeface="Calibri"/>
            </a:endParaRPr>
          </a:p>
          <a:p>
            <a:pPr marL="37466" marR="30480">
              <a:lnSpc>
                <a:spcPct val="101400"/>
              </a:lnSpc>
              <a:spcBef>
                <a:spcPts val="90"/>
              </a:spcBef>
              <a:tabLst>
                <a:tab pos="259715" algn="l"/>
              </a:tabLst>
            </a:pPr>
            <a:r>
              <a:rPr lang="en-GB" sz="1800" dirty="0">
                <a:latin typeface="Calibri"/>
                <a:cs typeface="Calibri"/>
              </a:rPr>
              <a:t>FIND INSPIRATION and STIMULATION</a:t>
            </a:r>
          </a:p>
          <a:p>
            <a:pPr marL="37466" marR="30480">
              <a:lnSpc>
                <a:spcPct val="101400"/>
              </a:lnSpc>
              <a:spcBef>
                <a:spcPts val="90"/>
              </a:spcBef>
              <a:tabLst>
                <a:tab pos="259715" algn="l"/>
              </a:tabLst>
            </a:pPr>
            <a:endParaRPr lang="en-GB" sz="1800" dirty="0">
              <a:latin typeface="Calibri"/>
              <a:cs typeface="Calibri"/>
            </a:endParaRPr>
          </a:p>
          <a:p>
            <a:pPr marL="37466" marR="30480">
              <a:lnSpc>
                <a:spcPct val="101400"/>
              </a:lnSpc>
              <a:spcBef>
                <a:spcPts val="90"/>
              </a:spcBef>
              <a:tabLst>
                <a:tab pos="259715" algn="l"/>
              </a:tabLst>
            </a:pPr>
            <a:r>
              <a:rPr lang="en-GB" dirty="0">
                <a:latin typeface="Calibri"/>
                <a:cs typeface="Calibri"/>
              </a:rPr>
              <a:t>Once you have your topic, begin your research. It is not enough just to state what you intend doing and waffle about how you intend to carry out your research. You need to ACTUALLY begin your RESEARCH to develop a sound understanding of how this will inform your practice.</a:t>
            </a:r>
          </a:p>
        </p:txBody>
      </p:sp>
    </p:spTree>
    <p:extLst>
      <p:ext uri="{BB962C8B-B14F-4D97-AF65-F5344CB8AC3E}">
        <p14:creationId xmlns:p14="http://schemas.microsoft.com/office/powerpoint/2010/main" val="181513816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5DA1E9-7A07-1090-EC93-D53C4FD7FEF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878801D-D4A3-9599-3018-13642EF47E48}"/>
              </a:ext>
            </a:extLst>
          </p:cNvPr>
          <p:cNvSpPr txBox="1"/>
          <p:nvPr/>
        </p:nvSpPr>
        <p:spPr>
          <a:xfrm>
            <a:off x="1219200" y="1066800"/>
            <a:ext cx="9983442" cy="5355312"/>
          </a:xfrm>
          <a:prstGeom prst="rect">
            <a:avLst/>
          </a:prstGeom>
          <a:noFill/>
        </p:spPr>
        <p:txBody>
          <a:bodyPr wrap="square" rtlCol="0">
            <a:spAutoFit/>
          </a:bodyPr>
          <a:lstStyle/>
          <a:p>
            <a:pPr algn="ctr"/>
            <a:r>
              <a:rPr lang="en-GB" sz="9600" b="1" dirty="0">
                <a:latin typeface="+mn-lt"/>
              </a:rPr>
              <a:t>RESEARCH </a:t>
            </a:r>
            <a:r>
              <a:rPr lang="en-GB" sz="9600" b="1" dirty="0" err="1">
                <a:latin typeface="+mn-lt"/>
              </a:rPr>
              <a:t>RESEARCH</a:t>
            </a:r>
            <a:r>
              <a:rPr lang="en-GB" sz="9600" b="1" dirty="0">
                <a:latin typeface="+mn-lt"/>
              </a:rPr>
              <a:t> </a:t>
            </a:r>
            <a:r>
              <a:rPr lang="en-GB" sz="9600" b="1" dirty="0" err="1">
                <a:latin typeface="+mn-lt"/>
              </a:rPr>
              <a:t>RESEARCH</a:t>
            </a:r>
            <a:r>
              <a:rPr lang="en-GB" sz="9600" b="1" dirty="0">
                <a:latin typeface="+mn-lt"/>
              </a:rPr>
              <a:t> </a:t>
            </a:r>
          </a:p>
          <a:p>
            <a:pPr algn="ctr"/>
            <a:r>
              <a:rPr lang="en-GB" dirty="0">
                <a:latin typeface="+mn-lt"/>
              </a:rPr>
              <a:t>The clue is in the module title: ‘</a:t>
            </a:r>
            <a:r>
              <a:rPr lang="en-GB" i="1" dirty="0">
                <a:latin typeface="+mn-lt"/>
              </a:rPr>
              <a:t>Research’</a:t>
            </a:r>
            <a:r>
              <a:rPr lang="en-GB" dirty="0">
                <a:latin typeface="+mn-lt"/>
              </a:rPr>
              <a:t> in Practice</a:t>
            </a:r>
          </a:p>
          <a:p>
            <a:pPr algn="ctr"/>
            <a:endParaRPr lang="en-GB" b="1" dirty="0">
              <a:latin typeface="+mn-lt"/>
            </a:endParaRPr>
          </a:p>
          <a:p>
            <a:pPr algn="ctr"/>
            <a:endParaRPr lang="en-GB" dirty="0">
              <a:latin typeface="+mn-lt"/>
            </a:endParaRPr>
          </a:p>
        </p:txBody>
      </p:sp>
    </p:spTree>
    <p:extLst>
      <p:ext uri="{BB962C8B-B14F-4D97-AF65-F5344CB8AC3E}">
        <p14:creationId xmlns:p14="http://schemas.microsoft.com/office/powerpoint/2010/main" val="177885290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2CE9C-CADA-E7D5-947A-147BCFA3AC7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906BC0F-37A9-8523-9386-0AA2F0B13363}"/>
              </a:ext>
            </a:extLst>
          </p:cNvPr>
          <p:cNvSpPr txBox="1"/>
          <p:nvPr/>
        </p:nvSpPr>
        <p:spPr>
          <a:xfrm>
            <a:off x="1219200" y="1066800"/>
            <a:ext cx="10134600" cy="2652457"/>
          </a:xfrm>
          <a:prstGeom prst="rect">
            <a:avLst/>
          </a:prstGeom>
          <a:noFill/>
        </p:spPr>
        <p:txBody>
          <a:bodyPr wrap="square" rtlCol="0">
            <a:spAutoFit/>
          </a:bodyPr>
          <a:lstStyle/>
          <a:p>
            <a:pPr marL="37466" marR="30480">
              <a:lnSpc>
                <a:spcPct val="101400"/>
              </a:lnSpc>
              <a:spcBef>
                <a:spcPts val="90"/>
              </a:spcBef>
              <a:tabLst>
                <a:tab pos="259715" algn="l"/>
              </a:tabLst>
            </a:pPr>
            <a:r>
              <a:rPr lang="en-GB" sz="1800" b="1" dirty="0">
                <a:latin typeface="Calibri"/>
                <a:cs typeface="Calibri"/>
              </a:rPr>
              <a:t>INSPIRATION</a:t>
            </a:r>
            <a:br>
              <a:rPr lang="en-GB" sz="1800" b="1" dirty="0">
                <a:latin typeface="Calibri"/>
                <a:cs typeface="Calibri"/>
              </a:rPr>
            </a:br>
            <a:br>
              <a:rPr lang="en-GB" sz="1800" b="1" dirty="0">
                <a:latin typeface="Calibri"/>
                <a:cs typeface="Calibri"/>
              </a:rPr>
            </a:br>
            <a:r>
              <a:rPr lang="en-GB" sz="1800" dirty="0">
                <a:latin typeface="Calibri"/>
                <a:cs typeface="Calibri"/>
              </a:rPr>
              <a:t>Artist Jane Edden was commissioned in 2009 by the David’s Partnership to create artwork for Cardiff city centre environment.</a:t>
            </a:r>
          </a:p>
          <a:p>
            <a:pPr marL="37466" marR="30480">
              <a:lnSpc>
                <a:spcPct val="101400"/>
              </a:lnSpc>
              <a:spcBef>
                <a:spcPts val="90"/>
              </a:spcBef>
              <a:tabLst>
                <a:tab pos="259715" algn="l"/>
              </a:tabLst>
            </a:pPr>
            <a:endParaRPr lang="en-GB" dirty="0">
              <a:latin typeface="Calibri"/>
              <a:cs typeface="Calibri"/>
            </a:endParaRPr>
          </a:p>
          <a:p>
            <a:pPr marL="37466" marR="30480">
              <a:lnSpc>
                <a:spcPct val="101400"/>
              </a:lnSpc>
              <a:spcBef>
                <a:spcPts val="90"/>
              </a:spcBef>
              <a:tabLst>
                <a:tab pos="259715" algn="l"/>
              </a:tabLst>
            </a:pPr>
            <a:r>
              <a:rPr lang="en-GB" sz="1800" dirty="0">
                <a:latin typeface="Calibri"/>
                <a:cs typeface="Calibri"/>
              </a:rPr>
              <a:t>Post Secrets depicts monochrome drawings of students from the Royal Welsh College of Music and Drama.</a:t>
            </a:r>
          </a:p>
          <a:p>
            <a:pPr marL="37466" marR="30480">
              <a:lnSpc>
                <a:spcPct val="101400"/>
              </a:lnSpc>
              <a:spcBef>
                <a:spcPts val="90"/>
              </a:spcBef>
              <a:tabLst>
                <a:tab pos="259715" algn="l"/>
              </a:tabLst>
            </a:pPr>
            <a:endParaRPr lang="en-GB" dirty="0">
              <a:latin typeface="Calibri"/>
              <a:cs typeface="Calibri"/>
            </a:endParaRPr>
          </a:p>
          <a:p>
            <a:pPr marL="37466" marR="30480">
              <a:lnSpc>
                <a:spcPct val="101400"/>
              </a:lnSpc>
              <a:spcBef>
                <a:spcPts val="90"/>
              </a:spcBef>
              <a:tabLst>
                <a:tab pos="259715" algn="l"/>
              </a:tabLst>
            </a:pPr>
            <a:r>
              <a:rPr lang="en-GB" sz="1800" dirty="0">
                <a:latin typeface="Calibri"/>
                <a:cs typeface="Calibri"/>
              </a:rPr>
              <a:t>Keywords: Hidden, Miniaturisation &amp; Internal Functionality (or perception of view).</a:t>
            </a:r>
          </a:p>
        </p:txBody>
      </p:sp>
    </p:spTree>
    <p:extLst>
      <p:ext uri="{BB962C8B-B14F-4D97-AF65-F5344CB8AC3E}">
        <p14:creationId xmlns:p14="http://schemas.microsoft.com/office/powerpoint/2010/main" val="235199635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41171E-79EA-B422-8487-C9D16D0AF8D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3ABEC55-C07C-EEA4-1A1E-D7A2ECBBB0C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28" y="1397602"/>
            <a:ext cx="6095772" cy="4062796"/>
          </a:xfrm>
          <a:prstGeom prst="rect">
            <a:avLst/>
          </a:prstGeom>
        </p:spPr>
      </p:pic>
      <p:pic>
        <p:nvPicPr>
          <p:cNvPr id="2" name="Picture 1">
            <a:extLst>
              <a:ext uri="{FF2B5EF4-FFF2-40B4-BE49-F238E27FC236}">
                <a16:creationId xmlns:a16="http://schemas.microsoft.com/office/drawing/2014/main" id="{9B9DC831-A640-3658-8417-D1075B83226C}"/>
              </a:ext>
            </a:extLst>
          </p:cNvPr>
          <p:cNvPicPr>
            <a:picLocks noChangeAspect="1"/>
          </p:cNvPicPr>
          <p:nvPr/>
        </p:nvPicPr>
        <p:blipFill>
          <a:blip r:embed="rId4"/>
          <a:stretch>
            <a:fillRect/>
          </a:stretch>
        </p:blipFill>
        <p:spPr>
          <a:xfrm>
            <a:off x="6096000" y="1394014"/>
            <a:ext cx="6096528" cy="4066384"/>
          </a:xfrm>
          <a:prstGeom prst="rect">
            <a:avLst/>
          </a:prstGeom>
        </p:spPr>
      </p:pic>
    </p:spTree>
    <p:extLst>
      <p:ext uri="{BB962C8B-B14F-4D97-AF65-F5344CB8AC3E}">
        <p14:creationId xmlns:p14="http://schemas.microsoft.com/office/powerpoint/2010/main" val="80886971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13C9C5-7AFF-AD8D-C61D-69B72FCA33A4}"/>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8070DAAB-5DFD-EF0D-62E3-74098177F084}"/>
              </a:ext>
            </a:extLst>
          </p:cNvPr>
          <p:cNvPicPr>
            <a:picLocks noChangeAspect="1"/>
          </p:cNvPicPr>
          <p:nvPr/>
        </p:nvPicPr>
        <p:blipFill>
          <a:blip r:embed="rId3"/>
          <a:stretch>
            <a:fillRect/>
          </a:stretch>
        </p:blipFill>
        <p:spPr>
          <a:xfrm>
            <a:off x="955070" y="0"/>
            <a:ext cx="10281860" cy="6858000"/>
          </a:xfrm>
          <a:prstGeom prst="rect">
            <a:avLst/>
          </a:prstGeom>
        </p:spPr>
      </p:pic>
    </p:spTree>
    <p:extLst>
      <p:ext uri="{BB962C8B-B14F-4D97-AF65-F5344CB8AC3E}">
        <p14:creationId xmlns:p14="http://schemas.microsoft.com/office/powerpoint/2010/main" val="251617762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733E3A-1384-1800-4A9B-52E5616BAC86}"/>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19E1E809-E1A8-E6AB-C301-08D354FCDCD7}"/>
              </a:ext>
            </a:extLst>
          </p:cNvPr>
          <p:cNvPicPr>
            <a:picLocks noChangeAspect="1"/>
          </p:cNvPicPr>
          <p:nvPr/>
        </p:nvPicPr>
        <p:blipFill>
          <a:blip r:embed="rId3"/>
          <a:stretch>
            <a:fillRect/>
          </a:stretch>
        </p:blipFill>
        <p:spPr>
          <a:xfrm>
            <a:off x="4169664" y="0"/>
            <a:ext cx="3852672" cy="6858000"/>
          </a:xfrm>
          <a:prstGeom prst="rect">
            <a:avLst/>
          </a:prstGeom>
        </p:spPr>
      </p:pic>
      <p:pic>
        <p:nvPicPr>
          <p:cNvPr id="4" name="Picture 3">
            <a:extLst>
              <a:ext uri="{FF2B5EF4-FFF2-40B4-BE49-F238E27FC236}">
                <a16:creationId xmlns:a16="http://schemas.microsoft.com/office/drawing/2014/main" id="{60A3C085-8E0A-55F5-31A9-1FA92607970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229600" y="12700"/>
            <a:ext cx="3857625" cy="6858000"/>
          </a:xfrm>
          <a:prstGeom prst="rect">
            <a:avLst/>
          </a:prstGeom>
        </p:spPr>
      </p:pic>
      <p:pic>
        <p:nvPicPr>
          <p:cNvPr id="5" name="Picture 4">
            <a:extLst>
              <a:ext uri="{FF2B5EF4-FFF2-40B4-BE49-F238E27FC236}">
                <a16:creationId xmlns:a16="http://schemas.microsoft.com/office/drawing/2014/main" id="{FE7C20AB-58EE-1502-1BE9-D1567001F16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04775" y="0"/>
            <a:ext cx="3857625" cy="6858000"/>
          </a:xfrm>
          <a:prstGeom prst="rect">
            <a:avLst/>
          </a:prstGeom>
        </p:spPr>
      </p:pic>
    </p:spTree>
    <p:extLst>
      <p:ext uri="{BB962C8B-B14F-4D97-AF65-F5344CB8AC3E}">
        <p14:creationId xmlns:p14="http://schemas.microsoft.com/office/powerpoint/2010/main" val="71455595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descr="A picture containing outdoor, group, line, lined  Description automatically generated"/>
          <p:cNvPicPr/>
          <p:nvPr/>
        </p:nvPicPr>
        <p:blipFill>
          <a:blip r:embed="rId3" cstate="print"/>
          <a:stretch>
            <a:fillRect/>
          </a:stretch>
        </p:blipFill>
        <p:spPr>
          <a:xfrm>
            <a:off x="1428750" y="0"/>
            <a:ext cx="9334500" cy="6857999"/>
          </a:xfrm>
          <a:prstGeom prst="rect">
            <a:avLst/>
          </a:prstGeom>
        </p:spPr>
      </p:pic>
      <p:sp>
        <p:nvSpPr>
          <p:cNvPr id="3" name="object 3" descr="$PPTXTitle"/>
          <p:cNvSpPr txBox="1">
            <a:spLocks noGrp="1"/>
          </p:cNvSpPr>
          <p:nvPr>
            <p:ph type="title"/>
          </p:nvPr>
        </p:nvSpPr>
        <p:spPr>
          <a:xfrm>
            <a:off x="1600200" y="6464300"/>
            <a:ext cx="6324600" cy="232115"/>
          </a:xfrm>
          <a:prstGeom prst="rect">
            <a:avLst/>
          </a:prstGeom>
        </p:spPr>
        <p:txBody>
          <a:bodyPr vert="horz" wrap="square" lIns="0" tIns="16510" rIns="0" bIns="0" rtlCol="0">
            <a:spAutoFit/>
          </a:bodyPr>
          <a:lstStyle/>
          <a:p>
            <a:pPr marL="12700">
              <a:spcBef>
                <a:spcPts val="130"/>
              </a:spcBef>
            </a:pPr>
            <a:r>
              <a:rPr lang="en-GB" sz="1400" b="1" i="1" dirty="0">
                <a:latin typeface="+mn-lt"/>
                <a:cs typeface="Calibri"/>
              </a:rPr>
              <a:t>THE</a:t>
            </a:r>
            <a:r>
              <a:rPr lang="en-GB" sz="1400" b="1" i="1" spc="-70" dirty="0">
                <a:latin typeface="+mn-lt"/>
                <a:cs typeface="Calibri"/>
              </a:rPr>
              <a:t> </a:t>
            </a:r>
            <a:r>
              <a:rPr lang="en-GB" sz="1400" b="1" i="1" dirty="0">
                <a:latin typeface="+mn-lt"/>
                <a:cs typeface="Calibri"/>
              </a:rPr>
              <a:t>NEGATION</a:t>
            </a:r>
            <a:r>
              <a:rPr lang="en-GB" sz="1400" b="1" i="1" spc="-90" dirty="0">
                <a:latin typeface="+mn-lt"/>
                <a:cs typeface="Calibri"/>
              </a:rPr>
              <a:t> </a:t>
            </a:r>
            <a:r>
              <a:rPr lang="en-GB" sz="1400" b="1" i="1" dirty="0">
                <a:latin typeface="+mn-lt"/>
                <a:cs typeface="Calibri"/>
              </a:rPr>
              <a:t>OF</a:t>
            </a:r>
            <a:r>
              <a:rPr lang="en-GB" sz="1400" b="1" i="1" spc="10" dirty="0">
                <a:latin typeface="+mn-lt"/>
                <a:cs typeface="Calibri"/>
              </a:rPr>
              <a:t> </a:t>
            </a:r>
            <a:r>
              <a:rPr lang="en-GB" sz="1400" b="1" i="1" dirty="0">
                <a:latin typeface="+mn-lt"/>
                <a:cs typeface="Calibri"/>
              </a:rPr>
              <a:t>THE</a:t>
            </a:r>
            <a:r>
              <a:rPr lang="en-GB" sz="1400" b="1" i="1" spc="-70" dirty="0">
                <a:latin typeface="+mn-lt"/>
                <a:cs typeface="Calibri"/>
              </a:rPr>
              <a:t> </a:t>
            </a:r>
            <a:r>
              <a:rPr lang="en-GB" sz="1400" b="1" i="1" spc="-25" dirty="0">
                <a:latin typeface="+mn-lt"/>
                <a:cs typeface="Calibri"/>
              </a:rPr>
              <a:t>NOW:  </a:t>
            </a:r>
            <a:r>
              <a:rPr lang="en-GB" sz="1400" b="1" i="1" dirty="0">
                <a:latin typeface="+mn-lt"/>
              </a:rPr>
              <a:t>IS ALL THE VIEWING PREVENTING US FROM LOOKING?</a:t>
            </a:r>
            <a:endParaRPr lang="en-GB" sz="1400" b="1" i="1" dirty="0">
              <a:latin typeface="+mn-lt"/>
              <a:cs typeface="Calibri"/>
            </a:endParaRPr>
          </a:p>
        </p:txBody>
      </p:sp>
      <p:sp>
        <p:nvSpPr>
          <p:cNvPr id="4" name="object 4"/>
          <p:cNvSpPr txBox="1"/>
          <p:nvPr/>
        </p:nvSpPr>
        <p:spPr>
          <a:xfrm>
            <a:off x="7924800" y="6517003"/>
            <a:ext cx="1723389" cy="166712"/>
          </a:xfrm>
          <a:prstGeom prst="rect">
            <a:avLst/>
          </a:prstGeom>
        </p:spPr>
        <p:txBody>
          <a:bodyPr vert="horz" wrap="square" lIns="0" tIns="12700" rIns="0" bIns="0" rtlCol="0">
            <a:spAutoFit/>
          </a:bodyPr>
          <a:lstStyle/>
          <a:p>
            <a:pPr marL="12700">
              <a:lnSpc>
                <a:spcPct val="100000"/>
              </a:lnSpc>
              <a:spcBef>
                <a:spcPts val="100"/>
              </a:spcBef>
            </a:pPr>
            <a:r>
              <a:rPr lang="en-GB" sz="1000" b="1" dirty="0">
                <a:solidFill>
                  <a:schemeClr val="tx1"/>
                </a:solidFill>
                <a:latin typeface="Calibri"/>
                <a:cs typeface="Calibri"/>
              </a:rPr>
              <a:t>JONATHAN</a:t>
            </a:r>
            <a:r>
              <a:rPr lang="en-GB" sz="1000" b="1" spc="-35" dirty="0">
                <a:solidFill>
                  <a:schemeClr val="tx1"/>
                </a:solidFill>
                <a:latin typeface="Calibri"/>
                <a:cs typeface="Calibri"/>
              </a:rPr>
              <a:t> </a:t>
            </a:r>
            <a:r>
              <a:rPr lang="en-GB" sz="1000" b="1" spc="-10" dirty="0">
                <a:solidFill>
                  <a:schemeClr val="tx1"/>
                </a:solidFill>
                <a:latin typeface="Calibri"/>
                <a:cs typeface="Calibri"/>
              </a:rPr>
              <a:t>WILLIAMS</a:t>
            </a:r>
            <a:endParaRPr lang="en-GB" sz="1000" b="1" dirty="0">
              <a:solidFill>
                <a:schemeClr val="tx1"/>
              </a:solidFill>
              <a:latin typeface="Calibri"/>
              <a:cs typeface="Calibri"/>
            </a:endParaRP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0"/>
            <a:ext cx="9639300" cy="6857998"/>
          </a:xfrm>
          <a:prstGeom prst="rect">
            <a:avLst/>
          </a:prstGeom>
        </p:spPr>
      </p:pic>
      <p:sp>
        <p:nvSpPr>
          <p:cNvPr id="3" name="object 3" descr="$PPTXTitle">
            <a:extLst>
              <a:ext uri="{FF2B5EF4-FFF2-40B4-BE49-F238E27FC236}">
                <a16:creationId xmlns:a16="http://schemas.microsoft.com/office/drawing/2014/main" id="{4362E12F-B8A6-2B85-3C99-4681C709C2A1}"/>
              </a:ext>
            </a:extLst>
          </p:cNvPr>
          <p:cNvSpPr txBox="1">
            <a:spLocks/>
          </p:cNvSpPr>
          <p:nvPr/>
        </p:nvSpPr>
        <p:spPr>
          <a:xfrm>
            <a:off x="6267450" y="6464300"/>
            <a:ext cx="3371850" cy="241300"/>
          </a:xfrm>
          <a:prstGeom prst="rect">
            <a:avLst/>
          </a:prstGeom>
        </p:spPr>
        <p:txBody>
          <a:bodyPr vert="horz" wrap="square" lIns="0" tIns="16510" rIns="0" bIns="0" rtlCol="0">
            <a:spAutoFit/>
          </a:bodyPr>
          <a:lstStyle>
            <a:lvl1pPr>
              <a:defRPr>
                <a:latin typeface="+mj-lt"/>
                <a:ea typeface="+mj-ea"/>
                <a:cs typeface="+mj-cs"/>
              </a:defRPr>
            </a:lvl1pPr>
          </a:lstStyle>
          <a:p>
            <a:pPr marL="12700">
              <a:spcBef>
                <a:spcPts val="130"/>
              </a:spcBef>
            </a:pPr>
            <a:r>
              <a:rPr lang="en-GB" sz="1400" b="1" i="1" dirty="0">
                <a:solidFill>
                  <a:schemeClr val="bg1"/>
                </a:solidFill>
                <a:latin typeface="+mn-lt"/>
                <a:cs typeface="Calibri"/>
              </a:rPr>
              <a:t>THE</a:t>
            </a:r>
            <a:r>
              <a:rPr lang="en-GB" sz="1400" b="1" i="1" spc="-70" dirty="0">
                <a:solidFill>
                  <a:schemeClr val="bg1"/>
                </a:solidFill>
                <a:latin typeface="+mn-lt"/>
                <a:cs typeface="Calibri"/>
              </a:rPr>
              <a:t> SEEING OF THE EVERYDAY  </a:t>
            </a:r>
            <a:r>
              <a:rPr lang="en-GB" sz="1400" b="1" spc="-70" dirty="0">
                <a:solidFill>
                  <a:schemeClr val="bg1"/>
                </a:solidFill>
                <a:latin typeface="+mn-lt"/>
                <a:cs typeface="Calibri"/>
              </a:rPr>
              <a:t> </a:t>
            </a:r>
            <a:r>
              <a:rPr lang="en-GB" sz="1000" b="1" spc="-70" dirty="0">
                <a:solidFill>
                  <a:schemeClr val="bg1"/>
                </a:solidFill>
                <a:latin typeface="+mn-lt"/>
                <a:cs typeface="Calibri"/>
              </a:rPr>
              <a:t>JONATHAN WILLIAMS</a:t>
            </a:r>
            <a:endParaRPr lang="en-GB" sz="1000" b="1" dirty="0">
              <a:solidFill>
                <a:schemeClr val="bg1"/>
              </a:solidFill>
              <a:latin typeface="+mn-lt"/>
              <a:cs typeface="Calibri"/>
            </a:endParaRPr>
          </a:p>
        </p:txBody>
      </p:sp>
      <p:sp>
        <p:nvSpPr>
          <p:cNvPr id="4" name="TextBox 3">
            <a:extLst>
              <a:ext uri="{FF2B5EF4-FFF2-40B4-BE49-F238E27FC236}">
                <a16:creationId xmlns:a16="http://schemas.microsoft.com/office/drawing/2014/main" id="{FCE80C91-310F-EB8E-B0FB-1BA259144831}"/>
              </a:ext>
            </a:extLst>
          </p:cNvPr>
          <p:cNvSpPr txBox="1"/>
          <p:nvPr/>
        </p:nvSpPr>
        <p:spPr>
          <a:xfrm>
            <a:off x="9639300" y="228600"/>
            <a:ext cx="2476500" cy="1240853"/>
          </a:xfrm>
          <a:prstGeom prst="rect">
            <a:avLst/>
          </a:prstGeom>
          <a:noFill/>
        </p:spPr>
        <p:txBody>
          <a:bodyPr wrap="square" rtlCol="0">
            <a:spAutoFit/>
          </a:bodyPr>
          <a:lstStyle/>
          <a:p>
            <a:pPr marL="37466" marR="30480" algn="r">
              <a:lnSpc>
                <a:spcPct val="101400"/>
              </a:lnSpc>
              <a:spcBef>
                <a:spcPts val="90"/>
              </a:spcBef>
              <a:tabLst>
                <a:tab pos="259715" algn="l"/>
              </a:tabLst>
            </a:pPr>
            <a:r>
              <a:rPr lang="en-GB" i="1" dirty="0">
                <a:latin typeface="Calibri"/>
                <a:cs typeface="Calibri"/>
              </a:rPr>
              <a:t>Keywords:</a:t>
            </a:r>
          </a:p>
          <a:p>
            <a:pPr marL="37466" marR="30480" algn="r">
              <a:lnSpc>
                <a:spcPct val="101400"/>
              </a:lnSpc>
              <a:spcBef>
                <a:spcPts val="90"/>
              </a:spcBef>
              <a:tabLst>
                <a:tab pos="259715" algn="l"/>
              </a:tabLst>
            </a:pPr>
            <a:r>
              <a:rPr lang="en-GB" b="1" i="1" dirty="0">
                <a:latin typeface="Calibri"/>
                <a:cs typeface="Calibri"/>
              </a:rPr>
              <a:t>Authentic</a:t>
            </a:r>
          </a:p>
          <a:p>
            <a:pPr marL="37466" marR="30480" algn="r">
              <a:lnSpc>
                <a:spcPct val="101400"/>
              </a:lnSpc>
              <a:spcBef>
                <a:spcPts val="90"/>
              </a:spcBef>
              <a:tabLst>
                <a:tab pos="259715" algn="l"/>
              </a:tabLst>
            </a:pPr>
            <a:r>
              <a:rPr lang="en-GB" b="1" i="1" dirty="0">
                <a:latin typeface="Calibri"/>
                <a:cs typeface="Calibri"/>
              </a:rPr>
              <a:t>The Art of Observation</a:t>
            </a:r>
          </a:p>
          <a:p>
            <a:pPr marL="37466" marR="30480" algn="r">
              <a:lnSpc>
                <a:spcPct val="101400"/>
              </a:lnSpc>
              <a:spcBef>
                <a:spcPts val="90"/>
              </a:spcBef>
              <a:tabLst>
                <a:tab pos="259715" algn="l"/>
              </a:tabLst>
            </a:pPr>
            <a:r>
              <a:rPr lang="en-GB" b="1" i="1" dirty="0">
                <a:latin typeface="Calibri"/>
                <a:cs typeface="Calibri"/>
              </a:rPr>
              <a:t>Human Behaviour</a:t>
            </a:r>
            <a:endParaRPr lang="en-GB" i="1" dirty="0">
              <a:latin typeface="Calibri"/>
              <a:cs typeface="Calibri"/>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04BC3-9F47-FFC6-ED6D-FD2643AB4201}"/>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F2283687-5F7A-911E-F99F-3D85662565B3}"/>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0"/>
            <a:ext cx="12192000" cy="6858000"/>
          </a:xfrm>
          <a:prstGeom prst="rect">
            <a:avLst/>
          </a:prstGeom>
        </p:spPr>
      </p:pic>
      <p:sp>
        <p:nvSpPr>
          <p:cNvPr id="3" name="object 3" descr="$PPTXTitle">
            <a:extLst>
              <a:ext uri="{FF2B5EF4-FFF2-40B4-BE49-F238E27FC236}">
                <a16:creationId xmlns:a16="http://schemas.microsoft.com/office/drawing/2014/main" id="{8A545303-72F1-4936-0D95-BD90E34CB135}"/>
              </a:ext>
            </a:extLst>
          </p:cNvPr>
          <p:cNvSpPr txBox="1">
            <a:spLocks noGrp="1"/>
          </p:cNvSpPr>
          <p:nvPr>
            <p:ph type="title"/>
          </p:nvPr>
        </p:nvSpPr>
        <p:spPr>
          <a:xfrm>
            <a:off x="0" y="6477000"/>
            <a:ext cx="12192000" cy="232115"/>
          </a:xfrm>
          <a:prstGeom prst="rect">
            <a:avLst/>
          </a:prstGeom>
        </p:spPr>
        <p:txBody>
          <a:bodyPr vert="horz" wrap="square" lIns="0" tIns="16510" rIns="0" bIns="0" rtlCol="0">
            <a:spAutoFit/>
          </a:bodyPr>
          <a:lstStyle/>
          <a:p>
            <a:pPr marL="12700" algn="ctr">
              <a:spcBef>
                <a:spcPts val="130"/>
              </a:spcBef>
            </a:pPr>
            <a:r>
              <a:rPr lang="en-GB" sz="1400" b="1" i="1" dirty="0">
                <a:latin typeface="+mn-lt"/>
                <a:cs typeface="Calibri"/>
              </a:rPr>
              <a:t>“IF YOU WANT TO SEE THE SKY, DON’T PAINT THE GLASS BLUE.”  </a:t>
            </a:r>
            <a:r>
              <a:rPr lang="en-GB" sz="1000" b="1" dirty="0">
                <a:latin typeface="+mn-lt"/>
                <a:cs typeface="Calibri"/>
              </a:rPr>
              <a:t>ALAN WATTS </a:t>
            </a:r>
          </a:p>
        </p:txBody>
      </p:sp>
      <p:sp>
        <p:nvSpPr>
          <p:cNvPr id="2" name="TextBox 1">
            <a:extLst>
              <a:ext uri="{FF2B5EF4-FFF2-40B4-BE49-F238E27FC236}">
                <a16:creationId xmlns:a16="http://schemas.microsoft.com/office/drawing/2014/main" id="{496E0AB1-3CD3-978F-4CC8-C329ADBEDC11}"/>
              </a:ext>
            </a:extLst>
          </p:cNvPr>
          <p:cNvSpPr txBox="1"/>
          <p:nvPr/>
        </p:nvSpPr>
        <p:spPr>
          <a:xfrm>
            <a:off x="9525000" y="228600"/>
            <a:ext cx="1828800" cy="1240853"/>
          </a:xfrm>
          <a:prstGeom prst="rect">
            <a:avLst/>
          </a:prstGeom>
          <a:noFill/>
        </p:spPr>
        <p:txBody>
          <a:bodyPr wrap="square" rtlCol="0">
            <a:spAutoFit/>
          </a:bodyPr>
          <a:lstStyle/>
          <a:p>
            <a:pPr marL="37466" marR="30480" algn="r">
              <a:lnSpc>
                <a:spcPct val="101400"/>
              </a:lnSpc>
              <a:spcBef>
                <a:spcPts val="90"/>
              </a:spcBef>
              <a:tabLst>
                <a:tab pos="259715" algn="l"/>
              </a:tabLst>
            </a:pPr>
            <a:r>
              <a:rPr lang="en-GB" i="1" dirty="0">
                <a:latin typeface="Calibri"/>
                <a:cs typeface="Calibri"/>
              </a:rPr>
              <a:t>Keywords:</a:t>
            </a:r>
          </a:p>
          <a:p>
            <a:pPr marL="37466" marR="30480" algn="r">
              <a:lnSpc>
                <a:spcPct val="101400"/>
              </a:lnSpc>
              <a:spcBef>
                <a:spcPts val="90"/>
              </a:spcBef>
              <a:tabLst>
                <a:tab pos="259715" algn="l"/>
              </a:tabLst>
            </a:pPr>
            <a:r>
              <a:rPr lang="en-GB" b="1" i="1" dirty="0">
                <a:latin typeface="Calibri"/>
                <a:cs typeface="Calibri"/>
              </a:rPr>
              <a:t>Freedo</a:t>
            </a:r>
            <a:r>
              <a:rPr lang="en-GB" i="1" dirty="0">
                <a:latin typeface="Calibri"/>
                <a:cs typeface="Calibri"/>
              </a:rPr>
              <a:t>m</a:t>
            </a:r>
          </a:p>
          <a:p>
            <a:pPr marL="37466" marR="30480" algn="r">
              <a:lnSpc>
                <a:spcPct val="101400"/>
              </a:lnSpc>
              <a:spcBef>
                <a:spcPts val="90"/>
              </a:spcBef>
              <a:tabLst>
                <a:tab pos="259715" algn="l"/>
              </a:tabLst>
            </a:pPr>
            <a:r>
              <a:rPr lang="en-GB" b="1" i="1" dirty="0">
                <a:latin typeface="Calibri"/>
                <a:cs typeface="Calibri"/>
              </a:rPr>
              <a:t>Preconceived</a:t>
            </a:r>
          </a:p>
          <a:p>
            <a:pPr marL="37466" marR="30480" algn="r">
              <a:lnSpc>
                <a:spcPct val="101400"/>
              </a:lnSpc>
              <a:spcBef>
                <a:spcPts val="90"/>
              </a:spcBef>
              <a:tabLst>
                <a:tab pos="259715" algn="l"/>
              </a:tabLst>
            </a:pPr>
            <a:r>
              <a:rPr lang="en-GB" b="1" i="1" dirty="0">
                <a:latin typeface="Calibri"/>
                <a:cs typeface="Calibri"/>
              </a:rPr>
              <a:t>Limitations</a:t>
            </a:r>
          </a:p>
        </p:txBody>
      </p:sp>
    </p:spTree>
    <p:extLst>
      <p:ext uri="{BB962C8B-B14F-4D97-AF65-F5344CB8AC3E}">
        <p14:creationId xmlns:p14="http://schemas.microsoft.com/office/powerpoint/2010/main" val="241315588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254B1-2A56-D1F6-EC72-994F5D52095E}"/>
            </a:ext>
          </a:extLst>
        </p:cNvPr>
        <p:cNvGrpSpPr/>
        <p:nvPr/>
      </p:nvGrpSpPr>
      <p:grpSpPr>
        <a:xfrm>
          <a:off x="0" y="0"/>
          <a:ext cx="0" cy="0"/>
          <a:chOff x="0" y="0"/>
          <a:chExt cx="0" cy="0"/>
        </a:xfrm>
      </p:grpSpPr>
      <p:pic>
        <p:nvPicPr>
          <p:cNvPr id="2" name="Picture 1">
            <a:hlinkClick r:id="rId3"/>
            <a:extLst>
              <a:ext uri="{FF2B5EF4-FFF2-40B4-BE49-F238E27FC236}">
                <a16:creationId xmlns:a16="http://schemas.microsoft.com/office/drawing/2014/main" id="{ED130F2B-9950-F30C-61F4-16B15C8E29FF}"/>
              </a:ext>
            </a:extLst>
          </p:cNvPr>
          <p:cNvPicPr>
            <a:picLocks noChangeAspect="1"/>
          </p:cNvPicPr>
          <p:nvPr/>
        </p:nvPicPr>
        <p:blipFill>
          <a:blip r:embed="rId4"/>
          <a:stretch>
            <a:fillRect/>
          </a:stretch>
        </p:blipFill>
        <p:spPr>
          <a:xfrm>
            <a:off x="0" y="0"/>
            <a:ext cx="12192000" cy="6858000"/>
          </a:xfrm>
          <a:prstGeom prst="rect">
            <a:avLst/>
          </a:prstGeom>
        </p:spPr>
      </p:pic>
      <p:sp>
        <p:nvSpPr>
          <p:cNvPr id="3" name="object 3" descr="$PPTXTitle">
            <a:extLst>
              <a:ext uri="{FF2B5EF4-FFF2-40B4-BE49-F238E27FC236}">
                <a16:creationId xmlns:a16="http://schemas.microsoft.com/office/drawing/2014/main" id="{A8AC99A3-420F-CC97-97AD-996171D233DB}"/>
              </a:ext>
            </a:extLst>
          </p:cNvPr>
          <p:cNvSpPr txBox="1">
            <a:spLocks/>
          </p:cNvSpPr>
          <p:nvPr/>
        </p:nvSpPr>
        <p:spPr>
          <a:xfrm>
            <a:off x="0" y="6477000"/>
            <a:ext cx="12192000" cy="232115"/>
          </a:xfrm>
          <a:prstGeom prst="rect">
            <a:avLst/>
          </a:prstGeom>
        </p:spPr>
        <p:txBody>
          <a:bodyPr vert="horz" wrap="square" lIns="0" tIns="16510" rIns="0" bIns="0" rtlCol="0">
            <a:spAutoFit/>
          </a:bodyPr>
          <a:lstStyle>
            <a:lvl1pPr>
              <a:defRPr>
                <a:latin typeface="+mj-lt"/>
                <a:ea typeface="+mj-ea"/>
                <a:cs typeface="+mj-cs"/>
              </a:defRPr>
            </a:lvl1pPr>
          </a:lstStyle>
          <a:p>
            <a:pPr marL="12700" algn="ctr">
              <a:spcBef>
                <a:spcPts val="130"/>
              </a:spcBef>
            </a:pPr>
            <a:r>
              <a:rPr lang="en-GB" sz="1400" b="1" i="1" dirty="0">
                <a:latin typeface="+mn-lt"/>
                <a:cs typeface="Calibri"/>
              </a:rPr>
              <a:t>“MOBILE LOVERS”  </a:t>
            </a:r>
            <a:r>
              <a:rPr lang="en-GB" sz="1000" b="1" dirty="0">
                <a:latin typeface="+mn-lt"/>
                <a:cs typeface="Calibri"/>
              </a:rPr>
              <a:t>BANKSY 2014 </a:t>
            </a:r>
          </a:p>
        </p:txBody>
      </p:sp>
      <p:sp>
        <p:nvSpPr>
          <p:cNvPr id="4" name="TextBox 3">
            <a:extLst>
              <a:ext uri="{FF2B5EF4-FFF2-40B4-BE49-F238E27FC236}">
                <a16:creationId xmlns:a16="http://schemas.microsoft.com/office/drawing/2014/main" id="{648C54A4-5ACE-6521-1C99-B8C3071AA23D}"/>
              </a:ext>
            </a:extLst>
          </p:cNvPr>
          <p:cNvSpPr txBox="1"/>
          <p:nvPr/>
        </p:nvSpPr>
        <p:spPr>
          <a:xfrm>
            <a:off x="9525000" y="5236147"/>
            <a:ext cx="1828800" cy="1240853"/>
          </a:xfrm>
          <a:prstGeom prst="rect">
            <a:avLst/>
          </a:prstGeom>
          <a:noFill/>
        </p:spPr>
        <p:txBody>
          <a:bodyPr wrap="square" rtlCol="0">
            <a:spAutoFit/>
          </a:bodyPr>
          <a:lstStyle/>
          <a:p>
            <a:pPr marL="37466" marR="30480" algn="r">
              <a:lnSpc>
                <a:spcPct val="101400"/>
              </a:lnSpc>
              <a:spcBef>
                <a:spcPts val="90"/>
              </a:spcBef>
              <a:tabLst>
                <a:tab pos="259715" algn="l"/>
              </a:tabLst>
            </a:pPr>
            <a:r>
              <a:rPr lang="en-GB" i="1" dirty="0">
                <a:solidFill>
                  <a:schemeClr val="bg1"/>
                </a:solidFill>
                <a:latin typeface="Calibri"/>
                <a:cs typeface="Calibri"/>
              </a:rPr>
              <a:t>Keywords:</a:t>
            </a:r>
          </a:p>
          <a:p>
            <a:pPr marL="37466" marR="30480" algn="r">
              <a:lnSpc>
                <a:spcPct val="101400"/>
              </a:lnSpc>
              <a:spcBef>
                <a:spcPts val="90"/>
              </a:spcBef>
              <a:tabLst>
                <a:tab pos="259715" algn="l"/>
              </a:tabLst>
            </a:pPr>
            <a:r>
              <a:rPr lang="en-GB" b="1" i="1" dirty="0">
                <a:solidFill>
                  <a:schemeClr val="bg1"/>
                </a:solidFill>
                <a:latin typeface="Calibri"/>
                <a:cs typeface="Calibri"/>
              </a:rPr>
              <a:t>Disconnection</a:t>
            </a:r>
          </a:p>
          <a:p>
            <a:pPr marL="37466" marR="30480" algn="r">
              <a:lnSpc>
                <a:spcPct val="101400"/>
              </a:lnSpc>
              <a:spcBef>
                <a:spcPts val="90"/>
              </a:spcBef>
              <a:tabLst>
                <a:tab pos="259715" algn="l"/>
              </a:tabLst>
            </a:pPr>
            <a:r>
              <a:rPr lang="en-GB" b="1" i="1" dirty="0">
                <a:solidFill>
                  <a:schemeClr val="bg1"/>
                </a:solidFill>
                <a:latin typeface="Calibri"/>
                <a:cs typeface="Calibri"/>
              </a:rPr>
              <a:t>Preconceived</a:t>
            </a:r>
          </a:p>
          <a:p>
            <a:pPr marL="37466" marR="30480" algn="r">
              <a:lnSpc>
                <a:spcPct val="101400"/>
              </a:lnSpc>
              <a:spcBef>
                <a:spcPts val="90"/>
              </a:spcBef>
              <a:tabLst>
                <a:tab pos="259715" algn="l"/>
              </a:tabLst>
            </a:pPr>
            <a:r>
              <a:rPr lang="en-GB" b="1" i="1" dirty="0">
                <a:solidFill>
                  <a:schemeClr val="bg1"/>
                </a:solidFill>
                <a:latin typeface="Calibri"/>
                <a:cs typeface="Calibri"/>
              </a:rPr>
              <a:t>Limitations</a:t>
            </a:r>
          </a:p>
        </p:txBody>
      </p:sp>
    </p:spTree>
    <p:extLst>
      <p:ext uri="{BB962C8B-B14F-4D97-AF65-F5344CB8AC3E}">
        <p14:creationId xmlns:p14="http://schemas.microsoft.com/office/powerpoint/2010/main" val="112877179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F8D8A5-309B-391A-51AC-F6C85C797303}"/>
            </a:ext>
          </a:extLst>
        </p:cNvPr>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10596B6E-4030-85A5-DEA7-76B9ADDF856A}"/>
              </a:ext>
            </a:extLst>
          </p:cNvPr>
          <p:cNvPicPr>
            <a:picLocks noChangeAspect="1"/>
          </p:cNvPicPr>
          <p:nvPr/>
        </p:nvPicPr>
        <p:blipFill>
          <a:blip r:embed="rId4"/>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9BAB53ED-2EC1-C816-DCD9-8457544CE196}"/>
              </a:ext>
            </a:extLst>
          </p:cNvPr>
          <p:cNvSpPr txBox="1"/>
          <p:nvPr/>
        </p:nvSpPr>
        <p:spPr>
          <a:xfrm>
            <a:off x="609600" y="609600"/>
            <a:ext cx="3581400" cy="1325748"/>
          </a:xfrm>
          <a:prstGeom prst="rect">
            <a:avLst/>
          </a:prstGeom>
          <a:noFill/>
        </p:spPr>
        <p:txBody>
          <a:bodyPr wrap="square" rtlCol="0">
            <a:spAutoFit/>
          </a:bodyPr>
          <a:lstStyle/>
          <a:p>
            <a:pPr marL="37466" marR="30480">
              <a:lnSpc>
                <a:spcPct val="101400"/>
              </a:lnSpc>
              <a:spcBef>
                <a:spcPts val="90"/>
              </a:spcBef>
              <a:tabLst>
                <a:tab pos="259715" algn="l"/>
              </a:tabLst>
            </a:pPr>
            <a:r>
              <a:rPr lang="en-GB" sz="6000" b="1" dirty="0">
                <a:solidFill>
                  <a:schemeClr val="tx1"/>
                </a:solidFill>
                <a:latin typeface="Calibri"/>
                <a:cs typeface="Calibri"/>
              </a:rPr>
              <a:t>Brian Eno: </a:t>
            </a:r>
            <a:r>
              <a:rPr lang="en-GB" sz="2000" b="1" dirty="0">
                <a:solidFill>
                  <a:schemeClr val="tx1"/>
                </a:solidFill>
                <a:latin typeface="Calibri"/>
                <a:cs typeface="Calibri"/>
              </a:rPr>
              <a:t>Legendary musician and artist</a:t>
            </a:r>
            <a:endParaRPr lang="en-GB" sz="2000" dirty="0">
              <a:solidFill>
                <a:schemeClr val="tx1"/>
              </a:solidFill>
              <a:latin typeface="Calibri"/>
              <a:cs typeface="Calibri"/>
            </a:endParaRPr>
          </a:p>
        </p:txBody>
      </p:sp>
    </p:spTree>
    <p:extLst>
      <p:ext uri="{BB962C8B-B14F-4D97-AF65-F5344CB8AC3E}">
        <p14:creationId xmlns:p14="http://schemas.microsoft.com/office/powerpoint/2010/main" val="386227698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EF527D-CB32-66FE-FB79-C2A57434D13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DDBD851-C025-C679-27D4-22EB123259A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4844574" cy="6858000"/>
          </a:xfrm>
          <a:prstGeom prst="rect">
            <a:avLst/>
          </a:prstGeom>
        </p:spPr>
      </p:pic>
      <p:sp>
        <p:nvSpPr>
          <p:cNvPr id="9" name="TextBox 8">
            <a:extLst>
              <a:ext uri="{FF2B5EF4-FFF2-40B4-BE49-F238E27FC236}">
                <a16:creationId xmlns:a16="http://schemas.microsoft.com/office/drawing/2014/main" id="{E5D968E8-28B0-9E09-BC0B-C0A50649BBAC}"/>
              </a:ext>
            </a:extLst>
          </p:cNvPr>
          <p:cNvSpPr txBox="1"/>
          <p:nvPr/>
        </p:nvSpPr>
        <p:spPr>
          <a:xfrm>
            <a:off x="2989631" y="6635858"/>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EVERETT COLLECTION / Jerry Tavin</a:t>
            </a:r>
          </a:p>
        </p:txBody>
      </p:sp>
      <p:sp>
        <p:nvSpPr>
          <p:cNvPr id="2" name="Text Box 31">
            <a:extLst>
              <a:ext uri="{FF2B5EF4-FFF2-40B4-BE49-F238E27FC236}">
                <a16:creationId xmlns:a16="http://schemas.microsoft.com/office/drawing/2014/main" id="{71B608EB-85D8-EC2E-F663-7585DA8D5904}"/>
              </a:ext>
            </a:extLst>
          </p:cNvPr>
          <p:cNvSpPr txBox="1">
            <a:spLocks noChangeArrowheads="1"/>
          </p:cNvSpPr>
          <p:nvPr/>
        </p:nvSpPr>
        <p:spPr bwMode="auto">
          <a:xfrm>
            <a:off x="5608321" y="2098183"/>
            <a:ext cx="6096000"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ctr">
              <a:spcBef>
                <a:spcPts val="0"/>
              </a:spcBef>
            </a:pPr>
            <a:r>
              <a:rPr lang="en-GB" altLang="en-US" sz="4800" i="1" dirty="0">
                <a:latin typeface="Arial" panose="020B0604020202020204" pitchFamily="34" charset="0"/>
                <a:cs typeface="Arial" panose="020B0604020202020204" pitchFamily="34" charset="0"/>
              </a:rPr>
              <a:t>‘BE YOURSELF; EVERYONE ELSE IS ALREADY TAKEN’</a:t>
            </a:r>
          </a:p>
        </p:txBody>
      </p:sp>
    </p:spTree>
    <p:extLst>
      <p:ext uri="{BB962C8B-B14F-4D97-AF65-F5344CB8AC3E}">
        <p14:creationId xmlns:p14="http://schemas.microsoft.com/office/powerpoint/2010/main" val="180370734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B1FA33-33AA-DAE0-5DAB-1E7A9CAEC04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EF8C767-0CFE-D885-50DE-B70EB288D9FE}"/>
              </a:ext>
            </a:extLst>
          </p:cNvPr>
          <p:cNvSpPr txBox="1"/>
          <p:nvPr/>
        </p:nvSpPr>
        <p:spPr>
          <a:xfrm>
            <a:off x="1219200" y="1066800"/>
            <a:ext cx="10134600" cy="5005922"/>
          </a:xfrm>
          <a:prstGeom prst="rect">
            <a:avLst/>
          </a:prstGeom>
          <a:noFill/>
        </p:spPr>
        <p:txBody>
          <a:bodyPr wrap="square" rtlCol="0">
            <a:spAutoFit/>
          </a:bodyPr>
          <a:lstStyle/>
          <a:p>
            <a:pPr marL="37466" marR="30480">
              <a:lnSpc>
                <a:spcPct val="101400"/>
              </a:lnSpc>
              <a:spcBef>
                <a:spcPts val="90"/>
              </a:spcBef>
              <a:tabLst>
                <a:tab pos="259715" algn="l"/>
              </a:tabLst>
            </a:pPr>
            <a:r>
              <a:rPr lang="en-GB" b="1" dirty="0">
                <a:latin typeface="+mn-lt"/>
                <a:cs typeface="Calibri"/>
              </a:rPr>
              <a:t>TASK 1</a:t>
            </a:r>
            <a:br>
              <a:rPr lang="en-GB" b="1" dirty="0">
                <a:latin typeface="+mn-lt"/>
                <a:cs typeface="Calibri"/>
              </a:rPr>
            </a:br>
            <a:br>
              <a:rPr lang="en-GB" b="1" dirty="0">
                <a:latin typeface="+mn-lt"/>
                <a:cs typeface="Calibri"/>
              </a:rPr>
            </a:br>
            <a:r>
              <a:rPr lang="en-GB" dirty="0">
                <a:latin typeface="+mn-lt"/>
                <a:cs typeface="Calibri"/>
              </a:rPr>
              <a:t>In groups of 3 (avoid friends &amp; course colleagues) individually share your initial thoughts for a research direction.</a:t>
            </a:r>
          </a:p>
          <a:p>
            <a:pPr marL="37466" marR="30480">
              <a:lnSpc>
                <a:spcPct val="101400"/>
              </a:lnSpc>
              <a:spcBef>
                <a:spcPts val="90"/>
              </a:spcBef>
              <a:tabLst>
                <a:tab pos="259715" algn="l"/>
              </a:tabLst>
            </a:pPr>
            <a:endParaRPr lang="en-GB" dirty="0">
              <a:latin typeface="+mn-lt"/>
              <a:cs typeface="Calibri"/>
            </a:endParaRPr>
          </a:p>
          <a:p>
            <a:pPr marL="37466" marR="30480">
              <a:lnSpc>
                <a:spcPct val="101400"/>
              </a:lnSpc>
              <a:spcBef>
                <a:spcPts val="90"/>
              </a:spcBef>
              <a:tabLst>
                <a:tab pos="259715" algn="l"/>
              </a:tabLst>
            </a:pPr>
            <a:r>
              <a:rPr lang="en-GB" dirty="0">
                <a:latin typeface="+mn-lt"/>
                <a:cs typeface="Calibri"/>
              </a:rPr>
              <a:t>Question to initiate discussion:</a:t>
            </a:r>
          </a:p>
          <a:p>
            <a:pPr marL="37466" marR="30480">
              <a:lnSpc>
                <a:spcPct val="101400"/>
              </a:lnSpc>
              <a:spcBef>
                <a:spcPts val="90"/>
              </a:spcBef>
              <a:tabLst>
                <a:tab pos="259715" algn="l"/>
              </a:tabLst>
            </a:pPr>
            <a:endParaRPr lang="en-GB" dirty="0">
              <a:latin typeface="+mn-lt"/>
              <a:cs typeface="Calibri"/>
            </a:endParaRPr>
          </a:p>
          <a:p>
            <a:pPr marL="323216" marR="30480" indent="-285750">
              <a:lnSpc>
                <a:spcPct val="101400"/>
              </a:lnSpc>
              <a:spcBef>
                <a:spcPts val="90"/>
              </a:spcBef>
              <a:buFont typeface="Calibri Light" panose="020F0302020204030204" pitchFamily="34" charset="0"/>
              <a:buChar char="−"/>
              <a:tabLst>
                <a:tab pos="259715" algn="l"/>
              </a:tabLst>
            </a:pPr>
            <a:r>
              <a:rPr lang="en-US" i="1" dirty="0">
                <a:latin typeface="+mn-lt"/>
              </a:rPr>
              <a:t>What elements of your field of study, whether practice or theory, particularly interest you?</a:t>
            </a:r>
            <a:endParaRPr lang="en-GB" i="1" dirty="0">
              <a:latin typeface="+mn-lt"/>
            </a:endParaRPr>
          </a:p>
          <a:p>
            <a:pPr marL="323216" marR="30480" indent="-285750">
              <a:lnSpc>
                <a:spcPct val="101400"/>
              </a:lnSpc>
              <a:spcBef>
                <a:spcPts val="90"/>
              </a:spcBef>
              <a:buFont typeface="Calibri Light" panose="020F0302020204030204" pitchFamily="34" charset="0"/>
              <a:buChar char="−"/>
              <a:tabLst>
                <a:tab pos="259715" algn="l"/>
              </a:tabLst>
            </a:pPr>
            <a:r>
              <a:rPr lang="en-GB" i="1" dirty="0">
                <a:latin typeface="+mn-lt"/>
                <a:cs typeface="Calibri"/>
              </a:rPr>
              <a:t>Do you already have some ideas for your research essay topic?</a:t>
            </a:r>
          </a:p>
          <a:p>
            <a:pPr marL="323216" marR="30480" indent="-285750">
              <a:lnSpc>
                <a:spcPct val="101400"/>
              </a:lnSpc>
              <a:spcBef>
                <a:spcPts val="90"/>
              </a:spcBef>
              <a:buFont typeface="Calibri Light" panose="020F0302020204030204" pitchFamily="34" charset="0"/>
              <a:buChar char="−"/>
              <a:tabLst>
                <a:tab pos="259715" algn="l"/>
              </a:tabLst>
            </a:pPr>
            <a:r>
              <a:rPr lang="en-US" i="1" dirty="0">
                <a:latin typeface="+mn-lt"/>
              </a:rPr>
              <a:t>How will your practice and essay link?</a:t>
            </a:r>
            <a:endParaRPr lang="en-GB" i="1" dirty="0">
              <a:latin typeface="+mn-lt"/>
              <a:cs typeface="Calibri"/>
            </a:endParaRPr>
          </a:p>
          <a:p>
            <a:pPr marL="323216" marR="30480" indent="-285750">
              <a:lnSpc>
                <a:spcPct val="101400"/>
              </a:lnSpc>
              <a:spcBef>
                <a:spcPts val="90"/>
              </a:spcBef>
              <a:buFont typeface="Calibri Light" panose="020F0302020204030204" pitchFamily="34" charset="0"/>
              <a:buChar char="−"/>
              <a:tabLst>
                <a:tab pos="259715" algn="l"/>
              </a:tabLst>
            </a:pPr>
            <a:r>
              <a:rPr lang="en-US" i="1" dirty="0">
                <a:latin typeface="+mn-lt"/>
              </a:rPr>
              <a:t>What plans do you have for your third year practice?</a:t>
            </a:r>
            <a:endParaRPr lang="en-GB" i="1" dirty="0">
              <a:latin typeface="+mn-lt"/>
              <a:cs typeface="Calibri"/>
            </a:endParaRPr>
          </a:p>
          <a:p>
            <a:pPr marL="323216" marR="30480" indent="-285750">
              <a:lnSpc>
                <a:spcPct val="101400"/>
              </a:lnSpc>
              <a:spcBef>
                <a:spcPts val="90"/>
              </a:spcBef>
              <a:buFont typeface="Calibri Light" panose="020F0302020204030204" pitchFamily="34" charset="0"/>
              <a:buChar char="−"/>
              <a:tabLst>
                <a:tab pos="259715" algn="l"/>
              </a:tabLst>
            </a:pPr>
            <a:r>
              <a:rPr lang="en-US" i="1" dirty="0">
                <a:latin typeface="+mn-lt"/>
              </a:rPr>
              <a:t>What do you hope to do after you graduate?</a:t>
            </a:r>
            <a:endParaRPr lang="en-GB" i="1" dirty="0">
              <a:latin typeface="+mn-lt"/>
              <a:cs typeface="Calibri"/>
            </a:endParaRPr>
          </a:p>
          <a:p>
            <a:pPr marL="37466" marR="30480">
              <a:lnSpc>
                <a:spcPct val="101400"/>
              </a:lnSpc>
              <a:spcBef>
                <a:spcPts val="90"/>
              </a:spcBef>
              <a:tabLst>
                <a:tab pos="259715" algn="l"/>
              </a:tabLst>
            </a:pPr>
            <a:endParaRPr lang="en-GB" dirty="0">
              <a:latin typeface="+mn-lt"/>
              <a:cs typeface="Calibri"/>
            </a:endParaRPr>
          </a:p>
          <a:p>
            <a:pPr marL="37466" marR="30480">
              <a:lnSpc>
                <a:spcPct val="101400"/>
              </a:lnSpc>
              <a:spcBef>
                <a:spcPts val="90"/>
              </a:spcBef>
              <a:tabLst>
                <a:tab pos="259715" algn="l"/>
              </a:tabLst>
            </a:pPr>
            <a:r>
              <a:rPr lang="en-GB" dirty="0">
                <a:latin typeface="+mn-lt"/>
                <a:cs typeface="Calibri"/>
              </a:rPr>
              <a:t>Be open &amp; challenge each other to explaining the meaning of their interests.</a:t>
            </a:r>
          </a:p>
          <a:p>
            <a:pPr marL="37466" marR="30480">
              <a:lnSpc>
                <a:spcPct val="101400"/>
              </a:lnSpc>
              <a:spcBef>
                <a:spcPts val="90"/>
              </a:spcBef>
              <a:tabLst>
                <a:tab pos="259715" algn="l"/>
              </a:tabLst>
            </a:pPr>
            <a:endParaRPr lang="en-GB" dirty="0">
              <a:latin typeface="+mn-lt"/>
              <a:cs typeface="Calibri"/>
            </a:endParaRPr>
          </a:p>
          <a:p>
            <a:pPr marL="37466" marR="30480">
              <a:lnSpc>
                <a:spcPct val="101400"/>
              </a:lnSpc>
              <a:spcBef>
                <a:spcPts val="90"/>
              </a:spcBef>
              <a:tabLst>
                <a:tab pos="259715" algn="l"/>
              </a:tabLst>
            </a:pPr>
            <a:r>
              <a:rPr lang="en-GB" dirty="0">
                <a:latin typeface="+mn-lt"/>
                <a:cs typeface="Calibri"/>
              </a:rPr>
              <a:t>Make notes! Someone may just say something that triggers your focus.</a:t>
            </a:r>
          </a:p>
          <a:p>
            <a:pPr marL="37466" marR="30480">
              <a:lnSpc>
                <a:spcPct val="101400"/>
              </a:lnSpc>
              <a:spcBef>
                <a:spcPts val="90"/>
              </a:spcBef>
              <a:tabLst>
                <a:tab pos="259715" algn="l"/>
              </a:tabLst>
            </a:pPr>
            <a:endParaRPr lang="en-GB" dirty="0">
              <a:latin typeface="+mn-lt"/>
              <a:cs typeface="Calibri"/>
            </a:endParaRPr>
          </a:p>
        </p:txBody>
      </p:sp>
    </p:spTree>
    <p:extLst>
      <p:ext uri="{BB962C8B-B14F-4D97-AF65-F5344CB8AC3E}">
        <p14:creationId xmlns:p14="http://schemas.microsoft.com/office/powerpoint/2010/main" val="152021558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AF5C62-C32B-30C9-23AC-91D769209977}"/>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713D3C5D-4BC5-E692-4729-069A16439A05}"/>
              </a:ext>
            </a:extLst>
          </p:cNvPr>
          <p:cNvSpPr txBox="1">
            <a:spLocks noChangeArrowheads="1"/>
          </p:cNvSpPr>
          <p:nvPr/>
        </p:nvSpPr>
        <p:spPr bwMode="auto">
          <a:xfrm>
            <a:off x="808074" y="852371"/>
            <a:ext cx="10564775"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QUESTIONS?</a:t>
            </a:r>
          </a:p>
          <a:p>
            <a:pPr lvl="0" algn="r">
              <a:spcBef>
                <a:spcPts val="0"/>
              </a:spcBef>
            </a:pPr>
            <a:endParaRPr lang="en-GB" altLang="en-US" sz="4800" dirty="0">
              <a:latin typeface="Arial" panose="020B0604020202020204" pitchFamily="34" charset="0"/>
            </a:endParaRPr>
          </a:p>
          <a:p>
            <a:pPr lvl="0" algn="r">
              <a:spcBef>
                <a:spcPts val="0"/>
              </a:spcBef>
            </a:pPr>
            <a:r>
              <a:rPr lang="en-GB" altLang="en-US" sz="4800" dirty="0">
                <a:latin typeface="Arial" panose="020B0604020202020204" pitchFamily="34" charset="0"/>
              </a:rPr>
              <a:t>NEXT WEEK</a:t>
            </a:r>
          </a:p>
          <a:p>
            <a:pPr lvl="0" algn="r">
              <a:spcBef>
                <a:spcPts val="0"/>
              </a:spcBef>
            </a:pPr>
            <a:r>
              <a:rPr lang="en-GB" altLang="en-US" sz="4800" dirty="0">
                <a:latin typeface="Arial" panose="020B0604020202020204" pitchFamily="34" charset="0"/>
              </a:rPr>
              <a:t>WHO AM I?</a:t>
            </a:r>
          </a:p>
        </p:txBody>
      </p:sp>
      <p:pic>
        <p:nvPicPr>
          <p:cNvPr id="2" name="Picture 1">
            <a:extLst>
              <a:ext uri="{FF2B5EF4-FFF2-40B4-BE49-F238E27FC236}">
                <a16:creationId xmlns:a16="http://schemas.microsoft.com/office/drawing/2014/main" id="{EC810D37-9322-FE69-F0C9-0BC3EE02DD05}"/>
              </a:ext>
            </a:extLst>
          </p:cNvPr>
          <p:cNvPicPr>
            <a:picLocks noChangeAspect="1"/>
          </p:cNvPicPr>
          <p:nvPr/>
        </p:nvPicPr>
        <p:blipFill>
          <a:blip r:embed="rId3">
            <a:extLst>
              <a:ext uri="{BEBA8EAE-BF5A-486C-A8C5-ECC9F3942E4B}">
                <a14:imgProps xmlns:a14="http://schemas.microsoft.com/office/drawing/2010/main">
                  <a14:imgLayer r:embed="rId4">
                    <a14:imgEffect>
                      <a14:artisticGlass/>
                    </a14:imgEffect>
                  </a14:imgLayer>
                </a14:imgProps>
              </a:ext>
            </a:extLst>
          </a:blip>
          <a:stretch>
            <a:fillRect/>
          </a:stretch>
        </p:blipFill>
        <p:spPr>
          <a:xfrm>
            <a:off x="0" y="0"/>
            <a:ext cx="4315967" cy="6858000"/>
          </a:xfrm>
          <a:prstGeom prst="rect">
            <a:avLst/>
          </a:prstGeom>
          <a:effectLst>
            <a:softEdge rad="0"/>
          </a:effectLst>
        </p:spPr>
      </p:pic>
    </p:spTree>
    <p:extLst>
      <p:ext uri="{BB962C8B-B14F-4D97-AF65-F5344CB8AC3E}">
        <p14:creationId xmlns:p14="http://schemas.microsoft.com/office/powerpoint/2010/main" val="835819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563C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4071</TotalTime>
  <Words>5021</Words>
  <Application>Microsoft Office PowerPoint</Application>
  <PresentationFormat>Widescreen</PresentationFormat>
  <Paragraphs>597</Paragraphs>
  <Slides>74</Slides>
  <Notes>43</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74</vt:i4>
      </vt:variant>
    </vt:vector>
  </HeadingPairs>
  <TitlesOfParts>
    <vt:vector size="82" baseType="lpstr">
      <vt:lpstr>Aptos</vt:lpstr>
      <vt:lpstr>Aptos Display</vt:lpstr>
      <vt:lpstr>Arial</vt:lpstr>
      <vt:lpstr>Calibri</vt:lpstr>
      <vt:lpstr>Calibri Light</vt:lpstr>
      <vt:lpstr>Office Theme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“IF YOUR IDEAS ARE NOT GOOD ENOUGH….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NEGATION OF THE NOW:  IS ALL THE VIEWING PREVENTING US FROM LOOKING?</vt:lpstr>
      <vt:lpstr>PowerPoint Presentation</vt:lpstr>
      <vt:lpstr>“IF YOU WANT TO SEE THE SKY, DON’T PAINT THE GLASS BLUE.”  ALAN WATTS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5 Semester 2 Week 1 2024_25_Julia's_talk_Adapted copy</dc:title>
  <cp:lastModifiedBy>Matthew Archer</cp:lastModifiedBy>
  <cp:revision>1</cp:revision>
  <cp:lastPrinted>2026-01-29T08:54:21Z</cp:lastPrinted>
  <dcterms:created xsi:type="dcterms:W3CDTF">2026-01-21T08:38:29Z</dcterms:created>
  <dcterms:modified xsi:type="dcterms:W3CDTF">2026-02-01T12:55:50Z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2025-02-06T00:00:00Z</vt:filetime>
  </property>
  <property fmtid="{D5CDD505-2E9C-101B-9397-08002B2CF9AE}" pid="3" name="Creator">
    <vt:lpwstr>Keynote</vt:lpwstr>
  </property>
  <property fmtid="{D5CDD505-2E9C-101B-9397-08002B2CF9AE}" pid="4" name="LastSaved">
    <vt:filetime>2026-01-21T00:00:00Z</vt:filetime>
  </property>
  <property fmtid="{D5CDD505-2E9C-101B-9397-08002B2CF9AE}" pid="5" name="Producer">
    <vt:lpwstr>macOS Version 14.6.1 (Build 23G93) Quartz PDFContext</vt:lpwstr>
  </property>
</Properties>
</file>