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94660"/>
  </p:normalViewPr>
  <p:slideViewPr>
    <p:cSldViewPr snapToGrid="0">
      <p:cViewPr>
        <p:scale>
          <a:sx n="64" d="100"/>
          <a:sy n="64" d="100"/>
        </p:scale>
        <p:origin x="978" y="3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F97E8-1EB6-424F-B378-DF863E289BF7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F0178-DD7C-4233-801F-8ACA3E3BB3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54491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F97E8-1EB6-424F-B378-DF863E289BF7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F0178-DD7C-4233-801F-8ACA3E3BB3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2829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F97E8-1EB6-424F-B378-DF863E289BF7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F0178-DD7C-4233-801F-8ACA3E3BB3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88198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F97E8-1EB6-424F-B378-DF863E289BF7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F0178-DD7C-4233-801F-8ACA3E3BB3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5463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F97E8-1EB6-424F-B378-DF863E289BF7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F0178-DD7C-4233-801F-8ACA3E3BB3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3405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F97E8-1EB6-424F-B378-DF863E289BF7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F0178-DD7C-4233-801F-8ACA3E3BB3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06882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F97E8-1EB6-424F-B378-DF863E289BF7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F0178-DD7C-4233-801F-8ACA3E3BB3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8012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F97E8-1EB6-424F-B378-DF863E289BF7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F0178-DD7C-4233-801F-8ACA3E3BB3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47364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F97E8-1EB6-424F-B378-DF863E289BF7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F0178-DD7C-4233-801F-8ACA3E3BB3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82626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F97E8-1EB6-424F-B378-DF863E289BF7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F0178-DD7C-4233-801F-8ACA3E3BB3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273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F97E8-1EB6-424F-B378-DF863E289BF7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F0178-DD7C-4233-801F-8ACA3E3BB3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2518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9F97E8-1EB6-424F-B378-DF863E289BF7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5F0178-DD7C-4233-801F-8ACA3E3BB3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25254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203" y="431441"/>
            <a:ext cx="7916214" cy="593716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469443" y="854439"/>
            <a:ext cx="310296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smtClean="0"/>
              <a:t>Principles of learning and teaching scrap book.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By sophie wilson – 1708000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u="sng" dirty="0" smtClean="0"/>
              <a:t>PAGE 1</a:t>
            </a: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20029052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3999" y="1258908"/>
            <a:ext cx="7993487" cy="559909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998032" y="749508"/>
            <a:ext cx="30879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PAGE 2 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7195279" y="819542"/>
            <a:ext cx="3013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PAGE 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66514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3999" y="1848118"/>
            <a:ext cx="8341218" cy="5009882"/>
          </a:xfrm>
          <a:prstGeom prst="rect">
            <a:avLst/>
          </a:prstGeom>
        </p:spPr>
      </p:pic>
      <p:sp>
        <p:nvSpPr>
          <p:cNvPr id="8" name="Oval 7"/>
          <p:cNvSpPr/>
          <p:nvPr/>
        </p:nvSpPr>
        <p:spPr>
          <a:xfrm>
            <a:off x="6076335" y="3067665"/>
            <a:ext cx="162233" cy="16960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/>
          <p:cNvSpPr/>
          <p:nvPr/>
        </p:nvSpPr>
        <p:spPr>
          <a:xfrm>
            <a:off x="7374194" y="2979174"/>
            <a:ext cx="140109" cy="17698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/>
          <p:cNvSpPr/>
          <p:nvPr/>
        </p:nvSpPr>
        <p:spPr>
          <a:xfrm>
            <a:off x="6504039" y="3067665"/>
            <a:ext cx="66367" cy="8480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/>
          <p:cNvSpPr/>
          <p:nvPr/>
        </p:nvSpPr>
        <p:spPr>
          <a:xfrm>
            <a:off x="7012858" y="2875935"/>
            <a:ext cx="110613" cy="10323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/>
          <p:cNvSpPr/>
          <p:nvPr/>
        </p:nvSpPr>
        <p:spPr>
          <a:xfrm>
            <a:off x="6751075" y="3023419"/>
            <a:ext cx="165919" cy="8664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/>
          <p:cNvSpPr/>
          <p:nvPr/>
        </p:nvSpPr>
        <p:spPr>
          <a:xfrm>
            <a:off x="9512710" y="4269658"/>
            <a:ext cx="352507" cy="3613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3033332" y="1274164"/>
            <a:ext cx="30430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PAGE 4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7444248" y="1274164"/>
            <a:ext cx="8456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PAGE 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5480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5769" y="1725768"/>
            <a:ext cx="8512935" cy="513223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327816" y="1169233"/>
            <a:ext cx="21885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PAGE 6 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7540052" y="1262835"/>
            <a:ext cx="29530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PAGE 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22900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7131" y="1461752"/>
            <a:ext cx="9144001" cy="5396248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485951" y="974360"/>
            <a:ext cx="2773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PAGE 8 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139659" y="974360"/>
            <a:ext cx="8456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PAGE 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82044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31</Words>
  <Application>Microsoft Office PowerPoint</Application>
  <PresentationFormat>Widescreen</PresentationFormat>
  <Paragraphs>16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sophie wilson</dc:creator>
  <cp:lastModifiedBy>sophie wilson</cp:lastModifiedBy>
  <cp:revision>2</cp:revision>
  <dcterms:created xsi:type="dcterms:W3CDTF">2018-11-07T10:26:59Z</dcterms:created>
  <dcterms:modified xsi:type="dcterms:W3CDTF">2018-11-07T10:39:59Z</dcterms:modified>
</cp:coreProperties>
</file>