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F5DF1E-2255-4EFA-8ECA-EC45FCABBD28}" type="datetimeFigureOut">
              <a:rPr lang="en-GB" smtClean="0"/>
              <a:t>27/04/2018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45796-EA3D-49BC-AE0C-03AF31520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693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3806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406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9719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2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0577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1386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821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2896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1802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6215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82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17654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45307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852212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049857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42996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758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296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280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10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472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391257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D6F8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27/04/2018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1517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Dissertation Preparation Session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81000"/>
            <a:ext cx="8640960" cy="1752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CLCL5005</a:t>
            </a:r>
            <a:br>
              <a:rPr lang="en-GB" dirty="0" smtClean="0"/>
            </a:br>
            <a:r>
              <a:rPr lang="en-GB" dirty="0" smtClean="0"/>
              <a:t>Classics Independent Research Project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500" y="3221181"/>
            <a:ext cx="3883031" cy="3471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69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613648" cy="5000600"/>
          </a:xfrm>
        </p:spPr>
        <p:txBody>
          <a:bodyPr>
            <a:normAutofit/>
          </a:bodyPr>
          <a:lstStyle/>
          <a:p>
            <a:r>
              <a:rPr lang="en-GB" sz="3000" dirty="0" smtClean="0"/>
              <a:t>The dissertation will be worth 40 credits and will be of a length of c.10,000 words.</a:t>
            </a:r>
          </a:p>
          <a:p>
            <a:endParaRPr lang="en-GB" sz="1200" dirty="0" smtClean="0"/>
          </a:p>
          <a:p>
            <a:r>
              <a:rPr lang="en-GB" sz="3000" dirty="0" smtClean="0"/>
              <a:t>Expect to be asked to give a presentation on “work in progress” features of your research as well.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45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Dissertation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53650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 </a:t>
            </a:r>
            <a:r>
              <a:rPr lang="en-GB" dirty="0"/>
              <a:t>will need to submit your proposed title and abstract by </a:t>
            </a:r>
            <a:r>
              <a:rPr lang="en-GB" dirty="0"/>
              <a:t>2</a:t>
            </a:r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of May</a:t>
            </a:r>
            <a:r>
              <a:rPr lang="en-GB" dirty="0" smtClean="0"/>
              <a:t>, 23:59. 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Submission </a:t>
            </a:r>
            <a:r>
              <a:rPr lang="en-GB" dirty="0"/>
              <a:t>will be </a:t>
            </a:r>
            <a:r>
              <a:rPr lang="en-GB" u="sng" dirty="0"/>
              <a:t>via Moodle</a:t>
            </a:r>
            <a:r>
              <a:rPr lang="en-GB" dirty="0"/>
              <a:t> in the </a:t>
            </a:r>
            <a:r>
              <a:rPr lang="en-GB" dirty="0" smtClean="0"/>
              <a:t>CLCL5005</a:t>
            </a:r>
            <a:r>
              <a:rPr lang="en-GB" dirty="0"/>
              <a:t> </a:t>
            </a:r>
            <a:r>
              <a:rPr lang="en-GB" i="1" dirty="0"/>
              <a:t>The Classics </a:t>
            </a:r>
            <a:r>
              <a:rPr lang="en-GB" i="1" dirty="0" smtClean="0"/>
              <a:t>Project </a:t>
            </a:r>
            <a:r>
              <a:rPr lang="en-GB" dirty="0" smtClean="0"/>
              <a:t>Moodle </a:t>
            </a:r>
            <a:r>
              <a:rPr lang="en-GB" dirty="0"/>
              <a:t>page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Use the Dissertation Proposal Form (available on Moodle).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6854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you need to include in your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8636"/>
            <a:ext cx="8784976" cy="4956464"/>
          </a:xfrm>
        </p:spPr>
        <p:txBody>
          <a:bodyPr>
            <a:normAutofit/>
          </a:bodyPr>
          <a:lstStyle/>
          <a:p>
            <a:r>
              <a:rPr lang="en-GB" sz="3200" dirty="0"/>
              <a:t>Proposed Dissertation </a:t>
            </a:r>
            <a:r>
              <a:rPr lang="en-GB" sz="3200" dirty="0" smtClean="0"/>
              <a:t>Title.</a:t>
            </a:r>
            <a:endParaRPr lang="en-GB" sz="3200" dirty="0"/>
          </a:p>
          <a:p>
            <a:endParaRPr lang="en-GB" sz="1000" dirty="0" smtClean="0"/>
          </a:p>
          <a:p>
            <a:r>
              <a:rPr lang="en-GB" sz="3200" dirty="0" smtClean="0"/>
              <a:t>Proposed </a:t>
            </a:r>
            <a:r>
              <a:rPr lang="en-GB" sz="3200" dirty="0"/>
              <a:t>Dissertation Abstract (max 250 words</a:t>
            </a:r>
            <a:r>
              <a:rPr lang="en-GB" sz="3200" dirty="0" smtClean="0"/>
              <a:t>).</a:t>
            </a:r>
            <a:endParaRPr lang="en-GB" sz="3200" dirty="0"/>
          </a:p>
          <a:p>
            <a:endParaRPr lang="en-GB" sz="1000" dirty="0"/>
          </a:p>
          <a:p>
            <a:r>
              <a:rPr lang="en-GB" sz="3200" dirty="0" smtClean="0"/>
              <a:t>Basic </a:t>
            </a:r>
            <a:r>
              <a:rPr lang="en-GB" sz="3200" dirty="0"/>
              <a:t>Bibliography (include at least 5 ancient sources or evidence and 10 pieces of modern scholarship</a:t>
            </a:r>
            <a:r>
              <a:rPr lang="en-GB" sz="3200" dirty="0" smtClean="0"/>
              <a:t>).</a:t>
            </a:r>
            <a:endParaRPr lang="en-GB" sz="3200" dirty="0"/>
          </a:p>
          <a:p>
            <a:endParaRPr lang="en-GB" sz="1000" dirty="0" smtClean="0"/>
          </a:p>
          <a:p>
            <a:r>
              <a:rPr lang="en-GB" sz="3200" dirty="0" smtClean="0"/>
              <a:t>You are </a:t>
            </a:r>
            <a:r>
              <a:rPr lang="en-GB" sz="3200" u="sng" dirty="0" smtClean="0"/>
              <a:t>NOT</a:t>
            </a:r>
            <a:r>
              <a:rPr lang="en-GB" sz="3200" dirty="0" smtClean="0"/>
              <a:t> required submit a draft structure.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6795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title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600201"/>
            <a:ext cx="8503920" cy="5049982"/>
          </a:xfrm>
        </p:spPr>
        <p:txBody>
          <a:bodyPr>
            <a:normAutofit fontScale="85000" lnSpcReduction="10000"/>
          </a:bodyPr>
          <a:lstStyle/>
          <a:p>
            <a:r>
              <a:rPr lang="en-GB" sz="3200" dirty="0" smtClean="0"/>
              <a:t>You will need to propose the title that you want to your dissertation on.</a:t>
            </a:r>
          </a:p>
          <a:p>
            <a:endParaRPr lang="en-GB" sz="900" dirty="0" smtClean="0"/>
          </a:p>
          <a:p>
            <a:r>
              <a:rPr lang="en-GB" sz="3200" dirty="0" smtClean="0"/>
              <a:t>Remember what we discussed when you created your title for the Classics Project.</a:t>
            </a:r>
          </a:p>
          <a:p>
            <a:endParaRPr lang="en-GB" sz="900" dirty="0" smtClean="0"/>
          </a:p>
          <a:p>
            <a:r>
              <a:rPr lang="en-GB" sz="3200" dirty="0" smtClean="0"/>
              <a:t>IMPORTANT: The topic needs to be not only doable but must also not be descriptive. You need to give yourself the opportunity to create an argument.</a:t>
            </a:r>
          </a:p>
          <a:p>
            <a:endParaRPr lang="en-GB" sz="900" dirty="0"/>
          </a:p>
          <a:p>
            <a:r>
              <a:rPr lang="en-GB" sz="3200" dirty="0" smtClean="0"/>
              <a:t>Rethinking: </a:t>
            </a:r>
          </a:p>
          <a:p>
            <a:pPr lvl="1"/>
            <a:r>
              <a:rPr lang="en-GB" dirty="0"/>
              <a:t>Be prepared to rethink your title and the topic as a whole after you have spoken with your provisional supervisor.</a:t>
            </a:r>
          </a:p>
          <a:p>
            <a:pPr lvl="1"/>
            <a:r>
              <a:rPr lang="en-GB" dirty="0" smtClean="0"/>
              <a:t>You </a:t>
            </a:r>
            <a:r>
              <a:rPr lang="en-GB" dirty="0"/>
              <a:t>might be asked to submit a second proposal, or make corrections/additions/changes to your existing one.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01779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60851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abstract needs to be no more than 250 words. </a:t>
            </a:r>
          </a:p>
          <a:p>
            <a:endParaRPr lang="en-GB" sz="1900" dirty="0" smtClean="0"/>
          </a:p>
          <a:p>
            <a:r>
              <a:rPr lang="en-GB" sz="3200" dirty="0" smtClean="0"/>
              <a:t>It should be a summary of your proposed research, including the main part of your argument.</a:t>
            </a:r>
          </a:p>
          <a:p>
            <a:endParaRPr lang="en-GB" sz="1900" dirty="0" smtClean="0"/>
          </a:p>
          <a:p>
            <a:r>
              <a:rPr lang="en-GB" sz="3200" dirty="0" smtClean="0"/>
              <a:t>As with the Project, you will have the chance to change your mind in the course of your research.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181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comes after the proposal?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784976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</a:t>
            </a:r>
            <a:r>
              <a:rPr lang="en-GB" dirty="0"/>
              <a:t>will be allocated a Provisional Dissertation Supervisor by </a:t>
            </a:r>
            <a:r>
              <a:rPr lang="en-GB" dirty="0" smtClean="0"/>
              <a:t>the end of</a:t>
            </a:r>
            <a:r>
              <a:rPr lang="en-GB" dirty="0" smtClean="0"/>
              <a:t> </a:t>
            </a:r>
            <a:r>
              <a:rPr lang="en-GB" dirty="0" smtClean="0"/>
              <a:t>May. </a:t>
            </a:r>
          </a:p>
          <a:p>
            <a:endParaRPr lang="en-GB" sz="1200" dirty="0" smtClean="0"/>
          </a:p>
          <a:p>
            <a:r>
              <a:rPr lang="en-GB" dirty="0" smtClean="0"/>
              <a:t>You </a:t>
            </a:r>
            <a:r>
              <a:rPr lang="en-GB" dirty="0"/>
              <a:t>are expected to arrange a meeting with your Provisional Dissertation Supervisor </a:t>
            </a:r>
            <a:r>
              <a:rPr lang="en-GB" dirty="0" smtClean="0"/>
              <a:t>shortly after the title submission and </a:t>
            </a:r>
            <a:r>
              <a:rPr lang="en-GB" u="sng" dirty="0" smtClean="0"/>
              <a:t>before mid-June</a:t>
            </a:r>
            <a:r>
              <a:rPr lang="en-GB" dirty="0" smtClean="0"/>
              <a:t> to </a:t>
            </a:r>
            <a:r>
              <a:rPr lang="en-GB" dirty="0"/>
              <a:t>discuss your </a:t>
            </a:r>
            <a:r>
              <a:rPr lang="en-GB" dirty="0" smtClean="0"/>
              <a:t>proposed </a:t>
            </a:r>
            <a:r>
              <a:rPr lang="en-GB" dirty="0"/>
              <a:t>research and receive advice and guidance regarding the next steps you are expected to take. </a:t>
            </a:r>
            <a:endParaRPr lang="en-GB" dirty="0" smtClean="0"/>
          </a:p>
          <a:p>
            <a:endParaRPr lang="en-GB" sz="1200" dirty="0"/>
          </a:p>
          <a:p>
            <a:r>
              <a:rPr lang="en-GB" dirty="0" smtClean="0"/>
              <a:t>Meeting with your supervisor:</a:t>
            </a:r>
          </a:p>
          <a:p>
            <a:pPr lvl="1"/>
            <a:r>
              <a:rPr lang="en-GB" dirty="0"/>
              <a:t>You need to discuss the feasibility of your proposal.</a:t>
            </a:r>
          </a:p>
          <a:p>
            <a:pPr lvl="1"/>
            <a:r>
              <a:rPr lang="en-GB" dirty="0"/>
              <a:t>And what you need to do during the summer – specific research, books, sources, etc.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433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your dissertation can be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784976" cy="475252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Greek Archaic, Classical and Hellenistic periods.</a:t>
            </a:r>
          </a:p>
          <a:p>
            <a:endParaRPr lang="en-GB" sz="900" dirty="0" smtClean="0"/>
          </a:p>
          <a:p>
            <a:r>
              <a:rPr lang="en-GB" dirty="0" smtClean="0"/>
              <a:t>The Roman Republic and Empire.</a:t>
            </a:r>
          </a:p>
          <a:p>
            <a:endParaRPr lang="en-GB" sz="900" dirty="0" smtClean="0"/>
          </a:p>
          <a:p>
            <a:r>
              <a:rPr lang="en-GB" dirty="0" smtClean="0"/>
              <a:t>Epigraphy, numismatics or archaeology (be careful of the period!).</a:t>
            </a:r>
          </a:p>
          <a:p>
            <a:endParaRPr lang="en-GB" sz="900" dirty="0" smtClean="0"/>
          </a:p>
          <a:p>
            <a:r>
              <a:rPr lang="en-GB" dirty="0" smtClean="0"/>
              <a:t>Greek or Roman literature (either in the original language or in translation).</a:t>
            </a:r>
          </a:p>
          <a:p>
            <a:endParaRPr lang="en-GB" sz="900" dirty="0" smtClean="0"/>
          </a:p>
          <a:p>
            <a:r>
              <a:rPr lang="en-GB" dirty="0" smtClean="0"/>
              <a:t>Reception </a:t>
            </a:r>
            <a:r>
              <a:rPr lang="en-GB" dirty="0"/>
              <a:t>of the ancient </a:t>
            </a:r>
            <a:r>
              <a:rPr lang="en-GB" dirty="0" smtClean="0"/>
              <a:t>world.</a:t>
            </a:r>
            <a:endParaRPr lang="en-GB" dirty="0"/>
          </a:p>
          <a:p>
            <a:endParaRPr lang="en-GB" sz="900" dirty="0" smtClean="0"/>
          </a:p>
          <a:p>
            <a:r>
              <a:rPr lang="en-GB" dirty="0" smtClean="0"/>
              <a:t>Essentially any aspect of history, culture, mythology and literature pertaining to the Greeks and the Romans.</a:t>
            </a:r>
          </a:p>
        </p:txBody>
      </p:sp>
    </p:spTree>
    <p:extLst>
      <p:ext uri="{BB962C8B-B14F-4D97-AF65-F5344CB8AC3E}">
        <p14:creationId xmlns:p14="http://schemas.microsoft.com/office/powerpoint/2010/main" val="2673693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Interdisciplinary dissertations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69027"/>
            <a:ext cx="8503920" cy="502919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You can combine areas, and periods, of interest in your dissertation, such as:</a:t>
            </a:r>
          </a:p>
          <a:p>
            <a:endParaRPr lang="en-GB" sz="1000" dirty="0" smtClean="0"/>
          </a:p>
          <a:p>
            <a:r>
              <a:rPr lang="en-GB" dirty="0" smtClean="0"/>
              <a:t>Ancient + Medieval</a:t>
            </a:r>
          </a:p>
          <a:p>
            <a:endParaRPr lang="en-GB" sz="1000" dirty="0" smtClean="0"/>
          </a:p>
          <a:p>
            <a:r>
              <a:rPr lang="en-GB" dirty="0" smtClean="0"/>
              <a:t>Bronze + Iron Age</a:t>
            </a:r>
          </a:p>
          <a:p>
            <a:endParaRPr lang="en-GB" sz="1000" dirty="0" smtClean="0"/>
          </a:p>
          <a:p>
            <a:r>
              <a:rPr lang="en-GB" dirty="0" smtClean="0"/>
              <a:t>Iron Age + Roman Britain</a:t>
            </a:r>
          </a:p>
          <a:p>
            <a:endParaRPr lang="en-GB" sz="1000" dirty="0" smtClean="0"/>
          </a:p>
          <a:p>
            <a:r>
              <a:rPr lang="en-GB" dirty="0" smtClean="0"/>
              <a:t>Make certain that you have the knowledge necessary to work on the dissertation subject. </a:t>
            </a:r>
          </a:p>
          <a:p>
            <a:endParaRPr lang="en-GB" sz="1000" dirty="0"/>
          </a:p>
          <a:p>
            <a:r>
              <a:rPr lang="en-GB" dirty="0" smtClean="0"/>
              <a:t>If you do an interdisciplinary dissertation, you may end up having two supervisors (one in each subject area).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080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8503920" cy="53309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Administration and Labour of Roman mines in Britain.</a:t>
            </a:r>
          </a:p>
          <a:p>
            <a:r>
              <a:rPr lang="en-GB" dirty="0" smtClean="0"/>
              <a:t>The </a:t>
            </a:r>
            <a:r>
              <a:rPr lang="en-GB" dirty="0"/>
              <a:t>botanical innovators of the late Roman Republic – Their actions and their literary and social </a:t>
            </a:r>
            <a:r>
              <a:rPr lang="en-GB" dirty="0" smtClean="0"/>
              <a:t>reception.</a:t>
            </a:r>
          </a:p>
          <a:p>
            <a:r>
              <a:rPr lang="en-GB" dirty="0"/>
              <a:t>Representations of family dynamics in </a:t>
            </a:r>
            <a:r>
              <a:rPr lang="en-GB" dirty="0" smtClean="0"/>
              <a:t>Euripides’ </a:t>
            </a:r>
            <a:r>
              <a:rPr lang="en-GB" i="1" dirty="0" err="1" smtClean="0"/>
              <a:t>Medea</a:t>
            </a:r>
            <a:endParaRPr lang="en-GB" i="1" dirty="0" smtClean="0"/>
          </a:p>
          <a:p>
            <a:r>
              <a:rPr lang="en-GB" dirty="0" smtClean="0"/>
              <a:t>Too </a:t>
            </a:r>
            <a:r>
              <a:rPr lang="en-GB" dirty="0"/>
              <a:t>Human? A comparative study of Hera in the Genre of Epic </a:t>
            </a:r>
            <a:r>
              <a:rPr lang="en-GB" dirty="0" smtClean="0"/>
              <a:t>Poetry.</a:t>
            </a:r>
          </a:p>
          <a:p>
            <a:r>
              <a:rPr lang="en-GB" dirty="0"/>
              <a:t>To what extent did the role of a Vestal Virgin intertwine religion, politics and </a:t>
            </a:r>
            <a:r>
              <a:rPr lang="en-GB" dirty="0" err="1" smtClean="0"/>
              <a:t>feminity</a:t>
            </a:r>
            <a:r>
              <a:rPr lang="en-GB" dirty="0" smtClean="0"/>
              <a:t> </a:t>
            </a:r>
            <a:r>
              <a:rPr lang="en-GB" dirty="0"/>
              <a:t>in the city of Rome</a:t>
            </a:r>
            <a:r>
              <a:rPr lang="en-GB" dirty="0" smtClean="0"/>
              <a:t>?</a:t>
            </a:r>
          </a:p>
          <a:p>
            <a:r>
              <a:rPr lang="en-GB" dirty="0" smtClean="0"/>
              <a:t>Literary analysis of the theme of  Helen of Troy as the sole cause of the Trojan War.</a:t>
            </a:r>
          </a:p>
          <a:p>
            <a:r>
              <a:rPr lang="en-GB" dirty="0"/>
              <a:t>Why did Constantine establish Christianity as the universal religion in the Roman Empire?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887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80520"/>
          </a:xfrm>
        </p:spPr>
        <p:txBody>
          <a:bodyPr/>
          <a:lstStyle/>
          <a:p>
            <a:r>
              <a:rPr lang="en-GB" sz="3200" dirty="0" smtClean="0"/>
              <a:t>You have ample time to think about your dissertation. </a:t>
            </a:r>
          </a:p>
          <a:p>
            <a:endParaRPr lang="en-GB" sz="1600" dirty="0" smtClean="0"/>
          </a:p>
          <a:p>
            <a:r>
              <a:rPr lang="en-GB" sz="3200" dirty="0" smtClean="0"/>
              <a:t>Take that time and consider the specifics of the subject.</a:t>
            </a:r>
          </a:p>
          <a:p>
            <a:endParaRPr lang="en-GB" sz="1600" dirty="0" smtClean="0"/>
          </a:p>
          <a:p>
            <a:r>
              <a:rPr lang="en-GB" sz="3200" dirty="0" smtClean="0"/>
              <a:t>Do not hesitate to talk to any of the lecturers regarding your topic, and how best to narrow it down.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31840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01752" y="476672"/>
            <a:ext cx="8503920" cy="5622376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endParaRPr lang="en-GB" sz="5400" dirty="0" smtClean="0"/>
          </a:p>
          <a:p>
            <a:pPr marL="0" indent="0" algn="ctr">
              <a:buFont typeface="Wingdings 2"/>
              <a:buNone/>
            </a:pPr>
            <a:endParaRPr lang="en-GB" sz="5400" dirty="0" smtClean="0"/>
          </a:p>
          <a:p>
            <a:pPr marL="0" indent="0" algn="ctr">
              <a:buFont typeface="Wingdings 2"/>
              <a:buNone/>
            </a:pPr>
            <a:r>
              <a:rPr lang="en-GB" sz="5400" b="1" dirty="0" smtClean="0"/>
              <a:t>Before Summer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661555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meeting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66255" y="1558636"/>
            <a:ext cx="8832271" cy="51107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Meeting with your provisional supervisor – ideally in person, but if necessity compels it via email, phone or skype. </a:t>
            </a:r>
          </a:p>
          <a:p>
            <a:pPr marL="0" indent="0">
              <a:buNone/>
            </a:pPr>
            <a:endParaRPr lang="en-GB" sz="1300" dirty="0" smtClean="0"/>
          </a:p>
          <a:p>
            <a:r>
              <a:rPr lang="en-GB" dirty="0" smtClean="0"/>
              <a:t>You might need more than one meeting, depending on what you want to do for your dissertation. </a:t>
            </a:r>
          </a:p>
          <a:p>
            <a:endParaRPr lang="en-GB" sz="1300" dirty="0"/>
          </a:p>
          <a:p>
            <a:r>
              <a:rPr lang="en-GB" dirty="0"/>
              <a:t>Have a copy of your dissertation proposal with you.</a:t>
            </a:r>
          </a:p>
          <a:p>
            <a:endParaRPr lang="en-GB" sz="1200" dirty="0"/>
          </a:p>
          <a:p>
            <a:r>
              <a:rPr lang="en-GB" dirty="0"/>
              <a:t>Have a list of what you have done/read already, and what you are planning to do during the summer.</a:t>
            </a:r>
          </a:p>
          <a:p>
            <a:endParaRPr lang="en-GB" sz="1200" dirty="0"/>
          </a:p>
          <a:p>
            <a:r>
              <a:rPr lang="en-GB" dirty="0"/>
              <a:t>Have a list of your main strengths and weaknesses, particularly in essay writing (use the feedback from past work).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992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the meeting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628800"/>
            <a:ext cx="8503920" cy="46805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Ask as many questions as you need.</a:t>
            </a:r>
          </a:p>
          <a:p>
            <a:endParaRPr lang="en-GB" sz="1700" dirty="0" smtClean="0"/>
          </a:p>
          <a:p>
            <a:r>
              <a:rPr lang="en-GB" dirty="0" smtClean="0"/>
              <a:t>Listen to the advice and corrections. </a:t>
            </a:r>
          </a:p>
          <a:p>
            <a:endParaRPr lang="en-GB" sz="1700" dirty="0" smtClean="0"/>
          </a:p>
          <a:p>
            <a:r>
              <a:rPr lang="en-GB" dirty="0" smtClean="0"/>
              <a:t>REMEMBER: You might need to change your topic according to the advice you receive.</a:t>
            </a:r>
          </a:p>
          <a:p>
            <a:endParaRPr lang="en-GB" sz="1700" dirty="0" smtClean="0"/>
          </a:p>
          <a:p>
            <a:r>
              <a:rPr lang="en-GB" dirty="0" smtClean="0"/>
              <a:t>Discuss your plans for the summer, and take any advice on this.</a:t>
            </a:r>
          </a:p>
          <a:p>
            <a:endParaRPr lang="en-GB" sz="1700" dirty="0" smtClean="0"/>
          </a:p>
          <a:p>
            <a:r>
              <a:rPr lang="en-GB" dirty="0" smtClean="0"/>
              <a:t>Discuss what you think your argument will be and how it many progress.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64092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dirty="0"/>
              <a:t>Don’t ignore the advice you are given.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There </a:t>
            </a:r>
            <a:r>
              <a:rPr lang="en-GB" dirty="0"/>
              <a:t>is no point in trying to do a dissertation without supervision and support.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Most </a:t>
            </a:r>
            <a:r>
              <a:rPr lang="en-GB" dirty="0"/>
              <a:t>of the students that try to do </a:t>
            </a:r>
            <a:r>
              <a:rPr lang="en-GB" dirty="0" smtClean="0"/>
              <a:t>this end up with a much lower mark than they could have gotten if they had sought advice.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8012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866</Words>
  <Application>Microsoft Office PowerPoint</Application>
  <PresentationFormat>On-screen Show (4:3)</PresentationFormat>
  <Paragraphs>122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Georgia</vt:lpstr>
      <vt:lpstr>Wingdings</vt:lpstr>
      <vt:lpstr>Wingdings 2</vt:lpstr>
      <vt:lpstr>1_Civic</vt:lpstr>
      <vt:lpstr>CLCL5005 Classics Independent Research Project</vt:lpstr>
      <vt:lpstr>The dissertation</vt:lpstr>
      <vt:lpstr>Dissertation Proposal</vt:lpstr>
      <vt:lpstr>What you need to include in your proposal</vt:lpstr>
      <vt:lpstr>The title</vt:lpstr>
      <vt:lpstr>The abstract</vt:lpstr>
      <vt:lpstr>What comes after the proposal?</vt:lpstr>
      <vt:lpstr>What your dissertation can be on</vt:lpstr>
      <vt:lpstr>Interdisciplinary dissertations</vt:lpstr>
      <vt:lpstr>Dissertation examples over the years</vt:lpstr>
      <vt:lpstr>Remember</vt:lpstr>
      <vt:lpstr>PowerPoint Presentation</vt:lpstr>
      <vt:lpstr>The meeting</vt:lpstr>
      <vt:lpstr>In the meeting</vt:lpstr>
      <vt:lpstr>IMPORTANT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CLCL5005 Classics Independent Research Project</dc:title>
  <dc:creator>Matt</dc:creator>
  <cp:lastModifiedBy>Matthew Cobb</cp:lastModifiedBy>
  <cp:revision>29</cp:revision>
  <dcterms:created xsi:type="dcterms:W3CDTF">2017-03-18T11:22:16Z</dcterms:created>
  <dcterms:modified xsi:type="dcterms:W3CDTF">2018-04-27T14:08:16Z</dcterms:modified>
</cp:coreProperties>
</file>