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5" r:id="rId4"/>
  </p:sldMasterIdLst>
  <p:sldIdLst>
    <p:sldId id="339" r:id="rId5"/>
    <p:sldId id="270" r:id="rId6"/>
    <p:sldId id="271" r:id="rId7"/>
    <p:sldId id="272" r:id="rId8"/>
    <p:sldId id="274" r:id="rId9"/>
    <p:sldId id="340" r:id="rId10"/>
    <p:sldId id="261" r:id="rId11"/>
    <p:sldId id="341" r:id="rId12"/>
    <p:sldId id="265" r:id="rId13"/>
    <p:sldId id="266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CB12A2-E66D-4388-8244-F0DC2B5562BD}" v="329" dt="2025-10-13T08:26:06.4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9" d="100"/>
          <a:sy n="79" d="100"/>
        </p:scale>
        <p:origin x="86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-Horia Zbircea (2435086)" userId="cfc46dc2-b568-4253-b6f1-731a44a94ccb" providerId="ADAL" clId="{C7C36730-E8FA-4D56-87E6-3C333A092972}"/>
    <pc:docChg chg="undo redo custSel addSld delSld modSld modMainMaster">
      <pc:chgData name="Mihai-Horia Zbircea (2435086)" userId="cfc46dc2-b568-4253-b6f1-731a44a94ccb" providerId="ADAL" clId="{C7C36730-E8FA-4D56-87E6-3C333A092972}" dt="2025-10-13T08:36:42.904" v="2120" actId="20577"/>
      <pc:docMkLst>
        <pc:docMk/>
      </pc:docMkLst>
      <pc:sldChg chg="modSp mod">
        <pc:chgData name="Mihai-Horia Zbircea (2435086)" userId="cfc46dc2-b568-4253-b6f1-731a44a94ccb" providerId="ADAL" clId="{C7C36730-E8FA-4D56-87E6-3C333A092972}" dt="2025-10-13T08:16:22.514" v="1837" actId="20577"/>
        <pc:sldMkLst>
          <pc:docMk/>
          <pc:sldMk cId="764605052" sldId="261"/>
        </pc:sldMkLst>
        <pc:spChg chg="mod">
          <ac:chgData name="Mihai-Horia Zbircea (2435086)" userId="cfc46dc2-b568-4253-b6f1-731a44a94ccb" providerId="ADAL" clId="{C7C36730-E8FA-4D56-87E6-3C333A092972}" dt="2025-10-13T08:08:14.890" v="1782" actId="14100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Mihai-Horia Zbircea (2435086)" userId="cfc46dc2-b568-4253-b6f1-731a44a94ccb" providerId="ADAL" clId="{C7C36730-E8FA-4D56-87E6-3C333A092972}" dt="2025-10-13T08:08:53.675" v="1787" actId="27636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Mihai-Horia Zbircea (2435086)" userId="cfc46dc2-b568-4253-b6f1-731a44a94ccb" providerId="ADAL" clId="{C7C36730-E8FA-4D56-87E6-3C333A092972}" dt="2025-10-13T08:16:22.514" v="1837" actId="20577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del">
        <pc:chgData name="Mihai-Horia Zbircea (2435086)" userId="cfc46dc2-b568-4253-b6f1-731a44a94ccb" providerId="ADAL" clId="{C7C36730-E8FA-4D56-87E6-3C333A092972}" dt="2025-10-13T08:18:26.627" v="1839" actId="2696"/>
        <pc:sldMkLst>
          <pc:docMk/>
          <pc:sldMk cId="2451324015" sldId="263"/>
        </pc:sldMkLst>
      </pc:sldChg>
      <pc:sldChg chg="modSp mod">
        <pc:chgData name="Mihai-Horia Zbircea (2435086)" userId="cfc46dc2-b568-4253-b6f1-731a44a94ccb" providerId="ADAL" clId="{C7C36730-E8FA-4D56-87E6-3C333A092972}" dt="2025-10-13T08:34:46.815" v="2106" actId="1076"/>
        <pc:sldMkLst>
          <pc:docMk/>
          <pc:sldMk cId="1037257886" sldId="265"/>
        </pc:sldMkLst>
        <pc:spChg chg="mod">
          <ac:chgData name="Mihai-Horia Zbircea (2435086)" userId="cfc46dc2-b568-4253-b6f1-731a44a94ccb" providerId="ADAL" clId="{C7C36730-E8FA-4D56-87E6-3C333A092972}" dt="2025-10-13T08:34:46.815" v="2106" actId="1076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Mihai-Horia Zbircea (2435086)" userId="cfc46dc2-b568-4253-b6f1-731a44a94ccb" providerId="ADAL" clId="{C7C36730-E8FA-4D56-87E6-3C333A092972}" dt="2025-10-13T08:34:38.612" v="2105" actId="14100"/>
          <ac:spMkLst>
            <pc:docMk/>
            <pc:sldMk cId="1037257886" sldId="265"/>
            <ac:spMk id="3" creationId="{E04C29E1-0FF6-7114-4118-5B68E71110F6}"/>
          </ac:spMkLst>
        </pc:spChg>
      </pc:sldChg>
      <pc:sldChg chg="modSp mod">
        <pc:chgData name="Mihai-Horia Zbircea (2435086)" userId="cfc46dc2-b568-4253-b6f1-731a44a94ccb" providerId="ADAL" clId="{C7C36730-E8FA-4D56-87E6-3C333A092972}" dt="2025-10-10T10:28:31.922" v="59" actId="27636"/>
        <pc:sldMkLst>
          <pc:docMk/>
          <pc:sldMk cId="3258301802" sldId="266"/>
        </pc:sldMkLst>
        <pc:spChg chg="mod">
          <ac:chgData name="Mihai-Horia Zbircea (2435086)" userId="cfc46dc2-b568-4253-b6f1-731a44a94ccb" providerId="ADAL" clId="{C7C36730-E8FA-4D56-87E6-3C333A092972}" dt="2025-10-10T10:28:31.922" v="59" actId="27636"/>
          <ac:spMkLst>
            <pc:docMk/>
            <pc:sldMk cId="3258301802" sldId="266"/>
            <ac:spMk id="2" creationId="{68A8AF1C-86E0-7043-44A2-DA950ED42D52}"/>
          </ac:spMkLst>
        </pc:spChg>
      </pc:sldChg>
      <pc:sldChg chg="modSp mod setBg">
        <pc:chgData name="Mihai-Horia Zbircea (2435086)" userId="cfc46dc2-b568-4253-b6f1-731a44a94ccb" providerId="ADAL" clId="{C7C36730-E8FA-4D56-87E6-3C333A092972}" dt="2025-10-13T08:26:06.426" v="1885"/>
        <pc:sldMkLst>
          <pc:docMk/>
          <pc:sldMk cId="702059637" sldId="270"/>
        </pc:sldMkLst>
        <pc:spChg chg="mod">
          <ac:chgData name="Mihai-Horia Zbircea (2435086)" userId="cfc46dc2-b568-4253-b6f1-731a44a94ccb" providerId="ADAL" clId="{C7C36730-E8FA-4D56-87E6-3C333A092972}" dt="2025-10-10T11:01:42.966" v="316" actId="20577"/>
          <ac:spMkLst>
            <pc:docMk/>
            <pc:sldMk cId="702059637" sldId="270"/>
            <ac:spMk id="4" creationId="{0275301B-F9FE-639C-99FA-5A78A9B0F8AC}"/>
          </ac:spMkLst>
        </pc:spChg>
      </pc:sldChg>
      <pc:sldChg chg="modSp mod setBg">
        <pc:chgData name="Mihai-Horia Zbircea (2435086)" userId="cfc46dc2-b568-4253-b6f1-731a44a94ccb" providerId="ADAL" clId="{C7C36730-E8FA-4D56-87E6-3C333A092972}" dt="2025-10-13T08:26:06.426" v="1885"/>
        <pc:sldMkLst>
          <pc:docMk/>
          <pc:sldMk cId="3321023050" sldId="271"/>
        </pc:sldMkLst>
        <pc:spChg chg="mod">
          <ac:chgData name="Mihai-Horia Zbircea (2435086)" userId="cfc46dc2-b568-4253-b6f1-731a44a94ccb" providerId="ADAL" clId="{C7C36730-E8FA-4D56-87E6-3C333A092972}" dt="2025-10-13T07:09:08.878" v="971" actId="1076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Mihai-Horia Zbircea (2435086)" userId="cfc46dc2-b568-4253-b6f1-731a44a94ccb" providerId="ADAL" clId="{C7C36730-E8FA-4D56-87E6-3C333A092972}" dt="2025-10-13T06:16:34.805" v="586" actId="1076"/>
          <ac:spMkLst>
            <pc:docMk/>
            <pc:sldMk cId="3321023050" sldId="271"/>
            <ac:spMk id="3" creationId="{04A3744F-9B08-5DB9-23DC-76B7A65F7E67}"/>
          </ac:spMkLst>
        </pc:spChg>
      </pc:sldChg>
      <pc:sldChg chg="modSp mod setBg">
        <pc:chgData name="Mihai-Horia Zbircea (2435086)" userId="cfc46dc2-b568-4253-b6f1-731a44a94ccb" providerId="ADAL" clId="{C7C36730-E8FA-4D56-87E6-3C333A092972}" dt="2025-10-13T08:26:06.426" v="1885"/>
        <pc:sldMkLst>
          <pc:docMk/>
          <pc:sldMk cId="1027608494" sldId="272"/>
        </pc:sldMkLst>
        <pc:spChg chg="mod">
          <ac:chgData name="Mihai-Horia Zbircea (2435086)" userId="cfc46dc2-b568-4253-b6f1-731a44a94ccb" providerId="ADAL" clId="{C7C36730-E8FA-4D56-87E6-3C333A092972}" dt="2025-10-13T07:09:00.317" v="970" actId="1076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Mihai-Horia Zbircea (2435086)" userId="cfc46dc2-b568-4253-b6f1-731a44a94ccb" providerId="ADAL" clId="{C7C36730-E8FA-4D56-87E6-3C333A092972}" dt="2025-10-13T07:22:03.982" v="1154" actId="1076"/>
          <ac:spMkLst>
            <pc:docMk/>
            <pc:sldMk cId="1027608494" sldId="272"/>
            <ac:spMk id="3" creationId="{E292113E-450D-CB08-601E-E45AB99509E7}"/>
          </ac:spMkLst>
        </pc:spChg>
      </pc:sldChg>
      <pc:sldChg chg="modSp del mod">
        <pc:chgData name="Mihai-Horia Zbircea (2435086)" userId="cfc46dc2-b568-4253-b6f1-731a44a94ccb" providerId="ADAL" clId="{C7C36730-E8FA-4D56-87E6-3C333A092972}" dt="2025-10-13T08:07:28.785" v="1748" actId="2696"/>
        <pc:sldMkLst>
          <pc:docMk/>
          <pc:sldMk cId="2661610389" sldId="273"/>
        </pc:sldMkLst>
        <pc:spChg chg="mod">
          <ac:chgData name="Mihai-Horia Zbircea (2435086)" userId="cfc46dc2-b568-4253-b6f1-731a44a94ccb" providerId="ADAL" clId="{C7C36730-E8FA-4D56-87E6-3C333A092972}" dt="2025-10-13T08:03:12.042" v="1737" actId="14100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Mihai-Horia Zbircea (2435086)" userId="cfc46dc2-b568-4253-b6f1-731a44a94ccb" providerId="ADAL" clId="{C7C36730-E8FA-4D56-87E6-3C333A092972}" dt="2025-10-13T08:05:54.640" v="1747" actId="27636"/>
          <ac:spMkLst>
            <pc:docMk/>
            <pc:sldMk cId="2661610389" sldId="273"/>
            <ac:spMk id="3" creationId="{881B820E-B9B3-5CF2-E1AE-F54AA3FA003E}"/>
          </ac:spMkLst>
        </pc:spChg>
      </pc:sldChg>
      <pc:sldChg chg="modSp mod setBg">
        <pc:chgData name="Mihai-Horia Zbircea (2435086)" userId="cfc46dc2-b568-4253-b6f1-731a44a94ccb" providerId="ADAL" clId="{C7C36730-E8FA-4D56-87E6-3C333A092972}" dt="2025-10-13T08:26:06.426" v="1885"/>
        <pc:sldMkLst>
          <pc:docMk/>
          <pc:sldMk cId="860344735" sldId="274"/>
        </pc:sldMkLst>
        <pc:spChg chg="mod">
          <ac:chgData name="Mihai-Horia Zbircea (2435086)" userId="cfc46dc2-b568-4253-b6f1-731a44a94ccb" providerId="ADAL" clId="{C7C36730-E8FA-4D56-87E6-3C333A092972}" dt="2025-10-13T08:22:10.776" v="1840" actId="20577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Mihai-Horia Zbircea (2435086)" userId="cfc46dc2-b568-4253-b6f1-731a44a94ccb" providerId="ADAL" clId="{C7C36730-E8FA-4D56-87E6-3C333A092972}" dt="2025-10-13T07:21:43.602" v="1153" actId="1076"/>
          <ac:spMkLst>
            <pc:docMk/>
            <pc:sldMk cId="860344735" sldId="274"/>
            <ac:spMk id="3" creationId="{5A83545D-6FBE-2985-5F35-4C84283CFC53}"/>
          </ac:spMkLst>
        </pc:spChg>
      </pc:sldChg>
      <pc:sldChg chg="modSp del mod setBg">
        <pc:chgData name="Mihai-Horia Zbircea (2435086)" userId="cfc46dc2-b568-4253-b6f1-731a44a94ccb" providerId="ADAL" clId="{C7C36730-E8FA-4D56-87E6-3C333A092972}" dt="2025-10-13T08:26:19.089" v="1886" actId="2696"/>
        <pc:sldMkLst>
          <pc:docMk/>
          <pc:sldMk cId="1780730117" sldId="275"/>
        </pc:sldMkLst>
        <pc:spChg chg="mod">
          <ac:chgData name="Mihai-Horia Zbircea (2435086)" userId="cfc46dc2-b568-4253-b6f1-731a44a94ccb" providerId="ADAL" clId="{C7C36730-E8FA-4D56-87E6-3C333A092972}" dt="2025-10-13T08:23:22.708" v="1877" actId="20577"/>
          <ac:spMkLst>
            <pc:docMk/>
            <pc:sldMk cId="1780730117" sldId="275"/>
            <ac:spMk id="6" creationId="{A505395B-EB6B-5ED1-186D-E017DA15A205}"/>
          </ac:spMkLst>
        </pc:spChg>
      </pc:sldChg>
      <pc:sldChg chg="delSp modSp del mod">
        <pc:chgData name="Mihai-Horia Zbircea (2435086)" userId="cfc46dc2-b568-4253-b6f1-731a44a94ccb" providerId="ADAL" clId="{C7C36730-E8FA-4D56-87E6-3C333A092972}" dt="2025-10-13T07:56:46.007" v="1701" actId="2696"/>
        <pc:sldMkLst>
          <pc:docMk/>
          <pc:sldMk cId="2496961718" sldId="336"/>
        </pc:sldMkLst>
        <pc:spChg chg="del mod">
          <ac:chgData name="Mihai-Horia Zbircea (2435086)" userId="cfc46dc2-b568-4253-b6f1-731a44a94ccb" providerId="ADAL" clId="{C7C36730-E8FA-4D56-87E6-3C333A092972}" dt="2025-10-13T07:29:25.739" v="1167"/>
          <ac:spMkLst>
            <pc:docMk/>
            <pc:sldMk cId="2496961718" sldId="336"/>
            <ac:spMk id="6" creationId="{BF06D522-2E79-CDE6-025D-40436EF041A1}"/>
          </ac:spMkLst>
        </pc:spChg>
      </pc:sldChg>
      <pc:sldChg chg="modSp del mod">
        <pc:chgData name="Mihai-Horia Zbircea (2435086)" userId="cfc46dc2-b568-4253-b6f1-731a44a94ccb" providerId="ADAL" clId="{C7C36730-E8FA-4D56-87E6-3C333A092972}" dt="2025-10-13T08:18:09.488" v="1838" actId="2696"/>
        <pc:sldMkLst>
          <pc:docMk/>
          <pc:sldMk cId="2319079123" sldId="337"/>
        </pc:sldMkLst>
      </pc:sldChg>
      <pc:sldChg chg="new add del mod chgLayout">
        <pc:chgData name="Mihai-Horia Zbircea (2435086)" userId="cfc46dc2-b568-4253-b6f1-731a44a94ccb" providerId="ADAL" clId="{C7C36730-E8FA-4D56-87E6-3C333A092972}" dt="2025-10-13T06:20:31.119" v="639" actId="2696"/>
        <pc:sldMkLst>
          <pc:docMk/>
          <pc:sldMk cId="3304794190" sldId="338"/>
        </pc:sldMkLst>
      </pc:sldChg>
      <pc:sldChg chg="addSp delSp modSp new mod setBg">
        <pc:chgData name="Mihai-Horia Zbircea (2435086)" userId="cfc46dc2-b568-4253-b6f1-731a44a94ccb" providerId="ADAL" clId="{C7C36730-E8FA-4D56-87E6-3C333A092972}" dt="2025-10-13T08:26:06.426" v="1885"/>
        <pc:sldMkLst>
          <pc:docMk/>
          <pc:sldMk cId="248755332" sldId="339"/>
        </pc:sldMkLst>
        <pc:spChg chg="add mod">
          <ac:chgData name="Mihai-Horia Zbircea (2435086)" userId="cfc46dc2-b568-4253-b6f1-731a44a94ccb" providerId="ADAL" clId="{C7C36730-E8FA-4D56-87E6-3C333A092972}" dt="2025-10-13T05:26:54.103" v="332" actId="20577"/>
          <ac:spMkLst>
            <pc:docMk/>
            <pc:sldMk cId="248755332" sldId="339"/>
            <ac:spMk id="3" creationId="{F881C225-46DB-E4DB-FC9C-050E68FBDE9E}"/>
          </ac:spMkLst>
        </pc:spChg>
      </pc:sldChg>
      <pc:sldChg chg="addSp modSp new mod">
        <pc:chgData name="Mihai-Horia Zbircea (2435086)" userId="cfc46dc2-b568-4253-b6f1-731a44a94ccb" providerId="ADAL" clId="{C7C36730-E8FA-4D56-87E6-3C333A092972}" dt="2025-10-13T08:36:42.904" v="2120" actId="20577"/>
        <pc:sldMkLst>
          <pc:docMk/>
          <pc:sldMk cId="2908602156" sldId="340"/>
        </pc:sldMkLst>
        <pc:spChg chg="add mod">
          <ac:chgData name="Mihai-Horia Zbircea (2435086)" userId="cfc46dc2-b568-4253-b6f1-731a44a94ccb" providerId="ADAL" clId="{C7C36730-E8FA-4D56-87E6-3C333A092972}" dt="2025-10-13T08:36:42.904" v="2120" actId="20577"/>
          <ac:spMkLst>
            <pc:docMk/>
            <pc:sldMk cId="2908602156" sldId="340"/>
            <ac:spMk id="4" creationId="{91C15AFA-7FD7-10F0-C832-BEF436423F8E}"/>
          </ac:spMkLst>
        </pc:spChg>
        <pc:graphicFrameChg chg="add mod modGraphic">
          <ac:chgData name="Mihai-Horia Zbircea (2435086)" userId="cfc46dc2-b568-4253-b6f1-731a44a94ccb" providerId="ADAL" clId="{C7C36730-E8FA-4D56-87E6-3C333A092972}" dt="2025-10-13T08:35:49.026" v="2107" actId="1076"/>
          <ac:graphicFrameMkLst>
            <pc:docMk/>
            <pc:sldMk cId="2908602156" sldId="340"/>
            <ac:graphicFrameMk id="2" creationId="{31770678-2A96-7B62-C0EB-250AB8B4BE2B}"/>
          </ac:graphicFrameMkLst>
        </pc:graphicFrameChg>
      </pc:sldChg>
      <pc:sldChg chg="addSp modSp new mod setBg">
        <pc:chgData name="Mihai-Horia Zbircea (2435086)" userId="cfc46dc2-b568-4253-b6f1-731a44a94ccb" providerId="ADAL" clId="{C7C36730-E8FA-4D56-87E6-3C333A092972}" dt="2025-10-13T08:27:53.077" v="2067" actId="29295"/>
        <pc:sldMkLst>
          <pc:docMk/>
          <pc:sldMk cId="3535210827" sldId="341"/>
        </pc:sldMkLst>
        <pc:picChg chg="add mod">
          <ac:chgData name="Mihai-Horia Zbircea (2435086)" userId="cfc46dc2-b568-4253-b6f1-731a44a94ccb" providerId="ADAL" clId="{C7C36730-E8FA-4D56-87E6-3C333A092972}" dt="2025-10-13T08:27:53.077" v="2067" actId="29295"/>
          <ac:picMkLst>
            <pc:docMk/>
            <pc:sldMk cId="3535210827" sldId="341"/>
            <ac:picMk id="2" creationId="{2D037972-2123-11C1-FACD-7448BB061EC6}"/>
          </ac:picMkLst>
        </pc:picChg>
        <pc:picChg chg="add mod">
          <ac:chgData name="Mihai-Horia Zbircea (2435086)" userId="cfc46dc2-b568-4253-b6f1-731a44a94ccb" providerId="ADAL" clId="{C7C36730-E8FA-4D56-87E6-3C333A092972}" dt="2025-10-13T08:25:37.148" v="1884" actId="1076"/>
          <ac:picMkLst>
            <pc:docMk/>
            <pc:sldMk cId="3535210827" sldId="341"/>
            <ac:picMk id="4" creationId="{8B0CB09D-E02F-0E0D-BF95-D1E76B2B00D3}"/>
          </ac:picMkLst>
        </pc:picChg>
      </pc:sldChg>
      <pc:sldMasterChg chg="setBg delSldLayout modSldLayout">
        <pc:chgData name="Mihai-Horia Zbircea (2435086)" userId="cfc46dc2-b568-4253-b6f1-731a44a94ccb" providerId="ADAL" clId="{C7C36730-E8FA-4D56-87E6-3C333A092972}" dt="2025-10-13T08:26:06.426" v="1885"/>
        <pc:sldMasterMkLst>
          <pc:docMk/>
          <pc:sldMasterMk cId="425855956" sldId="2147483775"/>
        </pc:sldMasterMkLst>
        <pc:sldLayoutChg chg="setBg">
          <pc:chgData name="Mihai-Horia Zbircea (2435086)" userId="cfc46dc2-b568-4253-b6f1-731a44a94ccb" providerId="ADAL" clId="{C7C36730-E8FA-4D56-87E6-3C333A092972}" dt="2025-10-13T08:26:06.426" v="1885"/>
          <pc:sldLayoutMkLst>
            <pc:docMk/>
            <pc:sldMasterMk cId="425855956" sldId="2147483775"/>
            <pc:sldLayoutMk cId="4089325581" sldId="2147483776"/>
          </pc:sldLayoutMkLst>
        </pc:sldLayoutChg>
        <pc:sldLayoutChg chg="setBg">
          <pc:chgData name="Mihai-Horia Zbircea (2435086)" userId="cfc46dc2-b568-4253-b6f1-731a44a94ccb" providerId="ADAL" clId="{C7C36730-E8FA-4D56-87E6-3C333A092972}" dt="2025-10-13T08:26:06.426" v="1885"/>
          <pc:sldLayoutMkLst>
            <pc:docMk/>
            <pc:sldMasterMk cId="425855956" sldId="2147483775"/>
            <pc:sldLayoutMk cId="1825191759" sldId="2147483777"/>
          </pc:sldLayoutMkLst>
        </pc:sldLayoutChg>
        <pc:sldLayoutChg chg="setBg">
          <pc:chgData name="Mihai-Horia Zbircea (2435086)" userId="cfc46dc2-b568-4253-b6f1-731a44a94ccb" providerId="ADAL" clId="{C7C36730-E8FA-4D56-87E6-3C333A092972}" dt="2025-10-13T08:26:06.426" v="1885"/>
          <pc:sldLayoutMkLst>
            <pc:docMk/>
            <pc:sldMasterMk cId="425855956" sldId="2147483775"/>
            <pc:sldLayoutMk cId="1105825005" sldId="2147483778"/>
          </pc:sldLayoutMkLst>
        </pc:sldLayoutChg>
        <pc:sldLayoutChg chg="setBg">
          <pc:chgData name="Mihai-Horia Zbircea (2435086)" userId="cfc46dc2-b568-4253-b6f1-731a44a94ccb" providerId="ADAL" clId="{C7C36730-E8FA-4D56-87E6-3C333A092972}" dt="2025-10-13T08:26:06.426" v="1885"/>
          <pc:sldLayoutMkLst>
            <pc:docMk/>
            <pc:sldMasterMk cId="425855956" sldId="2147483775"/>
            <pc:sldLayoutMk cId="1483871386" sldId="2147483779"/>
          </pc:sldLayoutMkLst>
        </pc:sldLayoutChg>
        <pc:sldLayoutChg chg="setBg">
          <pc:chgData name="Mihai-Horia Zbircea (2435086)" userId="cfc46dc2-b568-4253-b6f1-731a44a94ccb" providerId="ADAL" clId="{C7C36730-E8FA-4D56-87E6-3C333A092972}" dt="2025-10-13T08:26:06.426" v="1885"/>
          <pc:sldLayoutMkLst>
            <pc:docMk/>
            <pc:sldMasterMk cId="425855956" sldId="2147483775"/>
            <pc:sldLayoutMk cId="1306048149" sldId="2147483780"/>
          </pc:sldLayoutMkLst>
        </pc:sldLayoutChg>
        <pc:sldLayoutChg chg="setBg">
          <pc:chgData name="Mihai-Horia Zbircea (2435086)" userId="cfc46dc2-b568-4253-b6f1-731a44a94ccb" providerId="ADAL" clId="{C7C36730-E8FA-4D56-87E6-3C333A092972}" dt="2025-10-13T08:26:06.426" v="1885"/>
          <pc:sldLayoutMkLst>
            <pc:docMk/>
            <pc:sldMasterMk cId="425855956" sldId="2147483775"/>
            <pc:sldLayoutMk cId="1216184577" sldId="2147483781"/>
          </pc:sldLayoutMkLst>
        </pc:sldLayoutChg>
        <pc:sldLayoutChg chg="setBg">
          <pc:chgData name="Mihai-Horia Zbircea (2435086)" userId="cfc46dc2-b568-4253-b6f1-731a44a94ccb" providerId="ADAL" clId="{C7C36730-E8FA-4D56-87E6-3C333A092972}" dt="2025-10-13T08:26:06.426" v="1885"/>
          <pc:sldLayoutMkLst>
            <pc:docMk/>
            <pc:sldMasterMk cId="425855956" sldId="2147483775"/>
            <pc:sldLayoutMk cId="2148216794" sldId="2147483782"/>
          </pc:sldLayoutMkLst>
        </pc:sldLayoutChg>
        <pc:sldLayoutChg chg="setBg">
          <pc:chgData name="Mihai-Horia Zbircea (2435086)" userId="cfc46dc2-b568-4253-b6f1-731a44a94ccb" providerId="ADAL" clId="{C7C36730-E8FA-4D56-87E6-3C333A092972}" dt="2025-10-13T08:26:06.426" v="1885"/>
          <pc:sldLayoutMkLst>
            <pc:docMk/>
            <pc:sldMasterMk cId="425855956" sldId="2147483775"/>
            <pc:sldLayoutMk cId="3032266885" sldId="2147483783"/>
          </pc:sldLayoutMkLst>
        </pc:sldLayoutChg>
        <pc:sldLayoutChg chg="setBg">
          <pc:chgData name="Mihai-Horia Zbircea (2435086)" userId="cfc46dc2-b568-4253-b6f1-731a44a94ccb" providerId="ADAL" clId="{C7C36730-E8FA-4D56-87E6-3C333A092972}" dt="2025-10-13T08:26:06.426" v="1885"/>
          <pc:sldLayoutMkLst>
            <pc:docMk/>
            <pc:sldMasterMk cId="425855956" sldId="2147483775"/>
            <pc:sldLayoutMk cId="3743029011" sldId="2147483784"/>
          </pc:sldLayoutMkLst>
        </pc:sldLayoutChg>
        <pc:sldLayoutChg chg="setBg">
          <pc:chgData name="Mihai-Horia Zbircea (2435086)" userId="cfc46dc2-b568-4253-b6f1-731a44a94ccb" providerId="ADAL" clId="{C7C36730-E8FA-4D56-87E6-3C333A092972}" dt="2025-10-13T08:26:06.426" v="1885"/>
          <pc:sldLayoutMkLst>
            <pc:docMk/>
            <pc:sldMasterMk cId="425855956" sldId="2147483775"/>
            <pc:sldLayoutMk cId="1056373178" sldId="2147483785"/>
          </pc:sldLayoutMkLst>
        </pc:sldLayoutChg>
        <pc:sldLayoutChg chg="setBg">
          <pc:chgData name="Mihai-Horia Zbircea (2435086)" userId="cfc46dc2-b568-4253-b6f1-731a44a94ccb" providerId="ADAL" clId="{C7C36730-E8FA-4D56-87E6-3C333A092972}" dt="2025-10-13T08:26:06.426" v="1885"/>
          <pc:sldLayoutMkLst>
            <pc:docMk/>
            <pc:sldMasterMk cId="425855956" sldId="2147483775"/>
            <pc:sldLayoutMk cId="2922643375" sldId="2147483786"/>
          </pc:sldLayoutMkLst>
        </pc:sldLayoutChg>
        <pc:sldLayoutChg chg="setBg">
          <pc:chgData name="Mihai-Horia Zbircea (2435086)" userId="cfc46dc2-b568-4253-b6f1-731a44a94ccb" providerId="ADAL" clId="{C7C36730-E8FA-4D56-87E6-3C333A092972}" dt="2025-10-13T08:26:06.426" v="1885"/>
          <pc:sldLayoutMkLst>
            <pc:docMk/>
            <pc:sldMasterMk cId="425855956" sldId="2147483775"/>
            <pc:sldLayoutMk cId="3959866848" sldId="2147483787"/>
          </pc:sldLayoutMkLst>
        </pc:sldLayoutChg>
        <pc:sldLayoutChg chg="setBg">
          <pc:chgData name="Mihai-Horia Zbircea (2435086)" userId="cfc46dc2-b568-4253-b6f1-731a44a94ccb" providerId="ADAL" clId="{C7C36730-E8FA-4D56-87E6-3C333A092972}" dt="2025-10-13T08:26:06.426" v="1885"/>
          <pc:sldLayoutMkLst>
            <pc:docMk/>
            <pc:sldMasterMk cId="425855956" sldId="2147483775"/>
            <pc:sldLayoutMk cId="1840370349" sldId="2147483788"/>
          </pc:sldLayoutMkLst>
        </pc:sldLayoutChg>
        <pc:sldLayoutChg chg="setBg">
          <pc:chgData name="Mihai-Horia Zbircea (2435086)" userId="cfc46dc2-b568-4253-b6f1-731a44a94ccb" providerId="ADAL" clId="{C7C36730-E8FA-4D56-87E6-3C333A092972}" dt="2025-10-13T08:26:06.426" v="1885"/>
          <pc:sldLayoutMkLst>
            <pc:docMk/>
            <pc:sldMasterMk cId="425855956" sldId="2147483775"/>
            <pc:sldLayoutMk cId="191682894" sldId="2147483789"/>
          </pc:sldLayoutMkLst>
        </pc:sldLayoutChg>
        <pc:sldLayoutChg chg="setBg">
          <pc:chgData name="Mihai-Horia Zbircea (2435086)" userId="cfc46dc2-b568-4253-b6f1-731a44a94ccb" providerId="ADAL" clId="{C7C36730-E8FA-4D56-87E6-3C333A092972}" dt="2025-10-13T08:26:06.426" v="1885"/>
          <pc:sldLayoutMkLst>
            <pc:docMk/>
            <pc:sldMasterMk cId="425855956" sldId="2147483775"/>
            <pc:sldLayoutMk cId="2585823595" sldId="2147483790"/>
          </pc:sldLayoutMkLst>
        </pc:sldLayoutChg>
        <pc:sldLayoutChg chg="setBg">
          <pc:chgData name="Mihai-Horia Zbircea (2435086)" userId="cfc46dc2-b568-4253-b6f1-731a44a94ccb" providerId="ADAL" clId="{C7C36730-E8FA-4D56-87E6-3C333A092972}" dt="2025-10-13T08:26:06.426" v="1885"/>
          <pc:sldLayoutMkLst>
            <pc:docMk/>
            <pc:sldMasterMk cId="425855956" sldId="2147483775"/>
            <pc:sldLayoutMk cId="1604511494" sldId="2147483791"/>
          </pc:sldLayoutMkLst>
        </pc:sldLayoutChg>
        <pc:sldLayoutChg chg="del setBg">
          <pc:chgData name="Mihai-Horia Zbircea (2435086)" userId="cfc46dc2-b568-4253-b6f1-731a44a94ccb" providerId="ADAL" clId="{C7C36730-E8FA-4D56-87E6-3C333A092972}" dt="2025-10-13T07:56:46.007" v="1701" actId="2696"/>
          <pc:sldLayoutMkLst>
            <pc:docMk/>
            <pc:sldMasterMk cId="425855956" sldId="2147483775"/>
            <pc:sldLayoutMk cId="3775117955" sldId="214748379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325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191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825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871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048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184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216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266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029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373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226433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8668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403703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828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8235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511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alphaModFix amt="3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55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  <p:sldLayoutId id="2147483788" r:id="rId13"/>
    <p:sldLayoutId id="2147483789" r:id="rId14"/>
    <p:sldLayoutId id="2147483790" r:id="rId15"/>
    <p:sldLayoutId id="214748379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881C225-46DB-E4DB-FC9C-050E68FBDE9E}"/>
              </a:ext>
            </a:extLst>
          </p:cNvPr>
          <p:cNvSpPr txBox="1"/>
          <p:nvPr/>
        </p:nvSpPr>
        <p:spPr>
          <a:xfrm>
            <a:off x="0" y="5690680"/>
            <a:ext cx="12192000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kumimoji="0" lang="en-GB" sz="3200" b="1" i="0" u="sng" strike="noStrike" kern="1200" cap="none" spc="0" normalizeH="0" baseline="0" noProof="0" dirty="0">
                <a:ln>
                  <a:noFill/>
                </a:ln>
                <a:solidFill>
                  <a:srgbClr val="90C226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Green Haven Florists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7553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1001948" y="3811012"/>
            <a:ext cx="1034050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    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Mihai-Horia Zbircea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        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2435086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Adbullah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Sodiq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    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    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    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28" y="1635929"/>
            <a:ext cx="2966019" cy="747682"/>
          </a:xfrm>
        </p:spPr>
        <p:txBody>
          <a:bodyPr>
            <a:normAutofit fontScale="90000"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Good morning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371879"/>
            <a:ext cx="11102197" cy="2486121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My today presentation about Green Haven Florists will include: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 overview of Green Haven Florists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summary of issues using the 5W2H model application.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PESTEL framework critique application.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Cause-and-Effect model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critique application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515" y="1685498"/>
            <a:ext cx="3555000" cy="642330"/>
          </a:xfrm>
        </p:spPr>
        <p:txBody>
          <a:bodyPr>
            <a:normAutofit/>
          </a:bodyPr>
          <a:lstStyle/>
          <a:p>
            <a:r>
              <a:rPr kumimoji="0" lang="en-GB" sz="2900" b="1" i="0" u="sng" strike="noStrike" kern="1200" cap="none" spc="0" normalizeH="0" baseline="0" noProof="0" dirty="0">
                <a:ln>
                  <a:noFill/>
                </a:ln>
                <a:solidFill>
                  <a:srgbClr val="90C226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Business overview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713052"/>
            <a:ext cx="10515600" cy="2256752"/>
          </a:xfrm>
        </p:spPr>
        <p:txBody>
          <a:bodyPr>
            <a:normAutofit/>
          </a:bodyPr>
          <a:lstStyle/>
          <a:p>
            <a:pPr marL="742950" marR="0" lvl="1" indent="-285750" algn="l" defTabSz="4572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Green Haven Florists is a business created by Liam and Priya Patel in 2016 in Norwich, UK.</a:t>
            </a:r>
          </a:p>
          <a:p>
            <a:pPr marL="742950" marR="0" lvl="1" indent="-285750" algn="l" defTabSz="4572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 charset="2"/>
              <a:buChar char=""/>
              <a:tabLst/>
              <a:defRPr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nown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for its bespoke floral arrangements, eco-friendly packaging, and strong community connections.</a:t>
            </a:r>
          </a:p>
          <a:p>
            <a:pPr marL="742950" marR="0" lvl="1" indent="-285750" algn="l" defTabSz="4572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 charset="2"/>
              <a:buChar char=""/>
              <a:tabLst/>
              <a:defRPr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ffering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everything from walk-in bouquets to wedding and corporate arrangements.</a:t>
            </a:r>
          </a:p>
          <a:p>
            <a:pPr marL="742950" marR="0" lvl="1" indent="-285750" algn="l" defTabSz="4572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Shop known for its creativity and craftsmanship, sustainability and their community engagement.</a:t>
            </a:r>
          </a:p>
          <a:p>
            <a:pPr marL="742950" marR="0" lvl="1" indent="-285750" algn="l" defTabSz="4572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90C226"/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Provides in-store sales, online orders, special events and corporate contracts.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971" y="1729101"/>
            <a:ext cx="4346333" cy="514227"/>
          </a:xfrm>
        </p:spPr>
        <p:txBody>
          <a:bodyPr>
            <a:normAutofit fontScale="90000"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Business challenges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55" y="5094092"/>
            <a:ext cx="9953905" cy="965332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 faced a 30% decline in in-store sales.</a:t>
            </a:r>
          </a:p>
          <a:p>
            <a:pPr>
              <a:lnSpc>
                <a:spcPct val="12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Main causes are the increased competition, rising operational costs and an outdated website.</a:t>
            </a: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1770678-2A96-7B62-C0EB-250AB8B4BE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4783006"/>
              </p:ext>
            </p:extLst>
          </p:nvPr>
        </p:nvGraphicFramePr>
        <p:xfrm>
          <a:off x="202308" y="913131"/>
          <a:ext cx="11542645" cy="584397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79452">
                  <a:extLst>
                    <a:ext uri="{9D8B030D-6E8A-4147-A177-3AD203B41FA5}">
                      <a16:colId xmlns:a16="http://schemas.microsoft.com/office/drawing/2014/main" val="1846801443"/>
                    </a:ext>
                  </a:extLst>
                </a:gridCol>
                <a:gridCol w="1684725">
                  <a:extLst>
                    <a:ext uri="{9D8B030D-6E8A-4147-A177-3AD203B41FA5}">
                      <a16:colId xmlns:a16="http://schemas.microsoft.com/office/drawing/2014/main" val="2108813321"/>
                    </a:ext>
                  </a:extLst>
                </a:gridCol>
                <a:gridCol w="1393887">
                  <a:extLst>
                    <a:ext uri="{9D8B030D-6E8A-4147-A177-3AD203B41FA5}">
                      <a16:colId xmlns:a16="http://schemas.microsoft.com/office/drawing/2014/main" val="3766940202"/>
                    </a:ext>
                  </a:extLst>
                </a:gridCol>
                <a:gridCol w="2234078">
                  <a:extLst>
                    <a:ext uri="{9D8B030D-6E8A-4147-A177-3AD203B41FA5}">
                      <a16:colId xmlns:a16="http://schemas.microsoft.com/office/drawing/2014/main" val="1601300425"/>
                    </a:ext>
                  </a:extLst>
                </a:gridCol>
                <a:gridCol w="1685452">
                  <a:extLst>
                    <a:ext uri="{9D8B030D-6E8A-4147-A177-3AD203B41FA5}">
                      <a16:colId xmlns:a16="http://schemas.microsoft.com/office/drawing/2014/main" val="1310364751"/>
                    </a:ext>
                  </a:extLst>
                </a:gridCol>
                <a:gridCol w="1582066">
                  <a:extLst>
                    <a:ext uri="{9D8B030D-6E8A-4147-A177-3AD203B41FA5}">
                      <a16:colId xmlns:a16="http://schemas.microsoft.com/office/drawing/2014/main" val="1406646012"/>
                    </a:ext>
                  </a:extLst>
                </a:gridCol>
                <a:gridCol w="1182985">
                  <a:extLst>
                    <a:ext uri="{9D8B030D-6E8A-4147-A177-3AD203B41FA5}">
                      <a16:colId xmlns:a16="http://schemas.microsoft.com/office/drawing/2014/main" val="2135096904"/>
                    </a:ext>
                  </a:extLst>
                </a:gridCol>
              </a:tblGrid>
              <a:tr h="546265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1656625"/>
                  </a:ext>
                </a:extLst>
              </a:tr>
              <a:tr h="983276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0399420"/>
                  </a:ext>
                </a:extLst>
              </a:tr>
              <a:tr h="1267141">
                <a:tc>
                  <a:txBody>
                    <a:bodyPr/>
                    <a:lstStyle/>
                    <a:p>
                      <a:r>
                        <a:rPr lang="en-GB" sz="1600" dirty="0"/>
                        <a:t>30% decline in in-store sales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Physical store and online platform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Last 12 months.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Several impacted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Several reasons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Because of the decline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30% decline in physical store revenue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5863546"/>
                  </a:ext>
                </a:extLst>
              </a:tr>
              <a:tr h="9102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Decline in sales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Physical store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Over the past 12 months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Owners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Store staff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Street activity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Reduced customers visits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3242059"/>
                  </a:ext>
                </a:extLst>
              </a:tr>
              <a:tr h="91024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Drop in overall profitability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Online platform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Local customers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Competition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Preferences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err="1"/>
                        <a:t>Insuficient</a:t>
                      </a:r>
                      <a:r>
                        <a:rPr lang="en-GB" sz="1600" dirty="0"/>
                        <a:t> online visibility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4073153"/>
                  </a:ext>
                </a:extLst>
              </a:tr>
              <a:tr h="118331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Slightly growth online too short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Suppliers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Local community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Operational costs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Outdated website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Marketing activity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Price pressure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9908664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1C15AFA-7FD7-10F0-C832-BEF436423F8E}"/>
              </a:ext>
            </a:extLst>
          </p:cNvPr>
          <p:cNvSpPr txBox="1"/>
          <p:nvPr/>
        </p:nvSpPr>
        <p:spPr>
          <a:xfrm>
            <a:off x="870625" y="257943"/>
            <a:ext cx="6099242" cy="5386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2900" b="1" i="0" u="sng" strike="noStrike" kern="1200" cap="none" spc="0" normalizeH="0" baseline="0" noProof="0" dirty="0">
                <a:ln>
                  <a:noFill/>
                </a:ln>
                <a:solidFill>
                  <a:srgbClr val="90C226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5W2H Model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86021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4330147" cy="597562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PESTEL framework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682304" y="6737680"/>
            <a:ext cx="10671496" cy="763049"/>
          </a:xfrm>
        </p:spPr>
        <p:txBody>
          <a:bodyPr>
            <a:normAutofit fontScale="25000" lnSpcReduction="20000"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8073726"/>
              </p:ext>
            </p:extLst>
          </p:nvPr>
        </p:nvGraphicFramePr>
        <p:xfrm>
          <a:off x="92765" y="1192697"/>
          <a:ext cx="11940210" cy="5093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3113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77734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2027493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2030792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8031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211148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2043328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3050242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Import regulations and trade policies (especially post-Brexit)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Government support for small businesses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Environmental regulations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Inflation and rising costs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Consumer spending power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Increased competition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A shift in consumer behaviour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Sustainability and eco-consciousness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Rapid growth of e-commerce platforms and digital marketing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Green Haven’s outdated website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Online trading laws and data protection regulations (GDPR)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Eco-friendly materials and local sourcing are becoming more expensive, affecting profitability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product sales process&#10;&#10;AI-generated content may be incorrect.">
            <a:extLst>
              <a:ext uri="{FF2B5EF4-FFF2-40B4-BE49-F238E27FC236}">
                <a16:creationId xmlns:a16="http://schemas.microsoft.com/office/drawing/2014/main" id="{2D037972-2123-11C1-FACD-7448BB061EC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9000"/>
          </a:blip>
          <a:stretch>
            <a:fillRect/>
          </a:stretch>
        </p:blipFill>
        <p:spPr>
          <a:xfrm>
            <a:off x="1245000" y="1927768"/>
            <a:ext cx="6898576" cy="4604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B0CB09D-E02F-0E0D-BF95-D1E76B2B00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105" y="513752"/>
            <a:ext cx="6834208" cy="76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2108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826" y="1808673"/>
            <a:ext cx="3091774" cy="477327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216996"/>
            <a:ext cx="5573949" cy="2641004"/>
          </a:xfrm>
        </p:spPr>
        <p:txBody>
          <a:bodyPr>
            <a:normAutofit/>
          </a:bodyPr>
          <a:lstStyle/>
          <a:p>
            <a:pPr lvl="2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Declining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Sales</a:t>
            </a:r>
          </a:p>
          <a:p>
            <a:pPr lvl="2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Digital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Gap</a:t>
            </a:r>
          </a:p>
          <a:p>
            <a:pPr lvl="2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Rising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Operational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Costs</a:t>
            </a:r>
          </a:p>
          <a:p>
            <a:pPr lvl="2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Intensified Competition</a:t>
            </a:r>
          </a:p>
          <a:p>
            <a:pPr lvl="2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Location Disadvantage</a:t>
            </a:r>
          </a:p>
          <a:p>
            <a:pPr lvl="2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Internal Limitations</a:t>
            </a:r>
          </a:p>
          <a:p>
            <a:pPr lvl="2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Sustainability as a Strength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5a3d419-01ea-4841-b8ef-480492e3d4da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E9939A45E3D64DBCDF6D4E44947630" ma:contentTypeVersion="5" ma:contentTypeDescription="Create a new document." ma:contentTypeScope="" ma:versionID="96afe7d5e1e01237f16ad4165c0e8b4a">
  <xsd:schema xmlns:xsd="http://www.w3.org/2001/XMLSchema" xmlns:xs="http://www.w3.org/2001/XMLSchema" xmlns:p="http://schemas.microsoft.com/office/2006/metadata/properties" xmlns:ns3="a5a3d419-01ea-4841-b8ef-480492e3d4da" targetNamespace="http://schemas.microsoft.com/office/2006/metadata/properties" ma:root="true" ma:fieldsID="6762b2badaf23bd206dadb86fc769d6a" ns3:_="">
    <xsd:import namespace="a5a3d419-01ea-4841-b8ef-480492e3d4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a3d419-01ea-4841-b8ef-480492e3d4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www.w3.org/XML/1998/namespace"/>
    <ds:schemaRef ds:uri="http://schemas.microsoft.com/office/infopath/2007/PartnerControls"/>
    <ds:schemaRef ds:uri="http://schemas.microsoft.com/office/2006/metadata/properties"/>
    <ds:schemaRef ds:uri="http://purl.org/dc/terms/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a5a3d419-01ea-4841-b8ef-480492e3d4da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F7D1F66-364F-429D-B2DE-8E718599D60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5a3d419-01ea-4841-b8ef-480492e3d4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6136</TotalTime>
  <Words>436</Words>
  <Application>Microsoft Office PowerPoint</Application>
  <PresentationFormat>Widescreen</PresentationFormat>
  <Paragraphs>110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Trebuchet MS</vt:lpstr>
      <vt:lpstr>Wingdings</vt:lpstr>
      <vt:lpstr>Wingdings 3</vt:lpstr>
      <vt:lpstr>Facet</vt:lpstr>
      <vt:lpstr>PowerPoint Presentation</vt:lpstr>
      <vt:lpstr>PowerPoint Presentation</vt:lpstr>
      <vt:lpstr>Good morning</vt:lpstr>
      <vt:lpstr>Business overview</vt:lpstr>
      <vt:lpstr>Business challenges</vt:lpstr>
      <vt:lpstr>PowerPoint Presentation</vt:lpstr>
      <vt:lpstr>PESTEL framework</vt:lpstr>
      <vt:lpstr>PowerPoint Presentation</vt:lpstr>
      <vt:lpstr>Key Findings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Mihai-Horia Zbircea (2435086)</cp:lastModifiedBy>
  <cp:revision>87</cp:revision>
  <dcterms:created xsi:type="dcterms:W3CDTF">2024-01-29T11:42:05Z</dcterms:created>
  <dcterms:modified xsi:type="dcterms:W3CDTF">2025-10-13T08:36:50Z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0x010100E3E9939A45E3D64DBCDF6D4E44947630</vt:lpwstr>
  </property>
</Properties>
</file>