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244" r:id="rId4"/>
  </p:sldMasterIdLst>
  <p:notesMasterIdLst>
    <p:notesMasterId r:id="rId6"/>
  </p:notesMasterIdLst>
  <p:handoutMasterIdLst>
    <p:handoutMasterId r:id="rId7"/>
  </p:handoutMasterIdLst>
  <p:sldIdLst>
    <p:sldId id="292" r:id="rId5"/>
  </p:sldIdLst>
  <p:sldSz cx="12960350" cy="1296035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082" userDrawn="1">
          <p15:clr>
            <a:srgbClr val="A4A3A4"/>
          </p15:clr>
        </p15:guide>
        <p15:guide id="2" pos="408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905D2C-60F8-4E48-9CE4-AC2EC4A3E18F}" v="2" dt="2025-11-16T15:51:23.680"/>
  </p1510:revLst>
</p1510:revInfo>
</file>

<file path=ppt/tableStyles.xml><?xml version="1.0" encoding="utf-8"?>
<a:tblStyleLst xmlns:a="http://schemas.openxmlformats.org/drawingml/2006/main" def="{073A0DAA-6AF3-43AB-8588-CEC1D06C72B9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31" autoAdjust="0"/>
  </p:normalViewPr>
  <p:slideViewPr>
    <p:cSldViewPr snapToGrid="0">
      <p:cViewPr varScale="1">
        <p:scale>
          <a:sx n="60" d="100"/>
          <a:sy n="60" d="100"/>
        </p:scale>
        <p:origin x="2406" y="78"/>
      </p:cViewPr>
      <p:guideLst>
        <p:guide orient="horz" pos="4082"/>
        <p:guide pos="408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6" d="100"/>
          <a:sy n="86" d="100"/>
        </p:scale>
        <p:origin x="3018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E3744D-6412-4A7F-984D-61EBEB1D31C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250C0AC1-897B-44B0-AE1C-4ADC9808A5B2}">
      <dgm:prSet/>
      <dgm:spPr/>
      <dgm:t>
        <a:bodyPr/>
        <a:lstStyle/>
        <a:p>
          <a:r>
            <a:rPr lang="en-GB" b="1" dirty="0"/>
            <a:t>Open Microsoft Excel.</a:t>
          </a:r>
          <a:endParaRPr lang="en-GB" dirty="0"/>
        </a:p>
      </dgm:t>
    </dgm:pt>
    <dgm:pt modelId="{12B2BD17-A9C0-4834-B9B2-2A82F3BFB2CE}" type="parTrans" cxnId="{3EEE6A0B-06E9-471D-8039-0FAE8C7D1686}">
      <dgm:prSet/>
      <dgm:spPr/>
      <dgm:t>
        <a:bodyPr/>
        <a:lstStyle/>
        <a:p>
          <a:endParaRPr lang="en-GB"/>
        </a:p>
      </dgm:t>
    </dgm:pt>
    <dgm:pt modelId="{2637A2E6-3A2D-46DC-B630-6EF9A1A92F05}" type="sibTrans" cxnId="{3EEE6A0B-06E9-471D-8039-0FAE8C7D1686}">
      <dgm:prSet/>
      <dgm:spPr/>
      <dgm:t>
        <a:bodyPr/>
        <a:lstStyle/>
        <a:p>
          <a:endParaRPr lang="en-GB"/>
        </a:p>
      </dgm:t>
    </dgm:pt>
    <dgm:pt modelId="{49675960-AF93-47E3-AD1F-6EEC8B8E7D87}">
      <dgm:prSet/>
      <dgm:spPr/>
      <dgm:t>
        <a:bodyPr/>
        <a:lstStyle/>
        <a:p>
          <a:r>
            <a:rPr lang="en-GB" b="1" dirty="0"/>
            <a:t>Enter your data in columns or rows.</a:t>
          </a:r>
          <a:endParaRPr lang="en-GB" dirty="0"/>
        </a:p>
      </dgm:t>
    </dgm:pt>
    <dgm:pt modelId="{55B6AE56-C22E-4D68-9496-9266429EECDF}" type="parTrans" cxnId="{1999FCE7-4C1B-467B-B699-B64BBF7E61C0}">
      <dgm:prSet/>
      <dgm:spPr/>
      <dgm:t>
        <a:bodyPr/>
        <a:lstStyle/>
        <a:p>
          <a:endParaRPr lang="en-GB"/>
        </a:p>
      </dgm:t>
    </dgm:pt>
    <dgm:pt modelId="{FF591D0E-E7D4-4533-A8FF-475EB61FF592}" type="sibTrans" cxnId="{1999FCE7-4C1B-467B-B699-B64BBF7E61C0}">
      <dgm:prSet/>
      <dgm:spPr/>
      <dgm:t>
        <a:bodyPr/>
        <a:lstStyle/>
        <a:p>
          <a:endParaRPr lang="en-GB"/>
        </a:p>
      </dgm:t>
    </dgm:pt>
    <dgm:pt modelId="{9E289D9B-2264-4D17-8060-3E33083B2E17}">
      <dgm:prSet/>
      <dgm:spPr/>
      <dgm:t>
        <a:bodyPr/>
        <a:lstStyle/>
        <a:p>
          <a:r>
            <a:rPr lang="en-GB" b="1"/>
            <a:t>Include headers for each category.</a:t>
          </a:r>
          <a:endParaRPr lang="en-GB"/>
        </a:p>
      </dgm:t>
    </dgm:pt>
    <dgm:pt modelId="{99DD5149-6F4D-461F-865F-753F2CA03582}" type="parTrans" cxnId="{80310784-EA62-4F23-9BA5-DF7F1B6F860B}">
      <dgm:prSet/>
      <dgm:spPr/>
      <dgm:t>
        <a:bodyPr/>
        <a:lstStyle/>
        <a:p>
          <a:endParaRPr lang="en-GB"/>
        </a:p>
      </dgm:t>
    </dgm:pt>
    <dgm:pt modelId="{64D75DAF-6E34-4C34-A8ED-8DA59ABD085C}" type="sibTrans" cxnId="{80310784-EA62-4F23-9BA5-DF7F1B6F860B}">
      <dgm:prSet/>
      <dgm:spPr/>
      <dgm:t>
        <a:bodyPr/>
        <a:lstStyle/>
        <a:p>
          <a:endParaRPr lang="en-GB"/>
        </a:p>
      </dgm:t>
    </dgm:pt>
    <dgm:pt modelId="{9E0037B0-7247-4848-A388-829E522293B9}" type="pres">
      <dgm:prSet presAssocID="{25E3744D-6412-4A7F-984D-61EBEB1D31C0}" presName="linear" presStyleCnt="0">
        <dgm:presLayoutVars>
          <dgm:animLvl val="lvl"/>
          <dgm:resizeHandles val="exact"/>
        </dgm:presLayoutVars>
      </dgm:prSet>
      <dgm:spPr/>
    </dgm:pt>
    <dgm:pt modelId="{CB0248F1-5254-4F1D-8821-9ECF458588B6}" type="pres">
      <dgm:prSet presAssocID="{250C0AC1-897B-44B0-AE1C-4ADC9808A5B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E90D9C9-26E5-4358-91E2-A7A375F98BFE}" type="pres">
      <dgm:prSet presAssocID="{2637A2E6-3A2D-46DC-B630-6EF9A1A92F05}" presName="spacer" presStyleCnt="0"/>
      <dgm:spPr/>
    </dgm:pt>
    <dgm:pt modelId="{8B8BAE24-20EB-4639-B677-B5362A0B966E}" type="pres">
      <dgm:prSet presAssocID="{49675960-AF93-47E3-AD1F-6EEC8B8E7D8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583E8A7-8C4A-4911-9083-E8F69B7A0470}" type="pres">
      <dgm:prSet presAssocID="{FF591D0E-E7D4-4533-A8FF-475EB61FF592}" presName="spacer" presStyleCnt="0"/>
      <dgm:spPr/>
    </dgm:pt>
    <dgm:pt modelId="{8C82C3D9-D872-4AD2-AABA-E1AC39605AAE}" type="pres">
      <dgm:prSet presAssocID="{9E289D9B-2264-4D17-8060-3E33083B2E1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EEE6A0B-06E9-471D-8039-0FAE8C7D1686}" srcId="{25E3744D-6412-4A7F-984D-61EBEB1D31C0}" destId="{250C0AC1-897B-44B0-AE1C-4ADC9808A5B2}" srcOrd="0" destOrd="0" parTransId="{12B2BD17-A9C0-4834-B9B2-2A82F3BFB2CE}" sibTransId="{2637A2E6-3A2D-46DC-B630-6EF9A1A92F05}"/>
    <dgm:cxn modelId="{4989785E-9B25-46E2-BEA5-CC928CC51D4A}" type="presOf" srcId="{250C0AC1-897B-44B0-AE1C-4ADC9808A5B2}" destId="{CB0248F1-5254-4F1D-8821-9ECF458588B6}" srcOrd="0" destOrd="0" presId="urn:microsoft.com/office/officeart/2005/8/layout/vList2"/>
    <dgm:cxn modelId="{901D396F-8CCE-49F4-A944-D916526A0BE7}" type="presOf" srcId="{9E289D9B-2264-4D17-8060-3E33083B2E17}" destId="{8C82C3D9-D872-4AD2-AABA-E1AC39605AAE}" srcOrd="0" destOrd="0" presId="urn:microsoft.com/office/officeart/2005/8/layout/vList2"/>
    <dgm:cxn modelId="{2C04F656-E6E0-4120-8ACD-E180F2D1E6C4}" type="presOf" srcId="{49675960-AF93-47E3-AD1F-6EEC8B8E7D87}" destId="{8B8BAE24-20EB-4639-B677-B5362A0B966E}" srcOrd="0" destOrd="0" presId="urn:microsoft.com/office/officeart/2005/8/layout/vList2"/>
    <dgm:cxn modelId="{80310784-EA62-4F23-9BA5-DF7F1B6F860B}" srcId="{25E3744D-6412-4A7F-984D-61EBEB1D31C0}" destId="{9E289D9B-2264-4D17-8060-3E33083B2E17}" srcOrd="2" destOrd="0" parTransId="{99DD5149-6F4D-461F-865F-753F2CA03582}" sibTransId="{64D75DAF-6E34-4C34-A8ED-8DA59ABD085C}"/>
    <dgm:cxn modelId="{1999FCE7-4C1B-467B-B699-B64BBF7E61C0}" srcId="{25E3744D-6412-4A7F-984D-61EBEB1D31C0}" destId="{49675960-AF93-47E3-AD1F-6EEC8B8E7D87}" srcOrd="1" destOrd="0" parTransId="{55B6AE56-C22E-4D68-9496-9266429EECDF}" sibTransId="{FF591D0E-E7D4-4533-A8FF-475EB61FF592}"/>
    <dgm:cxn modelId="{203294F7-E6E0-4848-8C4F-654824E412B0}" type="presOf" srcId="{25E3744D-6412-4A7F-984D-61EBEB1D31C0}" destId="{9E0037B0-7247-4848-A388-829E522293B9}" srcOrd="0" destOrd="0" presId="urn:microsoft.com/office/officeart/2005/8/layout/vList2"/>
    <dgm:cxn modelId="{1E9259DB-FCCF-4FD5-AFCD-B10C089898B8}" type="presParOf" srcId="{9E0037B0-7247-4848-A388-829E522293B9}" destId="{CB0248F1-5254-4F1D-8821-9ECF458588B6}" srcOrd="0" destOrd="0" presId="urn:microsoft.com/office/officeart/2005/8/layout/vList2"/>
    <dgm:cxn modelId="{C8F210B3-5374-483F-90FC-081A9DB80C7A}" type="presParOf" srcId="{9E0037B0-7247-4848-A388-829E522293B9}" destId="{AE90D9C9-26E5-4358-91E2-A7A375F98BFE}" srcOrd="1" destOrd="0" presId="urn:microsoft.com/office/officeart/2005/8/layout/vList2"/>
    <dgm:cxn modelId="{81BD3F27-3A14-4588-8E87-419B6F64175B}" type="presParOf" srcId="{9E0037B0-7247-4848-A388-829E522293B9}" destId="{8B8BAE24-20EB-4639-B677-B5362A0B966E}" srcOrd="2" destOrd="0" presId="urn:microsoft.com/office/officeart/2005/8/layout/vList2"/>
    <dgm:cxn modelId="{B8E92035-2F61-471A-9C0E-348F1E333D1C}" type="presParOf" srcId="{9E0037B0-7247-4848-A388-829E522293B9}" destId="{C583E8A7-8C4A-4911-9083-E8F69B7A0470}" srcOrd="3" destOrd="0" presId="urn:microsoft.com/office/officeart/2005/8/layout/vList2"/>
    <dgm:cxn modelId="{4BEE5672-A089-4614-9B9A-90945AA7D634}" type="presParOf" srcId="{9E0037B0-7247-4848-A388-829E522293B9}" destId="{8C82C3D9-D872-4AD2-AABA-E1AC39605AA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7DDA95-4D81-4E8E-A771-D707B614893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13207CD4-AF20-4A2E-A2E1-F5210B41F913}">
      <dgm:prSet/>
      <dgm:spPr/>
      <dgm:t>
        <a:bodyPr/>
        <a:lstStyle/>
        <a:p>
          <a:r>
            <a:rPr lang="en-GB" b="1" dirty="0"/>
            <a:t>The data you want to include in your chart.</a:t>
          </a:r>
          <a:endParaRPr lang="en-GB" dirty="0"/>
        </a:p>
      </dgm:t>
    </dgm:pt>
    <dgm:pt modelId="{B99A5F35-E45F-4CFB-B131-CD7439DD0AD3}" type="parTrans" cxnId="{FEF4DA7C-883D-44FA-B32F-99B51D0E4170}">
      <dgm:prSet/>
      <dgm:spPr/>
      <dgm:t>
        <a:bodyPr/>
        <a:lstStyle/>
        <a:p>
          <a:endParaRPr lang="en-GB"/>
        </a:p>
      </dgm:t>
    </dgm:pt>
    <dgm:pt modelId="{23050FCA-EA16-4720-A519-2EC22537D7B2}" type="sibTrans" cxnId="{FEF4DA7C-883D-44FA-B32F-99B51D0E4170}">
      <dgm:prSet/>
      <dgm:spPr/>
      <dgm:t>
        <a:bodyPr/>
        <a:lstStyle/>
        <a:p>
          <a:endParaRPr lang="en-GB"/>
        </a:p>
      </dgm:t>
    </dgm:pt>
    <dgm:pt modelId="{3E3471E9-1EF2-42F8-A3EF-617BD2063A14}">
      <dgm:prSet/>
      <dgm:spPr/>
      <dgm:t>
        <a:bodyPr/>
        <a:lstStyle/>
        <a:p>
          <a:r>
            <a:rPr lang="en-GB" b="1"/>
            <a:t>Go to the ‘insert’ tab on the highlight ribbon.</a:t>
          </a:r>
          <a:endParaRPr lang="en-GB"/>
        </a:p>
      </dgm:t>
    </dgm:pt>
    <dgm:pt modelId="{2F7629B2-CF1B-4E19-B414-3521DA7F75A1}" type="parTrans" cxnId="{54789538-D281-40EE-8E62-C3DCE3B33CEC}">
      <dgm:prSet/>
      <dgm:spPr/>
      <dgm:t>
        <a:bodyPr/>
        <a:lstStyle/>
        <a:p>
          <a:endParaRPr lang="en-GB"/>
        </a:p>
      </dgm:t>
    </dgm:pt>
    <dgm:pt modelId="{5BDD0C52-5D1A-4C48-A64D-07831462A1CA}" type="sibTrans" cxnId="{54789538-D281-40EE-8E62-C3DCE3B33CEC}">
      <dgm:prSet/>
      <dgm:spPr/>
      <dgm:t>
        <a:bodyPr/>
        <a:lstStyle/>
        <a:p>
          <a:endParaRPr lang="en-GB"/>
        </a:p>
      </dgm:t>
    </dgm:pt>
    <dgm:pt modelId="{B1D62915-2061-450D-A2F0-DAD478542293}">
      <dgm:prSet/>
      <dgm:spPr/>
      <dgm:t>
        <a:bodyPr/>
        <a:lstStyle/>
        <a:p>
          <a:r>
            <a:rPr lang="en-GB" b="1"/>
            <a:t>Choose the chart type (Column, Line, Pie etc.) from the chart group.</a:t>
          </a:r>
          <a:endParaRPr lang="en-GB"/>
        </a:p>
      </dgm:t>
    </dgm:pt>
    <dgm:pt modelId="{6410B4EC-86A0-4008-AA3C-6F7D29D8DBEA}" type="parTrans" cxnId="{48B587E5-F6CE-4E63-9B09-2889ABCA8E7F}">
      <dgm:prSet/>
      <dgm:spPr/>
      <dgm:t>
        <a:bodyPr/>
        <a:lstStyle/>
        <a:p>
          <a:endParaRPr lang="en-GB"/>
        </a:p>
      </dgm:t>
    </dgm:pt>
    <dgm:pt modelId="{1471ACBB-154B-46FD-AD7C-7D9C32D76F73}" type="sibTrans" cxnId="{48B587E5-F6CE-4E63-9B09-2889ABCA8E7F}">
      <dgm:prSet/>
      <dgm:spPr/>
      <dgm:t>
        <a:bodyPr/>
        <a:lstStyle/>
        <a:p>
          <a:endParaRPr lang="en-GB"/>
        </a:p>
      </dgm:t>
    </dgm:pt>
    <dgm:pt modelId="{E1F6C63C-3892-40C8-88A7-13BF9E669A4A}" type="pres">
      <dgm:prSet presAssocID="{657DDA95-4D81-4E8E-A771-D707B6148935}" presName="linear" presStyleCnt="0">
        <dgm:presLayoutVars>
          <dgm:animLvl val="lvl"/>
          <dgm:resizeHandles val="exact"/>
        </dgm:presLayoutVars>
      </dgm:prSet>
      <dgm:spPr/>
    </dgm:pt>
    <dgm:pt modelId="{1D638F61-964B-4066-8D4C-473127EA6182}" type="pres">
      <dgm:prSet presAssocID="{13207CD4-AF20-4A2E-A2E1-F5210B41F91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C9653AC-24F2-482F-8F98-03169FE298E6}" type="pres">
      <dgm:prSet presAssocID="{23050FCA-EA16-4720-A519-2EC22537D7B2}" presName="spacer" presStyleCnt="0"/>
      <dgm:spPr/>
    </dgm:pt>
    <dgm:pt modelId="{DEB27CFD-165B-4EC6-B61D-45C5C62A7DE0}" type="pres">
      <dgm:prSet presAssocID="{3E3471E9-1EF2-42F8-A3EF-617BD2063A1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7EDBB3E-412B-4F74-B257-184771AE9EE2}" type="pres">
      <dgm:prSet presAssocID="{5BDD0C52-5D1A-4C48-A64D-07831462A1CA}" presName="spacer" presStyleCnt="0"/>
      <dgm:spPr/>
    </dgm:pt>
    <dgm:pt modelId="{C38A092C-8C0E-40BD-8915-BA022E52B8BF}" type="pres">
      <dgm:prSet presAssocID="{B1D62915-2061-450D-A2F0-DAD47854229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4789538-D281-40EE-8E62-C3DCE3B33CEC}" srcId="{657DDA95-4D81-4E8E-A771-D707B6148935}" destId="{3E3471E9-1EF2-42F8-A3EF-617BD2063A14}" srcOrd="1" destOrd="0" parTransId="{2F7629B2-CF1B-4E19-B414-3521DA7F75A1}" sibTransId="{5BDD0C52-5D1A-4C48-A64D-07831462A1CA}"/>
    <dgm:cxn modelId="{586B035D-37DD-48AA-AB03-42A4977904C3}" type="presOf" srcId="{13207CD4-AF20-4A2E-A2E1-F5210B41F913}" destId="{1D638F61-964B-4066-8D4C-473127EA6182}" srcOrd="0" destOrd="0" presId="urn:microsoft.com/office/officeart/2005/8/layout/vList2"/>
    <dgm:cxn modelId="{CDF33562-E1EC-4186-B1F6-8DEB8F0FEF2A}" type="presOf" srcId="{657DDA95-4D81-4E8E-A771-D707B6148935}" destId="{E1F6C63C-3892-40C8-88A7-13BF9E669A4A}" srcOrd="0" destOrd="0" presId="urn:microsoft.com/office/officeart/2005/8/layout/vList2"/>
    <dgm:cxn modelId="{3298D276-F2B0-4CCB-AD66-30C8F3D6E145}" type="presOf" srcId="{3E3471E9-1EF2-42F8-A3EF-617BD2063A14}" destId="{DEB27CFD-165B-4EC6-B61D-45C5C62A7DE0}" srcOrd="0" destOrd="0" presId="urn:microsoft.com/office/officeart/2005/8/layout/vList2"/>
    <dgm:cxn modelId="{FEF4DA7C-883D-44FA-B32F-99B51D0E4170}" srcId="{657DDA95-4D81-4E8E-A771-D707B6148935}" destId="{13207CD4-AF20-4A2E-A2E1-F5210B41F913}" srcOrd="0" destOrd="0" parTransId="{B99A5F35-E45F-4CFB-B131-CD7439DD0AD3}" sibTransId="{23050FCA-EA16-4720-A519-2EC22537D7B2}"/>
    <dgm:cxn modelId="{94B79AC0-E61F-4702-A2CB-88B88F1D7206}" type="presOf" srcId="{B1D62915-2061-450D-A2F0-DAD478542293}" destId="{C38A092C-8C0E-40BD-8915-BA022E52B8BF}" srcOrd="0" destOrd="0" presId="urn:microsoft.com/office/officeart/2005/8/layout/vList2"/>
    <dgm:cxn modelId="{48B587E5-F6CE-4E63-9B09-2889ABCA8E7F}" srcId="{657DDA95-4D81-4E8E-A771-D707B6148935}" destId="{B1D62915-2061-450D-A2F0-DAD478542293}" srcOrd="2" destOrd="0" parTransId="{6410B4EC-86A0-4008-AA3C-6F7D29D8DBEA}" sibTransId="{1471ACBB-154B-46FD-AD7C-7D9C32D76F73}"/>
    <dgm:cxn modelId="{653368A9-B749-4F30-B254-6233741C09CA}" type="presParOf" srcId="{E1F6C63C-3892-40C8-88A7-13BF9E669A4A}" destId="{1D638F61-964B-4066-8D4C-473127EA6182}" srcOrd="0" destOrd="0" presId="urn:microsoft.com/office/officeart/2005/8/layout/vList2"/>
    <dgm:cxn modelId="{1340FFAD-89B1-4A06-AE72-22FBC3B7E0AD}" type="presParOf" srcId="{E1F6C63C-3892-40C8-88A7-13BF9E669A4A}" destId="{EC9653AC-24F2-482F-8F98-03169FE298E6}" srcOrd="1" destOrd="0" presId="urn:microsoft.com/office/officeart/2005/8/layout/vList2"/>
    <dgm:cxn modelId="{B577CBA1-6789-436D-8BFA-42D8D1FD3DE2}" type="presParOf" srcId="{E1F6C63C-3892-40C8-88A7-13BF9E669A4A}" destId="{DEB27CFD-165B-4EC6-B61D-45C5C62A7DE0}" srcOrd="2" destOrd="0" presId="urn:microsoft.com/office/officeart/2005/8/layout/vList2"/>
    <dgm:cxn modelId="{10ED2371-0240-4965-B05E-5DC69817156E}" type="presParOf" srcId="{E1F6C63C-3892-40C8-88A7-13BF9E669A4A}" destId="{97EDBB3E-412B-4F74-B257-184771AE9EE2}" srcOrd="3" destOrd="0" presId="urn:microsoft.com/office/officeart/2005/8/layout/vList2"/>
    <dgm:cxn modelId="{68C9E5AC-96EA-4A47-9D96-D922051CD8CE}" type="presParOf" srcId="{E1F6C63C-3892-40C8-88A7-13BF9E669A4A}" destId="{C38A092C-8C0E-40BD-8915-BA022E52B8B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F8F57DA-2CA7-4A07-9DFA-8CFE95822E2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A0B5015A-F744-464A-8D0F-A7D55F153645}">
      <dgm:prSet/>
      <dgm:spPr/>
      <dgm:t>
        <a:bodyPr/>
        <a:lstStyle/>
        <a:p>
          <a:r>
            <a:rPr lang="en-GB" b="1" dirty="0"/>
            <a:t>Use the Chart Tools (Design/Format tabs) to modify chart elements.</a:t>
          </a:r>
          <a:endParaRPr lang="en-GB" dirty="0"/>
        </a:p>
      </dgm:t>
    </dgm:pt>
    <dgm:pt modelId="{6F88230D-A23E-4337-A234-AB41AC53C15D}" type="parTrans" cxnId="{DF26344C-BE20-4DA0-A7DC-696E52ADE4A8}">
      <dgm:prSet/>
      <dgm:spPr/>
      <dgm:t>
        <a:bodyPr/>
        <a:lstStyle/>
        <a:p>
          <a:endParaRPr lang="en-GB"/>
        </a:p>
      </dgm:t>
    </dgm:pt>
    <dgm:pt modelId="{B23A80FB-E286-456D-875B-4F4AD5E46F5D}" type="sibTrans" cxnId="{DF26344C-BE20-4DA0-A7DC-696E52ADE4A8}">
      <dgm:prSet/>
      <dgm:spPr/>
      <dgm:t>
        <a:bodyPr/>
        <a:lstStyle/>
        <a:p>
          <a:endParaRPr lang="en-GB"/>
        </a:p>
      </dgm:t>
    </dgm:pt>
    <dgm:pt modelId="{09B3D535-3006-42CD-B006-DEF866FAF43F}">
      <dgm:prSet/>
      <dgm:spPr/>
      <dgm:t>
        <a:bodyPr/>
        <a:lstStyle/>
        <a:p>
          <a:r>
            <a:rPr lang="en-GB" b="1"/>
            <a:t>Add titles, data labels, and adjust colours or styles</a:t>
          </a:r>
          <a:endParaRPr lang="en-GB"/>
        </a:p>
      </dgm:t>
    </dgm:pt>
    <dgm:pt modelId="{23CE1641-4619-4235-A004-2E311BA33A6A}" type="parTrans" cxnId="{B9AC3720-90B1-4BA5-A1A8-2190013BA923}">
      <dgm:prSet/>
      <dgm:spPr/>
      <dgm:t>
        <a:bodyPr/>
        <a:lstStyle/>
        <a:p>
          <a:endParaRPr lang="en-GB"/>
        </a:p>
      </dgm:t>
    </dgm:pt>
    <dgm:pt modelId="{C5EA1DE3-31F8-4ED3-BAA0-056AD112D982}" type="sibTrans" cxnId="{B9AC3720-90B1-4BA5-A1A8-2190013BA923}">
      <dgm:prSet/>
      <dgm:spPr/>
      <dgm:t>
        <a:bodyPr/>
        <a:lstStyle/>
        <a:p>
          <a:endParaRPr lang="en-GB"/>
        </a:p>
      </dgm:t>
    </dgm:pt>
    <dgm:pt modelId="{26A32556-44E9-4718-8F8A-708736AED4BC}">
      <dgm:prSet/>
      <dgm:spPr/>
      <dgm:t>
        <a:bodyPr/>
        <a:lstStyle/>
        <a:p>
          <a:r>
            <a:rPr lang="en-GB" b="1"/>
            <a:t>Save your workbook once the chart looks how you want it.</a:t>
          </a:r>
          <a:endParaRPr lang="en-GB"/>
        </a:p>
      </dgm:t>
    </dgm:pt>
    <dgm:pt modelId="{B87F4E04-480E-4421-933F-2E258AB094FE}" type="parTrans" cxnId="{A9339B14-D9EA-441C-84BB-ADFBF2D72CC5}">
      <dgm:prSet/>
      <dgm:spPr/>
      <dgm:t>
        <a:bodyPr/>
        <a:lstStyle/>
        <a:p>
          <a:endParaRPr lang="en-GB"/>
        </a:p>
      </dgm:t>
    </dgm:pt>
    <dgm:pt modelId="{4CC03AFA-ACAD-49A7-872C-699F7A63E5C3}" type="sibTrans" cxnId="{A9339B14-D9EA-441C-84BB-ADFBF2D72CC5}">
      <dgm:prSet/>
      <dgm:spPr/>
      <dgm:t>
        <a:bodyPr/>
        <a:lstStyle/>
        <a:p>
          <a:endParaRPr lang="en-GB"/>
        </a:p>
      </dgm:t>
    </dgm:pt>
    <dgm:pt modelId="{F8C2B6A8-E7AC-4626-9131-C1A7C9A484FD}" type="pres">
      <dgm:prSet presAssocID="{1F8F57DA-2CA7-4A07-9DFA-8CFE95822E21}" presName="linear" presStyleCnt="0">
        <dgm:presLayoutVars>
          <dgm:animLvl val="lvl"/>
          <dgm:resizeHandles val="exact"/>
        </dgm:presLayoutVars>
      </dgm:prSet>
      <dgm:spPr/>
    </dgm:pt>
    <dgm:pt modelId="{CBCDA7A5-6C34-4531-B45D-133712DF223F}" type="pres">
      <dgm:prSet presAssocID="{A0B5015A-F744-464A-8D0F-A7D55F153645}" presName="parentText" presStyleLbl="node1" presStyleIdx="0" presStyleCnt="3" custLinFactY="-3597" custLinFactNeighborY="-100000">
        <dgm:presLayoutVars>
          <dgm:chMax val="0"/>
          <dgm:bulletEnabled val="1"/>
        </dgm:presLayoutVars>
      </dgm:prSet>
      <dgm:spPr/>
    </dgm:pt>
    <dgm:pt modelId="{3223C209-951C-42BD-9067-18C97E733268}" type="pres">
      <dgm:prSet presAssocID="{B23A80FB-E286-456D-875B-4F4AD5E46F5D}" presName="spacer" presStyleCnt="0"/>
      <dgm:spPr/>
    </dgm:pt>
    <dgm:pt modelId="{B03BF49A-D889-48E4-AA9D-4E18F2021B00}" type="pres">
      <dgm:prSet presAssocID="{09B3D535-3006-42CD-B006-DEF866FAF43F}" presName="parentText" presStyleLbl="node1" presStyleIdx="1" presStyleCnt="3" custLinFactNeighborX="-1285" custLinFactNeighborY="-2">
        <dgm:presLayoutVars>
          <dgm:chMax val="0"/>
          <dgm:bulletEnabled val="1"/>
        </dgm:presLayoutVars>
      </dgm:prSet>
      <dgm:spPr/>
    </dgm:pt>
    <dgm:pt modelId="{60D7CD79-7A6B-4D8A-9CCF-E102248C2DB6}" type="pres">
      <dgm:prSet presAssocID="{C5EA1DE3-31F8-4ED3-BAA0-056AD112D982}" presName="spacer" presStyleCnt="0"/>
      <dgm:spPr/>
    </dgm:pt>
    <dgm:pt modelId="{007EC645-770A-48C8-9064-07D0BFDEDFF5}" type="pres">
      <dgm:prSet presAssocID="{26A32556-44E9-4718-8F8A-708736AED4B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9339B14-D9EA-441C-84BB-ADFBF2D72CC5}" srcId="{1F8F57DA-2CA7-4A07-9DFA-8CFE95822E21}" destId="{26A32556-44E9-4718-8F8A-708736AED4BC}" srcOrd="2" destOrd="0" parTransId="{B87F4E04-480E-4421-933F-2E258AB094FE}" sibTransId="{4CC03AFA-ACAD-49A7-872C-699F7A63E5C3}"/>
    <dgm:cxn modelId="{B9AC3720-90B1-4BA5-A1A8-2190013BA923}" srcId="{1F8F57DA-2CA7-4A07-9DFA-8CFE95822E21}" destId="{09B3D535-3006-42CD-B006-DEF866FAF43F}" srcOrd="1" destOrd="0" parTransId="{23CE1641-4619-4235-A004-2E311BA33A6A}" sibTransId="{C5EA1DE3-31F8-4ED3-BAA0-056AD112D982}"/>
    <dgm:cxn modelId="{17075825-EC45-4B93-A016-4D0F6B72E30B}" type="presOf" srcId="{A0B5015A-F744-464A-8D0F-A7D55F153645}" destId="{CBCDA7A5-6C34-4531-B45D-133712DF223F}" srcOrd="0" destOrd="0" presId="urn:microsoft.com/office/officeart/2005/8/layout/vList2"/>
    <dgm:cxn modelId="{684D5245-066D-48B9-B577-D998BE90391C}" type="presOf" srcId="{26A32556-44E9-4718-8F8A-708736AED4BC}" destId="{007EC645-770A-48C8-9064-07D0BFDEDFF5}" srcOrd="0" destOrd="0" presId="urn:microsoft.com/office/officeart/2005/8/layout/vList2"/>
    <dgm:cxn modelId="{2B520367-D61A-4401-AA1B-8BA4F95FE118}" type="presOf" srcId="{1F8F57DA-2CA7-4A07-9DFA-8CFE95822E21}" destId="{F8C2B6A8-E7AC-4626-9131-C1A7C9A484FD}" srcOrd="0" destOrd="0" presId="urn:microsoft.com/office/officeart/2005/8/layout/vList2"/>
    <dgm:cxn modelId="{DF26344C-BE20-4DA0-A7DC-696E52ADE4A8}" srcId="{1F8F57DA-2CA7-4A07-9DFA-8CFE95822E21}" destId="{A0B5015A-F744-464A-8D0F-A7D55F153645}" srcOrd="0" destOrd="0" parTransId="{6F88230D-A23E-4337-A234-AB41AC53C15D}" sibTransId="{B23A80FB-E286-456D-875B-4F4AD5E46F5D}"/>
    <dgm:cxn modelId="{198D05BC-3A1B-4011-BE7F-DBB0ECA544E5}" type="presOf" srcId="{09B3D535-3006-42CD-B006-DEF866FAF43F}" destId="{B03BF49A-D889-48E4-AA9D-4E18F2021B00}" srcOrd="0" destOrd="0" presId="urn:microsoft.com/office/officeart/2005/8/layout/vList2"/>
    <dgm:cxn modelId="{C49A2C08-4312-4C49-A69A-962AD98ED006}" type="presParOf" srcId="{F8C2B6A8-E7AC-4626-9131-C1A7C9A484FD}" destId="{CBCDA7A5-6C34-4531-B45D-133712DF223F}" srcOrd="0" destOrd="0" presId="urn:microsoft.com/office/officeart/2005/8/layout/vList2"/>
    <dgm:cxn modelId="{41E06BE5-A0CD-4805-B655-7771C4248A43}" type="presParOf" srcId="{F8C2B6A8-E7AC-4626-9131-C1A7C9A484FD}" destId="{3223C209-951C-42BD-9067-18C97E733268}" srcOrd="1" destOrd="0" presId="urn:microsoft.com/office/officeart/2005/8/layout/vList2"/>
    <dgm:cxn modelId="{CCA026CD-FF7E-42CA-9ABE-094CFA5C31B5}" type="presParOf" srcId="{F8C2B6A8-E7AC-4626-9131-C1A7C9A484FD}" destId="{B03BF49A-D889-48E4-AA9D-4E18F2021B00}" srcOrd="2" destOrd="0" presId="urn:microsoft.com/office/officeart/2005/8/layout/vList2"/>
    <dgm:cxn modelId="{D278BBEA-8D70-48F6-80F4-2B83E00FAF2B}" type="presParOf" srcId="{F8C2B6A8-E7AC-4626-9131-C1A7C9A484FD}" destId="{60D7CD79-7A6B-4D8A-9CCF-E102248C2DB6}" srcOrd="3" destOrd="0" presId="urn:microsoft.com/office/officeart/2005/8/layout/vList2"/>
    <dgm:cxn modelId="{9862CC04-6CD2-4181-8ABD-3095E6F6F756}" type="presParOf" srcId="{F8C2B6A8-E7AC-4626-9131-C1A7C9A484FD}" destId="{007EC645-770A-48C8-9064-07D0BFDEDFF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ECE30C2-8029-4AC5-B0FC-12555BD79E0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21BFD9AC-9646-4C59-96B1-3A5262588C48}">
      <dgm:prSet/>
      <dgm:spPr/>
      <dgm:t>
        <a:bodyPr/>
        <a:lstStyle/>
        <a:p>
          <a:r>
            <a:rPr lang="en-GB" b="1" dirty="0"/>
            <a:t>You should now be able to successfully create a chart in excel</a:t>
          </a:r>
          <a:endParaRPr lang="en-GB" dirty="0"/>
        </a:p>
      </dgm:t>
    </dgm:pt>
    <dgm:pt modelId="{B8DEFAB6-4757-4B8D-88B1-BC544B50EBAD}" type="parTrans" cxnId="{9E06E5A6-3AC9-4500-8503-32792C99E91F}">
      <dgm:prSet/>
      <dgm:spPr/>
      <dgm:t>
        <a:bodyPr/>
        <a:lstStyle/>
        <a:p>
          <a:endParaRPr lang="en-GB"/>
        </a:p>
      </dgm:t>
    </dgm:pt>
    <dgm:pt modelId="{2586F898-D2B0-405F-ABAE-68C856A6BCF3}" type="sibTrans" cxnId="{9E06E5A6-3AC9-4500-8503-32792C99E91F}">
      <dgm:prSet/>
      <dgm:spPr/>
      <dgm:t>
        <a:bodyPr/>
        <a:lstStyle/>
        <a:p>
          <a:endParaRPr lang="en-GB"/>
        </a:p>
      </dgm:t>
    </dgm:pt>
    <dgm:pt modelId="{FC77D050-5FB0-442C-ACA8-447366A7F3D9}" type="pres">
      <dgm:prSet presAssocID="{AECE30C2-8029-4AC5-B0FC-12555BD79E0D}" presName="linear" presStyleCnt="0">
        <dgm:presLayoutVars>
          <dgm:animLvl val="lvl"/>
          <dgm:resizeHandles val="exact"/>
        </dgm:presLayoutVars>
      </dgm:prSet>
      <dgm:spPr/>
    </dgm:pt>
    <dgm:pt modelId="{33A6B526-13CA-4370-8F35-BFF93C9D61A5}" type="pres">
      <dgm:prSet presAssocID="{21BFD9AC-9646-4C59-96B1-3A5262588C48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53E03256-9758-4992-BAF1-6127514C08D9}" type="presOf" srcId="{21BFD9AC-9646-4C59-96B1-3A5262588C48}" destId="{33A6B526-13CA-4370-8F35-BFF93C9D61A5}" srcOrd="0" destOrd="0" presId="urn:microsoft.com/office/officeart/2005/8/layout/vList2"/>
    <dgm:cxn modelId="{EFCA988E-3B64-436A-8AE8-2F22FBE28AD6}" type="presOf" srcId="{AECE30C2-8029-4AC5-B0FC-12555BD79E0D}" destId="{FC77D050-5FB0-442C-ACA8-447366A7F3D9}" srcOrd="0" destOrd="0" presId="urn:microsoft.com/office/officeart/2005/8/layout/vList2"/>
    <dgm:cxn modelId="{9E06E5A6-3AC9-4500-8503-32792C99E91F}" srcId="{AECE30C2-8029-4AC5-B0FC-12555BD79E0D}" destId="{21BFD9AC-9646-4C59-96B1-3A5262588C48}" srcOrd="0" destOrd="0" parTransId="{B8DEFAB6-4757-4B8D-88B1-BC544B50EBAD}" sibTransId="{2586F898-D2B0-405F-ABAE-68C856A6BCF3}"/>
    <dgm:cxn modelId="{24393A49-740F-454A-80DB-AC2CF1B8F5F3}" type="presParOf" srcId="{FC77D050-5FB0-442C-ACA8-447366A7F3D9}" destId="{33A6B526-13CA-4370-8F35-BFF93C9D61A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4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0248F1-5254-4F1D-8821-9ECF458588B6}">
      <dsp:nvSpPr>
        <dsp:cNvPr id="0" name=""/>
        <dsp:cNvSpPr/>
      </dsp:nvSpPr>
      <dsp:spPr>
        <a:xfrm>
          <a:off x="0" y="190343"/>
          <a:ext cx="4268420" cy="47911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Open Microsoft Excel.</a:t>
          </a:r>
          <a:endParaRPr lang="en-GB" sz="2100" kern="1200" dirty="0"/>
        </a:p>
      </dsp:txBody>
      <dsp:txXfrm>
        <a:off x="23388" y="213731"/>
        <a:ext cx="4221644" cy="432338"/>
      </dsp:txXfrm>
    </dsp:sp>
    <dsp:sp modelId="{8B8BAE24-20EB-4639-B677-B5362A0B966E}">
      <dsp:nvSpPr>
        <dsp:cNvPr id="0" name=""/>
        <dsp:cNvSpPr/>
      </dsp:nvSpPr>
      <dsp:spPr>
        <a:xfrm>
          <a:off x="0" y="729938"/>
          <a:ext cx="4268420" cy="47911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Enter your data in columns or rows.</a:t>
          </a:r>
          <a:endParaRPr lang="en-GB" sz="2100" kern="1200" dirty="0"/>
        </a:p>
      </dsp:txBody>
      <dsp:txXfrm>
        <a:off x="23388" y="753326"/>
        <a:ext cx="4221644" cy="432338"/>
      </dsp:txXfrm>
    </dsp:sp>
    <dsp:sp modelId="{8C82C3D9-D872-4AD2-AABA-E1AC39605AAE}">
      <dsp:nvSpPr>
        <dsp:cNvPr id="0" name=""/>
        <dsp:cNvSpPr/>
      </dsp:nvSpPr>
      <dsp:spPr>
        <a:xfrm>
          <a:off x="0" y="1269533"/>
          <a:ext cx="4268420" cy="47911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Include headers for each category.</a:t>
          </a:r>
          <a:endParaRPr lang="en-GB" sz="2100" kern="1200"/>
        </a:p>
      </dsp:txBody>
      <dsp:txXfrm>
        <a:off x="23388" y="1292921"/>
        <a:ext cx="4221644" cy="4323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638F61-964B-4066-8D4C-473127EA6182}">
      <dsp:nvSpPr>
        <dsp:cNvPr id="0" name=""/>
        <dsp:cNvSpPr/>
      </dsp:nvSpPr>
      <dsp:spPr>
        <a:xfrm>
          <a:off x="0" y="135843"/>
          <a:ext cx="4218467" cy="761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The data you want to include in your chart.</a:t>
          </a:r>
          <a:endParaRPr lang="en-GB" sz="2100" kern="1200" dirty="0"/>
        </a:p>
      </dsp:txBody>
      <dsp:txXfrm>
        <a:off x="37182" y="173025"/>
        <a:ext cx="4144103" cy="687306"/>
      </dsp:txXfrm>
    </dsp:sp>
    <dsp:sp modelId="{DEB27CFD-165B-4EC6-B61D-45C5C62A7DE0}">
      <dsp:nvSpPr>
        <dsp:cNvPr id="0" name=""/>
        <dsp:cNvSpPr/>
      </dsp:nvSpPr>
      <dsp:spPr>
        <a:xfrm>
          <a:off x="0" y="957993"/>
          <a:ext cx="4218467" cy="761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Go to the ‘insert’ tab on the highlight ribbon.</a:t>
          </a:r>
          <a:endParaRPr lang="en-GB" sz="2100" kern="1200"/>
        </a:p>
      </dsp:txBody>
      <dsp:txXfrm>
        <a:off x="37182" y="995175"/>
        <a:ext cx="4144103" cy="687306"/>
      </dsp:txXfrm>
    </dsp:sp>
    <dsp:sp modelId="{C38A092C-8C0E-40BD-8915-BA022E52B8BF}">
      <dsp:nvSpPr>
        <dsp:cNvPr id="0" name=""/>
        <dsp:cNvSpPr/>
      </dsp:nvSpPr>
      <dsp:spPr>
        <a:xfrm>
          <a:off x="0" y="1780143"/>
          <a:ext cx="4218467" cy="761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Choose the chart type (Column, Line, Pie etc.) from the chart group.</a:t>
          </a:r>
          <a:endParaRPr lang="en-GB" sz="2100" kern="1200"/>
        </a:p>
      </dsp:txBody>
      <dsp:txXfrm>
        <a:off x="37182" y="1817325"/>
        <a:ext cx="4144103" cy="6873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CDA7A5-6C34-4531-B45D-133712DF223F}">
      <dsp:nvSpPr>
        <dsp:cNvPr id="0" name=""/>
        <dsp:cNvSpPr/>
      </dsp:nvSpPr>
      <dsp:spPr>
        <a:xfrm>
          <a:off x="0" y="0"/>
          <a:ext cx="2989621" cy="10565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Use the Chart Tools (Design/Format tabs) to modify chart elements.</a:t>
          </a:r>
          <a:endParaRPr lang="en-GB" sz="2100" kern="1200" dirty="0"/>
        </a:p>
      </dsp:txBody>
      <dsp:txXfrm>
        <a:off x="51575" y="51575"/>
        <a:ext cx="2886471" cy="953360"/>
      </dsp:txXfrm>
    </dsp:sp>
    <dsp:sp modelId="{B03BF49A-D889-48E4-AA9D-4E18F2021B00}">
      <dsp:nvSpPr>
        <dsp:cNvPr id="0" name=""/>
        <dsp:cNvSpPr/>
      </dsp:nvSpPr>
      <dsp:spPr>
        <a:xfrm>
          <a:off x="0" y="1179903"/>
          <a:ext cx="2989621" cy="10565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Add titles, data labels, and adjust colours or styles</a:t>
          </a:r>
          <a:endParaRPr lang="en-GB" sz="2100" kern="1200"/>
        </a:p>
      </dsp:txBody>
      <dsp:txXfrm>
        <a:off x="51575" y="1231478"/>
        <a:ext cx="2886471" cy="953360"/>
      </dsp:txXfrm>
    </dsp:sp>
    <dsp:sp modelId="{007EC645-770A-48C8-9064-07D0BFDEDFF5}">
      <dsp:nvSpPr>
        <dsp:cNvPr id="0" name=""/>
        <dsp:cNvSpPr/>
      </dsp:nvSpPr>
      <dsp:spPr>
        <a:xfrm>
          <a:off x="0" y="2296895"/>
          <a:ext cx="2989621" cy="10565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Save your workbook once the chart looks how you want it.</a:t>
          </a:r>
          <a:endParaRPr lang="en-GB" sz="2100" kern="1200"/>
        </a:p>
      </dsp:txBody>
      <dsp:txXfrm>
        <a:off x="51575" y="2348470"/>
        <a:ext cx="2886471" cy="9533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A6B526-13CA-4370-8F35-BFF93C9D61A5}">
      <dsp:nvSpPr>
        <dsp:cNvPr id="0" name=""/>
        <dsp:cNvSpPr/>
      </dsp:nvSpPr>
      <dsp:spPr>
        <a:xfrm>
          <a:off x="0" y="6602"/>
          <a:ext cx="3278247" cy="10565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You should now be able to successfully create a chart in excel</a:t>
          </a:r>
          <a:endParaRPr lang="en-GB" sz="2100" kern="1200" dirty="0"/>
        </a:p>
      </dsp:txBody>
      <dsp:txXfrm>
        <a:off x="51575" y="58177"/>
        <a:ext cx="3175097" cy="9533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15FAA28-D333-4D57-AF0E-BDF53B4498B2}" type="datetime1">
              <a:rPr lang="en-GB" smtClean="0"/>
              <a:t>22/11/2025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82C0B10-7CAE-41E4-AB02-7E8B1FF2B8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D03277C-3F5C-4673-8D79-1738A329ED93}" type="datetime1">
              <a:rPr lang="en-GB" noProof="0" smtClean="0"/>
              <a:t>22/11/2025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885950" y="1143000"/>
            <a:ext cx="30861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530193B-564F-4854-8A52-728F3FB19C8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1244161" rtl="0" eaLnBrk="1" latinLnBrk="0" hangingPunct="1">
      <a:defRPr sz="1633" kern="1200">
        <a:solidFill>
          <a:schemeClr val="tx1"/>
        </a:solidFill>
        <a:latin typeface="+mn-lt"/>
        <a:ea typeface="+mn-ea"/>
        <a:cs typeface="+mn-cs"/>
      </a:defRPr>
    </a:lvl1pPr>
    <a:lvl2pPr marL="622081" algn="l" defTabSz="1244161" rtl="0" eaLnBrk="1" latinLnBrk="0" hangingPunct="1">
      <a:defRPr sz="1633" kern="1200">
        <a:solidFill>
          <a:schemeClr val="tx1"/>
        </a:solidFill>
        <a:latin typeface="+mn-lt"/>
        <a:ea typeface="+mn-ea"/>
        <a:cs typeface="+mn-cs"/>
      </a:defRPr>
    </a:lvl2pPr>
    <a:lvl3pPr marL="1244161" algn="l" defTabSz="1244161" rtl="0" eaLnBrk="1" latinLnBrk="0" hangingPunct="1">
      <a:defRPr sz="1633" kern="1200">
        <a:solidFill>
          <a:schemeClr val="tx1"/>
        </a:solidFill>
        <a:latin typeface="+mn-lt"/>
        <a:ea typeface="+mn-ea"/>
        <a:cs typeface="+mn-cs"/>
      </a:defRPr>
    </a:lvl3pPr>
    <a:lvl4pPr marL="1866243" algn="l" defTabSz="1244161" rtl="0" eaLnBrk="1" latinLnBrk="0" hangingPunct="1">
      <a:defRPr sz="1633" kern="1200">
        <a:solidFill>
          <a:schemeClr val="tx1"/>
        </a:solidFill>
        <a:latin typeface="+mn-lt"/>
        <a:ea typeface="+mn-ea"/>
        <a:cs typeface="+mn-cs"/>
      </a:defRPr>
    </a:lvl4pPr>
    <a:lvl5pPr marL="2488324" algn="l" defTabSz="1244161" rtl="0" eaLnBrk="1" latinLnBrk="0" hangingPunct="1">
      <a:defRPr sz="1633" kern="1200">
        <a:solidFill>
          <a:schemeClr val="tx1"/>
        </a:solidFill>
        <a:latin typeface="+mn-lt"/>
        <a:ea typeface="+mn-ea"/>
        <a:cs typeface="+mn-cs"/>
      </a:defRPr>
    </a:lvl5pPr>
    <a:lvl6pPr marL="3110405" algn="l" defTabSz="1244161" rtl="0" eaLnBrk="1" latinLnBrk="0" hangingPunct="1">
      <a:defRPr sz="1633" kern="1200">
        <a:solidFill>
          <a:schemeClr val="tx1"/>
        </a:solidFill>
        <a:latin typeface="+mn-lt"/>
        <a:ea typeface="+mn-ea"/>
        <a:cs typeface="+mn-cs"/>
      </a:defRPr>
    </a:lvl6pPr>
    <a:lvl7pPr marL="3732485" algn="l" defTabSz="1244161" rtl="0" eaLnBrk="1" latinLnBrk="0" hangingPunct="1">
      <a:defRPr sz="1633" kern="1200">
        <a:solidFill>
          <a:schemeClr val="tx1"/>
        </a:solidFill>
        <a:latin typeface="+mn-lt"/>
        <a:ea typeface="+mn-ea"/>
        <a:cs typeface="+mn-cs"/>
      </a:defRPr>
    </a:lvl7pPr>
    <a:lvl8pPr marL="4354566" algn="l" defTabSz="1244161" rtl="0" eaLnBrk="1" latinLnBrk="0" hangingPunct="1">
      <a:defRPr sz="1633" kern="1200">
        <a:solidFill>
          <a:schemeClr val="tx1"/>
        </a:solidFill>
        <a:latin typeface="+mn-lt"/>
        <a:ea typeface="+mn-ea"/>
        <a:cs typeface="+mn-cs"/>
      </a:defRPr>
    </a:lvl8pPr>
    <a:lvl9pPr marL="4976648" algn="l" defTabSz="1244161" rtl="0" eaLnBrk="1" latinLnBrk="0" hangingPunct="1">
      <a:defRPr sz="1633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885950" y="1143000"/>
            <a:ext cx="30861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7167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12960353" cy="129603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1" y="1"/>
            <a:ext cx="3267090" cy="12960352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3324" y="2121058"/>
            <a:ext cx="9345627" cy="4512122"/>
          </a:xfrm>
        </p:spPr>
        <p:txBody>
          <a:bodyPr anchor="b">
            <a:normAutofit/>
          </a:bodyPr>
          <a:lstStyle>
            <a:lvl1pPr algn="l">
              <a:defRPr sz="680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3324" y="6807185"/>
            <a:ext cx="9345627" cy="3129084"/>
          </a:xfrm>
        </p:spPr>
        <p:txBody>
          <a:bodyPr>
            <a:normAutofit/>
          </a:bodyPr>
          <a:lstStyle>
            <a:lvl1pPr marL="0" indent="0" algn="l">
              <a:buNone/>
              <a:defRPr sz="2835" cap="all" baseline="0">
                <a:solidFill>
                  <a:schemeClr val="tx2"/>
                </a:solidFill>
              </a:defRPr>
            </a:lvl1pPr>
            <a:lvl2pPr marL="648035" indent="0" algn="ctr">
              <a:buNone/>
              <a:defRPr sz="2835"/>
            </a:lvl2pPr>
            <a:lvl3pPr marL="1296071" indent="0" algn="ctr">
              <a:buNone/>
              <a:defRPr sz="2551"/>
            </a:lvl3pPr>
            <a:lvl4pPr marL="1944106" indent="0" algn="ctr">
              <a:buNone/>
              <a:defRPr sz="2268"/>
            </a:lvl4pPr>
            <a:lvl5pPr marL="2592141" indent="0" algn="ctr">
              <a:buNone/>
              <a:defRPr sz="2268"/>
            </a:lvl5pPr>
            <a:lvl6pPr marL="3240176" indent="0" algn="ctr">
              <a:buNone/>
              <a:defRPr sz="2268"/>
            </a:lvl6pPr>
            <a:lvl7pPr marL="3888212" indent="0" algn="ctr">
              <a:buNone/>
              <a:defRPr sz="2268"/>
            </a:lvl7pPr>
            <a:lvl8pPr marL="4536247" indent="0" algn="ctr">
              <a:buNone/>
              <a:defRPr sz="2268"/>
            </a:lvl8pPr>
            <a:lvl9pPr marL="5184282" indent="0" algn="ctr">
              <a:buNone/>
              <a:defRPr sz="2268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222185" y="10224281"/>
            <a:ext cx="2916079" cy="690019"/>
          </a:xfrm>
        </p:spPr>
        <p:txBody>
          <a:bodyPr/>
          <a:lstStyle/>
          <a:p>
            <a:fld id="{96DFF08F-DC6B-4601-B491-B0F83F6DD2DA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3323" y="10224281"/>
            <a:ext cx="5447861" cy="690019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219269" y="10224277"/>
            <a:ext cx="819684" cy="690019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2118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1213347" y="1168885"/>
            <a:ext cx="10530283" cy="279422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1213347" y="4251114"/>
            <a:ext cx="10530283" cy="66931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7926863" y="11118305"/>
            <a:ext cx="2916079" cy="690019"/>
          </a:xfrm>
        </p:spPr>
        <p:txBody>
          <a:bodyPr/>
          <a:lstStyle/>
          <a:p>
            <a:fld id="{96DFF08F-DC6B-4601-B491-B0F83F6DD2DA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13345" y="11118303"/>
            <a:ext cx="6632516" cy="690019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23944" y="11118301"/>
            <a:ext cx="819684" cy="690019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5176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3344" y="2682077"/>
            <a:ext cx="10530284" cy="5391145"/>
          </a:xfrm>
        </p:spPr>
        <p:txBody>
          <a:bodyPr anchor="b">
            <a:normAutofit/>
          </a:bodyPr>
          <a:lstStyle>
            <a:lvl1pPr>
              <a:defRPr sz="510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344" y="8361225"/>
            <a:ext cx="10530284" cy="2598072"/>
          </a:xfrm>
        </p:spPr>
        <p:txBody>
          <a:bodyPr>
            <a:normAutofit/>
          </a:bodyPr>
          <a:lstStyle>
            <a:lvl1pPr marL="0" indent="0">
              <a:buNone/>
              <a:defRPr sz="2551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648035" indent="0">
              <a:buNone/>
              <a:defRPr sz="2551">
                <a:solidFill>
                  <a:schemeClr val="tx1">
                    <a:tint val="75000"/>
                  </a:schemeClr>
                </a:solidFill>
              </a:defRPr>
            </a:lvl2pPr>
            <a:lvl3pPr marL="1296071" indent="0">
              <a:buNone/>
              <a:defRPr sz="2551">
                <a:solidFill>
                  <a:schemeClr val="tx1">
                    <a:tint val="75000"/>
                  </a:schemeClr>
                </a:solidFill>
              </a:defRPr>
            </a:lvl3pPr>
            <a:lvl4pPr marL="1944106" indent="0">
              <a:buNone/>
              <a:defRPr sz="2268">
                <a:solidFill>
                  <a:schemeClr val="tx1">
                    <a:tint val="75000"/>
                  </a:schemeClr>
                </a:solidFill>
              </a:defRPr>
            </a:lvl4pPr>
            <a:lvl5pPr marL="2592141" indent="0">
              <a:buNone/>
              <a:defRPr sz="2268">
                <a:solidFill>
                  <a:schemeClr val="tx1">
                    <a:tint val="75000"/>
                  </a:schemeClr>
                </a:solidFill>
              </a:defRPr>
            </a:lvl5pPr>
            <a:lvl6pPr marL="3240176" indent="0">
              <a:buNone/>
              <a:defRPr sz="2268">
                <a:solidFill>
                  <a:schemeClr val="tx1">
                    <a:tint val="75000"/>
                  </a:schemeClr>
                </a:solidFill>
              </a:defRPr>
            </a:lvl6pPr>
            <a:lvl7pPr marL="3888212" indent="0">
              <a:buNone/>
              <a:defRPr sz="2268">
                <a:solidFill>
                  <a:schemeClr val="tx1">
                    <a:tint val="75000"/>
                  </a:schemeClr>
                </a:solidFill>
              </a:defRPr>
            </a:lvl7pPr>
            <a:lvl8pPr marL="4536247" indent="0">
              <a:buNone/>
              <a:defRPr sz="2268">
                <a:solidFill>
                  <a:schemeClr val="tx1">
                    <a:tint val="75000"/>
                  </a:schemeClr>
                </a:solidFill>
              </a:defRPr>
            </a:lvl8pPr>
            <a:lvl9pPr marL="5184282" indent="0">
              <a:buNone/>
              <a:defRPr sz="226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47995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13344" y="4251112"/>
            <a:ext cx="5185829" cy="66931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61178" y="4251112"/>
            <a:ext cx="5182451" cy="66931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75780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3344" y="1170036"/>
            <a:ext cx="10530284" cy="279307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9195" y="4251112"/>
            <a:ext cx="4869980" cy="1557041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3402" b="0" cap="all" baseline="0">
                <a:solidFill>
                  <a:schemeClr val="tx1"/>
                </a:solidFill>
              </a:defRPr>
            </a:lvl1pPr>
            <a:lvl2pPr marL="648035" indent="0">
              <a:buNone/>
              <a:defRPr sz="2835" b="1"/>
            </a:lvl2pPr>
            <a:lvl3pPr marL="1296071" indent="0">
              <a:buNone/>
              <a:defRPr sz="2551" b="1"/>
            </a:lvl3pPr>
            <a:lvl4pPr marL="1944106" indent="0">
              <a:buNone/>
              <a:defRPr sz="2268" b="1"/>
            </a:lvl4pPr>
            <a:lvl5pPr marL="2592141" indent="0">
              <a:buNone/>
              <a:defRPr sz="2268" b="1"/>
            </a:lvl5pPr>
            <a:lvl6pPr marL="3240176" indent="0">
              <a:buNone/>
              <a:defRPr sz="2268" b="1"/>
            </a:lvl6pPr>
            <a:lvl7pPr marL="3888212" indent="0">
              <a:buNone/>
              <a:defRPr sz="2268" b="1"/>
            </a:lvl7pPr>
            <a:lvl8pPr marL="4536247" indent="0">
              <a:buNone/>
              <a:defRPr sz="2268" b="1"/>
            </a:lvl8pPr>
            <a:lvl9pPr marL="5184282" indent="0">
              <a:buNone/>
              <a:defRPr sz="226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3344" y="5808154"/>
            <a:ext cx="5185831" cy="51361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77025" y="4251110"/>
            <a:ext cx="4866602" cy="1557041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3402" b="0" cap="all" baseline="0">
                <a:solidFill>
                  <a:schemeClr val="tx1"/>
                </a:solidFill>
              </a:defRPr>
            </a:lvl1pPr>
            <a:lvl2pPr marL="648035" indent="0">
              <a:buNone/>
              <a:defRPr sz="2835" b="1"/>
            </a:lvl2pPr>
            <a:lvl3pPr marL="1296071" indent="0">
              <a:buNone/>
              <a:defRPr sz="2551" b="1"/>
            </a:lvl3pPr>
            <a:lvl4pPr marL="1944106" indent="0">
              <a:buNone/>
              <a:defRPr sz="2268" b="1"/>
            </a:lvl4pPr>
            <a:lvl5pPr marL="2592141" indent="0">
              <a:buNone/>
              <a:defRPr sz="2268" b="1"/>
            </a:lvl5pPr>
            <a:lvl6pPr marL="3240176" indent="0">
              <a:buNone/>
              <a:defRPr sz="2268" b="1"/>
            </a:lvl6pPr>
            <a:lvl7pPr marL="3888212" indent="0">
              <a:buNone/>
              <a:defRPr sz="2268" b="1"/>
            </a:lvl7pPr>
            <a:lvl8pPr marL="4536247" indent="0">
              <a:buNone/>
              <a:defRPr sz="2268" b="1"/>
            </a:lvl8pPr>
            <a:lvl9pPr marL="5184282" indent="0">
              <a:buNone/>
              <a:defRPr sz="226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61177" y="5808154"/>
            <a:ext cx="5182451" cy="51361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9168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7533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6255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8972" y="1152033"/>
            <a:ext cx="4099048" cy="3099077"/>
          </a:xfrm>
        </p:spPr>
        <p:txBody>
          <a:bodyPr anchor="b"/>
          <a:lstStyle>
            <a:lvl1pPr>
              <a:defRPr sz="453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81149" y="1120029"/>
            <a:ext cx="6262478" cy="9824267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8972" y="4251112"/>
            <a:ext cx="4099048" cy="6693184"/>
          </a:xfrm>
        </p:spPr>
        <p:txBody>
          <a:bodyPr/>
          <a:lstStyle>
            <a:lvl1pPr marL="0" indent="0">
              <a:buNone/>
              <a:defRPr sz="2268"/>
            </a:lvl1pPr>
            <a:lvl2pPr marL="648035" indent="0">
              <a:buNone/>
              <a:defRPr sz="1984"/>
            </a:lvl2pPr>
            <a:lvl3pPr marL="1296071" indent="0">
              <a:buNone/>
              <a:defRPr sz="1701"/>
            </a:lvl3pPr>
            <a:lvl4pPr marL="1944106" indent="0">
              <a:buNone/>
              <a:defRPr sz="1417"/>
            </a:lvl4pPr>
            <a:lvl5pPr marL="2592141" indent="0">
              <a:buNone/>
              <a:defRPr sz="1417"/>
            </a:lvl5pPr>
            <a:lvl6pPr marL="3240176" indent="0">
              <a:buNone/>
              <a:defRPr sz="1417"/>
            </a:lvl6pPr>
            <a:lvl7pPr marL="3888212" indent="0">
              <a:buNone/>
              <a:defRPr sz="1417"/>
            </a:lvl7pPr>
            <a:lvl8pPr marL="4536247" indent="0">
              <a:buNone/>
              <a:defRPr sz="1417"/>
            </a:lvl8pPr>
            <a:lvl9pPr marL="5184282" indent="0">
              <a:buNone/>
              <a:defRPr sz="141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01094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3347" y="1152031"/>
            <a:ext cx="5320720" cy="3099081"/>
          </a:xfrm>
        </p:spPr>
        <p:txBody>
          <a:bodyPr anchor="b"/>
          <a:lstStyle>
            <a:lvl1pPr>
              <a:defRPr sz="453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49917" y="1152031"/>
            <a:ext cx="4893713" cy="9792268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536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3345" y="4251112"/>
            <a:ext cx="5320723" cy="6693184"/>
          </a:xfrm>
        </p:spPr>
        <p:txBody>
          <a:bodyPr/>
          <a:lstStyle>
            <a:lvl1pPr marL="0" indent="0">
              <a:buNone/>
              <a:defRPr sz="2268"/>
            </a:lvl1pPr>
            <a:lvl2pPr marL="648035" indent="0">
              <a:buNone/>
              <a:defRPr sz="1984"/>
            </a:lvl2pPr>
            <a:lvl3pPr marL="1296071" indent="0">
              <a:buNone/>
              <a:defRPr sz="1701"/>
            </a:lvl3pPr>
            <a:lvl4pPr marL="1944106" indent="0">
              <a:buNone/>
              <a:defRPr sz="1417"/>
            </a:lvl4pPr>
            <a:lvl5pPr marL="2592141" indent="0">
              <a:buNone/>
              <a:defRPr sz="1417"/>
            </a:lvl5pPr>
            <a:lvl6pPr marL="3240176" indent="0">
              <a:buNone/>
              <a:defRPr sz="1417"/>
            </a:lvl6pPr>
            <a:lvl7pPr marL="3888212" indent="0">
              <a:buNone/>
              <a:defRPr sz="1417"/>
            </a:lvl7pPr>
            <a:lvl8pPr marL="4536247" indent="0">
              <a:buNone/>
              <a:defRPr sz="1417"/>
            </a:lvl8pPr>
            <a:lvl9pPr marL="5184282" indent="0">
              <a:buNone/>
              <a:defRPr sz="141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06607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3343" y="8135021"/>
            <a:ext cx="10537040" cy="1548429"/>
          </a:xfrm>
        </p:spPr>
        <p:txBody>
          <a:bodyPr anchor="b">
            <a:normAutofit/>
          </a:bodyPr>
          <a:lstStyle>
            <a:lvl1pPr>
              <a:defRPr sz="453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13343" y="1146033"/>
            <a:ext cx="10537040" cy="6235969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4536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3295" y="9683449"/>
            <a:ext cx="10535449" cy="1289746"/>
          </a:xfrm>
        </p:spPr>
        <p:txBody>
          <a:bodyPr>
            <a:normAutofit/>
          </a:bodyPr>
          <a:lstStyle>
            <a:lvl1pPr marL="0" indent="0">
              <a:buNone/>
              <a:defRPr sz="2268"/>
            </a:lvl1pPr>
            <a:lvl2pPr marL="648035" indent="0">
              <a:buNone/>
              <a:defRPr sz="1984"/>
            </a:lvl2pPr>
            <a:lvl3pPr marL="1296071" indent="0">
              <a:buNone/>
              <a:defRPr sz="1701"/>
            </a:lvl3pPr>
            <a:lvl4pPr marL="1944106" indent="0">
              <a:buNone/>
              <a:defRPr sz="1417"/>
            </a:lvl4pPr>
            <a:lvl5pPr marL="2592141" indent="0">
              <a:buNone/>
              <a:defRPr sz="1417"/>
            </a:lvl5pPr>
            <a:lvl6pPr marL="3240176" indent="0">
              <a:buNone/>
              <a:defRPr sz="1417"/>
            </a:lvl6pPr>
            <a:lvl7pPr marL="3888212" indent="0">
              <a:buNone/>
              <a:defRPr sz="1417"/>
            </a:lvl7pPr>
            <a:lvl8pPr marL="4536247" indent="0">
              <a:buNone/>
              <a:defRPr sz="1417"/>
            </a:lvl8pPr>
            <a:lvl9pPr marL="5184282" indent="0">
              <a:buNone/>
              <a:defRPr sz="141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11/22/2025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8728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3393" y="1152031"/>
            <a:ext cx="10530236" cy="6480175"/>
          </a:xfrm>
        </p:spPr>
        <p:txBody>
          <a:bodyPr anchor="ctr">
            <a:normAutofit/>
          </a:bodyPr>
          <a:lstStyle>
            <a:lvl1pPr>
              <a:defRPr sz="510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3343" y="8352227"/>
            <a:ext cx="10528646" cy="2592068"/>
          </a:xfrm>
        </p:spPr>
        <p:txBody>
          <a:bodyPr anchor="ctr">
            <a:normAutofit/>
          </a:bodyPr>
          <a:lstStyle>
            <a:lvl1pPr marL="0" indent="0">
              <a:buNone/>
              <a:defRPr sz="2551"/>
            </a:lvl1pPr>
            <a:lvl2pPr marL="648035" indent="0">
              <a:buNone/>
              <a:defRPr sz="1984"/>
            </a:lvl2pPr>
            <a:lvl3pPr marL="1296071" indent="0">
              <a:buNone/>
              <a:defRPr sz="1701"/>
            </a:lvl3pPr>
            <a:lvl4pPr marL="1944106" indent="0">
              <a:buNone/>
              <a:defRPr sz="1417"/>
            </a:lvl4pPr>
            <a:lvl5pPr marL="2592141" indent="0">
              <a:buNone/>
              <a:defRPr sz="1417"/>
            </a:lvl5pPr>
            <a:lvl6pPr marL="3240176" indent="0">
              <a:buNone/>
              <a:defRPr sz="1417"/>
            </a:lvl6pPr>
            <a:lvl7pPr marL="3888212" indent="0">
              <a:buNone/>
              <a:defRPr sz="1417"/>
            </a:lvl7pPr>
            <a:lvl8pPr marL="4536247" indent="0">
              <a:buNone/>
              <a:defRPr sz="1417"/>
            </a:lvl8pPr>
            <a:lvl9pPr marL="5184282" indent="0">
              <a:buNone/>
              <a:defRPr sz="141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11/22/2025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7060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7354" y="1152032"/>
            <a:ext cx="9889019" cy="5194022"/>
          </a:xfrm>
        </p:spPr>
        <p:txBody>
          <a:bodyPr anchor="ctr">
            <a:normAutofit/>
          </a:bodyPr>
          <a:lstStyle>
            <a:lvl1pPr>
              <a:defRPr sz="510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829082" y="6360279"/>
            <a:ext cx="9303876" cy="1037448"/>
          </a:xfrm>
        </p:spPr>
        <p:txBody>
          <a:bodyPr anchor="t">
            <a:normAutofit/>
          </a:bodyPr>
          <a:lstStyle>
            <a:lvl1pPr marL="0" indent="0">
              <a:buNone/>
              <a:defRPr sz="1984"/>
            </a:lvl1pPr>
            <a:lvl2pPr marL="648035" indent="0">
              <a:buNone/>
              <a:defRPr sz="1984"/>
            </a:lvl2pPr>
            <a:lvl3pPr marL="1296071" indent="0">
              <a:buNone/>
              <a:defRPr sz="1701"/>
            </a:lvl3pPr>
            <a:lvl4pPr marL="1944106" indent="0">
              <a:buNone/>
              <a:defRPr sz="1417"/>
            </a:lvl4pPr>
            <a:lvl5pPr marL="2592141" indent="0">
              <a:buNone/>
              <a:defRPr sz="1417"/>
            </a:lvl5pPr>
            <a:lvl6pPr marL="3240176" indent="0">
              <a:buNone/>
              <a:defRPr sz="1417"/>
            </a:lvl6pPr>
            <a:lvl7pPr marL="3888212" indent="0">
              <a:buNone/>
              <a:defRPr sz="1417"/>
            </a:lvl7pPr>
            <a:lvl8pPr marL="4536247" indent="0">
              <a:buNone/>
              <a:defRPr sz="1417"/>
            </a:lvl8pPr>
            <a:lvl9pPr marL="5184282" indent="0">
              <a:buNone/>
              <a:defRPr sz="141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3343" y="8144949"/>
            <a:ext cx="10530287" cy="2814872"/>
          </a:xfrm>
        </p:spPr>
        <p:txBody>
          <a:bodyPr anchor="ctr">
            <a:normAutofit/>
          </a:bodyPr>
          <a:lstStyle>
            <a:lvl1pPr marL="0" indent="0">
              <a:buNone/>
              <a:defRPr sz="2551"/>
            </a:lvl1pPr>
            <a:lvl2pPr marL="648035" indent="0">
              <a:buNone/>
              <a:defRPr sz="1984"/>
            </a:lvl2pPr>
            <a:lvl3pPr marL="1296071" indent="0">
              <a:buNone/>
              <a:defRPr sz="1701"/>
            </a:lvl3pPr>
            <a:lvl4pPr marL="1944106" indent="0">
              <a:buNone/>
              <a:defRPr sz="1417"/>
            </a:lvl4pPr>
            <a:lvl5pPr marL="2592141" indent="0">
              <a:buNone/>
              <a:defRPr sz="1417"/>
            </a:lvl5pPr>
            <a:lvl6pPr marL="3240176" indent="0">
              <a:buNone/>
              <a:defRPr sz="1417"/>
            </a:lvl6pPr>
            <a:lvl7pPr marL="3888212" indent="0">
              <a:buNone/>
              <a:defRPr sz="1417"/>
            </a:lvl7pPr>
            <a:lvl8pPr marL="4536247" indent="0">
              <a:buNone/>
              <a:defRPr sz="1417"/>
            </a:lvl8pPr>
            <a:lvl9pPr marL="5184282" indent="0">
              <a:buNone/>
              <a:defRPr sz="141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11/22/2025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2" name="TextBox 51"/>
          <p:cNvSpPr txBox="1"/>
          <p:nvPr/>
        </p:nvSpPr>
        <p:spPr>
          <a:xfrm>
            <a:off x="987304" y="1357753"/>
            <a:ext cx="648018" cy="1105118"/>
          </a:xfrm>
          <a:prstGeom prst="rect">
            <a:avLst/>
          </a:prstGeom>
        </p:spPr>
        <p:txBody>
          <a:bodyPr vert="horz" lIns="129604" tIns="64802" rIns="129604" bIns="64802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1339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11080182" y="5225285"/>
            <a:ext cx="648018" cy="1105118"/>
          </a:xfrm>
          <a:prstGeom prst="rect">
            <a:avLst/>
          </a:prstGeom>
        </p:spPr>
        <p:txBody>
          <a:bodyPr vert="horz" lIns="129604" tIns="64802" rIns="129604" bIns="64802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1339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228415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3344" y="4032945"/>
            <a:ext cx="10530286" cy="4746903"/>
          </a:xfrm>
        </p:spPr>
        <p:txBody>
          <a:bodyPr anchor="b">
            <a:normAutofit/>
          </a:bodyPr>
          <a:lstStyle>
            <a:lvl1pPr>
              <a:defRPr sz="510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3294" y="8802105"/>
            <a:ext cx="10528696" cy="2155606"/>
          </a:xfrm>
        </p:spPr>
        <p:txBody>
          <a:bodyPr anchor="t">
            <a:normAutofit/>
          </a:bodyPr>
          <a:lstStyle>
            <a:lvl1pPr marL="0" indent="0">
              <a:buNone/>
              <a:defRPr sz="2551"/>
            </a:lvl1pPr>
            <a:lvl2pPr marL="648035" indent="0">
              <a:buNone/>
              <a:defRPr sz="1984"/>
            </a:lvl2pPr>
            <a:lvl3pPr marL="1296071" indent="0">
              <a:buNone/>
              <a:defRPr sz="1701"/>
            </a:lvl3pPr>
            <a:lvl4pPr marL="1944106" indent="0">
              <a:buNone/>
              <a:defRPr sz="1417"/>
            </a:lvl4pPr>
            <a:lvl5pPr marL="2592141" indent="0">
              <a:buNone/>
              <a:defRPr sz="1417"/>
            </a:lvl5pPr>
            <a:lvl6pPr marL="3240176" indent="0">
              <a:buNone/>
              <a:defRPr sz="1417"/>
            </a:lvl6pPr>
            <a:lvl7pPr marL="3888212" indent="0">
              <a:buNone/>
              <a:defRPr sz="1417"/>
            </a:lvl7pPr>
            <a:lvl8pPr marL="4536247" indent="0">
              <a:buNone/>
              <a:defRPr sz="1417"/>
            </a:lvl8pPr>
            <a:lvl9pPr marL="5184282" indent="0">
              <a:buNone/>
              <a:defRPr sz="141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11/22/2025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66093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213347" y="1152031"/>
            <a:ext cx="10530283" cy="360009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213343" y="5054240"/>
            <a:ext cx="3398370" cy="1296035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835" b="0" cap="all" baseline="0">
                <a:solidFill>
                  <a:schemeClr val="tx1"/>
                </a:solidFill>
              </a:defRPr>
            </a:lvl1pPr>
            <a:lvl2pPr marL="648035" indent="0">
              <a:buNone/>
              <a:defRPr sz="2835" b="1"/>
            </a:lvl2pPr>
            <a:lvl3pPr marL="1296071" indent="0">
              <a:buNone/>
              <a:defRPr sz="2551" b="1"/>
            </a:lvl3pPr>
            <a:lvl4pPr marL="1944106" indent="0">
              <a:buNone/>
              <a:defRPr sz="2268" b="1"/>
            </a:lvl4pPr>
            <a:lvl5pPr marL="2592141" indent="0">
              <a:buNone/>
              <a:defRPr sz="2268" b="1"/>
            </a:lvl5pPr>
            <a:lvl6pPr marL="3240176" indent="0">
              <a:buNone/>
              <a:defRPr sz="2268" b="1"/>
            </a:lvl6pPr>
            <a:lvl7pPr marL="3888212" indent="0">
              <a:buNone/>
              <a:defRPr sz="2268" b="1"/>
            </a:lvl7pPr>
            <a:lvl8pPr marL="4536247" indent="0">
              <a:buNone/>
              <a:defRPr sz="2268" b="1"/>
            </a:lvl8pPr>
            <a:lvl9pPr marL="5184282" indent="0">
              <a:buNone/>
              <a:defRPr sz="226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213344" y="6350275"/>
            <a:ext cx="3396610" cy="4594019"/>
          </a:xfrm>
        </p:spPr>
        <p:txBody>
          <a:bodyPr anchor="t">
            <a:normAutofit/>
          </a:bodyPr>
          <a:lstStyle>
            <a:lvl1pPr marL="0" indent="0">
              <a:buNone/>
              <a:defRPr sz="1984"/>
            </a:lvl1pPr>
            <a:lvl2pPr marL="648035" indent="0">
              <a:buNone/>
              <a:defRPr sz="1701"/>
            </a:lvl2pPr>
            <a:lvl3pPr marL="1296071" indent="0">
              <a:buNone/>
              <a:defRPr sz="1417"/>
            </a:lvl3pPr>
            <a:lvl4pPr marL="1944106" indent="0">
              <a:buNone/>
              <a:defRPr sz="1276"/>
            </a:lvl4pPr>
            <a:lvl5pPr marL="2592141" indent="0">
              <a:buNone/>
              <a:defRPr sz="1276"/>
            </a:lvl5pPr>
            <a:lvl6pPr marL="3240176" indent="0">
              <a:buNone/>
              <a:defRPr sz="1276"/>
            </a:lvl6pPr>
            <a:lvl7pPr marL="3888212" indent="0">
              <a:buNone/>
              <a:defRPr sz="1276"/>
            </a:lvl7pPr>
            <a:lvl8pPr marL="4536247" indent="0">
              <a:buNone/>
              <a:defRPr sz="1276"/>
            </a:lvl8pPr>
            <a:lvl9pPr marL="5184282" indent="0">
              <a:buNone/>
              <a:defRPr sz="127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9292" y="5060234"/>
            <a:ext cx="3385068" cy="1296035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835" b="0" cap="all" baseline="0">
                <a:solidFill>
                  <a:schemeClr val="tx1"/>
                </a:solidFill>
              </a:defRPr>
            </a:lvl1pPr>
            <a:lvl2pPr marL="648035" indent="0">
              <a:buNone/>
              <a:defRPr sz="2835" b="1"/>
            </a:lvl2pPr>
            <a:lvl3pPr marL="1296071" indent="0">
              <a:buNone/>
              <a:defRPr sz="2551" b="1"/>
            </a:lvl3pPr>
            <a:lvl4pPr marL="1944106" indent="0">
              <a:buNone/>
              <a:defRPr sz="2268" b="1"/>
            </a:lvl4pPr>
            <a:lvl5pPr marL="2592141" indent="0">
              <a:buNone/>
              <a:defRPr sz="2268" b="1"/>
            </a:lvl5pPr>
            <a:lvl6pPr marL="3240176" indent="0">
              <a:buNone/>
              <a:defRPr sz="2268" b="1"/>
            </a:lvl6pPr>
            <a:lvl7pPr marL="3888212" indent="0">
              <a:buNone/>
              <a:defRPr sz="2268" b="1"/>
            </a:lvl7pPr>
            <a:lvl8pPr marL="4536247" indent="0">
              <a:buNone/>
              <a:defRPr sz="2268" b="1"/>
            </a:lvl8pPr>
            <a:lvl9pPr marL="5184282" indent="0">
              <a:buNone/>
              <a:defRPr sz="226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799291" y="6356269"/>
            <a:ext cx="3386016" cy="4594019"/>
          </a:xfrm>
        </p:spPr>
        <p:txBody>
          <a:bodyPr anchor="t">
            <a:normAutofit/>
          </a:bodyPr>
          <a:lstStyle>
            <a:lvl1pPr marL="0" indent="0">
              <a:buNone/>
              <a:defRPr sz="1984"/>
            </a:lvl1pPr>
            <a:lvl2pPr marL="648035" indent="0">
              <a:buNone/>
              <a:defRPr sz="1701"/>
            </a:lvl2pPr>
            <a:lvl3pPr marL="1296071" indent="0">
              <a:buNone/>
              <a:defRPr sz="1417"/>
            </a:lvl3pPr>
            <a:lvl4pPr marL="1944106" indent="0">
              <a:buNone/>
              <a:defRPr sz="1276"/>
            </a:lvl4pPr>
            <a:lvl5pPr marL="2592141" indent="0">
              <a:buNone/>
              <a:defRPr sz="1276"/>
            </a:lvl5pPr>
            <a:lvl6pPr marL="3240176" indent="0">
              <a:buNone/>
              <a:defRPr sz="1276"/>
            </a:lvl6pPr>
            <a:lvl7pPr marL="3888212" indent="0">
              <a:buNone/>
              <a:defRPr sz="1276"/>
            </a:lvl7pPr>
            <a:lvl8pPr marL="4536247" indent="0">
              <a:buNone/>
              <a:defRPr sz="1276"/>
            </a:lvl8pPr>
            <a:lvl9pPr marL="5184282" indent="0">
              <a:buNone/>
              <a:defRPr sz="127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347310" y="5054240"/>
            <a:ext cx="3396318" cy="1296035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835" b="0" cap="all" baseline="0">
                <a:solidFill>
                  <a:schemeClr val="tx1"/>
                </a:solidFill>
              </a:defRPr>
            </a:lvl1pPr>
            <a:lvl2pPr marL="648035" indent="0">
              <a:buNone/>
              <a:defRPr sz="2835" b="1"/>
            </a:lvl2pPr>
            <a:lvl3pPr marL="1296071" indent="0">
              <a:buNone/>
              <a:defRPr sz="2551" b="1"/>
            </a:lvl3pPr>
            <a:lvl4pPr marL="1944106" indent="0">
              <a:buNone/>
              <a:defRPr sz="2268" b="1"/>
            </a:lvl4pPr>
            <a:lvl5pPr marL="2592141" indent="0">
              <a:buNone/>
              <a:defRPr sz="2268" b="1"/>
            </a:lvl5pPr>
            <a:lvl6pPr marL="3240176" indent="0">
              <a:buNone/>
              <a:defRPr sz="2268" b="1"/>
            </a:lvl6pPr>
            <a:lvl7pPr marL="3888212" indent="0">
              <a:buNone/>
              <a:defRPr sz="2268" b="1"/>
            </a:lvl7pPr>
            <a:lvl8pPr marL="4536247" indent="0">
              <a:buNone/>
              <a:defRPr sz="2268" b="1"/>
            </a:lvl8pPr>
            <a:lvl9pPr marL="5184282" indent="0">
              <a:buNone/>
              <a:defRPr sz="226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347310" y="6350275"/>
            <a:ext cx="3396318" cy="4594019"/>
          </a:xfrm>
        </p:spPr>
        <p:txBody>
          <a:bodyPr anchor="t">
            <a:normAutofit/>
          </a:bodyPr>
          <a:lstStyle>
            <a:lvl1pPr marL="0" indent="0">
              <a:buNone/>
              <a:defRPr sz="1984"/>
            </a:lvl1pPr>
            <a:lvl2pPr marL="648035" indent="0">
              <a:buNone/>
              <a:defRPr sz="1701"/>
            </a:lvl2pPr>
            <a:lvl3pPr marL="1296071" indent="0">
              <a:buNone/>
              <a:defRPr sz="1417"/>
            </a:lvl3pPr>
            <a:lvl4pPr marL="1944106" indent="0">
              <a:buNone/>
              <a:defRPr sz="1276"/>
            </a:lvl4pPr>
            <a:lvl5pPr marL="2592141" indent="0">
              <a:buNone/>
              <a:defRPr sz="1276"/>
            </a:lvl5pPr>
            <a:lvl6pPr marL="3240176" indent="0">
              <a:buNone/>
              <a:defRPr sz="1276"/>
            </a:lvl6pPr>
            <a:lvl7pPr marL="3888212" indent="0">
              <a:buNone/>
              <a:defRPr sz="1276"/>
            </a:lvl7pPr>
            <a:lvl8pPr marL="4536247" indent="0">
              <a:buNone/>
              <a:defRPr sz="1276"/>
            </a:lvl8pPr>
            <a:lvl9pPr marL="5184282" indent="0">
              <a:buNone/>
              <a:defRPr sz="127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11/22/2025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88266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213345" y="1152031"/>
            <a:ext cx="10530283" cy="360009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213346" y="8323871"/>
            <a:ext cx="3396607" cy="1089028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835" b="0" cap="all" baseline="0">
                <a:solidFill>
                  <a:schemeClr val="tx1"/>
                </a:solidFill>
              </a:defRPr>
            </a:lvl1pPr>
            <a:lvl2pPr marL="648035" indent="0">
              <a:buNone/>
              <a:defRPr sz="2835" b="1"/>
            </a:lvl2pPr>
            <a:lvl3pPr marL="1296071" indent="0">
              <a:buNone/>
              <a:defRPr sz="2551" b="1"/>
            </a:lvl3pPr>
            <a:lvl4pPr marL="1944106" indent="0">
              <a:buNone/>
              <a:defRPr sz="2268" b="1"/>
            </a:lvl4pPr>
            <a:lvl5pPr marL="2592141" indent="0">
              <a:buNone/>
              <a:defRPr sz="2268" b="1"/>
            </a:lvl5pPr>
            <a:lvl6pPr marL="3240176" indent="0">
              <a:buNone/>
              <a:defRPr sz="2268" b="1"/>
            </a:lvl6pPr>
            <a:lvl7pPr marL="3888212" indent="0">
              <a:buNone/>
              <a:defRPr sz="2268" b="1"/>
            </a:lvl7pPr>
            <a:lvl8pPr marL="4536247" indent="0">
              <a:buNone/>
              <a:defRPr sz="2268" b="1"/>
            </a:lvl8pPr>
            <a:lvl9pPr marL="5184282" indent="0">
              <a:buNone/>
              <a:defRPr sz="226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213346" y="5040132"/>
            <a:ext cx="3396607" cy="2880078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551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213346" y="9412902"/>
            <a:ext cx="3396607" cy="1545572"/>
          </a:xfrm>
        </p:spPr>
        <p:txBody>
          <a:bodyPr anchor="t">
            <a:normAutofit/>
          </a:bodyPr>
          <a:lstStyle>
            <a:lvl1pPr marL="0" indent="0">
              <a:buNone/>
              <a:defRPr sz="1984"/>
            </a:lvl1pPr>
            <a:lvl2pPr marL="648035" indent="0">
              <a:buNone/>
              <a:defRPr sz="1701"/>
            </a:lvl2pPr>
            <a:lvl3pPr marL="1296071" indent="0">
              <a:buNone/>
              <a:defRPr sz="1417"/>
            </a:lvl3pPr>
            <a:lvl4pPr marL="1944106" indent="0">
              <a:buNone/>
              <a:defRPr sz="1276"/>
            </a:lvl4pPr>
            <a:lvl5pPr marL="2592141" indent="0">
              <a:buNone/>
              <a:defRPr sz="1276"/>
            </a:lvl5pPr>
            <a:lvl6pPr marL="3240176" indent="0">
              <a:buNone/>
              <a:defRPr sz="1276"/>
            </a:lvl6pPr>
            <a:lvl7pPr marL="3888212" indent="0">
              <a:buNone/>
              <a:defRPr sz="1276"/>
            </a:lvl7pPr>
            <a:lvl8pPr marL="4536247" indent="0">
              <a:buNone/>
              <a:defRPr sz="1276"/>
            </a:lvl8pPr>
            <a:lvl9pPr marL="5184282" indent="0">
              <a:buNone/>
              <a:defRPr sz="127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71957" y="8323871"/>
            <a:ext cx="3402092" cy="1089028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835" b="0" cap="all" baseline="0">
                <a:solidFill>
                  <a:schemeClr val="tx1"/>
                </a:solidFill>
              </a:defRPr>
            </a:lvl1pPr>
            <a:lvl2pPr marL="648035" indent="0">
              <a:buNone/>
              <a:defRPr sz="2835" b="1"/>
            </a:lvl2pPr>
            <a:lvl3pPr marL="1296071" indent="0">
              <a:buNone/>
              <a:defRPr sz="2551" b="1"/>
            </a:lvl3pPr>
            <a:lvl4pPr marL="1944106" indent="0">
              <a:buNone/>
              <a:defRPr sz="2268" b="1"/>
            </a:lvl4pPr>
            <a:lvl5pPr marL="2592141" indent="0">
              <a:buNone/>
              <a:defRPr sz="2268" b="1"/>
            </a:lvl5pPr>
            <a:lvl6pPr marL="3240176" indent="0">
              <a:buNone/>
              <a:defRPr sz="2268" b="1"/>
            </a:lvl6pPr>
            <a:lvl7pPr marL="3888212" indent="0">
              <a:buNone/>
              <a:defRPr sz="2268" b="1"/>
            </a:lvl7pPr>
            <a:lvl8pPr marL="4536247" indent="0">
              <a:buNone/>
              <a:defRPr sz="2268" b="1"/>
            </a:lvl8pPr>
            <a:lvl9pPr marL="5184282" indent="0">
              <a:buNone/>
              <a:defRPr sz="226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71958" y="5040132"/>
            <a:ext cx="3400540" cy="2880078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551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770405" y="9412898"/>
            <a:ext cx="3402092" cy="1531396"/>
          </a:xfrm>
        </p:spPr>
        <p:txBody>
          <a:bodyPr anchor="t">
            <a:normAutofit/>
          </a:bodyPr>
          <a:lstStyle>
            <a:lvl1pPr marL="0" indent="0">
              <a:buNone/>
              <a:defRPr sz="1984"/>
            </a:lvl1pPr>
            <a:lvl2pPr marL="648035" indent="0">
              <a:buNone/>
              <a:defRPr sz="1701"/>
            </a:lvl2pPr>
            <a:lvl3pPr marL="1296071" indent="0">
              <a:buNone/>
              <a:defRPr sz="1417"/>
            </a:lvl3pPr>
            <a:lvl4pPr marL="1944106" indent="0">
              <a:buNone/>
              <a:defRPr sz="1276"/>
            </a:lvl4pPr>
            <a:lvl5pPr marL="2592141" indent="0">
              <a:buNone/>
              <a:defRPr sz="1276"/>
            </a:lvl5pPr>
            <a:lvl6pPr marL="3240176" indent="0">
              <a:buNone/>
              <a:defRPr sz="1276"/>
            </a:lvl6pPr>
            <a:lvl7pPr marL="3888212" indent="0">
              <a:buNone/>
              <a:defRPr sz="1276"/>
            </a:lvl7pPr>
            <a:lvl8pPr marL="4536247" indent="0">
              <a:buNone/>
              <a:defRPr sz="1276"/>
            </a:lvl8pPr>
            <a:lvl9pPr marL="5184282" indent="0">
              <a:buNone/>
              <a:defRPr sz="127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347443" y="8323869"/>
            <a:ext cx="3391825" cy="1089028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835" b="0" cap="all" baseline="0">
                <a:solidFill>
                  <a:schemeClr val="tx1"/>
                </a:solidFill>
              </a:defRPr>
            </a:lvl1pPr>
            <a:lvl2pPr marL="648035" indent="0">
              <a:buNone/>
              <a:defRPr sz="2835" b="1"/>
            </a:lvl2pPr>
            <a:lvl3pPr marL="1296071" indent="0">
              <a:buNone/>
              <a:defRPr sz="2551" b="1"/>
            </a:lvl3pPr>
            <a:lvl4pPr marL="1944106" indent="0">
              <a:buNone/>
              <a:defRPr sz="2268" b="1"/>
            </a:lvl4pPr>
            <a:lvl5pPr marL="2592141" indent="0">
              <a:buNone/>
              <a:defRPr sz="2268" b="1"/>
            </a:lvl5pPr>
            <a:lvl6pPr marL="3240176" indent="0">
              <a:buNone/>
              <a:defRPr sz="2268" b="1"/>
            </a:lvl6pPr>
            <a:lvl7pPr marL="3888212" indent="0">
              <a:buNone/>
              <a:defRPr sz="2268" b="1"/>
            </a:lvl7pPr>
            <a:lvl8pPr marL="4536247" indent="0">
              <a:buNone/>
              <a:defRPr sz="2268" b="1"/>
            </a:lvl8pPr>
            <a:lvl9pPr marL="5184282" indent="0">
              <a:buNone/>
              <a:defRPr sz="2268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347311" y="5040132"/>
            <a:ext cx="3396319" cy="2880078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551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347310" y="9412895"/>
            <a:ext cx="3396318" cy="1531402"/>
          </a:xfrm>
        </p:spPr>
        <p:txBody>
          <a:bodyPr anchor="t">
            <a:normAutofit/>
          </a:bodyPr>
          <a:lstStyle>
            <a:lvl1pPr marL="0" indent="0">
              <a:buNone/>
              <a:defRPr sz="1984"/>
            </a:lvl1pPr>
            <a:lvl2pPr marL="648035" indent="0">
              <a:buNone/>
              <a:defRPr sz="1701"/>
            </a:lvl2pPr>
            <a:lvl3pPr marL="1296071" indent="0">
              <a:buNone/>
              <a:defRPr sz="1417"/>
            </a:lvl3pPr>
            <a:lvl4pPr marL="1944106" indent="0">
              <a:buNone/>
              <a:defRPr sz="1276"/>
            </a:lvl4pPr>
            <a:lvl5pPr marL="2592141" indent="0">
              <a:buNone/>
              <a:defRPr sz="1276"/>
            </a:lvl5pPr>
            <a:lvl6pPr marL="3240176" indent="0">
              <a:buNone/>
              <a:defRPr sz="1276"/>
            </a:lvl6pPr>
            <a:lvl7pPr marL="3888212" indent="0">
              <a:buNone/>
              <a:defRPr sz="1276"/>
            </a:lvl7pPr>
            <a:lvl8pPr marL="4536247" indent="0">
              <a:buNone/>
              <a:defRPr sz="1276"/>
            </a:lvl8pPr>
            <a:lvl9pPr marL="5184282" indent="0">
              <a:buNone/>
              <a:defRPr sz="127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11/22/2025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47386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41046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612261" y="1152032"/>
            <a:ext cx="2131368" cy="97922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3343" y="1152032"/>
            <a:ext cx="8236913" cy="979226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11/22/2025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128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12960353" cy="129603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20251" y="1"/>
            <a:ext cx="12815459" cy="12960352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3347" y="1168885"/>
            <a:ext cx="10530283" cy="27942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347" y="4251114"/>
            <a:ext cx="10530283" cy="66931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26863" y="11118305"/>
            <a:ext cx="2916079" cy="69001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DFF08F-DC6B-4601-B491-B0F83F6DD2DA}" type="datetimeFigureOut">
              <a:rPr lang="en-US" smtClean="0"/>
              <a:pPr/>
              <a:t>11/22/2025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13345" y="11118303"/>
            <a:ext cx="6632516" cy="69001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23944" y="11118301"/>
            <a:ext cx="819684" cy="69001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78133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245" r:id="rId1"/>
    <p:sldLayoutId id="2147484246" r:id="rId2"/>
    <p:sldLayoutId id="2147484247" r:id="rId3"/>
    <p:sldLayoutId id="2147484248" r:id="rId4"/>
    <p:sldLayoutId id="2147484249" r:id="rId5"/>
    <p:sldLayoutId id="2147484250" r:id="rId6"/>
    <p:sldLayoutId id="2147484251" r:id="rId7"/>
    <p:sldLayoutId id="2147484252" r:id="rId8"/>
    <p:sldLayoutId id="2147484253" r:id="rId9"/>
    <p:sldLayoutId id="2147484254" r:id="rId10"/>
    <p:sldLayoutId id="2147484255" r:id="rId11"/>
    <p:sldLayoutId id="2147484256" r:id="rId12"/>
    <p:sldLayoutId id="2147484257" r:id="rId13"/>
    <p:sldLayoutId id="2147484258" r:id="rId14"/>
    <p:sldLayoutId id="2147484259" r:id="rId15"/>
    <p:sldLayoutId id="2147484260" r:id="rId16"/>
    <p:sldLayoutId id="2147484261" r:id="rId17"/>
  </p:sldLayoutIdLst>
  <p:txStyles>
    <p:titleStyle>
      <a:lvl1pPr algn="l" defTabSz="1296071" rtl="0" eaLnBrk="1" latinLnBrk="0" hangingPunct="1">
        <a:lnSpc>
          <a:spcPct val="90000"/>
        </a:lnSpc>
        <a:spcBef>
          <a:spcPct val="0"/>
        </a:spcBef>
        <a:buNone/>
        <a:defRPr sz="5103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4018" indent="-324018" algn="l" defTabSz="1296071" rtl="0" eaLnBrk="1" latinLnBrk="0" hangingPunct="1">
        <a:lnSpc>
          <a:spcPct val="120000"/>
        </a:lnSpc>
        <a:spcBef>
          <a:spcPts val="1417"/>
        </a:spcBef>
        <a:buSzPct val="125000"/>
        <a:buFont typeface="Arial" panose="020B0604020202020204" pitchFamily="34" charset="0"/>
        <a:buChar char="•"/>
        <a:defRPr sz="3402" kern="1200">
          <a:solidFill>
            <a:schemeClr val="tx1"/>
          </a:solidFill>
          <a:latin typeface="+mn-lt"/>
          <a:ea typeface="+mn-ea"/>
          <a:cs typeface="+mn-cs"/>
        </a:defRPr>
      </a:lvl1pPr>
      <a:lvl2pPr marL="972053" indent="-324018" algn="l" defTabSz="1296071" rtl="0" eaLnBrk="1" latinLnBrk="0" hangingPunct="1">
        <a:lnSpc>
          <a:spcPct val="120000"/>
        </a:lnSpc>
        <a:spcBef>
          <a:spcPts val="709"/>
        </a:spcBef>
        <a:buSzPct val="125000"/>
        <a:buFont typeface="Arial" panose="020B0604020202020204" pitchFamily="34" charset="0"/>
        <a:buChar char="•"/>
        <a:defRPr sz="2835" kern="1200">
          <a:solidFill>
            <a:schemeClr val="tx1"/>
          </a:solidFill>
          <a:latin typeface="+mn-lt"/>
          <a:ea typeface="+mn-ea"/>
          <a:cs typeface="+mn-cs"/>
        </a:defRPr>
      </a:lvl2pPr>
      <a:lvl3pPr marL="1620088" indent="-324018" algn="l" defTabSz="1296071" rtl="0" eaLnBrk="1" latinLnBrk="0" hangingPunct="1">
        <a:lnSpc>
          <a:spcPct val="120000"/>
        </a:lnSpc>
        <a:spcBef>
          <a:spcPts val="709"/>
        </a:spcBef>
        <a:buSzPct val="125000"/>
        <a:buFont typeface="Arial" panose="020B0604020202020204" pitchFamily="34" charset="0"/>
        <a:buChar char="•"/>
        <a:defRPr sz="2551" kern="1200">
          <a:solidFill>
            <a:schemeClr val="tx1"/>
          </a:solidFill>
          <a:latin typeface="+mn-lt"/>
          <a:ea typeface="+mn-ea"/>
          <a:cs typeface="+mn-cs"/>
        </a:defRPr>
      </a:lvl3pPr>
      <a:lvl4pPr marL="2268123" indent="-324018" algn="l" defTabSz="1296071" rtl="0" eaLnBrk="1" latinLnBrk="0" hangingPunct="1">
        <a:lnSpc>
          <a:spcPct val="120000"/>
        </a:lnSpc>
        <a:spcBef>
          <a:spcPts val="709"/>
        </a:spcBef>
        <a:buSzPct val="125000"/>
        <a:buFont typeface="Arial" panose="020B0604020202020204" pitchFamily="34" charset="0"/>
        <a:buChar char="•"/>
        <a:defRPr sz="2268" kern="1200">
          <a:solidFill>
            <a:schemeClr val="tx1"/>
          </a:solidFill>
          <a:latin typeface="+mn-lt"/>
          <a:ea typeface="+mn-ea"/>
          <a:cs typeface="+mn-cs"/>
        </a:defRPr>
      </a:lvl4pPr>
      <a:lvl5pPr marL="2916159" indent="-324018" algn="l" defTabSz="1296071" rtl="0" eaLnBrk="1" latinLnBrk="0" hangingPunct="1">
        <a:lnSpc>
          <a:spcPct val="120000"/>
        </a:lnSpc>
        <a:spcBef>
          <a:spcPts val="709"/>
        </a:spcBef>
        <a:buSzPct val="125000"/>
        <a:buFont typeface="Arial" panose="020B0604020202020204" pitchFamily="34" charset="0"/>
        <a:buChar char="•"/>
        <a:defRPr sz="2268" kern="1200">
          <a:solidFill>
            <a:schemeClr val="tx1"/>
          </a:solidFill>
          <a:latin typeface="+mn-lt"/>
          <a:ea typeface="+mn-ea"/>
          <a:cs typeface="+mn-cs"/>
        </a:defRPr>
      </a:lvl5pPr>
      <a:lvl6pPr marL="3564194" indent="-324018" algn="l" defTabSz="1296071" rtl="0" eaLnBrk="1" latinLnBrk="0" hangingPunct="1">
        <a:lnSpc>
          <a:spcPct val="120000"/>
        </a:lnSpc>
        <a:spcBef>
          <a:spcPts val="709"/>
        </a:spcBef>
        <a:buSzPct val="125000"/>
        <a:buFont typeface="Arial" panose="020B0604020202020204" pitchFamily="34" charset="0"/>
        <a:buChar char="•"/>
        <a:defRPr sz="1984" kern="1200">
          <a:solidFill>
            <a:schemeClr val="tx1"/>
          </a:solidFill>
          <a:latin typeface="+mn-lt"/>
          <a:ea typeface="+mn-ea"/>
          <a:cs typeface="+mn-cs"/>
        </a:defRPr>
      </a:lvl6pPr>
      <a:lvl7pPr marL="4212229" indent="-324018" algn="l" defTabSz="1296071" rtl="0" eaLnBrk="1" latinLnBrk="0" hangingPunct="1">
        <a:lnSpc>
          <a:spcPct val="120000"/>
        </a:lnSpc>
        <a:spcBef>
          <a:spcPts val="709"/>
        </a:spcBef>
        <a:buSzPct val="125000"/>
        <a:buFont typeface="Arial" panose="020B0604020202020204" pitchFamily="34" charset="0"/>
        <a:buChar char="•"/>
        <a:defRPr sz="1984" kern="1200">
          <a:solidFill>
            <a:schemeClr val="tx1"/>
          </a:solidFill>
          <a:latin typeface="+mn-lt"/>
          <a:ea typeface="+mn-ea"/>
          <a:cs typeface="+mn-cs"/>
        </a:defRPr>
      </a:lvl7pPr>
      <a:lvl8pPr marL="4860265" indent="-324018" algn="l" defTabSz="1296071" rtl="0" eaLnBrk="1" latinLnBrk="0" hangingPunct="1">
        <a:lnSpc>
          <a:spcPct val="120000"/>
        </a:lnSpc>
        <a:spcBef>
          <a:spcPts val="709"/>
        </a:spcBef>
        <a:buSzPct val="125000"/>
        <a:buFont typeface="Arial" panose="020B0604020202020204" pitchFamily="34" charset="0"/>
        <a:buChar char="•"/>
        <a:defRPr sz="1984" kern="1200">
          <a:solidFill>
            <a:schemeClr val="tx1"/>
          </a:solidFill>
          <a:latin typeface="+mn-lt"/>
          <a:ea typeface="+mn-ea"/>
          <a:cs typeface="+mn-cs"/>
        </a:defRPr>
      </a:lvl8pPr>
      <a:lvl9pPr marL="5508300" indent="-324018" algn="l" defTabSz="1296071" rtl="0" eaLnBrk="1" latinLnBrk="0" hangingPunct="1">
        <a:lnSpc>
          <a:spcPct val="120000"/>
        </a:lnSpc>
        <a:spcBef>
          <a:spcPts val="709"/>
        </a:spcBef>
        <a:buSzPct val="125000"/>
        <a:buFont typeface="Arial" panose="020B0604020202020204" pitchFamily="34" charset="0"/>
        <a:buChar char="•"/>
        <a:defRPr sz="1984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1pPr>
      <a:lvl2pPr marL="648035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2pPr>
      <a:lvl3pPr marL="1296071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3pPr>
      <a:lvl4pPr marL="1944106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4pPr>
      <a:lvl5pPr marL="2592141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5pPr>
      <a:lvl6pPr marL="3240176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6pPr>
      <a:lvl7pPr marL="3888212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7pPr>
      <a:lvl8pPr marL="4536247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8pPr>
      <a:lvl9pPr marL="5184282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microsoft.com/office/2007/relationships/diagramDrawing" Target="../diagrams/drawing2.xml"/><Relationship Id="rId18" Type="http://schemas.openxmlformats.org/officeDocument/2006/relationships/diagramColors" Target="../diagrams/colors3.xml"/><Relationship Id="rId26" Type="http://schemas.openxmlformats.org/officeDocument/2006/relationships/image" Target="../media/image6.png"/><Relationship Id="rId3" Type="http://schemas.openxmlformats.org/officeDocument/2006/relationships/diagramData" Target="../diagrams/data1.xml"/><Relationship Id="rId21" Type="http://schemas.openxmlformats.org/officeDocument/2006/relationships/diagramLayout" Target="../diagrams/layout4.xml"/><Relationship Id="rId7" Type="http://schemas.microsoft.com/office/2007/relationships/diagramDrawing" Target="../diagrams/drawing1.xml"/><Relationship Id="rId12" Type="http://schemas.openxmlformats.org/officeDocument/2006/relationships/diagramColors" Target="../diagrams/colors2.xml"/><Relationship Id="rId17" Type="http://schemas.openxmlformats.org/officeDocument/2006/relationships/diagramQuickStyle" Target="../diagrams/quickStyle3.xml"/><Relationship Id="rId25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6" Type="http://schemas.openxmlformats.org/officeDocument/2006/relationships/diagramLayout" Target="../diagrams/layout3.xml"/><Relationship Id="rId20" Type="http://schemas.openxmlformats.org/officeDocument/2006/relationships/diagramData" Target="../diagrams/data4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11" Type="http://schemas.openxmlformats.org/officeDocument/2006/relationships/diagramQuickStyle" Target="../diagrams/quickStyle2.xml"/><Relationship Id="rId24" Type="http://schemas.microsoft.com/office/2007/relationships/diagramDrawing" Target="../diagrams/drawing4.xml"/><Relationship Id="rId5" Type="http://schemas.openxmlformats.org/officeDocument/2006/relationships/diagramQuickStyle" Target="../diagrams/quickStyle1.xml"/><Relationship Id="rId15" Type="http://schemas.openxmlformats.org/officeDocument/2006/relationships/diagramData" Target="../diagrams/data3.xml"/><Relationship Id="rId23" Type="http://schemas.openxmlformats.org/officeDocument/2006/relationships/diagramColors" Target="../diagrams/colors4.xml"/><Relationship Id="rId10" Type="http://schemas.openxmlformats.org/officeDocument/2006/relationships/diagramLayout" Target="../diagrams/layout2.xml"/><Relationship Id="rId19" Type="http://schemas.microsoft.com/office/2007/relationships/diagramDrawing" Target="../diagrams/drawing3.xml"/><Relationship Id="rId4" Type="http://schemas.openxmlformats.org/officeDocument/2006/relationships/diagramLayout" Target="../diagrams/layout1.xml"/><Relationship Id="rId9" Type="http://schemas.openxmlformats.org/officeDocument/2006/relationships/diagramData" Target="../diagrams/data2.xml"/><Relationship Id="rId14" Type="http://schemas.openxmlformats.org/officeDocument/2006/relationships/image" Target="../media/image4.png"/><Relationship Id="rId22" Type="http://schemas.openxmlformats.org/officeDocument/2006/relationships/diagramQuickStyle" Target="../diagrams/quickStyle4.xml"/><Relationship Id="rId27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55CC564D-DBF2-ED17-A52E-EE4DE15F6C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93830494"/>
              </p:ext>
            </p:extLst>
          </p:nvPr>
        </p:nvGraphicFramePr>
        <p:xfrm>
          <a:off x="765980" y="3486272"/>
          <a:ext cx="4268420" cy="19389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0D45AAFA-5323-2434-8E94-E207801A1F3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7566" y="6144657"/>
            <a:ext cx="4226834" cy="239518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C77DB15-AFF3-5D93-FA95-157821ACD4AC}"/>
              </a:ext>
            </a:extLst>
          </p:cNvPr>
          <p:cNvSpPr txBox="1"/>
          <p:nvPr/>
        </p:nvSpPr>
        <p:spPr>
          <a:xfrm>
            <a:off x="728980" y="9098216"/>
            <a:ext cx="4099957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 dirty="0">
                <a:solidFill>
                  <a:srgbClr val="FFC000"/>
                </a:solidFill>
                <a:highlight>
                  <a:srgbClr val="008080"/>
                </a:highlight>
                <a:latin typeface="+mj-lt"/>
              </a:rPr>
              <a:t>STEP 2 – Insert a Chart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692F39D-B8C7-559A-077B-A00223643EA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98812276"/>
              </p:ext>
            </p:extLst>
          </p:nvPr>
        </p:nvGraphicFramePr>
        <p:xfrm>
          <a:off x="825440" y="9763085"/>
          <a:ext cx="4218467" cy="2677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17" name="Picture 16">
            <a:extLst>
              <a:ext uri="{FF2B5EF4-FFF2-40B4-BE49-F238E27FC236}">
                <a16:creationId xmlns:a16="http://schemas.microsoft.com/office/drawing/2014/main" id="{20C2B58C-82C1-B0C6-4CEC-39C5B5B6F61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11213" y="8058428"/>
            <a:ext cx="3174603" cy="422494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6C47F714-90E4-615F-593F-DAE78E584375}"/>
              </a:ext>
            </a:extLst>
          </p:cNvPr>
          <p:cNvSpPr txBox="1"/>
          <p:nvPr/>
        </p:nvSpPr>
        <p:spPr>
          <a:xfrm>
            <a:off x="5392546" y="2764900"/>
            <a:ext cx="5165049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 dirty="0">
                <a:solidFill>
                  <a:srgbClr val="FFC000"/>
                </a:solidFill>
                <a:highlight>
                  <a:srgbClr val="008080"/>
                </a:highlight>
                <a:latin typeface="+mj-lt"/>
              </a:rPr>
              <a:t>STEP 3 – Customise Your chart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E3860083-DBA2-3A84-87B6-D26AFE0DAD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39662475"/>
              </p:ext>
            </p:extLst>
          </p:nvPr>
        </p:nvGraphicFramePr>
        <p:xfrm>
          <a:off x="5392546" y="3672156"/>
          <a:ext cx="2989622" cy="341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5" r:lo="rId16" r:qs="rId17" r:cs="rId18"/>
          </a:graphicData>
        </a:graphic>
      </p:graphicFrame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0254C627-D3AC-42FB-A5DD-6C1DC4E04A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7396670"/>
              </p:ext>
            </p:extLst>
          </p:nvPr>
        </p:nvGraphicFramePr>
        <p:xfrm>
          <a:off x="8953123" y="8028500"/>
          <a:ext cx="3278247" cy="10697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0" r:lo="rId21" r:qs="rId22" r:cs="rId23"/>
          </a:graphicData>
        </a:graphic>
      </p:graphicFrame>
      <p:sp>
        <p:nvSpPr>
          <p:cNvPr id="9" name="Title 2">
            <a:extLst>
              <a:ext uri="{FF2B5EF4-FFF2-40B4-BE49-F238E27FC236}">
                <a16:creationId xmlns:a16="http://schemas.microsoft.com/office/drawing/2014/main" id="{7EC42239-EED6-0208-AD92-FA6E4D691443}"/>
              </a:ext>
            </a:extLst>
          </p:cNvPr>
          <p:cNvSpPr txBox="1">
            <a:spLocks/>
          </p:cNvSpPr>
          <p:nvPr/>
        </p:nvSpPr>
        <p:spPr>
          <a:xfrm>
            <a:off x="2624476" y="2156451"/>
            <a:ext cx="7711397" cy="60890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4000" dirty="0">
                <a:solidFill>
                  <a:srgbClr val="FFFF00"/>
                </a:solidFill>
              </a:rPr>
              <a:t>HOW TO CREATE A CHART IN EXCEL</a:t>
            </a:r>
          </a:p>
        </p:txBody>
      </p:sp>
      <p:pic>
        <p:nvPicPr>
          <p:cNvPr id="12" name="Picture 11" descr="A green and white x sign&#10;&#10;AI-generated content may be incorrect.">
            <a:extLst>
              <a:ext uri="{FF2B5EF4-FFF2-40B4-BE49-F238E27FC236}">
                <a16:creationId xmlns:a16="http://schemas.microsoft.com/office/drawing/2014/main" id="{07842B0F-DFC9-9948-90F7-6933653D0A05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703417" y="661528"/>
            <a:ext cx="3131164" cy="1117967"/>
          </a:xfrm>
          <a:prstGeom prst="rect">
            <a:avLst/>
          </a:prstGeom>
        </p:spPr>
      </p:pic>
      <p:pic>
        <p:nvPicPr>
          <p:cNvPr id="5" name="Picture 4" descr="A blue and white logo&#10;&#10;AI-generated content may be incorrect.">
            <a:extLst>
              <a:ext uri="{FF2B5EF4-FFF2-40B4-BE49-F238E27FC236}">
                <a16:creationId xmlns:a16="http://schemas.microsoft.com/office/drawing/2014/main" id="{91F28C3A-44ED-ABC5-F41A-87BB2480DBD9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9187969" y="676982"/>
            <a:ext cx="3068601" cy="1117966"/>
          </a:xfrm>
          <a:prstGeom prst="rect">
            <a:avLst/>
          </a:prstGeom>
        </p:spPr>
      </p:pic>
      <p:sp>
        <p:nvSpPr>
          <p:cNvPr id="29" name="Arrow: Down 28">
            <a:extLst>
              <a:ext uri="{FF2B5EF4-FFF2-40B4-BE49-F238E27FC236}">
                <a16:creationId xmlns:a16="http://schemas.microsoft.com/office/drawing/2014/main" id="{2DC20ADF-719A-9F6D-B634-090ACFE4BE0C}"/>
              </a:ext>
            </a:extLst>
          </p:cNvPr>
          <p:cNvSpPr/>
          <p:nvPr/>
        </p:nvSpPr>
        <p:spPr>
          <a:xfrm>
            <a:off x="10460609" y="7204464"/>
            <a:ext cx="623454" cy="636838"/>
          </a:xfrm>
          <a:prstGeom prst="downArrow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FB9516C-EF67-2D60-713B-46FE1C75EA87}"/>
              </a:ext>
            </a:extLst>
          </p:cNvPr>
          <p:cNvSpPr txBox="1"/>
          <p:nvPr/>
        </p:nvSpPr>
        <p:spPr>
          <a:xfrm>
            <a:off x="8976013" y="10713708"/>
            <a:ext cx="3280557" cy="15696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/>
              <a:t>Written by: </a:t>
            </a:r>
            <a:r>
              <a:rPr lang="en-US" sz="1600" b="1" dirty="0"/>
              <a:t>Michael Mensah 2442380</a:t>
            </a:r>
          </a:p>
          <a:p>
            <a:endParaRPr lang="en-US" sz="1600" b="1" dirty="0"/>
          </a:p>
          <a:p>
            <a:r>
              <a:rPr lang="en-US" sz="1600" dirty="0"/>
              <a:t>Lecturer: </a:t>
            </a:r>
            <a:r>
              <a:rPr lang="en-US" sz="1600" b="1" dirty="0"/>
              <a:t>Rejwan Bin Sulaiman</a:t>
            </a:r>
          </a:p>
          <a:p>
            <a:endParaRPr lang="en-US" sz="1600" dirty="0"/>
          </a:p>
          <a:p>
            <a:r>
              <a:rPr lang="en-US" sz="1600" dirty="0"/>
              <a:t>Module:</a:t>
            </a:r>
            <a:r>
              <a:rPr lang="en-US" sz="1600" b="1" dirty="0"/>
              <a:t> ICML4002</a:t>
            </a:r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3FC7741B-4D7B-6548-6FF4-C5969FA83E37}"/>
              </a:ext>
            </a:extLst>
          </p:cNvPr>
          <p:cNvSpPr/>
          <p:nvPr/>
        </p:nvSpPr>
        <p:spPr>
          <a:xfrm>
            <a:off x="2749802" y="5425264"/>
            <a:ext cx="469240" cy="566760"/>
          </a:xfrm>
          <a:prstGeom prst="downArrow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01CE9530-0492-BF58-2188-1BB87A12BA72}"/>
              </a:ext>
            </a:extLst>
          </p:cNvPr>
          <p:cNvSpPr/>
          <p:nvPr/>
        </p:nvSpPr>
        <p:spPr>
          <a:xfrm>
            <a:off x="5125291" y="10948477"/>
            <a:ext cx="227429" cy="493692"/>
          </a:xfrm>
          <a:prstGeom prst="rightArrow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AC9D1442-E4DE-EC7D-F3E9-AD74F16D9694}"/>
              </a:ext>
            </a:extLst>
          </p:cNvPr>
          <p:cNvSpPr/>
          <p:nvPr/>
        </p:nvSpPr>
        <p:spPr>
          <a:xfrm>
            <a:off x="8491911" y="5108203"/>
            <a:ext cx="351468" cy="544225"/>
          </a:xfrm>
          <a:prstGeom prst="rightArrow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A66D89E-7D91-614F-C7C9-94E0A7A05F32}"/>
              </a:ext>
            </a:extLst>
          </p:cNvPr>
          <p:cNvSpPr txBox="1"/>
          <p:nvPr/>
        </p:nvSpPr>
        <p:spPr>
          <a:xfrm>
            <a:off x="825440" y="2814416"/>
            <a:ext cx="516504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 dirty="0">
                <a:solidFill>
                  <a:srgbClr val="FFC000"/>
                </a:solidFill>
                <a:highlight>
                  <a:srgbClr val="008080"/>
                </a:highlight>
                <a:latin typeface="+mj-lt"/>
              </a:rPr>
              <a:t>STEP 1 – Enter Your Data</a:t>
            </a:r>
          </a:p>
        </p:txBody>
      </p:sp>
      <p:pic>
        <p:nvPicPr>
          <p:cNvPr id="22" name="Picture 2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F9F3833-C057-289F-897C-12F544D600B8}"/>
              </a:ext>
            </a:extLst>
          </p:cNvPr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8953123" y="3672156"/>
            <a:ext cx="3342314" cy="3156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674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4934E25-8442-49E9-ABDF-3146C4145F3B}">
  <ds:schemaRefs>
    <ds:schemaRef ds:uri="http://purl.org/dc/dcmitype/"/>
    <ds:schemaRef ds:uri="http://purl.org/dc/elements/1.1/"/>
    <ds:schemaRef ds:uri="http://www.w3.org/XML/1998/namespace"/>
    <ds:schemaRef ds:uri="http://schemas.microsoft.com/office/2006/documentManagement/types"/>
    <ds:schemaRef ds:uri="http://schemas.microsoft.com/sharepoint/v3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infopath/2007/PartnerControls"/>
    <ds:schemaRef ds:uri="fb0879af-3eba-417a-a55a-ffe6dcd6ca77"/>
    <ds:schemaRef ds:uri="6dc4bcd6-49db-4c07-9060-8acfc67cef9f"/>
  </ds:schemaRefs>
</ds:datastoreItem>
</file>

<file path=customXml/itemProps2.xml><?xml version="1.0" encoding="utf-8"?>
<ds:datastoreItem xmlns:ds="http://schemas.openxmlformats.org/officeDocument/2006/customXml" ds:itemID="{F6CB1848-D3E0-4F10-B640-720BE758B85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BBB5711-29E1-4F8E-81A0-7947C57B208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222</TotalTime>
  <Words>147</Words>
  <Application>Microsoft Office PowerPoint</Application>
  <PresentationFormat>Custom</PresentationFormat>
  <Paragraphs>20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Tw Cen MT</vt:lpstr>
      <vt:lpstr>Circuit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Michael Aaron Kyeremeh Mensah (2442380)</dc:creator>
  <cp:lastModifiedBy>Michael Aaron Kyeremeh Mensah (2442380)</cp:lastModifiedBy>
  <cp:revision>295</cp:revision>
  <dcterms:created xsi:type="dcterms:W3CDTF">2025-10-26T16:10:41Z</dcterms:created>
  <dcterms:modified xsi:type="dcterms:W3CDTF">2025-11-22T16:59:38Z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