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changesInfos/changesInfo1.xml" ContentType="application/vnd.ms-powerpoint.changesinfo+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viewProps.xml" ContentType="application/vnd.openxmlformats-officedocument.presentationml.viewPro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64" r:id="rId2"/>
    <p:sldMasterId id="2147483666" r:id="rId3"/>
    <p:sldMasterId id="2147483669" r:id="rId4"/>
    <p:sldMasterId id="2147483670" r:id="rId5"/>
    <p:sldMasterId id="2147483676" r:id="rId6"/>
  </p:sldMasterIdLst>
  <p:notesMasterIdLst>
    <p:notesMasterId r:id="rId20"/>
  </p:notesMasterIdLst>
  <p:sldIdLst>
    <p:sldId id="256" r:id="rId7"/>
    <p:sldId id="261" r:id="rId8"/>
    <p:sldId id="259" r:id="rId9"/>
    <p:sldId id="260" r:id="rId10"/>
    <p:sldId id="262" r:id="rId11"/>
    <p:sldId id="263" r:id="rId12"/>
    <p:sldId id="264" r:id="rId13"/>
    <p:sldId id="265" r:id="rId14"/>
    <p:sldId id="266" r:id="rId15"/>
    <p:sldId id="267" r:id="rId16"/>
    <p:sldId id="268" r:id="rId17"/>
    <p:sldId id="269" r:id="rId18"/>
    <p:sldId id="468" r:id="rId19"/>
  </p:sldIdLst>
  <p:sldSz cx="12192000" cy="6858000"/>
  <p:notesSz cx="6858000" cy="9144000"/>
  <p:embeddedFontLst>
    <p:embeddedFont>
      <p:font typeface="Segoe UI" panose="020B0502040204020203" pitchFamily="34" charset="0"/>
      <p:regular r:id="rId21"/>
      <p:bold r:id="rId22"/>
      <p:italic r:id="rId23"/>
      <p:boldItalic r:id="rId2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1019" autoAdjust="0"/>
  </p:normalViewPr>
  <p:slideViewPr>
    <p:cSldViewPr snapToGrid="0">
      <p:cViewPr varScale="1">
        <p:scale>
          <a:sx n="83" d="100"/>
          <a:sy n="83" d="100"/>
        </p:scale>
        <p:origin x="46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font" Target="fonts/font1.fntdata"/><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notesMaster" Target="notesMasters/notesMaster1.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font" Target="fonts/font4.fntdata"/><Relationship Id="rId32" Type="http://schemas.openxmlformats.org/officeDocument/2006/relationships/customXml" Target="../customXml/item3.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font" Target="fonts/font3.fntdata"/><Relationship Id="rId28"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customXml" Target="../customXml/item2.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font" Target="fonts/font2.fntdata"/><Relationship Id="rId27" Type="http://schemas.openxmlformats.org/officeDocument/2006/relationships/theme" Target="theme/theme1.xml"/><Relationship Id="rId30" Type="http://schemas.openxmlformats.org/officeDocument/2006/relationships/customXml" Target="../customXml/item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Morgans" userId="3537e397-1aee-4e05-9cd1-5d76b1e2a31e" providerId="ADAL" clId="{15511644-1FB5-468B-B1A3-289EDAA320EC}"/>
    <pc:docChg chg="delMainMaster">
      <pc:chgData name="Natasha Morgans" userId="3537e397-1aee-4e05-9cd1-5d76b1e2a31e" providerId="ADAL" clId="{15511644-1FB5-468B-B1A3-289EDAA320EC}" dt="2026-09-21T20:58:38.550" v="0"/>
      <pc:docMkLst>
        <pc:docMk/>
      </pc:docMkLst>
      <pc:sldMasterChg chg="del delSldLayout">
        <pc:chgData name="Natasha Morgans" userId="3537e397-1aee-4e05-9cd1-5d76b1e2a31e" providerId="ADAL" clId="{15511644-1FB5-468B-B1A3-289EDAA320EC}" dt="2026-09-21T20:58:38.550" v="0"/>
        <pc:sldMasterMkLst>
          <pc:docMk/>
          <pc:sldMasterMk cId="2450158080" sldId="2147483667"/>
        </pc:sldMasterMkLst>
        <pc:sldLayoutChg chg="del">
          <pc:chgData name="Natasha Morgans" userId="3537e397-1aee-4e05-9cd1-5d76b1e2a31e" providerId="ADAL" clId="{15511644-1FB5-468B-B1A3-289EDAA320EC}" dt="2026-09-21T20:58:38.550" v="0"/>
          <pc:sldLayoutMkLst>
            <pc:docMk/>
            <pc:sldMasterMk cId="2450158080" sldId="2147483667"/>
            <pc:sldLayoutMk cId="2507114922" sldId="2147483668"/>
          </pc:sldLayoutMkLst>
        </pc:sldLayoutChg>
        <pc:sldLayoutChg chg="del">
          <pc:chgData name="Natasha Morgans" userId="3537e397-1aee-4e05-9cd1-5d76b1e2a31e" providerId="ADAL" clId="{15511644-1FB5-468B-B1A3-289EDAA320EC}" dt="2026-09-21T20:58:38.550" v="0"/>
          <pc:sldLayoutMkLst>
            <pc:docMk/>
            <pc:sldMasterMk cId="2450158080" sldId="2147483667"/>
            <pc:sldLayoutMk cId="2950495285" sldId="2147483719"/>
          </pc:sldLayoutMkLst>
        </pc:sldLayoutChg>
        <pc:sldLayoutChg chg="del">
          <pc:chgData name="Natasha Morgans" userId="3537e397-1aee-4e05-9cd1-5d76b1e2a31e" providerId="ADAL" clId="{15511644-1FB5-468B-B1A3-289EDAA320EC}" dt="2026-09-21T20:58:38.550" v="0"/>
          <pc:sldLayoutMkLst>
            <pc:docMk/>
            <pc:sldMasterMk cId="2450158080" sldId="2147483667"/>
            <pc:sldLayoutMk cId="385246356" sldId="2147483720"/>
          </pc:sldLayoutMkLst>
        </pc:sldLayoutChg>
      </pc:sldMasterChg>
      <pc:sldMasterChg chg="del delSldLayout">
        <pc:chgData name="Natasha Morgans" userId="3537e397-1aee-4e05-9cd1-5d76b1e2a31e" providerId="ADAL" clId="{15511644-1FB5-468B-B1A3-289EDAA320EC}" dt="2026-09-21T20:58:38.550" v="0"/>
        <pc:sldMasterMkLst>
          <pc:docMk/>
          <pc:sldMasterMk cId="2716102388" sldId="2147483673"/>
        </pc:sldMasterMkLst>
        <pc:sldLayoutChg chg="del">
          <pc:chgData name="Natasha Morgans" userId="3537e397-1aee-4e05-9cd1-5d76b1e2a31e" providerId="ADAL" clId="{15511644-1FB5-468B-B1A3-289EDAA320EC}" dt="2026-09-21T20:58:38.550" v="0"/>
          <pc:sldLayoutMkLst>
            <pc:docMk/>
            <pc:sldMasterMk cId="2716102388" sldId="2147483673"/>
            <pc:sldLayoutMk cId="2018021067" sldId="2147483674"/>
          </pc:sldLayoutMkLst>
        </pc:sldLayoutChg>
        <pc:sldLayoutChg chg="del">
          <pc:chgData name="Natasha Morgans" userId="3537e397-1aee-4e05-9cd1-5d76b1e2a31e" providerId="ADAL" clId="{15511644-1FB5-468B-B1A3-289EDAA320EC}" dt="2026-09-21T20:58:38.550" v="0"/>
          <pc:sldLayoutMkLst>
            <pc:docMk/>
            <pc:sldMasterMk cId="2716102388" sldId="2147483673"/>
            <pc:sldLayoutMk cId="4259114501" sldId="2147483675"/>
          </pc:sldLayoutMkLst>
        </pc:sldLayoutChg>
      </pc:sldMasterChg>
      <pc:sldMasterChg chg="del delSldLayout">
        <pc:chgData name="Natasha Morgans" userId="3537e397-1aee-4e05-9cd1-5d76b1e2a31e" providerId="ADAL" clId="{15511644-1FB5-468B-B1A3-289EDAA320EC}" dt="2026-09-21T20:58:38.550" v="0"/>
        <pc:sldMasterMkLst>
          <pc:docMk/>
          <pc:sldMasterMk cId="1591168973" sldId="2147483683"/>
        </pc:sldMasterMkLst>
        <pc:sldLayoutChg chg="del">
          <pc:chgData name="Natasha Morgans" userId="3537e397-1aee-4e05-9cd1-5d76b1e2a31e" providerId="ADAL" clId="{15511644-1FB5-468B-B1A3-289EDAA320EC}" dt="2026-09-21T20:58:38.550" v="0"/>
          <pc:sldLayoutMkLst>
            <pc:docMk/>
            <pc:sldMasterMk cId="1591168973" sldId="2147483683"/>
            <pc:sldLayoutMk cId="3105833440" sldId="2147483684"/>
          </pc:sldLayoutMkLst>
        </pc:sldLayoutChg>
        <pc:sldLayoutChg chg="del">
          <pc:chgData name="Natasha Morgans" userId="3537e397-1aee-4e05-9cd1-5d76b1e2a31e" providerId="ADAL" clId="{15511644-1FB5-468B-B1A3-289EDAA320EC}" dt="2026-09-21T20:58:38.550" v="0"/>
          <pc:sldLayoutMkLst>
            <pc:docMk/>
            <pc:sldMasterMk cId="1591168973" sldId="2147483683"/>
            <pc:sldLayoutMk cId="3077626650" sldId="2147483685"/>
          </pc:sldLayoutMkLst>
        </pc:sldLayoutChg>
        <pc:sldLayoutChg chg="del">
          <pc:chgData name="Natasha Morgans" userId="3537e397-1aee-4e05-9cd1-5d76b1e2a31e" providerId="ADAL" clId="{15511644-1FB5-468B-B1A3-289EDAA320EC}" dt="2026-09-21T20:58:38.550" v="0"/>
          <pc:sldLayoutMkLst>
            <pc:docMk/>
            <pc:sldMasterMk cId="1591168973" sldId="2147483683"/>
            <pc:sldLayoutMk cId="3523748655" sldId="2147483686"/>
          </pc:sldLayoutMkLst>
        </pc:sldLayoutChg>
        <pc:sldLayoutChg chg="del">
          <pc:chgData name="Natasha Morgans" userId="3537e397-1aee-4e05-9cd1-5d76b1e2a31e" providerId="ADAL" clId="{15511644-1FB5-468B-B1A3-289EDAA320EC}" dt="2026-09-21T20:58:38.550" v="0"/>
          <pc:sldLayoutMkLst>
            <pc:docMk/>
            <pc:sldMasterMk cId="1591168973" sldId="2147483683"/>
            <pc:sldLayoutMk cId="2821091585" sldId="2147483687"/>
          </pc:sldLayoutMkLst>
        </pc:sldLayoutChg>
        <pc:sldLayoutChg chg="del">
          <pc:chgData name="Natasha Morgans" userId="3537e397-1aee-4e05-9cd1-5d76b1e2a31e" providerId="ADAL" clId="{15511644-1FB5-468B-B1A3-289EDAA320EC}" dt="2026-09-21T20:58:38.550" v="0"/>
          <pc:sldLayoutMkLst>
            <pc:docMk/>
            <pc:sldMasterMk cId="1591168973" sldId="2147483683"/>
            <pc:sldLayoutMk cId="919229167" sldId="2147483688"/>
          </pc:sldLayoutMkLst>
        </pc:sldLayoutChg>
      </pc:sldMasterChg>
      <pc:sldMasterChg chg="del delSldLayout">
        <pc:chgData name="Natasha Morgans" userId="3537e397-1aee-4e05-9cd1-5d76b1e2a31e" providerId="ADAL" clId="{15511644-1FB5-468B-B1A3-289EDAA320EC}" dt="2026-09-21T20:58:38.550" v="0"/>
        <pc:sldMasterMkLst>
          <pc:docMk/>
          <pc:sldMasterMk cId="1263370246" sldId="2147483689"/>
        </pc:sldMasterMkLst>
        <pc:sldLayoutChg chg="del">
          <pc:chgData name="Natasha Morgans" userId="3537e397-1aee-4e05-9cd1-5d76b1e2a31e" providerId="ADAL" clId="{15511644-1FB5-468B-B1A3-289EDAA320EC}" dt="2026-09-21T20:58:38.550" v="0"/>
          <pc:sldLayoutMkLst>
            <pc:docMk/>
            <pc:sldMasterMk cId="1263370246" sldId="2147483689"/>
            <pc:sldLayoutMk cId="209746139" sldId="2147483690"/>
          </pc:sldLayoutMkLst>
        </pc:sldLayoutChg>
        <pc:sldLayoutChg chg="del">
          <pc:chgData name="Natasha Morgans" userId="3537e397-1aee-4e05-9cd1-5d76b1e2a31e" providerId="ADAL" clId="{15511644-1FB5-468B-B1A3-289EDAA320EC}" dt="2026-09-21T20:58:38.550" v="0"/>
          <pc:sldLayoutMkLst>
            <pc:docMk/>
            <pc:sldMasterMk cId="1263370246" sldId="2147483689"/>
            <pc:sldLayoutMk cId="1853699652" sldId="2147483691"/>
          </pc:sldLayoutMkLst>
        </pc:sldLayoutChg>
        <pc:sldLayoutChg chg="del">
          <pc:chgData name="Natasha Morgans" userId="3537e397-1aee-4e05-9cd1-5d76b1e2a31e" providerId="ADAL" clId="{15511644-1FB5-468B-B1A3-289EDAA320EC}" dt="2026-09-21T20:58:38.550" v="0"/>
          <pc:sldLayoutMkLst>
            <pc:docMk/>
            <pc:sldMasterMk cId="1263370246" sldId="2147483689"/>
            <pc:sldLayoutMk cId="1521856027" sldId="2147483692"/>
          </pc:sldLayoutMkLst>
        </pc:sldLayoutChg>
        <pc:sldLayoutChg chg="del">
          <pc:chgData name="Natasha Morgans" userId="3537e397-1aee-4e05-9cd1-5d76b1e2a31e" providerId="ADAL" clId="{15511644-1FB5-468B-B1A3-289EDAA320EC}" dt="2026-09-21T20:58:38.550" v="0"/>
          <pc:sldLayoutMkLst>
            <pc:docMk/>
            <pc:sldMasterMk cId="1263370246" sldId="2147483689"/>
            <pc:sldLayoutMk cId="2765883432" sldId="2147483693"/>
          </pc:sldLayoutMkLst>
        </pc:sldLayoutChg>
      </pc:sldMasterChg>
      <pc:sldMasterChg chg="del delSldLayout">
        <pc:chgData name="Natasha Morgans" userId="3537e397-1aee-4e05-9cd1-5d76b1e2a31e" providerId="ADAL" clId="{15511644-1FB5-468B-B1A3-289EDAA320EC}" dt="2026-09-21T20:58:38.550" v="0"/>
        <pc:sldMasterMkLst>
          <pc:docMk/>
          <pc:sldMasterMk cId="3861868491" sldId="2147483694"/>
        </pc:sldMasterMkLst>
        <pc:sldLayoutChg chg="del">
          <pc:chgData name="Natasha Morgans" userId="3537e397-1aee-4e05-9cd1-5d76b1e2a31e" providerId="ADAL" clId="{15511644-1FB5-468B-B1A3-289EDAA320EC}" dt="2026-09-21T20:58:38.550" v="0"/>
          <pc:sldLayoutMkLst>
            <pc:docMk/>
            <pc:sldMasterMk cId="3861868491" sldId="2147483694"/>
            <pc:sldLayoutMk cId="380694982" sldId="2147483695"/>
          </pc:sldLayoutMkLst>
        </pc:sldLayoutChg>
      </pc:sldMasterChg>
      <pc:sldMasterChg chg="del delSldLayout">
        <pc:chgData name="Natasha Morgans" userId="3537e397-1aee-4e05-9cd1-5d76b1e2a31e" providerId="ADAL" clId="{15511644-1FB5-468B-B1A3-289EDAA320EC}" dt="2026-09-21T20:58:38.550" v="0"/>
        <pc:sldMasterMkLst>
          <pc:docMk/>
          <pc:sldMasterMk cId="4032886336" sldId="2147483696"/>
        </pc:sldMasterMkLst>
        <pc:sldLayoutChg chg="del">
          <pc:chgData name="Natasha Morgans" userId="3537e397-1aee-4e05-9cd1-5d76b1e2a31e" providerId="ADAL" clId="{15511644-1FB5-468B-B1A3-289EDAA320EC}" dt="2026-09-21T20:58:38.550" v="0"/>
          <pc:sldLayoutMkLst>
            <pc:docMk/>
            <pc:sldMasterMk cId="4032886336" sldId="2147483696"/>
            <pc:sldLayoutMk cId="3494153219" sldId="2147483697"/>
          </pc:sldLayoutMkLst>
        </pc:sldLayoutChg>
      </pc:sldMasterChg>
      <pc:sldMasterChg chg="del delSldLayout">
        <pc:chgData name="Natasha Morgans" userId="3537e397-1aee-4e05-9cd1-5d76b1e2a31e" providerId="ADAL" clId="{15511644-1FB5-468B-B1A3-289EDAA320EC}" dt="2026-09-21T20:58:38.550" v="0"/>
        <pc:sldMasterMkLst>
          <pc:docMk/>
          <pc:sldMasterMk cId="2051549003" sldId="2147483698"/>
        </pc:sldMasterMkLst>
        <pc:sldLayoutChg chg="del">
          <pc:chgData name="Natasha Morgans" userId="3537e397-1aee-4e05-9cd1-5d76b1e2a31e" providerId="ADAL" clId="{15511644-1FB5-468B-B1A3-289EDAA320EC}" dt="2026-09-21T20:58:38.550" v="0"/>
          <pc:sldLayoutMkLst>
            <pc:docMk/>
            <pc:sldMasterMk cId="2051549003" sldId="2147483698"/>
            <pc:sldLayoutMk cId="1133539298" sldId="2147483699"/>
          </pc:sldLayoutMkLst>
        </pc:sldLayoutChg>
      </pc:sldMasterChg>
      <pc:sldMasterChg chg="del delSldLayout">
        <pc:chgData name="Natasha Morgans" userId="3537e397-1aee-4e05-9cd1-5d76b1e2a31e" providerId="ADAL" clId="{15511644-1FB5-468B-B1A3-289EDAA320EC}" dt="2026-09-21T20:58:38.550" v="0"/>
        <pc:sldMasterMkLst>
          <pc:docMk/>
          <pc:sldMasterMk cId="318456646" sldId="2147483700"/>
        </pc:sldMasterMkLst>
        <pc:sldLayoutChg chg="del">
          <pc:chgData name="Natasha Morgans" userId="3537e397-1aee-4e05-9cd1-5d76b1e2a31e" providerId="ADAL" clId="{15511644-1FB5-468B-B1A3-289EDAA320EC}" dt="2026-09-21T20:58:38.550" v="0"/>
          <pc:sldLayoutMkLst>
            <pc:docMk/>
            <pc:sldMasterMk cId="318456646" sldId="2147483700"/>
            <pc:sldLayoutMk cId="4178371513" sldId="2147483701"/>
          </pc:sldLayoutMkLst>
        </pc:sldLayoutChg>
      </pc:sldMasterChg>
      <pc:sldMasterChg chg="del delSldLayout">
        <pc:chgData name="Natasha Morgans" userId="3537e397-1aee-4e05-9cd1-5d76b1e2a31e" providerId="ADAL" clId="{15511644-1FB5-468B-B1A3-289EDAA320EC}" dt="2026-09-21T20:58:38.550" v="0"/>
        <pc:sldMasterMkLst>
          <pc:docMk/>
          <pc:sldMasterMk cId="1248543901" sldId="2147483702"/>
        </pc:sldMasterMkLst>
        <pc:sldLayoutChg chg="del">
          <pc:chgData name="Natasha Morgans" userId="3537e397-1aee-4e05-9cd1-5d76b1e2a31e" providerId="ADAL" clId="{15511644-1FB5-468B-B1A3-289EDAA320EC}" dt="2026-09-21T20:58:38.550" v="0"/>
          <pc:sldLayoutMkLst>
            <pc:docMk/>
            <pc:sldMasterMk cId="1248543901" sldId="2147483702"/>
            <pc:sldLayoutMk cId="2229211056" sldId="2147483703"/>
          </pc:sldLayoutMkLst>
        </pc:sldLayoutChg>
      </pc:sldMasterChg>
      <pc:sldMasterChg chg="del delSldLayout">
        <pc:chgData name="Natasha Morgans" userId="3537e397-1aee-4e05-9cd1-5d76b1e2a31e" providerId="ADAL" clId="{15511644-1FB5-468B-B1A3-289EDAA320EC}" dt="2026-09-21T20:58:38.550" v="0"/>
        <pc:sldMasterMkLst>
          <pc:docMk/>
          <pc:sldMasterMk cId="3602640589" sldId="2147483704"/>
        </pc:sldMasterMkLst>
        <pc:sldLayoutChg chg="del">
          <pc:chgData name="Natasha Morgans" userId="3537e397-1aee-4e05-9cd1-5d76b1e2a31e" providerId="ADAL" clId="{15511644-1FB5-468B-B1A3-289EDAA320EC}" dt="2026-09-21T20:58:38.550" v="0"/>
          <pc:sldLayoutMkLst>
            <pc:docMk/>
            <pc:sldMasterMk cId="3602640589" sldId="2147483704"/>
            <pc:sldLayoutMk cId="1408709846" sldId="2147483705"/>
          </pc:sldLayoutMkLst>
        </pc:sldLayoutChg>
      </pc:sldMasterChg>
      <pc:sldMasterChg chg="del delSldLayout">
        <pc:chgData name="Natasha Morgans" userId="3537e397-1aee-4e05-9cd1-5d76b1e2a31e" providerId="ADAL" clId="{15511644-1FB5-468B-B1A3-289EDAA320EC}" dt="2026-09-21T20:58:38.550" v="0"/>
        <pc:sldMasterMkLst>
          <pc:docMk/>
          <pc:sldMasterMk cId="1006765453" sldId="2147483706"/>
        </pc:sldMasterMkLst>
        <pc:sldLayoutChg chg="del">
          <pc:chgData name="Natasha Morgans" userId="3537e397-1aee-4e05-9cd1-5d76b1e2a31e" providerId="ADAL" clId="{15511644-1FB5-468B-B1A3-289EDAA320EC}" dt="2026-09-21T20:58:38.550" v="0"/>
          <pc:sldLayoutMkLst>
            <pc:docMk/>
            <pc:sldMasterMk cId="1006765453" sldId="2147483706"/>
            <pc:sldLayoutMk cId="2589504395" sldId="2147483707"/>
          </pc:sldLayoutMkLst>
        </pc:sldLayoutChg>
      </pc:sldMasterChg>
      <pc:sldMasterChg chg="del delSldLayout">
        <pc:chgData name="Natasha Morgans" userId="3537e397-1aee-4e05-9cd1-5d76b1e2a31e" providerId="ADAL" clId="{15511644-1FB5-468B-B1A3-289EDAA320EC}" dt="2026-09-21T20:58:38.550" v="0"/>
        <pc:sldMasterMkLst>
          <pc:docMk/>
          <pc:sldMasterMk cId="1921038120" sldId="2147483708"/>
        </pc:sldMasterMkLst>
        <pc:sldLayoutChg chg="del">
          <pc:chgData name="Natasha Morgans" userId="3537e397-1aee-4e05-9cd1-5d76b1e2a31e" providerId="ADAL" clId="{15511644-1FB5-468B-B1A3-289EDAA320EC}" dt="2026-09-21T20:58:38.550" v="0"/>
          <pc:sldLayoutMkLst>
            <pc:docMk/>
            <pc:sldMasterMk cId="1921038120" sldId="2147483708"/>
            <pc:sldLayoutMk cId="832188684" sldId="2147483709"/>
          </pc:sldLayoutMkLst>
        </pc:sldLayoutChg>
      </pc:sldMasterChg>
      <pc:sldMasterChg chg="del delSldLayout">
        <pc:chgData name="Natasha Morgans" userId="3537e397-1aee-4e05-9cd1-5d76b1e2a31e" providerId="ADAL" clId="{15511644-1FB5-468B-B1A3-289EDAA320EC}" dt="2026-09-21T20:58:38.550" v="0"/>
        <pc:sldMasterMkLst>
          <pc:docMk/>
          <pc:sldMasterMk cId="1129167254" sldId="2147483710"/>
        </pc:sldMasterMkLst>
        <pc:sldLayoutChg chg="del">
          <pc:chgData name="Natasha Morgans" userId="3537e397-1aee-4e05-9cd1-5d76b1e2a31e" providerId="ADAL" clId="{15511644-1FB5-468B-B1A3-289EDAA320EC}" dt="2026-09-21T20:58:38.550" v="0"/>
          <pc:sldLayoutMkLst>
            <pc:docMk/>
            <pc:sldMasterMk cId="1129167254" sldId="2147483710"/>
            <pc:sldLayoutMk cId="3150343345" sldId="2147483711"/>
          </pc:sldLayoutMkLst>
        </pc:sldLayoutChg>
        <pc:sldLayoutChg chg="del">
          <pc:chgData name="Natasha Morgans" userId="3537e397-1aee-4e05-9cd1-5d76b1e2a31e" providerId="ADAL" clId="{15511644-1FB5-468B-B1A3-289EDAA320EC}" dt="2026-09-21T20:58:38.550" v="0"/>
          <pc:sldLayoutMkLst>
            <pc:docMk/>
            <pc:sldMasterMk cId="1129167254" sldId="2147483710"/>
            <pc:sldLayoutMk cId="2065793815" sldId="2147483712"/>
          </pc:sldLayoutMkLst>
        </pc:sldLayoutChg>
        <pc:sldLayoutChg chg="del">
          <pc:chgData name="Natasha Morgans" userId="3537e397-1aee-4e05-9cd1-5d76b1e2a31e" providerId="ADAL" clId="{15511644-1FB5-468B-B1A3-289EDAA320EC}" dt="2026-09-21T20:58:38.550" v="0"/>
          <pc:sldLayoutMkLst>
            <pc:docMk/>
            <pc:sldMasterMk cId="1129167254" sldId="2147483710"/>
            <pc:sldLayoutMk cId="979460516" sldId="2147483713"/>
          </pc:sldLayoutMkLst>
        </pc:sldLayoutChg>
        <pc:sldLayoutChg chg="del">
          <pc:chgData name="Natasha Morgans" userId="3537e397-1aee-4e05-9cd1-5d76b1e2a31e" providerId="ADAL" clId="{15511644-1FB5-468B-B1A3-289EDAA320EC}" dt="2026-09-21T20:58:38.550" v="0"/>
          <pc:sldLayoutMkLst>
            <pc:docMk/>
            <pc:sldMasterMk cId="1129167254" sldId="2147483710"/>
            <pc:sldLayoutMk cId="1299086115" sldId="2147483714"/>
          </pc:sldLayoutMkLst>
        </pc:sldLayoutChg>
        <pc:sldLayoutChg chg="del">
          <pc:chgData name="Natasha Morgans" userId="3537e397-1aee-4e05-9cd1-5d76b1e2a31e" providerId="ADAL" clId="{15511644-1FB5-468B-B1A3-289EDAA320EC}" dt="2026-09-21T20:58:38.550" v="0"/>
          <pc:sldLayoutMkLst>
            <pc:docMk/>
            <pc:sldMasterMk cId="1129167254" sldId="2147483710"/>
            <pc:sldLayoutMk cId="3899197620" sldId="2147483715"/>
          </pc:sldLayoutMkLst>
        </pc:sldLayoutChg>
        <pc:sldLayoutChg chg="del">
          <pc:chgData name="Natasha Morgans" userId="3537e397-1aee-4e05-9cd1-5d76b1e2a31e" providerId="ADAL" clId="{15511644-1FB5-468B-B1A3-289EDAA320EC}" dt="2026-09-21T20:58:38.550" v="0"/>
          <pc:sldLayoutMkLst>
            <pc:docMk/>
            <pc:sldMasterMk cId="1129167254" sldId="2147483710"/>
            <pc:sldLayoutMk cId="911777706" sldId="2147483716"/>
          </pc:sldLayoutMkLst>
        </pc:sldLayoutChg>
        <pc:sldLayoutChg chg="del">
          <pc:chgData name="Natasha Morgans" userId="3537e397-1aee-4e05-9cd1-5d76b1e2a31e" providerId="ADAL" clId="{15511644-1FB5-468B-B1A3-289EDAA320EC}" dt="2026-09-21T20:58:38.550" v="0"/>
          <pc:sldLayoutMkLst>
            <pc:docMk/>
            <pc:sldMasterMk cId="1129167254" sldId="2147483710"/>
            <pc:sldLayoutMk cId="2251311954" sldId="2147483717"/>
          </pc:sldLayoutMkLst>
        </pc:sldLayoutChg>
        <pc:sldLayoutChg chg="del">
          <pc:chgData name="Natasha Morgans" userId="3537e397-1aee-4e05-9cd1-5d76b1e2a31e" providerId="ADAL" clId="{15511644-1FB5-468B-B1A3-289EDAA320EC}" dt="2026-09-21T20:58:38.550" v="0"/>
          <pc:sldLayoutMkLst>
            <pc:docMk/>
            <pc:sldMasterMk cId="1129167254" sldId="2147483710"/>
            <pc:sldLayoutMk cId="692003631" sldId="214748371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C40166-9496-41FC-AA18-EDE0AA27A738}" type="datetimeFigureOut">
              <a:rPr lang="en-US" smtClean="0"/>
              <a:t>9/21/2026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AB8626-37F7-4F9C-86E8-3070C6BEA080}" type="slidenum">
              <a:rPr lang="en-US" smtClean="0"/>
              <a:t>‹#›</a:t>
            </a:fld>
            <a:endParaRPr lang="en-US"/>
          </a:p>
        </p:txBody>
      </p:sp>
    </p:spTree>
    <p:extLst>
      <p:ext uri="{BB962C8B-B14F-4D97-AF65-F5344CB8AC3E}">
        <p14:creationId xmlns:p14="http://schemas.microsoft.com/office/powerpoint/2010/main" val="3449737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Patch 1 is not asking you to prove that you are already a perfect leader. It is asking you to reflect honestly on the type of leader you are developing into.</a:t>
            </a:r>
          </a:p>
          <a:p>
            <a:endParaRPr lang="en-US" dirty="0"/>
          </a:p>
        </p:txBody>
      </p:sp>
      <p:sp>
        <p:nvSpPr>
          <p:cNvPr id="4" name="Slide Number Placeholder 3"/>
          <p:cNvSpPr>
            <a:spLocks noGrp="1"/>
          </p:cNvSpPr>
          <p:nvPr>
            <p:ph type="sldNum" sz="quarter" idx="5"/>
          </p:nvPr>
        </p:nvSpPr>
        <p:spPr/>
        <p:txBody>
          <a:bodyPr/>
          <a:lstStyle/>
          <a:p>
            <a:fld id="{E5AB8626-37F7-4F9C-86E8-3070C6BEA080}" type="slidenum">
              <a:rPr lang="en-US" smtClean="0"/>
              <a:t>4</a:t>
            </a:fld>
            <a:endParaRPr lang="en-US"/>
          </a:p>
        </p:txBody>
      </p:sp>
    </p:spTree>
    <p:extLst>
      <p:ext uri="{BB962C8B-B14F-4D97-AF65-F5344CB8AC3E}">
        <p14:creationId xmlns:p14="http://schemas.microsoft.com/office/powerpoint/2010/main" val="3967347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US" sz="1200" b="1" i="0" kern="1200" dirty="0">
                <a:solidFill>
                  <a:schemeClr val="tx1"/>
                </a:solidFill>
                <a:effectLst/>
                <a:latin typeface="+mn-lt"/>
                <a:ea typeface="+mn-ea"/>
                <a:cs typeface="+mn-cs"/>
              </a:rPr>
              <a:t>Who am I?</a:t>
            </a:r>
            <a:endParaRPr lang="en-US" sz="1200" b="0" i="0" kern="1200" dirty="0">
              <a:solidFill>
                <a:schemeClr val="tx1"/>
              </a:solidFill>
              <a:effectLst/>
              <a:latin typeface="+mn-lt"/>
              <a:ea typeface="+mn-ea"/>
              <a:cs typeface="+mn-cs"/>
            </a:endParaRPr>
          </a:p>
          <a:p>
            <a:pPr lvl="0" fontAlgn="t"/>
            <a:r>
              <a:rPr lang="en-US" sz="1200" b="1" i="0" kern="1200" dirty="0">
                <a:solidFill>
                  <a:schemeClr val="tx1"/>
                </a:solidFill>
                <a:effectLst/>
                <a:latin typeface="+mn-lt"/>
                <a:ea typeface="+mn-ea"/>
                <a:cs typeface="+mn-cs"/>
              </a:rPr>
              <a:t>Strengths</a:t>
            </a:r>
            <a:endParaRPr lang="en-US" sz="1200" b="0" i="0" kern="1200" dirty="0">
              <a:solidFill>
                <a:schemeClr val="tx1"/>
              </a:solidFill>
              <a:effectLst/>
              <a:latin typeface="+mn-lt"/>
              <a:ea typeface="+mn-ea"/>
              <a:cs typeface="+mn-cs"/>
            </a:endParaRPr>
          </a:p>
          <a:p>
            <a:pPr lvl="0" fontAlgn="t"/>
            <a:r>
              <a:rPr lang="en-US" sz="1200" b="1" i="0" kern="1200" dirty="0">
                <a:solidFill>
                  <a:schemeClr val="tx1"/>
                </a:solidFill>
                <a:effectLst/>
                <a:latin typeface="+mn-lt"/>
                <a:ea typeface="+mn-ea"/>
                <a:cs typeface="+mn-cs"/>
              </a:rPr>
              <a:t>Development</a:t>
            </a:r>
            <a:endParaRPr lang="en-US" sz="1200" b="0" i="0" kern="1200" dirty="0">
              <a:solidFill>
                <a:schemeClr val="tx1"/>
              </a:solidFill>
              <a:effectLst/>
              <a:latin typeface="+mn-lt"/>
              <a:ea typeface="+mn-ea"/>
              <a:cs typeface="+mn-cs"/>
            </a:endParaRPr>
          </a:p>
          <a:p>
            <a:pPr lvl="0" fontAlgn="t"/>
            <a:r>
              <a:rPr lang="en-US" sz="1200" b="1" i="0" kern="1200" dirty="0">
                <a:solidFill>
                  <a:schemeClr val="tx1"/>
                </a:solidFill>
                <a:effectLst/>
                <a:latin typeface="+mn-lt"/>
                <a:ea typeface="+mn-ea"/>
                <a:cs typeface="+mn-cs"/>
              </a:rPr>
              <a:t>Values</a:t>
            </a:r>
            <a:endParaRPr lang="en-US" sz="1200" b="0" i="0" kern="1200" dirty="0">
              <a:solidFill>
                <a:schemeClr val="tx1"/>
              </a:solidFill>
              <a:effectLst/>
              <a:latin typeface="+mn-lt"/>
              <a:ea typeface="+mn-ea"/>
              <a:cs typeface="+mn-cs"/>
            </a:endParaRPr>
          </a:p>
          <a:p>
            <a:pPr lvl="0" fontAlgn="t"/>
            <a:r>
              <a:rPr lang="en-US" sz="1200" b="1" i="0" kern="1200" dirty="0">
                <a:solidFill>
                  <a:schemeClr val="tx1"/>
                </a:solidFill>
                <a:effectLst/>
                <a:latin typeface="+mn-lt"/>
                <a:ea typeface="+mn-ea"/>
                <a:cs typeface="+mn-cs"/>
              </a:rPr>
              <a:t>Leadership</a:t>
            </a:r>
            <a:endParaRPr lang="en-US" sz="1200" b="0" i="0" kern="1200" dirty="0">
              <a:solidFill>
                <a:schemeClr val="tx1"/>
              </a:solidFill>
              <a:effectLst/>
              <a:latin typeface="+mn-lt"/>
              <a:ea typeface="+mn-ea"/>
              <a:cs typeface="+mn-cs"/>
            </a:endParaRPr>
          </a:p>
          <a:p>
            <a:pPr lvl="0" fontAlgn="t"/>
            <a:r>
              <a:rPr lang="en-US" sz="1200" b="1" i="0" kern="1200" dirty="0">
                <a:solidFill>
                  <a:schemeClr val="tx1"/>
                </a:solidFill>
                <a:effectLst/>
                <a:latin typeface="+mn-lt"/>
                <a:ea typeface="+mn-ea"/>
                <a:cs typeface="+mn-cs"/>
              </a:rPr>
              <a:t>Practice</a:t>
            </a:r>
            <a:endParaRPr lang="en-US" sz="1200" b="0" i="0" kern="1200" dirty="0">
              <a:solidFill>
                <a:schemeClr val="tx1"/>
              </a:solidFill>
              <a:effectLst/>
              <a:latin typeface="+mn-lt"/>
              <a:ea typeface="+mn-ea"/>
              <a:cs typeface="+mn-cs"/>
            </a:endParaRPr>
          </a:p>
          <a:p>
            <a:pPr lvl="0" fontAlgn="t"/>
            <a:r>
              <a:rPr lang="en-US" sz="1200" b="1" i="0" kern="1200" dirty="0">
                <a:solidFill>
                  <a:schemeClr val="tx1"/>
                </a:solidFill>
                <a:effectLst/>
                <a:latin typeface="+mn-lt"/>
                <a:ea typeface="+mn-ea"/>
                <a:cs typeface="+mn-cs"/>
              </a:rPr>
              <a:t>Aspirations</a:t>
            </a:r>
            <a:endParaRPr lang="en-US"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5AB8626-37F7-4F9C-86E8-3070C6BEA080}" type="slidenum">
              <a:rPr lang="en-US" smtClean="0"/>
              <a:t>5</a:t>
            </a:fld>
            <a:endParaRPr lang="en-US"/>
          </a:p>
        </p:txBody>
      </p:sp>
    </p:spTree>
    <p:extLst>
      <p:ext uri="{BB962C8B-B14F-4D97-AF65-F5344CB8AC3E}">
        <p14:creationId xmlns:p14="http://schemas.microsoft.com/office/powerpoint/2010/main" val="3690527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important point here is that this is a </a:t>
            </a:r>
            <a:r>
              <a:rPr lang="en-US" sz="1200" b="1" i="0" kern="1200" dirty="0">
                <a:solidFill>
                  <a:schemeClr val="tx1"/>
                </a:solidFill>
                <a:effectLst/>
                <a:latin typeface="+mn-lt"/>
                <a:ea typeface="+mn-ea"/>
                <a:cs typeface="+mn-cs"/>
              </a:rPr>
              <a:t>critical reflection</a:t>
            </a:r>
            <a:r>
              <a:rPr lang="en-US" sz="1200" b="0" i="0" kern="1200" dirty="0">
                <a:solidFill>
                  <a:schemeClr val="tx1"/>
                </a:solidFill>
                <a:effectLst/>
                <a:latin typeface="+mn-lt"/>
                <a:ea typeface="+mn-ea"/>
                <a:cs typeface="+mn-cs"/>
              </a:rPr>
              <a:t>, not simply a description of yourself.</a:t>
            </a:r>
          </a:p>
          <a:p>
            <a:endParaRPr lang="en-US" dirty="0"/>
          </a:p>
        </p:txBody>
      </p:sp>
      <p:sp>
        <p:nvSpPr>
          <p:cNvPr id="4" name="Slide Number Placeholder 3"/>
          <p:cNvSpPr>
            <a:spLocks noGrp="1"/>
          </p:cNvSpPr>
          <p:nvPr>
            <p:ph type="sldNum" sz="quarter" idx="5"/>
          </p:nvPr>
        </p:nvSpPr>
        <p:spPr/>
        <p:txBody>
          <a:bodyPr/>
          <a:lstStyle/>
          <a:p>
            <a:fld id="{E5AB8626-37F7-4F9C-86E8-3070C6BEA080}" type="slidenum">
              <a:rPr lang="en-US" smtClean="0"/>
              <a:t>6</a:t>
            </a:fld>
            <a:endParaRPr lang="en-US"/>
          </a:p>
        </p:txBody>
      </p:sp>
    </p:spTree>
    <p:extLst>
      <p:ext uri="{BB962C8B-B14F-4D97-AF65-F5344CB8AC3E}">
        <p14:creationId xmlns:p14="http://schemas.microsoft.com/office/powerpoint/2010/main" val="2118577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aim is to CONNECT the learning, not write separately about each session.</a:t>
            </a:r>
          </a:p>
          <a:p>
            <a:endParaRPr lang="en-US" dirty="0"/>
          </a:p>
        </p:txBody>
      </p:sp>
      <p:sp>
        <p:nvSpPr>
          <p:cNvPr id="4" name="Slide Number Placeholder 3"/>
          <p:cNvSpPr>
            <a:spLocks noGrp="1"/>
          </p:cNvSpPr>
          <p:nvPr>
            <p:ph type="sldNum" sz="quarter" idx="5"/>
          </p:nvPr>
        </p:nvSpPr>
        <p:spPr/>
        <p:txBody>
          <a:bodyPr/>
          <a:lstStyle/>
          <a:p>
            <a:fld id="{E5AB8626-37F7-4F9C-86E8-3070C6BEA080}" type="slidenum">
              <a:rPr lang="en-US" smtClean="0"/>
              <a:t>8</a:t>
            </a:fld>
            <a:endParaRPr lang="en-US"/>
          </a:p>
        </p:txBody>
      </p:sp>
    </p:spTree>
    <p:extLst>
      <p:ext uri="{BB962C8B-B14F-4D97-AF65-F5344CB8AC3E}">
        <p14:creationId xmlns:p14="http://schemas.microsoft.com/office/powerpoint/2010/main" val="3347971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B4EE6-5C3E-5121-DE0C-EAABCD383E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ABA0E6-119E-9046-BA50-327B54FE8D4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560A0E7-B60E-778E-286E-EA6B77181222}"/>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Cymraeg</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Eich </a:t>
            </a:r>
            <a:r>
              <a:rPr lang="en-GB" sz="1200" b="0" i="0" kern="1200" dirty="0" err="1">
                <a:solidFill>
                  <a:schemeClr val="tx1"/>
                </a:solidFill>
                <a:effectLst/>
                <a:latin typeface="+mn-lt"/>
                <a:ea typeface="+mn-ea"/>
                <a:cs typeface="+mn-cs"/>
              </a:rPr>
              <a:t>camau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nesaf</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adolygu'r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sesiynau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perthnasol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casglu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tystiolaeth</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dechrau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cynllunio</a:t>
            </a:r>
            <a:r>
              <a:rPr lang="en-GB" sz="1200" b="0" i="0" kern="1200" dirty="0">
                <a:solidFill>
                  <a:schemeClr val="tx1"/>
                </a:solidFill>
                <a:effectLst/>
                <a:latin typeface="+mn-lt"/>
                <a:ea typeface="+mn-ea"/>
                <a:cs typeface="+mn-cs"/>
              </a:rPr>
              <a:t> eich </a:t>
            </a:r>
            <a:r>
              <a:rPr lang="en-GB" sz="1200" b="0" i="0" kern="1200" dirty="0" err="1">
                <a:solidFill>
                  <a:schemeClr val="tx1"/>
                </a:solidFill>
                <a:effectLst/>
                <a:latin typeface="+mn-lt"/>
                <a:ea typeface="+mn-ea"/>
                <a:cs typeface="+mn-cs"/>
              </a:rPr>
              <a:t>ymateb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ddrafftio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fesul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adran</a:t>
            </a:r>
            <a:r>
              <a:rPr lang="en-GB" sz="1200" b="0" i="0" kern="1200" dirty="0">
                <a:solidFill>
                  <a:schemeClr val="tx1"/>
                </a:solidFill>
                <a:effectLst/>
                <a:latin typeface="+mn-lt"/>
                <a:ea typeface="+mn-ea"/>
                <a:cs typeface="+mn-cs"/>
              </a:rPr>
              <a:t> yn </a:t>
            </a:r>
            <a:r>
              <a:rPr lang="en-GB" sz="1200" b="0" i="0" kern="1200" dirty="0" err="1">
                <a:solidFill>
                  <a:schemeClr val="tx1"/>
                </a:solidFill>
                <a:effectLst/>
                <a:latin typeface="+mn-lt"/>
                <a:ea typeface="+mn-ea"/>
                <a:cs typeface="+mn-cs"/>
              </a:rPr>
              <a:t>hytrach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cheisio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ysgrifennu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popeth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unwaith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oes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cymorth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arnoch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cysylltwch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â'ch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tiwtor</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â'r</a:t>
            </a:r>
            <a:r>
              <a:rPr lang="en-GB" sz="1200" b="0" i="0" kern="1200" dirty="0">
                <a:solidFill>
                  <a:schemeClr val="tx1"/>
                </a:solidFill>
                <a:effectLst/>
                <a:latin typeface="+mn-lt"/>
                <a:ea typeface="+mn-ea"/>
                <a:cs typeface="+mn-cs"/>
              </a:rPr>
              <a:t> Hwb.</a:t>
            </a:r>
          </a:p>
          <a:p>
            <a:pPr fontAlgn="t"/>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English</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Your next steps are to review the relevant sessions, gather evidence, and start planning your response. Try drafting section by section rather than writing everything at once. If you need support, contact your tutor or the Hwb team.</a:t>
            </a:r>
          </a:p>
          <a:p>
            <a:endParaRPr lang="en-GB" dirty="0"/>
          </a:p>
        </p:txBody>
      </p:sp>
      <p:sp>
        <p:nvSpPr>
          <p:cNvPr id="4" name="Slide Number Placeholder 3">
            <a:extLst>
              <a:ext uri="{FF2B5EF4-FFF2-40B4-BE49-F238E27FC236}">
                <a16:creationId xmlns:a16="http://schemas.microsoft.com/office/drawing/2014/main" id="{2EE2CFDD-04D9-354F-07DD-F49EEE6AEF90}"/>
              </a:ext>
            </a:extLst>
          </p:cNvPr>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266194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7960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7D19B-0AB0-73B1-908D-D81A743C152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DF86D9-DE11-249D-DBC2-D735873BCE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436C24A-C7EF-4DB2-BE1C-2613768285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0A50318-ACAD-E91C-CF09-3027AD876974}"/>
              </a:ext>
            </a:extLst>
          </p:cNvPr>
          <p:cNvSpPr>
            <a:spLocks noGrp="1"/>
          </p:cNvSpPr>
          <p:nvPr>
            <p:ph type="dt" sz="half" idx="10"/>
          </p:nvPr>
        </p:nvSpPr>
        <p:spPr/>
        <p:txBody>
          <a:bodyPr/>
          <a:lstStyle/>
          <a:p>
            <a:fld id="{779F9B5D-E874-46BE-979D-7205797303E2}" type="datetimeFigureOut">
              <a:rPr lang="en-US" smtClean="0"/>
              <a:t>9/21/2026</a:t>
            </a:fld>
            <a:endParaRPr lang="en-US"/>
          </a:p>
        </p:txBody>
      </p:sp>
      <p:sp>
        <p:nvSpPr>
          <p:cNvPr id="6" name="Footer Placeholder 5">
            <a:extLst>
              <a:ext uri="{FF2B5EF4-FFF2-40B4-BE49-F238E27FC236}">
                <a16:creationId xmlns:a16="http://schemas.microsoft.com/office/drawing/2014/main" id="{05BDF17B-1260-F67A-C326-4FE8E17EA1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8F8E83-2A45-F585-CAE5-45494C7EF353}"/>
              </a:ext>
            </a:extLst>
          </p:cNvPr>
          <p:cNvSpPr>
            <a:spLocks noGrp="1"/>
          </p:cNvSpPr>
          <p:nvPr>
            <p:ph type="sldNum" sz="quarter" idx="12"/>
          </p:nvPr>
        </p:nvSpPr>
        <p:spPr/>
        <p:txBody>
          <a:bodyPr/>
          <a:lstStyle/>
          <a:p>
            <a:fld id="{8895A5BA-91F3-41AA-B676-5DE35D3C162C}" type="slidenum">
              <a:rPr lang="en-US" smtClean="0"/>
              <a:t>‹#›</a:t>
            </a:fld>
            <a:endParaRPr lang="en-US"/>
          </a:p>
        </p:txBody>
      </p:sp>
    </p:spTree>
    <p:extLst>
      <p:ext uri="{BB962C8B-B14F-4D97-AF65-F5344CB8AC3E}">
        <p14:creationId xmlns:p14="http://schemas.microsoft.com/office/powerpoint/2010/main" val="1368618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C157C-13F8-9763-0E16-68AD0CE4FD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B685AFC-1402-C124-F0E2-F2D6E6F3F6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062B8DA-9FD8-4BF5-1219-9544D4147EFF}"/>
              </a:ext>
            </a:extLst>
          </p:cNvPr>
          <p:cNvSpPr>
            <a:spLocks noGrp="1"/>
          </p:cNvSpPr>
          <p:nvPr>
            <p:ph type="dt" sz="half" idx="10"/>
          </p:nvPr>
        </p:nvSpPr>
        <p:spPr/>
        <p:txBody>
          <a:bodyPr/>
          <a:lstStyle/>
          <a:p>
            <a:fld id="{779F9B5D-E874-46BE-979D-7205797303E2}" type="datetimeFigureOut">
              <a:rPr lang="en-US" smtClean="0"/>
              <a:t>9/21/2026</a:t>
            </a:fld>
            <a:endParaRPr lang="en-US"/>
          </a:p>
        </p:txBody>
      </p:sp>
      <p:sp>
        <p:nvSpPr>
          <p:cNvPr id="5" name="Footer Placeholder 4">
            <a:extLst>
              <a:ext uri="{FF2B5EF4-FFF2-40B4-BE49-F238E27FC236}">
                <a16:creationId xmlns:a16="http://schemas.microsoft.com/office/drawing/2014/main" id="{05306C98-18D0-4398-546F-0E7C249BED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85147B-2AEE-4005-6F61-728190259FF6}"/>
              </a:ext>
            </a:extLst>
          </p:cNvPr>
          <p:cNvSpPr>
            <a:spLocks noGrp="1"/>
          </p:cNvSpPr>
          <p:nvPr>
            <p:ph type="sldNum" sz="quarter" idx="12"/>
          </p:nvPr>
        </p:nvSpPr>
        <p:spPr/>
        <p:txBody>
          <a:bodyPr/>
          <a:lstStyle/>
          <a:p>
            <a:fld id="{8895A5BA-91F3-41AA-B676-5DE35D3C162C}" type="slidenum">
              <a:rPr lang="en-US" smtClean="0"/>
              <a:t>‹#›</a:t>
            </a:fld>
            <a:endParaRPr lang="en-US"/>
          </a:p>
        </p:txBody>
      </p:sp>
    </p:spTree>
    <p:extLst>
      <p:ext uri="{BB962C8B-B14F-4D97-AF65-F5344CB8AC3E}">
        <p14:creationId xmlns:p14="http://schemas.microsoft.com/office/powerpoint/2010/main" val="3563314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514128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78934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6937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19628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12499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2215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43116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266401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1396657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9.xml"/><Relationship Id="rId7" Type="http://schemas.openxmlformats.org/officeDocument/2006/relationships/theme" Target="../theme/theme6.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020865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19864323"/>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16762360"/>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99550930"/>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205551658"/>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974295494"/>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mailto:hwb@uwtsd.ac.uk" TargetMode="External"/><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7094AA2-7CAD-678C-14C6-C938BB0646E0}"/>
              </a:ext>
            </a:extLst>
          </p:cNvPr>
          <p:cNvSpPr>
            <a:spLocks noGrp="1"/>
          </p:cNvSpPr>
          <p:nvPr>
            <p:ph type="title"/>
          </p:nvPr>
        </p:nvSpPr>
        <p:spPr/>
        <p:txBody>
          <a:bodyPr/>
          <a:lstStyle/>
          <a:p>
            <a:r>
              <a:rPr lang="en-GB" dirty="0" err="1"/>
              <a:t>Canllawiau</a:t>
            </a:r>
            <a:br>
              <a:rPr lang="en-GB" dirty="0"/>
            </a:br>
            <a:r>
              <a:rPr lang="en-GB" dirty="0"/>
              <a:t>Patch 1</a:t>
            </a:r>
            <a:endParaRPr lang="en-US" dirty="0"/>
          </a:p>
        </p:txBody>
      </p:sp>
      <p:sp>
        <p:nvSpPr>
          <p:cNvPr id="5" name="Text Placeholder 4">
            <a:extLst>
              <a:ext uri="{FF2B5EF4-FFF2-40B4-BE49-F238E27FC236}">
                <a16:creationId xmlns:a16="http://schemas.microsoft.com/office/drawing/2014/main" id="{085A4735-2138-A676-D574-7A5442E62818}"/>
              </a:ext>
            </a:extLst>
          </p:cNvPr>
          <p:cNvSpPr>
            <a:spLocks noGrp="1"/>
          </p:cNvSpPr>
          <p:nvPr>
            <p:ph type="body" sz="quarter" idx="10"/>
          </p:nvPr>
        </p:nvSpPr>
        <p:spPr/>
        <p:txBody>
          <a:bodyPr/>
          <a:lstStyle/>
          <a:p>
            <a:r>
              <a:rPr lang="en-GB" dirty="0">
                <a:solidFill>
                  <a:schemeClr val="accent4">
                    <a:lumMod val="20000"/>
                    <a:lumOff val="80000"/>
                  </a:schemeClr>
                </a:solidFill>
              </a:rPr>
              <a:t>Patch 1</a:t>
            </a:r>
          </a:p>
          <a:p>
            <a:r>
              <a:rPr lang="en-GB" dirty="0">
                <a:solidFill>
                  <a:schemeClr val="accent4">
                    <a:lumMod val="20000"/>
                    <a:lumOff val="80000"/>
                  </a:schemeClr>
                </a:solidFill>
              </a:rPr>
              <a:t>Guidance</a:t>
            </a:r>
            <a:endParaRPr lang="en-US" dirty="0">
              <a:solidFill>
                <a:schemeClr val="accent4">
                  <a:lumMod val="20000"/>
                  <a:lumOff val="80000"/>
                </a:schemeClr>
              </a:solidFill>
            </a:endParaRPr>
          </a:p>
        </p:txBody>
      </p:sp>
    </p:spTree>
    <p:extLst>
      <p:ext uri="{BB962C8B-B14F-4D97-AF65-F5344CB8AC3E}">
        <p14:creationId xmlns:p14="http://schemas.microsoft.com/office/powerpoint/2010/main" val="2375349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64D94-7BD2-9A74-04E7-75C601DA981D}"/>
              </a:ext>
            </a:extLst>
          </p:cNvPr>
          <p:cNvSpPr>
            <a:spLocks noGrp="1"/>
          </p:cNvSpPr>
          <p:nvPr>
            <p:ph type="title"/>
          </p:nvPr>
        </p:nvSpPr>
        <p:spPr/>
        <p:txBody>
          <a:bodyPr/>
          <a:lstStyle/>
          <a:p>
            <a:r>
              <a:rPr lang="en-GB" dirty="0" err="1"/>
              <a:t>Canllawiau</a:t>
            </a:r>
            <a:r>
              <a:rPr lang="en-GB" dirty="0"/>
              <a:t> Patch 1</a:t>
            </a:r>
            <a:br>
              <a:rPr lang="en-GB" dirty="0"/>
            </a:br>
            <a:r>
              <a:rPr lang="en-GB" dirty="0">
                <a:solidFill>
                  <a:schemeClr val="accent1">
                    <a:lumMod val="75000"/>
                  </a:schemeClr>
                </a:solidFill>
              </a:rPr>
              <a:t>Patch 1 guidance</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AABFDE77-A392-31ED-6E4C-E04EC0EFDEAE}"/>
              </a:ext>
            </a:extLst>
          </p:cNvPr>
          <p:cNvSpPr>
            <a:spLocks noGrp="1"/>
          </p:cNvSpPr>
          <p:nvPr>
            <p:ph sz="half" idx="1"/>
          </p:nvPr>
        </p:nvSpPr>
        <p:spPr/>
        <p:txBody>
          <a:bodyPr>
            <a:normAutofit lnSpcReduction="10000"/>
          </a:bodyPr>
          <a:lstStyle/>
          <a:p>
            <a:pPr fontAlgn="t"/>
            <a:r>
              <a:rPr lang="en-US" dirty="0" err="1"/>
              <a:t>Croeso</a:t>
            </a:r>
            <a:r>
              <a:rPr lang="en-US" dirty="0"/>
              <a:t> </a:t>
            </a:r>
            <a:r>
              <a:rPr lang="en-US" dirty="0" err="1"/>
              <a:t>i'r</a:t>
            </a:r>
            <a:r>
              <a:rPr lang="en-US" dirty="0"/>
              <a:t> </a:t>
            </a:r>
            <a:r>
              <a:rPr lang="en-US" dirty="0" err="1"/>
              <a:t>sesiwn</a:t>
            </a:r>
            <a:r>
              <a:rPr lang="en-US" dirty="0"/>
              <a:t> </a:t>
            </a:r>
            <a:r>
              <a:rPr lang="en-US" dirty="0" err="1"/>
              <a:t>gymorth</a:t>
            </a:r>
            <a:r>
              <a:rPr lang="en-US" dirty="0"/>
              <a:t> hon </a:t>
            </a:r>
            <a:r>
              <a:rPr lang="en-US" dirty="0" err="1"/>
              <a:t>ar</a:t>
            </a:r>
            <a:r>
              <a:rPr lang="en-US" dirty="0"/>
              <a:t> </a:t>
            </a:r>
            <a:r>
              <a:rPr lang="en-US" dirty="0" err="1"/>
              <a:t>gyfer</a:t>
            </a:r>
            <a:r>
              <a:rPr lang="en-US" dirty="0"/>
              <a:t> </a:t>
            </a:r>
            <a:r>
              <a:rPr lang="en-US" b="1" dirty="0"/>
              <a:t>Patch 1</a:t>
            </a:r>
            <a:r>
              <a:rPr lang="en-US" dirty="0"/>
              <a:t>.</a:t>
            </a:r>
          </a:p>
          <a:p>
            <a:pPr fontAlgn="t"/>
            <a:r>
              <a:rPr lang="en-US" dirty="0" err="1"/>
              <a:t>Bwriad</a:t>
            </a:r>
            <a:r>
              <a:rPr lang="en-US" dirty="0"/>
              <a:t> y </a:t>
            </a:r>
            <a:r>
              <a:rPr lang="en-US" dirty="0" err="1"/>
              <a:t>sesiwn</a:t>
            </a:r>
            <a:r>
              <a:rPr lang="en-US" dirty="0"/>
              <a:t> </a:t>
            </a:r>
            <a:r>
              <a:rPr lang="en-US" dirty="0" err="1"/>
              <a:t>heddiw</a:t>
            </a:r>
            <a:r>
              <a:rPr lang="en-US" dirty="0"/>
              <a:t> </a:t>
            </a:r>
            <a:r>
              <a:rPr lang="en-US" dirty="0" err="1"/>
              <a:t>yw</a:t>
            </a:r>
            <a:r>
              <a:rPr lang="en-US" dirty="0"/>
              <a:t> </a:t>
            </a:r>
            <a:r>
              <a:rPr lang="en-US" dirty="0" err="1"/>
              <a:t>eich</a:t>
            </a:r>
            <a:r>
              <a:rPr lang="en-US" dirty="0"/>
              <a:t> </a:t>
            </a:r>
            <a:r>
              <a:rPr lang="en-US" dirty="0" err="1"/>
              <a:t>helpu</a:t>
            </a:r>
            <a:r>
              <a:rPr lang="en-US" dirty="0"/>
              <a:t> </a:t>
            </a:r>
            <a:r>
              <a:rPr lang="en-US" dirty="0" err="1"/>
              <a:t>i</a:t>
            </a:r>
            <a:r>
              <a:rPr lang="en-US" dirty="0"/>
              <a:t> </a:t>
            </a:r>
            <a:r>
              <a:rPr lang="en-US" dirty="0" err="1"/>
              <a:t>ddeall</a:t>
            </a:r>
            <a:r>
              <a:rPr lang="en-US" dirty="0"/>
              <a:t> </a:t>
            </a:r>
            <a:r>
              <a:rPr lang="en-US" dirty="0" err="1"/>
              <a:t>gofynion</a:t>
            </a:r>
            <a:r>
              <a:rPr lang="en-US" dirty="0"/>
              <a:t> Patch 1, </a:t>
            </a:r>
            <a:r>
              <a:rPr lang="en-US" dirty="0" err="1"/>
              <a:t>beth</a:t>
            </a:r>
            <a:r>
              <a:rPr lang="en-US" dirty="0"/>
              <a:t> </a:t>
            </a:r>
            <a:r>
              <a:rPr lang="en-US" dirty="0" err="1"/>
              <a:t>sydd</a:t>
            </a:r>
            <a:r>
              <a:rPr lang="en-US" dirty="0"/>
              <a:t> </a:t>
            </a:r>
            <a:r>
              <a:rPr lang="en-US" dirty="0" err="1"/>
              <a:t>angen</a:t>
            </a:r>
            <a:r>
              <a:rPr lang="en-US" dirty="0"/>
              <a:t> </a:t>
            </a:r>
            <a:r>
              <a:rPr lang="en-US" dirty="0" err="1"/>
              <a:t>ei</a:t>
            </a:r>
            <a:r>
              <a:rPr lang="en-US" dirty="0"/>
              <a:t> </a:t>
            </a:r>
            <a:r>
              <a:rPr lang="en-US" dirty="0" err="1"/>
              <a:t>gynnwys</a:t>
            </a:r>
            <a:r>
              <a:rPr lang="en-US" dirty="0"/>
              <a:t>, a </a:t>
            </a:r>
            <a:r>
              <a:rPr lang="en-US" dirty="0" err="1"/>
              <a:t>sut</a:t>
            </a:r>
            <a:r>
              <a:rPr lang="en-US" dirty="0"/>
              <a:t> </a:t>
            </a:r>
            <a:r>
              <a:rPr lang="en-US" dirty="0" err="1"/>
              <a:t>gallwch</a:t>
            </a:r>
            <a:r>
              <a:rPr lang="en-US" dirty="0"/>
              <a:t> </a:t>
            </a:r>
            <a:r>
              <a:rPr lang="en-US" dirty="0" err="1"/>
              <a:t>gynllunio</a:t>
            </a:r>
            <a:r>
              <a:rPr lang="en-US" dirty="0"/>
              <a:t> </a:t>
            </a:r>
            <a:r>
              <a:rPr lang="en-US" dirty="0" err="1"/>
              <a:t>ymateb</a:t>
            </a:r>
            <a:r>
              <a:rPr lang="en-US" dirty="0"/>
              <a:t> </a:t>
            </a:r>
            <a:r>
              <a:rPr lang="en-US" dirty="0" err="1"/>
              <a:t>myfyriol</a:t>
            </a:r>
            <a:r>
              <a:rPr lang="en-US" dirty="0"/>
              <a:t> </a:t>
            </a:r>
            <a:r>
              <a:rPr lang="en-US" dirty="0" err="1"/>
              <a:t>sy'n</a:t>
            </a:r>
            <a:r>
              <a:rPr lang="en-US" dirty="0"/>
              <a:t> </a:t>
            </a:r>
            <a:r>
              <a:rPr lang="en-US" dirty="0" err="1"/>
              <a:t>dangos</a:t>
            </a:r>
            <a:r>
              <a:rPr lang="en-US" dirty="0"/>
              <a:t> </a:t>
            </a:r>
            <a:r>
              <a:rPr lang="en-US" dirty="0" err="1"/>
              <a:t>eich</a:t>
            </a:r>
            <a:r>
              <a:rPr lang="en-US" dirty="0"/>
              <a:t> </a:t>
            </a:r>
            <a:r>
              <a:rPr lang="en-US" dirty="0" err="1"/>
              <a:t>hunaniaeth</a:t>
            </a:r>
            <a:r>
              <a:rPr lang="en-US" dirty="0"/>
              <a:t> </a:t>
            </a:r>
            <a:r>
              <a:rPr lang="en-US" dirty="0" err="1"/>
              <a:t>arweinyddiaeth</a:t>
            </a:r>
            <a:r>
              <a:rPr lang="en-US" dirty="0"/>
              <a:t> </a:t>
            </a:r>
            <a:r>
              <a:rPr lang="en-US" dirty="0" err="1"/>
              <a:t>sy'n</a:t>
            </a:r>
            <a:r>
              <a:rPr lang="en-US" dirty="0"/>
              <a:t> </a:t>
            </a:r>
            <a:r>
              <a:rPr lang="en-US" dirty="0" err="1"/>
              <a:t>datblygu</a:t>
            </a:r>
            <a:r>
              <a:rPr lang="en-US" dirty="0"/>
              <a:t>.</a:t>
            </a:r>
          </a:p>
          <a:p>
            <a:endParaRPr lang="en-US" dirty="0"/>
          </a:p>
        </p:txBody>
      </p:sp>
      <p:sp>
        <p:nvSpPr>
          <p:cNvPr id="4" name="Content Placeholder 3">
            <a:extLst>
              <a:ext uri="{FF2B5EF4-FFF2-40B4-BE49-F238E27FC236}">
                <a16:creationId xmlns:a16="http://schemas.microsoft.com/office/drawing/2014/main" id="{0F7DF25B-90CF-4279-FE55-BA3C86EBE4F7}"/>
              </a:ext>
            </a:extLst>
          </p:cNvPr>
          <p:cNvSpPr>
            <a:spLocks noGrp="1"/>
          </p:cNvSpPr>
          <p:nvPr>
            <p:ph sz="half" idx="2"/>
          </p:nvPr>
        </p:nvSpPr>
        <p:spPr/>
        <p:txBody>
          <a:bodyPr>
            <a:normAutofit lnSpcReduction="10000"/>
          </a:bodyPr>
          <a:lstStyle/>
          <a:p>
            <a:pPr fontAlgn="t"/>
            <a:r>
              <a:rPr lang="en-US" dirty="0">
                <a:solidFill>
                  <a:schemeClr val="accent1">
                    <a:lumMod val="75000"/>
                  </a:schemeClr>
                </a:solidFill>
              </a:rPr>
              <a:t>Welcome to this </a:t>
            </a:r>
            <a:r>
              <a:rPr lang="en-US" b="1" dirty="0">
                <a:solidFill>
                  <a:schemeClr val="accent1">
                    <a:lumMod val="75000"/>
                  </a:schemeClr>
                </a:solidFill>
              </a:rPr>
              <a:t>Patch 1</a:t>
            </a:r>
            <a:r>
              <a:rPr lang="en-US" dirty="0">
                <a:solidFill>
                  <a:schemeClr val="accent1">
                    <a:lumMod val="75000"/>
                  </a:schemeClr>
                </a:solidFill>
              </a:rPr>
              <a:t> guidance session.</a:t>
            </a:r>
          </a:p>
          <a:p>
            <a:pPr fontAlgn="t"/>
            <a:r>
              <a:rPr lang="en-US" dirty="0">
                <a:solidFill>
                  <a:schemeClr val="accent1">
                    <a:lumMod val="75000"/>
                  </a:schemeClr>
                </a:solidFill>
              </a:rPr>
              <a:t>Today's session is designed to help you understand the requirements of Patch 1, what needs to be included, and how you can plan a reflective response that demonstrates your developing leadership identity.</a:t>
            </a:r>
          </a:p>
          <a:p>
            <a:endParaRPr lang="en-US" dirty="0"/>
          </a:p>
        </p:txBody>
      </p:sp>
    </p:spTree>
    <p:extLst>
      <p:ext uri="{BB962C8B-B14F-4D97-AF65-F5344CB8AC3E}">
        <p14:creationId xmlns:p14="http://schemas.microsoft.com/office/powerpoint/2010/main" val="2838521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13AC6-E7CC-FD12-2F83-E092050CFAF5}"/>
              </a:ext>
            </a:extLst>
          </p:cNvPr>
          <p:cNvSpPr>
            <a:spLocks noGrp="1"/>
          </p:cNvSpPr>
          <p:nvPr>
            <p:ph type="title"/>
          </p:nvPr>
        </p:nvSpPr>
        <p:spPr/>
        <p:txBody>
          <a:bodyPr/>
          <a:lstStyle/>
          <a:p>
            <a:r>
              <a:rPr lang="en-GB" dirty="0" err="1"/>
              <a:t>Cymorth</a:t>
            </a:r>
            <a:r>
              <a:rPr lang="en-GB" dirty="0"/>
              <a:t> </a:t>
            </a:r>
            <a:r>
              <a:rPr lang="en-GB" dirty="0" err="1"/>
              <a:t>asesu</a:t>
            </a:r>
            <a:r>
              <a:rPr lang="en-GB" dirty="0"/>
              <a:t> Patch 1</a:t>
            </a:r>
            <a:br>
              <a:rPr lang="en-GB" dirty="0"/>
            </a:br>
            <a:r>
              <a:rPr lang="en-GB" dirty="0">
                <a:solidFill>
                  <a:schemeClr val="accent1">
                    <a:lumMod val="75000"/>
                  </a:schemeClr>
                </a:solidFill>
              </a:rPr>
              <a:t>Patch 1 Assessment support</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19ADD7A8-8E2A-3520-31E1-9FCA9ECBD03A}"/>
              </a:ext>
            </a:extLst>
          </p:cNvPr>
          <p:cNvSpPr>
            <a:spLocks noGrp="1"/>
          </p:cNvSpPr>
          <p:nvPr>
            <p:ph sz="half" idx="1"/>
          </p:nvPr>
        </p:nvSpPr>
        <p:spPr/>
        <p:txBody>
          <a:bodyPr>
            <a:normAutofit fontScale="70000" lnSpcReduction="20000"/>
          </a:bodyPr>
          <a:lstStyle/>
          <a:p>
            <a:pPr fontAlgn="t"/>
            <a:r>
              <a:rPr lang="en-US" b="1" dirty="0" err="1"/>
              <a:t>Hunaniaeth</a:t>
            </a:r>
            <a:r>
              <a:rPr lang="en-US" b="1" dirty="0"/>
              <a:t> a </a:t>
            </a:r>
            <a:r>
              <a:rPr lang="en-US" b="1" dirty="0" err="1"/>
              <a:t>Gwerthoedd</a:t>
            </a:r>
            <a:r>
              <a:rPr lang="en-US" b="1" dirty="0"/>
              <a:t> </a:t>
            </a:r>
            <a:r>
              <a:rPr lang="en-US" b="1" dirty="0" err="1"/>
              <a:t>Arweinyddiaeth</a:t>
            </a:r>
            <a:endParaRPr lang="en-US" b="1" dirty="0"/>
          </a:p>
          <a:p>
            <a:pPr fontAlgn="t"/>
            <a:r>
              <a:rPr lang="en-US" dirty="0"/>
              <a:t>Mae Patch 1 </a:t>
            </a:r>
            <a:r>
              <a:rPr lang="en-US" dirty="0" err="1"/>
              <a:t>yn</a:t>
            </a:r>
            <a:r>
              <a:rPr lang="en-US" dirty="0"/>
              <a:t> </a:t>
            </a:r>
            <a:r>
              <a:rPr lang="en-US" dirty="0" err="1"/>
              <a:t>canolbwyntio</a:t>
            </a:r>
            <a:r>
              <a:rPr lang="en-US" dirty="0"/>
              <a:t> </a:t>
            </a:r>
            <a:r>
              <a:rPr lang="en-US" dirty="0" err="1"/>
              <a:t>ar</a:t>
            </a:r>
            <a:r>
              <a:rPr lang="en-US" dirty="0"/>
              <a:t> </a:t>
            </a:r>
            <a:r>
              <a:rPr lang="en-US" b="1" dirty="0" err="1"/>
              <a:t>bwy</a:t>
            </a:r>
            <a:r>
              <a:rPr lang="en-US" b="1" dirty="0"/>
              <a:t> </a:t>
            </a:r>
            <a:r>
              <a:rPr lang="en-US" b="1" dirty="0" err="1"/>
              <a:t>ydych</a:t>
            </a:r>
            <a:r>
              <a:rPr lang="en-US" b="1" dirty="0"/>
              <a:t> chi </a:t>
            </a:r>
            <a:r>
              <a:rPr lang="en-US" b="1" dirty="0" err="1"/>
              <a:t>fel</a:t>
            </a:r>
            <a:r>
              <a:rPr lang="en-US" b="1" dirty="0"/>
              <a:t> </a:t>
            </a:r>
            <a:r>
              <a:rPr lang="en-US" b="1" dirty="0" err="1"/>
              <a:t>arweinydd</a:t>
            </a:r>
            <a:r>
              <a:rPr lang="en-US" b="1" dirty="0"/>
              <a:t> </a:t>
            </a:r>
            <a:r>
              <a:rPr lang="en-US" b="1" dirty="0" err="1"/>
              <a:t>sy'n</a:t>
            </a:r>
            <a:r>
              <a:rPr lang="en-US" b="1" dirty="0"/>
              <a:t> </a:t>
            </a:r>
            <a:r>
              <a:rPr lang="en-US" b="1" dirty="0" err="1"/>
              <a:t>datblygu</a:t>
            </a:r>
            <a:r>
              <a:rPr lang="en-US" dirty="0"/>
              <a:t> </a:t>
            </a:r>
            <a:r>
              <a:rPr lang="en-US" dirty="0" err="1"/>
              <a:t>a'r</a:t>
            </a:r>
            <a:r>
              <a:rPr lang="en-US" dirty="0"/>
              <a:t> </a:t>
            </a:r>
            <a:r>
              <a:rPr lang="en-US" dirty="0" err="1"/>
              <a:t>gwerthoedd</a:t>
            </a:r>
            <a:r>
              <a:rPr lang="en-US" dirty="0"/>
              <a:t> </a:t>
            </a:r>
            <a:r>
              <a:rPr lang="en-US" dirty="0" err="1"/>
              <a:t>sy'n</a:t>
            </a:r>
            <a:r>
              <a:rPr lang="en-US" dirty="0"/>
              <a:t> </a:t>
            </a:r>
            <a:r>
              <a:rPr lang="en-US" dirty="0" err="1"/>
              <a:t>dylanwadu</a:t>
            </a:r>
            <a:r>
              <a:rPr lang="en-US" dirty="0"/>
              <a:t> </a:t>
            </a:r>
            <a:r>
              <a:rPr lang="en-US" dirty="0" err="1"/>
              <a:t>ar</a:t>
            </a:r>
            <a:r>
              <a:rPr lang="en-US" dirty="0"/>
              <a:t> </a:t>
            </a:r>
            <a:r>
              <a:rPr lang="en-US" dirty="0" err="1"/>
              <a:t>eich</a:t>
            </a:r>
            <a:r>
              <a:rPr lang="en-US" dirty="0"/>
              <a:t> </a:t>
            </a:r>
            <a:r>
              <a:rPr lang="en-US" dirty="0" err="1"/>
              <a:t>ymarfer</a:t>
            </a:r>
            <a:r>
              <a:rPr lang="en-US" dirty="0"/>
              <a:t>.</a:t>
            </a:r>
          </a:p>
          <a:p>
            <a:pPr fontAlgn="t"/>
            <a:r>
              <a:rPr lang="en-US" dirty="0" err="1"/>
              <a:t>Mae'n</a:t>
            </a:r>
            <a:r>
              <a:rPr lang="en-US" dirty="0"/>
              <a:t> </a:t>
            </a:r>
            <a:r>
              <a:rPr lang="en-US" dirty="0" err="1"/>
              <a:t>dwyn</a:t>
            </a:r>
            <a:r>
              <a:rPr lang="en-US" dirty="0"/>
              <a:t> </a:t>
            </a:r>
            <a:r>
              <a:rPr lang="en-US" dirty="0" err="1"/>
              <a:t>ynghyd</a:t>
            </a:r>
            <a:r>
              <a:rPr lang="en-US" dirty="0"/>
              <a:t> y </a:t>
            </a:r>
            <a:r>
              <a:rPr lang="en-US" dirty="0" err="1"/>
              <a:t>dysgu</a:t>
            </a:r>
            <a:r>
              <a:rPr lang="en-US" dirty="0"/>
              <a:t> o </a:t>
            </a:r>
            <a:r>
              <a:rPr lang="en-US" b="1" dirty="0" err="1"/>
              <a:t>Sesiynau</a:t>
            </a:r>
            <a:r>
              <a:rPr lang="en-US" b="1" dirty="0"/>
              <a:t> 1 a 3</a:t>
            </a:r>
            <a:r>
              <a:rPr lang="en-US" dirty="0"/>
              <a:t> ac </a:t>
            </a:r>
            <a:r>
              <a:rPr lang="en-US" dirty="0" err="1"/>
              <a:t>yn</a:t>
            </a:r>
            <a:r>
              <a:rPr lang="en-US" dirty="0"/>
              <a:t> </a:t>
            </a:r>
            <a:r>
              <a:rPr lang="en-US" dirty="0" err="1"/>
              <a:t>gofyn</a:t>
            </a:r>
            <a:r>
              <a:rPr lang="en-US" dirty="0"/>
              <a:t> </a:t>
            </a:r>
            <a:r>
              <a:rPr lang="en-US" dirty="0" err="1"/>
              <a:t>i</a:t>
            </a:r>
            <a:r>
              <a:rPr lang="en-US" dirty="0"/>
              <a:t> chi </a:t>
            </a:r>
            <a:r>
              <a:rPr lang="en-US" dirty="0" err="1"/>
              <a:t>fyfyrio</a:t>
            </a:r>
            <a:r>
              <a:rPr lang="en-US" dirty="0"/>
              <a:t> </a:t>
            </a:r>
            <a:r>
              <a:rPr lang="en-US" dirty="0" err="1"/>
              <a:t>ar</a:t>
            </a:r>
            <a:r>
              <a:rPr lang="en-US" dirty="0"/>
              <a:t> </a:t>
            </a:r>
            <a:r>
              <a:rPr lang="en-US" dirty="0" err="1"/>
              <a:t>eich</a:t>
            </a:r>
            <a:r>
              <a:rPr lang="en-US" dirty="0"/>
              <a:t>:</a:t>
            </a:r>
          </a:p>
          <a:p>
            <a:pPr marL="342900" lvl="0" indent="-342900" fontAlgn="t"/>
            <a:r>
              <a:rPr lang="en-US" dirty="0" err="1"/>
              <a:t>cryfderau</a:t>
            </a:r>
            <a:r>
              <a:rPr lang="en-US" dirty="0"/>
              <a:t>;</a:t>
            </a:r>
          </a:p>
          <a:p>
            <a:pPr marL="342900" lvl="0" indent="-342900" fontAlgn="t"/>
            <a:r>
              <a:rPr lang="en-US" dirty="0" err="1"/>
              <a:t>meysydd</a:t>
            </a:r>
            <a:r>
              <a:rPr lang="en-US" dirty="0"/>
              <a:t> </a:t>
            </a:r>
            <a:r>
              <a:rPr lang="en-US" dirty="0" err="1"/>
              <a:t>i'w</a:t>
            </a:r>
            <a:r>
              <a:rPr lang="en-US" dirty="0"/>
              <a:t> </a:t>
            </a:r>
            <a:r>
              <a:rPr lang="en-US" dirty="0" err="1"/>
              <a:t>datblygu</a:t>
            </a:r>
            <a:r>
              <a:rPr lang="en-US" dirty="0"/>
              <a:t>;</a:t>
            </a:r>
          </a:p>
          <a:p>
            <a:pPr marL="342900" lvl="0" indent="-342900" fontAlgn="t"/>
            <a:r>
              <a:rPr lang="en-US" dirty="0" err="1"/>
              <a:t>gwerthoedd</a:t>
            </a:r>
            <a:r>
              <a:rPr lang="en-US" dirty="0"/>
              <a:t>;</a:t>
            </a:r>
          </a:p>
          <a:p>
            <a:pPr marL="342900" lvl="0" indent="-342900" fontAlgn="t"/>
            <a:r>
              <a:rPr lang="en-US" dirty="0"/>
              <a:t>dull o </a:t>
            </a:r>
            <a:r>
              <a:rPr lang="en-US" dirty="0" err="1"/>
              <a:t>arwain</a:t>
            </a:r>
            <a:r>
              <a:rPr lang="en-US" dirty="0"/>
              <a:t>;</a:t>
            </a:r>
          </a:p>
          <a:p>
            <a:pPr marL="342900" lvl="0" indent="-342900" fontAlgn="t"/>
            <a:r>
              <a:rPr lang="en-US" dirty="0" err="1"/>
              <a:t>dyheadau</a:t>
            </a:r>
            <a:r>
              <a:rPr lang="en-US" dirty="0"/>
              <a:t> </a:t>
            </a:r>
            <a:r>
              <a:rPr lang="en-US" dirty="0" err="1"/>
              <a:t>ar</a:t>
            </a:r>
            <a:r>
              <a:rPr lang="en-US" dirty="0"/>
              <a:t> </a:t>
            </a:r>
            <a:r>
              <a:rPr lang="en-US" dirty="0" err="1"/>
              <a:t>gyfer</a:t>
            </a:r>
            <a:r>
              <a:rPr lang="en-US" dirty="0"/>
              <a:t> y </a:t>
            </a:r>
            <a:r>
              <a:rPr lang="en-US" dirty="0" err="1"/>
              <a:t>dyfodol</a:t>
            </a:r>
            <a:r>
              <a:rPr lang="en-US" dirty="0"/>
              <a:t>.</a:t>
            </a:r>
          </a:p>
          <a:p>
            <a:endParaRPr lang="en-US" dirty="0"/>
          </a:p>
        </p:txBody>
      </p:sp>
      <p:sp>
        <p:nvSpPr>
          <p:cNvPr id="4" name="Content Placeholder 3">
            <a:extLst>
              <a:ext uri="{FF2B5EF4-FFF2-40B4-BE49-F238E27FC236}">
                <a16:creationId xmlns:a16="http://schemas.microsoft.com/office/drawing/2014/main" id="{D709B4F6-68F2-689E-8AC6-8B3E8C4CBA64}"/>
              </a:ext>
            </a:extLst>
          </p:cNvPr>
          <p:cNvSpPr>
            <a:spLocks noGrp="1"/>
          </p:cNvSpPr>
          <p:nvPr>
            <p:ph sz="half" idx="2"/>
          </p:nvPr>
        </p:nvSpPr>
        <p:spPr/>
        <p:txBody>
          <a:bodyPr>
            <a:normAutofit fontScale="70000" lnSpcReduction="20000"/>
          </a:bodyPr>
          <a:lstStyle/>
          <a:p>
            <a:pPr fontAlgn="t"/>
            <a:r>
              <a:rPr lang="en-US" b="1" dirty="0">
                <a:solidFill>
                  <a:schemeClr val="accent1">
                    <a:lumMod val="75000"/>
                  </a:schemeClr>
                </a:solidFill>
              </a:rPr>
              <a:t>Leadership Identity and Values</a:t>
            </a:r>
          </a:p>
          <a:p>
            <a:pPr fontAlgn="t"/>
            <a:r>
              <a:rPr lang="en-US" dirty="0">
                <a:solidFill>
                  <a:schemeClr val="accent1">
                    <a:lumMod val="75000"/>
                  </a:schemeClr>
                </a:solidFill>
              </a:rPr>
              <a:t>Patch 1 focuses on </a:t>
            </a:r>
            <a:r>
              <a:rPr lang="en-US" b="1" dirty="0">
                <a:solidFill>
                  <a:schemeClr val="accent1">
                    <a:lumMod val="75000"/>
                  </a:schemeClr>
                </a:solidFill>
              </a:rPr>
              <a:t>who you are as a developing leader</a:t>
            </a:r>
            <a:r>
              <a:rPr lang="en-US" dirty="0">
                <a:solidFill>
                  <a:schemeClr val="accent1">
                    <a:lumMod val="75000"/>
                  </a:schemeClr>
                </a:solidFill>
              </a:rPr>
              <a:t> and the values that influence your practice.</a:t>
            </a:r>
          </a:p>
          <a:p>
            <a:pPr fontAlgn="t"/>
            <a:r>
              <a:rPr lang="en-US" dirty="0">
                <a:solidFill>
                  <a:schemeClr val="accent1">
                    <a:lumMod val="75000"/>
                  </a:schemeClr>
                </a:solidFill>
              </a:rPr>
              <a:t>It brings together learning from </a:t>
            </a:r>
            <a:r>
              <a:rPr lang="en-US" b="1" dirty="0">
                <a:solidFill>
                  <a:schemeClr val="accent1">
                    <a:lumMod val="75000"/>
                  </a:schemeClr>
                </a:solidFill>
              </a:rPr>
              <a:t>Sessions 1 and 3</a:t>
            </a:r>
            <a:r>
              <a:rPr lang="en-US" dirty="0">
                <a:solidFill>
                  <a:schemeClr val="accent1">
                    <a:lumMod val="75000"/>
                  </a:schemeClr>
                </a:solidFill>
              </a:rPr>
              <a:t> and asks you to reflect upon your:</a:t>
            </a:r>
          </a:p>
          <a:p>
            <a:pPr marL="342900" lvl="0" indent="-342900" fontAlgn="t"/>
            <a:r>
              <a:rPr lang="en-US" dirty="0">
                <a:solidFill>
                  <a:schemeClr val="accent1">
                    <a:lumMod val="75000"/>
                  </a:schemeClr>
                </a:solidFill>
              </a:rPr>
              <a:t>strengths;</a:t>
            </a:r>
          </a:p>
          <a:p>
            <a:pPr marL="342900" lvl="0" indent="-342900" fontAlgn="t"/>
            <a:r>
              <a:rPr lang="en-US" dirty="0">
                <a:solidFill>
                  <a:schemeClr val="accent1">
                    <a:lumMod val="75000"/>
                  </a:schemeClr>
                </a:solidFill>
              </a:rPr>
              <a:t>areas for development;</a:t>
            </a:r>
          </a:p>
          <a:p>
            <a:pPr marL="342900" lvl="0" indent="-342900" fontAlgn="t"/>
            <a:r>
              <a:rPr lang="en-US" dirty="0">
                <a:solidFill>
                  <a:schemeClr val="accent1">
                    <a:lumMod val="75000"/>
                  </a:schemeClr>
                </a:solidFill>
              </a:rPr>
              <a:t>values;</a:t>
            </a:r>
          </a:p>
          <a:p>
            <a:pPr marL="342900" lvl="0" indent="-342900" fontAlgn="t"/>
            <a:r>
              <a:rPr lang="en-US" dirty="0">
                <a:solidFill>
                  <a:schemeClr val="accent1">
                    <a:lumMod val="75000"/>
                  </a:schemeClr>
                </a:solidFill>
              </a:rPr>
              <a:t>approach to leadership;</a:t>
            </a:r>
          </a:p>
          <a:p>
            <a:pPr marL="342900" lvl="0" indent="-342900" fontAlgn="t"/>
            <a:r>
              <a:rPr lang="en-US" dirty="0">
                <a:solidFill>
                  <a:schemeClr val="accent1">
                    <a:lumMod val="75000"/>
                  </a:schemeClr>
                </a:solidFill>
              </a:rPr>
              <a:t>aspirations for the future.</a:t>
            </a:r>
          </a:p>
          <a:p>
            <a:endParaRPr lang="en-US" dirty="0"/>
          </a:p>
        </p:txBody>
      </p:sp>
    </p:spTree>
    <p:extLst>
      <p:ext uri="{BB962C8B-B14F-4D97-AF65-F5344CB8AC3E}">
        <p14:creationId xmlns:p14="http://schemas.microsoft.com/office/powerpoint/2010/main" val="1751559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2EE7B-AF24-2F5F-2E70-7DA7DC37A043}"/>
              </a:ext>
            </a:extLst>
          </p:cNvPr>
          <p:cNvSpPr>
            <a:spLocks noGrp="1"/>
          </p:cNvSpPr>
          <p:nvPr>
            <p:ph type="title"/>
          </p:nvPr>
        </p:nvSpPr>
        <p:spPr/>
        <p:txBody>
          <a:bodyPr/>
          <a:lstStyle/>
          <a:p>
            <a:r>
              <a:rPr lang="en-GB" dirty="0"/>
              <a:t>Beth </a:t>
            </a:r>
            <a:r>
              <a:rPr lang="en-GB" dirty="0" err="1"/>
              <a:t>yw</a:t>
            </a:r>
            <a:r>
              <a:rPr lang="en-GB" dirty="0"/>
              <a:t> Patch 1?</a:t>
            </a:r>
            <a:br>
              <a:rPr lang="en-GB" dirty="0"/>
            </a:br>
            <a:r>
              <a:rPr lang="en-GB" dirty="0">
                <a:solidFill>
                  <a:schemeClr val="accent1">
                    <a:lumMod val="75000"/>
                  </a:schemeClr>
                </a:solidFill>
              </a:rPr>
              <a:t>What is Patch 1?</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1072FE09-8060-B5C4-24DD-946E86C39719}"/>
              </a:ext>
            </a:extLst>
          </p:cNvPr>
          <p:cNvSpPr>
            <a:spLocks noGrp="1"/>
          </p:cNvSpPr>
          <p:nvPr>
            <p:ph sz="half" idx="1"/>
          </p:nvPr>
        </p:nvSpPr>
        <p:spPr/>
        <p:txBody>
          <a:bodyPr>
            <a:normAutofit fontScale="92500" lnSpcReduction="10000"/>
          </a:bodyPr>
          <a:lstStyle/>
          <a:p>
            <a:pPr marL="342900" lvl="0" indent="-342900" fontAlgn="t"/>
            <a:r>
              <a:rPr lang="en-US" dirty="0"/>
              <a:t>Tua </a:t>
            </a:r>
            <a:r>
              <a:rPr lang="en-US" b="1" dirty="0"/>
              <a:t>400 </a:t>
            </a:r>
            <a:r>
              <a:rPr lang="en-US" b="1" dirty="0" err="1"/>
              <a:t>gair</a:t>
            </a:r>
            <a:endParaRPr lang="en-US" dirty="0"/>
          </a:p>
          <a:p>
            <a:pPr marL="342900" lvl="0" indent="-342900" fontAlgn="t"/>
            <a:r>
              <a:rPr lang="en-US" dirty="0"/>
              <a:t>Yn </a:t>
            </a:r>
            <a:r>
              <a:rPr lang="en-US" dirty="0" err="1"/>
              <a:t>gysylltiedig</a:t>
            </a:r>
            <a:r>
              <a:rPr lang="en-US" dirty="0"/>
              <a:t> â </a:t>
            </a:r>
            <a:r>
              <a:rPr lang="en-US" b="1" dirty="0" err="1"/>
              <a:t>Sesiynau</a:t>
            </a:r>
            <a:r>
              <a:rPr lang="en-US" b="1" dirty="0"/>
              <a:t> 1 a 3</a:t>
            </a:r>
            <a:endParaRPr lang="en-US" dirty="0"/>
          </a:p>
          <a:p>
            <a:pPr marL="342900" lvl="0" indent="-342900" fontAlgn="t"/>
            <a:r>
              <a:rPr lang="en-US" dirty="0" err="1"/>
              <a:t>Myfyrdod</a:t>
            </a:r>
            <a:r>
              <a:rPr lang="en-US" dirty="0"/>
              <a:t> </a:t>
            </a:r>
            <a:r>
              <a:rPr lang="en-US" dirty="0" err="1"/>
              <a:t>personol</a:t>
            </a:r>
            <a:r>
              <a:rPr lang="en-US" dirty="0"/>
              <a:t> a </a:t>
            </a:r>
            <a:r>
              <a:rPr lang="en-US" dirty="0" err="1"/>
              <a:t>phroffesiynol</a:t>
            </a:r>
            <a:endParaRPr lang="en-US" dirty="0"/>
          </a:p>
          <a:p>
            <a:pPr marL="342900" lvl="0" indent="-342900" fontAlgn="t"/>
            <a:r>
              <a:rPr lang="en-US" dirty="0" err="1"/>
              <a:t>Defnyddio</a:t>
            </a:r>
            <a:r>
              <a:rPr lang="en-US" dirty="0"/>
              <a:t> </a:t>
            </a:r>
            <a:r>
              <a:rPr lang="en-US" dirty="0" err="1"/>
              <a:t>gweithgareddau</a:t>
            </a:r>
            <a:r>
              <a:rPr lang="en-US" dirty="0"/>
              <a:t> </a:t>
            </a:r>
            <a:r>
              <a:rPr lang="en-US" dirty="0" err="1"/>
              <a:t>o'r</a:t>
            </a:r>
            <a:r>
              <a:rPr lang="en-US" dirty="0"/>
              <a:t> </a:t>
            </a:r>
            <a:r>
              <a:rPr lang="en-US" dirty="0" err="1"/>
              <a:t>sesiynau</a:t>
            </a:r>
            <a:r>
              <a:rPr lang="en-US" dirty="0"/>
              <a:t> </a:t>
            </a:r>
            <a:r>
              <a:rPr lang="en-US" dirty="0" err="1"/>
              <a:t>fel</a:t>
            </a:r>
            <a:r>
              <a:rPr lang="en-US" dirty="0"/>
              <a:t> </a:t>
            </a:r>
            <a:r>
              <a:rPr lang="en-US" dirty="0" err="1"/>
              <a:t>tystiolaeth</a:t>
            </a:r>
            <a:endParaRPr lang="en-US" dirty="0"/>
          </a:p>
          <a:p>
            <a:pPr marL="342900" lvl="0" indent="-342900" fontAlgn="t"/>
            <a:r>
              <a:rPr lang="en-US" dirty="0" err="1"/>
              <a:t>Cysylltu</a:t>
            </a:r>
            <a:r>
              <a:rPr lang="en-US" dirty="0"/>
              <a:t> </a:t>
            </a:r>
            <a:r>
              <a:rPr lang="en-US" dirty="0" err="1"/>
              <a:t>eich</a:t>
            </a:r>
            <a:r>
              <a:rPr lang="en-US" dirty="0"/>
              <a:t> </a:t>
            </a:r>
            <a:r>
              <a:rPr lang="en-US" dirty="0" err="1"/>
              <a:t>profiad</a:t>
            </a:r>
            <a:r>
              <a:rPr lang="en-US" dirty="0"/>
              <a:t> ag </a:t>
            </a:r>
            <a:r>
              <a:rPr lang="en-US" dirty="0" err="1"/>
              <a:t>arweinyddiaeth</a:t>
            </a:r>
            <a:endParaRPr lang="en-US" dirty="0"/>
          </a:p>
          <a:p>
            <a:pPr marL="342900" lvl="0" indent="-342900" fontAlgn="t"/>
            <a:r>
              <a:rPr lang="en-US" dirty="0"/>
              <a:t>Nodi </a:t>
            </a:r>
            <a:r>
              <a:rPr lang="en-US" dirty="0" err="1"/>
              <a:t>datblygiad</a:t>
            </a:r>
            <a:r>
              <a:rPr lang="en-US" dirty="0"/>
              <a:t> </a:t>
            </a:r>
            <a:r>
              <a:rPr lang="en-US" dirty="0" err="1"/>
              <a:t>ar</a:t>
            </a:r>
            <a:r>
              <a:rPr lang="en-US" dirty="0"/>
              <a:t> </a:t>
            </a:r>
            <a:r>
              <a:rPr lang="en-US" dirty="0" err="1"/>
              <a:t>gyfer</a:t>
            </a:r>
            <a:r>
              <a:rPr lang="en-US" dirty="0"/>
              <a:t> y </a:t>
            </a:r>
            <a:r>
              <a:rPr lang="en-US" dirty="0" err="1"/>
              <a:t>dyfodol</a:t>
            </a:r>
            <a:endParaRPr lang="en-US" dirty="0"/>
          </a:p>
          <a:p>
            <a:endParaRPr lang="en-US" dirty="0"/>
          </a:p>
        </p:txBody>
      </p:sp>
      <p:sp>
        <p:nvSpPr>
          <p:cNvPr id="4" name="Content Placeholder 3">
            <a:extLst>
              <a:ext uri="{FF2B5EF4-FFF2-40B4-BE49-F238E27FC236}">
                <a16:creationId xmlns:a16="http://schemas.microsoft.com/office/drawing/2014/main" id="{AC9BCDF9-04B8-9554-B316-9FD984408858}"/>
              </a:ext>
            </a:extLst>
          </p:cNvPr>
          <p:cNvSpPr>
            <a:spLocks noGrp="1"/>
          </p:cNvSpPr>
          <p:nvPr>
            <p:ph sz="half" idx="2"/>
          </p:nvPr>
        </p:nvSpPr>
        <p:spPr/>
        <p:txBody>
          <a:bodyPr>
            <a:normAutofit fontScale="92500" lnSpcReduction="10000"/>
          </a:bodyPr>
          <a:lstStyle/>
          <a:p>
            <a:pPr marL="342900" lvl="0" indent="-342900" fontAlgn="t"/>
            <a:r>
              <a:rPr lang="en-US" dirty="0">
                <a:solidFill>
                  <a:schemeClr val="accent1">
                    <a:lumMod val="75000"/>
                  </a:schemeClr>
                </a:solidFill>
              </a:rPr>
              <a:t>Approximately </a:t>
            </a:r>
            <a:r>
              <a:rPr lang="en-US" b="1" dirty="0">
                <a:solidFill>
                  <a:schemeClr val="accent1">
                    <a:lumMod val="75000"/>
                  </a:schemeClr>
                </a:solidFill>
              </a:rPr>
              <a:t>400 words</a:t>
            </a:r>
            <a:endParaRPr lang="en-US" dirty="0">
              <a:solidFill>
                <a:schemeClr val="accent1">
                  <a:lumMod val="75000"/>
                </a:schemeClr>
              </a:solidFill>
            </a:endParaRPr>
          </a:p>
          <a:p>
            <a:pPr marL="342900" lvl="0" indent="-342900" fontAlgn="t"/>
            <a:r>
              <a:rPr lang="en-US" dirty="0">
                <a:solidFill>
                  <a:schemeClr val="accent1">
                    <a:lumMod val="75000"/>
                  </a:schemeClr>
                </a:solidFill>
              </a:rPr>
              <a:t>Linked to </a:t>
            </a:r>
            <a:r>
              <a:rPr lang="en-US" b="1" dirty="0">
                <a:solidFill>
                  <a:schemeClr val="accent1">
                    <a:lumMod val="75000"/>
                  </a:schemeClr>
                </a:solidFill>
              </a:rPr>
              <a:t>Sessions 1 and 3</a:t>
            </a:r>
            <a:endParaRPr lang="en-US" dirty="0">
              <a:solidFill>
                <a:schemeClr val="accent1">
                  <a:lumMod val="75000"/>
                </a:schemeClr>
              </a:solidFill>
            </a:endParaRPr>
          </a:p>
          <a:p>
            <a:pPr marL="342900" lvl="0" indent="-342900" fontAlgn="t"/>
            <a:r>
              <a:rPr lang="en-US" dirty="0">
                <a:solidFill>
                  <a:schemeClr val="accent1">
                    <a:lumMod val="75000"/>
                  </a:schemeClr>
                </a:solidFill>
              </a:rPr>
              <a:t>Personal and professional reflection</a:t>
            </a:r>
          </a:p>
          <a:p>
            <a:pPr marL="342900" lvl="0" indent="-342900" fontAlgn="t"/>
            <a:r>
              <a:rPr lang="en-US" dirty="0">
                <a:solidFill>
                  <a:schemeClr val="accent1">
                    <a:lumMod val="75000"/>
                  </a:schemeClr>
                </a:solidFill>
              </a:rPr>
              <a:t>Use activities from the sessions as evidence</a:t>
            </a:r>
          </a:p>
          <a:p>
            <a:pPr marL="342900" lvl="0" indent="-342900" fontAlgn="t"/>
            <a:r>
              <a:rPr lang="en-US" dirty="0">
                <a:solidFill>
                  <a:schemeClr val="accent1">
                    <a:lumMod val="75000"/>
                  </a:schemeClr>
                </a:solidFill>
              </a:rPr>
              <a:t>Connect your experiences to leadership</a:t>
            </a:r>
          </a:p>
          <a:p>
            <a:pPr marL="342900" lvl="0" indent="-342900" fontAlgn="t"/>
            <a:r>
              <a:rPr lang="en-US" dirty="0">
                <a:solidFill>
                  <a:schemeClr val="accent1">
                    <a:lumMod val="75000"/>
                  </a:schemeClr>
                </a:solidFill>
              </a:rPr>
              <a:t>Identify future development</a:t>
            </a:r>
          </a:p>
          <a:p>
            <a:endParaRPr lang="en-US" dirty="0"/>
          </a:p>
        </p:txBody>
      </p:sp>
    </p:spTree>
    <p:extLst>
      <p:ext uri="{BB962C8B-B14F-4D97-AF65-F5344CB8AC3E}">
        <p14:creationId xmlns:p14="http://schemas.microsoft.com/office/powerpoint/2010/main" val="2700609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ECB93A3-AA87-5662-36F0-7567C0787F4F}"/>
              </a:ext>
            </a:extLst>
          </p:cNvPr>
          <p:cNvSpPr>
            <a:spLocks noGrp="1"/>
          </p:cNvSpPr>
          <p:nvPr>
            <p:ph type="ctrTitle"/>
          </p:nvPr>
        </p:nvSpPr>
        <p:spPr>
          <a:xfrm>
            <a:off x="1379621" y="1361288"/>
            <a:ext cx="9144000" cy="3035574"/>
          </a:xfrm>
        </p:spPr>
        <p:txBody>
          <a:bodyPr>
            <a:normAutofit fontScale="90000"/>
          </a:bodyPr>
          <a:lstStyle/>
          <a:p>
            <a:r>
              <a:rPr lang="en-US" sz="4000" dirty="0" err="1"/>
              <a:t>Pwy</a:t>
            </a:r>
            <a:r>
              <a:rPr lang="en-US" sz="4000" dirty="0"/>
              <a:t> </a:t>
            </a:r>
            <a:r>
              <a:rPr lang="en-US" sz="4000" dirty="0" err="1"/>
              <a:t>ydw</a:t>
            </a:r>
            <a:r>
              <a:rPr lang="en-US" sz="4000" dirty="0"/>
              <a:t> </a:t>
            </a:r>
            <a:r>
              <a:rPr lang="en-US" sz="4000" dirty="0" err="1"/>
              <a:t>i</a:t>
            </a:r>
            <a:r>
              <a:rPr lang="en-US" sz="4000" dirty="0"/>
              <a:t> </a:t>
            </a:r>
            <a:r>
              <a:rPr lang="en-US" sz="4000" dirty="0" err="1"/>
              <a:t>fel</a:t>
            </a:r>
            <a:r>
              <a:rPr lang="en-US" sz="4000" dirty="0"/>
              <a:t> </a:t>
            </a:r>
            <a:r>
              <a:rPr lang="en-US" sz="4000" dirty="0" err="1"/>
              <a:t>arweinydd</a:t>
            </a:r>
            <a:r>
              <a:rPr lang="en-US" sz="4000" dirty="0"/>
              <a:t> </a:t>
            </a:r>
            <a:r>
              <a:rPr lang="en-US" sz="4000" dirty="0" err="1"/>
              <a:t>sy'n</a:t>
            </a:r>
            <a:r>
              <a:rPr lang="en-US" sz="4000" dirty="0"/>
              <a:t> </a:t>
            </a:r>
            <a:r>
              <a:rPr lang="en-US" sz="4000" dirty="0" err="1"/>
              <a:t>datblygu</a:t>
            </a:r>
            <a:r>
              <a:rPr lang="en-US" sz="4000" dirty="0"/>
              <a:t> a </a:t>
            </a:r>
            <a:r>
              <a:rPr lang="en-US" sz="4000" dirty="0" err="1"/>
              <a:t>pha</a:t>
            </a:r>
            <a:r>
              <a:rPr lang="en-US" sz="4000" dirty="0"/>
              <a:t> </a:t>
            </a:r>
            <a:r>
              <a:rPr lang="en-US" sz="4000" dirty="0" err="1"/>
              <a:t>werthoedd</a:t>
            </a:r>
            <a:r>
              <a:rPr lang="en-US" sz="4000" dirty="0"/>
              <a:t> </a:t>
            </a:r>
            <a:r>
              <a:rPr lang="en-US" sz="4000" dirty="0" err="1"/>
              <a:t>sy'n</a:t>
            </a:r>
            <a:r>
              <a:rPr lang="en-US" sz="4000" dirty="0"/>
              <a:t> </a:t>
            </a:r>
            <a:r>
              <a:rPr lang="en-US" sz="4000" dirty="0" err="1"/>
              <a:t>siapio</a:t>
            </a:r>
            <a:r>
              <a:rPr lang="en-US" sz="4000" dirty="0"/>
              <a:t> </a:t>
            </a:r>
            <a:r>
              <a:rPr lang="en-US" sz="4000" dirty="0" err="1"/>
              <a:t>fy</a:t>
            </a:r>
            <a:r>
              <a:rPr lang="en-US" sz="4000" dirty="0"/>
              <a:t> </a:t>
            </a:r>
            <a:r>
              <a:rPr lang="en-US" sz="4000" dirty="0" err="1"/>
              <a:t>ymarfer</a:t>
            </a:r>
            <a:r>
              <a:rPr lang="en-US" sz="4000" dirty="0"/>
              <a:t> </a:t>
            </a:r>
            <a:r>
              <a:rPr lang="en-US" sz="4000" dirty="0" err="1"/>
              <a:t>arweinyddiaeth</a:t>
            </a:r>
            <a:r>
              <a:rPr lang="en-US" sz="4000" dirty="0"/>
              <a:t>?</a:t>
            </a:r>
            <a:br>
              <a:rPr lang="en-US" sz="4000" dirty="0"/>
            </a:br>
            <a:br>
              <a:rPr lang="en-US" sz="4000" dirty="0"/>
            </a:br>
            <a:r>
              <a:rPr lang="en-US" sz="4000" dirty="0">
                <a:solidFill>
                  <a:schemeClr val="accent1">
                    <a:lumMod val="75000"/>
                  </a:schemeClr>
                </a:solidFill>
              </a:rPr>
              <a:t>Who am I as an emerging leader and what values shape my leadership practice?</a:t>
            </a:r>
          </a:p>
        </p:txBody>
      </p:sp>
    </p:spTree>
    <p:extLst>
      <p:ext uri="{BB962C8B-B14F-4D97-AF65-F5344CB8AC3E}">
        <p14:creationId xmlns:p14="http://schemas.microsoft.com/office/powerpoint/2010/main" val="49762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ACB99-5CCF-165A-5AC2-848F7E2CE0A3}"/>
              </a:ext>
            </a:extLst>
          </p:cNvPr>
          <p:cNvSpPr>
            <a:spLocks noGrp="1"/>
          </p:cNvSpPr>
          <p:nvPr>
            <p:ph type="title"/>
          </p:nvPr>
        </p:nvSpPr>
        <p:spPr/>
        <p:txBody>
          <a:bodyPr/>
          <a:lstStyle/>
          <a:p>
            <a:r>
              <a:rPr lang="en-GB" dirty="0"/>
              <a:t>Beth </a:t>
            </a:r>
            <a:r>
              <a:rPr lang="en-GB" dirty="0" err="1"/>
              <a:t>sydd</a:t>
            </a:r>
            <a:r>
              <a:rPr lang="en-GB" dirty="0"/>
              <a:t> </a:t>
            </a:r>
            <a:r>
              <a:rPr lang="en-GB" dirty="0" err="1"/>
              <a:t>angen</a:t>
            </a:r>
            <a:r>
              <a:rPr lang="en-GB" dirty="0"/>
              <a:t> </a:t>
            </a:r>
            <a:r>
              <a:rPr lang="en-GB" dirty="0" err="1"/>
              <a:t>trafod</a:t>
            </a:r>
            <a:r>
              <a:rPr lang="en-GB" dirty="0"/>
              <a:t>?</a:t>
            </a:r>
            <a:br>
              <a:rPr lang="en-GB" dirty="0"/>
            </a:br>
            <a:r>
              <a:rPr lang="en-GB" dirty="0">
                <a:solidFill>
                  <a:schemeClr val="accent1">
                    <a:lumMod val="75000"/>
                  </a:schemeClr>
                </a:solidFill>
              </a:rPr>
              <a:t>What do you need to discuss?</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F1EC1B75-E7A3-80B8-0210-80733CFD9AB1}"/>
              </a:ext>
            </a:extLst>
          </p:cNvPr>
          <p:cNvSpPr>
            <a:spLocks noGrp="1"/>
          </p:cNvSpPr>
          <p:nvPr>
            <p:ph sz="half" idx="1"/>
          </p:nvPr>
        </p:nvSpPr>
        <p:spPr/>
        <p:txBody>
          <a:bodyPr>
            <a:normAutofit fontScale="92500" lnSpcReduction="10000"/>
          </a:bodyPr>
          <a:lstStyle/>
          <a:p>
            <a:pPr marL="0" indent="0">
              <a:buNone/>
            </a:pPr>
            <a:r>
              <a:rPr lang="en-US" dirty="0"/>
              <a:t>Yn </a:t>
            </a:r>
            <a:r>
              <a:rPr lang="en-US" dirty="0" err="1"/>
              <a:t>hytrach</a:t>
            </a:r>
            <a:r>
              <a:rPr lang="en-US" dirty="0"/>
              <a:t> </a:t>
            </a:r>
            <a:r>
              <a:rPr lang="en-US" dirty="0" err="1"/>
              <a:t>na</a:t>
            </a:r>
            <a:r>
              <a:rPr lang="en-US" dirty="0"/>
              <a:t> </a:t>
            </a:r>
            <a:r>
              <a:rPr lang="en-US" dirty="0" err="1"/>
              <a:t>dweud</a:t>
            </a:r>
            <a:r>
              <a:rPr lang="en-US" dirty="0"/>
              <a:t> </a:t>
            </a:r>
            <a:r>
              <a:rPr lang="en-US" dirty="0" err="1"/>
              <a:t>yn</a:t>
            </a:r>
            <a:r>
              <a:rPr lang="en-US" dirty="0"/>
              <a:t> </a:t>
            </a:r>
            <a:r>
              <a:rPr lang="en-US" dirty="0" err="1"/>
              <a:t>syml</a:t>
            </a:r>
            <a:r>
              <a:rPr lang="en-US" dirty="0"/>
              <a:t>,</a:t>
            </a:r>
          </a:p>
          <a:p>
            <a:pPr marL="0" indent="0">
              <a:buNone/>
            </a:pPr>
            <a:r>
              <a:rPr lang="en-US" dirty="0"/>
              <a:t>“</a:t>
            </a:r>
            <a:r>
              <a:rPr lang="en-US" dirty="0" err="1"/>
              <a:t>Rwy’n</a:t>
            </a:r>
            <a:r>
              <a:rPr lang="en-US" dirty="0"/>
              <a:t> </a:t>
            </a:r>
            <a:r>
              <a:rPr lang="en-US" dirty="0" err="1"/>
              <a:t>berson</a:t>
            </a:r>
            <a:r>
              <a:rPr lang="en-US" dirty="0"/>
              <a:t> </a:t>
            </a:r>
            <a:r>
              <a:rPr lang="en-US" dirty="0" err="1"/>
              <a:t>gofalgar</a:t>
            </a:r>
            <a:r>
              <a:rPr lang="en-US" dirty="0"/>
              <a:t> ac </a:t>
            </a:r>
            <a:r>
              <a:rPr lang="en-US" dirty="0" err="1"/>
              <a:t>yn</a:t>
            </a:r>
            <a:r>
              <a:rPr lang="en-US" dirty="0"/>
              <a:t> </a:t>
            </a:r>
            <a:r>
              <a:rPr lang="en-US" dirty="0" err="1"/>
              <a:t>gyfathrebwr</a:t>
            </a:r>
            <a:r>
              <a:rPr lang="en-US" dirty="0"/>
              <a:t> da.”</a:t>
            </a:r>
          </a:p>
          <a:p>
            <a:pPr marL="0" indent="0">
              <a:buNone/>
            </a:pPr>
            <a:endParaRPr lang="en-US" dirty="0"/>
          </a:p>
          <a:p>
            <a:pPr marL="0" indent="0">
              <a:buNone/>
            </a:pPr>
            <a:r>
              <a:rPr lang="en-US" dirty="0" err="1"/>
              <a:t>Dylech</a:t>
            </a:r>
            <a:r>
              <a:rPr lang="en-US" dirty="0"/>
              <a:t> </a:t>
            </a:r>
            <a:r>
              <a:rPr lang="en-US" dirty="0" err="1"/>
              <a:t>hefyd</a:t>
            </a:r>
            <a:r>
              <a:rPr lang="en-US" dirty="0"/>
              <a:t> </a:t>
            </a:r>
            <a:r>
              <a:rPr lang="en-US" dirty="0" err="1"/>
              <a:t>ystyried</a:t>
            </a:r>
            <a:r>
              <a:rPr lang="en-US" dirty="0"/>
              <a:t>,</a:t>
            </a:r>
          </a:p>
          <a:p>
            <a:pPr marL="0" indent="0">
              <a:buNone/>
            </a:pPr>
            <a:r>
              <a:rPr lang="en-US" dirty="0"/>
              <a:t>Sut y </a:t>
            </a:r>
            <a:r>
              <a:rPr lang="en-US" dirty="0" err="1"/>
              <a:t>gwn</a:t>
            </a:r>
            <a:r>
              <a:rPr lang="en-US" dirty="0"/>
              <a:t> </a:t>
            </a:r>
            <a:r>
              <a:rPr lang="en-US" dirty="0" err="1"/>
              <a:t>i</a:t>
            </a:r>
            <a:r>
              <a:rPr lang="en-US" dirty="0"/>
              <a:t> </a:t>
            </a:r>
            <a:r>
              <a:rPr lang="en-US" dirty="0" err="1"/>
              <a:t>hyn</a:t>
            </a:r>
            <a:r>
              <a:rPr lang="en-US" dirty="0"/>
              <a:t>? Pam </a:t>
            </a:r>
            <a:r>
              <a:rPr lang="en-US" dirty="0" err="1"/>
              <a:t>mae</a:t>
            </a:r>
            <a:r>
              <a:rPr lang="en-US" dirty="0"/>
              <a:t> </a:t>
            </a:r>
            <a:r>
              <a:rPr lang="en-US" dirty="0" err="1"/>
              <a:t>hyn</a:t>
            </a:r>
            <a:r>
              <a:rPr lang="en-US" dirty="0"/>
              <a:t> </a:t>
            </a:r>
            <a:r>
              <a:rPr lang="en-US" dirty="0" err="1"/>
              <a:t>yn</a:t>
            </a:r>
            <a:r>
              <a:rPr lang="en-US" dirty="0"/>
              <a:t> </a:t>
            </a:r>
            <a:r>
              <a:rPr lang="en-US" dirty="0" err="1"/>
              <a:t>bwysig</a:t>
            </a:r>
            <a:r>
              <a:rPr lang="en-US" dirty="0"/>
              <a:t> </a:t>
            </a:r>
            <a:r>
              <a:rPr lang="en-US" dirty="0" err="1"/>
              <a:t>ar</a:t>
            </a:r>
            <a:r>
              <a:rPr lang="en-US" dirty="0"/>
              <a:t> </a:t>
            </a:r>
            <a:r>
              <a:rPr lang="en-US" dirty="0" err="1"/>
              <a:t>gyfer</a:t>
            </a:r>
            <a:r>
              <a:rPr lang="en-US" dirty="0"/>
              <a:t> </a:t>
            </a:r>
            <a:r>
              <a:rPr lang="en-US" dirty="0" err="1"/>
              <a:t>arweinyddiaeth</a:t>
            </a:r>
            <a:r>
              <a:rPr lang="en-US" dirty="0"/>
              <a:t>? Sut </a:t>
            </a:r>
            <a:r>
              <a:rPr lang="en-US" dirty="0" err="1"/>
              <a:t>mae’n</a:t>
            </a:r>
            <a:r>
              <a:rPr lang="en-US" dirty="0"/>
              <a:t> </a:t>
            </a:r>
            <a:r>
              <a:rPr lang="en-US" dirty="0" err="1"/>
              <a:t>dylanwadu</a:t>
            </a:r>
            <a:r>
              <a:rPr lang="en-US" dirty="0"/>
              <a:t> </a:t>
            </a:r>
            <a:r>
              <a:rPr lang="en-US" dirty="0" err="1"/>
              <a:t>ar</a:t>
            </a:r>
            <a:r>
              <a:rPr lang="en-US" dirty="0"/>
              <a:t> </a:t>
            </a:r>
            <a:r>
              <a:rPr lang="en-US" dirty="0" err="1"/>
              <a:t>fy</a:t>
            </a:r>
            <a:r>
              <a:rPr lang="en-US" dirty="0"/>
              <a:t> </a:t>
            </a:r>
            <a:r>
              <a:rPr lang="en-US" dirty="0" err="1"/>
              <a:t>ymarfer</a:t>
            </a:r>
            <a:r>
              <a:rPr lang="en-US" dirty="0"/>
              <a:t>? A </a:t>
            </a:r>
            <a:r>
              <a:rPr lang="en-US" dirty="0" err="1"/>
              <a:t>oes</a:t>
            </a:r>
            <a:r>
              <a:rPr lang="en-US" dirty="0"/>
              <a:t> </a:t>
            </a:r>
            <a:r>
              <a:rPr lang="en-US" dirty="0" err="1"/>
              <a:t>unrhyw</a:t>
            </a:r>
            <a:r>
              <a:rPr lang="en-US" dirty="0"/>
              <a:t> </a:t>
            </a:r>
            <a:r>
              <a:rPr lang="en-US" dirty="0" err="1"/>
              <a:t>beth</a:t>
            </a:r>
            <a:r>
              <a:rPr lang="en-US" dirty="0"/>
              <a:t> </a:t>
            </a:r>
            <a:r>
              <a:rPr lang="en-US" dirty="0" err="1"/>
              <a:t>sydd</a:t>
            </a:r>
            <a:r>
              <a:rPr lang="en-US" dirty="0"/>
              <a:t> </a:t>
            </a:r>
            <a:r>
              <a:rPr lang="en-US" dirty="0" err="1"/>
              <a:t>angen</a:t>
            </a:r>
            <a:r>
              <a:rPr lang="en-US" dirty="0"/>
              <a:t> </a:t>
            </a:r>
            <a:r>
              <a:rPr lang="en-US" dirty="0" err="1"/>
              <a:t>i</a:t>
            </a:r>
            <a:r>
              <a:rPr lang="en-US" dirty="0"/>
              <a:t> mi </a:t>
            </a:r>
            <a:r>
              <a:rPr lang="en-US" dirty="0" err="1"/>
              <a:t>ei</a:t>
            </a:r>
            <a:r>
              <a:rPr lang="en-US" dirty="0"/>
              <a:t> </a:t>
            </a:r>
            <a:r>
              <a:rPr lang="en-US" dirty="0" err="1"/>
              <a:t>ddatblygu</a:t>
            </a:r>
            <a:r>
              <a:rPr lang="en-US" dirty="0"/>
              <a:t> o </a:t>
            </a:r>
            <a:r>
              <a:rPr lang="en-US" dirty="0" err="1"/>
              <a:t>hyd</a:t>
            </a:r>
            <a:r>
              <a:rPr lang="en-US" dirty="0"/>
              <a:t>?</a:t>
            </a:r>
          </a:p>
        </p:txBody>
      </p:sp>
      <p:sp>
        <p:nvSpPr>
          <p:cNvPr id="4" name="Content Placeholder 3">
            <a:extLst>
              <a:ext uri="{FF2B5EF4-FFF2-40B4-BE49-F238E27FC236}">
                <a16:creationId xmlns:a16="http://schemas.microsoft.com/office/drawing/2014/main" id="{5AAD8AA9-DBD9-4580-2E9C-960BA6E2FBBF}"/>
              </a:ext>
            </a:extLst>
          </p:cNvPr>
          <p:cNvSpPr>
            <a:spLocks noGrp="1"/>
          </p:cNvSpPr>
          <p:nvPr>
            <p:ph sz="half" idx="2"/>
          </p:nvPr>
        </p:nvSpPr>
        <p:spPr/>
        <p:txBody>
          <a:bodyPr>
            <a:normAutofit fontScale="92500" lnSpcReduction="10000"/>
          </a:bodyPr>
          <a:lstStyle/>
          <a:p>
            <a:pPr marL="0" indent="0">
              <a:buNone/>
            </a:pPr>
            <a:r>
              <a:rPr lang="en-US" dirty="0">
                <a:solidFill>
                  <a:schemeClr val="accent1">
                    <a:lumMod val="75000"/>
                  </a:schemeClr>
                </a:solidFill>
              </a:rPr>
              <a:t>Rather than simply,</a:t>
            </a:r>
          </a:p>
          <a:p>
            <a:pPr marL="0" indent="0">
              <a:buNone/>
            </a:pPr>
            <a:r>
              <a:rPr lang="en-US" dirty="0">
                <a:solidFill>
                  <a:schemeClr val="accent1">
                    <a:lumMod val="75000"/>
                  </a:schemeClr>
                </a:solidFill>
              </a:rPr>
              <a:t>“I am caring and a good communicator.”</a:t>
            </a:r>
          </a:p>
          <a:p>
            <a:pPr marL="0" indent="0">
              <a:buNone/>
            </a:pPr>
            <a:endParaRPr lang="en-US" dirty="0">
              <a:solidFill>
                <a:schemeClr val="accent1">
                  <a:lumMod val="75000"/>
                </a:schemeClr>
              </a:solidFill>
            </a:endParaRPr>
          </a:p>
          <a:p>
            <a:pPr marL="0" indent="0">
              <a:buNone/>
            </a:pPr>
            <a:r>
              <a:rPr lang="en-US" dirty="0">
                <a:solidFill>
                  <a:schemeClr val="accent1">
                    <a:lumMod val="75000"/>
                  </a:schemeClr>
                </a:solidFill>
              </a:rPr>
              <a:t>You should also be considering,</a:t>
            </a:r>
          </a:p>
          <a:p>
            <a:pPr marL="0" indent="0">
              <a:buNone/>
            </a:pPr>
            <a:r>
              <a:rPr lang="en-US" dirty="0">
                <a:solidFill>
                  <a:schemeClr val="accent1">
                    <a:lumMod val="75000"/>
                  </a:schemeClr>
                </a:solidFill>
              </a:rPr>
              <a:t>How do I know? Why is this important for leadership? How does it influence my practice? Is there anything I still need to develop?</a:t>
            </a:r>
          </a:p>
          <a:p>
            <a:pPr marL="0" indent="0">
              <a:buNone/>
            </a:pPr>
            <a:endParaRPr lang="en-US" dirty="0"/>
          </a:p>
          <a:p>
            <a:endParaRPr lang="en-US" dirty="0"/>
          </a:p>
        </p:txBody>
      </p:sp>
    </p:spTree>
    <p:extLst>
      <p:ext uri="{BB962C8B-B14F-4D97-AF65-F5344CB8AC3E}">
        <p14:creationId xmlns:p14="http://schemas.microsoft.com/office/powerpoint/2010/main" val="463056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F8FA8-3BD4-17E5-08CF-F8D7F1CFB7F3}"/>
              </a:ext>
            </a:extLst>
          </p:cNvPr>
          <p:cNvSpPr>
            <a:spLocks noGrp="1"/>
          </p:cNvSpPr>
          <p:nvPr>
            <p:ph type="title"/>
          </p:nvPr>
        </p:nvSpPr>
        <p:spPr/>
        <p:txBody>
          <a:bodyPr/>
          <a:lstStyle/>
          <a:p>
            <a:r>
              <a:rPr lang="en-GB" dirty="0"/>
              <a:t>Beth </a:t>
            </a:r>
            <a:r>
              <a:rPr lang="en-GB" dirty="0" err="1"/>
              <a:t>sydd</a:t>
            </a:r>
            <a:r>
              <a:rPr lang="en-GB" dirty="0"/>
              <a:t> </a:t>
            </a:r>
            <a:r>
              <a:rPr lang="en-GB" dirty="0" err="1"/>
              <a:t>angen</a:t>
            </a:r>
            <a:r>
              <a:rPr lang="en-GB" dirty="0"/>
              <a:t> </a:t>
            </a:r>
            <a:r>
              <a:rPr lang="en-GB" dirty="0" err="1"/>
              <a:t>trafod</a:t>
            </a:r>
            <a:r>
              <a:rPr lang="en-GB" dirty="0"/>
              <a:t>?</a:t>
            </a:r>
            <a:br>
              <a:rPr lang="en-GB" dirty="0"/>
            </a:br>
            <a:r>
              <a:rPr lang="en-GB" dirty="0">
                <a:solidFill>
                  <a:schemeClr val="accent1">
                    <a:lumMod val="75000"/>
                  </a:schemeClr>
                </a:solidFill>
              </a:rPr>
              <a:t>What do you need to discuss?</a:t>
            </a:r>
            <a:endParaRPr lang="en-US" dirty="0"/>
          </a:p>
        </p:txBody>
      </p:sp>
      <p:sp>
        <p:nvSpPr>
          <p:cNvPr id="3" name="Content Placeholder 2">
            <a:extLst>
              <a:ext uri="{FF2B5EF4-FFF2-40B4-BE49-F238E27FC236}">
                <a16:creationId xmlns:a16="http://schemas.microsoft.com/office/drawing/2014/main" id="{39372DDD-C110-5E6C-3307-BD57D063F804}"/>
              </a:ext>
            </a:extLst>
          </p:cNvPr>
          <p:cNvSpPr>
            <a:spLocks noGrp="1"/>
          </p:cNvSpPr>
          <p:nvPr>
            <p:ph sz="half" idx="1"/>
          </p:nvPr>
        </p:nvSpPr>
        <p:spPr/>
        <p:txBody>
          <a:bodyPr>
            <a:normAutofit fontScale="40000" lnSpcReduction="20000"/>
          </a:bodyPr>
          <a:lstStyle/>
          <a:p>
            <a:pPr fontAlgn="t">
              <a:buNone/>
            </a:pPr>
            <a:r>
              <a:rPr lang="en-US" b="1" dirty="0"/>
              <a:t>Eich </a:t>
            </a:r>
            <a:r>
              <a:rPr lang="en-US" b="1" dirty="0" err="1"/>
              <a:t>hunaniaeth</a:t>
            </a:r>
            <a:r>
              <a:rPr lang="en-US" b="1" dirty="0"/>
              <a:t> </a:t>
            </a:r>
            <a:r>
              <a:rPr lang="en-US" b="1" dirty="0" err="1"/>
              <a:t>arweinyddiaeth</a:t>
            </a:r>
            <a:endParaRPr lang="en-US" b="1" dirty="0"/>
          </a:p>
          <a:p>
            <a:pPr marL="342900" lvl="0" indent="-342900" fontAlgn="t"/>
            <a:r>
              <a:rPr lang="en-US" dirty="0"/>
              <a:t>Pa </a:t>
            </a:r>
            <a:r>
              <a:rPr lang="en-US" dirty="0" err="1"/>
              <a:t>fath</a:t>
            </a:r>
            <a:r>
              <a:rPr lang="en-US" dirty="0"/>
              <a:t> o </a:t>
            </a:r>
            <a:r>
              <a:rPr lang="en-US" dirty="0" err="1"/>
              <a:t>arweinydd</a:t>
            </a:r>
            <a:r>
              <a:rPr lang="en-US" dirty="0"/>
              <a:t> </a:t>
            </a:r>
            <a:r>
              <a:rPr lang="en-US" dirty="0" err="1"/>
              <a:t>ydych</a:t>
            </a:r>
            <a:r>
              <a:rPr lang="en-US" dirty="0"/>
              <a:t> chi?</a:t>
            </a:r>
          </a:p>
          <a:p>
            <a:pPr marL="342900" lvl="0" indent="-342900" fontAlgn="t"/>
            <a:r>
              <a:rPr lang="en-US" dirty="0"/>
              <a:t>Beth </a:t>
            </a:r>
            <a:r>
              <a:rPr lang="en-US" dirty="0" err="1"/>
              <a:t>sy'n</a:t>
            </a:r>
            <a:r>
              <a:rPr lang="en-US" dirty="0"/>
              <a:t> </a:t>
            </a:r>
            <a:r>
              <a:rPr lang="en-US" dirty="0" err="1"/>
              <a:t>dylanwadu</a:t>
            </a:r>
            <a:r>
              <a:rPr lang="en-US" dirty="0"/>
              <a:t> </a:t>
            </a:r>
            <a:r>
              <a:rPr lang="en-US" dirty="0" err="1"/>
              <a:t>ar</a:t>
            </a:r>
            <a:r>
              <a:rPr lang="en-US" dirty="0"/>
              <a:t> y </a:t>
            </a:r>
            <a:r>
              <a:rPr lang="en-US" dirty="0" err="1"/>
              <a:t>ffordd</a:t>
            </a:r>
            <a:r>
              <a:rPr lang="en-US" dirty="0"/>
              <a:t> </a:t>
            </a:r>
            <a:r>
              <a:rPr lang="en-US" dirty="0" err="1"/>
              <a:t>rydych</a:t>
            </a:r>
            <a:r>
              <a:rPr lang="en-US" dirty="0"/>
              <a:t> </a:t>
            </a:r>
            <a:r>
              <a:rPr lang="en-US" dirty="0" err="1"/>
              <a:t>yn</a:t>
            </a:r>
            <a:r>
              <a:rPr lang="en-US" dirty="0"/>
              <a:t> </a:t>
            </a:r>
            <a:r>
              <a:rPr lang="en-US" dirty="0" err="1"/>
              <a:t>arwain</a:t>
            </a:r>
            <a:r>
              <a:rPr lang="en-US" dirty="0"/>
              <a:t>?</a:t>
            </a:r>
          </a:p>
          <a:p>
            <a:pPr fontAlgn="t">
              <a:buNone/>
            </a:pPr>
            <a:r>
              <a:rPr lang="en-US" b="1" dirty="0" err="1"/>
              <a:t>Cryfderau</a:t>
            </a:r>
            <a:r>
              <a:rPr lang="en-US" b="1" dirty="0"/>
              <a:t> a </a:t>
            </a:r>
            <a:r>
              <a:rPr lang="en-US" b="1" dirty="0" err="1"/>
              <a:t>datblygiad</a:t>
            </a:r>
            <a:endParaRPr lang="en-US" b="1" dirty="0"/>
          </a:p>
          <a:p>
            <a:pPr marL="342900" lvl="0" indent="-342900" fontAlgn="t"/>
            <a:r>
              <a:rPr lang="en-US" dirty="0"/>
              <a:t>Beth </a:t>
            </a:r>
            <a:r>
              <a:rPr lang="en-US" dirty="0" err="1"/>
              <a:t>ydych</a:t>
            </a:r>
            <a:r>
              <a:rPr lang="en-US" dirty="0"/>
              <a:t> </a:t>
            </a:r>
            <a:r>
              <a:rPr lang="en-US" dirty="0" err="1"/>
              <a:t>chi'n</a:t>
            </a:r>
            <a:r>
              <a:rPr lang="en-US" dirty="0"/>
              <a:t> </a:t>
            </a:r>
            <a:r>
              <a:rPr lang="en-US" dirty="0" err="1"/>
              <a:t>ei</a:t>
            </a:r>
            <a:r>
              <a:rPr lang="en-US" dirty="0"/>
              <a:t> </a:t>
            </a:r>
            <a:r>
              <a:rPr lang="en-US" dirty="0" err="1"/>
              <a:t>wneud</a:t>
            </a:r>
            <a:r>
              <a:rPr lang="en-US" dirty="0"/>
              <a:t> </a:t>
            </a:r>
            <a:r>
              <a:rPr lang="en-US" dirty="0" err="1"/>
              <a:t>yn</a:t>
            </a:r>
            <a:r>
              <a:rPr lang="en-US" dirty="0"/>
              <a:t> </a:t>
            </a:r>
            <a:r>
              <a:rPr lang="en-US" dirty="0" err="1"/>
              <a:t>dda</a:t>
            </a:r>
            <a:r>
              <a:rPr lang="en-US" dirty="0"/>
              <a:t>?</a:t>
            </a:r>
          </a:p>
          <a:p>
            <a:pPr marL="342900" lvl="0" indent="-342900" fontAlgn="t"/>
            <a:r>
              <a:rPr lang="en-US" dirty="0"/>
              <a:t>Beth </a:t>
            </a:r>
            <a:r>
              <a:rPr lang="en-US" dirty="0" err="1"/>
              <a:t>sydd</a:t>
            </a:r>
            <a:r>
              <a:rPr lang="en-US" dirty="0"/>
              <a:t> </a:t>
            </a:r>
            <a:r>
              <a:rPr lang="en-US" dirty="0" err="1"/>
              <a:t>angen</a:t>
            </a:r>
            <a:r>
              <a:rPr lang="en-US" dirty="0"/>
              <a:t> </a:t>
            </a:r>
            <a:r>
              <a:rPr lang="en-US" dirty="0" err="1"/>
              <a:t>ei</a:t>
            </a:r>
            <a:r>
              <a:rPr lang="en-US" dirty="0"/>
              <a:t> </a:t>
            </a:r>
            <a:r>
              <a:rPr lang="en-US" dirty="0" err="1"/>
              <a:t>ddatblygu</a:t>
            </a:r>
            <a:r>
              <a:rPr lang="en-US" dirty="0"/>
              <a:t> </a:t>
            </a:r>
            <a:r>
              <a:rPr lang="en-US" dirty="0" err="1"/>
              <a:t>ymhellach</a:t>
            </a:r>
            <a:r>
              <a:rPr lang="en-US" dirty="0"/>
              <a:t>?</a:t>
            </a:r>
          </a:p>
          <a:p>
            <a:pPr fontAlgn="t">
              <a:buNone/>
            </a:pPr>
            <a:r>
              <a:rPr lang="en-US" b="1" dirty="0" err="1"/>
              <a:t>Gwerthoedd</a:t>
            </a:r>
            <a:endParaRPr lang="en-US" b="1" dirty="0"/>
          </a:p>
          <a:p>
            <a:pPr marL="342900" lvl="0" indent="-342900" fontAlgn="t"/>
            <a:r>
              <a:rPr lang="en-US" dirty="0"/>
              <a:t>Pa </a:t>
            </a:r>
            <a:r>
              <a:rPr lang="en-US" dirty="0" err="1"/>
              <a:t>werthoedd</a:t>
            </a:r>
            <a:r>
              <a:rPr lang="en-US" dirty="0"/>
              <a:t> </a:t>
            </a:r>
            <a:r>
              <a:rPr lang="en-US" dirty="0" err="1"/>
              <a:t>sy'n</a:t>
            </a:r>
            <a:r>
              <a:rPr lang="en-US" dirty="0"/>
              <a:t> </a:t>
            </a:r>
            <a:r>
              <a:rPr lang="en-US" dirty="0" err="1"/>
              <a:t>bwysig</a:t>
            </a:r>
            <a:r>
              <a:rPr lang="en-US" dirty="0"/>
              <a:t> </a:t>
            </a:r>
            <a:r>
              <a:rPr lang="en-US" dirty="0" err="1"/>
              <a:t>i</a:t>
            </a:r>
            <a:r>
              <a:rPr lang="en-US" dirty="0"/>
              <a:t> chi?</a:t>
            </a:r>
          </a:p>
          <a:p>
            <a:pPr marL="342900" lvl="0" indent="-342900" fontAlgn="t"/>
            <a:r>
              <a:rPr lang="en-US" dirty="0"/>
              <a:t>Sut </a:t>
            </a:r>
            <a:r>
              <a:rPr lang="en-US" dirty="0" err="1"/>
              <a:t>mae'r</a:t>
            </a:r>
            <a:r>
              <a:rPr lang="en-US" dirty="0"/>
              <a:t> </a:t>
            </a:r>
            <a:r>
              <a:rPr lang="en-US" dirty="0" err="1"/>
              <a:t>rhain</a:t>
            </a:r>
            <a:r>
              <a:rPr lang="en-US" dirty="0"/>
              <a:t> </a:t>
            </a:r>
            <a:r>
              <a:rPr lang="en-US" dirty="0" err="1"/>
              <a:t>yn</a:t>
            </a:r>
            <a:r>
              <a:rPr lang="en-US" dirty="0"/>
              <a:t> </a:t>
            </a:r>
            <a:r>
              <a:rPr lang="en-US" dirty="0" err="1"/>
              <a:t>dylanwadu</a:t>
            </a:r>
            <a:r>
              <a:rPr lang="en-US" dirty="0"/>
              <a:t> </a:t>
            </a:r>
            <a:r>
              <a:rPr lang="en-US" dirty="0" err="1"/>
              <a:t>ar</a:t>
            </a:r>
            <a:r>
              <a:rPr lang="en-US" dirty="0"/>
              <a:t> </a:t>
            </a:r>
            <a:r>
              <a:rPr lang="en-US" dirty="0" err="1"/>
              <a:t>eich</a:t>
            </a:r>
            <a:r>
              <a:rPr lang="en-US" dirty="0"/>
              <a:t> </a:t>
            </a:r>
            <a:r>
              <a:rPr lang="en-US" dirty="0" err="1"/>
              <a:t>ymarfer</a:t>
            </a:r>
            <a:r>
              <a:rPr lang="en-US" dirty="0"/>
              <a:t>?</a:t>
            </a:r>
          </a:p>
          <a:p>
            <a:pPr fontAlgn="t">
              <a:buNone/>
            </a:pPr>
            <a:r>
              <a:rPr lang="en-US" b="1" dirty="0" err="1"/>
              <a:t>Arweinyddiaeth</a:t>
            </a:r>
            <a:r>
              <a:rPr lang="en-US" b="1" dirty="0"/>
              <a:t> </a:t>
            </a:r>
            <a:r>
              <a:rPr lang="en-US" b="1" dirty="0" err="1"/>
              <a:t>sy'n</a:t>
            </a:r>
            <a:r>
              <a:rPr lang="en-US" b="1" dirty="0"/>
              <a:t> </a:t>
            </a:r>
            <a:r>
              <a:rPr lang="en-US" b="1" dirty="0" err="1"/>
              <a:t>canolbwyntio</a:t>
            </a:r>
            <a:r>
              <a:rPr lang="en-US" b="1" dirty="0"/>
              <a:t> </a:t>
            </a:r>
            <a:r>
              <a:rPr lang="en-US" b="1" dirty="0" err="1"/>
              <a:t>ar</a:t>
            </a:r>
            <a:r>
              <a:rPr lang="en-US" b="1" dirty="0"/>
              <a:t> y </a:t>
            </a:r>
            <a:r>
              <a:rPr lang="en-US" b="1" dirty="0" err="1"/>
              <a:t>plentyn</a:t>
            </a:r>
            <a:r>
              <a:rPr lang="en-US" b="1" dirty="0"/>
              <a:t> ac </a:t>
            </a:r>
            <a:r>
              <a:rPr lang="en-US" b="1" dirty="0" err="1"/>
              <a:t>ar</a:t>
            </a:r>
            <a:r>
              <a:rPr lang="en-US" b="1" dirty="0"/>
              <a:t> </a:t>
            </a:r>
            <a:r>
              <a:rPr lang="en-US" b="1" dirty="0" err="1"/>
              <a:t>hawliau</a:t>
            </a:r>
            <a:endParaRPr lang="en-US" b="1" dirty="0"/>
          </a:p>
          <a:p>
            <a:pPr marL="342900" lvl="0" indent="-342900" fontAlgn="t"/>
            <a:r>
              <a:rPr lang="en-US" dirty="0"/>
              <a:t>Sut </a:t>
            </a:r>
            <a:r>
              <a:rPr lang="en-US" dirty="0" err="1"/>
              <a:t>mae</a:t>
            </a:r>
            <a:r>
              <a:rPr lang="en-US" dirty="0"/>
              <a:t> </a:t>
            </a:r>
            <a:r>
              <a:rPr lang="en-US" dirty="0" err="1"/>
              <a:t>anghenion</a:t>
            </a:r>
            <a:r>
              <a:rPr lang="en-US" dirty="0"/>
              <a:t>, </a:t>
            </a:r>
            <a:r>
              <a:rPr lang="en-US" dirty="0" err="1"/>
              <a:t>hawliau</a:t>
            </a:r>
            <a:r>
              <a:rPr lang="en-US" dirty="0"/>
              <a:t> a </a:t>
            </a:r>
            <a:r>
              <a:rPr lang="en-US" dirty="0" err="1"/>
              <a:t>llais</a:t>
            </a:r>
            <a:r>
              <a:rPr lang="en-US" dirty="0"/>
              <a:t> y </a:t>
            </a:r>
            <a:r>
              <a:rPr lang="en-US" dirty="0" err="1"/>
              <a:t>plentyn</a:t>
            </a:r>
            <a:r>
              <a:rPr lang="en-US" dirty="0"/>
              <a:t> </a:t>
            </a:r>
            <a:r>
              <a:rPr lang="en-US" dirty="0" err="1"/>
              <a:t>yn</a:t>
            </a:r>
            <a:r>
              <a:rPr lang="en-US" dirty="0"/>
              <a:t> </a:t>
            </a:r>
            <a:r>
              <a:rPr lang="en-US" dirty="0" err="1"/>
              <a:t>dylanwadu</a:t>
            </a:r>
            <a:r>
              <a:rPr lang="en-US" dirty="0"/>
              <a:t> </a:t>
            </a:r>
            <a:r>
              <a:rPr lang="en-US" dirty="0" err="1"/>
              <a:t>ar</a:t>
            </a:r>
            <a:r>
              <a:rPr lang="en-US" dirty="0"/>
              <a:t> </a:t>
            </a:r>
            <a:r>
              <a:rPr lang="en-US" dirty="0" err="1"/>
              <a:t>eich</a:t>
            </a:r>
            <a:r>
              <a:rPr lang="en-US" dirty="0"/>
              <a:t> </a:t>
            </a:r>
            <a:r>
              <a:rPr lang="en-US" dirty="0" err="1"/>
              <a:t>penderfyniadau</a:t>
            </a:r>
            <a:r>
              <a:rPr lang="en-US" dirty="0"/>
              <a:t>?</a:t>
            </a:r>
          </a:p>
          <a:p>
            <a:pPr fontAlgn="t">
              <a:buNone/>
            </a:pPr>
            <a:r>
              <a:rPr lang="en-US" b="1" dirty="0" err="1"/>
              <a:t>Arweinyddiaeth</a:t>
            </a:r>
            <a:r>
              <a:rPr lang="en-US" b="1" dirty="0"/>
              <a:t> </a:t>
            </a:r>
            <a:r>
              <a:rPr lang="en-US" b="1" dirty="0" err="1"/>
              <a:t>dosturiol</a:t>
            </a:r>
            <a:endParaRPr lang="en-US" b="1" dirty="0"/>
          </a:p>
          <a:p>
            <a:pPr marL="342900" lvl="0" indent="-342900" fontAlgn="t"/>
            <a:r>
              <a:rPr lang="en-US" dirty="0"/>
              <a:t>Sut </a:t>
            </a:r>
            <a:r>
              <a:rPr lang="en-US" dirty="0" err="1"/>
              <a:t>ydych</a:t>
            </a:r>
            <a:r>
              <a:rPr lang="en-US" dirty="0"/>
              <a:t> </a:t>
            </a:r>
            <a:r>
              <a:rPr lang="en-US" dirty="0" err="1"/>
              <a:t>chi'n</a:t>
            </a:r>
            <a:r>
              <a:rPr lang="en-US" dirty="0"/>
              <a:t> </a:t>
            </a:r>
            <a:r>
              <a:rPr lang="en-US" dirty="0" err="1"/>
              <a:t>gwrando</a:t>
            </a:r>
            <a:r>
              <a:rPr lang="en-US" dirty="0"/>
              <a:t>, </a:t>
            </a:r>
            <a:r>
              <a:rPr lang="en-US" dirty="0" err="1"/>
              <a:t>cefnogi</a:t>
            </a:r>
            <a:r>
              <a:rPr lang="en-US" dirty="0"/>
              <a:t> a </a:t>
            </a:r>
            <a:r>
              <a:rPr lang="en-US" dirty="0" err="1"/>
              <a:t>gwerthfawrogi</a:t>
            </a:r>
            <a:r>
              <a:rPr lang="en-US" dirty="0"/>
              <a:t> </a:t>
            </a:r>
            <a:r>
              <a:rPr lang="en-US" dirty="0" err="1"/>
              <a:t>pobl</a:t>
            </a:r>
            <a:r>
              <a:rPr lang="en-US" dirty="0"/>
              <a:t> </a:t>
            </a:r>
            <a:r>
              <a:rPr lang="en-US" dirty="0" err="1"/>
              <a:t>eraill</a:t>
            </a:r>
            <a:r>
              <a:rPr lang="en-US" dirty="0"/>
              <a:t>?</a:t>
            </a:r>
          </a:p>
          <a:p>
            <a:pPr fontAlgn="t">
              <a:buNone/>
            </a:pPr>
            <a:r>
              <a:rPr lang="en-US" b="1" dirty="0" err="1"/>
              <a:t>Dyheadau</a:t>
            </a:r>
            <a:endParaRPr lang="en-US" b="1" dirty="0"/>
          </a:p>
          <a:p>
            <a:pPr marL="342900" lvl="0" indent="-342900" fontAlgn="t"/>
            <a:r>
              <a:rPr lang="en-US" dirty="0"/>
              <a:t>Pa </a:t>
            </a:r>
            <a:r>
              <a:rPr lang="en-US" dirty="0" err="1"/>
              <a:t>fath</a:t>
            </a:r>
            <a:r>
              <a:rPr lang="en-US" dirty="0"/>
              <a:t> o </a:t>
            </a:r>
            <a:r>
              <a:rPr lang="en-US" dirty="0" err="1"/>
              <a:t>arweinydd</a:t>
            </a:r>
            <a:r>
              <a:rPr lang="en-US" dirty="0"/>
              <a:t> </a:t>
            </a:r>
            <a:r>
              <a:rPr lang="en-US" dirty="0" err="1"/>
              <a:t>hoffech</a:t>
            </a:r>
            <a:r>
              <a:rPr lang="en-US" dirty="0"/>
              <a:t> chi </a:t>
            </a:r>
            <a:r>
              <a:rPr lang="en-US" dirty="0" err="1"/>
              <a:t>fod</a:t>
            </a:r>
            <a:r>
              <a:rPr lang="en-US" dirty="0"/>
              <a:t> </a:t>
            </a:r>
            <a:r>
              <a:rPr lang="en-US" dirty="0" err="1"/>
              <a:t>yn</a:t>
            </a:r>
            <a:r>
              <a:rPr lang="en-US" dirty="0"/>
              <a:t> y </a:t>
            </a:r>
            <a:r>
              <a:rPr lang="en-US" dirty="0" err="1"/>
              <a:t>dyfodol</a:t>
            </a:r>
            <a:r>
              <a:rPr lang="en-US" dirty="0"/>
              <a:t>?</a:t>
            </a:r>
          </a:p>
          <a:p>
            <a:endParaRPr lang="en-US" dirty="0"/>
          </a:p>
        </p:txBody>
      </p:sp>
      <p:sp>
        <p:nvSpPr>
          <p:cNvPr id="4" name="Content Placeholder 3">
            <a:extLst>
              <a:ext uri="{FF2B5EF4-FFF2-40B4-BE49-F238E27FC236}">
                <a16:creationId xmlns:a16="http://schemas.microsoft.com/office/drawing/2014/main" id="{22333BD7-5716-B75B-031D-A5518B23C20A}"/>
              </a:ext>
            </a:extLst>
          </p:cNvPr>
          <p:cNvSpPr>
            <a:spLocks noGrp="1"/>
          </p:cNvSpPr>
          <p:nvPr>
            <p:ph sz="half" idx="2"/>
          </p:nvPr>
        </p:nvSpPr>
        <p:spPr/>
        <p:txBody>
          <a:bodyPr>
            <a:normAutofit fontScale="40000" lnSpcReduction="20000"/>
          </a:bodyPr>
          <a:lstStyle/>
          <a:p>
            <a:pPr fontAlgn="t">
              <a:buNone/>
            </a:pPr>
            <a:r>
              <a:rPr lang="en-US" b="1" dirty="0">
                <a:solidFill>
                  <a:schemeClr val="accent1">
                    <a:lumMod val="75000"/>
                  </a:schemeClr>
                </a:solidFill>
              </a:rPr>
              <a:t>Your leadership identity</a:t>
            </a:r>
          </a:p>
          <a:p>
            <a:pPr marL="342900" lvl="0" indent="-342900" fontAlgn="t"/>
            <a:r>
              <a:rPr lang="en-US" dirty="0">
                <a:solidFill>
                  <a:schemeClr val="accent1">
                    <a:lumMod val="75000"/>
                  </a:schemeClr>
                </a:solidFill>
              </a:rPr>
              <a:t>What kind of leader are you?</a:t>
            </a:r>
          </a:p>
          <a:p>
            <a:pPr marL="342900" lvl="0" indent="-342900" fontAlgn="t"/>
            <a:r>
              <a:rPr lang="en-US" dirty="0">
                <a:solidFill>
                  <a:schemeClr val="accent1">
                    <a:lumMod val="75000"/>
                  </a:schemeClr>
                </a:solidFill>
              </a:rPr>
              <a:t>What influences the way you lead?</a:t>
            </a:r>
          </a:p>
          <a:p>
            <a:pPr fontAlgn="t">
              <a:buNone/>
            </a:pPr>
            <a:r>
              <a:rPr lang="en-US" b="1" dirty="0">
                <a:solidFill>
                  <a:schemeClr val="accent1">
                    <a:lumMod val="75000"/>
                  </a:schemeClr>
                </a:solidFill>
              </a:rPr>
              <a:t>Strengths and development</a:t>
            </a:r>
          </a:p>
          <a:p>
            <a:pPr marL="342900" lvl="0" indent="-342900" fontAlgn="t"/>
            <a:r>
              <a:rPr lang="en-US" dirty="0">
                <a:solidFill>
                  <a:schemeClr val="accent1">
                    <a:lumMod val="75000"/>
                  </a:schemeClr>
                </a:solidFill>
              </a:rPr>
              <a:t>What do you do well?</a:t>
            </a:r>
          </a:p>
          <a:p>
            <a:pPr marL="342900" lvl="0" indent="-342900" fontAlgn="t"/>
            <a:r>
              <a:rPr lang="en-US" dirty="0">
                <a:solidFill>
                  <a:schemeClr val="accent1">
                    <a:lumMod val="75000"/>
                  </a:schemeClr>
                </a:solidFill>
              </a:rPr>
              <a:t>What needs further development?</a:t>
            </a:r>
          </a:p>
          <a:p>
            <a:pPr fontAlgn="t">
              <a:buNone/>
            </a:pPr>
            <a:r>
              <a:rPr lang="en-US" b="1" dirty="0">
                <a:solidFill>
                  <a:schemeClr val="accent1">
                    <a:lumMod val="75000"/>
                  </a:schemeClr>
                </a:solidFill>
              </a:rPr>
              <a:t>Values</a:t>
            </a:r>
          </a:p>
          <a:p>
            <a:pPr marL="342900" lvl="0" indent="-342900" fontAlgn="t"/>
            <a:r>
              <a:rPr lang="en-US" dirty="0">
                <a:solidFill>
                  <a:schemeClr val="accent1">
                    <a:lumMod val="75000"/>
                  </a:schemeClr>
                </a:solidFill>
              </a:rPr>
              <a:t>Which values are important to you?</a:t>
            </a:r>
          </a:p>
          <a:p>
            <a:pPr marL="342900" lvl="0" indent="-342900" fontAlgn="t"/>
            <a:r>
              <a:rPr lang="en-US" dirty="0">
                <a:solidFill>
                  <a:schemeClr val="accent1">
                    <a:lumMod val="75000"/>
                  </a:schemeClr>
                </a:solidFill>
              </a:rPr>
              <a:t>How do these influence your practice?</a:t>
            </a:r>
          </a:p>
          <a:p>
            <a:pPr fontAlgn="t">
              <a:buNone/>
            </a:pPr>
            <a:r>
              <a:rPr lang="en-US" b="1" dirty="0">
                <a:solidFill>
                  <a:schemeClr val="accent1">
                    <a:lumMod val="75000"/>
                  </a:schemeClr>
                </a:solidFill>
              </a:rPr>
              <a:t>Child-</a:t>
            </a:r>
            <a:r>
              <a:rPr lang="en-US" b="1" dirty="0" err="1">
                <a:solidFill>
                  <a:schemeClr val="accent1">
                    <a:lumMod val="75000"/>
                  </a:schemeClr>
                </a:solidFill>
              </a:rPr>
              <a:t>centred</a:t>
            </a:r>
            <a:r>
              <a:rPr lang="en-US" b="1" dirty="0">
                <a:solidFill>
                  <a:schemeClr val="accent1">
                    <a:lumMod val="75000"/>
                  </a:schemeClr>
                </a:solidFill>
              </a:rPr>
              <a:t> and rights-based leadership</a:t>
            </a:r>
          </a:p>
          <a:p>
            <a:pPr marL="342900" lvl="0" indent="-342900" fontAlgn="t"/>
            <a:r>
              <a:rPr lang="en-US" dirty="0">
                <a:solidFill>
                  <a:schemeClr val="accent1">
                    <a:lumMod val="75000"/>
                  </a:schemeClr>
                </a:solidFill>
              </a:rPr>
              <a:t>How do children's needs, rights and voices influence your decisions?</a:t>
            </a:r>
          </a:p>
          <a:p>
            <a:pPr fontAlgn="t">
              <a:buNone/>
            </a:pPr>
            <a:r>
              <a:rPr lang="en-US" b="1" dirty="0">
                <a:solidFill>
                  <a:schemeClr val="accent1">
                    <a:lumMod val="75000"/>
                  </a:schemeClr>
                </a:solidFill>
              </a:rPr>
              <a:t>Compassionate leadership</a:t>
            </a:r>
          </a:p>
          <a:p>
            <a:pPr marL="342900" lvl="0" indent="-342900" fontAlgn="t"/>
            <a:r>
              <a:rPr lang="en-US" dirty="0">
                <a:solidFill>
                  <a:schemeClr val="accent1">
                    <a:lumMod val="75000"/>
                  </a:schemeClr>
                </a:solidFill>
              </a:rPr>
              <a:t>How do you listen to, support and value others?</a:t>
            </a:r>
          </a:p>
          <a:p>
            <a:pPr fontAlgn="t">
              <a:buNone/>
            </a:pPr>
            <a:r>
              <a:rPr lang="en-US" b="1" dirty="0">
                <a:solidFill>
                  <a:schemeClr val="accent1">
                    <a:lumMod val="75000"/>
                  </a:schemeClr>
                </a:solidFill>
              </a:rPr>
              <a:t>Aspirations</a:t>
            </a:r>
          </a:p>
          <a:p>
            <a:pPr marL="342900" lvl="0" indent="-342900" fontAlgn="t"/>
            <a:r>
              <a:rPr lang="en-US" dirty="0">
                <a:solidFill>
                  <a:schemeClr val="accent1">
                    <a:lumMod val="75000"/>
                  </a:schemeClr>
                </a:solidFill>
              </a:rPr>
              <a:t>What kind of leader would you like to become?</a:t>
            </a:r>
          </a:p>
          <a:p>
            <a:endParaRPr lang="en-US" dirty="0"/>
          </a:p>
        </p:txBody>
      </p:sp>
    </p:spTree>
    <p:extLst>
      <p:ext uri="{BB962C8B-B14F-4D97-AF65-F5344CB8AC3E}">
        <p14:creationId xmlns:p14="http://schemas.microsoft.com/office/powerpoint/2010/main" val="63353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7928586-5BC1-657D-8E72-BF9A2B15BF0A}"/>
              </a:ext>
            </a:extLst>
          </p:cNvPr>
          <p:cNvGraphicFramePr>
            <a:graphicFrameLocks noGrp="1"/>
          </p:cNvGraphicFramePr>
          <p:nvPr>
            <p:extLst>
              <p:ext uri="{D42A27DB-BD31-4B8C-83A1-F6EECF244321}">
                <p14:modId xmlns:p14="http://schemas.microsoft.com/office/powerpoint/2010/main" val="1241736572"/>
              </p:ext>
            </p:extLst>
          </p:nvPr>
        </p:nvGraphicFramePr>
        <p:xfrm>
          <a:off x="838200" y="461377"/>
          <a:ext cx="10515600" cy="2204339"/>
        </p:xfrm>
        <a:graphic>
          <a:graphicData uri="http://schemas.openxmlformats.org/drawingml/2006/table">
            <a:tbl>
              <a:tblPr>
                <a:tableStyleId>{5C22544A-7EE6-4342-B048-85BDC9FD1C3A}</a:tableStyleId>
              </a:tblPr>
              <a:tblGrid>
                <a:gridCol w="5257800">
                  <a:extLst>
                    <a:ext uri="{9D8B030D-6E8A-4147-A177-3AD203B41FA5}">
                      <a16:colId xmlns:a16="http://schemas.microsoft.com/office/drawing/2014/main" val="870120806"/>
                    </a:ext>
                  </a:extLst>
                </a:gridCol>
                <a:gridCol w="5257800">
                  <a:extLst>
                    <a:ext uri="{9D8B030D-6E8A-4147-A177-3AD203B41FA5}">
                      <a16:colId xmlns:a16="http://schemas.microsoft.com/office/drawing/2014/main" val="748806412"/>
                    </a:ext>
                  </a:extLst>
                </a:gridCol>
              </a:tblGrid>
              <a:tr h="0">
                <a:tc gridSpan="2">
                  <a:txBody>
                    <a:bodyPr/>
                    <a:lstStyle/>
                    <a:p>
                      <a:pPr fontAlgn="t">
                        <a:lnSpc>
                          <a:spcPct val="119048"/>
                        </a:lnSpc>
                        <a:buNone/>
                      </a:pPr>
                      <a:r>
                        <a:rPr lang="en-US" sz="2000" b="1" dirty="0" err="1">
                          <a:effectLst/>
                        </a:rPr>
                        <a:t>Dysgu</a:t>
                      </a:r>
                      <a:r>
                        <a:rPr lang="en-US" sz="2000" b="1" dirty="0">
                          <a:effectLst/>
                        </a:rPr>
                        <a:t> o </a:t>
                      </a:r>
                      <a:r>
                        <a:rPr lang="en-US" sz="2000" b="1" dirty="0" err="1">
                          <a:effectLst/>
                        </a:rPr>
                        <a:t>Sesiynau</a:t>
                      </a:r>
                      <a:r>
                        <a:rPr lang="en-US" sz="2000" b="1" dirty="0">
                          <a:effectLst/>
                        </a:rPr>
                        <a:t> 1 a 3</a:t>
                      </a:r>
                      <a:endParaRPr lang="en-US" sz="2000" b="1" i="0" dirty="0">
                        <a:effectLst/>
                        <a:latin typeface="Segoe UI" panose="020B0502040204020203" pitchFamily="34" charset="0"/>
                      </a:endParaRPr>
                    </a:p>
                  </a:txBody>
                  <a:tcPr/>
                </a:tc>
                <a:tc hMerge="1">
                  <a:txBody>
                    <a:bodyPr/>
                    <a:lstStyle/>
                    <a:p>
                      <a:endParaRPr lang="en-US" dirty="0"/>
                    </a:p>
                  </a:txBody>
                  <a:tcPr/>
                </a:tc>
                <a:extLst>
                  <a:ext uri="{0D108BD9-81ED-4DB2-BD59-A6C34878D82A}">
                    <a16:rowId xmlns:a16="http://schemas.microsoft.com/office/drawing/2014/main" val="552517582"/>
                  </a:ext>
                </a:extLst>
              </a:tr>
              <a:tr h="0">
                <a:tc>
                  <a:txBody>
                    <a:bodyPr/>
                    <a:lstStyle/>
                    <a:p>
                      <a:pPr>
                        <a:buNone/>
                      </a:pPr>
                      <a:r>
                        <a:rPr lang="en-US">
                          <a:solidFill>
                            <a:schemeClr val="bg1"/>
                          </a:solidFill>
                          <a:effectLst/>
                        </a:rPr>
                        <a:t>Sesiwn</a:t>
                      </a:r>
                    </a:p>
                  </a:txBody>
                  <a:tcPr anchor="ctr">
                    <a:solidFill>
                      <a:schemeClr val="accent1"/>
                    </a:solidFill>
                  </a:tcPr>
                </a:tc>
                <a:tc>
                  <a:txBody>
                    <a:bodyPr/>
                    <a:lstStyle/>
                    <a:p>
                      <a:pPr>
                        <a:buNone/>
                      </a:pPr>
                      <a:r>
                        <a:rPr lang="en-US" dirty="0">
                          <a:solidFill>
                            <a:schemeClr val="bg1"/>
                          </a:solidFill>
                          <a:effectLst/>
                        </a:rPr>
                        <a:t>Beth </a:t>
                      </a:r>
                      <a:r>
                        <a:rPr lang="en-US" dirty="0" err="1">
                          <a:solidFill>
                            <a:schemeClr val="bg1"/>
                          </a:solidFill>
                          <a:effectLst/>
                        </a:rPr>
                        <a:t>allaf</a:t>
                      </a:r>
                      <a:r>
                        <a:rPr lang="en-US" dirty="0">
                          <a:solidFill>
                            <a:schemeClr val="bg1"/>
                          </a:solidFill>
                          <a:effectLst/>
                        </a:rPr>
                        <a:t> </a:t>
                      </a:r>
                      <a:r>
                        <a:rPr lang="en-US" dirty="0" err="1">
                          <a:solidFill>
                            <a:schemeClr val="bg1"/>
                          </a:solidFill>
                          <a:effectLst/>
                        </a:rPr>
                        <a:t>ei</a:t>
                      </a:r>
                      <a:r>
                        <a:rPr lang="en-US" dirty="0">
                          <a:solidFill>
                            <a:schemeClr val="bg1"/>
                          </a:solidFill>
                          <a:effectLst/>
                        </a:rPr>
                        <a:t> </a:t>
                      </a:r>
                      <a:r>
                        <a:rPr lang="en-US" dirty="0" err="1">
                          <a:solidFill>
                            <a:schemeClr val="bg1"/>
                          </a:solidFill>
                          <a:effectLst/>
                        </a:rPr>
                        <a:t>ddefnyddio</a:t>
                      </a:r>
                      <a:r>
                        <a:rPr lang="en-US" dirty="0">
                          <a:solidFill>
                            <a:schemeClr val="bg1"/>
                          </a:solidFill>
                          <a:effectLst/>
                        </a:rPr>
                        <a:t>?</a:t>
                      </a:r>
                    </a:p>
                  </a:txBody>
                  <a:tcPr anchor="ctr">
                    <a:solidFill>
                      <a:schemeClr val="accent1"/>
                    </a:solidFill>
                  </a:tcPr>
                </a:tc>
                <a:extLst>
                  <a:ext uri="{0D108BD9-81ED-4DB2-BD59-A6C34878D82A}">
                    <a16:rowId xmlns:a16="http://schemas.microsoft.com/office/drawing/2014/main" val="57070491"/>
                  </a:ext>
                </a:extLst>
              </a:tr>
              <a:tr h="0">
                <a:tc>
                  <a:txBody>
                    <a:bodyPr/>
                    <a:lstStyle/>
                    <a:p>
                      <a:pPr>
                        <a:buNone/>
                      </a:pPr>
                      <a:r>
                        <a:rPr lang="en-US">
                          <a:effectLst/>
                        </a:rPr>
                        <a:t>Sesiwn 1</a:t>
                      </a:r>
                    </a:p>
                  </a:txBody>
                  <a:tcPr anchor="ctr"/>
                </a:tc>
                <a:tc>
                  <a:txBody>
                    <a:bodyPr/>
                    <a:lstStyle/>
                    <a:p>
                      <a:pPr>
                        <a:buNone/>
                      </a:pPr>
                      <a:r>
                        <a:rPr lang="en-US">
                          <a:effectLst/>
                        </a:rPr>
                        <a:t>Hunaniaeth arweinyddiaeth, cryfderau, gwerthoedd a meysydd i'w datblygu</a:t>
                      </a:r>
                    </a:p>
                  </a:txBody>
                  <a:tcPr anchor="ctr"/>
                </a:tc>
                <a:extLst>
                  <a:ext uri="{0D108BD9-81ED-4DB2-BD59-A6C34878D82A}">
                    <a16:rowId xmlns:a16="http://schemas.microsoft.com/office/drawing/2014/main" val="1579276820"/>
                  </a:ext>
                </a:extLst>
              </a:tr>
              <a:tr h="0">
                <a:tc>
                  <a:txBody>
                    <a:bodyPr/>
                    <a:lstStyle/>
                    <a:p>
                      <a:pPr>
                        <a:buNone/>
                      </a:pPr>
                      <a:r>
                        <a:rPr lang="en-US">
                          <a:effectLst/>
                        </a:rPr>
                        <a:t>Sesiwn 3</a:t>
                      </a:r>
                    </a:p>
                  </a:txBody>
                  <a:tcPr anchor="ctr"/>
                </a:tc>
                <a:tc>
                  <a:txBody>
                    <a:bodyPr/>
                    <a:lstStyle/>
                    <a:p>
                      <a:pPr fontAlgn="t">
                        <a:lnSpc>
                          <a:spcPct val="119048"/>
                        </a:lnSpc>
                        <a:buNone/>
                      </a:pPr>
                      <a:r>
                        <a:rPr lang="en-US" dirty="0" err="1">
                          <a:effectLst/>
                        </a:rPr>
                        <a:t>Arweinyddiaeth</a:t>
                      </a:r>
                      <a:r>
                        <a:rPr lang="en-US" dirty="0">
                          <a:effectLst/>
                        </a:rPr>
                        <a:t> </a:t>
                      </a:r>
                      <a:r>
                        <a:rPr lang="en-US" dirty="0" err="1">
                          <a:effectLst/>
                        </a:rPr>
                        <a:t>sy'n</a:t>
                      </a:r>
                      <a:r>
                        <a:rPr lang="en-US" dirty="0">
                          <a:effectLst/>
                        </a:rPr>
                        <a:t> </a:t>
                      </a:r>
                      <a:r>
                        <a:rPr lang="en-US" dirty="0" err="1">
                          <a:effectLst/>
                        </a:rPr>
                        <a:t>seiliedig</a:t>
                      </a:r>
                      <a:r>
                        <a:rPr lang="en-US" dirty="0">
                          <a:effectLst/>
                        </a:rPr>
                        <a:t> </a:t>
                      </a:r>
                      <a:r>
                        <a:rPr lang="en-US" dirty="0" err="1">
                          <a:effectLst/>
                        </a:rPr>
                        <a:t>ar</a:t>
                      </a:r>
                      <a:r>
                        <a:rPr lang="en-US" dirty="0">
                          <a:effectLst/>
                        </a:rPr>
                        <a:t> </a:t>
                      </a:r>
                      <a:r>
                        <a:rPr lang="en-US" dirty="0" err="1">
                          <a:effectLst/>
                        </a:rPr>
                        <a:t>hawliau</a:t>
                      </a:r>
                      <a:r>
                        <a:rPr lang="en-US" dirty="0">
                          <a:effectLst/>
                        </a:rPr>
                        <a:t>, </a:t>
                      </a:r>
                      <a:r>
                        <a:rPr lang="en-US" dirty="0" err="1">
                          <a:effectLst/>
                        </a:rPr>
                        <a:t>sy'n</a:t>
                      </a:r>
                      <a:r>
                        <a:rPr lang="en-US" dirty="0">
                          <a:effectLst/>
                        </a:rPr>
                        <a:t> </a:t>
                      </a:r>
                      <a:r>
                        <a:rPr lang="en-US" dirty="0" err="1">
                          <a:effectLst/>
                        </a:rPr>
                        <a:t>canolbwyntio</a:t>
                      </a:r>
                      <a:r>
                        <a:rPr lang="en-US" dirty="0">
                          <a:effectLst/>
                        </a:rPr>
                        <a:t> </a:t>
                      </a:r>
                      <a:r>
                        <a:rPr lang="en-US" dirty="0" err="1">
                          <a:effectLst/>
                        </a:rPr>
                        <a:t>ar</a:t>
                      </a:r>
                      <a:r>
                        <a:rPr lang="en-US" dirty="0">
                          <a:effectLst/>
                        </a:rPr>
                        <a:t> y </a:t>
                      </a:r>
                      <a:r>
                        <a:rPr lang="en-US" dirty="0" err="1">
                          <a:effectLst/>
                        </a:rPr>
                        <a:t>plentyn</a:t>
                      </a:r>
                      <a:r>
                        <a:rPr lang="en-US" dirty="0">
                          <a:effectLst/>
                        </a:rPr>
                        <a:t> ac </a:t>
                      </a:r>
                      <a:r>
                        <a:rPr lang="en-US" dirty="0" err="1">
                          <a:effectLst/>
                        </a:rPr>
                        <a:t>arweinyddiaeth</a:t>
                      </a:r>
                      <a:r>
                        <a:rPr lang="en-US" dirty="0">
                          <a:effectLst/>
                        </a:rPr>
                        <a:t> </a:t>
                      </a:r>
                      <a:r>
                        <a:rPr lang="en-US" dirty="0" err="1">
                          <a:effectLst/>
                        </a:rPr>
                        <a:t>dosturiol</a:t>
                      </a:r>
                      <a:endParaRPr lang="en-US" sz="1050" b="0" i="0" dirty="0">
                        <a:effectLst/>
                        <a:latin typeface="Segoe UI" panose="020B0502040204020203" pitchFamily="34" charset="0"/>
                      </a:endParaRPr>
                    </a:p>
                  </a:txBody>
                  <a:tcPr anchor="ctr"/>
                </a:tc>
                <a:extLst>
                  <a:ext uri="{0D108BD9-81ED-4DB2-BD59-A6C34878D82A}">
                    <a16:rowId xmlns:a16="http://schemas.microsoft.com/office/drawing/2014/main" val="2803523220"/>
                  </a:ext>
                </a:extLst>
              </a:tr>
            </a:tbl>
          </a:graphicData>
        </a:graphic>
      </p:graphicFrame>
      <p:graphicFrame>
        <p:nvGraphicFramePr>
          <p:cNvPr id="6" name="Table 5">
            <a:extLst>
              <a:ext uri="{FF2B5EF4-FFF2-40B4-BE49-F238E27FC236}">
                <a16:creationId xmlns:a16="http://schemas.microsoft.com/office/drawing/2014/main" id="{7335AC47-ECD2-8552-C896-3F10D952C053}"/>
              </a:ext>
            </a:extLst>
          </p:cNvPr>
          <p:cNvGraphicFramePr>
            <a:graphicFrameLocks noGrp="1"/>
          </p:cNvGraphicFramePr>
          <p:nvPr>
            <p:extLst>
              <p:ext uri="{D42A27DB-BD31-4B8C-83A1-F6EECF244321}">
                <p14:modId xmlns:p14="http://schemas.microsoft.com/office/powerpoint/2010/main" val="3058156695"/>
              </p:ext>
            </p:extLst>
          </p:nvPr>
        </p:nvGraphicFramePr>
        <p:xfrm>
          <a:off x="838200" y="2943320"/>
          <a:ext cx="10515600" cy="2204339"/>
        </p:xfrm>
        <a:graphic>
          <a:graphicData uri="http://schemas.openxmlformats.org/drawingml/2006/table">
            <a:tbl>
              <a:tblPr>
                <a:tableStyleId>{5C22544A-7EE6-4342-B048-85BDC9FD1C3A}</a:tableStyleId>
              </a:tblPr>
              <a:tblGrid>
                <a:gridCol w="5257800">
                  <a:extLst>
                    <a:ext uri="{9D8B030D-6E8A-4147-A177-3AD203B41FA5}">
                      <a16:colId xmlns:a16="http://schemas.microsoft.com/office/drawing/2014/main" val="3090656543"/>
                    </a:ext>
                  </a:extLst>
                </a:gridCol>
                <a:gridCol w="5257800">
                  <a:extLst>
                    <a:ext uri="{9D8B030D-6E8A-4147-A177-3AD203B41FA5}">
                      <a16:colId xmlns:a16="http://schemas.microsoft.com/office/drawing/2014/main" val="1805073637"/>
                    </a:ext>
                  </a:extLst>
                </a:gridCol>
              </a:tblGrid>
              <a:tr h="0">
                <a:tc gridSpan="2">
                  <a:txBody>
                    <a:bodyPr/>
                    <a:lstStyle/>
                    <a:p>
                      <a:pPr fontAlgn="t">
                        <a:lnSpc>
                          <a:spcPct val="119048"/>
                        </a:lnSpc>
                        <a:buNone/>
                      </a:pPr>
                      <a:r>
                        <a:rPr lang="en-US" sz="2000" b="1" dirty="0">
                          <a:effectLst/>
                        </a:rPr>
                        <a:t>Learning from Sessions 1 and 3</a:t>
                      </a:r>
                      <a:endParaRPr lang="en-US" sz="2000" b="1" i="0" dirty="0">
                        <a:effectLst/>
                        <a:latin typeface="Segoe UI" panose="020B0502040204020203" pitchFamily="34" charset="0"/>
                      </a:endParaRPr>
                    </a:p>
                  </a:txBody>
                  <a:tcPr/>
                </a:tc>
                <a:tc hMerge="1">
                  <a:txBody>
                    <a:bodyPr/>
                    <a:lstStyle/>
                    <a:p>
                      <a:endParaRPr lang="en-US" dirty="0"/>
                    </a:p>
                  </a:txBody>
                  <a:tcPr/>
                </a:tc>
                <a:extLst>
                  <a:ext uri="{0D108BD9-81ED-4DB2-BD59-A6C34878D82A}">
                    <a16:rowId xmlns:a16="http://schemas.microsoft.com/office/drawing/2014/main" val="1077456730"/>
                  </a:ext>
                </a:extLst>
              </a:tr>
              <a:tr h="0">
                <a:tc>
                  <a:txBody>
                    <a:bodyPr/>
                    <a:lstStyle/>
                    <a:p>
                      <a:pPr>
                        <a:buNone/>
                      </a:pPr>
                      <a:r>
                        <a:rPr lang="en-US" dirty="0">
                          <a:solidFill>
                            <a:schemeClr val="bg1"/>
                          </a:solidFill>
                          <a:effectLst/>
                        </a:rPr>
                        <a:t>Session</a:t>
                      </a:r>
                    </a:p>
                  </a:txBody>
                  <a:tcPr anchor="ctr">
                    <a:solidFill>
                      <a:schemeClr val="accent1"/>
                    </a:solidFill>
                  </a:tcPr>
                </a:tc>
                <a:tc>
                  <a:txBody>
                    <a:bodyPr/>
                    <a:lstStyle/>
                    <a:p>
                      <a:pPr>
                        <a:buNone/>
                      </a:pPr>
                      <a:r>
                        <a:rPr lang="en-US" dirty="0">
                          <a:solidFill>
                            <a:schemeClr val="bg1"/>
                          </a:solidFill>
                          <a:effectLst/>
                        </a:rPr>
                        <a:t>What can I use?</a:t>
                      </a:r>
                    </a:p>
                  </a:txBody>
                  <a:tcPr anchor="ctr">
                    <a:solidFill>
                      <a:schemeClr val="accent1"/>
                    </a:solidFill>
                  </a:tcPr>
                </a:tc>
                <a:extLst>
                  <a:ext uri="{0D108BD9-81ED-4DB2-BD59-A6C34878D82A}">
                    <a16:rowId xmlns:a16="http://schemas.microsoft.com/office/drawing/2014/main" val="3889713235"/>
                  </a:ext>
                </a:extLst>
              </a:tr>
              <a:tr h="0">
                <a:tc>
                  <a:txBody>
                    <a:bodyPr/>
                    <a:lstStyle/>
                    <a:p>
                      <a:pPr>
                        <a:buNone/>
                      </a:pPr>
                      <a:r>
                        <a:rPr lang="en-US">
                          <a:effectLst/>
                        </a:rPr>
                        <a:t>Session 1</a:t>
                      </a:r>
                    </a:p>
                  </a:txBody>
                  <a:tcPr anchor="ctr"/>
                </a:tc>
                <a:tc>
                  <a:txBody>
                    <a:bodyPr/>
                    <a:lstStyle/>
                    <a:p>
                      <a:pPr>
                        <a:buNone/>
                      </a:pPr>
                      <a:r>
                        <a:rPr lang="en-US">
                          <a:effectLst/>
                        </a:rPr>
                        <a:t>Leadership identity, strengths, values and areas for development</a:t>
                      </a:r>
                    </a:p>
                  </a:txBody>
                  <a:tcPr anchor="ctr"/>
                </a:tc>
                <a:extLst>
                  <a:ext uri="{0D108BD9-81ED-4DB2-BD59-A6C34878D82A}">
                    <a16:rowId xmlns:a16="http://schemas.microsoft.com/office/drawing/2014/main" val="352049986"/>
                  </a:ext>
                </a:extLst>
              </a:tr>
              <a:tr h="0">
                <a:tc>
                  <a:txBody>
                    <a:bodyPr/>
                    <a:lstStyle/>
                    <a:p>
                      <a:pPr>
                        <a:buNone/>
                      </a:pPr>
                      <a:r>
                        <a:rPr lang="en-US">
                          <a:effectLst/>
                        </a:rPr>
                        <a:t>Session 3</a:t>
                      </a:r>
                    </a:p>
                  </a:txBody>
                  <a:tcPr anchor="ctr"/>
                </a:tc>
                <a:tc>
                  <a:txBody>
                    <a:bodyPr/>
                    <a:lstStyle/>
                    <a:p>
                      <a:pPr fontAlgn="t">
                        <a:lnSpc>
                          <a:spcPct val="119048"/>
                        </a:lnSpc>
                        <a:buNone/>
                      </a:pPr>
                      <a:r>
                        <a:rPr lang="en-US" dirty="0">
                          <a:effectLst/>
                        </a:rPr>
                        <a:t>Rights-based, child-</a:t>
                      </a:r>
                      <a:r>
                        <a:rPr lang="en-US" dirty="0" err="1">
                          <a:effectLst/>
                        </a:rPr>
                        <a:t>centred</a:t>
                      </a:r>
                      <a:r>
                        <a:rPr lang="en-US" dirty="0">
                          <a:effectLst/>
                        </a:rPr>
                        <a:t> and compassionate leadership</a:t>
                      </a:r>
                      <a:endParaRPr lang="en-US" sz="1050" b="0" i="0" dirty="0">
                        <a:effectLst/>
                        <a:latin typeface="Segoe UI" panose="020B0502040204020203" pitchFamily="34" charset="0"/>
                      </a:endParaRPr>
                    </a:p>
                  </a:txBody>
                  <a:tcPr anchor="ctr"/>
                </a:tc>
                <a:extLst>
                  <a:ext uri="{0D108BD9-81ED-4DB2-BD59-A6C34878D82A}">
                    <a16:rowId xmlns:a16="http://schemas.microsoft.com/office/drawing/2014/main" val="501871399"/>
                  </a:ext>
                </a:extLst>
              </a:tr>
            </a:tbl>
          </a:graphicData>
        </a:graphic>
      </p:graphicFrame>
    </p:spTree>
    <p:extLst>
      <p:ext uri="{BB962C8B-B14F-4D97-AF65-F5344CB8AC3E}">
        <p14:creationId xmlns:p14="http://schemas.microsoft.com/office/powerpoint/2010/main" val="3551642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F4E6A-C649-5BF1-9070-93825235D430}"/>
              </a:ext>
            </a:extLst>
          </p:cNvPr>
          <p:cNvSpPr>
            <a:spLocks noGrp="1"/>
          </p:cNvSpPr>
          <p:nvPr>
            <p:ph type="title"/>
          </p:nvPr>
        </p:nvSpPr>
        <p:spPr/>
        <p:txBody>
          <a:bodyPr/>
          <a:lstStyle/>
          <a:p>
            <a:r>
              <a:rPr lang="en-GB" dirty="0" err="1"/>
              <a:t>Strwythur</a:t>
            </a:r>
            <a:br>
              <a:rPr lang="en-GB" dirty="0"/>
            </a:br>
            <a:r>
              <a:rPr lang="en-GB" dirty="0">
                <a:solidFill>
                  <a:schemeClr val="accent1">
                    <a:lumMod val="75000"/>
                  </a:schemeClr>
                </a:solidFill>
              </a:rPr>
              <a:t>Structure</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199625E6-EB40-37FE-AD06-6029DE50A73A}"/>
              </a:ext>
            </a:extLst>
          </p:cNvPr>
          <p:cNvSpPr>
            <a:spLocks noGrp="1"/>
          </p:cNvSpPr>
          <p:nvPr>
            <p:ph sz="half" idx="1"/>
          </p:nvPr>
        </p:nvSpPr>
        <p:spPr/>
        <p:txBody>
          <a:bodyPr>
            <a:normAutofit fontScale="70000" lnSpcReduction="20000"/>
          </a:bodyPr>
          <a:lstStyle/>
          <a:p>
            <a:pPr fontAlgn="t">
              <a:buNone/>
            </a:pPr>
            <a:r>
              <a:rPr lang="en-US" b="1" dirty="0" err="1"/>
              <a:t>Cyflwyniad</a:t>
            </a:r>
            <a:r>
              <a:rPr lang="en-US" b="1" dirty="0"/>
              <a:t>: </a:t>
            </a:r>
            <a:r>
              <a:rPr lang="en-US" b="1" dirty="0" err="1"/>
              <a:t>Pwy</a:t>
            </a:r>
            <a:r>
              <a:rPr lang="en-US" b="1" dirty="0"/>
              <a:t> </a:t>
            </a:r>
            <a:r>
              <a:rPr lang="en-US" b="1" dirty="0" err="1"/>
              <a:t>ydw</a:t>
            </a:r>
            <a:r>
              <a:rPr lang="en-US" b="1" dirty="0"/>
              <a:t> </a:t>
            </a:r>
            <a:r>
              <a:rPr lang="en-US" b="1" dirty="0" err="1"/>
              <a:t>i</a:t>
            </a:r>
            <a:r>
              <a:rPr lang="en-US" b="1" dirty="0"/>
              <a:t> </a:t>
            </a:r>
            <a:r>
              <a:rPr lang="en-US" b="1" dirty="0" err="1"/>
              <a:t>fel</a:t>
            </a:r>
            <a:r>
              <a:rPr lang="en-US" b="1" dirty="0"/>
              <a:t> </a:t>
            </a:r>
            <a:r>
              <a:rPr lang="en-US" b="1" dirty="0" err="1"/>
              <a:t>arweinydd</a:t>
            </a:r>
            <a:r>
              <a:rPr lang="en-US" b="1" dirty="0"/>
              <a:t>?</a:t>
            </a:r>
          </a:p>
          <a:p>
            <a:pPr fontAlgn="t">
              <a:buNone/>
            </a:pPr>
            <a:r>
              <a:rPr lang="en-US" b="1" dirty="0"/>
              <a:t>Tua 50 </a:t>
            </a:r>
            <a:r>
              <a:rPr lang="en-US" b="1" dirty="0" err="1"/>
              <a:t>gair</a:t>
            </a:r>
            <a:endParaRPr lang="en-US" dirty="0"/>
          </a:p>
          <a:p>
            <a:pPr marL="342900" lvl="0" indent="-342900" fontAlgn="t"/>
            <a:r>
              <a:rPr lang="en-US" dirty="0"/>
              <a:t>Eich </a:t>
            </a:r>
            <a:r>
              <a:rPr lang="en-US" dirty="0" err="1"/>
              <a:t>hunaniaeth</a:t>
            </a:r>
            <a:r>
              <a:rPr lang="en-US" dirty="0"/>
              <a:t> </a:t>
            </a:r>
            <a:r>
              <a:rPr lang="en-US" dirty="0" err="1"/>
              <a:t>arweinyddiaeth</a:t>
            </a:r>
            <a:endParaRPr lang="en-US" dirty="0"/>
          </a:p>
          <a:p>
            <a:pPr marL="342900" lvl="0" indent="-342900" fontAlgn="t"/>
            <a:r>
              <a:rPr lang="en-US" dirty="0"/>
              <a:t>Eich </a:t>
            </a:r>
            <a:r>
              <a:rPr lang="en-US" dirty="0" err="1"/>
              <a:t>gwerthoedd</a:t>
            </a:r>
            <a:r>
              <a:rPr lang="en-US" dirty="0"/>
              <a:t> </a:t>
            </a:r>
            <a:r>
              <a:rPr lang="en-US" dirty="0" err="1"/>
              <a:t>craidd</a:t>
            </a:r>
            <a:endParaRPr lang="en-US" dirty="0"/>
          </a:p>
          <a:p>
            <a:pPr marL="342900" lvl="0" indent="-342900" fontAlgn="t"/>
            <a:r>
              <a:rPr lang="en-US" dirty="0"/>
              <a:t>Beth </a:t>
            </a:r>
            <a:r>
              <a:rPr lang="en-US" dirty="0" err="1"/>
              <a:t>sy'n</a:t>
            </a:r>
            <a:r>
              <a:rPr lang="en-US" dirty="0"/>
              <a:t> </a:t>
            </a:r>
            <a:r>
              <a:rPr lang="en-US" dirty="0" err="1"/>
              <a:t>bwysig</a:t>
            </a:r>
            <a:r>
              <a:rPr lang="en-US" dirty="0"/>
              <a:t> </a:t>
            </a:r>
            <a:r>
              <a:rPr lang="en-US" dirty="0" err="1"/>
              <a:t>i</a:t>
            </a:r>
            <a:r>
              <a:rPr lang="en-US" dirty="0"/>
              <a:t> chi </a:t>
            </a:r>
            <a:r>
              <a:rPr lang="en-US" dirty="0" err="1"/>
              <a:t>fel</a:t>
            </a:r>
            <a:r>
              <a:rPr lang="en-US" dirty="0"/>
              <a:t> </a:t>
            </a:r>
            <a:r>
              <a:rPr lang="en-US" dirty="0" err="1"/>
              <a:t>arweinydd</a:t>
            </a:r>
            <a:endParaRPr lang="en-US" dirty="0"/>
          </a:p>
          <a:p>
            <a:pPr fontAlgn="t">
              <a:buNone/>
            </a:pPr>
            <a:r>
              <a:rPr lang="en-US" b="1" dirty="0" err="1"/>
              <a:t>Cryfderau</a:t>
            </a:r>
            <a:r>
              <a:rPr lang="en-US" b="1" dirty="0"/>
              <a:t> a </a:t>
            </a:r>
            <a:r>
              <a:rPr lang="en-US" b="1" dirty="0" err="1"/>
              <a:t>meysydd</a:t>
            </a:r>
            <a:r>
              <a:rPr lang="en-US" b="1" dirty="0"/>
              <a:t> </a:t>
            </a:r>
            <a:r>
              <a:rPr lang="en-US" b="1" dirty="0" err="1"/>
              <a:t>i'w</a:t>
            </a:r>
            <a:r>
              <a:rPr lang="en-US" b="1" dirty="0"/>
              <a:t> </a:t>
            </a:r>
            <a:r>
              <a:rPr lang="en-US" b="1" dirty="0" err="1"/>
              <a:t>datblygu</a:t>
            </a:r>
            <a:endParaRPr lang="en-US" b="1" dirty="0"/>
          </a:p>
          <a:p>
            <a:pPr fontAlgn="t">
              <a:buNone/>
            </a:pPr>
            <a:r>
              <a:rPr lang="en-US" b="1" dirty="0"/>
              <a:t>Tua 100 </a:t>
            </a:r>
            <a:r>
              <a:rPr lang="en-US" b="1" dirty="0" err="1"/>
              <a:t>gair</a:t>
            </a:r>
            <a:endParaRPr lang="en-US" dirty="0"/>
          </a:p>
          <a:p>
            <a:pPr marL="342900" lvl="0" indent="-342900" fontAlgn="t"/>
            <a:r>
              <a:rPr lang="en-US" dirty="0" err="1"/>
              <a:t>Cryfderau</a:t>
            </a:r>
            <a:r>
              <a:rPr lang="en-US" dirty="0"/>
              <a:t> </a:t>
            </a:r>
            <a:r>
              <a:rPr lang="en-US" dirty="0" err="1"/>
              <a:t>allweddol</a:t>
            </a:r>
            <a:endParaRPr lang="en-US" dirty="0"/>
          </a:p>
          <a:p>
            <a:pPr marL="342900" lvl="0" indent="-342900" fontAlgn="t"/>
            <a:r>
              <a:rPr lang="en-US" dirty="0" err="1"/>
              <a:t>Tystiolaeth</a:t>
            </a:r>
            <a:r>
              <a:rPr lang="en-US" dirty="0"/>
              <a:t> / </a:t>
            </a:r>
            <a:r>
              <a:rPr lang="en-US" dirty="0" err="1"/>
              <a:t>enghraifft</a:t>
            </a:r>
            <a:endParaRPr lang="en-US" dirty="0"/>
          </a:p>
          <a:p>
            <a:pPr marL="342900" lvl="0" indent="-342900" fontAlgn="t"/>
            <a:r>
              <a:rPr lang="en-US" dirty="0"/>
              <a:t>Maes </a:t>
            </a:r>
            <a:r>
              <a:rPr lang="en-US" dirty="0" err="1"/>
              <a:t>rydych</a:t>
            </a:r>
            <a:r>
              <a:rPr lang="en-US" dirty="0"/>
              <a:t> am </a:t>
            </a:r>
            <a:r>
              <a:rPr lang="en-US" dirty="0" err="1"/>
              <a:t>ei</a:t>
            </a:r>
            <a:r>
              <a:rPr lang="en-US" dirty="0"/>
              <a:t> </a:t>
            </a:r>
            <a:r>
              <a:rPr lang="en-US" dirty="0" err="1"/>
              <a:t>ddatblygu</a:t>
            </a:r>
            <a:endParaRPr lang="en-US" dirty="0"/>
          </a:p>
          <a:p>
            <a:pPr marL="342900" lvl="0" indent="-342900" fontAlgn="t"/>
            <a:r>
              <a:rPr lang="en-US" dirty="0"/>
              <a:t>Pam </a:t>
            </a:r>
            <a:r>
              <a:rPr lang="en-US" dirty="0" err="1"/>
              <a:t>mae</a:t>
            </a:r>
            <a:r>
              <a:rPr lang="en-US" dirty="0"/>
              <a:t> </a:t>
            </a:r>
            <a:r>
              <a:rPr lang="en-US" dirty="0" err="1"/>
              <a:t>hyn</a:t>
            </a:r>
            <a:r>
              <a:rPr lang="en-US" dirty="0"/>
              <a:t> </a:t>
            </a:r>
            <a:r>
              <a:rPr lang="en-US" dirty="0" err="1"/>
              <a:t>yn</a:t>
            </a:r>
            <a:r>
              <a:rPr lang="en-US" dirty="0"/>
              <a:t> </a:t>
            </a:r>
            <a:r>
              <a:rPr lang="en-US" dirty="0" err="1"/>
              <a:t>bwysig</a:t>
            </a:r>
            <a:r>
              <a:rPr lang="en-US" dirty="0"/>
              <a:t>?</a:t>
            </a:r>
          </a:p>
          <a:p>
            <a:endParaRPr lang="en-US" dirty="0"/>
          </a:p>
        </p:txBody>
      </p:sp>
      <p:sp>
        <p:nvSpPr>
          <p:cNvPr id="4" name="Content Placeholder 3">
            <a:extLst>
              <a:ext uri="{FF2B5EF4-FFF2-40B4-BE49-F238E27FC236}">
                <a16:creationId xmlns:a16="http://schemas.microsoft.com/office/drawing/2014/main" id="{967B2E4D-0941-6290-3A0C-90D554AD62E4}"/>
              </a:ext>
            </a:extLst>
          </p:cNvPr>
          <p:cNvSpPr>
            <a:spLocks noGrp="1"/>
          </p:cNvSpPr>
          <p:nvPr>
            <p:ph sz="half" idx="2"/>
          </p:nvPr>
        </p:nvSpPr>
        <p:spPr/>
        <p:txBody>
          <a:bodyPr>
            <a:normAutofit fontScale="70000" lnSpcReduction="20000"/>
          </a:bodyPr>
          <a:lstStyle/>
          <a:p>
            <a:pPr fontAlgn="t">
              <a:buNone/>
            </a:pPr>
            <a:r>
              <a:rPr lang="en-US" b="1" dirty="0">
                <a:solidFill>
                  <a:schemeClr val="accent1">
                    <a:lumMod val="75000"/>
                  </a:schemeClr>
                </a:solidFill>
              </a:rPr>
              <a:t>Introduction: Who am I as a leader?</a:t>
            </a:r>
          </a:p>
          <a:p>
            <a:pPr fontAlgn="t">
              <a:buNone/>
            </a:pPr>
            <a:r>
              <a:rPr lang="en-US" b="1" dirty="0">
                <a:solidFill>
                  <a:schemeClr val="accent1">
                    <a:lumMod val="75000"/>
                  </a:schemeClr>
                </a:solidFill>
              </a:rPr>
              <a:t>Approx. 50 words</a:t>
            </a:r>
            <a:endParaRPr lang="en-US" dirty="0">
              <a:solidFill>
                <a:schemeClr val="accent1">
                  <a:lumMod val="75000"/>
                </a:schemeClr>
              </a:solidFill>
            </a:endParaRPr>
          </a:p>
          <a:p>
            <a:pPr marL="342900" lvl="0" indent="-342900" fontAlgn="t"/>
            <a:r>
              <a:rPr lang="en-US" dirty="0">
                <a:solidFill>
                  <a:schemeClr val="accent1">
                    <a:lumMod val="75000"/>
                  </a:schemeClr>
                </a:solidFill>
              </a:rPr>
              <a:t>Your leadership identity</a:t>
            </a:r>
          </a:p>
          <a:p>
            <a:pPr marL="342900" lvl="0" indent="-342900" fontAlgn="t"/>
            <a:r>
              <a:rPr lang="en-US" dirty="0">
                <a:solidFill>
                  <a:schemeClr val="accent1">
                    <a:lumMod val="75000"/>
                  </a:schemeClr>
                </a:solidFill>
              </a:rPr>
              <a:t>Your core values</a:t>
            </a:r>
          </a:p>
          <a:p>
            <a:pPr marL="342900" lvl="0" indent="-342900" fontAlgn="t"/>
            <a:r>
              <a:rPr lang="en-US" dirty="0">
                <a:solidFill>
                  <a:schemeClr val="accent1">
                    <a:lumMod val="75000"/>
                  </a:schemeClr>
                </a:solidFill>
              </a:rPr>
              <a:t>What matters to you as a leader</a:t>
            </a:r>
          </a:p>
          <a:p>
            <a:pPr fontAlgn="t">
              <a:buNone/>
            </a:pPr>
            <a:r>
              <a:rPr lang="en-US" b="1" dirty="0">
                <a:solidFill>
                  <a:schemeClr val="accent1">
                    <a:lumMod val="75000"/>
                  </a:schemeClr>
                </a:solidFill>
              </a:rPr>
              <a:t>Strengths and areas for development</a:t>
            </a:r>
          </a:p>
          <a:p>
            <a:pPr fontAlgn="t">
              <a:buNone/>
            </a:pPr>
            <a:r>
              <a:rPr lang="en-US" b="1" dirty="0">
                <a:solidFill>
                  <a:schemeClr val="accent1">
                    <a:lumMod val="75000"/>
                  </a:schemeClr>
                </a:solidFill>
              </a:rPr>
              <a:t>Approx. 100 words</a:t>
            </a:r>
            <a:endParaRPr lang="en-US" dirty="0">
              <a:solidFill>
                <a:schemeClr val="accent1">
                  <a:lumMod val="75000"/>
                </a:schemeClr>
              </a:solidFill>
            </a:endParaRPr>
          </a:p>
          <a:p>
            <a:pPr marL="342900" lvl="0" indent="-342900" fontAlgn="t"/>
            <a:r>
              <a:rPr lang="en-US" dirty="0">
                <a:solidFill>
                  <a:schemeClr val="accent1">
                    <a:lumMod val="75000"/>
                  </a:schemeClr>
                </a:solidFill>
              </a:rPr>
              <a:t>Key strengths</a:t>
            </a:r>
          </a:p>
          <a:p>
            <a:pPr marL="342900" lvl="0" indent="-342900" fontAlgn="t"/>
            <a:r>
              <a:rPr lang="en-US" dirty="0">
                <a:solidFill>
                  <a:schemeClr val="accent1">
                    <a:lumMod val="75000"/>
                  </a:schemeClr>
                </a:solidFill>
              </a:rPr>
              <a:t>Evidence/example</a:t>
            </a:r>
          </a:p>
          <a:p>
            <a:pPr marL="342900" lvl="0" indent="-342900" fontAlgn="t"/>
            <a:r>
              <a:rPr lang="en-US" dirty="0">
                <a:solidFill>
                  <a:schemeClr val="accent1">
                    <a:lumMod val="75000"/>
                  </a:schemeClr>
                </a:solidFill>
              </a:rPr>
              <a:t>An area you want to develop</a:t>
            </a:r>
          </a:p>
          <a:p>
            <a:pPr marL="342900" lvl="0" indent="-342900" fontAlgn="t"/>
            <a:r>
              <a:rPr lang="en-US" dirty="0">
                <a:solidFill>
                  <a:schemeClr val="accent1">
                    <a:lumMod val="75000"/>
                  </a:schemeClr>
                </a:solidFill>
              </a:rPr>
              <a:t>Why does this matter?</a:t>
            </a:r>
          </a:p>
          <a:p>
            <a:endParaRPr lang="en-US" dirty="0"/>
          </a:p>
        </p:txBody>
      </p:sp>
    </p:spTree>
    <p:extLst>
      <p:ext uri="{BB962C8B-B14F-4D97-AF65-F5344CB8AC3E}">
        <p14:creationId xmlns:p14="http://schemas.microsoft.com/office/powerpoint/2010/main" val="2266553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B2830-D5CB-AEC4-8CFC-B16883BA187D}"/>
              </a:ext>
            </a:extLst>
          </p:cNvPr>
          <p:cNvSpPr>
            <a:spLocks noGrp="1"/>
          </p:cNvSpPr>
          <p:nvPr>
            <p:ph type="title"/>
          </p:nvPr>
        </p:nvSpPr>
        <p:spPr/>
        <p:txBody>
          <a:bodyPr/>
          <a:lstStyle/>
          <a:p>
            <a:r>
              <a:rPr lang="en-GB" dirty="0" err="1"/>
              <a:t>Stwythur</a:t>
            </a:r>
            <a:br>
              <a:rPr lang="en-GB" dirty="0"/>
            </a:br>
            <a:r>
              <a:rPr lang="en-GB" dirty="0">
                <a:solidFill>
                  <a:schemeClr val="accent1">
                    <a:lumMod val="75000"/>
                  </a:schemeClr>
                </a:solidFill>
              </a:rPr>
              <a:t>Structure</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767A7EC5-0EB1-FF16-7675-DA1F2344F8E4}"/>
              </a:ext>
            </a:extLst>
          </p:cNvPr>
          <p:cNvSpPr>
            <a:spLocks noGrp="1"/>
          </p:cNvSpPr>
          <p:nvPr>
            <p:ph sz="half" idx="1"/>
          </p:nvPr>
        </p:nvSpPr>
        <p:spPr/>
        <p:txBody>
          <a:bodyPr>
            <a:normAutofit fontScale="62500" lnSpcReduction="20000"/>
          </a:bodyPr>
          <a:lstStyle/>
          <a:p>
            <a:pPr fontAlgn="t">
              <a:buNone/>
            </a:pPr>
            <a:r>
              <a:rPr lang="en-US" b="1" dirty="0"/>
              <a:t>Fy </a:t>
            </a:r>
            <a:r>
              <a:rPr lang="en-US" b="1" dirty="0" err="1"/>
              <a:t>ngwerthoedd</a:t>
            </a:r>
            <a:r>
              <a:rPr lang="en-US" b="1" dirty="0"/>
              <a:t> </a:t>
            </a:r>
            <a:r>
              <a:rPr lang="en-US" b="1" dirty="0" err="1"/>
              <a:t>ar</a:t>
            </a:r>
            <a:r>
              <a:rPr lang="en-US" b="1" dirty="0"/>
              <a:t> </a:t>
            </a:r>
            <a:r>
              <a:rPr lang="en-US" b="1" dirty="0" err="1"/>
              <a:t>waith</a:t>
            </a:r>
            <a:endParaRPr lang="en-US" b="1" dirty="0"/>
          </a:p>
          <a:p>
            <a:pPr fontAlgn="t">
              <a:buNone/>
            </a:pPr>
            <a:r>
              <a:rPr lang="en-US" b="1" dirty="0"/>
              <a:t>Tua 150 </a:t>
            </a:r>
            <a:r>
              <a:rPr lang="en-US" b="1" dirty="0" err="1"/>
              <a:t>gair</a:t>
            </a:r>
            <a:endParaRPr lang="en-US" dirty="0"/>
          </a:p>
          <a:p>
            <a:pPr fontAlgn="t">
              <a:buNone/>
            </a:pPr>
            <a:r>
              <a:rPr lang="en-US" dirty="0" err="1"/>
              <a:t>Cysylltwch</a:t>
            </a:r>
            <a:r>
              <a:rPr lang="en-US" dirty="0"/>
              <a:t> </a:t>
            </a:r>
            <a:r>
              <a:rPr lang="en-US" dirty="0" err="1"/>
              <a:t>eich</a:t>
            </a:r>
            <a:r>
              <a:rPr lang="en-US" dirty="0"/>
              <a:t> </a:t>
            </a:r>
            <a:r>
              <a:rPr lang="en-US" dirty="0" err="1"/>
              <a:t>gwerthoedd</a:t>
            </a:r>
            <a:r>
              <a:rPr lang="en-US" dirty="0"/>
              <a:t> â:</a:t>
            </a:r>
          </a:p>
          <a:p>
            <a:pPr marL="342900" lvl="0" indent="-342900" fontAlgn="t"/>
            <a:r>
              <a:rPr lang="en-US" dirty="0" err="1"/>
              <a:t>arweinyddiaeth</a:t>
            </a:r>
            <a:r>
              <a:rPr lang="en-US" dirty="0"/>
              <a:t> </a:t>
            </a:r>
            <a:r>
              <a:rPr lang="en-US" dirty="0" err="1"/>
              <a:t>sy'n</a:t>
            </a:r>
            <a:r>
              <a:rPr lang="en-US" dirty="0"/>
              <a:t> </a:t>
            </a:r>
            <a:r>
              <a:rPr lang="en-US" dirty="0" err="1"/>
              <a:t>canolbwyntio</a:t>
            </a:r>
            <a:r>
              <a:rPr lang="en-US" dirty="0"/>
              <a:t> </a:t>
            </a:r>
            <a:r>
              <a:rPr lang="en-US" dirty="0" err="1"/>
              <a:t>ar</a:t>
            </a:r>
            <a:r>
              <a:rPr lang="en-US" dirty="0"/>
              <a:t> y </a:t>
            </a:r>
            <a:r>
              <a:rPr lang="en-US" dirty="0" err="1"/>
              <a:t>plentyn</a:t>
            </a:r>
            <a:r>
              <a:rPr lang="en-US" dirty="0"/>
              <a:t>;</a:t>
            </a:r>
          </a:p>
          <a:p>
            <a:pPr marL="342900" lvl="0" indent="-342900" fontAlgn="t"/>
            <a:r>
              <a:rPr lang="en-US" dirty="0" err="1"/>
              <a:t>hawliau</a:t>
            </a:r>
            <a:r>
              <a:rPr lang="en-US" dirty="0"/>
              <a:t> plant;</a:t>
            </a:r>
          </a:p>
          <a:p>
            <a:pPr marL="342900" lvl="0" indent="-342900" fontAlgn="t"/>
            <a:r>
              <a:rPr lang="en-US" dirty="0" err="1"/>
              <a:t>arweinyddiaeth</a:t>
            </a:r>
            <a:r>
              <a:rPr lang="en-US" dirty="0"/>
              <a:t> </a:t>
            </a:r>
            <a:r>
              <a:rPr lang="en-US" dirty="0" err="1"/>
              <a:t>dosturiol</a:t>
            </a:r>
            <a:r>
              <a:rPr lang="en-US" dirty="0"/>
              <a:t>;</a:t>
            </a:r>
          </a:p>
          <a:p>
            <a:pPr marL="342900" lvl="0" indent="-342900" fontAlgn="t"/>
            <a:r>
              <a:rPr lang="en-US" dirty="0" err="1"/>
              <a:t>eich</a:t>
            </a:r>
            <a:r>
              <a:rPr lang="en-US" dirty="0"/>
              <a:t> </a:t>
            </a:r>
            <a:r>
              <a:rPr lang="en-US" dirty="0" err="1"/>
              <a:t>ymarfer</a:t>
            </a:r>
            <a:r>
              <a:rPr lang="en-US" dirty="0"/>
              <a:t> </a:t>
            </a:r>
            <a:r>
              <a:rPr lang="en-US" dirty="0" err="1"/>
              <a:t>eich</a:t>
            </a:r>
            <a:r>
              <a:rPr lang="en-US" dirty="0"/>
              <a:t> </a:t>
            </a:r>
            <a:r>
              <a:rPr lang="en-US" dirty="0" err="1"/>
              <a:t>hun</a:t>
            </a:r>
            <a:r>
              <a:rPr lang="en-US" dirty="0"/>
              <a:t>.</a:t>
            </a:r>
          </a:p>
          <a:p>
            <a:pPr fontAlgn="t">
              <a:buNone/>
            </a:pPr>
            <a:r>
              <a:rPr lang="en-US" b="1" dirty="0"/>
              <a:t>Fy </a:t>
            </a:r>
            <a:r>
              <a:rPr lang="en-US" b="1" dirty="0" err="1"/>
              <a:t>nyheadau</a:t>
            </a:r>
            <a:r>
              <a:rPr lang="en-US" b="1" dirty="0"/>
              <a:t> </a:t>
            </a:r>
            <a:r>
              <a:rPr lang="en-US" b="1" dirty="0" err="1"/>
              <a:t>arweinyddiaeth</a:t>
            </a:r>
            <a:endParaRPr lang="en-US" b="1" dirty="0"/>
          </a:p>
          <a:p>
            <a:pPr fontAlgn="t">
              <a:buNone/>
            </a:pPr>
            <a:r>
              <a:rPr lang="en-US" b="1" dirty="0"/>
              <a:t>Tua 100 </a:t>
            </a:r>
            <a:r>
              <a:rPr lang="en-US" b="1" dirty="0" err="1"/>
              <a:t>gair</a:t>
            </a:r>
            <a:endParaRPr lang="en-US" dirty="0"/>
          </a:p>
          <a:p>
            <a:pPr marL="342900" lvl="0" indent="-342900" fontAlgn="t"/>
            <a:r>
              <a:rPr lang="en-US" dirty="0"/>
              <a:t>Pa </a:t>
            </a:r>
            <a:r>
              <a:rPr lang="en-US" dirty="0" err="1"/>
              <a:t>fath</a:t>
            </a:r>
            <a:r>
              <a:rPr lang="en-US" dirty="0"/>
              <a:t> o </a:t>
            </a:r>
            <a:r>
              <a:rPr lang="en-US" dirty="0" err="1"/>
              <a:t>arweinydd</a:t>
            </a:r>
            <a:r>
              <a:rPr lang="en-US" dirty="0"/>
              <a:t> </a:t>
            </a:r>
            <a:r>
              <a:rPr lang="en-US" dirty="0" err="1"/>
              <a:t>hoffech</a:t>
            </a:r>
            <a:r>
              <a:rPr lang="en-US" dirty="0"/>
              <a:t> chi </a:t>
            </a:r>
            <a:r>
              <a:rPr lang="en-US" dirty="0" err="1"/>
              <a:t>fod</a:t>
            </a:r>
            <a:r>
              <a:rPr lang="en-US" dirty="0"/>
              <a:t>?</a:t>
            </a:r>
          </a:p>
          <a:p>
            <a:pPr marL="342900" lvl="0" indent="-342900" fontAlgn="t"/>
            <a:r>
              <a:rPr lang="en-US" dirty="0"/>
              <a:t>Beth </a:t>
            </a:r>
            <a:r>
              <a:rPr lang="en-US" dirty="0" err="1"/>
              <a:t>hoffech</a:t>
            </a:r>
            <a:r>
              <a:rPr lang="en-US" dirty="0"/>
              <a:t> chi </a:t>
            </a:r>
            <a:r>
              <a:rPr lang="en-US" dirty="0" err="1"/>
              <a:t>ei</a:t>
            </a:r>
            <a:r>
              <a:rPr lang="en-US" dirty="0"/>
              <a:t> </a:t>
            </a:r>
            <a:r>
              <a:rPr lang="en-US" dirty="0" err="1"/>
              <a:t>ddatblygu</a:t>
            </a:r>
            <a:r>
              <a:rPr lang="en-US" dirty="0"/>
              <a:t>?</a:t>
            </a:r>
          </a:p>
          <a:p>
            <a:pPr marL="342900" lvl="0" indent="-342900" fontAlgn="t"/>
            <a:r>
              <a:rPr lang="en-US" dirty="0"/>
              <a:t>Pa </a:t>
            </a:r>
            <a:r>
              <a:rPr lang="en-US" dirty="0" err="1"/>
              <a:t>wahaniaeth</a:t>
            </a:r>
            <a:r>
              <a:rPr lang="en-US" dirty="0"/>
              <a:t> </a:t>
            </a:r>
            <a:r>
              <a:rPr lang="en-US" dirty="0" err="1"/>
              <a:t>hoffech</a:t>
            </a:r>
            <a:r>
              <a:rPr lang="en-US" dirty="0"/>
              <a:t> chi </a:t>
            </a:r>
            <a:r>
              <a:rPr lang="en-US" dirty="0" err="1"/>
              <a:t>ei</a:t>
            </a:r>
            <a:r>
              <a:rPr lang="en-US" dirty="0"/>
              <a:t> </a:t>
            </a:r>
            <a:r>
              <a:rPr lang="en-US" dirty="0" err="1"/>
              <a:t>wneud</a:t>
            </a:r>
            <a:r>
              <a:rPr lang="en-US" dirty="0"/>
              <a:t>?</a:t>
            </a:r>
          </a:p>
          <a:p>
            <a:endParaRPr lang="en-US" dirty="0"/>
          </a:p>
        </p:txBody>
      </p:sp>
      <p:sp>
        <p:nvSpPr>
          <p:cNvPr id="4" name="Content Placeholder 3">
            <a:extLst>
              <a:ext uri="{FF2B5EF4-FFF2-40B4-BE49-F238E27FC236}">
                <a16:creationId xmlns:a16="http://schemas.microsoft.com/office/drawing/2014/main" id="{06B661C3-ED5C-6262-B831-751C79767371}"/>
              </a:ext>
            </a:extLst>
          </p:cNvPr>
          <p:cNvSpPr>
            <a:spLocks noGrp="1"/>
          </p:cNvSpPr>
          <p:nvPr>
            <p:ph sz="half" idx="2"/>
          </p:nvPr>
        </p:nvSpPr>
        <p:spPr/>
        <p:txBody>
          <a:bodyPr>
            <a:normAutofit fontScale="62500" lnSpcReduction="20000"/>
          </a:bodyPr>
          <a:lstStyle/>
          <a:p>
            <a:pPr fontAlgn="t">
              <a:buNone/>
            </a:pPr>
            <a:r>
              <a:rPr lang="en-US" b="1" dirty="0">
                <a:solidFill>
                  <a:schemeClr val="accent1">
                    <a:lumMod val="75000"/>
                  </a:schemeClr>
                </a:solidFill>
              </a:rPr>
              <a:t>My values in practice</a:t>
            </a:r>
          </a:p>
          <a:p>
            <a:pPr fontAlgn="t">
              <a:buNone/>
            </a:pPr>
            <a:r>
              <a:rPr lang="en-US" b="1" dirty="0">
                <a:solidFill>
                  <a:schemeClr val="accent1">
                    <a:lumMod val="75000"/>
                  </a:schemeClr>
                </a:solidFill>
              </a:rPr>
              <a:t>Approx. 150 words</a:t>
            </a:r>
            <a:endParaRPr lang="en-US" dirty="0">
              <a:solidFill>
                <a:schemeClr val="accent1">
                  <a:lumMod val="75000"/>
                </a:schemeClr>
              </a:solidFill>
            </a:endParaRPr>
          </a:p>
          <a:p>
            <a:pPr fontAlgn="t">
              <a:buNone/>
            </a:pPr>
            <a:r>
              <a:rPr lang="en-US" dirty="0">
                <a:solidFill>
                  <a:schemeClr val="accent1">
                    <a:lumMod val="75000"/>
                  </a:schemeClr>
                </a:solidFill>
              </a:rPr>
              <a:t>Connect your values to:</a:t>
            </a:r>
          </a:p>
          <a:p>
            <a:pPr marL="342900" lvl="0" indent="-342900" fontAlgn="t"/>
            <a:r>
              <a:rPr lang="en-US" dirty="0">
                <a:solidFill>
                  <a:schemeClr val="accent1">
                    <a:lumMod val="75000"/>
                  </a:schemeClr>
                </a:solidFill>
              </a:rPr>
              <a:t>child-</a:t>
            </a:r>
            <a:r>
              <a:rPr lang="en-US" dirty="0" err="1">
                <a:solidFill>
                  <a:schemeClr val="accent1">
                    <a:lumMod val="75000"/>
                  </a:schemeClr>
                </a:solidFill>
              </a:rPr>
              <a:t>centred</a:t>
            </a:r>
            <a:r>
              <a:rPr lang="en-US" dirty="0">
                <a:solidFill>
                  <a:schemeClr val="accent1">
                    <a:lumMod val="75000"/>
                  </a:schemeClr>
                </a:solidFill>
              </a:rPr>
              <a:t> leadership;</a:t>
            </a:r>
          </a:p>
          <a:p>
            <a:pPr marL="342900" lvl="0" indent="-342900" fontAlgn="t"/>
            <a:r>
              <a:rPr lang="en-US" dirty="0">
                <a:solidFill>
                  <a:schemeClr val="accent1">
                    <a:lumMod val="75000"/>
                  </a:schemeClr>
                </a:solidFill>
              </a:rPr>
              <a:t>children's rights;</a:t>
            </a:r>
          </a:p>
          <a:p>
            <a:pPr marL="342900" lvl="0" indent="-342900" fontAlgn="t"/>
            <a:r>
              <a:rPr lang="en-US" dirty="0">
                <a:solidFill>
                  <a:schemeClr val="accent1">
                    <a:lumMod val="75000"/>
                  </a:schemeClr>
                </a:solidFill>
              </a:rPr>
              <a:t>compassionate leadership;</a:t>
            </a:r>
          </a:p>
          <a:p>
            <a:pPr marL="342900" lvl="0" indent="-342900" fontAlgn="t"/>
            <a:r>
              <a:rPr lang="en-US" dirty="0">
                <a:solidFill>
                  <a:schemeClr val="accent1">
                    <a:lumMod val="75000"/>
                  </a:schemeClr>
                </a:solidFill>
              </a:rPr>
              <a:t>your own practice.</a:t>
            </a:r>
          </a:p>
          <a:p>
            <a:pPr fontAlgn="t">
              <a:buNone/>
            </a:pPr>
            <a:r>
              <a:rPr lang="en-US" b="1" dirty="0">
                <a:solidFill>
                  <a:schemeClr val="accent1">
                    <a:lumMod val="75000"/>
                  </a:schemeClr>
                </a:solidFill>
              </a:rPr>
              <a:t>My leadership aspirations</a:t>
            </a:r>
          </a:p>
          <a:p>
            <a:pPr fontAlgn="t">
              <a:buNone/>
            </a:pPr>
            <a:r>
              <a:rPr lang="en-US" b="1" dirty="0">
                <a:solidFill>
                  <a:schemeClr val="accent1">
                    <a:lumMod val="75000"/>
                  </a:schemeClr>
                </a:solidFill>
              </a:rPr>
              <a:t>Approx. 100 words</a:t>
            </a:r>
            <a:endParaRPr lang="en-US" dirty="0">
              <a:solidFill>
                <a:schemeClr val="accent1">
                  <a:lumMod val="75000"/>
                </a:schemeClr>
              </a:solidFill>
            </a:endParaRPr>
          </a:p>
          <a:p>
            <a:pPr marL="342900" lvl="0" indent="-342900" fontAlgn="t"/>
            <a:r>
              <a:rPr lang="en-US" dirty="0">
                <a:solidFill>
                  <a:schemeClr val="accent1">
                    <a:lumMod val="75000"/>
                  </a:schemeClr>
                </a:solidFill>
              </a:rPr>
              <a:t>What kind of leader would you like to become?</a:t>
            </a:r>
          </a:p>
          <a:p>
            <a:pPr marL="342900" lvl="0" indent="-342900" fontAlgn="t"/>
            <a:r>
              <a:rPr lang="en-US" dirty="0">
                <a:solidFill>
                  <a:schemeClr val="accent1">
                    <a:lumMod val="75000"/>
                  </a:schemeClr>
                </a:solidFill>
              </a:rPr>
              <a:t>What would you like to develop?</a:t>
            </a:r>
          </a:p>
          <a:p>
            <a:pPr marL="342900" lvl="0" indent="-342900" fontAlgn="t"/>
            <a:r>
              <a:rPr lang="en-US" dirty="0">
                <a:solidFill>
                  <a:schemeClr val="accent1">
                    <a:lumMod val="75000"/>
                  </a:schemeClr>
                </a:solidFill>
              </a:rPr>
              <a:t>What difference would you like to make?</a:t>
            </a:r>
          </a:p>
          <a:p>
            <a:endParaRPr lang="en-US" dirty="0"/>
          </a:p>
        </p:txBody>
      </p:sp>
    </p:spTree>
    <p:extLst>
      <p:ext uri="{BB962C8B-B14F-4D97-AF65-F5344CB8AC3E}">
        <p14:creationId xmlns:p14="http://schemas.microsoft.com/office/powerpoint/2010/main" val="4130413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1CC0F-E5B5-F223-5D14-AE9AD4750DBD}"/>
              </a:ext>
            </a:extLst>
          </p:cNvPr>
          <p:cNvSpPr>
            <a:spLocks noGrp="1"/>
          </p:cNvSpPr>
          <p:nvPr>
            <p:ph type="title"/>
          </p:nvPr>
        </p:nvSpPr>
        <p:spPr/>
        <p:txBody>
          <a:bodyPr>
            <a:normAutofit fontScale="90000"/>
          </a:bodyPr>
          <a:lstStyle/>
          <a:p>
            <a:r>
              <a:rPr lang="en-GB" dirty="0"/>
              <a:t>Beth </a:t>
            </a:r>
            <a:r>
              <a:rPr lang="en-GB" dirty="0" err="1"/>
              <a:t>mae</a:t>
            </a:r>
            <a:r>
              <a:rPr lang="en-GB" dirty="0"/>
              <a:t> </a:t>
            </a:r>
            <a:r>
              <a:rPr lang="en-GB" dirty="0" err="1"/>
              <a:t>meddwl</a:t>
            </a:r>
            <a:r>
              <a:rPr lang="en-GB" dirty="0"/>
              <a:t> </a:t>
            </a:r>
            <a:r>
              <a:rPr lang="en-GB" dirty="0" err="1"/>
              <a:t>yn</a:t>
            </a:r>
            <a:r>
              <a:rPr lang="en-GB" dirty="0"/>
              <a:t> </a:t>
            </a:r>
            <a:r>
              <a:rPr lang="en-GB" dirty="0" err="1"/>
              <a:t>beirnidaol</a:t>
            </a:r>
            <a:r>
              <a:rPr lang="en-GB" dirty="0"/>
              <a:t> </a:t>
            </a:r>
            <a:r>
              <a:rPr lang="en-GB" dirty="0" err="1"/>
              <a:t>yn</a:t>
            </a:r>
            <a:r>
              <a:rPr lang="en-GB" dirty="0"/>
              <a:t> </a:t>
            </a:r>
            <a:r>
              <a:rPr lang="en-GB" dirty="0" err="1"/>
              <a:t>edrych</a:t>
            </a:r>
            <a:r>
              <a:rPr lang="en-GB" dirty="0"/>
              <a:t> </a:t>
            </a:r>
            <a:r>
              <a:rPr lang="en-GB" dirty="0" err="1"/>
              <a:t>fel</a:t>
            </a:r>
            <a:r>
              <a:rPr lang="en-GB" dirty="0"/>
              <a:t>?</a:t>
            </a:r>
            <a:br>
              <a:rPr lang="en-GB" dirty="0"/>
            </a:br>
            <a:r>
              <a:rPr lang="en-GB" dirty="0">
                <a:solidFill>
                  <a:schemeClr val="accent1">
                    <a:lumMod val="75000"/>
                  </a:schemeClr>
                </a:solidFill>
              </a:rPr>
              <a:t>What does Critical reflection look like?</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80F3F14A-71F7-DF16-C2B0-7E29ACA0FE51}"/>
              </a:ext>
            </a:extLst>
          </p:cNvPr>
          <p:cNvSpPr>
            <a:spLocks noGrp="1"/>
          </p:cNvSpPr>
          <p:nvPr>
            <p:ph sz="half" idx="1"/>
          </p:nvPr>
        </p:nvSpPr>
        <p:spPr/>
        <p:txBody>
          <a:bodyPr>
            <a:normAutofit fontScale="62500" lnSpcReduction="20000"/>
          </a:bodyPr>
          <a:lstStyle/>
          <a:p>
            <a:pPr fontAlgn="t">
              <a:buNone/>
            </a:pPr>
            <a:r>
              <a:rPr lang="en-US" b="1" dirty="0"/>
              <a:t>Mae </a:t>
            </a:r>
            <a:r>
              <a:rPr lang="en-US" b="1" dirty="0" err="1"/>
              <a:t>angen</a:t>
            </a:r>
            <a:r>
              <a:rPr lang="en-US" b="1" dirty="0"/>
              <a:t> </a:t>
            </a:r>
            <a:r>
              <a:rPr lang="en-US" b="1" dirty="0" err="1"/>
              <a:t>myfyrio'n</a:t>
            </a:r>
            <a:r>
              <a:rPr lang="en-US" b="1" dirty="0"/>
              <a:t> </a:t>
            </a:r>
            <a:r>
              <a:rPr lang="en-US" b="1" dirty="0" err="1"/>
              <a:t>feirniadol</a:t>
            </a:r>
            <a:r>
              <a:rPr lang="en-US" b="1" dirty="0"/>
              <a:t>...</a:t>
            </a:r>
          </a:p>
          <a:p>
            <a:pPr fontAlgn="t">
              <a:buNone/>
            </a:pPr>
            <a:r>
              <a:rPr lang="en-US" b="1" dirty="0"/>
              <a:t>❌ O </a:t>
            </a:r>
            <a:r>
              <a:rPr lang="en-US" b="1" dirty="0" err="1"/>
              <a:t>hyn</a:t>
            </a:r>
            <a:r>
              <a:rPr lang="en-US" b="1" dirty="0"/>
              <a:t>:</a:t>
            </a:r>
          </a:p>
          <a:p>
            <a:pPr fontAlgn="t">
              <a:buNone/>
            </a:pPr>
            <a:r>
              <a:rPr lang="en-US" b="1" dirty="0"/>
              <a:t>“Un o </a:t>
            </a:r>
            <a:r>
              <a:rPr lang="en-US" b="1" dirty="0" err="1"/>
              <a:t>fy</a:t>
            </a:r>
            <a:r>
              <a:rPr lang="en-US" b="1" dirty="0"/>
              <a:t> </a:t>
            </a:r>
            <a:r>
              <a:rPr lang="en-US" b="1" dirty="0" err="1"/>
              <a:t>nghryfderau</a:t>
            </a:r>
            <a:r>
              <a:rPr lang="en-US" b="1" dirty="0"/>
              <a:t> </a:t>
            </a:r>
            <a:r>
              <a:rPr lang="en-US" b="1" dirty="0" err="1"/>
              <a:t>yw</a:t>
            </a:r>
            <a:r>
              <a:rPr lang="en-US" b="1" dirty="0"/>
              <a:t> </a:t>
            </a:r>
            <a:r>
              <a:rPr lang="en-US" b="1" dirty="0" err="1"/>
              <a:t>cyfathrebu</a:t>
            </a:r>
            <a:r>
              <a:rPr lang="en-US" b="1" dirty="0"/>
              <a:t>. </a:t>
            </a:r>
            <a:r>
              <a:rPr lang="en-US" b="1" dirty="0" err="1"/>
              <a:t>Rwy'n</a:t>
            </a:r>
            <a:r>
              <a:rPr lang="en-US" b="1" dirty="0"/>
              <a:t> </a:t>
            </a:r>
            <a:r>
              <a:rPr lang="en-US" b="1" dirty="0" err="1"/>
              <a:t>dda</a:t>
            </a:r>
            <a:r>
              <a:rPr lang="en-US" b="1" dirty="0"/>
              <a:t> am </a:t>
            </a:r>
            <a:r>
              <a:rPr lang="en-US" b="1" dirty="0" err="1"/>
              <a:t>siarad</a:t>
            </a:r>
            <a:r>
              <a:rPr lang="en-US" b="1" dirty="0"/>
              <a:t> â staff a </a:t>
            </a:r>
            <a:r>
              <a:rPr lang="en-US" b="1" dirty="0" err="1"/>
              <a:t>theuluoedd</a:t>
            </a:r>
            <a:r>
              <a:rPr lang="en-US" b="1" dirty="0"/>
              <a:t>.”</a:t>
            </a:r>
            <a:endParaRPr lang="en-US" dirty="0"/>
          </a:p>
          <a:p>
            <a:pPr fontAlgn="t">
              <a:buNone/>
            </a:pPr>
            <a:r>
              <a:rPr lang="en-US" b="1" dirty="0"/>
              <a:t>✅ I </a:t>
            </a:r>
            <a:r>
              <a:rPr lang="en-US" b="1" dirty="0" err="1"/>
              <a:t>hyn</a:t>
            </a:r>
            <a:r>
              <a:rPr lang="en-US" b="1" dirty="0"/>
              <a:t>:</a:t>
            </a:r>
          </a:p>
          <a:p>
            <a:pPr fontAlgn="t">
              <a:buNone/>
            </a:pPr>
            <a:r>
              <a:rPr lang="en-US" b="1" dirty="0"/>
              <a:t>“</a:t>
            </a:r>
            <a:r>
              <a:rPr lang="en-US" b="1" dirty="0" err="1"/>
              <a:t>Rwy'n</a:t>
            </a:r>
            <a:r>
              <a:rPr lang="en-US" b="1" dirty="0"/>
              <a:t> </a:t>
            </a:r>
            <a:r>
              <a:rPr lang="en-US" b="1" dirty="0" err="1"/>
              <a:t>cydnabod</a:t>
            </a:r>
            <a:r>
              <a:rPr lang="en-US" b="1" dirty="0"/>
              <a:t> </a:t>
            </a:r>
            <a:r>
              <a:rPr lang="en-US" b="1" dirty="0" err="1"/>
              <a:t>cyfathrebu</a:t>
            </a:r>
            <a:r>
              <a:rPr lang="en-US" b="1" dirty="0"/>
              <a:t> </a:t>
            </a:r>
            <a:r>
              <a:rPr lang="en-US" b="1" dirty="0" err="1"/>
              <a:t>fel</a:t>
            </a:r>
            <a:r>
              <a:rPr lang="en-US" b="1" dirty="0"/>
              <a:t> un </a:t>
            </a:r>
            <a:r>
              <a:rPr lang="en-US" b="1" dirty="0" err="1"/>
              <a:t>o'm</a:t>
            </a:r>
            <a:r>
              <a:rPr lang="en-US" b="1" dirty="0"/>
              <a:t> </a:t>
            </a:r>
            <a:r>
              <a:rPr lang="en-US" b="1" dirty="0" err="1"/>
              <a:t>cryfderau</a:t>
            </a:r>
            <a:r>
              <a:rPr lang="en-US" b="1" dirty="0"/>
              <a:t> </a:t>
            </a:r>
            <a:r>
              <a:rPr lang="en-US" b="1" dirty="0" err="1"/>
              <a:t>arweinyddiaeth</a:t>
            </a:r>
            <a:r>
              <a:rPr lang="en-US" b="1" dirty="0"/>
              <a:t>, </a:t>
            </a:r>
            <a:r>
              <a:rPr lang="en-US" b="1" dirty="0" err="1"/>
              <a:t>yn</a:t>
            </a:r>
            <a:r>
              <a:rPr lang="en-US" b="1" dirty="0"/>
              <a:t> </a:t>
            </a:r>
            <a:r>
              <a:rPr lang="en-US" b="1" dirty="0" err="1"/>
              <a:t>enwedig</a:t>
            </a:r>
            <a:r>
              <a:rPr lang="en-US" b="1" dirty="0"/>
              <a:t> </a:t>
            </a:r>
            <a:r>
              <a:rPr lang="en-US" b="1" dirty="0" err="1"/>
              <a:t>wrth</a:t>
            </a:r>
            <a:r>
              <a:rPr lang="en-US" b="1" dirty="0"/>
              <a:t> </a:t>
            </a:r>
            <a:r>
              <a:rPr lang="en-US" b="1" dirty="0" err="1"/>
              <a:t>feithrin</a:t>
            </a:r>
            <a:r>
              <a:rPr lang="en-US" b="1" dirty="0"/>
              <a:t> </a:t>
            </a:r>
            <a:r>
              <a:rPr lang="en-US" b="1" dirty="0" err="1"/>
              <a:t>perthnasoedd</a:t>
            </a:r>
            <a:r>
              <a:rPr lang="en-US" b="1" dirty="0"/>
              <a:t> â staff a </a:t>
            </a:r>
            <a:r>
              <a:rPr lang="en-US" b="1" dirty="0" err="1"/>
              <a:t>theuluoedd</a:t>
            </a:r>
            <a:r>
              <a:rPr lang="en-US" b="1" dirty="0"/>
              <a:t>. </a:t>
            </a:r>
            <a:r>
              <a:rPr lang="en-US" b="1" dirty="0" err="1"/>
              <a:t>Fodd</a:t>
            </a:r>
            <a:r>
              <a:rPr lang="en-US" b="1" dirty="0"/>
              <a:t> </a:t>
            </a:r>
            <a:r>
              <a:rPr lang="en-US" b="1" dirty="0" err="1"/>
              <a:t>bynnag</a:t>
            </a:r>
            <a:r>
              <a:rPr lang="en-US" b="1" dirty="0"/>
              <a:t>, </a:t>
            </a:r>
            <a:r>
              <a:rPr lang="en-US" b="1" dirty="0" err="1"/>
              <a:t>mae</a:t>
            </a:r>
            <a:r>
              <a:rPr lang="en-US" b="1" dirty="0"/>
              <a:t> </a:t>
            </a:r>
            <a:r>
              <a:rPr lang="en-US" b="1" dirty="0" err="1"/>
              <a:t>myfyrio</a:t>
            </a:r>
            <a:r>
              <a:rPr lang="en-US" b="1" dirty="0"/>
              <a:t> </a:t>
            </a:r>
            <a:r>
              <a:rPr lang="en-US" b="1" dirty="0" err="1"/>
              <a:t>ar</a:t>
            </a:r>
            <a:r>
              <a:rPr lang="en-US" b="1" dirty="0"/>
              <a:t> </a:t>
            </a:r>
            <a:r>
              <a:rPr lang="en-US" b="1" dirty="0" err="1"/>
              <a:t>arweinyddiaeth</a:t>
            </a:r>
            <a:r>
              <a:rPr lang="en-US" b="1" dirty="0"/>
              <a:t> </a:t>
            </a:r>
            <a:r>
              <a:rPr lang="en-US" b="1" dirty="0" err="1"/>
              <a:t>dosturiol</a:t>
            </a:r>
            <a:r>
              <a:rPr lang="en-US" b="1" dirty="0"/>
              <a:t> </a:t>
            </a:r>
            <a:r>
              <a:rPr lang="en-US" b="1" dirty="0" err="1"/>
              <a:t>wedi</a:t>
            </a:r>
            <a:r>
              <a:rPr lang="en-US" b="1" dirty="0"/>
              <a:t> </a:t>
            </a:r>
            <a:r>
              <a:rPr lang="en-US" b="1" dirty="0" err="1"/>
              <a:t>fy</a:t>
            </a:r>
            <a:r>
              <a:rPr lang="en-US" b="1" dirty="0"/>
              <a:t> </a:t>
            </a:r>
            <a:r>
              <a:rPr lang="en-US" b="1" dirty="0" err="1"/>
              <a:t>annog</a:t>
            </a:r>
            <a:r>
              <a:rPr lang="en-US" b="1" dirty="0"/>
              <a:t> </a:t>
            </a:r>
            <a:r>
              <a:rPr lang="en-US" b="1" dirty="0" err="1"/>
              <a:t>i</a:t>
            </a:r>
            <a:r>
              <a:rPr lang="en-US" b="1" dirty="0"/>
              <a:t> </a:t>
            </a:r>
            <a:r>
              <a:rPr lang="en-US" b="1" dirty="0" err="1"/>
              <a:t>ystyried</a:t>
            </a:r>
            <a:r>
              <a:rPr lang="en-US" b="1" dirty="0"/>
              <a:t> </a:t>
            </a:r>
            <a:r>
              <a:rPr lang="en-US" b="1" dirty="0" err="1"/>
              <a:t>nad</a:t>
            </a:r>
            <a:r>
              <a:rPr lang="en-US" b="1" dirty="0"/>
              <a:t> </a:t>
            </a:r>
            <a:r>
              <a:rPr lang="en-US" b="1" dirty="0" err="1"/>
              <a:t>yw</a:t>
            </a:r>
            <a:r>
              <a:rPr lang="en-US" b="1" dirty="0"/>
              <a:t> </a:t>
            </a:r>
            <a:r>
              <a:rPr lang="en-US" b="1" dirty="0" err="1"/>
              <a:t>cyfathrebu</a:t>
            </a:r>
            <a:r>
              <a:rPr lang="en-US" b="1" dirty="0"/>
              <a:t> </a:t>
            </a:r>
            <a:r>
              <a:rPr lang="en-US" b="1" dirty="0" err="1"/>
              <a:t>effeithiol</a:t>
            </a:r>
            <a:r>
              <a:rPr lang="en-US" b="1" dirty="0"/>
              <a:t> </a:t>
            </a:r>
            <a:r>
              <a:rPr lang="en-US" b="1" dirty="0" err="1"/>
              <a:t>yn</a:t>
            </a:r>
            <a:r>
              <a:rPr lang="en-US" b="1" dirty="0"/>
              <a:t> </a:t>
            </a:r>
            <a:r>
              <a:rPr lang="en-US" b="1" dirty="0" err="1"/>
              <a:t>ymwneud</a:t>
            </a:r>
            <a:r>
              <a:rPr lang="en-US" b="1" dirty="0"/>
              <a:t> â </a:t>
            </a:r>
            <a:r>
              <a:rPr lang="en-US" b="1" dirty="0" err="1"/>
              <a:t>siarad</a:t>
            </a:r>
            <a:r>
              <a:rPr lang="en-US" b="1" dirty="0"/>
              <a:t> </a:t>
            </a:r>
            <a:r>
              <a:rPr lang="en-US" b="1" dirty="0" err="1"/>
              <a:t>yn</a:t>
            </a:r>
            <a:r>
              <a:rPr lang="en-US" b="1" dirty="0"/>
              <a:t> </a:t>
            </a:r>
            <a:r>
              <a:rPr lang="en-US" b="1" dirty="0" err="1"/>
              <a:t>unig</a:t>
            </a:r>
            <a:r>
              <a:rPr lang="en-US" b="1" dirty="0"/>
              <a:t>, </a:t>
            </a:r>
            <a:r>
              <a:rPr lang="en-US" b="1" dirty="0" err="1"/>
              <a:t>ond</a:t>
            </a:r>
            <a:r>
              <a:rPr lang="en-US" b="1" dirty="0"/>
              <a:t> </a:t>
            </a:r>
            <a:r>
              <a:rPr lang="en-US" b="1" dirty="0" err="1"/>
              <a:t>hefyd</a:t>
            </a:r>
            <a:r>
              <a:rPr lang="en-US" b="1" dirty="0"/>
              <a:t> â </a:t>
            </a:r>
            <a:r>
              <a:rPr lang="en-US" b="1" dirty="0" err="1"/>
              <a:t>gwrando</a:t>
            </a:r>
            <a:r>
              <a:rPr lang="en-US" b="1" dirty="0"/>
              <a:t> a </a:t>
            </a:r>
            <a:r>
              <a:rPr lang="en-US" b="1" dirty="0" err="1"/>
              <a:t>sicrhau</a:t>
            </a:r>
            <a:r>
              <a:rPr lang="en-US" b="1" dirty="0"/>
              <a:t> bod </a:t>
            </a:r>
            <a:r>
              <a:rPr lang="en-US" b="1" dirty="0" err="1"/>
              <a:t>eraill</a:t>
            </a:r>
            <a:r>
              <a:rPr lang="en-US" b="1" dirty="0"/>
              <a:t> </a:t>
            </a:r>
            <a:r>
              <a:rPr lang="en-US" b="1" dirty="0" err="1"/>
              <a:t>yn</a:t>
            </a:r>
            <a:r>
              <a:rPr lang="en-US" b="1" dirty="0"/>
              <a:t> </a:t>
            </a:r>
            <a:r>
              <a:rPr lang="en-US" b="1" dirty="0" err="1"/>
              <a:t>teimlo</a:t>
            </a:r>
            <a:r>
              <a:rPr lang="en-US" b="1" dirty="0"/>
              <a:t> </a:t>
            </a:r>
            <a:r>
              <a:rPr lang="en-US" b="1" dirty="0" err="1"/>
              <a:t>eu</a:t>
            </a:r>
            <a:r>
              <a:rPr lang="en-US" b="1" dirty="0"/>
              <a:t> bod </a:t>
            </a:r>
            <a:r>
              <a:rPr lang="en-US" b="1" dirty="0" err="1"/>
              <a:t>yn</a:t>
            </a:r>
            <a:r>
              <a:rPr lang="en-US" b="1" dirty="0"/>
              <a:t> </a:t>
            </a:r>
            <a:r>
              <a:rPr lang="en-US" b="1" dirty="0" err="1"/>
              <a:t>cael</a:t>
            </a:r>
            <a:r>
              <a:rPr lang="en-US" b="1" dirty="0"/>
              <a:t> </a:t>
            </a:r>
            <a:r>
              <a:rPr lang="en-US" b="1" dirty="0" err="1"/>
              <a:t>eu</a:t>
            </a:r>
            <a:r>
              <a:rPr lang="en-US" b="1" dirty="0"/>
              <a:t> </a:t>
            </a:r>
            <a:r>
              <a:rPr lang="en-US" b="1" dirty="0" err="1"/>
              <a:t>gwerthfawrogi</a:t>
            </a:r>
            <a:r>
              <a:rPr lang="en-US" b="1" dirty="0"/>
              <a:t>. Mae </a:t>
            </a:r>
            <a:r>
              <a:rPr lang="en-US" b="1" dirty="0" err="1"/>
              <a:t>hyn</a:t>
            </a:r>
            <a:r>
              <a:rPr lang="en-US" b="1" dirty="0"/>
              <a:t> </a:t>
            </a:r>
            <a:r>
              <a:rPr lang="en-US" b="1" dirty="0" err="1"/>
              <a:t>wedi</a:t>
            </a:r>
            <a:r>
              <a:rPr lang="en-US" b="1" dirty="0"/>
              <a:t> </a:t>
            </a:r>
            <a:r>
              <a:rPr lang="en-US" b="1" dirty="0" err="1"/>
              <a:t>gwneud</a:t>
            </a:r>
            <a:r>
              <a:rPr lang="en-US" b="1" dirty="0"/>
              <a:t> </a:t>
            </a:r>
            <a:r>
              <a:rPr lang="en-US" b="1" dirty="0" err="1"/>
              <a:t>i</a:t>
            </a:r>
            <a:r>
              <a:rPr lang="en-US" b="1" dirty="0"/>
              <a:t> mi </a:t>
            </a:r>
            <a:r>
              <a:rPr lang="en-US" b="1" dirty="0" err="1"/>
              <a:t>gydnabod</a:t>
            </a:r>
            <a:r>
              <a:rPr lang="en-US" b="1" dirty="0"/>
              <a:t> bod </a:t>
            </a:r>
            <a:r>
              <a:rPr lang="en-US" b="1" dirty="0" err="1"/>
              <a:t>angen</a:t>
            </a:r>
            <a:r>
              <a:rPr lang="en-US" b="1" dirty="0"/>
              <a:t> </a:t>
            </a:r>
            <a:r>
              <a:rPr lang="en-US" b="1" dirty="0" err="1"/>
              <a:t>i</a:t>
            </a:r>
            <a:r>
              <a:rPr lang="en-US" b="1" dirty="0"/>
              <a:t> mi </a:t>
            </a:r>
            <a:r>
              <a:rPr lang="en-US" b="1" dirty="0" err="1"/>
              <a:t>ddatblygu</a:t>
            </a:r>
            <a:r>
              <a:rPr lang="en-US" b="1" dirty="0"/>
              <a:t> </a:t>
            </a:r>
            <a:r>
              <a:rPr lang="en-US" b="1" dirty="0" err="1"/>
              <a:t>fy</a:t>
            </a:r>
            <a:r>
              <a:rPr lang="en-US" b="1" dirty="0"/>
              <a:t> </a:t>
            </a:r>
            <a:r>
              <a:rPr lang="en-US" b="1" dirty="0" err="1"/>
              <a:t>hyder</a:t>
            </a:r>
            <a:r>
              <a:rPr lang="en-US" b="1" dirty="0"/>
              <a:t> </a:t>
            </a:r>
            <a:r>
              <a:rPr lang="en-US" b="1" dirty="0" err="1"/>
              <a:t>wrth</a:t>
            </a:r>
            <a:r>
              <a:rPr lang="en-US" b="1" dirty="0"/>
              <a:t> </a:t>
            </a:r>
            <a:r>
              <a:rPr lang="en-US" b="1" dirty="0" err="1"/>
              <a:t>gynnal</a:t>
            </a:r>
            <a:r>
              <a:rPr lang="en-US" b="1" dirty="0"/>
              <a:t> </a:t>
            </a:r>
            <a:r>
              <a:rPr lang="en-US" b="1" dirty="0" err="1"/>
              <a:t>sgyrsiau</a:t>
            </a:r>
            <a:r>
              <a:rPr lang="en-US" b="1" dirty="0"/>
              <a:t> </a:t>
            </a:r>
            <a:r>
              <a:rPr lang="en-US" b="1" dirty="0" err="1"/>
              <a:t>anodd</a:t>
            </a:r>
            <a:r>
              <a:rPr lang="en-US" b="1" dirty="0"/>
              <a:t>.”</a:t>
            </a:r>
            <a:endParaRPr lang="en-US" dirty="0"/>
          </a:p>
          <a:p>
            <a:endParaRPr lang="en-US" dirty="0"/>
          </a:p>
        </p:txBody>
      </p:sp>
      <p:sp>
        <p:nvSpPr>
          <p:cNvPr id="4" name="Content Placeholder 3">
            <a:extLst>
              <a:ext uri="{FF2B5EF4-FFF2-40B4-BE49-F238E27FC236}">
                <a16:creationId xmlns:a16="http://schemas.microsoft.com/office/drawing/2014/main" id="{C2750A45-58D1-BD83-5D3F-72D0A54571E2}"/>
              </a:ext>
            </a:extLst>
          </p:cNvPr>
          <p:cNvSpPr>
            <a:spLocks noGrp="1"/>
          </p:cNvSpPr>
          <p:nvPr>
            <p:ph sz="half" idx="2"/>
          </p:nvPr>
        </p:nvSpPr>
        <p:spPr/>
        <p:txBody>
          <a:bodyPr>
            <a:normAutofit fontScale="62500" lnSpcReduction="20000"/>
          </a:bodyPr>
          <a:lstStyle/>
          <a:p>
            <a:pPr fontAlgn="t">
              <a:buNone/>
            </a:pPr>
            <a:r>
              <a:rPr lang="en-US" b="1" dirty="0">
                <a:solidFill>
                  <a:schemeClr val="accent1">
                    <a:lumMod val="75000"/>
                  </a:schemeClr>
                </a:solidFill>
              </a:rPr>
              <a:t>Critical reflection is required...</a:t>
            </a:r>
          </a:p>
          <a:p>
            <a:pPr fontAlgn="t">
              <a:buNone/>
            </a:pPr>
            <a:r>
              <a:rPr lang="en-US" b="1" dirty="0">
                <a:solidFill>
                  <a:schemeClr val="accent1">
                    <a:lumMod val="75000"/>
                  </a:schemeClr>
                </a:solidFill>
              </a:rPr>
              <a:t>❌ From this:</a:t>
            </a:r>
          </a:p>
          <a:p>
            <a:pPr fontAlgn="t">
              <a:buNone/>
            </a:pPr>
            <a:r>
              <a:rPr lang="en-US" b="1" dirty="0">
                <a:solidFill>
                  <a:schemeClr val="accent1">
                    <a:lumMod val="75000"/>
                  </a:schemeClr>
                </a:solidFill>
              </a:rPr>
              <a:t>“One of my strengths is communication. I am good at talking to staff and families.”</a:t>
            </a:r>
            <a:endParaRPr lang="en-US" dirty="0">
              <a:solidFill>
                <a:schemeClr val="accent1">
                  <a:lumMod val="75000"/>
                </a:schemeClr>
              </a:solidFill>
            </a:endParaRPr>
          </a:p>
          <a:p>
            <a:pPr fontAlgn="t">
              <a:buNone/>
            </a:pPr>
            <a:r>
              <a:rPr lang="en-US" b="1" dirty="0">
                <a:solidFill>
                  <a:schemeClr val="accent1">
                    <a:lumMod val="75000"/>
                  </a:schemeClr>
                </a:solidFill>
              </a:rPr>
              <a:t>✅ To this:</a:t>
            </a:r>
          </a:p>
          <a:p>
            <a:pPr fontAlgn="t">
              <a:buNone/>
            </a:pPr>
            <a:r>
              <a:rPr lang="en-US" b="1" dirty="0">
                <a:solidFill>
                  <a:schemeClr val="accent1">
                    <a:lumMod val="75000"/>
                  </a:schemeClr>
                </a:solidFill>
              </a:rPr>
              <a:t>“I </a:t>
            </a:r>
            <a:r>
              <a:rPr lang="en-US" b="1" dirty="0" err="1">
                <a:solidFill>
                  <a:schemeClr val="accent1">
                    <a:lumMod val="75000"/>
                  </a:schemeClr>
                </a:solidFill>
              </a:rPr>
              <a:t>recognise</a:t>
            </a:r>
            <a:r>
              <a:rPr lang="en-US" b="1" dirty="0">
                <a:solidFill>
                  <a:schemeClr val="accent1">
                    <a:lumMod val="75000"/>
                  </a:schemeClr>
                </a:solidFill>
              </a:rPr>
              <a:t> communication as one of my leadership strengths, particularly when building relationships with staff and families. However, reflecting on compassionate leadership has encouraged me to consider that effective communication is not simply about speaking, but also listening and ensuring others feel valued. This has led me to </a:t>
            </a:r>
            <a:r>
              <a:rPr lang="en-US" b="1" dirty="0" err="1">
                <a:solidFill>
                  <a:schemeClr val="accent1">
                    <a:lumMod val="75000"/>
                  </a:schemeClr>
                </a:solidFill>
              </a:rPr>
              <a:t>recognise</a:t>
            </a:r>
            <a:r>
              <a:rPr lang="en-US" b="1" dirty="0">
                <a:solidFill>
                  <a:schemeClr val="accent1">
                    <a:lumMod val="75000"/>
                  </a:schemeClr>
                </a:solidFill>
              </a:rPr>
              <a:t> that I need to develop my confidence when managing difficult conversations.”</a:t>
            </a:r>
            <a:endParaRPr lang="en-US" dirty="0">
              <a:solidFill>
                <a:schemeClr val="accent1">
                  <a:lumMod val="75000"/>
                </a:schemeClr>
              </a:solidFill>
            </a:endParaRPr>
          </a:p>
          <a:p>
            <a:endParaRPr lang="en-US" dirty="0"/>
          </a:p>
        </p:txBody>
      </p:sp>
    </p:spTree>
    <p:extLst>
      <p:ext uri="{BB962C8B-B14F-4D97-AF65-F5344CB8AC3E}">
        <p14:creationId xmlns:p14="http://schemas.microsoft.com/office/powerpoint/2010/main" val="2457230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523AD-2C0D-491B-CA2F-4A21F101C6C6}"/>
              </a:ext>
            </a:extLst>
          </p:cNvPr>
          <p:cNvSpPr>
            <a:spLocks noGrp="1"/>
          </p:cNvSpPr>
          <p:nvPr>
            <p:ph type="title"/>
          </p:nvPr>
        </p:nvSpPr>
        <p:spPr/>
        <p:txBody>
          <a:bodyPr/>
          <a:lstStyle/>
          <a:p>
            <a:r>
              <a:rPr lang="en-GB" dirty="0" err="1"/>
              <a:t>Awgrymiadaui’w</a:t>
            </a:r>
            <a:r>
              <a:rPr lang="en-GB" dirty="0"/>
              <a:t> gofio</a:t>
            </a:r>
            <a:br>
              <a:rPr lang="en-GB" dirty="0"/>
            </a:br>
            <a:r>
              <a:rPr lang="en-GB" dirty="0">
                <a:solidFill>
                  <a:schemeClr val="accent1">
                    <a:lumMod val="75000"/>
                  </a:schemeClr>
                </a:solidFill>
              </a:rPr>
              <a:t>Top tips</a:t>
            </a:r>
            <a:endParaRPr lang="en-US" dirty="0">
              <a:solidFill>
                <a:schemeClr val="accent1">
                  <a:lumMod val="75000"/>
                </a:schemeClr>
              </a:solidFill>
            </a:endParaRPr>
          </a:p>
        </p:txBody>
      </p:sp>
      <p:sp>
        <p:nvSpPr>
          <p:cNvPr id="3" name="Content Placeholder 2">
            <a:extLst>
              <a:ext uri="{FF2B5EF4-FFF2-40B4-BE49-F238E27FC236}">
                <a16:creationId xmlns:a16="http://schemas.microsoft.com/office/drawing/2014/main" id="{A450DB3A-DA8C-E49E-11F3-82E949AEF3C2}"/>
              </a:ext>
            </a:extLst>
          </p:cNvPr>
          <p:cNvSpPr>
            <a:spLocks noGrp="1"/>
          </p:cNvSpPr>
          <p:nvPr>
            <p:ph sz="half" idx="1"/>
          </p:nvPr>
        </p:nvSpPr>
        <p:spPr/>
        <p:txBody>
          <a:bodyPr>
            <a:normAutofit fontScale="62500" lnSpcReduction="20000"/>
          </a:bodyPr>
          <a:lstStyle/>
          <a:p>
            <a:pPr fontAlgn="t">
              <a:buNone/>
            </a:pPr>
            <a:r>
              <a:rPr lang="en-US" b="1" dirty="0" err="1"/>
              <a:t>Cofiwch</a:t>
            </a:r>
            <a:r>
              <a:rPr lang="en-US" b="1" dirty="0"/>
              <a:t>: dim </a:t>
            </a:r>
            <a:r>
              <a:rPr lang="en-US" b="1" dirty="0" err="1"/>
              <a:t>ond</a:t>
            </a:r>
            <a:r>
              <a:rPr lang="en-US" b="1" dirty="0"/>
              <a:t> </a:t>
            </a:r>
            <a:r>
              <a:rPr lang="en-US" b="1" dirty="0" err="1"/>
              <a:t>tua</a:t>
            </a:r>
            <a:r>
              <a:rPr lang="en-US" b="1" dirty="0"/>
              <a:t> 400 </a:t>
            </a:r>
            <a:r>
              <a:rPr lang="en-US" b="1" dirty="0" err="1"/>
              <a:t>gair</a:t>
            </a:r>
            <a:r>
              <a:rPr lang="en-US" b="1" dirty="0"/>
              <a:t> </a:t>
            </a:r>
            <a:r>
              <a:rPr lang="en-US" b="1" dirty="0" err="1"/>
              <a:t>sydd</a:t>
            </a:r>
            <a:r>
              <a:rPr lang="en-US" b="1" dirty="0"/>
              <a:t> </a:t>
            </a:r>
            <a:r>
              <a:rPr lang="en-US" b="1" dirty="0" err="1"/>
              <a:t>gennych</a:t>
            </a:r>
            <a:r>
              <a:rPr lang="en-US" b="1" dirty="0"/>
              <a:t>!</a:t>
            </a:r>
          </a:p>
          <a:p>
            <a:pPr fontAlgn="t">
              <a:buNone/>
            </a:pPr>
            <a:r>
              <a:rPr lang="en-US" dirty="0" err="1"/>
              <a:t>Nid</a:t>
            </a:r>
            <a:r>
              <a:rPr lang="en-US" dirty="0"/>
              <a:t> </a:t>
            </a:r>
            <a:r>
              <a:rPr lang="en-US" dirty="0" err="1"/>
              <a:t>oes</a:t>
            </a:r>
            <a:r>
              <a:rPr lang="en-US" dirty="0"/>
              <a:t> </a:t>
            </a:r>
            <a:r>
              <a:rPr lang="en-US" dirty="0" err="1"/>
              <a:t>angen</a:t>
            </a:r>
            <a:r>
              <a:rPr lang="en-US" dirty="0"/>
              <a:t>:</a:t>
            </a:r>
          </a:p>
          <a:p>
            <a:pPr fontAlgn="t">
              <a:buNone/>
            </a:pPr>
            <a:r>
              <a:rPr lang="en-US" dirty="0"/>
              <a:t>❌ </a:t>
            </a:r>
            <a:r>
              <a:rPr lang="en-US" dirty="0" err="1"/>
              <a:t>Diffinio</a:t>
            </a:r>
            <a:r>
              <a:rPr lang="en-US" dirty="0"/>
              <a:t> </a:t>
            </a:r>
            <a:r>
              <a:rPr lang="en-US" dirty="0" err="1"/>
              <a:t>pob</a:t>
            </a:r>
            <a:r>
              <a:rPr lang="en-US" dirty="0"/>
              <a:t> math o </a:t>
            </a:r>
            <a:r>
              <a:rPr lang="en-US" dirty="0" err="1"/>
              <a:t>arweinyddiaeth</a:t>
            </a:r>
            <a:endParaRPr lang="en-US" dirty="0"/>
          </a:p>
          <a:p>
            <a:pPr fontAlgn="t">
              <a:buNone/>
            </a:pPr>
            <a:r>
              <a:rPr lang="en-US" dirty="0"/>
              <a:t>❌ </a:t>
            </a:r>
            <a:r>
              <a:rPr lang="en-US" dirty="0" err="1"/>
              <a:t>Trafod</a:t>
            </a:r>
            <a:r>
              <a:rPr lang="en-US" dirty="0"/>
              <a:t> </a:t>
            </a:r>
            <a:r>
              <a:rPr lang="en-US" dirty="0" err="1"/>
              <a:t>pob</a:t>
            </a:r>
            <a:r>
              <a:rPr lang="en-US" dirty="0"/>
              <a:t> </a:t>
            </a:r>
            <a:r>
              <a:rPr lang="en-US" dirty="0" err="1"/>
              <a:t>gweithgaredd</a:t>
            </a:r>
            <a:r>
              <a:rPr lang="en-US" dirty="0"/>
              <a:t> </a:t>
            </a:r>
            <a:r>
              <a:rPr lang="en-US" dirty="0" err="1"/>
              <a:t>o'r</a:t>
            </a:r>
            <a:r>
              <a:rPr lang="en-US" dirty="0"/>
              <a:t> </a:t>
            </a:r>
            <a:r>
              <a:rPr lang="en-US" dirty="0" err="1"/>
              <a:t>sesiynau</a:t>
            </a:r>
            <a:endParaRPr lang="en-US" dirty="0"/>
          </a:p>
          <a:p>
            <a:pPr fontAlgn="t">
              <a:buNone/>
            </a:pPr>
            <a:r>
              <a:rPr lang="en-US" dirty="0"/>
              <a:t>❌ </a:t>
            </a:r>
            <a:r>
              <a:rPr lang="en-US" dirty="0" err="1"/>
              <a:t>Rhestru</a:t>
            </a:r>
            <a:r>
              <a:rPr lang="en-US" dirty="0"/>
              <a:t> </a:t>
            </a:r>
            <a:r>
              <a:rPr lang="en-US" dirty="0" err="1"/>
              <a:t>popeth</a:t>
            </a:r>
            <a:r>
              <a:rPr lang="en-US" dirty="0"/>
              <a:t> </a:t>
            </a:r>
            <a:r>
              <a:rPr lang="en-US" dirty="0" err="1"/>
              <a:t>rydych</a:t>
            </a:r>
            <a:r>
              <a:rPr lang="en-US" dirty="0"/>
              <a:t> </a:t>
            </a:r>
            <a:r>
              <a:rPr lang="en-US" dirty="0" err="1"/>
              <a:t>wedi'i</a:t>
            </a:r>
            <a:r>
              <a:rPr lang="en-US" dirty="0"/>
              <a:t> </a:t>
            </a:r>
            <a:r>
              <a:rPr lang="en-US" dirty="0" err="1"/>
              <a:t>ddysgu</a:t>
            </a:r>
            <a:endParaRPr lang="en-US" dirty="0"/>
          </a:p>
          <a:p>
            <a:pPr fontAlgn="t">
              <a:buNone/>
            </a:pPr>
            <a:r>
              <a:rPr lang="en-US" dirty="0"/>
              <a:t>Mae </a:t>
            </a:r>
            <a:r>
              <a:rPr lang="en-US" dirty="0" err="1"/>
              <a:t>angen</a:t>
            </a:r>
            <a:r>
              <a:rPr lang="en-US" dirty="0"/>
              <a:t>:</a:t>
            </a:r>
          </a:p>
          <a:p>
            <a:pPr fontAlgn="t">
              <a:buNone/>
            </a:pPr>
            <a:r>
              <a:rPr lang="en-US" dirty="0"/>
              <a:t>✅ </a:t>
            </a:r>
            <a:r>
              <a:rPr lang="en-US" b="1" dirty="0"/>
              <a:t>Dewis</a:t>
            </a:r>
            <a:r>
              <a:rPr lang="en-US" dirty="0"/>
              <a:t> y </a:t>
            </a:r>
            <a:r>
              <a:rPr lang="en-US" dirty="0" err="1"/>
              <a:t>pwyntiau</a:t>
            </a:r>
            <a:r>
              <a:rPr lang="en-US" dirty="0"/>
              <a:t> </a:t>
            </a:r>
            <a:r>
              <a:rPr lang="en-US" dirty="0" err="1"/>
              <a:t>mwyaf</a:t>
            </a:r>
            <a:r>
              <a:rPr lang="en-US" dirty="0"/>
              <a:t> </a:t>
            </a:r>
            <a:r>
              <a:rPr lang="en-US" dirty="0" err="1"/>
              <a:t>perthnasol</a:t>
            </a:r>
            <a:endParaRPr lang="en-US" dirty="0"/>
          </a:p>
          <a:p>
            <a:pPr fontAlgn="t">
              <a:buNone/>
            </a:pPr>
            <a:r>
              <a:rPr lang="en-US" dirty="0"/>
              <a:t>✅ </a:t>
            </a:r>
            <a:r>
              <a:rPr lang="en-US" b="1" dirty="0" err="1"/>
              <a:t>Cysylltu</a:t>
            </a:r>
            <a:r>
              <a:rPr lang="en-US" dirty="0"/>
              <a:t> </a:t>
            </a:r>
            <a:r>
              <a:rPr lang="en-US" dirty="0" err="1"/>
              <a:t>eich</a:t>
            </a:r>
            <a:r>
              <a:rPr lang="en-US" dirty="0"/>
              <a:t> </a:t>
            </a:r>
            <a:r>
              <a:rPr lang="en-US" dirty="0" err="1"/>
              <a:t>gwerthoedd</a:t>
            </a:r>
            <a:r>
              <a:rPr lang="en-US" dirty="0"/>
              <a:t> </a:t>
            </a:r>
            <a:r>
              <a:rPr lang="en-US" dirty="0" err="1"/>
              <a:t>â'ch</a:t>
            </a:r>
            <a:r>
              <a:rPr lang="en-US" dirty="0"/>
              <a:t> </a:t>
            </a:r>
            <a:r>
              <a:rPr lang="en-US" dirty="0" err="1"/>
              <a:t>ymarfer</a:t>
            </a:r>
            <a:endParaRPr lang="en-US" dirty="0"/>
          </a:p>
          <a:p>
            <a:pPr fontAlgn="t">
              <a:buNone/>
            </a:pPr>
            <a:r>
              <a:rPr lang="en-US" dirty="0"/>
              <a:t>✅ </a:t>
            </a:r>
            <a:r>
              <a:rPr lang="en-US" b="1" dirty="0" err="1"/>
              <a:t>Myfyrio</a:t>
            </a:r>
            <a:r>
              <a:rPr lang="en-US" dirty="0"/>
              <a:t> </a:t>
            </a:r>
            <a:r>
              <a:rPr lang="en-US" dirty="0" err="1"/>
              <a:t>ar</a:t>
            </a:r>
            <a:r>
              <a:rPr lang="en-US" dirty="0"/>
              <a:t> </a:t>
            </a:r>
            <a:r>
              <a:rPr lang="en-US" dirty="0" err="1"/>
              <a:t>eich</a:t>
            </a:r>
            <a:r>
              <a:rPr lang="en-US" dirty="0"/>
              <a:t> </a:t>
            </a:r>
            <a:r>
              <a:rPr lang="en-US" dirty="0" err="1"/>
              <a:t>cryfderau</a:t>
            </a:r>
            <a:r>
              <a:rPr lang="en-US" dirty="0"/>
              <a:t> </a:t>
            </a:r>
            <a:r>
              <a:rPr lang="en-US" dirty="0" err="1"/>
              <a:t>a'ch</a:t>
            </a:r>
            <a:r>
              <a:rPr lang="en-US" dirty="0"/>
              <a:t> </a:t>
            </a:r>
            <a:r>
              <a:rPr lang="en-US" dirty="0" err="1"/>
              <a:t>datblygiad</a:t>
            </a:r>
            <a:endParaRPr lang="en-US" dirty="0"/>
          </a:p>
          <a:p>
            <a:pPr fontAlgn="t">
              <a:buNone/>
            </a:pPr>
            <a:r>
              <a:rPr lang="en-US" dirty="0"/>
              <a:t>✅ </a:t>
            </a:r>
            <a:r>
              <a:rPr lang="en-US" b="1" dirty="0" err="1"/>
              <a:t>Dangos</a:t>
            </a:r>
            <a:r>
              <a:rPr lang="en-US" dirty="0"/>
              <a:t> </a:t>
            </a:r>
            <a:r>
              <a:rPr lang="en-US" dirty="0" err="1"/>
              <a:t>sut</a:t>
            </a:r>
            <a:r>
              <a:rPr lang="en-US" dirty="0"/>
              <a:t> </a:t>
            </a:r>
            <a:r>
              <a:rPr lang="en-US" dirty="0" err="1"/>
              <a:t>mae</a:t>
            </a:r>
            <a:r>
              <a:rPr lang="en-US" dirty="0"/>
              <a:t> </a:t>
            </a:r>
            <a:r>
              <a:rPr lang="en-US" dirty="0" err="1"/>
              <a:t>eich</a:t>
            </a:r>
            <a:r>
              <a:rPr lang="en-US" dirty="0"/>
              <a:t> </a:t>
            </a:r>
            <a:r>
              <a:rPr lang="en-US" dirty="0" err="1"/>
              <a:t>hunaniaeth</a:t>
            </a:r>
            <a:r>
              <a:rPr lang="en-US" dirty="0"/>
              <a:t> </a:t>
            </a:r>
            <a:r>
              <a:rPr lang="en-US" dirty="0" err="1"/>
              <a:t>arweinyddiaeth</a:t>
            </a:r>
            <a:r>
              <a:rPr lang="en-US" dirty="0"/>
              <a:t> </a:t>
            </a:r>
            <a:r>
              <a:rPr lang="en-US" dirty="0" err="1"/>
              <a:t>yn</a:t>
            </a:r>
            <a:r>
              <a:rPr lang="en-US" dirty="0"/>
              <a:t> </a:t>
            </a:r>
            <a:r>
              <a:rPr lang="en-US" dirty="0" err="1"/>
              <a:t>datblygu</a:t>
            </a:r>
            <a:endParaRPr lang="en-US" dirty="0"/>
          </a:p>
          <a:p>
            <a:endParaRPr lang="en-US" dirty="0"/>
          </a:p>
        </p:txBody>
      </p:sp>
      <p:sp>
        <p:nvSpPr>
          <p:cNvPr id="4" name="Content Placeholder 3">
            <a:extLst>
              <a:ext uri="{FF2B5EF4-FFF2-40B4-BE49-F238E27FC236}">
                <a16:creationId xmlns:a16="http://schemas.microsoft.com/office/drawing/2014/main" id="{E3368E3A-81E7-5CA0-4C40-5B82BCB70C18}"/>
              </a:ext>
            </a:extLst>
          </p:cNvPr>
          <p:cNvSpPr>
            <a:spLocks noGrp="1"/>
          </p:cNvSpPr>
          <p:nvPr>
            <p:ph sz="half" idx="2"/>
          </p:nvPr>
        </p:nvSpPr>
        <p:spPr/>
        <p:txBody>
          <a:bodyPr>
            <a:normAutofit fontScale="62500" lnSpcReduction="20000"/>
          </a:bodyPr>
          <a:lstStyle/>
          <a:p>
            <a:pPr fontAlgn="t">
              <a:buNone/>
            </a:pPr>
            <a:r>
              <a:rPr lang="en-US" b="1" dirty="0">
                <a:solidFill>
                  <a:schemeClr val="accent1">
                    <a:lumMod val="75000"/>
                  </a:schemeClr>
                </a:solidFill>
              </a:rPr>
              <a:t>Remember: you only have approximately 400</a:t>
            </a:r>
          </a:p>
          <a:p>
            <a:pPr fontAlgn="t">
              <a:buNone/>
            </a:pPr>
            <a:r>
              <a:rPr lang="en-US" b="1" dirty="0">
                <a:solidFill>
                  <a:schemeClr val="accent1">
                    <a:lumMod val="75000"/>
                  </a:schemeClr>
                </a:solidFill>
              </a:rPr>
              <a:t>words!</a:t>
            </a:r>
          </a:p>
          <a:p>
            <a:pPr fontAlgn="t">
              <a:buNone/>
            </a:pPr>
            <a:r>
              <a:rPr lang="en-US" dirty="0">
                <a:solidFill>
                  <a:schemeClr val="accent1">
                    <a:lumMod val="75000"/>
                  </a:schemeClr>
                </a:solidFill>
              </a:rPr>
              <a:t>You do not need to:</a:t>
            </a:r>
          </a:p>
          <a:p>
            <a:pPr fontAlgn="t">
              <a:buNone/>
            </a:pPr>
            <a:r>
              <a:rPr lang="en-US" dirty="0">
                <a:solidFill>
                  <a:schemeClr val="accent1">
                    <a:lumMod val="75000"/>
                  </a:schemeClr>
                </a:solidFill>
              </a:rPr>
              <a:t>❌ Define every type of leadership</a:t>
            </a:r>
          </a:p>
          <a:p>
            <a:pPr fontAlgn="t">
              <a:buNone/>
            </a:pPr>
            <a:r>
              <a:rPr lang="en-US" dirty="0">
                <a:solidFill>
                  <a:schemeClr val="accent1">
                    <a:lumMod val="75000"/>
                  </a:schemeClr>
                </a:solidFill>
              </a:rPr>
              <a:t>❌ Discuss every activity from the sessions</a:t>
            </a:r>
          </a:p>
          <a:p>
            <a:pPr fontAlgn="t">
              <a:buNone/>
            </a:pPr>
            <a:r>
              <a:rPr lang="en-US" dirty="0">
                <a:solidFill>
                  <a:schemeClr val="accent1">
                    <a:lumMod val="75000"/>
                  </a:schemeClr>
                </a:solidFill>
              </a:rPr>
              <a:t>❌ List everything you have learned</a:t>
            </a:r>
          </a:p>
          <a:p>
            <a:pPr fontAlgn="t">
              <a:buNone/>
            </a:pPr>
            <a:r>
              <a:rPr lang="en-US" dirty="0">
                <a:solidFill>
                  <a:schemeClr val="accent1">
                    <a:lumMod val="75000"/>
                  </a:schemeClr>
                </a:solidFill>
              </a:rPr>
              <a:t>You do need to:</a:t>
            </a:r>
          </a:p>
          <a:p>
            <a:pPr fontAlgn="t">
              <a:buNone/>
            </a:pPr>
            <a:r>
              <a:rPr lang="en-US" dirty="0">
                <a:solidFill>
                  <a:schemeClr val="accent1">
                    <a:lumMod val="75000"/>
                  </a:schemeClr>
                </a:solidFill>
              </a:rPr>
              <a:t>✅ </a:t>
            </a:r>
            <a:r>
              <a:rPr lang="en-US" b="1" dirty="0">
                <a:solidFill>
                  <a:schemeClr val="accent1">
                    <a:lumMod val="75000"/>
                  </a:schemeClr>
                </a:solidFill>
              </a:rPr>
              <a:t>Select</a:t>
            </a:r>
            <a:r>
              <a:rPr lang="en-US" dirty="0">
                <a:solidFill>
                  <a:schemeClr val="accent1">
                    <a:lumMod val="75000"/>
                  </a:schemeClr>
                </a:solidFill>
              </a:rPr>
              <a:t> the most relevant points</a:t>
            </a:r>
          </a:p>
          <a:p>
            <a:pPr fontAlgn="t">
              <a:buNone/>
            </a:pPr>
            <a:r>
              <a:rPr lang="en-US" dirty="0">
                <a:solidFill>
                  <a:schemeClr val="accent1">
                    <a:lumMod val="75000"/>
                  </a:schemeClr>
                </a:solidFill>
              </a:rPr>
              <a:t>✅ </a:t>
            </a:r>
            <a:r>
              <a:rPr lang="en-US" b="1" dirty="0">
                <a:solidFill>
                  <a:schemeClr val="accent1">
                    <a:lumMod val="75000"/>
                  </a:schemeClr>
                </a:solidFill>
              </a:rPr>
              <a:t>Connect</a:t>
            </a:r>
            <a:r>
              <a:rPr lang="en-US" dirty="0">
                <a:solidFill>
                  <a:schemeClr val="accent1">
                    <a:lumMod val="75000"/>
                  </a:schemeClr>
                </a:solidFill>
              </a:rPr>
              <a:t> your values to your practice</a:t>
            </a:r>
          </a:p>
          <a:p>
            <a:pPr fontAlgn="t">
              <a:buNone/>
            </a:pPr>
            <a:r>
              <a:rPr lang="en-US" dirty="0">
                <a:solidFill>
                  <a:schemeClr val="accent1">
                    <a:lumMod val="75000"/>
                  </a:schemeClr>
                </a:solidFill>
              </a:rPr>
              <a:t>✅ </a:t>
            </a:r>
            <a:r>
              <a:rPr lang="en-US" b="1" dirty="0">
                <a:solidFill>
                  <a:schemeClr val="accent1">
                    <a:lumMod val="75000"/>
                  </a:schemeClr>
                </a:solidFill>
              </a:rPr>
              <a:t>Reflect</a:t>
            </a:r>
            <a:r>
              <a:rPr lang="en-US" dirty="0">
                <a:solidFill>
                  <a:schemeClr val="accent1">
                    <a:lumMod val="75000"/>
                  </a:schemeClr>
                </a:solidFill>
              </a:rPr>
              <a:t> on your strengths and development</a:t>
            </a:r>
          </a:p>
          <a:p>
            <a:pPr fontAlgn="t">
              <a:buNone/>
            </a:pPr>
            <a:r>
              <a:rPr lang="en-US" dirty="0">
                <a:solidFill>
                  <a:schemeClr val="accent1">
                    <a:lumMod val="75000"/>
                  </a:schemeClr>
                </a:solidFill>
              </a:rPr>
              <a:t>✅ </a:t>
            </a:r>
            <a:r>
              <a:rPr lang="en-US" b="1" dirty="0">
                <a:solidFill>
                  <a:schemeClr val="accent1">
                    <a:lumMod val="75000"/>
                  </a:schemeClr>
                </a:solidFill>
              </a:rPr>
              <a:t>Show</a:t>
            </a:r>
            <a:r>
              <a:rPr lang="en-US" dirty="0">
                <a:solidFill>
                  <a:schemeClr val="accent1">
                    <a:lumMod val="75000"/>
                  </a:schemeClr>
                </a:solidFill>
              </a:rPr>
              <a:t> how your leadership identity is developing</a:t>
            </a:r>
          </a:p>
          <a:p>
            <a:endParaRPr lang="en-US" dirty="0"/>
          </a:p>
        </p:txBody>
      </p:sp>
    </p:spTree>
    <p:extLst>
      <p:ext uri="{BB962C8B-B14F-4D97-AF65-F5344CB8AC3E}">
        <p14:creationId xmlns:p14="http://schemas.microsoft.com/office/powerpoint/2010/main" val="1431087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85B06D-C318-37B9-AAE3-5F8FFA40E3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3CC81A5-2A7C-E43B-7396-8D7FF53D6E84}"/>
              </a:ext>
            </a:extLst>
          </p:cNvPr>
          <p:cNvSpPr>
            <a:spLocks noGrp="1"/>
          </p:cNvSpPr>
          <p:nvPr>
            <p:ph type="title"/>
          </p:nvPr>
        </p:nvSpPr>
        <p:spPr>
          <a:xfrm>
            <a:off x="1059609" y="503438"/>
            <a:ext cx="7886700" cy="1065089"/>
          </a:xfrm>
        </p:spPr>
        <p:txBody>
          <a:bodyPr>
            <a:normAutofit/>
          </a:bodyPr>
          <a:lstStyle/>
          <a:p>
            <a:r>
              <a:rPr lang="cy-GB" sz="3200" dirty="0">
                <a:latin typeface="Arial" panose="020B0604020202020204" pitchFamily="34" charset="0"/>
                <a:cs typeface="Arial" panose="020B0604020202020204" pitchFamily="34" charset="0"/>
              </a:rPr>
              <a:t>Camau nesaf</a:t>
            </a:r>
            <a:br>
              <a:rPr lang="cy-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Next steps</a:t>
            </a:r>
            <a:endParaRPr lang="en-GB" sz="2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E0A62D-2192-CA22-0416-936A49ECFF95}"/>
              </a:ext>
            </a:extLst>
          </p:cNvPr>
          <p:cNvSpPr>
            <a:spLocks noGrp="1"/>
          </p:cNvSpPr>
          <p:nvPr>
            <p:ph sz="half" idx="1"/>
          </p:nvPr>
        </p:nvSpPr>
        <p:spPr>
          <a:xfrm>
            <a:off x="1059609" y="1705066"/>
            <a:ext cx="4237892" cy="4173416"/>
          </a:xfrm>
        </p:spPr>
        <p:txBody>
          <a:bodyPr>
            <a:normAutofit/>
          </a:bodyPr>
          <a:lstStyle/>
          <a:p>
            <a:r>
              <a:rPr lang="cy-GB" sz="2000" dirty="0">
                <a:latin typeface="Arial" panose="020B0604020202020204" pitchFamily="34" charset="0"/>
                <a:cs typeface="Arial" panose="020B0604020202020204" pitchFamily="34" charset="0"/>
              </a:rPr>
              <a:t>Adolygwch Sesiynau 1 a 3;</a:t>
            </a:r>
          </a:p>
          <a:p>
            <a:r>
              <a:rPr lang="cy-GB" sz="2000" dirty="0">
                <a:latin typeface="Arial" panose="020B0604020202020204" pitchFamily="34" charset="0"/>
                <a:cs typeface="Arial" panose="020B0604020202020204" pitchFamily="34" charset="0"/>
              </a:rPr>
              <a:t>Casglwch eich tystiolaeth;</a:t>
            </a:r>
          </a:p>
          <a:p>
            <a:r>
              <a:rPr lang="cy-GB" sz="2000" dirty="0">
                <a:latin typeface="Arial" panose="020B0604020202020204" pitchFamily="34" charset="0"/>
                <a:cs typeface="Arial" panose="020B0604020202020204" pitchFamily="34" charset="0"/>
              </a:rPr>
              <a:t>Drafftiwch fesul adran.</a:t>
            </a:r>
          </a:p>
          <a:p>
            <a:endParaRPr lang="cy-GB" sz="2000" i="1" dirty="0">
              <a:latin typeface="Arial" panose="020B0604020202020204" pitchFamily="34" charset="0"/>
              <a:cs typeface="Arial" panose="020B0604020202020204" pitchFamily="34" charset="0"/>
            </a:endParaRPr>
          </a:p>
          <a:p>
            <a:pPr marL="0" indent="0">
              <a:buNone/>
            </a:pPr>
            <a:r>
              <a:rPr lang="cy-GB" sz="2000" b="1" dirty="0">
                <a:latin typeface="Arial" panose="020B0604020202020204" pitchFamily="34" charset="0"/>
                <a:cs typeface="Arial" panose="020B0604020202020204" pitchFamily="34" charset="0"/>
              </a:rPr>
              <a:t>Unrhyw broblem neu gonsyrn:</a:t>
            </a:r>
          </a:p>
          <a:p>
            <a:pPr>
              <a:buFontTx/>
              <a:buChar char="-"/>
            </a:pPr>
            <a:r>
              <a:rPr lang="cy-GB" sz="2000" dirty="0">
                <a:latin typeface="Arial" panose="020B0604020202020204" pitchFamily="34" charset="0"/>
                <a:cs typeface="Arial" panose="020B0604020202020204" pitchFamily="34" charset="0"/>
              </a:rPr>
              <a:t>Cysylltwch â thiwtor y sesiwn;</a:t>
            </a:r>
          </a:p>
          <a:p>
            <a:pPr>
              <a:buFontTx/>
              <a:buChar char="-"/>
            </a:pPr>
            <a:r>
              <a:rPr lang="cy-GB" sz="2000" dirty="0">
                <a:latin typeface="Arial" panose="020B0604020202020204" pitchFamily="34" charset="0"/>
                <a:cs typeface="Arial" panose="020B0604020202020204" pitchFamily="34" charset="0"/>
              </a:rPr>
              <a:t>Hwb: </a:t>
            </a:r>
            <a:r>
              <a:rPr lang="cy-GB" sz="2000" dirty="0">
                <a:latin typeface="Arial" panose="020B0604020202020204" pitchFamily="34" charset="0"/>
                <a:cs typeface="Arial" panose="020B0604020202020204" pitchFamily="34" charset="0"/>
                <a:hlinkClick r:id="rId3"/>
              </a:rPr>
              <a:t>hwb@uwtsd.ac.uk</a:t>
            </a:r>
            <a:r>
              <a:rPr lang="cy-GB" sz="2000" dirty="0">
                <a:latin typeface="Arial" panose="020B0604020202020204" pitchFamily="34" charset="0"/>
                <a:cs typeface="Arial" panose="020B0604020202020204" pitchFamily="34" charset="0"/>
              </a:rPr>
              <a:t> </a:t>
            </a:r>
          </a:p>
          <a:p>
            <a:pPr marL="0" indent="0">
              <a:buNone/>
            </a:pPr>
            <a:r>
              <a:rPr lang="cy-GB" sz="2000" dirty="0">
                <a:latin typeface="Arial" panose="020B0604020202020204" pitchFamily="34" charset="0"/>
                <a:cs typeface="Arial" panose="020B0604020202020204" pitchFamily="34" charset="0"/>
              </a:rPr>
              <a:t>-   Service </a:t>
            </a:r>
            <a:r>
              <a:rPr lang="cy-GB" sz="2000" dirty="0" err="1">
                <a:latin typeface="Arial" panose="020B0604020202020204" pitchFamily="34" charset="0"/>
                <a:cs typeface="Arial" panose="020B0604020202020204" pitchFamily="34" charset="0"/>
              </a:rPr>
              <a:t>Now</a:t>
            </a:r>
            <a:r>
              <a:rPr lang="cy-GB" sz="2000" dirty="0">
                <a:latin typeface="Arial" panose="020B0604020202020204" pitchFamily="34" charset="0"/>
                <a:cs typeface="Arial" panose="020B0604020202020204" pitchFamily="34" charset="0"/>
              </a:rPr>
              <a:t> drwy eich tudalen Hwb</a:t>
            </a:r>
          </a:p>
        </p:txBody>
      </p:sp>
      <p:sp>
        <p:nvSpPr>
          <p:cNvPr id="6" name="Content Placeholder 5">
            <a:extLst>
              <a:ext uri="{FF2B5EF4-FFF2-40B4-BE49-F238E27FC236}">
                <a16:creationId xmlns:a16="http://schemas.microsoft.com/office/drawing/2014/main" id="{62D32F93-2D31-397A-766C-0B26BD2286EA}"/>
              </a:ext>
            </a:extLst>
          </p:cNvPr>
          <p:cNvSpPr>
            <a:spLocks noGrp="1"/>
          </p:cNvSpPr>
          <p:nvPr>
            <p:ph sz="half" idx="2"/>
          </p:nvPr>
        </p:nvSpPr>
        <p:spPr>
          <a:xfrm>
            <a:off x="6310513" y="1705067"/>
            <a:ext cx="4402015" cy="4173415"/>
          </a:xfrm>
        </p:spPr>
        <p:txBody>
          <a:bodyPr>
            <a:normAutofit/>
          </a:bodyPr>
          <a:lstStyle/>
          <a:p>
            <a:r>
              <a:rPr lang="en-GB" sz="2000" dirty="0">
                <a:solidFill>
                  <a:srgbClr val="0070C0"/>
                </a:solidFill>
                <a:latin typeface="Arial" panose="020B0604020202020204" pitchFamily="34" charset="0"/>
                <a:cs typeface="Arial" panose="020B0604020202020204" pitchFamily="34" charset="0"/>
              </a:rPr>
              <a:t>Review Sessions 1 and 3;</a:t>
            </a:r>
          </a:p>
          <a:p>
            <a:r>
              <a:rPr lang="en-GB" sz="2000" dirty="0">
                <a:solidFill>
                  <a:srgbClr val="0070C0"/>
                </a:solidFill>
                <a:latin typeface="Arial" panose="020B0604020202020204" pitchFamily="34" charset="0"/>
                <a:cs typeface="Arial" panose="020B0604020202020204" pitchFamily="34" charset="0"/>
              </a:rPr>
              <a:t>Gather your evidence;</a:t>
            </a:r>
          </a:p>
          <a:p>
            <a:r>
              <a:rPr lang="en-GB" sz="2000" dirty="0">
                <a:solidFill>
                  <a:srgbClr val="0070C0"/>
                </a:solidFill>
                <a:latin typeface="Arial" panose="020B0604020202020204" pitchFamily="34" charset="0"/>
                <a:cs typeface="Arial" panose="020B0604020202020204" pitchFamily="34" charset="0"/>
              </a:rPr>
              <a:t>Draft section by section.</a:t>
            </a:r>
          </a:p>
          <a:p>
            <a:endParaRPr lang="en-GB" sz="2000" dirty="0">
              <a:solidFill>
                <a:srgbClr val="0070C0"/>
              </a:solidFill>
              <a:latin typeface="Arial" panose="020B0604020202020204" pitchFamily="34" charset="0"/>
              <a:cs typeface="Arial" panose="020B0604020202020204" pitchFamily="34" charset="0"/>
            </a:endParaRPr>
          </a:p>
          <a:p>
            <a:pPr marL="0" indent="0">
              <a:buNone/>
            </a:pPr>
            <a:r>
              <a:rPr lang="en-GB" sz="2000" b="1" dirty="0">
                <a:solidFill>
                  <a:srgbClr val="0070C0"/>
                </a:solidFill>
                <a:latin typeface="Arial" panose="020B0604020202020204" pitchFamily="34" charset="0"/>
                <a:cs typeface="Arial" panose="020B0604020202020204" pitchFamily="34" charset="0"/>
              </a:rPr>
              <a:t>Any issues/concerns:</a:t>
            </a:r>
          </a:p>
          <a:p>
            <a:pPr>
              <a:buFontTx/>
              <a:buChar char="-"/>
            </a:pPr>
            <a:r>
              <a:rPr lang="en-GB" sz="2000" dirty="0">
                <a:solidFill>
                  <a:srgbClr val="0070C0"/>
                </a:solidFill>
                <a:latin typeface="Arial" panose="020B0604020202020204" pitchFamily="34" charset="0"/>
                <a:cs typeface="Arial" panose="020B0604020202020204" pitchFamily="34" charset="0"/>
              </a:rPr>
              <a:t>Contact session tutor;</a:t>
            </a:r>
          </a:p>
          <a:p>
            <a:pPr>
              <a:buFontTx/>
              <a:buChar char="-"/>
            </a:pPr>
            <a:r>
              <a:rPr lang="en-GB" sz="2000" dirty="0">
                <a:solidFill>
                  <a:srgbClr val="0070C0"/>
                </a:solidFill>
                <a:latin typeface="Arial" panose="020B0604020202020204" pitchFamily="34" charset="0"/>
                <a:cs typeface="Arial" panose="020B0604020202020204" pitchFamily="34" charset="0"/>
              </a:rPr>
              <a:t>Hwb – </a:t>
            </a:r>
            <a:r>
              <a:rPr lang="en-GB" sz="2000" dirty="0">
                <a:solidFill>
                  <a:srgbClr val="0070C0"/>
                </a:solidFill>
                <a:latin typeface="Arial" panose="020B0604020202020204" pitchFamily="34" charset="0"/>
                <a:cs typeface="Arial" panose="020B0604020202020204" pitchFamily="34" charset="0"/>
                <a:hlinkClick r:id="rId3"/>
              </a:rPr>
              <a:t>hwb@uwtsd.ac.uk</a:t>
            </a:r>
            <a:endParaRPr lang="en-GB" sz="2000" dirty="0">
              <a:solidFill>
                <a:srgbClr val="0070C0"/>
              </a:solidFill>
              <a:latin typeface="Arial" panose="020B0604020202020204" pitchFamily="34" charset="0"/>
              <a:cs typeface="Arial" panose="020B0604020202020204" pitchFamily="34" charset="0"/>
            </a:endParaRPr>
          </a:p>
          <a:p>
            <a:pPr>
              <a:buFontTx/>
              <a:buChar char="-"/>
            </a:pPr>
            <a:r>
              <a:rPr lang="en-GB" sz="2000" dirty="0">
                <a:solidFill>
                  <a:srgbClr val="0070C0"/>
                </a:solidFill>
                <a:latin typeface="Arial" panose="020B0604020202020204" pitchFamily="34" charset="0"/>
                <a:cs typeface="Arial" panose="020B0604020202020204" pitchFamily="34" charset="0"/>
              </a:rPr>
              <a:t>Service Now via your Hwb page</a:t>
            </a:r>
          </a:p>
        </p:txBody>
      </p:sp>
    </p:spTree>
    <p:extLst>
      <p:ext uri="{BB962C8B-B14F-4D97-AF65-F5344CB8AC3E}">
        <p14:creationId xmlns:p14="http://schemas.microsoft.com/office/powerpoint/2010/main" val="1599437840"/>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8FC7A7A2E65949BCB8A1B5684C08DA" ma:contentTypeVersion="10" ma:contentTypeDescription="Create a new document." ma:contentTypeScope="" ma:versionID="560413eae5661bfa1f222d7c6894a3d8">
  <xsd:schema xmlns:xsd="http://www.w3.org/2001/XMLSchema" xmlns:xs="http://www.w3.org/2001/XMLSchema" xmlns:p="http://schemas.microsoft.com/office/2006/metadata/properties" xmlns:ns2="82d2d2b0-9523-4f03-a938-d6c7b30635b7" xmlns:ns3="a67e3343-a4c6-453d-839d-5737b92e28d6" targetNamespace="http://schemas.microsoft.com/office/2006/metadata/properties" ma:root="true" ma:fieldsID="b85fb1bbd67b4f7121932a2c300a9f1b" ns2:_="" ns3:_="">
    <xsd:import namespace="82d2d2b0-9523-4f03-a938-d6c7b30635b7"/>
    <xsd:import namespace="a67e3343-a4c6-453d-839d-5737b92e28d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d2d2b0-9523-4f03-a938-d6c7b30635b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67e3343-a4c6-453d-839d-5737b92e28d6"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0d9763e-e350-4b5b-8689-cf6adb519c6d}" ma:internalName="TaxCatchAll" ma:showField="CatchAllData" ma:web="a67e3343-a4c6-453d-839d-5737b92e28d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2d2d2b0-9523-4f03-a938-d6c7b30635b7">
      <Terms xmlns="http://schemas.microsoft.com/office/infopath/2007/PartnerControls"/>
    </lcf76f155ced4ddcb4097134ff3c332f>
    <TaxCatchAll xmlns="a67e3343-a4c6-453d-839d-5737b92e28d6" xsi:nil="true"/>
  </documentManagement>
</p:properties>
</file>

<file path=customXml/itemProps1.xml><?xml version="1.0" encoding="utf-8"?>
<ds:datastoreItem xmlns:ds="http://schemas.openxmlformats.org/officeDocument/2006/customXml" ds:itemID="{E40B4093-850B-491B-8C16-43E7DA4B2FAE}"/>
</file>

<file path=customXml/itemProps2.xml><?xml version="1.0" encoding="utf-8"?>
<ds:datastoreItem xmlns:ds="http://schemas.openxmlformats.org/officeDocument/2006/customXml" ds:itemID="{668FB072-4ECF-4580-96BF-D862675F996D}"/>
</file>

<file path=customXml/itemProps3.xml><?xml version="1.0" encoding="utf-8"?>
<ds:datastoreItem xmlns:ds="http://schemas.openxmlformats.org/officeDocument/2006/customXml" ds:itemID="{D97A7A2F-E0CE-4595-8D8B-7B61C47F3EA8}"/>
</file>

<file path=docProps/app.xml><?xml version="1.0" encoding="utf-8"?>
<Properties xmlns="http://schemas.openxmlformats.org/officeDocument/2006/extended-properties" xmlns:vt="http://schemas.openxmlformats.org/officeDocument/2006/docPropsVTypes">
  <Template>UWTSD_Powerpoint Template Standard_2023 BLUE</Template>
  <TotalTime>219</TotalTime>
  <Words>1557</Words>
  <Application>Microsoft Office PowerPoint</Application>
  <PresentationFormat>Widescreen</PresentationFormat>
  <Paragraphs>213</Paragraphs>
  <Slides>13</Slides>
  <Notes>5</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13</vt:i4>
      </vt:variant>
    </vt:vector>
  </HeadingPairs>
  <TitlesOfParts>
    <vt:vector size="24" baseType="lpstr">
      <vt:lpstr>Calibri</vt:lpstr>
      <vt:lpstr>Calibri Light</vt:lpstr>
      <vt:lpstr>Segoe UI</vt:lpstr>
      <vt:lpstr>Aptos</vt:lpstr>
      <vt:lpstr>Arial</vt:lpstr>
      <vt:lpstr>Holding PAge</vt:lpstr>
      <vt:lpstr>Title Slide 1</vt:lpstr>
      <vt:lpstr>Title Slide 2</vt:lpstr>
      <vt:lpstr>Title Slide 4</vt:lpstr>
      <vt:lpstr>Sub Title 1</vt:lpstr>
      <vt:lpstr>Accessible 2</vt:lpstr>
      <vt:lpstr>Canllawiau Patch 1</vt:lpstr>
      <vt:lpstr>Canllawiau Patch 1 Patch 1 guidance</vt:lpstr>
      <vt:lpstr>Cymorth asesu Patch 1 Patch 1 Assessment support</vt:lpstr>
      <vt:lpstr>Beth yw Patch 1? What is Patch 1?</vt:lpstr>
      <vt:lpstr>Pwy ydw i fel arweinydd sy'n datblygu a pha werthoedd sy'n siapio fy ymarfer arweinyddiaeth?  Who am I as an emerging leader and what values shape my leadership practice?</vt:lpstr>
      <vt:lpstr>Beth sydd angen trafod? What do you need to discuss?</vt:lpstr>
      <vt:lpstr>Beth sydd angen trafod? What do you need to discuss?</vt:lpstr>
      <vt:lpstr>PowerPoint Presentation</vt:lpstr>
      <vt:lpstr>Strwythur Structure</vt:lpstr>
      <vt:lpstr>Stwythur Structure</vt:lpstr>
      <vt:lpstr>Beth mae meddwl yn beirnidaol yn edrych fel? What does Critical reflection look like?</vt:lpstr>
      <vt:lpstr>Awgrymiadaui’w gofio Top tips</vt:lpstr>
      <vt:lpstr>Camau nesaf Next steps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Morgans</dc:creator>
  <cp:lastModifiedBy>Natasha Morgans</cp:lastModifiedBy>
  <cp:revision>2</cp:revision>
  <dcterms:created xsi:type="dcterms:W3CDTF">2026-09-21T15:04:53Z</dcterms:created>
  <dcterms:modified xsi:type="dcterms:W3CDTF">2026-09-21T20:58:38Z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0x010100608FC7A7A2E65949BCB8A1B5684C08DA</vt:lpwstr>
  </property>
</Properties>
</file>