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  <p:sldId id="257" r:id="rId3"/>
    <p:sldId id="259" r:id="rId4"/>
    <p:sldId id="261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FE5885-BE7B-EBA4-E795-20E0CBED074F}" v="201" dt="2026-03-08T13:26:08.211"/>
    <p1510:client id="{8C2E3E1C-5130-BE14-CD3E-1A3560E1575E}" v="95" dt="2026-03-07T22:41:42.4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yaba Shamim (2319019)" userId="S::2319019@student.uwtsd.ac.uk::06ffd8a9-35e5-43a2-a0be-5d004ee200c3" providerId="AD" clId="Web-{8C2E3E1C-5130-BE14-CD3E-1A3560E1575E}"/>
    <pc:docChg chg="mod addSld modSld addMainMaster delMainMaster modMainMaster">
      <pc:chgData name="Tayyaba Shamim (2319019)" userId="S::2319019@student.uwtsd.ac.uk::06ffd8a9-35e5-43a2-a0be-5d004ee200c3" providerId="AD" clId="Web-{8C2E3E1C-5130-BE14-CD3E-1A3560E1575E}" dt="2026-03-07T22:41:42.440" v="101" actId="1076"/>
      <pc:docMkLst>
        <pc:docMk/>
      </pc:docMkLst>
      <pc:sldChg chg="addSp delSp modSp mod setBg modClrScheme setClrOvrMap delDesignElem chgLayout">
        <pc:chgData name="Tayyaba Shamim (2319019)" userId="S::2319019@student.uwtsd.ac.uk::06ffd8a9-35e5-43a2-a0be-5d004ee200c3" providerId="AD" clId="Web-{8C2E3E1C-5130-BE14-CD3E-1A3560E1575E}" dt="2026-03-07T22:30:29.358" v="50"/>
        <pc:sldMkLst>
          <pc:docMk/>
          <pc:sldMk cId="109857222" sldId="256"/>
        </pc:sldMkLst>
        <pc:spChg chg="mod ord">
          <ac:chgData name="Tayyaba Shamim (2319019)" userId="S::2319019@student.uwtsd.ac.uk::06ffd8a9-35e5-43a2-a0be-5d004ee200c3" providerId="AD" clId="Web-{8C2E3E1C-5130-BE14-CD3E-1A3560E1575E}" dt="2026-03-07T22:30:29.358" v="5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ayyaba Shamim (2319019)" userId="S::2319019@student.uwtsd.ac.uk::06ffd8a9-35e5-43a2-a0be-5d004ee200c3" providerId="AD" clId="Web-{8C2E3E1C-5130-BE14-CD3E-1A3560E1575E}" dt="2026-03-07T22:30:29.358" v="5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ayyaba Shamim (2319019)" userId="S::2319019@student.uwtsd.ac.uk::06ffd8a9-35e5-43a2-a0be-5d004ee200c3" providerId="AD" clId="Web-{8C2E3E1C-5130-BE14-CD3E-1A3560E1575E}" dt="2026-03-07T22:30:29.358" v="50"/>
          <ac:spMkLst>
            <pc:docMk/>
            <pc:sldMk cId="109857222" sldId="256"/>
            <ac:spMk id="9" creationId="{4EFE82FE-7465-AE46-88DF-34D347E83B84}"/>
          </ac:spMkLst>
        </pc:spChg>
        <pc:spChg chg="add del">
          <ac:chgData name="Tayyaba Shamim (2319019)" userId="S::2319019@student.uwtsd.ac.uk::06ffd8a9-35e5-43a2-a0be-5d004ee200c3" providerId="AD" clId="Web-{8C2E3E1C-5130-BE14-CD3E-1A3560E1575E}" dt="2026-03-07T22:30:29.358" v="50"/>
          <ac:spMkLst>
            <pc:docMk/>
            <pc:sldMk cId="109857222" sldId="256"/>
            <ac:spMk id="11" creationId="{B4F75AE3-A3AC-DE4C-98FE-EC9DC3BF8DA5}"/>
          </ac:spMkLst>
        </pc:spChg>
        <pc:grpChg chg="add del">
          <ac:chgData name="Tayyaba Shamim (2319019)" userId="S::2319019@student.uwtsd.ac.uk::06ffd8a9-35e5-43a2-a0be-5d004ee200c3" providerId="AD" clId="Web-{8C2E3E1C-5130-BE14-CD3E-1A3560E1575E}" dt="2026-03-07T22:30:29.358" v="50"/>
          <ac:grpSpMkLst>
            <pc:docMk/>
            <pc:sldMk cId="109857222" sldId="256"/>
            <ac:grpSpMk id="15" creationId="{44406D7A-DB1A-D940-8AD1-93FAF9DD7199}"/>
          </ac:grpSpMkLst>
        </pc:grpChg>
        <pc:picChg chg="add">
          <ac:chgData name="Tayyaba Shamim (2319019)" userId="S::2319019@student.uwtsd.ac.uk::06ffd8a9-35e5-43a2-a0be-5d004ee200c3" providerId="AD" clId="Web-{8C2E3E1C-5130-BE14-CD3E-1A3560E1575E}" dt="2026-03-07T22:25:39.257" v="0"/>
          <ac:picMkLst>
            <pc:docMk/>
            <pc:sldMk cId="109857222" sldId="256"/>
            <ac:picMk id="4" creationId="{68A1AA76-57EC-2A0E-4AA8-A63F104A931C}"/>
          </ac:picMkLst>
        </pc:picChg>
        <pc:cxnChg chg="add del">
          <ac:chgData name="Tayyaba Shamim (2319019)" userId="S::2319019@student.uwtsd.ac.uk::06ffd8a9-35e5-43a2-a0be-5d004ee200c3" providerId="AD" clId="Web-{8C2E3E1C-5130-BE14-CD3E-1A3560E1575E}" dt="2026-03-07T22:30:29.358" v="50"/>
          <ac:cxnSpMkLst>
            <pc:docMk/>
            <pc:sldMk cId="109857222" sldId="256"/>
            <ac:cxnSpMk id="13" creationId="{41C79BB7-CCAB-2243-9830-5569626C4D01}"/>
          </ac:cxnSpMkLst>
        </pc:cxnChg>
      </pc:sldChg>
      <pc:sldChg chg="addSp modSp new mod setBg modClrScheme chgLayout">
        <pc:chgData name="Tayyaba Shamim (2319019)" userId="S::2319019@student.uwtsd.ac.uk::06ffd8a9-35e5-43a2-a0be-5d004ee200c3" providerId="AD" clId="Web-{8C2E3E1C-5130-BE14-CD3E-1A3560E1575E}" dt="2026-03-07T22:38:16.495" v="76"/>
        <pc:sldMkLst>
          <pc:docMk/>
          <pc:sldMk cId="1042998393" sldId="257"/>
        </pc:sldMkLst>
        <pc:spChg chg="mod ord">
          <ac:chgData name="Tayyaba Shamim (2319019)" userId="S::2319019@student.uwtsd.ac.uk::06ffd8a9-35e5-43a2-a0be-5d004ee200c3" providerId="AD" clId="Web-{8C2E3E1C-5130-BE14-CD3E-1A3560E1575E}" dt="2026-03-07T22:38:16.495" v="76"/>
          <ac:spMkLst>
            <pc:docMk/>
            <pc:sldMk cId="1042998393" sldId="257"/>
            <ac:spMk id="2" creationId="{221B6A5A-92F0-51C3-01FE-3C405C692D52}"/>
          </ac:spMkLst>
        </pc:spChg>
        <pc:spChg chg="mod ord">
          <ac:chgData name="Tayyaba Shamim (2319019)" userId="S::2319019@student.uwtsd.ac.uk::06ffd8a9-35e5-43a2-a0be-5d004ee200c3" providerId="AD" clId="Web-{8C2E3E1C-5130-BE14-CD3E-1A3560E1575E}" dt="2026-03-07T22:38:16.495" v="76"/>
          <ac:spMkLst>
            <pc:docMk/>
            <pc:sldMk cId="1042998393" sldId="257"/>
            <ac:spMk id="3" creationId="{EC34A646-B337-B5A0-B277-B0E5E977ABFF}"/>
          </ac:spMkLst>
        </pc:spChg>
        <pc:picChg chg="add mod">
          <ac:chgData name="Tayyaba Shamim (2319019)" userId="S::2319019@student.uwtsd.ac.uk::06ffd8a9-35e5-43a2-a0be-5d004ee200c3" providerId="AD" clId="Web-{8C2E3E1C-5130-BE14-CD3E-1A3560E1575E}" dt="2026-03-07T22:38:16.495" v="76"/>
          <ac:picMkLst>
            <pc:docMk/>
            <pc:sldMk cId="1042998393" sldId="257"/>
            <ac:picMk id="4" creationId="{718336D7-9149-E7B7-A60B-08DCB42FAF76}"/>
          </ac:picMkLst>
        </pc:picChg>
      </pc:sldChg>
      <pc:sldChg chg="modSp new">
        <pc:chgData name="Tayyaba Shamim (2319019)" userId="S::2319019@student.uwtsd.ac.uk::06ffd8a9-35e5-43a2-a0be-5d004ee200c3" providerId="AD" clId="Web-{8C2E3E1C-5130-BE14-CD3E-1A3560E1575E}" dt="2026-03-07T22:41:42.440" v="101" actId="1076"/>
        <pc:sldMkLst>
          <pc:docMk/>
          <pc:sldMk cId="593877261" sldId="258"/>
        </pc:sldMkLst>
        <pc:spChg chg="mod">
          <ac:chgData name="Tayyaba Shamim (2319019)" userId="S::2319019@student.uwtsd.ac.uk::06ffd8a9-35e5-43a2-a0be-5d004ee200c3" providerId="AD" clId="Web-{8C2E3E1C-5130-BE14-CD3E-1A3560E1575E}" dt="2026-03-07T22:40:26.438" v="80" actId="1076"/>
          <ac:spMkLst>
            <pc:docMk/>
            <pc:sldMk cId="593877261" sldId="258"/>
            <ac:spMk id="2" creationId="{0E5486BA-CEDD-13B9-7E5A-C7A6E81C6A53}"/>
          </ac:spMkLst>
        </pc:spChg>
        <pc:spChg chg="mod">
          <ac:chgData name="Tayyaba Shamim (2319019)" userId="S::2319019@student.uwtsd.ac.uk::06ffd8a9-35e5-43a2-a0be-5d004ee200c3" providerId="AD" clId="Web-{8C2E3E1C-5130-BE14-CD3E-1A3560E1575E}" dt="2026-03-07T22:41:42.440" v="101" actId="1076"/>
          <ac:spMkLst>
            <pc:docMk/>
            <pc:sldMk cId="593877261" sldId="258"/>
            <ac:spMk id="3" creationId="{BBEDC915-8134-BFB4-91AE-E743D0EA33C8}"/>
          </ac:spMkLst>
        </pc:spChg>
      </pc:sldChg>
      <pc:sldChg chg="new">
        <pc:chgData name="Tayyaba Shamim (2319019)" userId="S::2319019@student.uwtsd.ac.uk::06ffd8a9-35e5-43a2-a0be-5d004ee200c3" providerId="AD" clId="Web-{8C2E3E1C-5130-BE14-CD3E-1A3560E1575E}" dt="2026-03-07T22:35:18.715" v="59"/>
        <pc:sldMkLst>
          <pc:docMk/>
          <pc:sldMk cId="348714192" sldId="259"/>
        </pc:sldMkLst>
      </pc:sldChg>
      <pc:sldChg chg="new">
        <pc:chgData name="Tayyaba Shamim (2319019)" userId="S::2319019@student.uwtsd.ac.uk::06ffd8a9-35e5-43a2-a0be-5d004ee200c3" providerId="AD" clId="Web-{8C2E3E1C-5130-BE14-CD3E-1A3560E1575E}" dt="2026-03-07T22:35:22.356" v="60"/>
        <pc:sldMkLst>
          <pc:docMk/>
          <pc:sldMk cId="731612727" sldId="260"/>
        </pc:sldMkLst>
      </pc:sldChg>
      <pc:sldChg chg="modSp new">
        <pc:chgData name="Tayyaba Shamim (2319019)" userId="S::2319019@student.uwtsd.ac.uk::06ffd8a9-35e5-43a2-a0be-5d004ee200c3" providerId="AD" clId="Web-{8C2E3E1C-5130-BE14-CD3E-1A3560E1575E}" dt="2026-03-07T22:38:38.136" v="78" actId="20577"/>
        <pc:sldMkLst>
          <pc:docMk/>
          <pc:sldMk cId="487135466" sldId="261"/>
        </pc:sldMkLst>
        <pc:spChg chg="mod">
          <ac:chgData name="Tayyaba Shamim (2319019)" userId="S::2319019@student.uwtsd.ac.uk::06ffd8a9-35e5-43a2-a0be-5d004ee200c3" providerId="AD" clId="Web-{8C2E3E1C-5130-BE14-CD3E-1A3560E1575E}" dt="2026-03-07T22:35:31.997" v="70" actId="20577"/>
          <ac:spMkLst>
            <pc:docMk/>
            <pc:sldMk cId="487135466" sldId="261"/>
            <ac:spMk id="2" creationId="{EEDFE66D-AF2B-2524-4CB4-0B1A9B459060}"/>
          </ac:spMkLst>
        </pc:spChg>
        <pc:spChg chg="mod">
          <ac:chgData name="Tayyaba Shamim (2319019)" userId="S::2319019@student.uwtsd.ac.uk::06ffd8a9-35e5-43a2-a0be-5d004ee200c3" providerId="AD" clId="Web-{8C2E3E1C-5130-BE14-CD3E-1A3560E1575E}" dt="2026-03-07T22:38:38.136" v="78" actId="20577"/>
          <ac:spMkLst>
            <pc:docMk/>
            <pc:sldMk cId="487135466" sldId="261"/>
            <ac:spMk id="3" creationId="{444C3674-D1E4-D56B-2F11-A451EAC1BF3B}"/>
          </ac:spMkLst>
        </pc:spChg>
      </pc:sldChg>
      <pc:sldMasterChg chg="del delSldLayout">
        <pc:chgData name="Tayyaba Shamim (2319019)" userId="S::2319019@student.uwtsd.ac.uk::06ffd8a9-35e5-43a2-a0be-5d004ee200c3" providerId="AD" clId="Web-{8C2E3E1C-5130-BE14-CD3E-1A3560E1575E}" dt="2026-03-07T22:25:39.257" v="0"/>
        <pc:sldMasterMkLst>
          <pc:docMk/>
          <pc:sldMasterMk cId="2460954070" sldId="2147483660"/>
        </pc:sldMasterMkLst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ayyaba Shamim (2319019)" userId="S::2319019@student.uwtsd.ac.uk::06ffd8a9-35e5-43a2-a0be-5d004ee200c3" providerId="AD" clId="Web-{8C2E3E1C-5130-BE14-CD3E-1A3560E1575E}" dt="2026-03-07T22:25:39.25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mod setBg addSldLayout delSldLayout modSldLayout">
        <pc:chgData name="Tayyaba Shamim (2319019)" userId="S::2319019@student.uwtsd.ac.uk::06ffd8a9-35e5-43a2-a0be-5d004ee200c3" providerId="AD" clId="Web-{8C2E3E1C-5130-BE14-CD3E-1A3560E1575E}" dt="2026-03-07T22:30:29.358" v="50"/>
        <pc:sldMasterMkLst>
          <pc:docMk/>
          <pc:sldMasterMk cId="1182303476" sldId="2147483747"/>
        </pc:sldMasterMkLst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721645630" sldId="2147483736"/>
          </pc:sldLayoutMkLst>
        </pc:sldLayoutChg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405582140" sldId="2147483737"/>
          </pc:sldLayoutMkLst>
        </pc:sldLayoutChg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1242587942" sldId="2147483738"/>
          </pc:sldLayoutMkLst>
        </pc:sldLayoutChg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2576647505" sldId="2147483739"/>
          </pc:sldLayoutMkLst>
        </pc:sldLayoutChg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2306994957" sldId="2147483740"/>
          </pc:sldLayoutMkLst>
        </pc:sldLayoutChg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3150845341" sldId="2147483741"/>
          </pc:sldLayoutMkLst>
        </pc:sldLayoutChg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3905008206" sldId="2147483742"/>
          </pc:sldLayoutMkLst>
        </pc:sldLayoutChg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3963216223" sldId="2147483743"/>
          </pc:sldLayoutMkLst>
        </pc:sldLayoutChg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2338322342" sldId="2147483744"/>
          </pc:sldLayoutMkLst>
        </pc:sldLayoutChg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429837247" sldId="2147483745"/>
          </pc:sldLayoutMkLst>
        </pc:sldLayoutChg>
        <pc:sldLayoutChg chg="add del mo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182303476" sldId="2147483747"/>
            <pc:sldLayoutMk cId="2824300097" sldId="2147483746"/>
          </pc:sldLayoutMkLst>
        </pc:sldLayoutChg>
      </pc:sldMasterChg>
      <pc:sldMasterChg chg="add addSldLayout modSldLayout">
        <pc:chgData name="Tayyaba Shamim (2319019)" userId="S::2319019@student.uwtsd.ac.uk::06ffd8a9-35e5-43a2-a0be-5d004ee200c3" providerId="AD" clId="Web-{8C2E3E1C-5130-BE14-CD3E-1A3560E1575E}" dt="2026-03-07T22:30:29.358" v="50"/>
        <pc:sldMasterMkLst>
          <pc:docMk/>
          <pc:sldMasterMk cId="1915531753" sldId="2147483748"/>
        </pc:sldMasterMkLst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1145779898" sldId="2147483749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3243935311" sldId="2147483750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4237018219" sldId="2147483751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1182201559" sldId="2147483752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1698442016" sldId="2147483753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602325062" sldId="2147483754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2846726784" sldId="2147483755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1268328789" sldId="2147483756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3442018795" sldId="2147483757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3118511011" sldId="2147483758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2095910132" sldId="2147483759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4035951973" sldId="2147483760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2802425242" sldId="2147483761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1174039094" sldId="2147483762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1919287187" sldId="2147483763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368587856" sldId="2147483764"/>
          </pc:sldLayoutMkLst>
        </pc:sldLayoutChg>
        <pc:sldLayoutChg chg="add mod replId">
          <pc:chgData name="Tayyaba Shamim (2319019)" userId="S::2319019@student.uwtsd.ac.uk::06ffd8a9-35e5-43a2-a0be-5d004ee200c3" providerId="AD" clId="Web-{8C2E3E1C-5130-BE14-CD3E-1A3560E1575E}" dt="2026-03-07T22:30:29.358" v="50"/>
          <pc:sldLayoutMkLst>
            <pc:docMk/>
            <pc:sldMasterMk cId="1915531753" sldId="2147483748"/>
            <pc:sldLayoutMk cId="3020895105" sldId="2147483765"/>
          </pc:sldLayoutMkLst>
        </pc:sldLayoutChg>
      </pc:sldMasterChg>
    </pc:docChg>
  </pc:docChgLst>
  <pc:docChgLst>
    <pc:chgData name="Tayyaba Shamim (2319019)" userId="S::2319019@student.uwtsd.ac.uk::06ffd8a9-35e5-43a2-a0be-5d004ee200c3" providerId="AD" clId="Web-{2CFE5885-BE7B-EBA4-E795-20E0CBED074F}"/>
    <pc:docChg chg="addSld delSld modSld">
      <pc:chgData name="Tayyaba Shamim (2319019)" userId="S::2319019@student.uwtsd.ac.uk::06ffd8a9-35e5-43a2-a0be-5d004ee200c3" providerId="AD" clId="Web-{2CFE5885-BE7B-EBA4-E795-20E0CBED074F}" dt="2026-03-08T13:26:08.211" v="391"/>
      <pc:docMkLst>
        <pc:docMk/>
      </pc:docMkLst>
      <pc:sldChg chg="modSp">
        <pc:chgData name="Tayyaba Shamim (2319019)" userId="S::2319019@student.uwtsd.ac.uk::06ffd8a9-35e5-43a2-a0be-5d004ee200c3" providerId="AD" clId="Web-{2CFE5885-BE7B-EBA4-E795-20E0CBED074F}" dt="2026-03-08T12:35:22.279" v="42" actId="1076"/>
        <pc:sldMkLst>
          <pc:docMk/>
          <pc:sldMk cId="109857222" sldId="256"/>
        </pc:sldMkLst>
        <pc:spChg chg="mod">
          <ac:chgData name="Tayyaba Shamim (2319019)" userId="S::2319019@student.uwtsd.ac.uk::06ffd8a9-35e5-43a2-a0be-5d004ee200c3" providerId="AD" clId="Web-{2CFE5885-BE7B-EBA4-E795-20E0CBED074F}" dt="2026-03-08T12:35:22.279" v="4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ayyaba Shamim (2319019)" userId="S::2319019@student.uwtsd.ac.uk::06ffd8a9-35e5-43a2-a0be-5d004ee200c3" providerId="AD" clId="Web-{2CFE5885-BE7B-EBA4-E795-20E0CBED074F}" dt="2026-03-08T12:34:31.091" v="3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Tayyaba Shamim (2319019)" userId="S::2319019@student.uwtsd.ac.uk::06ffd8a9-35e5-43a2-a0be-5d004ee200c3" providerId="AD" clId="Web-{2CFE5885-BE7B-EBA4-E795-20E0CBED074F}" dt="2026-03-08T13:12:21.651" v="239" actId="1076"/>
        <pc:sldMkLst>
          <pc:docMk/>
          <pc:sldMk cId="1042998393" sldId="257"/>
        </pc:sldMkLst>
        <pc:spChg chg="del mod">
          <ac:chgData name="Tayyaba Shamim (2319019)" userId="S::2319019@student.uwtsd.ac.uk::06ffd8a9-35e5-43a2-a0be-5d004ee200c3" providerId="AD" clId="Web-{2CFE5885-BE7B-EBA4-E795-20E0CBED074F}" dt="2026-03-08T12:50:01.620" v="105"/>
          <ac:spMkLst>
            <pc:docMk/>
            <pc:sldMk cId="1042998393" sldId="257"/>
            <ac:spMk id="2" creationId="{221B6A5A-92F0-51C3-01FE-3C405C692D52}"/>
          </ac:spMkLst>
        </pc:spChg>
        <pc:spChg chg="del mod">
          <ac:chgData name="Tayyaba Shamim (2319019)" userId="S::2319019@student.uwtsd.ac.uk::06ffd8a9-35e5-43a2-a0be-5d004ee200c3" providerId="AD" clId="Web-{2CFE5885-BE7B-EBA4-E795-20E0CBED074F}" dt="2026-03-08T12:49:51.979" v="102"/>
          <ac:spMkLst>
            <pc:docMk/>
            <pc:sldMk cId="1042998393" sldId="257"/>
            <ac:spMk id="3" creationId="{EC34A646-B337-B5A0-B277-B0E5E977ABFF}"/>
          </ac:spMkLst>
        </pc:spChg>
        <pc:spChg chg="add mod">
          <ac:chgData name="Tayyaba Shamim (2319019)" userId="S::2319019@student.uwtsd.ac.uk::06ffd8a9-35e5-43a2-a0be-5d004ee200c3" providerId="AD" clId="Web-{2CFE5885-BE7B-EBA4-E795-20E0CBED074F}" dt="2026-03-08T13:12:21.651" v="239" actId="1076"/>
          <ac:spMkLst>
            <pc:docMk/>
            <pc:sldMk cId="1042998393" sldId="257"/>
            <ac:spMk id="5" creationId="{2B576ADA-B768-82AE-3596-5B94FA471F0F}"/>
          </ac:spMkLst>
        </pc:spChg>
        <pc:spChg chg="add del mod">
          <ac:chgData name="Tayyaba Shamim (2319019)" userId="S::2319019@student.uwtsd.ac.uk::06ffd8a9-35e5-43a2-a0be-5d004ee200c3" providerId="AD" clId="Web-{2CFE5885-BE7B-EBA4-E795-20E0CBED074F}" dt="2026-03-08T12:49:58.542" v="104"/>
          <ac:spMkLst>
            <pc:docMk/>
            <pc:sldMk cId="1042998393" sldId="257"/>
            <ac:spMk id="184" creationId="{4115621B-DD63-1A23-DD40-4D4F7A4E99AF}"/>
          </ac:spMkLst>
        </pc:spChg>
        <pc:spChg chg="add del mod">
          <ac:chgData name="Tayyaba Shamim (2319019)" userId="S::2319019@student.uwtsd.ac.uk::06ffd8a9-35e5-43a2-a0be-5d004ee200c3" providerId="AD" clId="Web-{2CFE5885-BE7B-EBA4-E795-20E0CBED074F}" dt="2026-03-08T12:50:17.199" v="110"/>
          <ac:spMkLst>
            <pc:docMk/>
            <pc:sldMk cId="1042998393" sldId="257"/>
            <ac:spMk id="188" creationId="{9A7A0117-A336-26B1-D894-E2156C2F60CB}"/>
          </ac:spMkLst>
        </pc:spChg>
        <pc:graphicFrameChg chg="add del mod modGraphic">
          <ac:chgData name="Tayyaba Shamim (2319019)" userId="S::2319019@student.uwtsd.ac.uk::06ffd8a9-35e5-43a2-a0be-5d004ee200c3" providerId="AD" clId="Web-{2CFE5885-BE7B-EBA4-E795-20E0CBED074F}" dt="2026-03-08T12:44:35.112" v="47"/>
          <ac:graphicFrameMkLst>
            <pc:docMk/>
            <pc:sldMk cId="1042998393" sldId="257"/>
            <ac:graphicFrameMk id="6" creationId="{0C290A96-8F1F-0AC0-F665-FF5ED25F5C9D}"/>
          </ac:graphicFrameMkLst>
        </pc:graphicFrameChg>
        <pc:graphicFrameChg chg="add mod modGraphic">
          <ac:chgData name="Tayyaba Shamim (2319019)" userId="S::2319019@student.uwtsd.ac.uk::06ffd8a9-35e5-43a2-a0be-5d004ee200c3" providerId="AD" clId="Web-{2CFE5885-BE7B-EBA4-E795-20E0CBED074F}" dt="2026-03-08T13:07:34.942" v="204" actId="1076"/>
          <ac:graphicFrameMkLst>
            <pc:docMk/>
            <pc:sldMk cId="1042998393" sldId="257"/>
            <ac:graphicFrameMk id="12" creationId="{AB3346CE-5224-F42C-3025-745A4E28BB54}"/>
          </ac:graphicFrameMkLst>
        </pc:graphicFrameChg>
        <pc:graphicFrameChg chg="add del mod modGraphic">
          <ac:chgData name="Tayyaba Shamim (2319019)" userId="S::2319019@student.uwtsd.ac.uk::06ffd8a9-35e5-43a2-a0be-5d004ee200c3" providerId="AD" clId="Web-{2CFE5885-BE7B-EBA4-E795-20E0CBED074F}" dt="2026-03-08T12:57:30.942" v="132"/>
          <ac:graphicFrameMkLst>
            <pc:docMk/>
            <pc:sldMk cId="1042998393" sldId="257"/>
            <ac:graphicFrameMk id="194" creationId="{A6BB02C4-32FF-884D-4FF7-7F1865AC4C6C}"/>
          </ac:graphicFrameMkLst>
        </pc:graphicFrameChg>
        <pc:graphicFrameChg chg="add del mod modGraphic">
          <ac:chgData name="Tayyaba Shamim (2319019)" userId="S::2319019@student.uwtsd.ac.uk::06ffd8a9-35e5-43a2-a0be-5d004ee200c3" providerId="AD" clId="Web-{2CFE5885-BE7B-EBA4-E795-20E0CBED074F}" dt="2026-03-08T13:05:17.812" v="184"/>
          <ac:graphicFrameMkLst>
            <pc:docMk/>
            <pc:sldMk cId="1042998393" sldId="257"/>
            <ac:graphicFrameMk id="199" creationId="{797E5BE2-283A-A336-7CF4-643B70AF5F67}"/>
          </ac:graphicFrameMkLst>
        </pc:graphicFrameChg>
        <pc:graphicFrameChg chg="add mod modGraphic">
          <ac:chgData name="Tayyaba Shamim (2319019)" userId="S::2319019@student.uwtsd.ac.uk::06ffd8a9-35e5-43a2-a0be-5d004ee200c3" providerId="AD" clId="Web-{2CFE5885-BE7B-EBA4-E795-20E0CBED074F}" dt="2026-03-08T13:12:08.854" v="237" actId="1076"/>
          <ac:graphicFrameMkLst>
            <pc:docMk/>
            <pc:sldMk cId="1042998393" sldId="257"/>
            <ac:graphicFrameMk id="345" creationId="{5AB37996-C4C1-8304-9F80-8E37B16F2716}"/>
          </ac:graphicFrameMkLst>
        </pc:graphicFrameChg>
        <pc:picChg chg="mod">
          <ac:chgData name="Tayyaba Shamim (2319019)" userId="S::2319019@student.uwtsd.ac.uk::06ffd8a9-35e5-43a2-a0be-5d004ee200c3" providerId="AD" clId="Web-{2CFE5885-BE7B-EBA4-E795-20E0CBED074F}" dt="2026-03-08T12:51:08.324" v="115" actId="1076"/>
          <ac:picMkLst>
            <pc:docMk/>
            <pc:sldMk cId="1042998393" sldId="257"/>
            <ac:picMk id="4" creationId="{718336D7-9149-E7B7-A60B-08DCB42FAF76}"/>
          </ac:picMkLst>
        </pc:picChg>
        <pc:picChg chg="add mod">
          <ac:chgData name="Tayyaba Shamim (2319019)" userId="S::2319019@student.uwtsd.ac.uk::06ffd8a9-35e5-43a2-a0be-5d004ee200c3" providerId="AD" clId="Web-{2CFE5885-BE7B-EBA4-E795-20E0CBED074F}" dt="2026-03-08T13:11:11.368" v="231" actId="14100"/>
          <ac:picMkLst>
            <pc:docMk/>
            <pc:sldMk cId="1042998393" sldId="257"/>
            <ac:picMk id="193" creationId="{82F58A87-62E0-C167-E41F-A94261015973}"/>
          </ac:picMkLst>
        </pc:picChg>
      </pc:sldChg>
      <pc:sldChg chg="del">
        <pc:chgData name="Tayyaba Shamim (2319019)" userId="S::2319019@student.uwtsd.ac.uk::06ffd8a9-35e5-43a2-a0be-5d004ee200c3" providerId="AD" clId="Web-{2CFE5885-BE7B-EBA4-E795-20E0CBED074F}" dt="2026-03-08T12:56:22.934" v="130"/>
        <pc:sldMkLst>
          <pc:docMk/>
          <pc:sldMk cId="593877261" sldId="258"/>
        </pc:sldMkLst>
      </pc:sldChg>
      <pc:sldChg chg="addSp delSp modSp">
        <pc:chgData name="Tayyaba Shamim (2319019)" userId="S::2319019@student.uwtsd.ac.uk::06ffd8a9-35e5-43a2-a0be-5d004ee200c3" providerId="AD" clId="Web-{2CFE5885-BE7B-EBA4-E795-20E0CBED074F}" dt="2026-03-08T13:23:51.818" v="329" actId="14100"/>
        <pc:sldMkLst>
          <pc:docMk/>
          <pc:sldMk cId="348714192" sldId="259"/>
        </pc:sldMkLst>
        <pc:spChg chg="del">
          <ac:chgData name="Tayyaba Shamim (2319019)" userId="S::2319019@student.uwtsd.ac.uk::06ffd8a9-35e5-43a2-a0be-5d004ee200c3" providerId="AD" clId="Web-{2CFE5885-BE7B-EBA4-E795-20E0CBED074F}" dt="2026-03-08T13:17:01.897" v="270"/>
          <ac:spMkLst>
            <pc:docMk/>
            <pc:sldMk cId="348714192" sldId="259"/>
            <ac:spMk id="2" creationId="{12BDD16F-A46A-4E4E-AC46-36521DE7E1DB}"/>
          </ac:spMkLst>
        </pc:spChg>
        <pc:spChg chg="del">
          <ac:chgData name="Tayyaba Shamim (2319019)" userId="S::2319019@student.uwtsd.ac.uk::06ffd8a9-35e5-43a2-a0be-5d004ee200c3" providerId="AD" clId="Web-{2CFE5885-BE7B-EBA4-E795-20E0CBED074F}" dt="2026-03-08T13:13:31.769" v="240"/>
          <ac:spMkLst>
            <pc:docMk/>
            <pc:sldMk cId="348714192" sldId="259"/>
            <ac:spMk id="3" creationId="{EC154AFD-539E-EEB1-3B9D-8A62D024BCF2}"/>
          </ac:spMkLst>
        </pc:spChg>
        <pc:graphicFrameChg chg="add mod modGraphic">
          <ac:chgData name="Tayyaba Shamim (2319019)" userId="S::2319019@student.uwtsd.ac.uk::06ffd8a9-35e5-43a2-a0be-5d004ee200c3" providerId="AD" clId="Web-{2CFE5885-BE7B-EBA4-E795-20E0CBED074F}" dt="2026-03-08T13:19:31.232" v="279" actId="1076"/>
          <ac:graphicFrameMkLst>
            <pc:docMk/>
            <pc:sldMk cId="348714192" sldId="259"/>
            <ac:graphicFrameMk id="4" creationId="{4E53E6B2-A2CD-740B-7434-316B3CCBEC39}"/>
          </ac:graphicFrameMkLst>
        </pc:graphicFrameChg>
        <pc:graphicFrameChg chg="add del mod modGraphic">
          <ac:chgData name="Tayyaba Shamim (2319019)" userId="S::2319019@student.uwtsd.ac.uk::06ffd8a9-35e5-43a2-a0be-5d004ee200c3" providerId="AD" clId="Web-{2CFE5885-BE7B-EBA4-E795-20E0CBED074F}" dt="2026-03-08T13:21:58.284" v="321" actId="1076"/>
          <ac:graphicFrameMkLst>
            <pc:docMk/>
            <pc:sldMk cId="348714192" sldId="259"/>
            <ac:graphicFrameMk id="198" creationId="{7D1B23F5-9CFD-538E-7936-C1833C671874}"/>
          </ac:graphicFrameMkLst>
        </pc:graphicFrameChg>
        <pc:picChg chg="add mod">
          <ac:chgData name="Tayyaba Shamim (2319019)" userId="S::2319019@student.uwtsd.ac.uk::06ffd8a9-35e5-43a2-a0be-5d004ee200c3" providerId="AD" clId="Web-{2CFE5885-BE7B-EBA4-E795-20E0CBED074F}" dt="2026-03-08T13:19:39.389" v="281" actId="14100"/>
          <ac:picMkLst>
            <pc:docMk/>
            <pc:sldMk cId="348714192" sldId="259"/>
            <ac:picMk id="191" creationId="{0A6DF45D-B3F4-2980-709A-7A6F3C500D0B}"/>
          </ac:picMkLst>
        </pc:picChg>
        <pc:picChg chg="add mod">
          <ac:chgData name="Tayyaba Shamim (2319019)" userId="S::2319019@student.uwtsd.ac.uk::06ffd8a9-35e5-43a2-a0be-5d004ee200c3" providerId="AD" clId="Web-{2CFE5885-BE7B-EBA4-E795-20E0CBED074F}" dt="2026-03-08T13:23:51.818" v="329" actId="14100"/>
          <ac:picMkLst>
            <pc:docMk/>
            <pc:sldMk cId="348714192" sldId="259"/>
            <ac:picMk id="417" creationId="{0709FB2F-874C-F4E8-C365-2B10B96C370F}"/>
          </ac:picMkLst>
        </pc:picChg>
      </pc:sldChg>
      <pc:sldChg chg="del">
        <pc:chgData name="Tayyaba Shamim (2319019)" userId="S::2319019@student.uwtsd.ac.uk::06ffd8a9-35e5-43a2-a0be-5d004ee200c3" providerId="AD" clId="Web-{2CFE5885-BE7B-EBA4-E795-20E0CBED074F}" dt="2026-03-08T13:23:21.223" v="323"/>
        <pc:sldMkLst>
          <pc:docMk/>
          <pc:sldMk cId="731612727" sldId="260"/>
        </pc:sldMkLst>
      </pc:sldChg>
      <pc:sldChg chg="modSp">
        <pc:chgData name="Tayyaba Shamim (2319019)" userId="S::2319019@student.uwtsd.ac.uk::06ffd8a9-35e5-43a2-a0be-5d004ee200c3" providerId="AD" clId="Web-{2CFE5885-BE7B-EBA4-E795-20E0CBED074F}" dt="2026-03-08T13:26:07.492" v="390" actId="20577"/>
        <pc:sldMkLst>
          <pc:docMk/>
          <pc:sldMk cId="487135466" sldId="261"/>
        </pc:sldMkLst>
        <pc:spChg chg="mod">
          <ac:chgData name="Tayyaba Shamim (2319019)" userId="S::2319019@student.uwtsd.ac.uk::06ffd8a9-35e5-43a2-a0be-5d004ee200c3" providerId="AD" clId="Web-{2CFE5885-BE7B-EBA4-E795-20E0CBED074F}" dt="2026-03-08T13:26:07.492" v="390" actId="20577"/>
          <ac:spMkLst>
            <pc:docMk/>
            <pc:sldMk cId="487135466" sldId="261"/>
            <ac:spMk id="3" creationId="{444C3674-D1E4-D56B-2F11-A451EAC1BF3B}"/>
          </ac:spMkLst>
        </pc:spChg>
      </pc:sldChg>
      <pc:sldChg chg="delSp modSp new del">
        <pc:chgData name="Tayyaba Shamim (2319019)" userId="S::2319019@student.uwtsd.ac.uk::06ffd8a9-35e5-43a2-a0be-5d004ee200c3" providerId="AD" clId="Web-{2CFE5885-BE7B-EBA4-E795-20E0CBED074F}" dt="2026-03-08T13:26:08.211" v="391"/>
        <pc:sldMkLst>
          <pc:docMk/>
          <pc:sldMk cId="910107692" sldId="262"/>
        </pc:sldMkLst>
        <pc:spChg chg="del">
          <ac:chgData name="Tayyaba Shamim (2319019)" userId="S::2319019@student.uwtsd.ac.uk::06ffd8a9-35e5-43a2-a0be-5d004ee200c3" providerId="AD" clId="Web-{2CFE5885-BE7B-EBA4-E795-20E0CBED074F}" dt="2026-03-08T13:24:29.553" v="336"/>
          <ac:spMkLst>
            <pc:docMk/>
            <pc:sldMk cId="910107692" sldId="262"/>
            <ac:spMk id="2" creationId="{817F09F5-B225-6809-39F2-4AF0A056FD78}"/>
          </ac:spMkLst>
        </pc:spChg>
        <pc:spChg chg="mod">
          <ac:chgData name="Tayyaba Shamim (2319019)" userId="S::2319019@student.uwtsd.ac.uk::06ffd8a9-35e5-43a2-a0be-5d004ee200c3" providerId="AD" clId="Web-{2CFE5885-BE7B-EBA4-E795-20E0CBED074F}" dt="2026-03-08T13:25:37.804" v="386" actId="14100"/>
          <ac:spMkLst>
            <pc:docMk/>
            <pc:sldMk cId="910107692" sldId="262"/>
            <ac:spMk id="3" creationId="{7C4DA1D5-C5DC-187A-D028-D8982D131508}"/>
          </ac:spMkLst>
        </pc:spChg>
      </pc:sldChg>
      <pc:sldChg chg="add del replId">
        <pc:chgData name="Tayyaba Shamim (2319019)" userId="S::2319019@student.uwtsd.ac.uk::06ffd8a9-35e5-43a2-a0be-5d004ee200c3" providerId="AD" clId="Web-{2CFE5885-BE7B-EBA4-E795-20E0CBED074F}" dt="2026-03-08T13:20:49.954" v="293"/>
        <pc:sldMkLst>
          <pc:docMk/>
          <pc:sldMk cId="3232772745" sldId="262"/>
        </pc:sldMkLst>
      </pc:sldChg>
      <pc:sldChg chg="modSp add del replId">
        <pc:chgData name="Tayyaba Shamim (2319019)" userId="S::2319019@student.uwtsd.ac.uk::06ffd8a9-35e5-43a2-a0be-5d004ee200c3" providerId="AD" clId="Web-{2CFE5885-BE7B-EBA4-E795-20E0CBED074F}" dt="2026-03-08T13:20:46.657" v="292"/>
        <pc:sldMkLst>
          <pc:docMk/>
          <pc:sldMk cId="3881339603" sldId="263"/>
        </pc:sldMkLst>
        <pc:graphicFrameChg chg="modGraphic">
          <ac:chgData name="Tayyaba Shamim (2319019)" userId="S::2319019@student.uwtsd.ac.uk::06ffd8a9-35e5-43a2-a0be-5d004ee200c3" providerId="AD" clId="Web-{2CFE5885-BE7B-EBA4-E795-20E0CBED074F}" dt="2026-03-08T13:20:43.985" v="291" actId="20577"/>
          <ac:graphicFrameMkLst>
            <pc:docMk/>
            <pc:sldMk cId="3881339603" sldId="263"/>
            <ac:graphicFrameMk id="4" creationId="{C95303D6-ED32-DE3C-A4AE-37E9E64FD2EA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BC2A1C-31A5-4CC6-B230-0BC323AC7F10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0E32E54-DBB4-4E44-BDB0-8DCD17206343}">
      <dgm:prSet phldr="0" custT="1"/>
      <dgm:spPr/>
      <dgm:t>
        <a:bodyPr/>
        <a:lstStyle/>
        <a:p>
          <a:pPr algn="l" rtl="0"/>
          <a:r>
            <a:rPr lang="en-GB" sz="1800" b="0" dirty="0">
              <a:solidFill>
                <a:schemeClr val="tx1"/>
              </a:solidFill>
              <a:latin typeface="Arial"/>
              <a:cs typeface="Arial"/>
            </a:rPr>
            <a:t>Introduction / ADHD, classified in the ICD-11,is a neuro develop mental condition marked  by in attention ,hyperactivity, and impulsivity .Affecting roughly 5-7% of children and around 2.5% of adults worldwide, ADHD can significantly affect academic achievements, interpersonal relationships, self-esteem, and overall mental well-being</a:t>
          </a:r>
        </a:p>
      </dgm:t>
    </dgm:pt>
    <dgm:pt modelId="{75CB6FF0-3D7E-4FDB-9C08-3242BE9F10B3}" type="parTrans" cxnId="{79F63FBB-24BF-4D6E-BBEC-F3B72210DC4F}">
      <dgm:prSet/>
      <dgm:spPr/>
    </dgm:pt>
    <dgm:pt modelId="{89446415-310E-475C-8E8E-26D9A5A3DDFE}" type="sibTrans" cxnId="{79F63FBB-24BF-4D6E-BBEC-F3B72210DC4F}">
      <dgm:prSet/>
      <dgm:spPr/>
    </dgm:pt>
    <dgm:pt modelId="{A0A1AE96-5228-42CB-ADC4-2DC721CC9649}" type="pres">
      <dgm:prSet presAssocID="{BCBC2A1C-31A5-4CC6-B230-0BC323AC7F10}" presName="Name0" presStyleCnt="0">
        <dgm:presLayoutVars>
          <dgm:dir/>
          <dgm:resizeHandles val="exact"/>
        </dgm:presLayoutVars>
      </dgm:prSet>
      <dgm:spPr/>
    </dgm:pt>
    <dgm:pt modelId="{E4ACC3AA-7825-41F9-9237-FE31E4B3FA29}" type="pres">
      <dgm:prSet presAssocID="{90E32E54-DBB4-4E44-BDB0-8DCD17206343}" presName="node" presStyleLbl="node1" presStyleIdx="0" presStyleCnt="1">
        <dgm:presLayoutVars>
          <dgm:bulletEnabled val="1"/>
        </dgm:presLayoutVars>
      </dgm:prSet>
      <dgm:spPr/>
    </dgm:pt>
  </dgm:ptLst>
  <dgm:cxnLst>
    <dgm:cxn modelId="{7B49AE64-CE6C-448D-9BF7-E267A53F231D}" type="presOf" srcId="{90E32E54-DBB4-4E44-BDB0-8DCD17206343}" destId="{E4ACC3AA-7825-41F9-9237-FE31E4B3FA29}" srcOrd="0" destOrd="0" presId="urn:microsoft.com/office/officeart/2005/8/layout/hList6"/>
    <dgm:cxn modelId="{79F63FBB-24BF-4D6E-BBEC-F3B72210DC4F}" srcId="{BCBC2A1C-31A5-4CC6-B230-0BC323AC7F10}" destId="{90E32E54-DBB4-4E44-BDB0-8DCD17206343}" srcOrd="0" destOrd="0" parTransId="{75CB6FF0-3D7E-4FDB-9C08-3242BE9F10B3}" sibTransId="{89446415-310E-475C-8E8E-26D9A5A3DDFE}"/>
    <dgm:cxn modelId="{B6536FD3-3FA6-4440-9236-FB65E24FB528}" type="presOf" srcId="{BCBC2A1C-31A5-4CC6-B230-0BC323AC7F10}" destId="{A0A1AE96-5228-42CB-ADC4-2DC721CC9649}" srcOrd="0" destOrd="0" presId="urn:microsoft.com/office/officeart/2005/8/layout/hList6"/>
    <dgm:cxn modelId="{F9A6F408-70FC-47F2-A162-24789C0B1B43}" type="presParOf" srcId="{A0A1AE96-5228-42CB-ADC4-2DC721CC9649}" destId="{E4ACC3AA-7825-41F9-9237-FE31E4B3FA29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D44D8D-5397-4F5C-BEB9-897FA2402FF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</dgm:pt>
    <dgm:pt modelId="{E058427E-0988-40AE-9CB8-529D34C56774}">
      <dgm:prSet phldrT="[Text]" phldr="0"/>
      <dgm:spPr/>
      <dgm:t>
        <a:bodyPr/>
        <a:lstStyle/>
        <a:p>
          <a:pPr algn="l" rtl="0"/>
          <a:r>
            <a:rPr lang="en-GB" sz="1600" dirty="0">
              <a:solidFill>
                <a:srgbClr val="222222"/>
              </a:solidFill>
              <a:latin typeface="Arial"/>
              <a:cs typeface="Arial"/>
            </a:rPr>
            <a:t>Social, Cultural &amp; Political Context: Stigma &amp; discrimination: Misunderstood as laziness or bad parenting.</a:t>
          </a:r>
          <a:endParaRPr lang="en-GB" sz="1600" dirty="0">
            <a:latin typeface="Century Gothic" panose="020B0502020202020204"/>
          </a:endParaRPr>
        </a:p>
      </dgm:t>
    </dgm:pt>
    <dgm:pt modelId="{97C397C6-3D95-4EC9-8E65-75433F46ACD1}" type="parTrans" cxnId="{66D8548A-418E-4A33-9576-1C7009EC61C3}">
      <dgm:prSet/>
      <dgm:spPr/>
    </dgm:pt>
    <dgm:pt modelId="{F7AFF59E-AC8B-4874-A6D1-FBE8680CCFD9}" type="sibTrans" cxnId="{66D8548A-418E-4A33-9576-1C7009EC61C3}">
      <dgm:prSet/>
      <dgm:spPr/>
      <dgm:t>
        <a:bodyPr/>
        <a:lstStyle/>
        <a:p>
          <a:endParaRPr lang="en-GB"/>
        </a:p>
      </dgm:t>
    </dgm:pt>
    <dgm:pt modelId="{98158639-D6A9-4FA3-9EAF-BE5C38424A2E}">
      <dgm:prSet phldr="0" custT="1"/>
      <dgm:spPr/>
      <dgm:t>
        <a:bodyPr/>
        <a:lstStyle/>
        <a:p>
          <a:pPr algn="l" rtl="0"/>
          <a:r>
            <a:rPr lang="en-GB" sz="1600" dirty="0">
              <a:solidFill>
                <a:srgbClr val="222222"/>
              </a:solidFill>
              <a:latin typeface="Arial"/>
              <a:cs typeface="Arial"/>
            </a:rPr>
            <a:t>Interventions: Pharmacological: Stimulants (e.g., methylphenidate) and non-stimulants (e.g., atomoxetine). </a:t>
          </a:r>
          <a:endParaRPr lang="en-GB" sz="1600" dirty="0">
            <a:latin typeface="Century Gothic" panose="020B0502020202020204"/>
          </a:endParaRPr>
        </a:p>
      </dgm:t>
    </dgm:pt>
    <dgm:pt modelId="{3EDBC3A0-FB83-4244-8A3D-AB2731C82561}" type="parTrans" cxnId="{A425FCFE-20DA-47AC-A57C-58C73A83D3FB}">
      <dgm:prSet/>
      <dgm:spPr/>
    </dgm:pt>
    <dgm:pt modelId="{6B9759D6-488F-472D-8534-B14283F34F10}" type="sibTrans" cxnId="{A425FCFE-20DA-47AC-A57C-58C73A83D3FB}">
      <dgm:prSet/>
      <dgm:spPr/>
      <dgm:t>
        <a:bodyPr/>
        <a:lstStyle/>
        <a:p>
          <a:endParaRPr lang="en-GB"/>
        </a:p>
      </dgm:t>
    </dgm:pt>
    <dgm:pt modelId="{B88CD594-0D7B-4AEE-9A72-3BAEF19EB9CB}">
      <dgm:prSet phldr="0"/>
      <dgm:spPr/>
      <dgm:t>
        <a:bodyPr/>
        <a:lstStyle/>
        <a:p>
          <a:pPr algn="l"/>
          <a:r>
            <a:rPr lang="en-GB" sz="1600" dirty="0" err="1">
              <a:solidFill>
                <a:srgbClr val="222222"/>
              </a:solidFill>
              <a:latin typeface="Arial"/>
              <a:cs typeface="Arial"/>
            </a:rPr>
            <a:t>Behavioral</a:t>
          </a:r>
          <a:r>
            <a:rPr lang="en-GB" sz="1600" dirty="0">
              <a:solidFill>
                <a:srgbClr val="222222"/>
              </a:solidFill>
              <a:latin typeface="Arial"/>
              <a:cs typeface="Arial"/>
            </a:rPr>
            <a:t> therapies: Cognitive-</a:t>
          </a:r>
          <a:r>
            <a:rPr lang="en-GB" sz="1600" dirty="0" err="1">
              <a:solidFill>
                <a:srgbClr val="222222"/>
              </a:solidFill>
              <a:latin typeface="Arial"/>
              <a:cs typeface="Arial"/>
            </a:rPr>
            <a:t>behavioral</a:t>
          </a:r>
          <a:r>
            <a:rPr lang="en-GB" sz="1600" dirty="0">
              <a:solidFill>
                <a:srgbClr val="222222"/>
              </a:solidFill>
              <a:latin typeface="Arial"/>
              <a:cs typeface="Arial"/>
            </a:rPr>
            <a:t> therapy (CBT), parent training, and social skills programs.</a:t>
          </a:r>
          <a:endParaRPr lang="en-GB" sz="1600" dirty="0"/>
        </a:p>
      </dgm:t>
    </dgm:pt>
    <dgm:pt modelId="{6BC4943F-CC54-4167-8A73-ED8DEADDF4D0}" type="parTrans" cxnId="{A6744818-FCFA-47E2-BF21-510423AEF180}">
      <dgm:prSet/>
      <dgm:spPr/>
    </dgm:pt>
    <dgm:pt modelId="{4AE1D1E3-4AD8-404F-B8C0-F018945CC397}" type="sibTrans" cxnId="{A6744818-FCFA-47E2-BF21-510423AEF180}">
      <dgm:prSet/>
      <dgm:spPr/>
      <dgm:t>
        <a:bodyPr/>
        <a:lstStyle/>
        <a:p>
          <a:endParaRPr lang="en-GB"/>
        </a:p>
      </dgm:t>
    </dgm:pt>
    <dgm:pt modelId="{889C4E5D-1CA7-428C-B2A4-EA6821281A25}">
      <dgm:prSet phldr="0"/>
      <dgm:spPr/>
      <dgm:t>
        <a:bodyPr/>
        <a:lstStyle/>
        <a:p>
          <a:pPr algn="l"/>
          <a:r>
            <a:rPr lang="en-GB" sz="1600">
              <a:solidFill>
                <a:srgbClr val="222222"/>
              </a:solidFill>
              <a:latin typeface="Arial"/>
              <a:cs typeface="Arial"/>
            </a:rPr>
            <a:t>Educational support: Classroom accommodations and individualized learning plans.</a:t>
          </a:r>
          <a:endParaRPr lang="en-GB" sz="1600" dirty="0"/>
        </a:p>
      </dgm:t>
    </dgm:pt>
    <dgm:pt modelId="{C7A6066C-FE4F-4E12-AB94-B78D47B1D4B6}" type="parTrans" cxnId="{3D9D0EBA-0F5E-4319-A0FD-8DAFBB51FE20}">
      <dgm:prSet/>
      <dgm:spPr/>
    </dgm:pt>
    <dgm:pt modelId="{292AEEE9-536F-4CBD-BCE8-102DC637127F}" type="sibTrans" cxnId="{3D9D0EBA-0F5E-4319-A0FD-8DAFBB51FE20}">
      <dgm:prSet/>
      <dgm:spPr/>
      <dgm:t>
        <a:bodyPr/>
        <a:lstStyle/>
        <a:p>
          <a:endParaRPr lang="en-GB"/>
        </a:p>
      </dgm:t>
    </dgm:pt>
    <dgm:pt modelId="{FF965DC5-922A-444A-9F6E-85E3D9AF639A}">
      <dgm:prSet phldr="0"/>
      <dgm:spPr/>
      <dgm:t>
        <a:bodyPr/>
        <a:lstStyle/>
        <a:p>
          <a:pPr algn="l"/>
          <a:r>
            <a:rPr lang="en-GB" sz="1600" dirty="0">
              <a:solidFill>
                <a:srgbClr val="222222"/>
              </a:solidFill>
              <a:latin typeface="Arial"/>
              <a:cs typeface="Arial"/>
            </a:rPr>
            <a:t>Challenges: Often underdiagnosed in girls and adults; frequently co-occurs with anxiety or learning disorders.</a:t>
          </a:r>
          <a:endParaRPr lang="en-GB" sz="1600" dirty="0"/>
        </a:p>
      </dgm:t>
    </dgm:pt>
    <dgm:pt modelId="{C1DCE6A4-D327-4499-B573-5904C1BEA42B}" type="parTrans" cxnId="{3239B42D-E591-4FC2-8546-33107E5EC642}">
      <dgm:prSet/>
      <dgm:spPr/>
    </dgm:pt>
    <dgm:pt modelId="{2C5732E9-B200-4539-B76D-2F47C48A6051}" type="sibTrans" cxnId="{3239B42D-E591-4FC2-8546-33107E5EC642}">
      <dgm:prSet/>
      <dgm:spPr/>
      <dgm:t>
        <a:bodyPr/>
        <a:lstStyle/>
        <a:p>
          <a:endParaRPr lang="en-GB"/>
        </a:p>
      </dgm:t>
    </dgm:pt>
    <dgm:pt modelId="{ABDE141A-5CBE-4217-8F8B-F0984CD26078}">
      <dgm:prSet phldr="0"/>
      <dgm:spPr/>
      <dgm:t>
        <a:bodyPr/>
        <a:lstStyle/>
        <a:p>
          <a:pPr algn="l" rtl="0"/>
          <a:r>
            <a:rPr lang="en-GB" sz="1100" dirty="0">
              <a:solidFill>
                <a:srgbClr val="444444"/>
              </a:solidFill>
              <a:latin typeface="Calibri"/>
              <a:ea typeface="Calibri"/>
              <a:cs typeface="Calibri"/>
            </a:rPr>
            <a:t>Perspectives: Diagnosis: Based on ICD-11 and DSM-5 criteria; symptoms must be evident across multiple environments.</a:t>
          </a:r>
        </a:p>
      </dgm:t>
    </dgm:pt>
    <dgm:pt modelId="{6C73EB6F-C0E8-4132-9FEE-92E47722EE9B}" type="parTrans" cxnId="{C6EF3DE3-E96F-425C-B3D7-19E099A0B391}">
      <dgm:prSet/>
      <dgm:spPr/>
    </dgm:pt>
    <dgm:pt modelId="{AE441F59-E3A3-4BFE-A19B-FBBBF6FAE757}" type="sibTrans" cxnId="{C6EF3DE3-E96F-425C-B3D7-19E099A0B391}">
      <dgm:prSet/>
      <dgm:spPr/>
      <dgm:t>
        <a:bodyPr/>
        <a:lstStyle/>
        <a:p>
          <a:endParaRPr lang="en-GB"/>
        </a:p>
      </dgm:t>
    </dgm:pt>
    <dgm:pt modelId="{CB2BAE63-FFFE-408D-AFE4-11BC7BB1EB63}">
      <dgm:prSet phldr="0"/>
      <dgm:spPr/>
      <dgm:t>
        <a:bodyPr/>
        <a:lstStyle/>
        <a:p>
          <a:pPr algn="l"/>
          <a:r>
            <a:rPr lang="en-GB" sz="1600" dirty="0">
              <a:solidFill>
                <a:srgbClr val="222222"/>
              </a:solidFill>
              <a:latin typeface="Arial"/>
              <a:cs typeface="Arial"/>
            </a:rPr>
            <a:t>Cultural variations: Diagnosis and treatment differ across countries.</a:t>
          </a:r>
          <a:endParaRPr lang="en-GB" dirty="0"/>
        </a:p>
      </dgm:t>
    </dgm:pt>
    <dgm:pt modelId="{E6A0F52A-A9DA-4E19-8175-2AD951A29E57}" type="parTrans" cxnId="{264B3BD1-316E-4555-9639-A8ACE3D2FAEA}">
      <dgm:prSet/>
      <dgm:spPr/>
    </dgm:pt>
    <dgm:pt modelId="{4D6EF5C2-416C-4794-BA40-0E9108930589}" type="sibTrans" cxnId="{264B3BD1-316E-4555-9639-A8ACE3D2FAEA}">
      <dgm:prSet/>
      <dgm:spPr/>
    </dgm:pt>
    <dgm:pt modelId="{EEA13D65-E08D-426A-824A-0F9EB20B2CFB}">
      <dgm:prSet phldr="0"/>
      <dgm:spPr/>
      <dgm:t>
        <a:bodyPr/>
        <a:lstStyle/>
        <a:p>
          <a:pPr algn="l"/>
          <a:r>
            <a:rPr lang="en-GB" sz="1600" dirty="0">
              <a:solidFill>
                <a:srgbClr val="222222"/>
              </a:solidFill>
              <a:latin typeface="Arial"/>
              <a:cs typeface="Arial"/>
            </a:rPr>
            <a:t>Policy / Legislation:</a:t>
          </a:r>
          <a:endParaRPr lang="en-GB" dirty="0"/>
        </a:p>
      </dgm:t>
    </dgm:pt>
    <dgm:pt modelId="{A85BFB7F-219F-4F3C-B4BB-8A3FF05C8C89}" type="parTrans" cxnId="{69491542-B1E7-41F3-8846-9A58D907189B}">
      <dgm:prSet/>
      <dgm:spPr/>
    </dgm:pt>
    <dgm:pt modelId="{0AB3696C-3DDD-4A85-B68C-C011834136D4}" type="sibTrans" cxnId="{69491542-B1E7-41F3-8846-9A58D907189B}">
      <dgm:prSet/>
      <dgm:spPr/>
    </dgm:pt>
    <dgm:pt modelId="{52E4726D-8B4A-4D6A-A87A-147F085F04DC}">
      <dgm:prSet phldr="0"/>
      <dgm:spPr/>
      <dgm:t>
        <a:bodyPr/>
        <a:lstStyle/>
        <a:p>
          <a:pPr algn="l"/>
          <a:r>
            <a:rPr lang="en-GB" sz="2000" dirty="0">
              <a:solidFill>
                <a:srgbClr val="222222"/>
              </a:solidFill>
              <a:latin typeface="Arial"/>
              <a:cs typeface="Arial"/>
            </a:rPr>
            <a:t>Special education laws (IDEA, US)</a:t>
          </a:r>
          <a:endParaRPr lang="en-GB" sz="2000" dirty="0"/>
        </a:p>
      </dgm:t>
    </dgm:pt>
    <dgm:pt modelId="{7028CA1D-4F03-4853-9DFC-CFBD7EC326E0}" type="parTrans" cxnId="{B2C74F50-72C6-4C72-A4B5-DF90BD05D75E}">
      <dgm:prSet/>
      <dgm:spPr/>
    </dgm:pt>
    <dgm:pt modelId="{E72D6D88-AEC6-4F7F-807A-E63D0D3A1FC5}" type="sibTrans" cxnId="{B2C74F50-72C6-4C72-A4B5-DF90BD05D75E}">
      <dgm:prSet/>
      <dgm:spPr/>
    </dgm:pt>
    <dgm:pt modelId="{73DFBB5D-E3E9-4E74-A316-8E6BB168A56E}">
      <dgm:prSet phldr="0"/>
      <dgm:spPr/>
      <dgm:t>
        <a:bodyPr/>
        <a:lstStyle/>
        <a:p>
          <a:pPr algn="l"/>
          <a:r>
            <a:rPr lang="en-GB" sz="2000" dirty="0">
              <a:solidFill>
                <a:srgbClr val="222222"/>
              </a:solidFill>
              <a:latin typeface="Arial"/>
              <a:cs typeface="Arial"/>
            </a:rPr>
            <a:t>Disability rights frameworks (UN CRPD)</a:t>
          </a:r>
          <a:endParaRPr lang="en-GB" sz="2000" dirty="0"/>
        </a:p>
      </dgm:t>
    </dgm:pt>
    <dgm:pt modelId="{BDC302BF-6D54-448D-898E-A63535EBE7A8}" type="parTrans" cxnId="{3B84EC6C-5A2D-49F6-BEAD-C84F82C4A017}">
      <dgm:prSet/>
      <dgm:spPr/>
    </dgm:pt>
    <dgm:pt modelId="{144E52EF-3389-4BBE-A8A3-4C26A31E6FF2}" type="sibTrans" cxnId="{3B84EC6C-5A2D-49F6-BEAD-C84F82C4A017}">
      <dgm:prSet/>
      <dgm:spPr/>
    </dgm:pt>
    <dgm:pt modelId="{9D4DDF00-9191-47C7-926D-1058178D0CF6}">
      <dgm:prSet phldr="0"/>
      <dgm:spPr/>
      <dgm:t>
        <a:bodyPr/>
        <a:lstStyle/>
        <a:p>
          <a:pPr algn="l"/>
          <a:r>
            <a:rPr lang="en-GB" sz="1600" dirty="0">
              <a:solidFill>
                <a:srgbClr val="222222"/>
              </a:solidFill>
              <a:latin typeface="Arial"/>
              <a:cs typeface="Arial"/>
            </a:rPr>
            <a:t>Access and equity remain challenges.</a:t>
          </a:r>
          <a:endParaRPr lang="en-GB" dirty="0"/>
        </a:p>
      </dgm:t>
    </dgm:pt>
    <dgm:pt modelId="{5BE0B746-7EBC-4A42-AFC0-D92B03C9CE2E}" type="parTrans" cxnId="{4765CCB3-D5A2-4A63-8FE0-716473E6B650}">
      <dgm:prSet/>
      <dgm:spPr/>
    </dgm:pt>
    <dgm:pt modelId="{A51155A8-9AE4-4468-BB6B-7A911A31EE62}" type="sibTrans" cxnId="{4765CCB3-D5A2-4A63-8FE0-716473E6B650}">
      <dgm:prSet/>
      <dgm:spPr/>
    </dgm:pt>
    <dgm:pt modelId="{9119311C-4AD4-4DD3-AE40-66E168BB6E69}" type="pres">
      <dgm:prSet presAssocID="{F3D44D8D-5397-4F5C-BEB9-897FA2402FF3}" presName="diagram" presStyleCnt="0">
        <dgm:presLayoutVars>
          <dgm:dir/>
          <dgm:resizeHandles val="exact"/>
        </dgm:presLayoutVars>
      </dgm:prSet>
      <dgm:spPr/>
    </dgm:pt>
    <dgm:pt modelId="{4BE42895-B57A-4514-AB18-245A049F0D5D}" type="pres">
      <dgm:prSet presAssocID="{ABDE141A-5CBE-4217-8F8B-F0984CD26078}" presName="node" presStyleLbl="node1" presStyleIdx="0" presStyleCnt="11">
        <dgm:presLayoutVars>
          <dgm:bulletEnabled val="1"/>
        </dgm:presLayoutVars>
      </dgm:prSet>
      <dgm:spPr/>
    </dgm:pt>
    <dgm:pt modelId="{81CE78BD-6A86-40F3-8753-56E2B8F20055}" type="pres">
      <dgm:prSet presAssocID="{AE441F59-E3A3-4BFE-A19B-FBBBF6FAE757}" presName="sibTrans" presStyleCnt="0"/>
      <dgm:spPr/>
    </dgm:pt>
    <dgm:pt modelId="{9F20DCA6-F27C-43D8-A2B9-5BFFF60DCC62}" type="pres">
      <dgm:prSet presAssocID="{98158639-D6A9-4FA3-9EAF-BE5C38424A2E}" presName="node" presStyleLbl="node1" presStyleIdx="1" presStyleCnt="11">
        <dgm:presLayoutVars>
          <dgm:bulletEnabled val="1"/>
        </dgm:presLayoutVars>
      </dgm:prSet>
      <dgm:spPr/>
    </dgm:pt>
    <dgm:pt modelId="{71414888-FD11-4228-BD92-AE0A4E905264}" type="pres">
      <dgm:prSet presAssocID="{6B9759D6-488F-472D-8534-B14283F34F10}" presName="sibTrans" presStyleCnt="0"/>
      <dgm:spPr/>
    </dgm:pt>
    <dgm:pt modelId="{B915A572-61CE-445D-A610-08EA916F9415}" type="pres">
      <dgm:prSet presAssocID="{B88CD594-0D7B-4AEE-9A72-3BAEF19EB9CB}" presName="node" presStyleLbl="node1" presStyleIdx="2" presStyleCnt="11">
        <dgm:presLayoutVars>
          <dgm:bulletEnabled val="1"/>
        </dgm:presLayoutVars>
      </dgm:prSet>
      <dgm:spPr/>
    </dgm:pt>
    <dgm:pt modelId="{3667F905-D7DD-4810-9AB7-19D2480D719F}" type="pres">
      <dgm:prSet presAssocID="{4AE1D1E3-4AD8-404F-B8C0-F018945CC397}" presName="sibTrans" presStyleCnt="0"/>
      <dgm:spPr/>
    </dgm:pt>
    <dgm:pt modelId="{E31C6D93-8F7B-481C-A627-9746BC00F148}" type="pres">
      <dgm:prSet presAssocID="{889C4E5D-1CA7-428C-B2A4-EA6821281A25}" presName="node" presStyleLbl="node1" presStyleIdx="3" presStyleCnt="11">
        <dgm:presLayoutVars>
          <dgm:bulletEnabled val="1"/>
        </dgm:presLayoutVars>
      </dgm:prSet>
      <dgm:spPr/>
    </dgm:pt>
    <dgm:pt modelId="{E1C38580-8719-42E6-8489-B374150FC90D}" type="pres">
      <dgm:prSet presAssocID="{292AEEE9-536F-4CBD-BCE8-102DC637127F}" presName="sibTrans" presStyleCnt="0"/>
      <dgm:spPr/>
    </dgm:pt>
    <dgm:pt modelId="{FFFB85B5-75DC-478D-A57A-49BCA98416AD}" type="pres">
      <dgm:prSet presAssocID="{FF965DC5-922A-444A-9F6E-85E3D9AF639A}" presName="node" presStyleLbl="node1" presStyleIdx="4" presStyleCnt="11">
        <dgm:presLayoutVars>
          <dgm:bulletEnabled val="1"/>
        </dgm:presLayoutVars>
      </dgm:prSet>
      <dgm:spPr/>
    </dgm:pt>
    <dgm:pt modelId="{037D7DD2-D611-4536-8061-C64C0327D0D3}" type="pres">
      <dgm:prSet presAssocID="{2C5732E9-B200-4539-B76D-2F47C48A6051}" presName="sibTrans" presStyleCnt="0"/>
      <dgm:spPr/>
    </dgm:pt>
    <dgm:pt modelId="{B571C6B6-6698-4A3E-91FE-04CB7D019CDC}" type="pres">
      <dgm:prSet presAssocID="{E058427E-0988-40AE-9CB8-529D34C56774}" presName="node" presStyleLbl="node1" presStyleIdx="5" presStyleCnt="11">
        <dgm:presLayoutVars>
          <dgm:bulletEnabled val="1"/>
        </dgm:presLayoutVars>
      </dgm:prSet>
      <dgm:spPr/>
    </dgm:pt>
    <dgm:pt modelId="{8671EF6E-4C88-4C03-B6C0-A1649B9D15BD}" type="pres">
      <dgm:prSet presAssocID="{F7AFF59E-AC8B-4874-A6D1-FBE8680CCFD9}" presName="sibTrans" presStyleCnt="0"/>
      <dgm:spPr/>
    </dgm:pt>
    <dgm:pt modelId="{F816F6CD-C223-4397-A5A3-D68A9C84CCF9}" type="pres">
      <dgm:prSet presAssocID="{CB2BAE63-FFFE-408D-AFE4-11BC7BB1EB63}" presName="node" presStyleLbl="node1" presStyleIdx="6" presStyleCnt="11">
        <dgm:presLayoutVars>
          <dgm:bulletEnabled val="1"/>
        </dgm:presLayoutVars>
      </dgm:prSet>
      <dgm:spPr/>
    </dgm:pt>
    <dgm:pt modelId="{FBDFBCDE-5503-4CD2-B345-124F60EACFDD}" type="pres">
      <dgm:prSet presAssocID="{4D6EF5C2-416C-4794-BA40-0E9108930589}" presName="sibTrans" presStyleCnt="0"/>
      <dgm:spPr/>
    </dgm:pt>
    <dgm:pt modelId="{D459CA79-A49C-4A83-82FC-699101C97C21}" type="pres">
      <dgm:prSet presAssocID="{EEA13D65-E08D-426A-824A-0F9EB20B2CFB}" presName="node" presStyleLbl="node1" presStyleIdx="7" presStyleCnt="11">
        <dgm:presLayoutVars>
          <dgm:bulletEnabled val="1"/>
        </dgm:presLayoutVars>
      </dgm:prSet>
      <dgm:spPr/>
    </dgm:pt>
    <dgm:pt modelId="{01495B74-B417-4B26-8D57-853B5C6D5B0C}" type="pres">
      <dgm:prSet presAssocID="{0AB3696C-3DDD-4A85-B68C-C011834136D4}" presName="sibTrans" presStyleCnt="0"/>
      <dgm:spPr/>
    </dgm:pt>
    <dgm:pt modelId="{683A6DE1-919C-4257-85EF-39524D9ED284}" type="pres">
      <dgm:prSet presAssocID="{52E4726D-8B4A-4D6A-A87A-147F085F04DC}" presName="node" presStyleLbl="node1" presStyleIdx="8" presStyleCnt="11">
        <dgm:presLayoutVars>
          <dgm:bulletEnabled val="1"/>
        </dgm:presLayoutVars>
      </dgm:prSet>
      <dgm:spPr/>
    </dgm:pt>
    <dgm:pt modelId="{0DD9A540-93DF-46C6-9AED-3E078DACA70C}" type="pres">
      <dgm:prSet presAssocID="{E72D6D88-AEC6-4F7F-807A-E63D0D3A1FC5}" presName="sibTrans" presStyleCnt="0"/>
      <dgm:spPr/>
    </dgm:pt>
    <dgm:pt modelId="{02F4524B-553F-4F72-B45D-3E020D2FD73A}" type="pres">
      <dgm:prSet presAssocID="{73DFBB5D-E3E9-4E74-A316-8E6BB168A56E}" presName="node" presStyleLbl="node1" presStyleIdx="9" presStyleCnt="11">
        <dgm:presLayoutVars>
          <dgm:bulletEnabled val="1"/>
        </dgm:presLayoutVars>
      </dgm:prSet>
      <dgm:spPr/>
    </dgm:pt>
    <dgm:pt modelId="{1FBDDBDA-DAFA-4DBA-A428-48F9AC015F72}" type="pres">
      <dgm:prSet presAssocID="{144E52EF-3389-4BBE-A8A3-4C26A31E6FF2}" presName="sibTrans" presStyleCnt="0"/>
      <dgm:spPr/>
    </dgm:pt>
    <dgm:pt modelId="{B76FE523-E70F-4E56-A1C1-90E3F6BD1E13}" type="pres">
      <dgm:prSet presAssocID="{9D4DDF00-9191-47C7-926D-1058178D0CF6}" presName="node" presStyleLbl="node1" presStyleIdx="10" presStyleCnt="11">
        <dgm:presLayoutVars>
          <dgm:bulletEnabled val="1"/>
        </dgm:presLayoutVars>
      </dgm:prSet>
      <dgm:spPr/>
    </dgm:pt>
  </dgm:ptLst>
  <dgm:cxnLst>
    <dgm:cxn modelId="{740E7E06-33A2-4C93-AF73-A2BD65D5E2A0}" type="presOf" srcId="{52E4726D-8B4A-4D6A-A87A-147F085F04DC}" destId="{683A6DE1-919C-4257-85EF-39524D9ED284}" srcOrd="0" destOrd="0" presId="urn:microsoft.com/office/officeart/2005/8/layout/default"/>
    <dgm:cxn modelId="{A6744818-FCFA-47E2-BF21-510423AEF180}" srcId="{F3D44D8D-5397-4F5C-BEB9-897FA2402FF3}" destId="{B88CD594-0D7B-4AEE-9A72-3BAEF19EB9CB}" srcOrd="2" destOrd="0" parTransId="{6BC4943F-CC54-4167-8A73-ED8DEADDF4D0}" sibTransId="{4AE1D1E3-4AD8-404F-B8C0-F018945CC397}"/>
    <dgm:cxn modelId="{1C8BC91E-883D-446E-821F-64B42D753AA8}" type="presOf" srcId="{CB2BAE63-FFFE-408D-AFE4-11BC7BB1EB63}" destId="{F816F6CD-C223-4397-A5A3-D68A9C84CCF9}" srcOrd="0" destOrd="0" presId="urn:microsoft.com/office/officeart/2005/8/layout/default"/>
    <dgm:cxn modelId="{3239B42D-E591-4FC2-8546-33107E5EC642}" srcId="{F3D44D8D-5397-4F5C-BEB9-897FA2402FF3}" destId="{FF965DC5-922A-444A-9F6E-85E3D9AF639A}" srcOrd="4" destOrd="0" parTransId="{C1DCE6A4-D327-4499-B573-5904C1BEA42B}" sibTransId="{2C5732E9-B200-4539-B76D-2F47C48A6051}"/>
    <dgm:cxn modelId="{B0237436-6908-43F5-A23C-95BCE351B2B6}" type="presOf" srcId="{889C4E5D-1CA7-428C-B2A4-EA6821281A25}" destId="{E31C6D93-8F7B-481C-A627-9746BC00F148}" srcOrd="0" destOrd="0" presId="urn:microsoft.com/office/officeart/2005/8/layout/default"/>
    <dgm:cxn modelId="{86F4895E-4A0B-4CDC-8573-9A70DF580A8F}" type="presOf" srcId="{9D4DDF00-9191-47C7-926D-1058178D0CF6}" destId="{B76FE523-E70F-4E56-A1C1-90E3F6BD1E13}" srcOrd="0" destOrd="0" presId="urn:microsoft.com/office/officeart/2005/8/layout/default"/>
    <dgm:cxn modelId="{69491542-B1E7-41F3-8846-9A58D907189B}" srcId="{F3D44D8D-5397-4F5C-BEB9-897FA2402FF3}" destId="{EEA13D65-E08D-426A-824A-0F9EB20B2CFB}" srcOrd="7" destOrd="0" parTransId="{A85BFB7F-219F-4F3C-B4BB-8A3FF05C8C89}" sibTransId="{0AB3696C-3DDD-4A85-B68C-C011834136D4}"/>
    <dgm:cxn modelId="{D6C7FE42-387E-4C74-BFF0-53C961580BEF}" type="presOf" srcId="{ABDE141A-5CBE-4217-8F8B-F0984CD26078}" destId="{4BE42895-B57A-4514-AB18-245A049F0D5D}" srcOrd="0" destOrd="0" presId="urn:microsoft.com/office/officeart/2005/8/layout/default"/>
    <dgm:cxn modelId="{3B84EC6C-5A2D-49F6-BEAD-C84F82C4A017}" srcId="{F3D44D8D-5397-4F5C-BEB9-897FA2402FF3}" destId="{73DFBB5D-E3E9-4E74-A316-8E6BB168A56E}" srcOrd="9" destOrd="0" parTransId="{BDC302BF-6D54-448D-898E-A63535EBE7A8}" sibTransId="{144E52EF-3389-4BBE-A8A3-4C26A31E6FF2}"/>
    <dgm:cxn modelId="{B2C74F50-72C6-4C72-A4B5-DF90BD05D75E}" srcId="{F3D44D8D-5397-4F5C-BEB9-897FA2402FF3}" destId="{52E4726D-8B4A-4D6A-A87A-147F085F04DC}" srcOrd="8" destOrd="0" parTransId="{7028CA1D-4F03-4853-9DFC-CFBD7EC326E0}" sibTransId="{E72D6D88-AEC6-4F7F-807A-E63D0D3A1FC5}"/>
    <dgm:cxn modelId="{568B2273-23A7-4843-BA06-375443E2B64A}" type="presOf" srcId="{B88CD594-0D7B-4AEE-9A72-3BAEF19EB9CB}" destId="{B915A572-61CE-445D-A610-08EA916F9415}" srcOrd="0" destOrd="0" presId="urn:microsoft.com/office/officeart/2005/8/layout/default"/>
    <dgm:cxn modelId="{E48BDB79-B48A-49A2-9787-628729EBCBDB}" type="presOf" srcId="{98158639-D6A9-4FA3-9EAF-BE5C38424A2E}" destId="{9F20DCA6-F27C-43D8-A2B9-5BFFF60DCC62}" srcOrd="0" destOrd="0" presId="urn:microsoft.com/office/officeart/2005/8/layout/default"/>
    <dgm:cxn modelId="{83F64D7B-21C3-4A12-AB02-771A7757617F}" type="presOf" srcId="{EEA13D65-E08D-426A-824A-0F9EB20B2CFB}" destId="{D459CA79-A49C-4A83-82FC-699101C97C21}" srcOrd="0" destOrd="0" presId="urn:microsoft.com/office/officeart/2005/8/layout/default"/>
    <dgm:cxn modelId="{66D8548A-418E-4A33-9576-1C7009EC61C3}" srcId="{F3D44D8D-5397-4F5C-BEB9-897FA2402FF3}" destId="{E058427E-0988-40AE-9CB8-529D34C56774}" srcOrd="5" destOrd="0" parTransId="{97C397C6-3D95-4EC9-8E65-75433F46ACD1}" sibTransId="{F7AFF59E-AC8B-4874-A6D1-FBE8680CCFD9}"/>
    <dgm:cxn modelId="{0F7C74A3-D322-479B-98EE-4F0632835FD8}" type="presOf" srcId="{E058427E-0988-40AE-9CB8-529D34C56774}" destId="{B571C6B6-6698-4A3E-91FE-04CB7D019CDC}" srcOrd="0" destOrd="0" presId="urn:microsoft.com/office/officeart/2005/8/layout/default"/>
    <dgm:cxn modelId="{8349CEAA-10DF-4FD6-9733-C4C35AE13024}" type="presOf" srcId="{F3D44D8D-5397-4F5C-BEB9-897FA2402FF3}" destId="{9119311C-4AD4-4DD3-AE40-66E168BB6E69}" srcOrd="0" destOrd="0" presId="urn:microsoft.com/office/officeart/2005/8/layout/default"/>
    <dgm:cxn modelId="{7E6CB2B2-1A51-4FD3-8A1C-611E2F525D1B}" type="presOf" srcId="{FF965DC5-922A-444A-9F6E-85E3D9AF639A}" destId="{FFFB85B5-75DC-478D-A57A-49BCA98416AD}" srcOrd="0" destOrd="0" presId="urn:microsoft.com/office/officeart/2005/8/layout/default"/>
    <dgm:cxn modelId="{4765CCB3-D5A2-4A63-8FE0-716473E6B650}" srcId="{F3D44D8D-5397-4F5C-BEB9-897FA2402FF3}" destId="{9D4DDF00-9191-47C7-926D-1058178D0CF6}" srcOrd="10" destOrd="0" parTransId="{5BE0B746-7EBC-4A42-AFC0-D92B03C9CE2E}" sibTransId="{A51155A8-9AE4-4468-BB6B-7A911A31EE62}"/>
    <dgm:cxn modelId="{3D9D0EBA-0F5E-4319-A0FD-8DAFBB51FE20}" srcId="{F3D44D8D-5397-4F5C-BEB9-897FA2402FF3}" destId="{889C4E5D-1CA7-428C-B2A4-EA6821281A25}" srcOrd="3" destOrd="0" parTransId="{C7A6066C-FE4F-4E12-AB94-B78D47B1D4B6}" sibTransId="{292AEEE9-536F-4CBD-BCE8-102DC637127F}"/>
    <dgm:cxn modelId="{264B3BD1-316E-4555-9639-A8ACE3D2FAEA}" srcId="{F3D44D8D-5397-4F5C-BEB9-897FA2402FF3}" destId="{CB2BAE63-FFFE-408D-AFE4-11BC7BB1EB63}" srcOrd="6" destOrd="0" parTransId="{E6A0F52A-A9DA-4E19-8175-2AD951A29E57}" sibTransId="{4D6EF5C2-416C-4794-BA40-0E9108930589}"/>
    <dgm:cxn modelId="{C6EF3DE3-E96F-425C-B3D7-19E099A0B391}" srcId="{F3D44D8D-5397-4F5C-BEB9-897FA2402FF3}" destId="{ABDE141A-5CBE-4217-8F8B-F0984CD26078}" srcOrd="0" destOrd="0" parTransId="{6C73EB6F-C0E8-4132-9FEE-92E47722EE9B}" sibTransId="{AE441F59-E3A3-4BFE-A19B-FBBBF6FAE757}"/>
    <dgm:cxn modelId="{86C873EC-3C0F-472E-92F8-147A846153F4}" type="presOf" srcId="{73DFBB5D-E3E9-4E74-A316-8E6BB168A56E}" destId="{02F4524B-553F-4F72-B45D-3E020D2FD73A}" srcOrd="0" destOrd="0" presId="urn:microsoft.com/office/officeart/2005/8/layout/default"/>
    <dgm:cxn modelId="{A425FCFE-20DA-47AC-A57C-58C73A83D3FB}" srcId="{F3D44D8D-5397-4F5C-BEB9-897FA2402FF3}" destId="{98158639-D6A9-4FA3-9EAF-BE5C38424A2E}" srcOrd="1" destOrd="0" parTransId="{3EDBC3A0-FB83-4244-8A3D-AB2731C82561}" sibTransId="{6B9759D6-488F-472D-8534-B14283F34F10}"/>
    <dgm:cxn modelId="{EF5CF653-1091-4B51-BFDB-D5EFB642284D}" type="presParOf" srcId="{9119311C-4AD4-4DD3-AE40-66E168BB6E69}" destId="{4BE42895-B57A-4514-AB18-245A049F0D5D}" srcOrd="0" destOrd="0" presId="urn:microsoft.com/office/officeart/2005/8/layout/default"/>
    <dgm:cxn modelId="{60E12213-A3ED-4347-9A25-53ACE84840F7}" type="presParOf" srcId="{9119311C-4AD4-4DD3-AE40-66E168BB6E69}" destId="{81CE78BD-6A86-40F3-8753-56E2B8F20055}" srcOrd="1" destOrd="0" presId="urn:microsoft.com/office/officeart/2005/8/layout/default"/>
    <dgm:cxn modelId="{A351DE82-908E-479D-9F69-16F93FCCA7D7}" type="presParOf" srcId="{9119311C-4AD4-4DD3-AE40-66E168BB6E69}" destId="{9F20DCA6-F27C-43D8-A2B9-5BFFF60DCC62}" srcOrd="2" destOrd="0" presId="urn:microsoft.com/office/officeart/2005/8/layout/default"/>
    <dgm:cxn modelId="{533A29D8-CC81-4CF9-8462-658A2E0F51FE}" type="presParOf" srcId="{9119311C-4AD4-4DD3-AE40-66E168BB6E69}" destId="{71414888-FD11-4228-BD92-AE0A4E905264}" srcOrd="3" destOrd="0" presId="urn:microsoft.com/office/officeart/2005/8/layout/default"/>
    <dgm:cxn modelId="{19382B85-AA16-441A-BF2C-BC62F3078E95}" type="presParOf" srcId="{9119311C-4AD4-4DD3-AE40-66E168BB6E69}" destId="{B915A572-61CE-445D-A610-08EA916F9415}" srcOrd="4" destOrd="0" presId="urn:microsoft.com/office/officeart/2005/8/layout/default"/>
    <dgm:cxn modelId="{0B988AAC-2976-4E7D-B32F-5B61490AC37A}" type="presParOf" srcId="{9119311C-4AD4-4DD3-AE40-66E168BB6E69}" destId="{3667F905-D7DD-4810-9AB7-19D2480D719F}" srcOrd="5" destOrd="0" presId="urn:microsoft.com/office/officeart/2005/8/layout/default"/>
    <dgm:cxn modelId="{515E7433-87BC-445D-BDAE-B0E20CF5E620}" type="presParOf" srcId="{9119311C-4AD4-4DD3-AE40-66E168BB6E69}" destId="{E31C6D93-8F7B-481C-A627-9746BC00F148}" srcOrd="6" destOrd="0" presId="urn:microsoft.com/office/officeart/2005/8/layout/default"/>
    <dgm:cxn modelId="{653FC194-12B2-4F3E-84A2-0C7E22ED8F50}" type="presParOf" srcId="{9119311C-4AD4-4DD3-AE40-66E168BB6E69}" destId="{E1C38580-8719-42E6-8489-B374150FC90D}" srcOrd="7" destOrd="0" presId="urn:microsoft.com/office/officeart/2005/8/layout/default"/>
    <dgm:cxn modelId="{87EF10BB-F59C-49C2-8F67-0645E32D708C}" type="presParOf" srcId="{9119311C-4AD4-4DD3-AE40-66E168BB6E69}" destId="{FFFB85B5-75DC-478D-A57A-49BCA98416AD}" srcOrd="8" destOrd="0" presId="urn:microsoft.com/office/officeart/2005/8/layout/default"/>
    <dgm:cxn modelId="{EF5CC6F7-A073-48FB-AB20-E18051395391}" type="presParOf" srcId="{9119311C-4AD4-4DD3-AE40-66E168BB6E69}" destId="{037D7DD2-D611-4536-8061-C64C0327D0D3}" srcOrd="9" destOrd="0" presId="urn:microsoft.com/office/officeart/2005/8/layout/default"/>
    <dgm:cxn modelId="{419F098F-F267-4661-BC85-B6FBF0BAD17C}" type="presParOf" srcId="{9119311C-4AD4-4DD3-AE40-66E168BB6E69}" destId="{B571C6B6-6698-4A3E-91FE-04CB7D019CDC}" srcOrd="10" destOrd="0" presId="urn:microsoft.com/office/officeart/2005/8/layout/default"/>
    <dgm:cxn modelId="{31EE79F4-8ECF-4BE2-AB23-96CB1F83F861}" type="presParOf" srcId="{9119311C-4AD4-4DD3-AE40-66E168BB6E69}" destId="{8671EF6E-4C88-4C03-B6C0-A1649B9D15BD}" srcOrd="11" destOrd="0" presId="urn:microsoft.com/office/officeart/2005/8/layout/default"/>
    <dgm:cxn modelId="{36C2C3FC-01B4-47E8-B32B-7E0DBFC407DB}" type="presParOf" srcId="{9119311C-4AD4-4DD3-AE40-66E168BB6E69}" destId="{F816F6CD-C223-4397-A5A3-D68A9C84CCF9}" srcOrd="12" destOrd="0" presId="urn:microsoft.com/office/officeart/2005/8/layout/default"/>
    <dgm:cxn modelId="{A6CE0C98-A585-405F-A986-36A230DF870C}" type="presParOf" srcId="{9119311C-4AD4-4DD3-AE40-66E168BB6E69}" destId="{FBDFBCDE-5503-4CD2-B345-124F60EACFDD}" srcOrd="13" destOrd="0" presId="urn:microsoft.com/office/officeart/2005/8/layout/default"/>
    <dgm:cxn modelId="{E643CCB9-D505-4609-A48E-53FCBB4BAF5C}" type="presParOf" srcId="{9119311C-4AD4-4DD3-AE40-66E168BB6E69}" destId="{D459CA79-A49C-4A83-82FC-699101C97C21}" srcOrd="14" destOrd="0" presId="urn:microsoft.com/office/officeart/2005/8/layout/default"/>
    <dgm:cxn modelId="{AC551060-4396-4B0A-ADA4-BB458348F8B8}" type="presParOf" srcId="{9119311C-4AD4-4DD3-AE40-66E168BB6E69}" destId="{01495B74-B417-4B26-8D57-853B5C6D5B0C}" srcOrd="15" destOrd="0" presId="urn:microsoft.com/office/officeart/2005/8/layout/default"/>
    <dgm:cxn modelId="{87E363AC-9E8F-4C77-B1B8-C09D46CCD6A0}" type="presParOf" srcId="{9119311C-4AD4-4DD3-AE40-66E168BB6E69}" destId="{683A6DE1-919C-4257-85EF-39524D9ED284}" srcOrd="16" destOrd="0" presId="urn:microsoft.com/office/officeart/2005/8/layout/default"/>
    <dgm:cxn modelId="{17D0CABC-48ED-46BE-8CCE-1204D8542CB3}" type="presParOf" srcId="{9119311C-4AD4-4DD3-AE40-66E168BB6E69}" destId="{0DD9A540-93DF-46C6-9AED-3E078DACA70C}" srcOrd="17" destOrd="0" presId="urn:microsoft.com/office/officeart/2005/8/layout/default"/>
    <dgm:cxn modelId="{47C18B88-42AA-49D7-A366-C1E022D32876}" type="presParOf" srcId="{9119311C-4AD4-4DD3-AE40-66E168BB6E69}" destId="{02F4524B-553F-4F72-B45D-3E020D2FD73A}" srcOrd="18" destOrd="0" presId="urn:microsoft.com/office/officeart/2005/8/layout/default"/>
    <dgm:cxn modelId="{7FBD150A-68FD-4F8B-8F90-D565747DBBD7}" type="presParOf" srcId="{9119311C-4AD4-4DD3-AE40-66E168BB6E69}" destId="{1FBDDBDA-DAFA-4DBA-A428-48F9AC015F72}" srcOrd="19" destOrd="0" presId="urn:microsoft.com/office/officeart/2005/8/layout/default"/>
    <dgm:cxn modelId="{F5BDBE66-D02A-425C-93EE-4C99109473C2}" type="presParOf" srcId="{9119311C-4AD4-4DD3-AE40-66E168BB6E69}" destId="{B76FE523-E70F-4E56-A1C1-90E3F6BD1E13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0B3B0C-AA07-4BAD-AA37-1DFD3238C4F2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60CFA57-4324-4E36-8DF5-0FEEA3923658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600" b="1" dirty="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 </a:t>
          </a:r>
          <a:r>
            <a:rPr lang="en-GB" sz="1600" b="1" dirty="0">
              <a:solidFill>
                <a:srgbClr val="222222"/>
              </a:solidFill>
              <a:latin typeface="Arial"/>
              <a:ea typeface="+mn-ea"/>
              <a:cs typeface="Arial"/>
            </a:rPr>
            <a:t>Critical Analysis: Shift from moral/ </a:t>
          </a:r>
          <a:r>
            <a:rPr lang="en-GB" sz="1600" b="1" dirty="0" err="1">
              <a:solidFill>
                <a:srgbClr val="222222"/>
              </a:solidFill>
              <a:latin typeface="Arial"/>
              <a:ea typeface="+mn-ea"/>
              <a:cs typeface="Arial"/>
            </a:rPr>
            <a:t>behavioral</a:t>
          </a:r>
          <a:r>
            <a:rPr lang="en-GB" sz="1600" b="1" dirty="0">
              <a:solidFill>
                <a:srgbClr val="222222"/>
              </a:solidFill>
              <a:latin typeface="Arial"/>
              <a:ea typeface="+mn-ea"/>
              <a:cs typeface="Arial"/>
            </a:rPr>
            <a:t> framing → neurobiological understanding.</a:t>
          </a:r>
          <a:endParaRPr lang="en-GB" sz="1600" b="1" dirty="0">
            <a:solidFill>
              <a:srgbClr val="FFFFFF"/>
            </a:solidFill>
            <a:latin typeface="Century Gothic" panose="020B0502020202020204"/>
            <a:ea typeface="+mn-ea"/>
            <a:cs typeface="+mn-cs"/>
          </a:endParaRPr>
        </a:p>
      </dgm:t>
    </dgm:pt>
    <dgm:pt modelId="{595DC005-AF62-4148-B252-8B749596A6B0}" type="parTrans" cxnId="{56ACE91F-7632-451E-BBF2-A299BEECDF36}">
      <dgm:prSet/>
      <dgm:spPr/>
      <dgm:t>
        <a:bodyPr/>
        <a:lstStyle/>
        <a:p>
          <a:endParaRPr lang="en-GB"/>
        </a:p>
      </dgm:t>
    </dgm:pt>
    <dgm:pt modelId="{10A4EFC0-2879-4788-886E-94158623D883}" type="sibTrans" cxnId="{56ACE91F-7632-451E-BBF2-A299BEECDF36}">
      <dgm:prSet/>
      <dgm:spPr/>
      <dgm:t>
        <a:bodyPr/>
        <a:lstStyle/>
        <a:p>
          <a:endParaRPr lang="en-GB"/>
        </a:p>
      </dgm:t>
    </dgm:pt>
    <dgm:pt modelId="{2E20A14E-2A1D-4F90-9E79-6C63AB806104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700" b="1">
              <a:solidFill>
                <a:srgbClr val="222222"/>
              </a:solidFill>
              <a:latin typeface="Arial"/>
              <a:ea typeface="+mn-ea"/>
              <a:cs typeface="Arial"/>
            </a:rPr>
            <a:t>Evolution: Punitive strategies → evidence-based interventions.</a:t>
          </a:r>
          <a:endParaRPr lang="en-GB" sz="1700" b="1" dirty="0">
            <a:solidFill>
              <a:srgbClr val="FFFFFF"/>
            </a:solidFill>
            <a:ea typeface="+mn-ea"/>
            <a:cs typeface="+mn-cs"/>
          </a:endParaRPr>
        </a:p>
      </dgm:t>
    </dgm:pt>
    <dgm:pt modelId="{3313BB0D-1A2B-4847-8007-FFA47575AC8B}" type="parTrans" cxnId="{A2149C43-6398-4642-A26F-9ACDCF57E468}">
      <dgm:prSet/>
      <dgm:spPr/>
    </dgm:pt>
    <dgm:pt modelId="{AD80DA4B-3811-44E8-BBDB-A2FD31EA2D4F}" type="sibTrans" cxnId="{A2149C43-6398-4642-A26F-9ACDCF57E468}">
      <dgm:prSet/>
      <dgm:spPr/>
      <dgm:t>
        <a:bodyPr/>
        <a:lstStyle/>
        <a:p>
          <a:endParaRPr lang="en-GB"/>
        </a:p>
      </dgm:t>
    </dgm:pt>
    <dgm:pt modelId="{F0DC87D3-3D7D-476B-9F61-0C95A922A5C6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700" b="1">
              <a:solidFill>
                <a:srgbClr val="222222"/>
              </a:solidFill>
              <a:latin typeface="Arial"/>
              <a:ea typeface="+mn-ea"/>
              <a:cs typeface="Arial"/>
            </a:rPr>
            <a:t>Remaining gaps:</a:t>
          </a:r>
          <a:endParaRPr lang="en-GB" sz="1700" b="1" dirty="0">
            <a:solidFill>
              <a:srgbClr val="FFFFFF"/>
            </a:solidFill>
            <a:ea typeface="+mn-ea"/>
            <a:cs typeface="+mn-cs"/>
          </a:endParaRPr>
        </a:p>
      </dgm:t>
    </dgm:pt>
    <dgm:pt modelId="{E3F7CBA2-3D33-47ED-9FAC-53BF0FF3E5DC}" type="parTrans" cxnId="{D80F56F9-0292-499F-9327-694E20F83F3B}">
      <dgm:prSet/>
      <dgm:spPr/>
    </dgm:pt>
    <dgm:pt modelId="{0623A03E-21C3-43A9-8B9F-AB6D116E3A41}" type="sibTrans" cxnId="{D80F56F9-0292-499F-9327-694E20F83F3B}">
      <dgm:prSet/>
      <dgm:spPr/>
    </dgm:pt>
    <dgm:pt modelId="{249FAFD1-182F-43A8-BF83-892BB438435B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400" b="1">
              <a:solidFill>
                <a:srgbClr val="222222"/>
              </a:solidFill>
              <a:latin typeface="Arial"/>
              <a:ea typeface="+mn-ea"/>
              <a:cs typeface="Arial"/>
            </a:rPr>
            <a:t>Disparities in access</a:t>
          </a:r>
          <a:endParaRPr lang="en-GB" sz="1400" b="1" dirty="0">
            <a:solidFill>
              <a:srgbClr val="FFFFFF"/>
            </a:solidFill>
            <a:ea typeface="+mn-ea"/>
            <a:cs typeface="+mn-cs"/>
          </a:endParaRPr>
        </a:p>
      </dgm:t>
    </dgm:pt>
    <dgm:pt modelId="{8255389D-D4C9-4087-AB35-EE0D94246CAA}" type="parTrans" cxnId="{D0BFE6BB-3911-494A-A573-1EFFBDF58472}">
      <dgm:prSet/>
      <dgm:spPr/>
    </dgm:pt>
    <dgm:pt modelId="{AAC57684-9ED7-40ED-BA2F-944045642973}" type="sibTrans" cxnId="{D0BFE6BB-3911-494A-A573-1EFFBDF58472}">
      <dgm:prSet/>
      <dgm:spPr/>
    </dgm:pt>
    <dgm:pt modelId="{15BE2A25-F7B5-49F7-BF4A-9F97B8AB2040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400" b="1">
              <a:solidFill>
                <a:srgbClr val="222222"/>
              </a:solidFill>
              <a:latin typeface="Arial"/>
              <a:ea typeface="+mn-ea"/>
              <a:cs typeface="Arial"/>
            </a:rPr>
            <a:t>Gender differences (girls often underdiagnosed)</a:t>
          </a:r>
          <a:endParaRPr lang="en-GB" sz="1400" b="1" dirty="0">
            <a:solidFill>
              <a:srgbClr val="FFFFFF"/>
            </a:solidFill>
            <a:ea typeface="+mn-ea"/>
            <a:cs typeface="+mn-cs"/>
          </a:endParaRPr>
        </a:p>
      </dgm:t>
    </dgm:pt>
    <dgm:pt modelId="{DBB9BD56-1A2F-4864-A86D-B1BBDE9436F9}" type="parTrans" cxnId="{CC538641-E496-4DF0-85C1-75E1F0578ABF}">
      <dgm:prSet/>
      <dgm:spPr/>
    </dgm:pt>
    <dgm:pt modelId="{8F09F098-3BE5-4305-88FF-F401BBBEA134}" type="sibTrans" cxnId="{CC538641-E496-4DF0-85C1-75E1F0578ABF}">
      <dgm:prSet/>
      <dgm:spPr/>
    </dgm:pt>
    <dgm:pt modelId="{186C3461-E15B-4C73-AFD4-19F90E331D6C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400" b="1">
              <a:solidFill>
                <a:srgbClr val="222222"/>
              </a:solidFill>
              <a:latin typeface="Arial"/>
              <a:ea typeface="+mn-ea"/>
              <a:cs typeface="Arial"/>
            </a:rPr>
            <a:t>Persistent stigma</a:t>
          </a:r>
          <a:endParaRPr lang="en-GB" sz="1400" b="1" dirty="0">
            <a:solidFill>
              <a:srgbClr val="FFFFFF"/>
            </a:solidFill>
            <a:ea typeface="+mn-ea"/>
            <a:cs typeface="+mn-cs"/>
          </a:endParaRPr>
        </a:p>
      </dgm:t>
    </dgm:pt>
    <dgm:pt modelId="{00C7E735-E8BF-4F83-AA00-80D6564583DE}" type="parTrans" cxnId="{584D2557-3043-4B85-973A-F595B2416FEE}">
      <dgm:prSet/>
      <dgm:spPr/>
    </dgm:pt>
    <dgm:pt modelId="{D188799B-AC52-4150-9F2E-4D8C3E756182}" type="sibTrans" cxnId="{584D2557-3043-4B85-973A-F595B2416FEE}">
      <dgm:prSet/>
      <dgm:spPr/>
    </dgm:pt>
    <dgm:pt modelId="{98AF80C4-46EC-4BE6-8312-2365392D0680}" type="pres">
      <dgm:prSet presAssocID="{460B3B0C-AA07-4BAD-AA37-1DFD3238C4F2}" presName="diagram" presStyleCnt="0">
        <dgm:presLayoutVars>
          <dgm:dir/>
          <dgm:resizeHandles val="exact"/>
        </dgm:presLayoutVars>
      </dgm:prSet>
      <dgm:spPr/>
    </dgm:pt>
    <dgm:pt modelId="{6EA4CD96-491B-442E-B40A-E52228CF2DD1}" type="pres">
      <dgm:prSet presAssocID="{D60CFA57-4324-4E36-8DF5-0FEEA3923658}" presName="node" presStyleLbl="node1" presStyleIdx="0" presStyleCnt="3">
        <dgm:presLayoutVars>
          <dgm:bulletEnabled val="1"/>
        </dgm:presLayoutVars>
      </dgm:prSet>
      <dgm:spPr/>
    </dgm:pt>
    <dgm:pt modelId="{1179F22B-5AF8-47A3-8185-E0A08EC74B02}" type="pres">
      <dgm:prSet presAssocID="{10A4EFC0-2879-4788-886E-94158623D883}" presName="sibTrans" presStyleLbl="sibTrans2D1" presStyleIdx="0" presStyleCnt="2"/>
      <dgm:spPr/>
    </dgm:pt>
    <dgm:pt modelId="{77513894-DEA3-4112-ACB1-E5F1454A3314}" type="pres">
      <dgm:prSet presAssocID="{10A4EFC0-2879-4788-886E-94158623D883}" presName="connectorText" presStyleLbl="sibTrans2D1" presStyleIdx="0" presStyleCnt="2"/>
      <dgm:spPr/>
    </dgm:pt>
    <dgm:pt modelId="{E4B97EF5-2B03-4686-B2CD-C9DCBE3923FD}" type="pres">
      <dgm:prSet presAssocID="{2E20A14E-2A1D-4F90-9E79-6C63AB806104}" presName="node" presStyleLbl="node1" presStyleIdx="1" presStyleCnt="3">
        <dgm:presLayoutVars>
          <dgm:bulletEnabled val="1"/>
        </dgm:presLayoutVars>
      </dgm:prSet>
      <dgm:spPr/>
    </dgm:pt>
    <dgm:pt modelId="{9864F09B-B246-4700-B2DF-9BDFA88B87FF}" type="pres">
      <dgm:prSet presAssocID="{AD80DA4B-3811-44E8-BBDB-A2FD31EA2D4F}" presName="sibTrans" presStyleLbl="sibTrans2D1" presStyleIdx="1" presStyleCnt="2"/>
      <dgm:spPr/>
    </dgm:pt>
    <dgm:pt modelId="{2B16BF05-C30F-46E4-871E-C5AE10613D21}" type="pres">
      <dgm:prSet presAssocID="{AD80DA4B-3811-44E8-BBDB-A2FD31EA2D4F}" presName="connectorText" presStyleLbl="sibTrans2D1" presStyleIdx="1" presStyleCnt="2"/>
      <dgm:spPr/>
    </dgm:pt>
    <dgm:pt modelId="{E6C8B5D3-D695-4616-ADAE-871EA7445A27}" type="pres">
      <dgm:prSet presAssocID="{F0DC87D3-3D7D-476B-9F61-0C95A922A5C6}" presName="node" presStyleLbl="node1" presStyleIdx="2" presStyleCnt="3">
        <dgm:presLayoutVars>
          <dgm:bulletEnabled val="1"/>
        </dgm:presLayoutVars>
      </dgm:prSet>
      <dgm:spPr/>
    </dgm:pt>
  </dgm:ptLst>
  <dgm:cxnLst>
    <dgm:cxn modelId="{56ACE91F-7632-451E-BBF2-A299BEECDF36}" srcId="{460B3B0C-AA07-4BAD-AA37-1DFD3238C4F2}" destId="{D60CFA57-4324-4E36-8DF5-0FEEA3923658}" srcOrd="0" destOrd="0" parTransId="{595DC005-AF62-4148-B252-8B749596A6B0}" sibTransId="{10A4EFC0-2879-4788-886E-94158623D883}"/>
    <dgm:cxn modelId="{A4A2A922-739E-4108-8F74-B2AF340F9763}" type="presOf" srcId="{186C3461-E15B-4C73-AFD4-19F90E331D6C}" destId="{E6C8B5D3-D695-4616-ADAE-871EA7445A27}" srcOrd="0" destOrd="3" presId="urn:microsoft.com/office/officeart/2005/8/layout/process5"/>
    <dgm:cxn modelId="{11F07F27-6040-4592-A44E-A721C49A478C}" type="presOf" srcId="{10A4EFC0-2879-4788-886E-94158623D883}" destId="{1179F22B-5AF8-47A3-8185-E0A08EC74B02}" srcOrd="0" destOrd="0" presId="urn:microsoft.com/office/officeart/2005/8/layout/process5"/>
    <dgm:cxn modelId="{73F55C2C-CED5-4226-8681-F642CC131FF4}" type="presOf" srcId="{F0DC87D3-3D7D-476B-9F61-0C95A922A5C6}" destId="{E6C8B5D3-D695-4616-ADAE-871EA7445A27}" srcOrd="0" destOrd="0" presId="urn:microsoft.com/office/officeart/2005/8/layout/process5"/>
    <dgm:cxn modelId="{9E78F82F-2968-42F2-B4A2-5181D68C3909}" type="presOf" srcId="{249FAFD1-182F-43A8-BF83-892BB438435B}" destId="{E6C8B5D3-D695-4616-ADAE-871EA7445A27}" srcOrd="0" destOrd="1" presId="urn:microsoft.com/office/officeart/2005/8/layout/process5"/>
    <dgm:cxn modelId="{6D88B636-7EC8-42B1-9D6B-20BAFF31DDB7}" type="presOf" srcId="{15BE2A25-F7B5-49F7-BF4A-9F97B8AB2040}" destId="{E6C8B5D3-D695-4616-ADAE-871EA7445A27}" srcOrd="0" destOrd="2" presId="urn:microsoft.com/office/officeart/2005/8/layout/process5"/>
    <dgm:cxn modelId="{93BE7939-66A7-4AC3-A759-DBC4737B96A9}" type="presOf" srcId="{460B3B0C-AA07-4BAD-AA37-1DFD3238C4F2}" destId="{98AF80C4-46EC-4BE6-8312-2365392D0680}" srcOrd="0" destOrd="0" presId="urn:microsoft.com/office/officeart/2005/8/layout/process5"/>
    <dgm:cxn modelId="{7AAC9D5B-C30F-421D-B540-2DE75F92BAEE}" type="presOf" srcId="{D60CFA57-4324-4E36-8DF5-0FEEA3923658}" destId="{6EA4CD96-491B-442E-B40A-E52228CF2DD1}" srcOrd="0" destOrd="0" presId="urn:microsoft.com/office/officeart/2005/8/layout/process5"/>
    <dgm:cxn modelId="{CC538641-E496-4DF0-85C1-75E1F0578ABF}" srcId="{F0DC87D3-3D7D-476B-9F61-0C95A922A5C6}" destId="{15BE2A25-F7B5-49F7-BF4A-9F97B8AB2040}" srcOrd="1" destOrd="0" parTransId="{DBB9BD56-1A2F-4864-A86D-B1BBDE9436F9}" sibTransId="{8F09F098-3BE5-4305-88FF-F401BBBEA134}"/>
    <dgm:cxn modelId="{A2149C43-6398-4642-A26F-9ACDCF57E468}" srcId="{460B3B0C-AA07-4BAD-AA37-1DFD3238C4F2}" destId="{2E20A14E-2A1D-4F90-9E79-6C63AB806104}" srcOrd="1" destOrd="0" parTransId="{3313BB0D-1A2B-4847-8007-FFA47575AC8B}" sibTransId="{AD80DA4B-3811-44E8-BBDB-A2FD31EA2D4F}"/>
    <dgm:cxn modelId="{21805D45-406A-405C-8706-13BAD3CDB689}" type="presOf" srcId="{10A4EFC0-2879-4788-886E-94158623D883}" destId="{77513894-DEA3-4112-ACB1-E5F1454A3314}" srcOrd="1" destOrd="0" presId="urn:microsoft.com/office/officeart/2005/8/layout/process5"/>
    <dgm:cxn modelId="{F684874A-2999-4A39-AC47-8F3B00CEB9E2}" type="presOf" srcId="{AD80DA4B-3811-44E8-BBDB-A2FD31EA2D4F}" destId="{9864F09B-B246-4700-B2DF-9BDFA88B87FF}" srcOrd="0" destOrd="0" presId="urn:microsoft.com/office/officeart/2005/8/layout/process5"/>
    <dgm:cxn modelId="{DB0BA553-3660-49AD-BC21-0F91EDFCE02B}" type="presOf" srcId="{AD80DA4B-3811-44E8-BBDB-A2FD31EA2D4F}" destId="{2B16BF05-C30F-46E4-871E-C5AE10613D21}" srcOrd="1" destOrd="0" presId="urn:microsoft.com/office/officeart/2005/8/layout/process5"/>
    <dgm:cxn modelId="{584D2557-3043-4B85-973A-F595B2416FEE}" srcId="{F0DC87D3-3D7D-476B-9F61-0C95A922A5C6}" destId="{186C3461-E15B-4C73-AFD4-19F90E331D6C}" srcOrd="2" destOrd="0" parTransId="{00C7E735-E8BF-4F83-AA00-80D6564583DE}" sibTransId="{D188799B-AC52-4150-9F2E-4D8C3E756182}"/>
    <dgm:cxn modelId="{A7923AAE-336B-4D6B-843F-C4D4A4D9CC3E}" type="presOf" srcId="{2E20A14E-2A1D-4F90-9E79-6C63AB806104}" destId="{E4B97EF5-2B03-4686-B2CD-C9DCBE3923FD}" srcOrd="0" destOrd="0" presId="urn:microsoft.com/office/officeart/2005/8/layout/process5"/>
    <dgm:cxn modelId="{D0BFE6BB-3911-494A-A573-1EFFBDF58472}" srcId="{F0DC87D3-3D7D-476B-9F61-0C95A922A5C6}" destId="{249FAFD1-182F-43A8-BF83-892BB438435B}" srcOrd="0" destOrd="0" parTransId="{8255389D-D4C9-4087-AB35-EE0D94246CAA}" sibTransId="{AAC57684-9ED7-40ED-BA2F-944045642973}"/>
    <dgm:cxn modelId="{D80F56F9-0292-499F-9327-694E20F83F3B}" srcId="{460B3B0C-AA07-4BAD-AA37-1DFD3238C4F2}" destId="{F0DC87D3-3D7D-476B-9F61-0C95A922A5C6}" srcOrd="2" destOrd="0" parTransId="{E3F7CBA2-3D33-47ED-9FAC-53BF0FF3E5DC}" sibTransId="{0623A03E-21C3-43A9-8B9F-AB6D116E3A41}"/>
    <dgm:cxn modelId="{91CD381C-85D2-453C-9FE7-2B2F8C78835D}" type="presParOf" srcId="{98AF80C4-46EC-4BE6-8312-2365392D0680}" destId="{6EA4CD96-491B-442E-B40A-E52228CF2DD1}" srcOrd="0" destOrd="0" presId="urn:microsoft.com/office/officeart/2005/8/layout/process5"/>
    <dgm:cxn modelId="{F4587620-82D8-488B-9241-53D2D53CBFB9}" type="presParOf" srcId="{98AF80C4-46EC-4BE6-8312-2365392D0680}" destId="{1179F22B-5AF8-47A3-8185-E0A08EC74B02}" srcOrd="1" destOrd="0" presId="urn:microsoft.com/office/officeart/2005/8/layout/process5"/>
    <dgm:cxn modelId="{A4E6BBDD-CA11-4220-9ACA-57A6DDDF7FF5}" type="presParOf" srcId="{1179F22B-5AF8-47A3-8185-E0A08EC74B02}" destId="{77513894-DEA3-4112-ACB1-E5F1454A3314}" srcOrd="0" destOrd="0" presId="urn:microsoft.com/office/officeart/2005/8/layout/process5"/>
    <dgm:cxn modelId="{DFD53955-AE70-4D2A-A7FA-3918177C7E53}" type="presParOf" srcId="{98AF80C4-46EC-4BE6-8312-2365392D0680}" destId="{E4B97EF5-2B03-4686-B2CD-C9DCBE3923FD}" srcOrd="2" destOrd="0" presId="urn:microsoft.com/office/officeart/2005/8/layout/process5"/>
    <dgm:cxn modelId="{03F9B04A-4EBD-4153-AA33-FE9F54E3572A}" type="presParOf" srcId="{98AF80C4-46EC-4BE6-8312-2365392D0680}" destId="{9864F09B-B246-4700-B2DF-9BDFA88B87FF}" srcOrd="3" destOrd="0" presId="urn:microsoft.com/office/officeart/2005/8/layout/process5"/>
    <dgm:cxn modelId="{E6B90EBB-B4DC-4442-A2AD-36EE39611D3E}" type="presParOf" srcId="{9864F09B-B246-4700-B2DF-9BDFA88B87FF}" destId="{2B16BF05-C30F-46E4-871E-C5AE10613D21}" srcOrd="0" destOrd="0" presId="urn:microsoft.com/office/officeart/2005/8/layout/process5"/>
    <dgm:cxn modelId="{A8E0B68C-9ADB-400F-8226-DC5829CE9495}" type="presParOf" srcId="{98AF80C4-46EC-4BE6-8312-2365392D0680}" destId="{E6C8B5D3-D695-4616-ADAE-871EA7445A27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94A41F-063C-4A2D-9AB7-8D4EA905E52B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BD0A552A-B41D-4F3E-AFAC-D1B04E727014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Recommendations:</a:t>
          </a:r>
          <a:endParaRPr lang="en-GB"/>
        </a:p>
      </dgm:t>
    </dgm:pt>
    <dgm:pt modelId="{0C494573-87CC-4BF8-86A4-9C6CB689CB09}" type="parTrans" cxnId="{71348771-E611-410A-81BC-593C957FD45D}">
      <dgm:prSet/>
      <dgm:spPr/>
    </dgm:pt>
    <dgm:pt modelId="{C2BA5AE2-9CAB-4B79-B8D5-E58BCBBFA1A0}" type="sibTrans" cxnId="{71348771-E611-410A-81BC-593C957FD45D}">
      <dgm:prSet/>
      <dgm:spPr/>
      <dgm:t>
        <a:bodyPr/>
        <a:lstStyle/>
        <a:p>
          <a:endParaRPr lang="en-GB"/>
        </a:p>
      </dgm:t>
    </dgm:pt>
    <dgm:pt modelId="{4E65B59A-4C5E-4C43-AB19-5E76A3657006}">
      <dgm:prSet phldr="0"/>
      <dgm:spPr/>
      <dgm:t>
        <a:bodyPr/>
        <a:lstStyle/>
        <a:p>
          <a:pPr algn="l" rtl="0"/>
          <a:r>
            <a:rPr lang="en-GB" dirty="0">
              <a:solidFill>
                <a:srgbClr val="222222"/>
              </a:solidFill>
              <a:latin typeface="Arial"/>
              <a:cs typeface="Arial"/>
            </a:rPr>
            <a:t>Policy: Early diagnosis, equitable access, adult ADHD services.</a:t>
          </a:r>
          <a:endParaRPr lang="en-GB" dirty="0">
            <a:latin typeface="Century Gothic" panose="020B0502020202020204"/>
          </a:endParaRPr>
        </a:p>
      </dgm:t>
    </dgm:pt>
    <dgm:pt modelId="{E3260BA0-397C-46FB-AAD0-B31759722601}" type="parTrans" cxnId="{CAA2CA1B-6836-46BF-85C7-539678A45F5B}">
      <dgm:prSet/>
      <dgm:spPr/>
    </dgm:pt>
    <dgm:pt modelId="{A314C3B5-CDB4-47A5-94FF-48A6D64EC0DB}" type="sibTrans" cxnId="{CAA2CA1B-6836-46BF-85C7-539678A45F5B}">
      <dgm:prSet/>
      <dgm:spPr/>
      <dgm:t>
        <a:bodyPr/>
        <a:lstStyle/>
        <a:p>
          <a:endParaRPr lang="en-GB"/>
        </a:p>
      </dgm:t>
    </dgm:pt>
    <dgm:pt modelId="{AA3B4F46-F6FB-4D13-AB67-C57C45B7356C}">
      <dgm:prSet phldr="0"/>
      <dgm:spPr/>
      <dgm:t>
        <a:bodyPr/>
        <a:lstStyle/>
        <a:p>
          <a:pPr algn="l"/>
          <a:r>
            <a:rPr lang="en-GB" dirty="0">
              <a:solidFill>
                <a:srgbClr val="222222"/>
              </a:solidFill>
              <a:latin typeface="Arial"/>
              <a:cs typeface="Arial"/>
            </a:rPr>
            <a:t>Practice: Educator/clinician training, evidence-based interventions.</a:t>
          </a:r>
          <a:endParaRPr lang="en-GB" dirty="0"/>
        </a:p>
      </dgm:t>
    </dgm:pt>
    <dgm:pt modelId="{C6419654-8FE1-4C86-8031-5E811E9ABF9D}" type="parTrans" cxnId="{F5FBDB3C-8D1C-4590-816B-E709407C8152}">
      <dgm:prSet/>
      <dgm:spPr/>
    </dgm:pt>
    <dgm:pt modelId="{EA77432B-5427-488D-A0B9-041F675F7648}" type="sibTrans" cxnId="{F5FBDB3C-8D1C-4590-816B-E709407C8152}">
      <dgm:prSet/>
      <dgm:spPr/>
      <dgm:t>
        <a:bodyPr/>
        <a:lstStyle/>
        <a:p>
          <a:endParaRPr lang="en-GB"/>
        </a:p>
      </dgm:t>
    </dgm:pt>
    <dgm:pt modelId="{74AB58FD-72A5-4E4A-8687-BAE07DFC248D}">
      <dgm:prSet phldr="0"/>
      <dgm:spPr/>
      <dgm:t>
        <a:bodyPr/>
        <a:lstStyle/>
        <a:p>
          <a:pPr algn="l"/>
          <a:r>
            <a:rPr lang="en-GB" dirty="0">
              <a:solidFill>
                <a:srgbClr val="222222"/>
              </a:solidFill>
              <a:latin typeface="Arial"/>
              <a:cs typeface="Arial"/>
            </a:rPr>
            <a:t>Public awareness: Campaigns to reduce stigma.</a:t>
          </a:r>
          <a:endParaRPr lang="en-GB" dirty="0"/>
        </a:p>
      </dgm:t>
    </dgm:pt>
    <dgm:pt modelId="{1B188BDD-4213-40CD-A296-E924EE1AE78B}" type="parTrans" cxnId="{A6C47BE3-3409-496F-82E9-48BF34048EDD}">
      <dgm:prSet/>
      <dgm:spPr/>
    </dgm:pt>
    <dgm:pt modelId="{D80E8F0C-083F-4E52-B353-682D6056EF5E}" type="sibTrans" cxnId="{A6C47BE3-3409-496F-82E9-48BF34048EDD}">
      <dgm:prSet/>
      <dgm:spPr/>
      <dgm:t>
        <a:bodyPr/>
        <a:lstStyle/>
        <a:p>
          <a:endParaRPr lang="en-GB"/>
        </a:p>
      </dgm:t>
    </dgm:pt>
    <dgm:pt modelId="{9EF513AA-1EC9-456B-8220-7A93A95B06E5}" type="pres">
      <dgm:prSet presAssocID="{0D94A41F-063C-4A2D-9AB7-8D4EA905E52B}" presName="linearFlow" presStyleCnt="0">
        <dgm:presLayoutVars>
          <dgm:resizeHandles val="exact"/>
        </dgm:presLayoutVars>
      </dgm:prSet>
      <dgm:spPr/>
    </dgm:pt>
    <dgm:pt modelId="{97156FA5-AC51-4BF4-9729-2405AB75AB1C}" type="pres">
      <dgm:prSet presAssocID="{BD0A552A-B41D-4F3E-AFAC-D1B04E727014}" presName="node" presStyleLbl="node1" presStyleIdx="0" presStyleCnt="4">
        <dgm:presLayoutVars>
          <dgm:bulletEnabled val="1"/>
        </dgm:presLayoutVars>
      </dgm:prSet>
      <dgm:spPr/>
    </dgm:pt>
    <dgm:pt modelId="{4DB5173A-AA94-4452-961A-E1F44F0BE2A6}" type="pres">
      <dgm:prSet presAssocID="{C2BA5AE2-9CAB-4B79-B8D5-E58BCBBFA1A0}" presName="sibTrans" presStyleLbl="sibTrans2D1" presStyleIdx="0" presStyleCnt="3"/>
      <dgm:spPr/>
    </dgm:pt>
    <dgm:pt modelId="{6673DD40-7DEB-4319-96EF-0AD1F7645D9C}" type="pres">
      <dgm:prSet presAssocID="{C2BA5AE2-9CAB-4B79-B8D5-E58BCBBFA1A0}" presName="connectorText" presStyleLbl="sibTrans2D1" presStyleIdx="0" presStyleCnt="3"/>
      <dgm:spPr/>
    </dgm:pt>
    <dgm:pt modelId="{EAA74DE8-8B79-46C2-8318-C6A9318402E1}" type="pres">
      <dgm:prSet presAssocID="{4E65B59A-4C5E-4C43-AB19-5E76A3657006}" presName="node" presStyleLbl="node1" presStyleIdx="1" presStyleCnt="4">
        <dgm:presLayoutVars>
          <dgm:bulletEnabled val="1"/>
        </dgm:presLayoutVars>
      </dgm:prSet>
      <dgm:spPr/>
    </dgm:pt>
    <dgm:pt modelId="{23A4627E-6927-4260-B871-D017AE48DF78}" type="pres">
      <dgm:prSet presAssocID="{A314C3B5-CDB4-47A5-94FF-48A6D64EC0DB}" presName="sibTrans" presStyleLbl="sibTrans2D1" presStyleIdx="1" presStyleCnt="3"/>
      <dgm:spPr/>
    </dgm:pt>
    <dgm:pt modelId="{AD5AAA90-0A78-4DF0-B620-586E30077382}" type="pres">
      <dgm:prSet presAssocID="{A314C3B5-CDB4-47A5-94FF-48A6D64EC0DB}" presName="connectorText" presStyleLbl="sibTrans2D1" presStyleIdx="1" presStyleCnt="3"/>
      <dgm:spPr/>
    </dgm:pt>
    <dgm:pt modelId="{97BD99B5-4C3F-4211-A5B8-3D5154F5D8D8}" type="pres">
      <dgm:prSet presAssocID="{AA3B4F46-F6FB-4D13-AB67-C57C45B7356C}" presName="node" presStyleLbl="node1" presStyleIdx="2" presStyleCnt="4">
        <dgm:presLayoutVars>
          <dgm:bulletEnabled val="1"/>
        </dgm:presLayoutVars>
      </dgm:prSet>
      <dgm:spPr/>
    </dgm:pt>
    <dgm:pt modelId="{4400A7A7-71A0-4CDB-AFB7-4F93B698274C}" type="pres">
      <dgm:prSet presAssocID="{EA77432B-5427-488D-A0B9-041F675F7648}" presName="sibTrans" presStyleLbl="sibTrans2D1" presStyleIdx="2" presStyleCnt="3"/>
      <dgm:spPr/>
    </dgm:pt>
    <dgm:pt modelId="{120D3A79-AA1D-4DE6-82F1-4D3A8D490065}" type="pres">
      <dgm:prSet presAssocID="{EA77432B-5427-488D-A0B9-041F675F7648}" presName="connectorText" presStyleLbl="sibTrans2D1" presStyleIdx="2" presStyleCnt="3"/>
      <dgm:spPr/>
    </dgm:pt>
    <dgm:pt modelId="{565847D4-888E-48FE-895E-F8A0B06BF472}" type="pres">
      <dgm:prSet presAssocID="{74AB58FD-72A5-4E4A-8687-BAE07DFC248D}" presName="node" presStyleLbl="node1" presStyleIdx="3" presStyleCnt="4">
        <dgm:presLayoutVars>
          <dgm:bulletEnabled val="1"/>
        </dgm:presLayoutVars>
      </dgm:prSet>
      <dgm:spPr/>
    </dgm:pt>
  </dgm:ptLst>
  <dgm:cxnLst>
    <dgm:cxn modelId="{025E3C0C-14B1-426F-85A0-D36A93AA2F05}" type="presOf" srcId="{C2BA5AE2-9CAB-4B79-B8D5-E58BCBBFA1A0}" destId="{4DB5173A-AA94-4452-961A-E1F44F0BE2A6}" srcOrd="0" destOrd="0" presId="urn:microsoft.com/office/officeart/2005/8/layout/process2"/>
    <dgm:cxn modelId="{CAA2CA1B-6836-46BF-85C7-539678A45F5B}" srcId="{0D94A41F-063C-4A2D-9AB7-8D4EA905E52B}" destId="{4E65B59A-4C5E-4C43-AB19-5E76A3657006}" srcOrd="1" destOrd="0" parTransId="{E3260BA0-397C-46FB-AAD0-B31759722601}" sibTransId="{A314C3B5-CDB4-47A5-94FF-48A6D64EC0DB}"/>
    <dgm:cxn modelId="{D4B46F26-C633-4EAA-AB80-7AF3FB1E532F}" type="presOf" srcId="{EA77432B-5427-488D-A0B9-041F675F7648}" destId="{120D3A79-AA1D-4DE6-82F1-4D3A8D490065}" srcOrd="1" destOrd="0" presId="urn:microsoft.com/office/officeart/2005/8/layout/process2"/>
    <dgm:cxn modelId="{14C77338-BB5D-4072-8245-8BF63AFA8A7A}" type="presOf" srcId="{BD0A552A-B41D-4F3E-AFAC-D1B04E727014}" destId="{97156FA5-AC51-4BF4-9729-2405AB75AB1C}" srcOrd="0" destOrd="0" presId="urn:microsoft.com/office/officeart/2005/8/layout/process2"/>
    <dgm:cxn modelId="{1C262E3C-D074-4200-A972-CCC58F9C598F}" type="presOf" srcId="{4E65B59A-4C5E-4C43-AB19-5E76A3657006}" destId="{EAA74DE8-8B79-46C2-8318-C6A9318402E1}" srcOrd="0" destOrd="0" presId="urn:microsoft.com/office/officeart/2005/8/layout/process2"/>
    <dgm:cxn modelId="{F5FBDB3C-8D1C-4590-816B-E709407C8152}" srcId="{0D94A41F-063C-4A2D-9AB7-8D4EA905E52B}" destId="{AA3B4F46-F6FB-4D13-AB67-C57C45B7356C}" srcOrd="2" destOrd="0" parTransId="{C6419654-8FE1-4C86-8031-5E811E9ABF9D}" sibTransId="{EA77432B-5427-488D-A0B9-041F675F7648}"/>
    <dgm:cxn modelId="{6CFFC667-6359-489D-ADE7-478A8AD6F2AF}" type="presOf" srcId="{A314C3B5-CDB4-47A5-94FF-48A6D64EC0DB}" destId="{AD5AAA90-0A78-4DF0-B620-586E30077382}" srcOrd="1" destOrd="0" presId="urn:microsoft.com/office/officeart/2005/8/layout/process2"/>
    <dgm:cxn modelId="{71348771-E611-410A-81BC-593C957FD45D}" srcId="{0D94A41F-063C-4A2D-9AB7-8D4EA905E52B}" destId="{BD0A552A-B41D-4F3E-AFAC-D1B04E727014}" srcOrd="0" destOrd="0" parTransId="{0C494573-87CC-4BF8-86A4-9C6CB689CB09}" sibTransId="{C2BA5AE2-9CAB-4B79-B8D5-E58BCBBFA1A0}"/>
    <dgm:cxn modelId="{9198927E-DE80-4EBF-8F31-D2FD5FA127EC}" type="presOf" srcId="{0D94A41F-063C-4A2D-9AB7-8D4EA905E52B}" destId="{9EF513AA-1EC9-456B-8220-7A93A95B06E5}" srcOrd="0" destOrd="0" presId="urn:microsoft.com/office/officeart/2005/8/layout/process2"/>
    <dgm:cxn modelId="{3F0C068E-48D9-4BF0-89AE-CF628566AB47}" type="presOf" srcId="{EA77432B-5427-488D-A0B9-041F675F7648}" destId="{4400A7A7-71A0-4CDB-AFB7-4F93B698274C}" srcOrd="0" destOrd="0" presId="urn:microsoft.com/office/officeart/2005/8/layout/process2"/>
    <dgm:cxn modelId="{FDAA0693-8B88-4F22-B4A6-46E1DBEFB74D}" type="presOf" srcId="{AA3B4F46-F6FB-4D13-AB67-C57C45B7356C}" destId="{97BD99B5-4C3F-4211-A5B8-3D5154F5D8D8}" srcOrd="0" destOrd="0" presId="urn:microsoft.com/office/officeart/2005/8/layout/process2"/>
    <dgm:cxn modelId="{8A7F869F-A0D0-4956-A0C7-BD518446911B}" type="presOf" srcId="{C2BA5AE2-9CAB-4B79-B8D5-E58BCBBFA1A0}" destId="{6673DD40-7DEB-4319-96EF-0AD1F7645D9C}" srcOrd="1" destOrd="0" presId="urn:microsoft.com/office/officeart/2005/8/layout/process2"/>
    <dgm:cxn modelId="{F88DA8C0-2957-4FB6-BE38-C09B620FB9DE}" type="presOf" srcId="{74AB58FD-72A5-4E4A-8687-BAE07DFC248D}" destId="{565847D4-888E-48FE-895E-F8A0B06BF472}" srcOrd="0" destOrd="0" presId="urn:microsoft.com/office/officeart/2005/8/layout/process2"/>
    <dgm:cxn modelId="{4B4B56C4-C230-4ABF-906F-0C2A6FEAE883}" type="presOf" srcId="{A314C3B5-CDB4-47A5-94FF-48A6D64EC0DB}" destId="{23A4627E-6927-4260-B871-D017AE48DF78}" srcOrd="0" destOrd="0" presId="urn:microsoft.com/office/officeart/2005/8/layout/process2"/>
    <dgm:cxn modelId="{A6C47BE3-3409-496F-82E9-48BF34048EDD}" srcId="{0D94A41F-063C-4A2D-9AB7-8D4EA905E52B}" destId="{74AB58FD-72A5-4E4A-8687-BAE07DFC248D}" srcOrd="3" destOrd="0" parTransId="{1B188BDD-4213-40CD-A296-E924EE1AE78B}" sibTransId="{D80E8F0C-083F-4E52-B353-682D6056EF5E}"/>
    <dgm:cxn modelId="{B0203875-22D0-47B5-92A8-FB606AC69387}" type="presParOf" srcId="{9EF513AA-1EC9-456B-8220-7A93A95B06E5}" destId="{97156FA5-AC51-4BF4-9729-2405AB75AB1C}" srcOrd="0" destOrd="0" presId="urn:microsoft.com/office/officeart/2005/8/layout/process2"/>
    <dgm:cxn modelId="{B39214D7-DDF3-4DE3-A3B8-932DD9A844D8}" type="presParOf" srcId="{9EF513AA-1EC9-456B-8220-7A93A95B06E5}" destId="{4DB5173A-AA94-4452-961A-E1F44F0BE2A6}" srcOrd="1" destOrd="0" presId="urn:microsoft.com/office/officeart/2005/8/layout/process2"/>
    <dgm:cxn modelId="{25C936BB-8411-4628-A486-2A2A29429395}" type="presParOf" srcId="{4DB5173A-AA94-4452-961A-E1F44F0BE2A6}" destId="{6673DD40-7DEB-4319-96EF-0AD1F7645D9C}" srcOrd="0" destOrd="0" presId="urn:microsoft.com/office/officeart/2005/8/layout/process2"/>
    <dgm:cxn modelId="{1159F078-037A-4477-BB6E-6D89F8F68F52}" type="presParOf" srcId="{9EF513AA-1EC9-456B-8220-7A93A95B06E5}" destId="{EAA74DE8-8B79-46C2-8318-C6A9318402E1}" srcOrd="2" destOrd="0" presId="urn:microsoft.com/office/officeart/2005/8/layout/process2"/>
    <dgm:cxn modelId="{905637C5-E883-4F53-9D00-6D2B96C83CD9}" type="presParOf" srcId="{9EF513AA-1EC9-456B-8220-7A93A95B06E5}" destId="{23A4627E-6927-4260-B871-D017AE48DF78}" srcOrd="3" destOrd="0" presId="urn:microsoft.com/office/officeart/2005/8/layout/process2"/>
    <dgm:cxn modelId="{373493BB-4FE2-4A5E-AF26-871D2F33E82F}" type="presParOf" srcId="{23A4627E-6927-4260-B871-D017AE48DF78}" destId="{AD5AAA90-0A78-4DF0-B620-586E30077382}" srcOrd="0" destOrd="0" presId="urn:microsoft.com/office/officeart/2005/8/layout/process2"/>
    <dgm:cxn modelId="{0FBAC423-AFA3-41A5-A3A8-0E167AF32B64}" type="presParOf" srcId="{9EF513AA-1EC9-456B-8220-7A93A95B06E5}" destId="{97BD99B5-4C3F-4211-A5B8-3D5154F5D8D8}" srcOrd="4" destOrd="0" presId="urn:microsoft.com/office/officeart/2005/8/layout/process2"/>
    <dgm:cxn modelId="{4ABAA9A8-36EF-496C-B1D9-CD756287A23A}" type="presParOf" srcId="{9EF513AA-1EC9-456B-8220-7A93A95B06E5}" destId="{4400A7A7-71A0-4CDB-AFB7-4F93B698274C}" srcOrd="5" destOrd="0" presId="urn:microsoft.com/office/officeart/2005/8/layout/process2"/>
    <dgm:cxn modelId="{FC162DFD-249D-4BE3-8DD9-8751316FC4F6}" type="presParOf" srcId="{4400A7A7-71A0-4CDB-AFB7-4F93B698274C}" destId="{120D3A79-AA1D-4DE6-82F1-4D3A8D490065}" srcOrd="0" destOrd="0" presId="urn:microsoft.com/office/officeart/2005/8/layout/process2"/>
    <dgm:cxn modelId="{B1F0F8AE-01F3-4473-8F4B-6C8D50E05DCE}" type="presParOf" srcId="{9EF513AA-1EC9-456B-8220-7A93A95B06E5}" destId="{565847D4-888E-48FE-895E-F8A0B06BF472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ACC3AA-7825-41F9-9237-FE31E4B3FA29}">
      <dsp:nvSpPr>
        <dsp:cNvPr id="0" name=""/>
        <dsp:cNvSpPr/>
      </dsp:nvSpPr>
      <dsp:spPr>
        <a:xfrm rot="16200000">
          <a:off x="823822" y="-823822"/>
          <a:ext cx="3255032" cy="4902677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Arial"/>
              <a:cs typeface="Arial"/>
            </a:rPr>
            <a:t>Introduction / ADHD, classified in the ICD-11,is a neuro develop mental condition marked  by in attention ,hyperactivity, and impulsivity .Affecting roughly 5-7% of children and around 2.5% of adults worldwide, ADHD can significantly affect academic achievements, interpersonal relationships, self-esteem, and overall mental well-being</a:t>
          </a:r>
        </a:p>
      </dsp:txBody>
      <dsp:txXfrm rot="5400000">
        <a:off x="0" y="651006"/>
        <a:ext cx="4902677" cy="19530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E42895-B57A-4514-AB18-245A049F0D5D}">
      <dsp:nvSpPr>
        <dsp:cNvPr id="0" name=""/>
        <dsp:cNvSpPr/>
      </dsp:nvSpPr>
      <dsp:spPr>
        <a:xfrm>
          <a:off x="0" y="630985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444444"/>
              </a:solidFill>
              <a:latin typeface="Calibri"/>
              <a:ea typeface="Calibri"/>
              <a:cs typeface="Calibri"/>
            </a:rPr>
            <a:t>Perspectives: Diagnosis: Based on ICD-11 and DSM-5 criteria; symptoms must be evident across multiple environments.</a:t>
          </a:r>
        </a:p>
      </dsp:txBody>
      <dsp:txXfrm>
        <a:off x="0" y="630985"/>
        <a:ext cx="2138632" cy="1283179"/>
      </dsp:txXfrm>
    </dsp:sp>
    <dsp:sp modelId="{9F20DCA6-F27C-43D8-A2B9-5BFFF60DCC62}">
      <dsp:nvSpPr>
        <dsp:cNvPr id="0" name=""/>
        <dsp:cNvSpPr/>
      </dsp:nvSpPr>
      <dsp:spPr>
        <a:xfrm>
          <a:off x="2352495" y="630985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222222"/>
              </a:solidFill>
              <a:latin typeface="Arial"/>
              <a:cs typeface="Arial"/>
            </a:rPr>
            <a:t>Interventions: Pharmacological: Stimulants (e.g., methylphenidate) and non-stimulants (e.g., atomoxetine). </a:t>
          </a:r>
          <a:endParaRPr lang="en-GB" sz="1600" kern="1200" dirty="0">
            <a:latin typeface="Century Gothic" panose="020B0502020202020204"/>
          </a:endParaRPr>
        </a:p>
      </dsp:txBody>
      <dsp:txXfrm>
        <a:off x="2352495" y="630985"/>
        <a:ext cx="2138632" cy="1283179"/>
      </dsp:txXfrm>
    </dsp:sp>
    <dsp:sp modelId="{B915A572-61CE-445D-A610-08EA916F9415}">
      <dsp:nvSpPr>
        <dsp:cNvPr id="0" name=""/>
        <dsp:cNvSpPr/>
      </dsp:nvSpPr>
      <dsp:spPr>
        <a:xfrm>
          <a:off x="4704990" y="630985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>
              <a:solidFill>
                <a:srgbClr val="222222"/>
              </a:solidFill>
              <a:latin typeface="Arial"/>
              <a:cs typeface="Arial"/>
            </a:rPr>
            <a:t>Behavioral</a:t>
          </a:r>
          <a:r>
            <a:rPr lang="en-GB" sz="1400" kern="1200" dirty="0">
              <a:solidFill>
                <a:srgbClr val="222222"/>
              </a:solidFill>
              <a:latin typeface="Arial"/>
              <a:cs typeface="Arial"/>
            </a:rPr>
            <a:t> therapies: Cognitive-</a:t>
          </a:r>
          <a:r>
            <a:rPr lang="en-GB" sz="1400" kern="1200" dirty="0" err="1">
              <a:solidFill>
                <a:srgbClr val="222222"/>
              </a:solidFill>
              <a:latin typeface="Arial"/>
              <a:cs typeface="Arial"/>
            </a:rPr>
            <a:t>behavioral</a:t>
          </a:r>
          <a:r>
            <a:rPr lang="en-GB" sz="1400" kern="1200" dirty="0">
              <a:solidFill>
                <a:srgbClr val="222222"/>
              </a:solidFill>
              <a:latin typeface="Arial"/>
              <a:cs typeface="Arial"/>
            </a:rPr>
            <a:t> therapy (CBT), parent training, and social skills programs.</a:t>
          </a:r>
          <a:endParaRPr lang="en-GB" sz="1400" kern="1200" dirty="0"/>
        </a:p>
      </dsp:txBody>
      <dsp:txXfrm>
        <a:off x="4704990" y="630985"/>
        <a:ext cx="2138632" cy="1283179"/>
      </dsp:txXfrm>
    </dsp:sp>
    <dsp:sp modelId="{E31C6D93-8F7B-481C-A627-9746BC00F148}">
      <dsp:nvSpPr>
        <dsp:cNvPr id="0" name=""/>
        <dsp:cNvSpPr/>
      </dsp:nvSpPr>
      <dsp:spPr>
        <a:xfrm>
          <a:off x="0" y="2128028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rgbClr val="222222"/>
              </a:solidFill>
              <a:latin typeface="Arial"/>
              <a:cs typeface="Arial"/>
            </a:rPr>
            <a:t>Educational support: Classroom accommodations and individualized learning plans.</a:t>
          </a:r>
          <a:endParaRPr lang="en-GB" sz="1400" kern="1200" dirty="0"/>
        </a:p>
      </dsp:txBody>
      <dsp:txXfrm>
        <a:off x="0" y="2128028"/>
        <a:ext cx="2138632" cy="1283179"/>
      </dsp:txXfrm>
    </dsp:sp>
    <dsp:sp modelId="{FFFB85B5-75DC-478D-A57A-49BCA98416AD}">
      <dsp:nvSpPr>
        <dsp:cNvPr id="0" name=""/>
        <dsp:cNvSpPr/>
      </dsp:nvSpPr>
      <dsp:spPr>
        <a:xfrm>
          <a:off x="2352495" y="2128028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222222"/>
              </a:solidFill>
              <a:latin typeface="Arial"/>
              <a:cs typeface="Arial"/>
            </a:rPr>
            <a:t>Challenges: Often underdiagnosed in girls and adults; frequently co-occurs with anxiety or learning disorders.</a:t>
          </a:r>
          <a:endParaRPr lang="en-GB" sz="1400" kern="1200" dirty="0"/>
        </a:p>
      </dsp:txBody>
      <dsp:txXfrm>
        <a:off x="2352495" y="2128028"/>
        <a:ext cx="2138632" cy="1283179"/>
      </dsp:txXfrm>
    </dsp:sp>
    <dsp:sp modelId="{B571C6B6-6698-4A3E-91FE-04CB7D019CDC}">
      <dsp:nvSpPr>
        <dsp:cNvPr id="0" name=""/>
        <dsp:cNvSpPr/>
      </dsp:nvSpPr>
      <dsp:spPr>
        <a:xfrm>
          <a:off x="4704990" y="2128028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222222"/>
              </a:solidFill>
              <a:latin typeface="Arial"/>
              <a:cs typeface="Arial"/>
            </a:rPr>
            <a:t>Social, Cultural &amp; Political Context: Stigma &amp; discrimination: Misunderstood as laziness or bad parenting.</a:t>
          </a:r>
          <a:endParaRPr lang="en-GB" sz="1400" kern="1200" dirty="0">
            <a:latin typeface="Century Gothic" panose="020B0502020202020204"/>
          </a:endParaRPr>
        </a:p>
      </dsp:txBody>
      <dsp:txXfrm>
        <a:off x="4704990" y="2128028"/>
        <a:ext cx="2138632" cy="1283179"/>
      </dsp:txXfrm>
    </dsp:sp>
    <dsp:sp modelId="{F816F6CD-C223-4397-A5A3-D68A9C84CCF9}">
      <dsp:nvSpPr>
        <dsp:cNvPr id="0" name=""/>
        <dsp:cNvSpPr/>
      </dsp:nvSpPr>
      <dsp:spPr>
        <a:xfrm>
          <a:off x="0" y="3625070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222222"/>
              </a:solidFill>
              <a:latin typeface="Arial"/>
              <a:cs typeface="Arial"/>
            </a:rPr>
            <a:t>Cultural variations: Diagnosis and treatment differ across countries.</a:t>
          </a:r>
          <a:endParaRPr lang="en-GB" sz="1400" kern="1200" dirty="0"/>
        </a:p>
      </dsp:txBody>
      <dsp:txXfrm>
        <a:off x="0" y="3625070"/>
        <a:ext cx="2138632" cy="1283179"/>
      </dsp:txXfrm>
    </dsp:sp>
    <dsp:sp modelId="{D459CA79-A49C-4A83-82FC-699101C97C21}">
      <dsp:nvSpPr>
        <dsp:cNvPr id="0" name=""/>
        <dsp:cNvSpPr/>
      </dsp:nvSpPr>
      <dsp:spPr>
        <a:xfrm>
          <a:off x="2352495" y="3625070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222222"/>
              </a:solidFill>
              <a:latin typeface="Arial"/>
              <a:cs typeface="Arial"/>
            </a:rPr>
            <a:t>Policy / Legislation:</a:t>
          </a:r>
          <a:endParaRPr lang="en-GB" sz="1400" kern="1200" dirty="0"/>
        </a:p>
      </dsp:txBody>
      <dsp:txXfrm>
        <a:off x="2352495" y="3625070"/>
        <a:ext cx="2138632" cy="1283179"/>
      </dsp:txXfrm>
    </dsp:sp>
    <dsp:sp modelId="{683A6DE1-919C-4257-85EF-39524D9ED284}">
      <dsp:nvSpPr>
        <dsp:cNvPr id="0" name=""/>
        <dsp:cNvSpPr/>
      </dsp:nvSpPr>
      <dsp:spPr>
        <a:xfrm>
          <a:off x="4704990" y="3625070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222222"/>
              </a:solidFill>
              <a:latin typeface="Arial"/>
              <a:cs typeface="Arial"/>
            </a:rPr>
            <a:t>Special education laws (IDEA, US)</a:t>
          </a:r>
          <a:endParaRPr lang="en-GB" sz="1400" kern="1200" dirty="0"/>
        </a:p>
      </dsp:txBody>
      <dsp:txXfrm>
        <a:off x="4704990" y="3625070"/>
        <a:ext cx="2138632" cy="1283179"/>
      </dsp:txXfrm>
    </dsp:sp>
    <dsp:sp modelId="{02F4524B-553F-4F72-B45D-3E020D2FD73A}">
      <dsp:nvSpPr>
        <dsp:cNvPr id="0" name=""/>
        <dsp:cNvSpPr/>
      </dsp:nvSpPr>
      <dsp:spPr>
        <a:xfrm>
          <a:off x="1176247" y="5122113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222222"/>
              </a:solidFill>
              <a:latin typeface="Arial"/>
              <a:cs typeface="Arial"/>
            </a:rPr>
            <a:t>Disability rights frameworks (UN CRPD)</a:t>
          </a:r>
          <a:endParaRPr lang="en-GB" sz="1400" kern="1200" dirty="0"/>
        </a:p>
      </dsp:txBody>
      <dsp:txXfrm>
        <a:off x="1176247" y="5122113"/>
        <a:ext cx="2138632" cy="1283179"/>
      </dsp:txXfrm>
    </dsp:sp>
    <dsp:sp modelId="{B76FE523-E70F-4E56-A1C1-90E3F6BD1E13}">
      <dsp:nvSpPr>
        <dsp:cNvPr id="0" name=""/>
        <dsp:cNvSpPr/>
      </dsp:nvSpPr>
      <dsp:spPr>
        <a:xfrm>
          <a:off x="3528743" y="5122113"/>
          <a:ext cx="2138632" cy="1283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222222"/>
              </a:solidFill>
              <a:latin typeface="Arial"/>
              <a:cs typeface="Arial"/>
            </a:rPr>
            <a:t>Access and equity remain challenges.</a:t>
          </a:r>
          <a:endParaRPr lang="en-GB" sz="1400" kern="1200" dirty="0"/>
        </a:p>
      </dsp:txBody>
      <dsp:txXfrm>
        <a:off x="3528743" y="5122113"/>
        <a:ext cx="2138632" cy="12831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A4CD96-491B-442E-B40A-E52228CF2DD1}">
      <dsp:nvSpPr>
        <dsp:cNvPr id="0" name=""/>
        <dsp:cNvSpPr/>
      </dsp:nvSpPr>
      <dsp:spPr>
        <a:xfrm>
          <a:off x="8302" y="1048437"/>
          <a:ext cx="2481399" cy="1488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rgbClr val="FFFFFF"/>
              </a:solidFill>
              <a:latin typeface="Century Gothic" panose="020B0502020202020204"/>
              <a:ea typeface="+mn-ea"/>
              <a:cs typeface="+mn-cs"/>
            </a:rPr>
            <a:t> </a:t>
          </a:r>
          <a:r>
            <a:rPr lang="en-GB" sz="1600" b="1" kern="1200" dirty="0">
              <a:solidFill>
                <a:srgbClr val="222222"/>
              </a:solidFill>
              <a:latin typeface="Arial"/>
              <a:ea typeface="+mn-ea"/>
              <a:cs typeface="Arial"/>
            </a:rPr>
            <a:t>Critical Analysis: Shift from moral/ </a:t>
          </a:r>
          <a:r>
            <a:rPr lang="en-GB" sz="1600" b="1" kern="1200" dirty="0" err="1">
              <a:solidFill>
                <a:srgbClr val="222222"/>
              </a:solidFill>
              <a:latin typeface="Arial"/>
              <a:ea typeface="+mn-ea"/>
              <a:cs typeface="Arial"/>
            </a:rPr>
            <a:t>behavioral</a:t>
          </a:r>
          <a:r>
            <a:rPr lang="en-GB" sz="1600" b="1" kern="1200" dirty="0">
              <a:solidFill>
                <a:srgbClr val="222222"/>
              </a:solidFill>
              <a:latin typeface="Arial"/>
              <a:ea typeface="+mn-ea"/>
              <a:cs typeface="Arial"/>
            </a:rPr>
            <a:t> framing → neurobiological understanding.</a:t>
          </a:r>
          <a:endParaRPr lang="en-GB" sz="1600" b="1" kern="1200" dirty="0">
            <a:solidFill>
              <a:srgbClr val="FFFFFF"/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51909" y="1092044"/>
        <a:ext cx="2394185" cy="1401625"/>
      </dsp:txXfrm>
    </dsp:sp>
    <dsp:sp modelId="{1179F22B-5AF8-47A3-8185-E0A08EC74B02}">
      <dsp:nvSpPr>
        <dsp:cNvPr id="0" name=""/>
        <dsp:cNvSpPr/>
      </dsp:nvSpPr>
      <dsp:spPr>
        <a:xfrm>
          <a:off x="2708064" y="1485163"/>
          <a:ext cx="526056" cy="6153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2708064" y="1608240"/>
        <a:ext cx="368239" cy="369233"/>
      </dsp:txXfrm>
    </dsp:sp>
    <dsp:sp modelId="{E4B97EF5-2B03-4686-B2CD-C9DCBE3923FD}">
      <dsp:nvSpPr>
        <dsp:cNvPr id="0" name=""/>
        <dsp:cNvSpPr/>
      </dsp:nvSpPr>
      <dsp:spPr>
        <a:xfrm>
          <a:off x="3482261" y="1048437"/>
          <a:ext cx="2481399" cy="1488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222222"/>
              </a:solidFill>
              <a:latin typeface="Arial"/>
              <a:ea typeface="+mn-ea"/>
              <a:cs typeface="Arial"/>
            </a:rPr>
            <a:t>Evolution: Punitive strategies → evidence-based interventions.</a:t>
          </a:r>
          <a:endParaRPr lang="en-GB" sz="1800" b="1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3525868" y="1092044"/>
        <a:ext cx="2394185" cy="1401625"/>
      </dsp:txXfrm>
    </dsp:sp>
    <dsp:sp modelId="{9864F09B-B246-4700-B2DF-9BDFA88B87FF}">
      <dsp:nvSpPr>
        <dsp:cNvPr id="0" name=""/>
        <dsp:cNvSpPr/>
      </dsp:nvSpPr>
      <dsp:spPr>
        <a:xfrm>
          <a:off x="6182024" y="1485163"/>
          <a:ext cx="526056" cy="6153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6182024" y="1608240"/>
        <a:ext cx="368239" cy="369233"/>
      </dsp:txXfrm>
    </dsp:sp>
    <dsp:sp modelId="{E6C8B5D3-D695-4616-ADAE-871EA7445A27}">
      <dsp:nvSpPr>
        <dsp:cNvPr id="0" name=""/>
        <dsp:cNvSpPr/>
      </dsp:nvSpPr>
      <dsp:spPr>
        <a:xfrm>
          <a:off x="6956221" y="1048437"/>
          <a:ext cx="2481399" cy="1488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222222"/>
              </a:solidFill>
              <a:latin typeface="Arial"/>
              <a:ea typeface="+mn-ea"/>
              <a:cs typeface="Arial"/>
            </a:rPr>
            <a:t>Remaining gaps:</a:t>
          </a:r>
          <a:endParaRPr lang="en-GB" sz="1800" b="1" kern="1200" dirty="0">
            <a:solidFill>
              <a:srgbClr val="FFFFFF"/>
            </a:solidFill>
            <a:ea typeface="+mn-ea"/>
            <a:cs typeface="+mn-cs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>
              <a:solidFill>
                <a:srgbClr val="222222"/>
              </a:solidFill>
              <a:latin typeface="Arial"/>
              <a:ea typeface="+mn-ea"/>
              <a:cs typeface="Arial"/>
            </a:rPr>
            <a:t>Disparities in access</a:t>
          </a:r>
          <a:endParaRPr lang="en-GB" sz="1400" b="1" kern="1200" dirty="0">
            <a:solidFill>
              <a:srgbClr val="FFFFFF"/>
            </a:solidFill>
            <a:ea typeface="+mn-ea"/>
            <a:cs typeface="+mn-cs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>
              <a:solidFill>
                <a:srgbClr val="222222"/>
              </a:solidFill>
              <a:latin typeface="Arial"/>
              <a:ea typeface="+mn-ea"/>
              <a:cs typeface="Arial"/>
            </a:rPr>
            <a:t>Gender differences (girls often underdiagnosed)</a:t>
          </a:r>
          <a:endParaRPr lang="en-GB" sz="1400" b="1" kern="1200" dirty="0">
            <a:solidFill>
              <a:srgbClr val="FFFFFF"/>
            </a:solidFill>
            <a:ea typeface="+mn-ea"/>
            <a:cs typeface="+mn-cs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b="1" kern="1200">
              <a:solidFill>
                <a:srgbClr val="222222"/>
              </a:solidFill>
              <a:latin typeface="Arial"/>
              <a:ea typeface="+mn-ea"/>
              <a:cs typeface="Arial"/>
            </a:rPr>
            <a:t>Persistent stigma</a:t>
          </a:r>
          <a:endParaRPr lang="en-GB" sz="1400" b="1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6999828" y="1092044"/>
        <a:ext cx="2394185" cy="14016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156FA5-AC51-4BF4-9729-2405AB75AB1C}">
      <dsp:nvSpPr>
        <dsp:cNvPr id="0" name=""/>
        <dsp:cNvSpPr/>
      </dsp:nvSpPr>
      <dsp:spPr>
        <a:xfrm>
          <a:off x="1216691" y="2073"/>
          <a:ext cx="2454917" cy="7714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entury Gothic" panose="020B0502020202020204"/>
            </a:rPr>
            <a:t>Recommendations:</a:t>
          </a:r>
          <a:endParaRPr lang="en-GB" sz="1500" kern="1200"/>
        </a:p>
      </dsp:txBody>
      <dsp:txXfrm>
        <a:off x="1239286" y="24668"/>
        <a:ext cx="2409727" cy="726250"/>
      </dsp:txXfrm>
    </dsp:sp>
    <dsp:sp modelId="{4DB5173A-AA94-4452-961A-E1F44F0BE2A6}">
      <dsp:nvSpPr>
        <dsp:cNvPr id="0" name=""/>
        <dsp:cNvSpPr/>
      </dsp:nvSpPr>
      <dsp:spPr>
        <a:xfrm rot="5400000">
          <a:off x="2299505" y="792800"/>
          <a:ext cx="289290" cy="347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-5400000">
        <a:off x="2340007" y="821729"/>
        <a:ext cx="208288" cy="202503"/>
      </dsp:txXfrm>
    </dsp:sp>
    <dsp:sp modelId="{EAA74DE8-8B79-46C2-8318-C6A9318402E1}">
      <dsp:nvSpPr>
        <dsp:cNvPr id="0" name=""/>
        <dsp:cNvSpPr/>
      </dsp:nvSpPr>
      <dsp:spPr>
        <a:xfrm>
          <a:off x="1216691" y="1159234"/>
          <a:ext cx="2454917" cy="7714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rgbClr val="222222"/>
              </a:solidFill>
              <a:latin typeface="Arial"/>
              <a:cs typeface="Arial"/>
            </a:rPr>
            <a:t>Policy: Early diagnosis, equitable access, adult ADHD services.</a:t>
          </a:r>
          <a:endParaRPr lang="en-GB" sz="1500" kern="1200" dirty="0">
            <a:latin typeface="Century Gothic" panose="020B0502020202020204"/>
          </a:endParaRPr>
        </a:p>
      </dsp:txBody>
      <dsp:txXfrm>
        <a:off x="1239286" y="1181829"/>
        <a:ext cx="2409727" cy="726250"/>
      </dsp:txXfrm>
    </dsp:sp>
    <dsp:sp modelId="{23A4627E-6927-4260-B871-D017AE48DF78}">
      <dsp:nvSpPr>
        <dsp:cNvPr id="0" name=""/>
        <dsp:cNvSpPr/>
      </dsp:nvSpPr>
      <dsp:spPr>
        <a:xfrm rot="5400000">
          <a:off x="2299505" y="1949961"/>
          <a:ext cx="289290" cy="347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-5400000">
        <a:off x="2340007" y="1978890"/>
        <a:ext cx="208288" cy="202503"/>
      </dsp:txXfrm>
    </dsp:sp>
    <dsp:sp modelId="{97BD99B5-4C3F-4211-A5B8-3D5154F5D8D8}">
      <dsp:nvSpPr>
        <dsp:cNvPr id="0" name=""/>
        <dsp:cNvSpPr/>
      </dsp:nvSpPr>
      <dsp:spPr>
        <a:xfrm>
          <a:off x="1216691" y="2316395"/>
          <a:ext cx="2454917" cy="7714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rgbClr val="222222"/>
              </a:solidFill>
              <a:latin typeface="Arial"/>
              <a:cs typeface="Arial"/>
            </a:rPr>
            <a:t>Practice: Educator/clinician training, evidence-based interventions.</a:t>
          </a:r>
          <a:endParaRPr lang="en-GB" sz="1500" kern="1200" dirty="0"/>
        </a:p>
      </dsp:txBody>
      <dsp:txXfrm>
        <a:off x="1239286" y="2338990"/>
        <a:ext cx="2409727" cy="726250"/>
      </dsp:txXfrm>
    </dsp:sp>
    <dsp:sp modelId="{4400A7A7-71A0-4CDB-AFB7-4F93B698274C}">
      <dsp:nvSpPr>
        <dsp:cNvPr id="0" name=""/>
        <dsp:cNvSpPr/>
      </dsp:nvSpPr>
      <dsp:spPr>
        <a:xfrm rot="5400000">
          <a:off x="2299505" y="3107122"/>
          <a:ext cx="289290" cy="3471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-5400000">
        <a:off x="2340007" y="3136051"/>
        <a:ext cx="208288" cy="202503"/>
      </dsp:txXfrm>
    </dsp:sp>
    <dsp:sp modelId="{565847D4-888E-48FE-895E-F8A0B06BF472}">
      <dsp:nvSpPr>
        <dsp:cNvPr id="0" name=""/>
        <dsp:cNvSpPr/>
      </dsp:nvSpPr>
      <dsp:spPr>
        <a:xfrm>
          <a:off x="1216691" y="3473556"/>
          <a:ext cx="2454917" cy="7714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rgbClr val="222222"/>
              </a:solidFill>
              <a:latin typeface="Arial"/>
              <a:cs typeface="Arial"/>
            </a:rPr>
            <a:t>Public awareness: Campaigns to reduce stigma.</a:t>
          </a:r>
          <a:endParaRPr lang="en-GB" sz="1500" kern="1200" dirty="0"/>
        </a:p>
      </dsp:txBody>
      <dsp:txXfrm>
        <a:off x="1239286" y="3496151"/>
        <a:ext cx="2409727" cy="726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5779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935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018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201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442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325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726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8328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018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511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9101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9519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4252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039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92871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587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895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531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  <p:sldLayoutId id="214748376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microsoft.com/office/2007/relationships/diagramDrawing" Target="../diagrams/drawing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QuickStyle" Target="../diagrams/quickStyle2.xml"/><Relationship Id="rId5" Type="http://schemas.openxmlformats.org/officeDocument/2006/relationships/diagramQuickStyle" Target="../diagrams/quickStyle1.xml"/><Relationship Id="rId10" Type="http://schemas.openxmlformats.org/officeDocument/2006/relationships/diagramLayout" Target="../diagrams/layout2.xml"/><Relationship Id="rId4" Type="http://schemas.openxmlformats.org/officeDocument/2006/relationships/diagramLayout" Target="../diagrams/layout1.xml"/><Relationship Id="rId9" Type="http://schemas.openxmlformats.org/officeDocument/2006/relationships/diagramData" Target="../diagrams/data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image" Target="../media/image6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12" Type="http://schemas.microsoft.com/office/2007/relationships/diagramDrawing" Target="../diagrams/drawing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diagramColors" Target="../diagrams/colors4.xml"/><Relationship Id="rId5" Type="http://schemas.openxmlformats.org/officeDocument/2006/relationships/diagramColors" Target="../diagrams/colors3.xml"/><Relationship Id="rId10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3.xml"/><Relationship Id="rId9" Type="http://schemas.openxmlformats.org/officeDocument/2006/relationships/diagramLayout" Target="../diagrams/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dawnbrownmd/where-did-the-adhd-stigma-originate-390093b5eabc" TargetMode="External"/><Relationship Id="rId2" Type="http://schemas.openxmlformats.org/officeDocument/2006/relationships/hyperlink" Target="https://aheartforallstudents.com/what-are-the-7-types-of-adh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searchgate.net/figure/Comparison-between-current-and-personalized-therapeutic-approaches-for-CF-therapy_fig4_3519783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A1AA76-57EC-2A0E-4AA8-A63F104A93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90" r="-2" b="35659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1415" y="495164"/>
            <a:ext cx="10891895" cy="2176292"/>
          </a:xfrm>
        </p:spPr>
        <p:txBody>
          <a:bodyPr>
            <a:normAutofit/>
          </a:bodyPr>
          <a:lstStyle/>
          <a:p>
            <a:r>
              <a:rPr lang="en-GB" sz="5400" b="0">
                <a:latin typeface="Arial"/>
                <a:cs typeface="Arial"/>
              </a:rPr>
              <a:t>ADHD </a:t>
            </a:r>
            <a:r>
              <a:rPr lang="en-GB">
                <a:latin typeface="Arial"/>
                <a:cs typeface="Arial"/>
              </a:rPr>
              <a:t>(Attention-Deficit/Hyperactivity Disorder)</a:t>
            </a:r>
            <a:endParaRPr lang="en-US">
              <a:latin typeface="Century Gothic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5151" y="4283239"/>
            <a:ext cx="4134538" cy="1475177"/>
          </a:xfrm>
        </p:spPr>
        <p:txBody>
          <a:bodyPr>
            <a:normAutofit/>
          </a:bodyPr>
          <a:lstStyle/>
          <a:p>
            <a:r>
              <a:rPr lang="en-GB" dirty="0"/>
              <a:t>Tayy</a:t>
            </a:r>
            <a:r>
              <a:rPr lang="en-GB"/>
              <a:t>aba Shamim(2319019)</a:t>
            </a:r>
          </a:p>
          <a:p>
            <a:r>
              <a:rPr lang="en-GB" dirty="0"/>
              <a:t>Psychopathological Classification and </a:t>
            </a:r>
            <a:r>
              <a:rPr lang="en-GB"/>
              <a:t>Provisions.</a:t>
            </a:r>
          </a:p>
          <a:p>
            <a:r>
              <a:rPr lang="en-GB" dirty="0"/>
              <a:t>Neale Haddon.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olorful brain with white text&#10;&#10;AI-generated content may be incorrect.">
            <a:extLst>
              <a:ext uri="{FF2B5EF4-FFF2-40B4-BE49-F238E27FC236}">
                <a16:creationId xmlns:a16="http://schemas.microsoft.com/office/drawing/2014/main" id="{718336D7-9149-E7B7-A60B-08DCB42FA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32" y="609608"/>
            <a:ext cx="2665104" cy="128947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576ADA-B768-82AE-3596-5B94FA471F0F}"/>
              </a:ext>
            </a:extLst>
          </p:cNvPr>
          <p:cNvSpPr txBox="1"/>
          <p:nvPr/>
        </p:nvSpPr>
        <p:spPr>
          <a:xfrm>
            <a:off x="3043894" y="606489"/>
            <a:ext cx="26624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5400" b="1">
                <a:highlight>
                  <a:srgbClr val="FFFF00"/>
                </a:highlight>
              </a:rPr>
              <a:t>ADHD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AB3346CE-5224-F42C-3025-745A4E28BB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5761861"/>
              </p:ext>
            </p:extLst>
          </p:nvPr>
        </p:nvGraphicFramePr>
        <p:xfrm>
          <a:off x="1" y="2031524"/>
          <a:ext cx="4902677" cy="3255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93" name="Picture 192">
            <a:extLst>
              <a:ext uri="{FF2B5EF4-FFF2-40B4-BE49-F238E27FC236}">
                <a16:creationId xmlns:a16="http://schemas.microsoft.com/office/drawing/2014/main" id="{82F58A87-62E0-C167-E41F-A942610159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503" y="4873833"/>
            <a:ext cx="4621785" cy="1984257"/>
          </a:xfrm>
          <a:prstGeom prst="rect">
            <a:avLst/>
          </a:prstGeom>
        </p:spPr>
      </p:pic>
      <p:graphicFrame>
        <p:nvGraphicFramePr>
          <p:cNvPr id="345" name="Diagram 344">
            <a:extLst>
              <a:ext uri="{FF2B5EF4-FFF2-40B4-BE49-F238E27FC236}">
                <a16:creationId xmlns:a16="http://schemas.microsoft.com/office/drawing/2014/main" id="{5AB37996-C4C1-8304-9F80-8E37B16F27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2289293"/>
              </p:ext>
            </p:extLst>
          </p:nvPr>
        </p:nvGraphicFramePr>
        <p:xfrm>
          <a:off x="5218982" y="363749"/>
          <a:ext cx="6843623" cy="7036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1042998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E53E6B2-A2CD-740B-7434-316B3CCBEC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9133703"/>
              </p:ext>
            </p:extLst>
          </p:nvPr>
        </p:nvGraphicFramePr>
        <p:xfrm>
          <a:off x="1121435" y="-326367"/>
          <a:ext cx="9445923" cy="3585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91" name="Picture 190" descr="A diagram of different stages of a patient&#10;&#10;AI-generated content may be incorrect.">
            <a:extLst>
              <a:ext uri="{FF2B5EF4-FFF2-40B4-BE49-F238E27FC236}">
                <a16:creationId xmlns:a16="http://schemas.microsoft.com/office/drawing/2014/main" id="{0A6DF45D-B3F4-2980-709A-7A6F3C500D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9037" y="2567886"/>
            <a:ext cx="3886380" cy="4108869"/>
          </a:xfrm>
          <a:prstGeom prst="rect">
            <a:avLst/>
          </a:prstGeom>
        </p:spPr>
      </p:pic>
      <p:graphicFrame>
        <p:nvGraphicFramePr>
          <p:cNvPr id="198" name="Diagram 197">
            <a:extLst>
              <a:ext uri="{FF2B5EF4-FFF2-40B4-BE49-F238E27FC236}">
                <a16:creationId xmlns:a16="http://schemas.microsoft.com/office/drawing/2014/main" id="{7D1B23F5-9CFD-538E-7936-C1833C6718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92937193"/>
              </p:ext>
            </p:extLst>
          </p:nvPr>
        </p:nvGraphicFramePr>
        <p:xfrm>
          <a:off x="3407434" y="2405332"/>
          <a:ext cx="4888301" cy="42470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417" name="Picture 416" descr="A group of speech bubbles with text boxes&#10;&#10;AI-generated content may be incorrect.">
            <a:extLst>
              <a:ext uri="{FF2B5EF4-FFF2-40B4-BE49-F238E27FC236}">
                <a16:creationId xmlns:a16="http://schemas.microsoft.com/office/drawing/2014/main" id="{0709FB2F-874C-F4E8-C365-2B10B96C370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140067" y="2399042"/>
            <a:ext cx="5057414" cy="4460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14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FE66D-AF2B-2524-4CB4-0B1A9B459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C3674-D1E4-D56B-2F11-A451EAC1B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https://aheartforallstudents.com/what-are-the-7-types-of-adhd/</a:t>
            </a:r>
            <a:endParaRPr lang="en-US"/>
          </a:p>
          <a:p>
            <a:r>
              <a:rPr lang="en-GB" dirty="0">
                <a:ea typeface="+mn-lt"/>
                <a:cs typeface="+mn-lt"/>
                <a:hlinkClick r:id="rId3"/>
              </a:rPr>
              <a:t>https://medium.com/@dawnbrownmd/where-did-the-adhd-stigma-originate-390093b5eabc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4"/>
              </a:rPr>
              <a:t>https://www.researchgate.net/figure/Comparison-between-current-and-personalized-therapeutic-approaches-for-CF-therapy_fig4_351978396</a:t>
            </a:r>
          </a:p>
          <a:p>
            <a:endParaRPr lang="en-GB" dirty="0">
              <a:ea typeface="+mn-lt"/>
              <a:cs typeface="+mn-lt"/>
            </a:endParaRPr>
          </a:p>
          <a:p>
            <a:pPr lvl="1"/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ICD-11, WHO (2018).</a:t>
            </a:r>
            <a:endParaRPr lang="en-GB">
              <a:solidFill>
                <a:srgbClr val="000000"/>
              </a:solidFill>
              <a:latin typeface="Arial"/>
              <a:cs typeface="Arial"/>
            </a:endParaRPr>
          </a:p>
          <a:p>
            <a:pPr lvl="1"/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American Psychiatric Association (2013) Diagnostic and statistical manual of mental disorders. 5thedn. Arlington, VA: American Psychiatric Publishing.</a:t>
            </a:r>
            <a:endParaRPr lang="en-GB">
              <a:solidFill>
                <a:srgbClr val="000000"/>
              </a:solidFill>
              <a:latin typeface="Arial"/>
              <a:cs typeface="Arial"/>
            </a:endParaRPr>
          </a:p>
          <a:p>
            <a:pPr lvl="1"/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Barkley, R.A. (2020) Attention-deficit hyperactivity disorder: A handbook for diagnosis and treatment.4th 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edn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New York: Guilford Press.</a:t>
            </a:r>
            <a:endParaRPr lang="en-GB" dirty="0">
              <a:solidFill>
                <a:srgbClr val="000000"/>
              </a:solidFill>
              <a:latin typeface="Arial"/>
              <a:cs typeface="Arial"/>
            </a:endParaRPr>
          </a:p>
          <a:p>
            <a:pPr marL="742950" lvl="2" indent="-285750"/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Faraone SV et al. (2015). The worldwide prevalence of ADHD. Am J Psychiatry.</a:t>
            </a:r>
            <a:endParaRPr lang="en-GB">
              <a:solidFill>
                <a:srgbClr val="000000"/>
              </a:solidFill>
              <a:latin typeface="Arial"/>
              <a:cs typeface="Arial"/>
            </a:endParaRPr>
          </a:p>
          <a:p>
            <a:pPr marL="742950" lvl="2" indent="-285750"/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IDEA (US), UN Convention on the Rights of Persons with Disabilities.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1354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Ion Boardroom</vt:lpstr>
      <vt:lpstr>ADHD (Attention-Deficit/Hyperactivity Disorder)</vt:lpstr>
      <vt:lpstr>PowerPoint Presentation</vt:lpstr>
      <vt:lpstr>PowerPoint Presentation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262</cp:revision>
  <dcterms:created xsi:type="dcterms:W3CDTF">2026-03-07T22:21:29Z</dcterms:created>
  <dcterms:modified xsi:type="dcterms:W3CDTF">2026-03-08T13:26:17Z</dcterms:modified>
</cp:coreProperties>
</file>