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Lst>
  <p:notesMasterIdLst>
    <p:notesMasterId r:id="rId34"/>
  </p:notesMasterIdLst>
  <p:sldIdLst>
    <p:sldId id="256" r:id="rId6"/>
    <p:sldId id="283" r:id="rId7"/>
    <p:sldId id="284" r:id="rId8"/>
    <p:sldId id="285" r:id="rId9"/>
    <p:sldId id="261" r:id="rId10"/>
    <p:sldId id="291" r:id="rId11"/>
    <p:sldId id="289" r:id="rId12"/>
    <p:sldId id="264" r:id="rId13"/>
    <p:sldId id="286" r:id="rId14"/>
    <p:sldId id="265" r:id="rId15"/>
    <p:sldId id="287" r:id="rId16"/>
    <p:sldId id="292" r:id="rId17"/>
    <p:sldId id="282" r:id="rId18"/>
    <p:sldId id="266" r:id="rId19"/>
    <p:sldId id="267" r:id="rId20"/>
    <p:sldId id="269" r:id="rId21"/>
    <p:sldId id="295" r:id="rId22"/>
    <p:sldId id="296" r:id="rId23"/>
    <p:sldId id="294" r:id="rId24"/>
    <p:sldId id="270" r:id="rId25"/>
    <p:sldId id="293" r:id="rId26"/>
    <p:sldId id="290" r:id="rId27"/>
    <p:sldId id="297" r:id="rId28"/>
    <p:sldId id="298" r:id="rId29"/>
    <p:sldId id="272" r:id="rId30"/>
    <p:sldId id="273" r:id="rId31"/>
    <p:sldId id="275" r:id="rId32"/>
    <p:sldId id="28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ADCE"/>
    <a:srgbClr val="C4C6C3"/>
    <a:srgbClr val="1D4F91"/>
    <a:srgbClr val="2017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7D79F4-ECDA-4908-94AA-98A10721914A}" v="762" dt="2025-11-06T15:29:27.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81356" autoAdjust="0"/>
  </p:normalViewPr>
  <p:slideViewPr>
    <p:cSldViewPr snapToGrid="0">
      <p:cViewPr varScale="1">
        <p:scale>
          <a:sx n="63" d="100"/>
          <a:sy n="63" d="100"/>
        </p:scale>
        <p:origin x="627" y="2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DAA737-393C-4FBC-9B39-2190C170A0F6}"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894205FB-DEEA-4943-920D-95B1E7A423FD}">
      <dgm:prSet phldrT="[Text]" custT="1"/>
      <dgm:spPr>
        <a:solidFill>
          <a:srgbClr val="FFC000"/>
        </a:solidFill>
      </dgm:spPr>
      <dgm:t>
        <a:bodyPr/>
        <a:lstStyle/>
        <a:p>
          <a:r>
            <a:rPr lang="en-US" sz="1800" dirty="0">
              <a:solidFill>
                <a:sysClr val="windowText" lastClr="000000"/>
              </a:solidFill>
            </a:rPr>
            <a:t>Vacancies</a:t>
          </a:r>
          <a:endParaRPr lang="en-US" sz="1500" dirty="0">
            <a:solidFill>
              <a:sysClr val="windowText" lastClr="000000"/>
            </a:solidFill>
          </a:endParaRPr>
        </a:p>
      </dgm:t>
    </dgm:pt>
    <dgm:pt modelId="{61797806-16D3-4674-A835-8781DEF626B3}" type="parTrans" cxnId="{40CB9DF5-B583-4564-A572-1F17AA6B95E8}">
      <dgm:prSet/>
      <dgm:spPr/>
      <dgm:t>
        <a:bodyPr/>
        <a:lstStyle/>
        <a:p>
          <a:endParaRPr lang="en-US"/>
        </a:p>
      </dgm:t>
    </dgm:pt>
    <dgm:pt modelId="{99DC8EE7-E4AC-456F-AC2F-99A5E1CD434E}" type="sibTrans" cxnId="{40CB9DF5-B583-4564-A572-1F17AA6B95E8}">
      <dgm:prSet/>
      <dgm:spPr/>
      <dgm:t>
        <a:bodyPr/>
        <a:lstStyle/>
        <a:p>
          <a:endParaRPr lang="en-US"/>
        </a:p>
      </dgm:t>
    </dgm:pt>
    <dgm:pt modelId="{8D68E4D6-3EA4-4832-97BB-1D8DB152DA75}">
      <dgm:prSet phldrT="[Text]" custT="1"/>
      <dgm:spPr>
        <a:solidFill>
          <a:srgbClr val="FFFF00">
            <a:alpha val="90000"/>
          </a:srgbClr>
        </a:solidFill>
      </dgm:spPr>
      <dgm:t>
        <a:bodyPr/>
        <a:lstStyle/>
        <a:p>
          <a:r>
            <a:rPr lang="en-US" sz="1800" dirty="0"/>
            <a:t>Where to look</a:t>
          </a:r>
        </a:p>
      </dgm:t>
    </dgm:pt>
    <dgm:pt modelId="{B30D3625-7A2A-4732-9ECC-9BDF65604070}" type="parTrans" cxnId="{421F6758-4305-4BBE-8552-1008670EA017}">
      <dgm:prSet/>
      <dgm:spPr/>
      <dgm:t>
        <a:bodyPr/>
        <a:lstStyle/>
        <a:p>
          <a:endParaRPr lang="en-US"/>
        </a:p>
      </dgm:t>
    </dgm:pt>
    <dgm:pt modelId="{FFB5B2C8-4C4D-4154-98BA-F84E6A3F84CD}" type="sibTrans" cxnId="{421F6758-4305-4BBE-8552-1008670EA017}">
      <dgm:prSet/>
      <dgm:spPr/>
      <dgm:t>
        <a:bodyPr/>
        <a:lstStyle/>
        <a:p>
          <a:endParaRPr lang="en-US"/>
        </a:p>
      </dgm:t>
    </dgm:pt>
    <dgm:pt modelId="{A3C2BF77-9967-4F80-A4E8-030DF2772EFC}">
      <dgm:prSet phldrT="[Text]" custT="1"/>
      <dgm:spPr>
        <a:solidFill>
          <a:srgbClr val="FFFF00">
            <a:alpha val="90000"/>
          </a:srgbClr>
        </a:solidFill>
      </dgm:spPr>
      <dgm:t>
        <a:bodyPr/>
        <a:lstStyle/>
        <a:p>
          <a:r>
            <a:rPr lang="en-US" sz="1800" dirty="0"/>
            <a:t>What to note</a:t>
          </a:r>
        </a:p>
      </dgm:t>
    </dgm:pt>
    <dgm:pt modelId="{2F8D3801-72A8-41B3-AAA6-B1D63E964218}" type="parTrans" cxnId="{72F0B38B-25BD-423C-A5CA-151A98862D91}">
      <dgm:prSet/>
      <dgm:spPr/>
      <dgm:t>
        <a:bodyPr/>
        <a:lstStyle/>
        <a:p>
          <a:endParaRPr lang="en-US"/>
        </a:p>
      </dgm:t>
    </dgm:pt>
    <dgm:pt modelId="{6E7B7F37-12C1-4E40-AD12-C588B59D98E2}" type="sibTrans" cxnId="{72F0B38B-25BD-423C-A5CA-151A98862D91}">
      <dgm:prSet/>
      <dgm:spPr/>
      <dgm:t>
        <a:bodyPr/>
        <a:lstStyle/>
        <a:p>
          <a:endParaRPr lang="en-US"/>
        </a:p>
      </dgm:t>
    </dgm:pt>
    <dgm:pt modelId="{9CF0C4B3-CB59-4255-8478-417D3A0904C8}">
      <dgm:prSet phldrT="[Text]" custT="1"/>
      <dgm:spPr>
        <a:solidFill>
          <a:schemeClr val="accent1">
            <a:lumMod val="50000"/>
          </a:schemeClr>
        </a:solidFill>
      </dgm:spPr>
      <dgm:t>
        <a:bodyPr/>
        <a:lstStyle/>
        <a:p>
          <a:r>
            <a:rPr lang="en-US" sz="1800" dirty="0"/>
            <a:t>Your Application</a:t>
          </a:r>
        </a:p>
      </dgm:t>
    </dgm:pt>
    <dgm:pt modelId="{87F3D77B-9ED9-482D-9DF2-BF28E481BD92}" type="parTrans" cxnId="{8FE3458D-1A07-4613-B647-5C94B9AD0070}">
      <dgm:prSet/>
      <dgm:spPr/>
      <dgm:t>
        <a:bodyPr/>
        <a:lstStyle/>
        <a:p>
          <a:endParaRPr lang="en-US"/>
        </a:p>
      </dgm:t>
    </dgm:pt>
    <dgm:pt modelId="{6C9A6A29-D4D4-4F55-B3FF-DA0E14B50541}" type="sibTrans" cxnId="{8FE3458D-1A07-4613-B647-5C94B9AD0070}">
      <dgm:prSet/>
      <dgm:spPr/>
      <dgm:t>
        <a:bodyPr/>
        <a:lstStyle/>
        <a:p>
          <a:endParaRPr lang="en-US"/>
        </a:p>
      </dgm:t>
    </dgm:pt>
    <dgm:pt modelId="{F01ACCB1-A5C7-4B0C-B207-046E4CE5BD1E}">
      <dgm:prSet phldrT="[Text]" custT="1"/>
      <dgm:spPr/>
      <dgm:t>
        <a:bodyPr/>
        <a:lstStyle/>
        <a:p>
          <a:r>
            <a:rPr lang="en-US" sz="1800" dirty="0"/>
            <a:t>Top tips</a:t>
          </a:r>
        </a:p>
      </dgm:t>
    </dgm:pt>
    <dgm:pt modelId="{E6E9DB30-180B-49CF-805E-950EC9BCB852}" type="parTrans" cxnId="{4D0D2FA5-B986-4067-A2DD-4E113A65CDBC}">
      <dgm:prSet/>
      <dgm:spPr/>
      <dgm:t>
        <a:bodyPr/>
        <a:lstStyle/>
        <a:p>
          <a:endParaRPr lang="en-US"/>
        </a:p>
      </dgm:t>
    </dgm:pt>
    <dgm:pt modelId="{89F9773A-48EA-49DC-BBD3-E4D92D90471D}" type="sibTrans" cxnId="{4D0D2FA5-B986-4067-A2DD-4E113A65CDBC}">
      <dgm:prSet/>
      <dgm:spPr/>
      <dgm:t>
        <a:bodyPr/>
        <a:lstStyle/>
        <a:p>
          <a:endParaRPr lang="en-US"/>
        </a:p>
      </dgm:t>
    </dgm:pt>
    <dgm:pt modelId="{3B36E535-61EB-4D8A-9D52-11834739D584}">
      <dgm:prSet phldrT="[Text]" custT="1"/>
      <dgm:spPr/>
      <dgm:t>
        <a:bodyPr/>
        <a:lstStyle/>
        <a:p>
          <a:r>
            <a:rPr lang="en-US" sz="1800" dirty="0"/>
            <a:t>Personal statement</a:t>
          </a:r>
        </a:p>
      </dgm:t>
    </dgm:pt>
    <dgm:pt modelId="{6862E360-7331-4D9A-BB5F-12F8695C77AF}" type="parTrans" cxnId="{0BD06539-376A-4CCD-BF70-6ABE13858ECC}">
      <dgm:prSet/>
      <dgm:spPr/>
      <dgm:t>
        <a:bodyPr/>
        <a:lstStyle/>
        <a:p>
          <a:endParaRPr lang="en-US"/>
        </a:p>
      </dgm:t>
    </dgm:pt>
    <dgm:pt modelId="{17D62A69-EDAB-4A0E-B6F0-661008470EEB}" type="sibTrans" cxnId="{0BD06539-376A-4CCD-BF70-6ABE13858ECC}">
      <dgm:prSet/>
      <dgm:spPr/>
      <dgm:t>
        <a:bodyPr/>
        <a:lstStyle/>
        <a:p>
          <a:endParaRPr lang="en-US"/>
        </a:p>
      </dgm:t>
    </dgm:pt>
    <dgm:pt modelId="{C477D7AC-BFE4-45B5-837F-AA092DB801EA}">
      <dgm:prSet phldrT="[Text]" custT="1"/>
      <dgm:spPr/>
      <dgm:t>
        <a:bodyPr/>
        <a:lstStyle/>
        <a:p>
          <a:r>
            <a:rPr lang="en-US" sz="1800" dirty="0"/>
            <a:t>Standing out</a:t>
          </a:r>
        </a:p>
      </dgm:t>
    </dgm:pt>
    <dgm:pt modelId="{2444C3FD-8092-41CF-BD4D-56DD83786266}" type="parTrans" cxnId="{57F8198B-622F-4DFE-94B3-6FBA390F7447}">
      <dgm:prSet/>
      <dgm:spPr/>
      <dgm:t>
        <a:bodyPr/>
        <a:lstStyle/>
        <a:p>
          <a:endParaRPr lang="en-US"/>
        </a:p>
      </dgm:t>
    </dgm:pt>
    <dgm:pt modelId="{A275CD51-422F-40B0-B67D-118C376EE9C6}" type="sibTrans" cxnId="{57F8198B-622F-4DFE-94B3-6FBA390F7447}">
      <dgm:prSet/>
      <dgm:spPr/>
      <dgm:t>
        <a:bodyPr/>
        <a:lstStyle/>
        <a:p>
          <a:endParaRPr lang="en-US"/>
        </a:p>
      </dgm:t>
    </dgm:pt>
    <dgm:pt modelId="{E338F4E5-19F9-41C2-969C-3C577D0FA352}" type="pres">
      <dgm:prSet presAssocID="{75DAA737-393C-4FBC-9B39-2190C170A0F6}" presName="Name0" presStyleCnt="0">
        <dgm:presLayoutVars>
          <dgm:dir/>
          <dgm:animLvl val="lvl"/>
          <dgm:resizeHandles val="exact"/>
        </dgm:presLayoutVars>
      </dgm:prSet>
      <dgm:spPr/>
    </dgm:pt>
    <dgm:pt modelId="{FDE1F00D-5A20-4160-BD42-5FB96628A851}" type="pres">
      <dgm:prSet presAssocID="{9CF0C4B3-CB59-4255-8478-417D3A0904C8}" presName="boxAndChildren" presStyleCnt="0"/>
      <dgm:spPr/>
    </dgm:pt>
    <dgm:pt modelId="{EE290C2F-7F7C-4784-807C-B923A9DBC401}" type="pres">
      <dgm:prSet presAssocID="{9CF0C4B3-CB59-4255-8478-417D3A0904C8}" presName="parentTextBox" presStyleLbl="node1" presStyleIdx="0" presStyleCnt="2"/>
      <dgm:spPr/>
    </dgm:pt>
    <dgm:pt modelId="{E241C13F-06C8-4819-ABFE-1229E6491F65}" type="pres">
      <dgm:prSet presAssocID="{9CF0C4B3-CB59-4255-8478-417D3A0904C8}" presName="entireBox" presStyleLbl="node1" presStyleIdx="0" presStyleCnt="2"/>
      <dgm:spPr/>
    </dgm:pt>
    <dgm:pt modelId="{584C5FA4-3578-4C81-B99A-2E95CA26D44F}" type="pres">
      <dgm:prSet presAssocID="{9CF0C4B3-CB59-4255-8478-417D3A0904C8}" presName="descendantBox" presStyleCnt="0"/>
      <dgm:spPr/>
    </dgm:pt>
    <dgm:pt modelId="{70AF08C0-CD7A-4351-827B-3D01F7E1D9F6}" type="pres">
      <dgm:prSet presAssocID="{F01ACCB1-A5C7-4B0C-B207-046E4CE5BD1E}" presName="childTextBox" presStyleLbl="fgAccFollowNode1" presStyleIdx="0" presStyleCnt="5">
        <dgm:presLayoutVars>
          <dgm:bulletEnabled val="1"/>
        </dgm:presLayoutVars>
      </dgm:prSet>
      <dgm:spPr/>
    </dgm:pt>
    <dgm:pt modelId="{1B71FF52-5868-4941-8512-1205C603907D}" type="pres">
      <dgm:prSet presAssocID="{3B36E535-61EB-4D8A-9D52-11834739D584}" presName="childTextBox" presStyleLbl="fgAccFollowNode1" presStyleIdx="1" presStyleCnt="5">
        <dgm:presLayoutVars>
          <dgm:bulletEnabled val="1"/>
        </dgm:presLayoutVars>
      </dgm:prSet>
      <dgm:spPr/>
    </dgm:pt>
    <dgm:pt modelId="{B2DE7DD0-384D-40DE-8F06-1E652B77DD79}" type="pres">
      <dgm:prSet presAssocID="{C477D7AC-BFE4-45B5-837F-AA092DB801EA}" presName="childTextBox" presStyleLbl="fgAccFollowNode1" presStyleIdx="2" presStyleCnt="5">
        <dgm:presLayoutVars>
          <dgm:bulletEnabled val="1"/>
        </dgm:presLayoutVars>
      </dgm:prSet>
      <dgm:spPr/>
    </dgm:pt>
    <dgm:pt modelId="{F013735E-7B7D-4A3F-AEFF-0F741A7E6D6D}" type="pres">
      <dgm:prSet presAssocID="{99DC8EE7-E4AC-456F-AC2F-99A5E1CD434E}" presName="sp" presStyleCnt="0"/>
      <dgm:spPr/>
    </dgm:pt>
    <dgm:pt modelId="{A7D30E8A-FE22-48E1-B314-255EE336483B}" type="pres">
      <dgm:prSet presAssocID="{894205FB-DEEA-4943-920D-95B1E7A423FD}" presName="arrowAndChildren" presStyleCnt="0"/>
      <dgm:spPr/>
    </dgm:pt>
    <dgm:pt modelId="{79ACA54F-7E27-413E-A778-A6EA7328C705}" type="pres">
      <dgm:prSet presAssocID="{894205FB-DEEA-4943-920D-95B1E7A423FD}" presName="parentTextArrow" presStyleLbl="node1" presStyleIdx="0" presStyleCnt="2"/>
      <dgm:spPr/>
    </dgm:pt>
    <dgm:pt modelId="{8E6527F2-F232-4647-961E-0B0B54C1370F}" type="pres">
      <dgm:prSet presAssocID="{894205FB-DEEA-4943-920D-95B1E7A423FD}" presName="arrow" presStyleLbl="node1" presStyleIdx="1" presStyleCnt="2"/>
      <dgm:spPr/>
    </dgm:pt>
    <dgm:pt modelId="{FD593103-5E41-4D90-BC53-78DF7BA0C599}" type="pres">
      <dgm:prSet presAssocID="{894205FB-DEEA-4943-920D-95B1E7A423FD}" presName="descendantArrow" presStyleCnt="0"/>
      <dgm:spPr/>
    </dgm:pt>
    <dgm:pt modelId="{56F7AE3B-EAA8-4DE0-AF3B-DFB57FAB2F50}" type="pres">
      <dgm:prSet presAssocID="{8D68E4D6-3EA4-4832-97BB-1D8DB152DA75}" presName="childTextArrow" presStyleLbl="fgAccFollowNode1" presStyleIdx="3" presStyleCnt="5">
        <dgm:presLayoutVars>
          <dgm:bulletEnabled val="1"/>
        </dgm:presLayoutVars>
      </dgm:prSet>
      <dgm:spPr/>
    </dgm:pt>
    <dgm:pt modelId="{15A8BBD7-D031-41D9-9026-9573AF5E238A}" type="pres">
      <dgm:prSet presAssocID="{A3C2BF77-9967-4F80-A4E8-030DF2772EFC}" presName="childTextArrow" presStyleLbl="fgAccFollowNode1" presStyleIdx="4" presStyleCnt="5">
        <dgm:presLayoutVars>
          <dgm:bulletEnabled val="1"/>
        </dgm:presLayoutVars>
      </dgm:prSet>
      <dgm:spPr/>
    </dgm:pt>
  </dgm:ptLst>
  <dgm:cxnLst>
    <dgm:cxn modelId="{4E4F2518-7185-4C7E-8349-7FF238625EF9}" type="presOf" srcId="{A3C2BF77-9967-4F80-A4E8-030DF2772EFC}" destId="{15A8BBD7-D031-41D9-9026-9573AF5E238A}" srcOrd="0" destOrd="0" presId="urn:microsoft.com/office/officeart/2005/8/layout/process4"/>
    <dgm:cxn modelId="{1E994E1E-BBBF-43AA-B156-30EBF02AE980}" type="presOf" srcId="{75DAA737-393C-4FBC-9B39-2190C170A0F6}" destId="{E338F4E5-19F9-41C2-969C-3C577D0FA352}" srcOrd="0" destOrd="0" presId="urn:microsoft.com/office/officeart/2005/8/layout/process4"/>
    <dgm:cxn modelId="{101AB037-BEB5-477C-A5EC-30106950F094}" type="presOf" srcId="{894205FB-DEEA-4943-920D-95B1E7A423FD}" destId="{8E6527F2-F232-4647-961E-0B0B54C1370F}" srcOrd="1" destOrd="0" presId="urn:microsoft.com/office/officeart/2005/8/layout/process4"/>
    <dgm:cxn modelId="{0BD06539-376A-4CCD-BF70-6ABE13858ECC}" srcId="{9CF0C4B3-CB59-4255-8478-417D3A0904C8}" destId="{3B36E535-61EB-4D8A-9D52-11834739D584}" srcOrd="1" destOrd="0" parTransId="{6862E360-7331-4D9A-BB5F-12F8695C77AF}" sibTransId="{17D62A69-EDAB-4A0E-B6F0-661008470EEB}"/>
    <dgm:cxn modelId="{D7563862-9E35-4685-9715-8FE2A8817C3E}" type="presOf" srcId="{9CF0C4B3-CB59-4255-8478-417D3A0904C8}" destId="{E241C13F-06C8-4819-ABFE-1229E6491F65}" srcOrd="1" destOrd="0" presId="urn:microsoft.com/office/officeart/2005/8/layout/process4"/>
    <dgm:cxn modelId="{B0F11473-4DE4-4E32-B08A-F043E430B730}" type="presOf" srcId="{C477D7AC-BFE4-45B5-837F-AA092DB801EA}" destId="{B2DE7DD0-384D-40DE-8F06-1E652B77DD79}" srcOrd="0" destOrd="0" presId="urn:microsoft.com/office/officeart/2005/8/layout/process4"/>
    <dgm:cxn modelId="{421F6758-4305-4BBE-8552-1008670EA017}" srcId="{894205FB-DEEA-4943-920D-95B1E7A423FD}" destId="{8D68E4D6-3EA4-4832-97BB-1D8DB152DA75}" srcOrd="0" destOrd="0" parTransId="{B30D3625-7A2A-4732-9ECC-9BDF65604070}" sibTransId="{FFB5B2C8-4C4D-4154-98BA-F84E6A3F84CD}"/>
    <dgm:cxn modelId="{57F8198B-622F-4DFE-94B3-6FBA390F7447}" srcId="{9CF0C4B3-CB59-4255-8478-417D3A0904C8}" destId="{C477D7AC-BFE4-45B5-837F-AA092DB801EA}" srcOrd="2" destOrd="0" parTransId="{2444C3FD-8092-41CF-BD4D-56DD83786266}" sibTransId="{A275CD51-422F-40B0-B67D-118C376EE9C6}"/>
    <dgm:cxn modelId="{72F0B38B-25BD-423C-A5CA-151A98862D91}" srcId="{894205FB-DEEA-4943-920D-95B1E7A423FD}" destId="{A3C2BF77-9967-4F80-A4E8-030DF2772EFC}" srcOrd="1" destOrd="0" parTransId="{2F8D3801-72A8-41B3-AAA6-B1D63E964218}" sibTransId="{6E7B7F37-12C1-4E40-AD12-C588B59D98E2}"/>
    <dgm:cxn modelId="{8FE3458D-1A07-4613-B647-5C94B9AD0070}" srcId="{75DAA737-393C-4FBC-9B39-2190C170A0F6}" destId="{9CF0C4B3-CB59-4255-8478-417D3A0904C8}" srcOrd="1" destOrd="0" parTransId="{87F3D77B-9ED9-482D-9DF2-BF28E481BD92}" sibTransId="{6C9A6A29-D4D4-4F55-B3FF-DA0E14B50541}"/>
    <dgm:cxn modelId="{1AC8078F-3554-4C1B-8B1D-017746A0C0DE}" type="presOf" srcId="{9CF0C4B3-CB59-4255-8478-417D3A0904C8}" destId="{EE290C2F-7F7C-4784-807C-B923A9DBC401}" srcOrd="0" destOrd="0" presId="urn:microsoft.com/office/officeart/2005/8/layout/process4"/>
    <dgm:cxn modelId="{4D0D2FA5-B986-4067-A2DD-4E113A65CDBC}" srcId="{9CF0C4B3-CB59-4255-8478-417D3A0904C8}" destId="{F01ACCB1-A5C7-4B0C-B207-046E4CE5BD1E}" srcOrd="0" destOrd="0" parTransId="{E6E9DB30-180B-49CF-805E-950EC9BCB852}" sibTransId="{89F9773A-48EA-49DC-BBD3-E4D92D90471D}"/>
    <dgm:cxn modelId="{363DD5BF-1222-43CD-8AC8-539C0844CE12}" type="presOf" srcId="{3B36E535-61EB-4D8A-9D52-11834739D584}" destId="{1B71FF52-5868-4941-8512-1205C603907D}" srcOrd="0" destOrd="0" presId="urn:microsoft.com/office/officeart/2005/8/layout/process4"/>
    <dgm:cxn modelId="{086351CC-02DD-46C9-8E29-2F607FDC9F8A}" type="presOf" srcId="{8D68E4D6-3EA4-4832-97BB-1D8DB152DA75}" destId="{56F7AE3B-EAA8-4DE0-AF3B-DFB57FAB2F50}" srcOrd="0" destOrd="0" presId="urn:microsoft.com/office/officeart/2005/8/layout/process4"/>
    <dgm:cxn modelId="{0E249AD7-B07D-4F03-B56D-3039D9FE4C16}" type="presOf" srcId="{894205FB-DEEA-4943-920D-95B1E7A423FD}" destId="{79ACA54F-7E27-413E-A778-A6EA7328C705}" srcOrd="0" destOrd="0" presId="urn:microsoft.com/office/officeart/2005/8/layout/process4"/>
    <dgm:cxn modelId="{D7A504F3-363A-43EA-8F75-17D75F49D934}" type="presOf" srcId="{F01ACCB1-A5C7-4B0C-B207-046E4CE5BD1E}" destId="{70AF08C0-CD7A-4351-827B-3D01F7E1D9F6}" srcOrd="0" destOrd="0" presId="urn:microsoft.com/office/officeart/2005/8/layout/process4"/>
    <dgm:cxn modelId="{40CB9DF5-B583-4564-A572-1F17AA6B95E8}" srcId="{75DAA737-393C-4FBC-9B39-2190C170A0F6}" destId="{894205FB-DEEA-4943-920D-95B1E7A423FD}" srcOrd="0" destOrd="0" parTransId="{61797806-16D3-4674-A835-8781DEF626B3}" sibTransId="{99DC8EE7-E4AC-456F-AC2F-99A5E1CD434E}"/>
    <dgm:cxn modelId="{FFF28895-15E9-42FB-86A2-85C28FF7B137}" type="presParOf" srcId="{E338F4E5-19F9-41C2-969C-3C577D0FA352}" destId="{FDE1F00D-5A20-4160-BD42-5FB96628A851}" srcOrd="0" destOrd="0" presId="urn:microsoft.com/office/officeart/2005/8/layout/process4"/>
    <dgm:cxn modelId="{8CBD342D-152C-4844-8BFF-575430A7ACCE}" type="presParOf" srcId="{FDE1F00D-5A20-4160-BD42-5FB96628A851}" destId="{EE290C2F-7F7C-4784-807C-B923A9DBC401}" srcOrd="0" destOrd="0" presId="urn:microsoft.com/office/officeart/2005/8/layout/process4"/>
    <dgm:cxn modelId="{7DE7468A-1A01-434A-827C-12B978F9BDFA}" type="presParOf" srcId="{FDE1F00D-5A20-4160-BD42-5FB96628A851}" destId="{E241C13F-06C8-4819-ABFE-1229E6491F65}" srcOrd="1" destOrd="0" presId="urn:microsoft.com/office/officeart/2005/8/layout/process4"/>
    <dgm:cxn modelId="{C173F327-04BD-4D16-BF97-8B08B4AEE261}" type="presParOf" srcId="{FDE1F00D-5A20-4160-BD42-5FB96628A851}" destId="{584C5FA4-3578-4C81-B99A-2E95CA26D44F}" srcOrd="2" destOrd="0" presId="urn:microsoft.com/office/officeart/2005/8/layout/process4"/>
    <dgm:cxn modelId="{57CDF63B-5745-43F2-AB4B-0149F160D309}" type="presParOf" srcId="{584C5FA4-3578-4C81-B99A-2E95CA26D44F}" destId="{70AF08C0-CD7A-4351-827B-3D01F7E1D9F6}" srcOrd="0" destOrd="0" presId="urn:microsoft.com/office/officeart/2005/8/layout/process4"/>
    <dgm:cxn modelId="{C6F20059-8530-412B-9D3D-71C1BDAECB85}" type="presParOf" srcId="{584C5FA4-3578-4C81-B99A-2E95CA26D44F}" destId="{1B71FF52-5868-4941-8512-1205C603907D}" srcOrd="1" destOrd="0" presId="urn:microsoft.com/office/officeart/2005/8/layout/process4"/>
    <dgm:cxn modelId="{5DB8F7B9-F2DC-4D31-864F-8E8518A50A33}" type="presParOf" srcId="{584C5FA4-3578-4C81-B99A-2E95CA26D44F}" destId="{B2DE7DD0-384D-40DE-8F06-1E652B77DD79}" srcOrd="2" destOrd="0" presId="urn:microsoft.com/office/officeart/2005/8/layout/process4"/>
    <dgm:cxn modelId="{E057B352-71B4-49A3-9AEF-0899A3C3710D}" type="presParOf" srcId="{E338F4E5-19F9-41C2-969C-3C577D0FA352}" destId="{F013735E-7B7D-4A3F-AEFF-0F741A7E6D6D}" srcOrd="1" destOrd="0" presId="urn:microsoft.com/office/officeart/2005/8/layout/process4"/>
    <dgm:cxn modelId="{A630A991-0D45-4894-BECC-289FA07AA286}" type="presParOf" srcId="{E338F4E5-19F9-41C2-969C-3C577D0FA352}" destId="{A7D30E8A-FE22-48E1-B314-255EE336483B}" srcOrd="2" destOrd="0" presId="urn:microsoft.com/office/officeart/2005/8/layout/process4"/>
    <dgm:cxn modelId="{0BA5077F-8613-488D-B3A4-3F15BBA94474}" type="presParOf" srcId="{A7D30E8A-FE22-48E1-B314-255EE336483B}" destId="{79ACA54F-7E27-413E-A778-A6EA7328C705}" srcOrd="0" destOrd="0" presId="urn:microsoft.com/office/officeart/2005/8/layout/process4"/>
    <dgm:cxn modelId="{16533CBD-CB22-4F6F-BF8E-EC7FDB91E9EF}" type="presParOf" srcId="{A7D30E8A-FE22-48E1-B314-255EE336483B}" destId="{8E6527F2-F232-4647-961E-0B0B54C1370F}" srcOrd="1" destOrd="0" presId="urn:microsoft.com/office/officeart/2005/8/layout/process4"/>
    <dgm:cxn modelId="{038D0D93-77A3-4B1E-9B3E-BCC9E3AEA1B8}" type="presParOf" srcId="{A7D30E8A-FE22-48E1-B314-255EE336483B}" destId="{FD593103-5E41-4D90-BC53-78DF7BA0C599}" srcOrd="2" destOrd="0" presId="urn:microsoft.com/office/officeart/2005/8/layout/process4"/>
    <dgm:cxn modelId="{04222575-D44B-4DB5-9DF0-3D79AB3F3FB5}" type="presParOf" srcId="{FD593103-5E41-4D90-BC53-78DF7BA0C599}" destId="{56F7AE3B-EAA8-4DE0-AF3B-DFB57FAB2F50}" srcOrd="0" destOrd="0" presId="urn:microsoft.com/office/officeart/2005/8/layout/process4"/>
    <dgm:cxn modelId="{B93FC3BB-96F1-473D-B1E6-34628BF418B1}" type="presParOf" srcId="{FD593103-5E41-4D90-BC53-78DF7BA0C599}" destId="{15A8BBD7-D031-41D9-9026-9573AF5E238A}"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2EE8F00B-B8DF-46CE-B22F-9A2ADA9E2F2B}" type="doc">
      <dgm:prSet loTypeId="urn:microsoft.com/office/officeart/2008/layout/RadialCluster" loCatId="cycle" qsTypeId="urn:microsoft.com/office/officeart/2005/8/quickstyle/simple1" qsCatId="simple" csTypeId="urn:microsoft.com/office/officeart/2005/8/colors/accent0_1" csCatId="mainScheme" phldr="1"/>
      <dgm:spPr/>
      <dgm:t>
        <a:bodyPr/>
        <a:lstStyle/>
        <a:p>
          <a:endParaRPr lang="en-US"/>
        </a:p>
      </dgm:t>
    </dgm:pt>
    <dgm:pt modelId="{DFA82DE8-573F-42F4-BCFF-FAF609827981}">
      <dgm:prSet phldrT="[Text]"/>
      <dgm:spPr>
        <a:solidFill>
          <a:srgbClr val="7030A0"/>
        </a:solidFill>
      </dgm:spPr>
      <dgm:t>
        <a:bodyPr/>
        <a:lstStyle/>
        <a:p>
          <a:r>
            <a:rPr lang="en-US" u="sng" dirty="0">
              <a:solidFill>
                <a:schemeClr val="accent3"/>
              </a:solidFill>
            </a:rPr>
            <a:t>Resignations</a:t>
          </a:r>
          <a:r>
            <a:rPr lang="en-US" dirty="0">
              <a:solidFill>
                <a:schemeClr val="accent3"/>
              </a:solidFill>
            </a:rPr>
            <a:t> 31 October  28/29 Feb   31 May</a:t>
          </a:r>
        </a:p>
      </dgm:t>
    </dgm:pt>
    <dgm:pt modelId="{4B2E2F7D-8CA9-4CA3-9B96-65F5E0957AC8}" type="parTrans" cxnId="{5B08E310-B99F-4AA1-ABD7-5A5F9EF1F073}">
      <dgm:prSet/>
      <dgm:spPr/>
      <dgm:t>
        <a:bodyPr/>
        <a:lstStyle/>
        <a:p>
          <a:endParaRPr lang="en-US"/>
        </a:p>
      </dgm:t>
    </dgm:pt>
    <dgm:pt modelId="{96459850-153B-4604-BBFD-F4AAD8DD4C5D}" type="sibTrans" cxnId="{5B08E310-B99F-4AA1-ABD7-5A5F9EF1F073}">
      <dgm:prSet/>
      <dgm:spPr/>
      <dgm:t>
        <a:bodyPr/>
        <a:lstStyle/>
        <a:p>
          <a:endParaRPr lang="en-US"/>
        </a:p>
      </dgm:t>
    </dgm:pt>
    <dgm:pt modelId="{E2E5E060-8FB8-4808-BBD6-60712CC13E80}">
      <dgm:prSet phldrT="[Text]" custT="1"/>
      <dgm:spPr>
        <a:solidFill>
          <a:srgbClr val="FFC000"/>
        </a:solidFill>
      </dgm:spPr>
      <dgm:t>
        <a:bodyPr/>
        <a:lstStyle/>
        <a:p>
          <a:pPr algn="ctr"/>
          <a:r>
            <a:rPr lang="en-US" sz="1800" dirty="0"/>
            <a:t>Internet</a:t>
          </a:r>
        </a:p>
      </dgm:t>
    </dgm:pt>
    <dgm:pt modelId="{AFDD0741-9439-4E40-BD23-5AEAD4A0CAE3}" type="parTrans" cxnId="{9B47BA9F-8F6B-4F74-96E2-3E3FE07B3C81}">
      <dgm:prSet/>
      <dgm:spPr/>
      <dgm:t>
        <a:bodyPr/>
        <a:lstStyle/>
        <a:p>
          <a:endParaRPr lang="en-US"/>
        </a:p>
      </dgm:t>
    </dgm:pt>
    <dgm:pt modelId="{67D8528A-1AC2-4495-A9E6-8DC56092A5A5}" type="sibTrans" cxnId="{9B47BA9F-8F6B-4F74-96E2-3E3FE07B3C81}">
      <dgm:prSet/>
      <dgm:spPr/>
      <dgm:t>
        <a:bodyPr/>
        <a:lstStyle/>
        <a:p>
          <a:endParaRPr lang="en-US"/>
        </a:p>
      </dgm:t>
    </dgm:pt>
    <dgm:pt modelId="{80653DE7-1D3E-4B9C-9E43-FBF7554BD752}">
      <dgm:prSet phldrT="[Text]" custT="1"/>
      <dgm:spPr>
        <a:solidFill>
          <a:srgbClr val="FFFF00"/>
        </a:solidFill>
      </dgm:spPr>
      <dgm:t>
        <a:bodyPr/>
        <a:lstStyle/>
        <a:p>
          <a:pPr algn="ctr"/>
          <a:r>
            <a:rPr lang="en-US" sz="1100"/>
            <a:t>LA websites</a:t>
          </a:r>
          <a:endParaRPr lang="en-US" sz="1100" dirty="0"/>
        </a:p>
      </dgm:t>
    </dgm:pt>
    <dgm:pt modelId="{ED518581-BE37-4D3A-A224-ED7204CD3E01}" type="parTrans" cxnId="{616976B6-A594-4C17-B076-3E50A58F6C23}">
      <dgm:prSet/>
      <dgm:spPr/>
      <dgm:t>
        <a:bodyPr/>
        <a:lstStyle/>
        <a:p>
          <a:endParaRPr lang="en-US"/>
        </a:p>
      </dgm:t>
    </dgm:pt>
    <dgm:pt modelId="{A03233B7-492A-4E0F-AB9C-1A6215A37481}" type="sibTrans" cxnId="{616976B6-A594-4C17-B076-3E50A58F6C23}">
      <dgm:prSet/>
      <dgm:spPr/>
      <dgm:t>
        <a:bodyPr/>
        <a:lstStyle/>
        <a:p>
          <a:endParaRPr lang="en-US"/>
        </a:p>
      </dgm:t>
    </dgm:pt>
    <dgm:pt modelId="{4196CCBE-30FD-42A9-875D-0F575A82AC97}">
      <dgm:prSet phldrT="[Text]" custT="1"/>
      <dgm:spPr>
        <a:solidFill>
          <a:srgbClr val="FFFF00"/>
        </a:solidFill>
      </dgm:spPr>
      <dgm:t>
        <a:bodyPr/>
        <a:lstStyle/>
        <a:p>
          <a:pPr algn="ctr"/>
          <a:r>
            <a:rPr lang="en-US" sz="1100" dirty="0"/>
            <a:t>Recruitment websites, e-teach</a:t>
          </a:r>
        </a:p>
      </dgm:t>
    </dgm:pt>
    <dgm:pt modelId="{2293C33A-E4FB-4801-A678-6058E134E1EF}" type="parTrans" cxnId="{B5E7EF4E-E601-4BEF-8840-4873C1041D16}">
      <dgm:prSet/>
      <dgm:spPr/>
      <dgm:t>
        <a:bodyPr/>
        <a:lstStyle/>
        <a:p>
          <a:endParaRPr lang="en-US"/>
        </a:p>
      </dgm:t>
    </dgm:pt>
    <dgm:pt modelId="{ADFF95E1-5456-442C-B6FA-D904788FA36B}" type="sibTrans" cxnId="{B5E7EF4E-E601-4BEF-8840-4873C1041D16}">
      <dgm:prSet/>
      <dgm:spPr/>
      <dgm:t>
        <a:bodyPr/>
        <a:lstStyle/>
        <a:p>
          <a:endParaRPr lang="en-US"/>
        </a:p>
      </dgm:t>
    </dgm:pt>
    <dgm:pt modelId="{FF9584F3-F784-4507-AF05-AAD214C4E2F8}">
      <dgm:prSet phldrT="[Text]" custT="1"/>
      <dgm:spPr>
        <a:solidFill>
          <a:srgbClr val="0070C0"/>
        </a:solidFill>
      </dgm:spPr>
      <dgm:t>
        <a:bodyPr/>
        <a:lstStyle/>
        <a:p>
          <a:pPr algn="ctr"/>
          <a:r>
            <a:rPr lang="en-US" sz="1600" dirty="0"/>
            <a:t>National Press</a:t>
          </a:r>
        </a:p>
      </dgm:t>
    </dgm:pt>
    <dgm:pt modelId="{F225A588-A660-4CD2-9D6E-A5396FB5D2DC}" type="parTrans" cxnId="{72D3BE37-61C6-4012-B025-C3540632884B}">
      <dgm:prSet/>
      <dgm:spPr/>
      <dgm:t>
        <a:bodyPr/>
        <a:lstStyle/>
        <a:p>
          <a:endParaRPr lang="en-US"/>
        </a:p>
      </dgm:t>
    </dgm:pt>
    <dgm:pt modelId="{F2DB0B63-79BF-4D04-BDE9-B70B64BD6B0B}" type="sibTrans" cxnId="{72D3BE37-61C6-4012-B025-C3540632884B}">
      <dgm:prSet/>
      <dgm:spPr/>
      <dgm:t>
        <a:bodyPr/>
        <a:lstStyle/>
        <a:p>
          <a:endParaRPr lang="en-US"/>
        </a:p>
      </dgm:t>
    </dgm:pt>
    <dgm:pt modelId="{CEE4698E-6A45-40F6-B6DA-3560BF0B2735}">
      <dgm:prSet phldrT="[Text]"/>
      <dgm:spPr>
        <a:solidFill>
          <a:srgbClr val="00B0F0"/>
        </a:solidFill>
      </dgm:spPr>
      <dgm:t>
        <a:bodyPr/>
        <a:lstStyle/>
        <a:p>
          <a:pPr algn="ctr"/>
          <a:r>
            <a:rPr lang="en-US" sz="1100" dirty="0"/>
            <a:t>TES</a:t>
          </a:r>
        </a:p>
      </dgm:t>
    </dgm:pt>
    <dgm:pt modelId="{89FB868F-2146-4574-91EF-A9C52A1596E1}" type="parTrans" cxnId="{F0647D82-0A07-43AC-9640-B0BBB132DD1F}">
      <dgm:prSet/>
      <dgm:spPr/>
      <dgm:t>
        <a:bodyPr/>
        <a:lstStyle/>
        <a:p>
          <a:endParaRPr lang="en-US"/>
        </a:p>
      </dgm:t>
    </dgm:pt>
    <dgm:pt modelId="{B98F3373-3DCD-424C-817F-2B80B3D7AEF4}" type="sibTrans" cxnId="{F0647D82-0A07-43AC-9640-B0BBB132DD1F}">
      <dgm:prSet/>
      <dgm:spPr/>
      <dgm:t>
        <a:bodyPr/>
        <a:lstStyle/>
        <a:p>
          <a:endParaRPr lang="en-US"/>
        </a:p>
      </dgm:t>
    </dgm:pt>
    <dgm:pt modelId="{FF129108-A23F-4AB2-89C9-E47DD6894AFB}">
      <dgm:prSet phldrT="[Text]"/>
      <dgm:spPr>
        <a:solidFill>
          <a:srgbClr val="00B0F0"/>
        </a:solidFill>
      </dgm:spPr>
      <dgm:t>
        <a:bodyPr/>
        <a:lstStyle/>
        <a:p>
          <a:pPr algn="ctr"/>
          <a:r>
            <a:rPr lang="en-US" sz="1100" dirty="0"/>
            <a:t>Guardian Jobs</a:t>
          </a:r>
        </a:p>
      </dgm:t>
    </dgm:pt>
    <dgm:pt modelId="{BCD0F89D-1704-4046-A982-668235686FDE}" type="parTrans" cxnId="{6779C0FA-68DD-4D09-A960-CB9C6B23EF7B}">
      <dgm:prSet/>
      <dgm:spPr/>
      <dgm:t>
        <a:bodyPr/>
        <a:lstStyle/>
        <a:p>
          <a:endParaRPr lang="en-US"/>
        </a:p>
      </dgm:t>
    </dgm:pt>
    <dgm:pt modelId="{D9ED4B77-BCFA-402D-B1EF-E4D971E88DA2}" type="sibTrans" cxnId="{6779C0FA-68DD-4D09-A960-CB9C6B23EF7B}">
      <dgm:prSet/>
      <dgm:spPr/>
      <dgm:t>
        <a:bodyPr/>
        <a:lstStyle/>
        <a:p>
          <a:endParaRPr lang="en-US"/>
        </a:p>
      </dgm:t>
    </dgm:pt>
    <dgm:pt modelId="{6EFE8295-1BF4-4860-8EDE-5187E346BBD2}">
      <dgm:prSet phldrT="[Text]" custT="1"/>
      <dgm:spPr>
        <a:solidFill>
          <a:srgbClr val="FF0000"/>
        </a:solidFill>
      </dgm:spPr>
      <dgm:t>
        <a:bodyPr/>
        <a:lstStyle/>
        <a:p>
          <a:r>
            <a:rPr lang="en-US" sz="1400" dirty="0"/>
            <a:t>Local and Regional Press</a:t>
          </a:r>
        </a:p>
      </dgm:t>
    </dgm:pt>
    <dgm:pt modelId="{6F040327-CFCB-46FC-99C9-247FC0A84D37}" type="parTrans" cxnId="{2440C172-9E65-4E96-B63E-11D45BB08784}">
      <dgm:prSet/>
      <dgm:spPr/>
      <dgm:t>
        <a:bodyPr/>
        <a:lstStyle/>
        <a:p>
          <a:endParaRPr lang="en-US"/>
        </a:p>
      </dgm:t>
    </dgm:pt>
    <dgm:pt modelId="{62068C3C-CDCE-4E31-B87A-C2893F06AA3B}" type="sibTrans" cxnId="{2440C172-9E65-4E96-B63E-11D45BB08784}">
      <dgm:prSet/>
      <dgm:spPr/>
      <dgm:t>
        <a:bodyPr/>
        <a:lstStyle/>
        <a:p>
          <a:endParaRPr lang="en-US"/>
        </a:p>
      </dgm:t>
    </dgm:pt>
    <dgm:pt modelId="{B4CB33C9-1258-4E18-BCD7-AC9E6882CF68}">
      <dgm:prSet phldrT="[Text]" custT="1"/>
      <dgm:spPr>
        <a:solidFill>
          <a:srgbClr val="CC0099"/>
        </a:solidFill>
      </dgm:spPr>
      <dgm:t>
        <a:bodyPr/>
        <a:lstStyle/>
        <a:p>
          <a:r>
            <a:rPr lang="en-US" sz="1400" dirty="0"/>
            <a:t>Networking in schools</a:t>
          </a:r>
        </a:p>
      </dgm:t>
    </dgm:pt>
    <dgm:pt modelId="{B40EC7D2-6B17-4630-936A-CAE3F3BEBCE7}" type="parTrans" cxnId="{71496648-0F36-4BAF-95E9-C4B912F99908}">
      <dgm:prSet/>
      <dgm:spPr/>
      <dgm:t>
        <a:bodyPr/>
        <a:lstStyle/>
        <a:p>
          <a:endParaRPr lang="en-US"/>
        </a:p>
      </dgm:t>
    </dgm:pt>
    <dgm:pt modelId="{AD46A012-DD4A-4830-A7C3-43EBCD82B297}" type="sibTrans" cxnId="{71496648-0F36-4BAF-95E9-C4B912F99908}">
      <dgm:prSet/>
      <dgm:spPr/>
      <dgm:t>
        <a:bodyPr/>
        <a:lstStyle/>
        <a:p>
          <a:endParaRPr lang="en-US"/>
        </a:p>
      </dgm:t>
    </dgm:pt>
    <dgm:pt modelId="{B84B8D80-85D7-4D11-B5A1-5178A20B1EC6}">
      <dgm:prSet phldrT="[Text]" custT="1"/>
      <dgm:spPr>
        <a:solidFill>
          <a:srgbClr val="92D050"/>
        </a:solidFill>
      </dgm:spPr>
      <dgm:t>
        <a:bodyPr/>
        <a:lstStyle/>
        <a:p>
          <a:r>
            <a:rPr lang="en-US" sz="1800" dirty="0"/>
            <a:t>Social Media</a:t>
          </a:r>
        </a:p>
      </dgm:t>
    </dgm:pt>
    <dgm:pt modelId="{2FD400EF-6074-4EF8-A1E8-1AB1B4B20386}" type="parTrans" cxnId="{D2760E0B-3E9F-4AE8-8512-799222372D02}">
      <dgm:prSet/>
      <dgm:spPr/>
      <dgm:t>
        <a:bodyPr/>
        <a:lstStyle/>
        <a:p>
          <a:endParaRPr lang="en-US"/>
        </a:p>
      </dgm:t>
    </dgm:pt>
    <dgm:pt modelId="{E6EBE74C-1D92-4A17-99BF-56E02D2FC843}" type="sibTrans" cxnId="{D2760E0B-3E9F-4AE8-8512-799222372D02}">
      <dgm:prSet/>
      <dgm:spPr/>
      <dgm:t>
        <a:bodyPr/>
        <a:lstStyle/>
        <a:p>
          <a:endParaRPr lang="en-US"/>
        </a:p>
      </dgm:t>
    </dgm:pt>
    <dgm:pt modelId="{154715A3-5A67-45C7-ABB1-E64475F78029}">
      <dgm:prSet phldrT="[Text]"/>
      <dgm:spPr>
        <a:solidFill>
          <a:srgbClr val="00B0F0"/>
        </a:solidFill>
      </dgm:spPr>
      <dgm:t>
        <a:bodyPr/>
        <a:lstStyle/>
        <a:p>
          <a:pPr algn="ctr"/>
          <a:r>
            <a:rPr lang="en-US" sz="1100" dirty="0"/>
            <a:t>Schools Week</a:t>
          </a:r>
        </a:p>
      </dgm:t>
    </dgm:pt>
    <dgm:pt modelId="{6A9C17C2-1C75-4AC1-B46B-1453E7AB56CB}" type="parTrans" cxnId="{991842BE-35C7-469C-AEC0-CDA6197D5FF1}">
      <dgm:prSet/>
      <dgm:spPr/>
      <dgm:t>
        <a:bodyPr/>
        <a:lstStyle/>
        <a:p>
          <a:endParaRPr lang="en-US"/>
        </a:p>
      </dgm:t>
    </dgm:pt>
    <dgm:pt modelId="{7A17F616-9634-4F49-85DC-C093B9CB0B70}" type="sibTrans" cxnId="{991842BE-35C7-469C-AEC0-CDA6197D5FF1}">
      <dgm:prSet/>
      <dgm:spPr/>
      <dgm:t>
        <a:bodyPr/>
        <a:lstStyle/>
        <a:p>
          <a:endParaRPr lang="en-US"/>
        </a:p>
      </dgm:t>
    </dgm:pt>
    <dgm:pt modelId="{A140CFC4-C66F-4DA2-8044-E65C9CC7FB7E}">
      <dgm:prSet phldrT="[Text]" custT="1"/>
      <dgm:spPr>
        <a:solidFill>
          <a:srgbClr val="FFFF00"/>
        </a:solidFill>
      </dgm:spPr>
      <dgm:t>
        <a:bodyPr/>
        <a:lstStyle/>
        <a:p>
          <a:pPr algn="ctr"/>
          <a:r>
            <a:rPr lang="en-US" sz="1100" dirty="0"/>
            <a:t>Agencies</a:t>
          </a:r>
        </a:p>
      </dgm:t>
    </dgm:pt>
    <dgm:pt modelId="{D26A99D2-EAF4-4075-BD16-1B73359F3E9F}" type="parTrans" cxnId="{E3C28D70-CFEF-4223-AB6E-58480C7752E6}">
      <dgm:prSet/>
      <dgm:spPr/>
      <dgm:t>
        <a:bodyPr/>
        <a:lstStyle/>
        <a:p>
          <a:endParaRPr lang="en-US"/>
        </a:p>
      </dgm:t>
    </dgm:pt>
    <dgm:pt modelId="{589EBD8B-5126-43FA-AF34-F47841508561}" type="sibTrans" cxnId="{E3C28D70-CFEF-4223-AB6E-58480C7752E6}">
      <dgm:prSet/>
      <dgm:spPr/>
      <dgm:t>
        <a:bodyPr/>
        <a:lstStyle/>
        <a:p>
          <a:endParaRPr lang="en-US"/>
        </a:p>
      </dgm:t>
    </dgm:pt>
    <dgm:pt modelId="{5CC8B2EF-59FF-48A1-B522-2619671E9DCB}" type="pres">
      <dgm:prSet presAssocID="{2EE8F00B-B8DF-46CE-B22F-9A2ADA9E2F2B}" presName="Name0" presStyleCnt="0">
        <dgm:presLayoutVars>
          <dgm:chMax val="1"/>
          <dgm:chPref val="1"/>
          <dgm:dir/>
          <dgm:animOne val="branch"/>
          <dgm:animLvl val="lvl"/>
        </dgm:presLayoutVars>
      </dgm:prSet>
      <dgm:spPr/>
    </dgm:pt>
    <dgm:pt modelId="{9E728E3B-2D2B-450F-91EB-746CC077BB17}" type="pres">
      <dgm:prSet presAssocID="{DFA82DE8-573F-42F4-BCFF-FAF609827981}" presName="textCenter" presStyleLbl="node1" presStyleIdx="0" presStyleCnt="12" custScaleX="179694" custScaleY="152943" custLinFactNeighborX="-36330" custLinFactNeighborY="-29791"/>
      <dgm:spPr/>
    </dgm:pt>
    <dgm:pt modelId="{A607963D-169D-4C83-A0E8-563958B48665}" type="pres">
      <dgm:prSet presAssocID="{DFA82DE8-573F-42F4-BCFF-FAF609827981}" presName="cycle_1" presStyleCnt="0"/>
      <dgm:spPr/>
    </dgm:pt>
    <dgm:pt modelId="{7FDEBF23-CE1F-4041-9956-1905EDD2C9F0}" type="pres">
      <dgm:prSet presAssocID="{E2E5E060-8FB8-4808-BBD6-60712CC13E80}" presName="childCenter1" presStyleLbl="node1" presStyleIdx="1" presStyleCnt="12" custScaleX="361105" custLinFactNeighborX="-830" custLinFactNeighborY="-16835"/>
      <dgm:spPr/>
    </dgm:pt>
    <dgm:pt modelId="{2CC716D6-7B81-4D15-99CD-324B80F44E15}" type="pres">
      <dgm:prSet presAssocID="{ED518581-BE37-4D3A-A224-ED7204CD3E01}" presName="Name141" presStyleLbl="parChTrans1D3" presStyleIdx="0" presStyleCnt="6"/>
      <dgm:spPr/>
    </dgm:pt>
    <dgm:pt modelId="{BCFA709B-15E7-4D37-A205-A34B3F8428CA}" type="pres">
      <dgm:prSet presAssocID="{80653DE7-1D3E-4B9C-9E43-FBF7554BD752}" presName="text1" presStyleLbl="node1" presStyleIdx="2" presStyleCnt="12" custScaleX="219307" custRadScaleRad="142039" custRadScaleInc="7945">
        <dgm:presLayoutVars>
          <dgm:bulletEnabled val="1"/>
        </dgm:presLayoutVars>
      </dgm:prSet>
      <dgm:spPr/>
    </dgm:pt>
    <dgm:pt modelId="{8DF36F76-9E38-4249-A261-714438970375}" type="pres">
      <dgm:prSet presAssocID="{2293C33A-E4FB-4801-A678-6058E134E1EF}" presName="Name141" presStyleLbl="parChTrans1D3" presStyleIdx="1" presStyleCnt="6"/>
      <dgm:spPr/>
    </dgm:pt>
    <dgm:pt modelId="{42FCBF1E-4C88-4D8A-8856-152F0EF61846}" type="pres">
      <dgm:prSet presAssocID="{4196CCBE-30FD-42A9-875D-0F575A82AC97}" presName="text1" presStyleLbl="node1" presStyleIdx="3" presStyleCnt="12" custScaleX="221525" custRadScaleRad="243171" custRadScaleInc="-90387">
        <dgm:presLayoutVars>
          <dgm:bulletEnabled val="1"/>
        </dgm:presLayoutVars>
      </dgm:prSet>
      <dgm:spPr/>
    </dgm:pt>
    <dgm:pt modelId="{1A954C56-F60A-4B41-8E87-06692A70A6CE}" type="pres">
      <dgm:prSet presAssocID="{D26A99D2-EAF4-4075-BD16-1B73359F3E9F}" presName="Name141" presStyleLbl="parChTrans1D3" presStyleIdx="2" presStyleCnt="6"/>
      <dgm:spPr/>
    </dgm:pt>
    <dgm:pt modelId="{16FB2DB4-3B33-4FE6-BCD5-BC3C330AAF8E}" type="pres">
      <dgm:prSet presAssocID="{A140CFC4-C66F-4DA2-8044-E65C9CC7FB7E}" presName="text1" presStyleLbl="node1" presStyleIdx="4" presStyleCnt="12" custScaleX="186946" custRadScaleRad="218864" custRadScaleInc="104907">
        <dgm:presLayoutVars>
          <dgm:bulletEnabled val="1"/>
        </dgm:presLayoutVars>
      </dgm:prSet>
      <dgm:spPr/>
    </dgm:pt>
    <dgm:pt modelId="{36902C46-B310-4A3F-9D4A-5D89A3620A2D}" type="pres">
      <dgm:prSet presAssocID="{AFDD0741-9439-4E40-BD23-5AEAD4A0CAE3}" presName="Name144" presStyleLbl="parChTrans1D2" presStyleIdx="0" presStyleCnt="5"/>
      <dgm:spPr/>
    </dgm:pt>
    <dgm:pt modelId="{E64DBA4D-45E9-4E4C-B72C-CDBCCE955C08}" type="pres">
      <dgm:prSet presAssocID="{DFA82DE8-573F-42F4-BCFF-FAF609827981}" presName="cycle_2" presStyleCnt="0"/>
      <dgm:spPr/>
    </dgm:pt>
    <dgm:pt modelId="{FFABAB1C-B76C-493A-B49E-089D0395D93D}" type="pres">
      <dgm:prSet presAssocID="{FF9584F3-F784-4507-AF05-AAD214C4E2F8}" presName="childCenter2" presStyleLbl="node1" presStyleIdx="5" presStyleCnt="12" custScaleX="360925"/>
      <dgm:spPr/>
    </dgm:pt>
    <dgm:pt modelId="{E91B1497-1143-4566-BB84-F612B3F57864}" type="pres">
      <dgm:prSet presAssocID="{89FB868F-2146-4574-91EF-A9C52A1596E1}" presName="Name218" presStyleLbl="parChTrans1D3" presStyleIdx="3" presStyleCnt="6"/>
      <dgm:spPr/>
    </dgm:pt>
    <dgm:pt modelId="{E6F33FAB-1C9C-4858-A626-C7C62DE47FC9}" type="pres">
      <dgm:prSet presAssocID="{CEE4698E-6A45-40F6-B6DA-3560BF0B2735}" presName="text2" presStyleLbl="node1" presStyleIdx="6" presStyleCnt="12" custScaleX="239949" custRadScaleRad="133060" custRadScaleInc="67612">
        <dgm:presLayoutVars>
          <dgm:bulletEnabled val="1"/>
        </dgm:presLayoutVars>
      </dgm:prSet>
      <dgm:spPr/>
    </dgm:pt>
    <dgm:pt modelId="{0D00299E-56CF-4327-AD29-056B5B8F6199}" type="pres">
      <dgm:prSet presAssocID="{BCD0F89D-1704-4046-A982-668235686FDE}" presName="Name218" presStyleLbl="parChTrans1D3" presStyleIdx="4" presStyleCnt="6"/>
      <dgm:spPr/>
    </dgm:pt>
    <dgm:pt modelId="{57E49C0A-DBF1-487F-B89E-78865901A900}" type="pres">
      <dgm:prSet presAssocID="{FF129108-A23F-4AB2-89C9-E47DD6894AFB}" presName="text2" presStyleLbl="node1" presStyleIdx="7" presStyleCnt="12" custScaleX="222376" custRadScaleRad="221823" custRadScaleInc="-39720">
        <dgm:presLayoutVars>
          <dgm:bulletEnabled val="1"/>
        </dgm:presLayoutVars>
      </dgm:prSet>
      <dgm:spPr/>
    </dgm:pt>
    <dgm:pt modelId="{11DDAD0A-43A9-4646-B77E-1211059496E3}" type="pres">
      <dgm:prSet presAssocID="{6A9C17C2-1C75-4AC1-B46B-1453E7AB56CB}" presName="Name218" presStyleLbl="parChTrans1D3" presStyleIdx="5" presStyleCnt="6"/>
      <dgm:spPr/>
    </dgm:pt>
    <dgm:pt modelId="{922ED1BD-27BD-4F3A-B306-08B7AC17BC18}" type="pres">
      <dgm:prSet presAssocID="{154715A3-5A67-45C7-ABB1-E64475F78029}" presName="text2" presStyleLbl="node1" presStyleIdx="8" presStyleCnt="12" custScaleX="199649" custRadScaleRad="98988" custRadScaleInc="-125609">
        <dgm:presLayoutVars>
          <dgm:bulletEnabled val="1"/>
        </dgm:presLayoutVars>
      </dgm:prSet>
      <dgm:spPr/>
    </dgm:pt>
    <dgm:pt modelId="{96FF3EC0-B6D7-41FD-958C-947BC3476524}" type="pres">
      <dgm:prSet presAssocID="{F225A588-A660-4CD2-9D6E-A5396FB5D2DC}" presName="Name221" presStyleLbl="parChTrans1D2" presStyleIdx="1" presStyleCnt="5"/>
      <dgm:spPr/>
    </dgm:pt>
    <dgm:pt modelId="{44D2F4C3-97ED-4792-AC37-5E963594824F}" type="pres">
      <dgm:prSet presAssocID="{DFA82DE8-573F-42F4-BCFF-FAF609827981}" presName="cycle_3" presStyleCnt="0"/>
      <dgm:spPr/>
    </dgm:pt>
    <dgm:pt modelId="{B7FF6F8A-9C5B-417F-BA09-0946DC2D8BC5}" type="pres">
      <dgm:prSet presAssocID="{6EFE8295-1BF4-4860-8EDE-5187E346BBD2}" presName="childCenter3" presStyleLbl="node1" presStyleIdx="9" presStyleCnt="12" custScaleX="268185" custLinFactNeighborX="-8521" custLinFactNeighborY="207"/>
      <dgm:spPr/>
    </dgm:pt>
    <dgm:pt modelId="{134CC8E9-14E5-416F-B619-2D90779A8AE6}" type="pres">
      <dgm:prSet presAssocID="{6F040327-CFCB-46FC-99C9-247FC0A84D37}" presName="Name288" presStyleLbl="parChTrans1D2" presStyleIdx="2" presStyleCnt="5"/>
      <dgm:spPr/>
    </dgm:pt>
    <dgm:pt modelId="{62C63A98-099C-4ED1-B71F-02E40BE45B38}" type="pres">
      <dgm:prSet presAssocID="{DFA82DE8-573F-42F4-BCFF-FAF609827981}" presName="cycle_4" presStyleCnt="0"/>
      <dgm:spPr/>
    </dgm:pt>
    <dgm:pt modelId="{750501E7-CFDE-4747-A482-A7667A1CE0D2}" type="pres">
      <dgm:prSet presAssocID="{B4CB33C9-1258-4E18-BCD7-AC9E6882CF68}" presName="childCenter4" presStyleLbl="node1" presStyleIdx="10" presStyleCnt="12" custScaleX="268215" custLinFactNeighborX="-15547" custLinFactNeighborY="-2804"/>
      <dgm:spPr/>
    </dgm:pt>
    <dgm:pt modelId="{ED6D7702-9052-4945-AF47-1D67F092AEF2}" type="pres">
      <dgm:prSet presAssocID="{B40EC7D2-6B17-4630-936A-CAE3F3BEBCE7}" presName="Name345" presStyleLbl="parChTrans1D2" presStyleIdx="3" presStyleCnt="5"/>
      <dgm:spPr/>
    </dgm:pt>
    <dgm:pt modelId="{737B4F5E-ECD1-486A-ABC1-0C233745066C}" type="pres">
      <dgm:prSet presAssocID="{DFA82DE8-573F-42F4-BCFF-FAF609827981}" presName="cycle_5" presStyleCnt="0"/>
      <dgm:spPr/>
    </dgm:pt>
    <dgm:pt modelId="{292AD413-90DE-4185-91CB-D4B6177F42D4}" type="pres">
      <dgm:prSet presAssocID="{B84B8D80-85D7-4D11-B5A1-5178A20B1EC6}" presName="childCenter5" presStyleLbl="node1" presStyleIdx="11" presStyleCnt="12" custScaleX="242322" custLinFactNeighborX="-15547" custLinFactNeighborY="-6330"/>
      <dgm:spPr/>
    </dgm:pt>
    <dgm:pt modelId="{2D1A9CC4-5AE7-4BE1-89BD-3F1A0AF21899}" type="pres">
      <dgm:prSet presAssocID="{2FD400EF-6074-4EF8-A1E8-1AB1B4B20386}" presName="Name392" presStyleLbl="parChTrans1D2" presStyleIdx="4" presStyleCnt="5"/>
      <dgm:spPr/>
    </dgm:pt>
  </dgm:ptLst>
  <dgm:cxnLst>
    <dgm:cxn modelId="{D2760E0B-3E9F-4AE8-8512-799222372D02}" srcId="{DFA82DE8-573F-42F4-BCFF-FAF609827981}" destId="{B84B8D80-85D7-4D11-B5A1-5178A20B1EC6}" srcOrd="4" destOrd="0" parTransId="{2FD400EF-6074-4EF8-A1E8-1AB1B4B20386}" sibTransId="{E6EBE74C-1D92-4A17-99BF-56E02D2FC843}"/>
    <dgm:cxn modelId="{891BB80D-DE41-4058-9962-55DEC88EF760}" type="presOf" srcId="{CEE4698E-6A45-40F6-B6DA-3560BF0B2735}" destId="{E6F33FAB-1C9C-4858-A626-C7C62DE47FC9}" srcOrd="0" destOrd="0" presId="urn:microsoft.com/office/officeart/2008/layout/RadialCluster"/>
    <dgm:cxn modelId="{5B08E310-B99F-4AA1-ABD7-5A5F9EF1F073}" srcId="{2EE8F00B-B8DF-46CE-B22F-9A2ADA9E2F2B}" destId="{DFA82DE8-573F-42F4-BCFF-FAF609827981}" srcOrd="0" destOrd="0" parTransId="{4B2E2F7D-8CA9-4CA3-9B96-65F5E0957AC8}" sibTransId="{96459850-153B-4604-BBFD-F4AAD8DD4C5D}"/>
    <dgm:cxn modelId="{E79E171C-CE5B-47DF-92FD-970E7A9C917A}" type="presOf" srcId="{2EE8F00B-B8DF-46CE-B22F-9A2ADA9E2F2B}" destId="{5CC8B2EF-59FF-48A1-B522-2619671E9DCB}" srcOrd="0" destOrd="0" presId="urn:microsoft.com/office/officeart/2008/layout/RadialCluster"/>
    <dgm:cxn modelId="{7BC9A41C-5893-4AA9-851A-428CD47244E2}" type="presOf" srcId="{89FB868F-2146-4574-91EF-A9C52A1596E1}" destId="{E91B1497-1143-4566-BB84-F612B3F57864}" srcOrd="0" destOrd="0" presId="urn:microsoft.com/office/officeart/2008/layout/RadialCluster"/>
    <dgm:cxn modelId="{EC443920-0ABD-4356-ADBE-667681E216E5}" type="presOf" srcId="{DFA82DE8-573F-42F4-BCFF-FAF609827981}" destId="{9E728E3B-2D2B-450F-91EB-746CC077BB17}" srcOrd="0" destOrd="0" presId="urn:microsoft.com/office/officeart/2008/layout/RadialCluster"/>
    <dgm:cxn modelId="{72D3BE37-61C6-4012-B025-C3540632884B}" srcId="{DFA82DE8-573F-42F4-BCFF-FAF609827981}" destId="{FF9584F3-F784-4507-AF05-AAD214C4E2F8}" srcOrd="1" destOrd="0" parTransId="{F225A588-A660-4CD2-9D6E-A5396FB5D2DC}" sibTransId="{F2DB0B63-79BF-4D04-BDE9-B70B64BD6B0B}"/>
    <dgm:cxn modelId="{F801EE66-47D3-4EEE-9CA3-90D0D95F128F}" type="presOf" srcId="{FF9584F3-F784-4507-AF05-AAD214C4E2F8}" destId="{FFABAB1C-B76C-493A-B49E-089D0395D93D}" srcOrd="0" destOrd="0" presId="urn:microsoft.com/office/officeart/2008/layout/RadialCluster"/>
    <dgm:cxn modelId="{71496648-0F36-4BAF-95E9-C4B912F99908}" srcId="{DFA82DE8-573F-42F4-BCFF-FAF609827981}" destId="{B4CB33C9-1258-4E18-BCD7-AC9E6882CF68}" srcOrd="3" destOrd="0" parTransId="{B40EC7D2-6B17-4630-936A-CAE3F3BEBCE7}" sibTransId="{AD46A012-DD4A-4830-A7C3-43EBCD82B297}"/>
    <dgm:cxn modelId="{83DC9E4B-6FC8-4ECD-A44E-F42850FA4913}" type="presOf" srcId="{B4CB33C9-1258-4E18-BCD7-AC9E6882CF68}" destId="{750501E7-CFDE-4747-A482-A7667A1CE0D2}" srcOrd="0" destOrd="0" presId="urn:microsoft.com/office/officeart/2008/layout/RadialCluster"/>
    <dgm:cxn modelId="{969AA54C-8068-4736-A3D9-66785095D3FD}" type="presOf" srcId="{AFDD0741-9439-4E40-BD23-5AEAD4A0CAE3}" destId="{36902C46-B310-4A3F-9D4A-5D89A3620A2D}" srcOrd="0" destOrd="0" presId="urn:microsoft.com/office/officeart/2008/layout/RadialCluster"/>
    <dgm:cxn modelId="{B5E7EF4E-E601-4BEF-8840-4873C1041D16}" srcId="{E2E5E060-8FB8-4808-BBD6-60712CC13E80}" destId="{4196CCBE-30FD-42A9-875D-0F575A82AC97}" srcOrd="1" destOrd="0" parTransId="{2293C33A-E4FB-4801-A678-6058E134E1EF}" sibTransId="{ADFF95E1-5456-442C-B6FA-D904788FA36B}"/>
    <dgm:cxn modelId="{E3C28D70-CFEF-4223-AB6E-58480C7752E6}" srcId="{E2E5E060-8FB8-4808-BBD6-60712CC13E80}" destId="{A140CFC4-C66F-4DA2-8044-E65C9CC7FB7E}" srcOrd="2" destOrd="0" parTransId="{D26A99D2-EAF4-4075-BD16-1B73359F3E9F}" sibTransId="{589EBD8B-5126-43FA-AF34-F47841508561}"/>
    <dgm:cxn modelId="{2440C172-9E65-4E96-B63E-11D45BB08784}" srcId="{DFA82DE8-573F-42F4-BCFF-FAF609827981}" destId="{6EFE8295-1BF4-4860-8EDE-5187E346BBD2}" srcOrd="2" destOrd="0" parTransId="{6F040327-CFCB-46FC-99C9-247FC0A84D37}" sibTransId="{62068C3C-CDCE-4E31-B87A-C2893F06AA3B}"/>
    <dgm:cxn modelId="{C34C2D5A-4B26-4985-8468-DE3B97851FB7}" type="presOf" srcId="{F225A588-A660-4CD2-9D6E-A5396FB5D2DC}" destId="{96FF3EC0-B6D7-41FD-958C-947BC3476524}" srcOrd="0" destOrd="0" presId="urn:microsoft.com/office/officeart/2008/layout/RadialCluster"/>
    <dgm:cxn modelId="{94304581-5AD0-41DF-9F76-A76B102F7FBD}" type="presOf" srcId="{2293C33A-E4FB-4801-A678-6058E134E1EF}" destId="{8DF36F76-9E38-4249-A261-714438970375}" srcOrd="0" destOrd="0" presId="urn:microsoft.com/office/officeart/2008/layout/RadialCluster"/>
    <dgm:cxn modelId="{77E86E82-0587-4D94-8808-BF38622FFBDB}" type="presOf" srcId="{6EFE8295-1BF4-4860-8EDE-5187E346BBD2}" destId="{B7FF6F8A-9C5B-417F-BA09-0946DC2D8BC5}" srcOrd="0" destOrd="0" presId="urn:microsoft.com/office/officeart/2008/layout/RadialCluster"/>
    <dgm:cxn modelId="{F0647D82-0A07-43AC-9640-B0BBB132DD1F}" srcId="{FF9584F3-F784-4507-AF05-AAD214C4E2F8}" destId="{CEE4698E-6A45-40F6-B6DA-3560BF0B2735}" srcOrd="0" destOrd="0" parTransId="{89FB868F-2146-4574-91EF-A9C52A1596E1}" sibTransId="{B98F3373-3DCD-424C-817F-2B80B3D7AEF4}"/>
    <dgm:cxn modelId="{B93E4F85-7A05-48EE-9777-388F41CE9BC2}" type="presOf" srcId="{E2E5E060-8FB8-4808-BBD6-60712CC13E80}" destId="{7FDEBF23-CE1F-4041-9956-1905EDD2C9F0}" srcOrd="0" destOrd="0" presId="urn:microsoft.com/office/officeart/2008/layout/RadialCluster"/>
    <dgm:cxn modelId="{20F6A68C-2148-46AB-9B3C-D57803EB5267}" type="presOf" srcId="{2FD400EF-6074-4EF8-A1E8-1AB1B4B20386}" destId="{2D1A9CC4-5AE7-4BE1-89BD-3F1A0AF21899}" srcOrd="0" destOrd="0" presId="urn:microsoft.com/office/officeart/2008/layout/RadialCluster"/>
    <dgm:cxn modelId="{9B47BA9F-8F6B-4F74-96E2-3E3FE07B3C81}" srcId="{DFA82DE8-573F-42F4-BCFF-FAF609827981}" destId="{E2E5E060-8FB8-4808-BBD6-60712CC13E80}" srcOrd="0" destOrd="0" parTransId="{AFDD0741-9439-4E40-BD23-5AEAD4A0CAE3}" sibTransId="{67D8528A-1AC2-4495-A9E6-8DC56092A5A5}"/>
    <dgm:cxn modelId="{833C61A4-6C62-4A33-B6E5-8D3A61461C1E}" type="presOf" srcId="{154715A3-5A67-45C7-ABB1-E64475F78029}" destId="{922ED1BD-27BD-4F3A-B306-08B7AC17BC18}" srcOrd="0" destOrd="0" presId="urn:microsoft.com/office/officeart/2008/layout/RadialCluster"/>
    <dgm:cxn modelId="{E01965AE-AC8B-4739-99AF-4A434B493371}" type="presOf" srcId="{6F040327-CFCB-46FC-99C9-247FC0A84D37}" destId="{134CC8E9-14E5-416F-B619-2D90779A8AE6}" srcOrd="0" destOrd="0" presId="urn:microsoft.com/office/officeart/2008/layout/RadialCluster"/>
    <dgm:cxn modelId="{747AE9AF-8C13-40E0-83A8-1368307916EB}" type="presOf" srcId="{B40EC7D2-6B17-4630-936A-CAE3F3BEBCE7}" destId="{ED6D7702-9052-4945-AF47-1D67F092AEF2}" srcOrd="0" destOrd="0" presId="urn:microsoft.com/office/officeart/2008/layout/RadialCluster"/>
    <dgm:cxn modelId="{616976B6-A594-4C17-B076-3E50A58F6C23}" srcId="{E2E5E060-8FB8-4808-BBD6-60712CC13E80}" destId="{80653DE7-1D3E-4B9C-9E43-FBF7554BD752}" srcOrd="0" destOrd="0" parTransId="{ED518581-BE37-4D3A-A224-ED7204CD3E01}" sibTransId="{A03233B7-492A-4E0F-AB9C-1A6215A37481}"/>
    <dgm:cxn modelId="{E503F7B6-06EC-464B-87FB-7A7DA91D4F8C}" type="presOf" srcId="{6A9C17C2-1C75-4AC1-B46B-1453E7AB56CB}" destId="{11DDAD0A-43A9-4646-B77E-1211059496E3}" srcOrd="0" destOrd="0" presId="urn:microsoft.com/office/officeart/2008/layout/RadialCluster"/>
    <dgm:cxn modelId="{5FCB73BD-2C67-4143-B56A-5E0CEB5B8C26}" type="presOf" srcId="{B84B8D80-85D7-4D11-B5A1-5178A20B1EC6}" destId="{292AD413-90DE-4185-91CB-D4B6177F42D4}" srcOrd="0" destOrd="0" presId="urn:microsoft.com/office/officeart/2008/layout/RadialCluster"/>
    <dgm:cxn modelId="{991842BE-35C7-469C-AEC0-CDA6197D5FF1}" srcId="{FF9584F3-F784-4507-AF05-AAD214C4E2F8}" destId="{154715A3-5A67-45C7-ABB1-E64475F78029}" srcOrd="2" destOrd="0" parTransId="{6A9C17C2-1C75-4AC1-B46B-1453E7AB56CB}" sibTransId="{7A17F616-9634-4F49-85DC-C093B9CB0B70}"/>
    <dgm:cxn modelId="{2ECBD0D0-CA90-48D2-AB56-DE9613844578}" type="presOf" srcId="{FF129108-A23F-4AB2-89C9-E47DD6894AFB}" destId="{57E49C0A-DBF1-487F-B89E-78865901A900}" srcOrd="0" destOrd="0" presId="urn:microsoft.com/office/officeart/2008/layout/RadialCluster"/>
    <dgm:cxn modelId="{59C00AD5-FCCC-424B-9E31-75E885BB7470}" type="presOf" srcId="{D26A99D2-EAF4-4075-BD16-1B73359F3E9F}" destId="{1A954C56-F60A-4B41-8E87-06692A70A6CE}" srcOrd="0" destOrd="0" presId="urn:microsoft.com/office/officeart/2008/layout/RadialCluster"/>
    <dgm:cxn modelId="{DAE622DB-0B8A-42A1-ACFB-F386EA2F6253}" type="presOf" srcId="{BCD0F89D-1704-4046-A982-668235686FDE}" destId="{0D00299E-56CF-4327-AD29-056B5B8F6199}" srcOrd="0" destOrd="0" presId="urn:microsoft.com/office/officeart/2008/layout/RadialCluster"/>
    <dgm:cxn modelId="{E79A62E3-1BC1-4992-B6EF-BCB9E89A74A1}" type="presOf" srcId="{A140CFC4-C66F-4DA2-8044-E65C9CC7FB7E}" destId="{16FB2DB4-3B33-4FE6-BCD5-BC3C330AAF8E}" srcOrd="0" destOrd="0" presId="urn:microsoft.com/office/officeart/2008/layout/RadialCluster"/>
    <dgm:cxn modelId="{4F80AEF7-B9CB-4491-9346-6B28CE71E17A}" type="presOf" srcId="{80653DE7-1D3E-4B9C-9E43-FBF7554BD752}" destId="{BCFA709B-15E7-4D37-A205-A34B3F8428CA}" srcOrd="0" destOrd="0" presId="urn:microsoft.com/office/officeart/2008/layout/RadialCluster"/>
    <dgm:cxn modelId="{C43BE4F9-2405-4D0E-B850-6D8006E3E2C4}" type="presOf" srcId="{4196CCBE-30FD-42A9-875D-0F575A82AC97}" destId="{42FCBF1E-4C88-4D8A-8856-152F0EF61846}" srcOrd="0" destOrd="0" presId="urn:microsoft.com/office/officeart/2008/layout/RadialCluster"/>
    <dgm:cxn modelId="{6779C0FA-68DD-4D09-A960-CB9C6B23EF7B}" srcId="{FF9584F3-F784-4507-AF05-AAD214C4E2F8}" destId="{FF129108-A23F-4AB2-89C9-E47DD6894AFB}" srcOrd="1" destOrd="0" parTransId="{BCD0F89D-1704-4046-A982-668235686FDE}" sibTransId="{D9ED4B77-BCFA-402D-B1EF-E4D971E88DA2}"/>
    <dgm:cxn modelId="{BC85C3FD-8F3F-485D-A350-9329F7FECBD2}" type="presOf" srcId="{ED518581-BE37-4D3A-A224-ED7204CD3E01}" destId="{2CC716D6-7B81-4D15-99CD-324B80F44E15}" srcOrd="0" destOrd="0" presId="urn:microsoft.com/office/officeart/2008/layout/RadialCluster"/>
    <dgm:cxn modelId="{69E7EDB7-EA38-49D3-B72A-6E83736D72D2}" type="presParOf" srcId="{5CC8B2EF-59FF-48A1-B522-2619671E9DCB}" destId="{9E728E3B-2D2B-450F-91EB-746CC077BB17}" srcOrd="0" destOrd="0" presId="urn:microsoft.com/office/officeart/2008/layout/RadialCluster"/>
    <dgm:cxn modelId="{6BC81D89-82BC-4D76-A676-07F92149C45D}" type="presParOf" srcId="{5CC8B2EF-59FF-48A1-B522-2619671E9DCB}" destId="{A607963D-169D-4C83-A0E8-563958B48665}" srcOrd="1" destOrd="0" presId="urn:microsoft.com/office/officeart/2008/layout/RadialCluster"/>
    <dgm:cxn modelId="{3D48F42A-66BB-4308-AB99-5B7114D477CB}" type="presParOf" srcId="{A607963D-169D-4C83-A0E8-563958B48665}" destId="{7FDEBF23-CE1F-4041-9956-1905EDD2C9F0}" srcOrd="0" destOrd="0" presId="urn:microsoft.com/office/officeart/2008/layout/RadialCluster"/>
    <dgm:cxn modelId="{24EBFB7A-7262-442B-AD39-BF393F9AC118}" type="presParOf" srcId="{A607963D-169D-4C83-A0E8-563958B48665}" destId="{2CC716D6-7B81-4D15-99CD-324B80F44E15}" srcOrd="1" destOrd="0" presId="urn:microsoft.com/office/officeart/2008/layout/RadialCluster"/>
    <dgm:cxn modelId="{4C15B380-E612-4B6A-AB7B-A71582D0AB93}" type="presParOf" srcId="{A607963D-169D-4C83-A0E8-563958B48665}" destId="{BCFA709B-15E7-4D37-A205-A34B3F8428CA}" srcOrd="2" destOrd="0" presId="urn:microsoft.com/office/officeart/2008/layout/RadialCluster"/>
    <dgm:cxn modelId="{18EBB4CE-EC7F-4A04-95DA-900A4281487D}" type="presParOf" srcId="{A607963D-169D-4C83-A0E8-563958B48665}" destId="{8DF36F76-9E38-4249-A261-714438970375}" srcOrd="3" destOrd="0" presId="urn:microsoft.com/office/officeart/2008/layout/RadialCluster"/>
    <dgm:cxn modelId="{2E421306-5143-429A-9C0A-2B990CD37ACE}" type="presParOf" srcId="{A607963D-169D-4C83-A0E8-563958B48665}" destId="{42FCBF1E-4C88-4D8A-8856-152F0EF61846}" srcOrd="4" destOrd="0" presId="urn:microsoft.com/office/officeart/2008/layout/RadialCluster"/>
    <dgm:cxn modelId="{B34BB3FF-FBD1-4EA3-8B17-B5C75D334A3E}" type="presParOf" srcId="{A607963D-169D-4C83-A0E8-563958B48665}" destId="{1A954C56-F60A-4B41-8E87-06692A70A6CE}" srcOrd="5" destOrd="0" presId="urn:microsoft.com/office/officeart/2008/layout/RadialCluster"/>
    <dgm:cxn modelId="{4D391580-D11B-48E5-B04F-E7F26AB3CC4D}" type="presParOf" srcId="{A607963D-169D-4C83-A0E8-563958B48665}" destId="{16FB2DB4-3B33-4FE6-BCD5-BC3C330AAF8E}" srcOrd="6" destOrd="0" presId="urn:microsoft.com/office/officeart/2008/layout/RadialCluster"/>
    <dgm:cxn modelId="{A866E15F-1320-49DB-BF12-213820995923}" type="presParOf" srcId="{5CC8B2EF-59FF-48A1-B522-2619671E9DCB}" destId="{36902C46-B310-4A3F-9D4A-5D89A3620A2D}" srcOrd="2" destOrd="0" presId="urn:microsoft.com/office/officeart/2008/layout/RadialCluster"/>
    <dgm:cxn modelId="{181657EF-DB87-459B-BA86-66E47A1B5200}" type="presParOf" srcId="{5CC8B2EF-59FF-48A1-B522-2619671E9DCB}" destId="{E64DBA4D-45E9-4E4C-B72C-CDBCCE955C08}" srcOrd="3" destOrd="0" presId="urn:microsoft.com/office/officeart/2008/layout/RadialCluster"/>
    <dgm:cxn modelId="{0FC4C15F-FDED-409E-9719-51C4E3798C0D}" type="presParOf" srcId="{E64DBA4D-45E9-4E4C-B72C-CDBCCE955C08}" destId="{FFABAB1C-B76C-493A-B49E-089D0395D93D}" srcOrd="0" destOrd="0" presId="urn:microsoft.com/office/officeart/2008/layout/RadialCluster"/>
    <dgm:cxn modelId="{C1B6A782-E076-425C-83E9-7A67DC63E42B}" type="presParOf" srcId="{E64DBA4D-45E9-4E4C-B72C-CDBCCE955C08}" destId="{E91B1497-1143-4566-BB84-F612B3F57864}" srcOrd="1" destOrd="0" presId="urn:microsoft.com/office/officeart/2008/layout/RadialCluster"/>
    <dgm:cxn modelId="{51F04184-81F1-4F33-B7A8-66BD3FDC89EB}" type="presParOf" srcId="{E64DBA4D-45E9-4E4C-B72C-CDBCCE955C08}" destId="{E6F33FAB-1C9C-4858-A626-C7C62DE47FC9}" srcOrd="2" destOrd="0" presId="urn:microsoft.com/office/officeart/2008/layout/RadialCluster"/>
    <dgm:cxn modelId="{87D2DFC3-89DE-48C8-B23C-BE121EDDDF98}" type="presParOf" srcId="{E64DBA4D-45E9-4E4C-B72C-CDBCCE955C08}" destId="{0D00299E-56CF-4327-AD29-056B5B8F6199}" srcOrd="3" destOrd="0" presId="urn:microsoft.com/office/officeart/2008/layout/RadialCluster"/>
    <dgm:cxn modelId="{7E148F1D-D5A6-43ED-9C18-912ED5D09DA5}" type="presParOf" srcId="{E64DBA4D-45E9-4E4C-B72C-CDBCCE955C08}" destId="{57E49C0A-DBF1-487F-B89E-78865901A900}" srcOrd="4" destOrd="0" presId="urn:microsoft.com/office/officeart/2008/layout/RadialCluster"/>
    <dgm:cxn modelId="{71ED8720-9470-4404-98D8-2ABD773B0475}" type="presParOf" srcId="{E64DBA4D-45E9-4E4C-B72C-CDBCCE955C08}" destId="{11DDAD0A-43A9-4646-B77E-1211059496E3}" srcOrd="5" destOrd="0" presId="urn:microsoft.com/office/officeart/2008/layout/RadialCluster"/>
    <dgm:cxn modelId="{08A1DB7C-8C29-4980-A269-FD05411296E4}" type="presParOf" srcId="{E64DBA4D-45E9-4E4C-B72C-CDBCCE955C08}" destId="{922ED1BD-27BD-4F3A-B306-08B7AC17BC18}" srcOrd="6" destOrd="0" presId="urn:microsoft.com/office/officeart/2008/layout/RadialCluster"/>
    <dgm:cxn modelId="{41175AA2-1118-4815-90BC-405450C777F1}" type="presParOf" srcId="{5CC8B2EF-59FF-48A1-B522-2619671E9DCB}" destId="{96FF3EC0-B6D7-41FD-958C-947BC3476524}" srcOrd="4" destOrd="0" presId="urn:microsoft.com/office/officeart/2008/layout/RadialCluster"/>
    <dgm:cxn modelId="{B9039663-8DB7-4B02-A0B8-1601345F8899}" type="presParOf" srcId="{5CC8B2EF-59FF-48A1-B522-2619671E9DCB}" destId="{44D2F4C3-97ED-4792-AC37-5E963594824F}" srcOrd="5" destOrd="0" presId="urn:microsoft.com/office/officeart/2008/layout/RadialCluster"/>
    <dgm:cxn modelId="{8044728D-1014-46BA-8301-C43EF51EAE21}" type="presParOf" srcId="{44D2F4C3-97ED-4792-AC37-5E963594824F}" destId="{B7FF6F8A-9C5B-417F-BA09-0946DC2D8BC5}" srcOrd="0" destOrd="0" presId="urn:microsoft.com/office/officeart/2008/layout/RadialCluster"/>
    <dgm:cxn modelId="{248B8A12-6E76-4502-B859-A6ABA371905B}" type="presParOf" srcId="{5CC8B2EF-59FF-48A1-B522-2619671E9DCB}" destId="{134CC8E9-14E5-416F-B619-2D90779A8AE6}" srcOrd="6" destOrd="0" presId="urn:microsoft.com/office/officeart/2008/layout/RadialCluster"/>
    <dgm:cxn modelId="{F1AC0170-2AD6-40BF-8C0B-ACA600BA9A3E}" type="presParOf" srcId="{5CC8B2EF-59FF-48A1-B522-2619671E9DCB}" destId="{62C63A98-099C-4ED1-B71F-02E40BE45B38}" srcOrd="7" destOrd="0" presId="urn:microsoft.com/office/officeart/2008/layout/RadialCluster"/>
    <dgm:cxn modelId="{8A6D13C5-4375-40DC-9C74-04EB4E59AFFF}" type="presParOf" srcId="{62C63A98-099C-4ED1-B71F-02E40BE45B38}" destId="{750501E7-CFDE-4747-A482-A7667A1CE0D2}" srcOrd="0" destOrd="0" presId="urn:microsoft.com/office/officeart/2008/layout/RadialCluster"/>
    <dgm:cxn modelId="{16F0595B-4BD5-42C0-BDC2-37EC1E3AA30C}" type="presParOf" srcId="{5CC8B2EF-59FF-48A1-B522-2619671E9DCB}" destId="{ED6D7702-9052-4945-AF47-1D67F092AEF2}" srcOrd="8" destOrd="0" presId="urn:microsoft.com/office/officeart/2008/layout/RadialCluster"/>
    <dgm:cxn modelId="{C96325B5-3CF3-4F84-A609-560777CD5AAE}" type="presParOf" srcId="{5CC8B2EF-59FF-48A1-B522-2619671E9DCB}" destId="{737B4F5E-ECD1-486A-ABC1-0C233745066C}" srcOrd="9" destOrd="0" presId="urn:microsoft.com/office/officeart/2008/layout/RadialCluster"/>
    <dgm:cxn modelId="{BCD2A864-BA98-45C4-8A61-3EC331D6E34E}" type="presParOf" srcId="{737B4F5E-ECD1-486A-ABC1-0C233745066C}" destId="{292AD413-90DE-4185-91CB-D4B6177F42D4}" srcOrd="0" destOrd="0" presId="urn:microsoft.com/office/officeart/2008/layout/RadialCluster"/>
    <dgm:cxn modelId="{71CAB477-EED7-45CA-AD9A-9931ACED2E08}" type="presParOf" srcId="{5CC8B2EF-59FF-48A1-B522-2619671E9DCB}" destId="{2D1A9CC4-5AE7-4BE1-89BD-3F1A0AF21899}" srcOrd="1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1C13F-06C8-4819-ABFE-1229E6491F65}">
      <dsp:nvSpPr>
        <dsp:cNvPr id="0" name=""/>
        <dsp:cNvSpPr/>
      </dsp:nvSpPr>
      <dsp:spPr>
        <a:xfrm>
          <a:off x="0" y="2671295"/>
          <a:ext cx="8002587" cy="1752658"/>
        </a:xfrm>
        <a:prstGeom prst="rect">
          <a:avLst/>
        </a:prstGeom>
        <a:solidFill>
          <a:schemeClr val="accent1">
            <a:lumMod val="50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Your Application</a:t>
          </a:r>
        </a:p>
      </dsp:txBody>
      <dsp:txXfrm>
        <a:off x="0" y="2671295"/>
        <a:ext cx="8002587" cy="946435"/>
      </dsp:txXfrm>
    </dsp:sp>
    <dsp:sp modelId="{70AF08C0-CD7A-4351-827B-3D01F7E1D9F6}">
      <dsp:nvSpPr>
        <dsp:cNvPr id="0" name=""/>
        <dsp:cNvSpPr/>
      </dsp:nvSpPr>
      <dsp:spPr>
        <a:xfrm>
          <a:off x="3907" y="3582677"/>
          <a:ext cx="2664923" cy="8062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Top tips</a:t>
          </a:r>
        </a:p>
      </dsp:txBody>
      <dsp:txXfrm>
        <a:off x="3907" y="3582677"/>
        <a:ext cx="2664923" cy="806223"/>
      </dsp:txXfrm>
    </dsp:sp>
    <dsp:sp modelId="{1B71FF52-5868-4941-8512-1205C603907D}">
      <dsp:nvSpPr>
        <dsp:cNvPr id="0" name=""/>
        <dsp:cNvSpPr/>
      </dsp:nvSpPr>
      <dsp:spPr>
        <a:xfrm>
          <a:off x="2668831" y="3582677"/>
          <a:ext cx="2664923" cy="8062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Personal statement</a:t>
          </a:r>
        </a:p>
      </dsp:txBody>
      <dsp:txXfrm>
        <a:off x="2668831" y="3582677"/>
        <a:ext cx="2664923" cy="806223"/>
      </dsp:txXfrm>
    </dsp:sp>
    <dsp:sp modelId="{B2DE7DD0-384D-40DE-8F06-1E652B77DD79}">
      <dsp:nvSpPr>
        <dsp:cNvPr id="0" name=""/>
        <dsp:cNvSpPr/>
      </dsp:nvSpPr>
      <dsp:spPr>
        <a:xfrm>
          <a:off x="5333755" y="3582677"/>
          <a:ext cx="2664923" cy="8062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Standing out</a:t>
          </a:r>
        </a:p>
      </dsp:txBody>
      <dsp:txXfrm>
        <a:off x="5333755" y="3582677"/>
        <a:ext cx="2664923" cy="806223"/>
      </dsp:txXfrm>
    </dsp:sp>
    <dsp:sp modelId="{8E6527F2-F232-4647-961E-0B0B54C1370F}">
      <dsp:nvSpPr>
        <dsp:cNvPr id="0" name=""/>
        <dsp:cNvSpPr/>
      </dsp:nvSpPr>
      <dsp:spPr>
        <a:xfrm rot="10800000">
          <a:off x="0" y="1995"/>
          <a:ext cx="8002587" cy="2695589"/>
        </a:xfrm>
        <a:prstGeom prst="upArrowCallout">
          <a:avLst/>
        </a:prstGeom>
        <a:solidFill>
          <a:srgbClr val="FFC0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Text" lastClr="000000"/>
              </a:solidFill>
            </a:rPr>
            <a:t>Vacancies</a:t>
          </a:r>
          <a:endParaRPr lang="en-US" sz="1500" kern="1200" dirty="0">
            <a:solidFill>
              <a:sysClr val="windowText" lastClr="000000"/>
            </a:solidFill>
          </a:endParaRPr>
        </a:p>
      </dsp:txBody>
      <dsp:txXfrm rot="-10800000">
        <a:off x="0" y="1995"/>
        <a:ext cx="8002587" cy="946151"/>
      </dsp:txXfrm>
    </dsp:sp>
    <dsp:sp modelId="{56F7AE3B-EAA8-4DE0-AF3B-DFB57FAB2F50}">
      <dsp:nvSpPr>
        <dsp:cNvPr id="0" name=""/>
        <dsp:cNvSpPr/>
      </dsp:nvSpPr>
      <dsp:spPr>
        <a:xfrm>
          <a:off x="0" y="948147"/>
          <a:ext cx="4001293" cy="805981"/>
        </a:xfrm>
        <a:prstGeom prst="rect">
          <a:avLst/>
        </a:prstGeom>
        <a:solidFill>
          <a:srgbClr val="FFFF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Where to look</a:t>
          </a:r>
        </a:p>
      </dsp:txBody>
      <dsp:txXfrm>
        <a:off x="0" y="948147"/>
        <a:ext cx="4001293" cy="805981"/>
      </dsp:txXfrm>
    </dsp:sp>
    <dsp:sp modelId="{15A8BBD7-D031-41D9-9026-9573AF5E238A}">
      <dsp:nvSpPr>
        <dsp:cNvPr id="0" name=""/>
        <dsp:cNvSpPr/>
      </dsp:nvSpPr>
      <dsp:spPr>
        <a:xfrm>
          <a:off x="4001293" y="948147"/>
          <a:ext cx="4001293" cy="805981"/>
        </a:xfrm>
        <a:prstGeom prst="rect">
          <a:avLst/>
        </a:prstGeom>
        <a:solidFill>
          <a:srgbClr val="FFFF0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What to note</a:t>
          </a:r>
        </a:p>
      </dsp:txBody>
      <dsp:txXfrm>
        <a:off x="4001293" y="948147"/>
        <a:ext cx="4001293" cy="8059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A9CC4-5AE7-4BE1-89BD-3F1A0AF21899}">
      <dsp:nvSpPr>
        <dsp:cNvPr id="0" name=""/>
        <dsp:cNvSpPr/>
      </dsp:nvSpPr>
      <dsp:spPr>
        <a:xfrm rot="11793070">
          <a:off x="1794111" y="2379589"/>
          <a:ext cx="711201" cy="0"/>
        </a:xfrm>
        <a:custGeom>
          <a:avLst/>
          <a:gdLst/>
          <a:ahLst/>
          <a:cxnLst/>
          <a:rect l="0" t="0" r="0" b="0"/>
          <a:pathLst>
            <a:path>
              <a:moveTo>
                <a:pt x="0" y="0"/>
              </a:moveTo>
              <a:lnTo>
                <a:pt x="711201"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6D7702-9052-4945-AF47-1D67F092AEF2}">
      <dsp:nvSpPr>
        <dsp:cNvPr id="0" name=""/>
        <dsp:cNvSpPr/>
      </dsp:nvSpPr>
      <dsp:spPr>
        <a:xfrm rot="8197693">
          <a:off x="1782567" y="3923546"/>
          <a:ext cx="932136" cy="0"/>
        </a:xfrm>
        <a:custGeom>
          <a:avLst/>
          <a:gdLst/>
          <a:ahLst/>
          <a:cxnLst/>
          <a:rect l="0" t="0" r="0" b="0"/>
          <a:pathLst>
            <a:path>
              <a:moveTo>
                <a:pt x="0" y="0"/>
              </a:moveTo>
              <a:lnTo>
                <a:pt x="932136"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4CC8E9-14E5-416F-B619-2D90779A8AE6}">
      <dsp:nvSpPr>
        <dsp:cNvPr id="0" name=""/>
        <dsp:cNvSpPr/>
      </dsp:nvSpPr>
      <dsp:spPr>
        <a:xfrm rot="3830699">
          <a:off x="3610111" y="4031555"/>
          <a:ext cx="953808" cy="0"/>
        </a:xfrm>
        <a:custGeom>
          <a:avLst/>
          <a:gdLst/>
          <a:ahLst/>
          <a:cxnLst/>
          <a:rect l="0" t="0" r="0" b="0"/>
          <a:pathLst>
            <a:path>
              <a:moveTo>
                <a:pt x="0" y="0"/>
              </a:moveTo>
              <a:lnTo>
                <a:pt x="953808"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FF3EC0-B6D7-41FD-958C-947BC3476524}">
      <dsp:nvSpPr>
        <dsp:cNvPr id="0" name=""/>
        <dsp:cNvSpPr/>
      </dsp:nvSpPr>
      <dsp:spPr>
        <a:xfrm rot="21420956">
          <a:off x="4445565" y="2712240"/>
          <a:ext cx="315654" cy="0"/>
        </a:xfrm>
        <a:custGeom>
          <a:avLst/>
          <a:gdLst/>
          <a:ahLst/>
          <a:cxnLst/>
          <a:rect l="0" t="0" r="0" b="0"/>
          <a:pathLst>
            <a:path>
              <a:moveTo>
                <a:pt x="0" y="0"/>
              </a:moveTo>
              <a:lnTo>
                <a:pt x="315654"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902C46-B310-4A3F-9D4A-5D89A3620A2D}">
      <dsp:nvSpPr>
        <dsp:cNvPr id="0" name=""/>
        <dsp:cNvSpPr/>
      </dsp:nvSpPr>
      <dsp:spPr>
        <a:xfrm rot="16889398">
          <a:off x="3395579" y="1643538"/>
          <a:ext cx="603727" cy="0"/>
        </a:xfrm>
        <a:custGeom>
          <a:avLst/>
          <a:gdLst/>
          <a:ahLst/>
          <a:cxnLst/>
          <a:rect l="0" t="0" r="0" b="0"/>
          <a:pathLst>
            <a:path>
              <a:moveTo>
                <a:pt x="0" y="0"/>
              </a:moveTo>
              <a:lnTo>
                <a:pt x="603727" y="0"/>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E728E3B-2D2B-450F-91EB-746CC077BB17}">
      <dsp:nvSpPr>
        <dsp:cNvPr id="0" name=""/>
        <dsp:cNvSpPr/>
      </dsp:nvSpPr>
      <dsp:spPr>
        <a:xfrm>
          <a:off x="2490579" y="1939353"/>
          <a:ext cx="1955200" cy="1664130"/>
        </a:xfrm>
        <a:prstGeom prst="roundRect">
          <a:avLst/>
        </a:prstGeom>
        <a:solidFill>
          <a:srgbClr val="7030A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US" sz="2300" u="sng" kern="1200" dirty="0">
              <a:solidFill>
                <a:schemeClr val="accent3"/>
              </a:solidFill>
            </a:rPr>
            <a:t>Resignations</a:t>
          </a:r>
          <a:r>
            <a:rPr lang="en-US" sz="2300" kern="1200" dirty="0">
              <a:solidFill>
                <a:schemeClr val="accent3"/>
              </a:solidFill>
            </a:rPr>
            <a:t> 31 October  28/29 Feb   31 May</a:t>
          </a:r>
        </a:p>
      </dsp:txBody>
      <dsp:txXfrm>
        <a:off x="2571815" y="2020589"/>
        <a:ext cx="1792728" cy="1501658"/>
      </dsp:txXfrm>
    </dsp:sp>
    <dsp:sp modelId="{7FDEBF23-CE1F-4041-9956-1905EDD2C9F0}">
      <dsp:nvSpPr>
        <dsp:cNvPr id="0" name=""/>
        <dsp:cNvSpPr/>
      </dsp:nvSpPr>
      <dsp:spPr>
        <a:xfrm>
          <a:off x="2910873" y="850802"/>
          <a:ext cx="1794409" cy="496921"/>
        </a:xfrm>
        <a:prstGeom prst="roundRect">
          <a:avLst/>
        </a:prstGeom>
        <a:solidFill>
          <a:srgbClr val="FFC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a:t>Internet</a:t>
          </a:r>
        </a:p>
      </dsp:txBody>
      <dsp:txXfrm>
        <a:off x="2935131" y="875060"/>
        <a:ext cx="1745893" cy="448405"/>
      </dsp:txXfrm>
    </dsp:sp>
    <dsp:sp modelId="{2CC716D6-7B81-4D15-99CD-324B80F44E15}">
      <dsp:nvSpPr>
        <dsp:cNvPr id="0" name=""/>
        <dsp:cNvSpPr/>
      </dsp:nvSpPr>
      <dsp:spPr>
        <a:xfrm rot="16626851">
          <a:off x="3701556" y="695038"/>
          <a:ext cx="313944" cy="0"/>
        </a:xfrm>
        <a:custGeom>
          <a:avLst/>
          <a:gdLst/>
          <a:ahLst/>
          <a:cxnLst/>
          <a:rect l="0" t="0" r="0" b="0"/>
          <a:pathLst>
            <a:path>
              <a:moveTo>
                <a:pt x="0" y="0"/>
              </a:moveTo>
              <a:lnTo>
                <a:pt x="313944"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FA709B-15E7-4D37-A205-A34B3F8428CA}">
      <dsp:nvSpPr>
        <dsp:cNvPr id="0" name=""/>
        <dsp:cNvSpPr/>
      </dsp:nvSpPr>
      <dsp:spPr>
        <a:xfrm>
          <a:off x="3364087" y="42352"/>
          <a:ext cx="1089784" cy="496921"/>
        </a:xfrm>
        <a:prstGeom prst="round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US" sz="1100" kern="1200"/>
            <a:t>LA websites</a:t>
          </a:r>
          <a:endParaRPr lang="en-US" sz="1100" kern="1200" dirty="0"/>
        </a:p>
      </dsp:txBody>
      <dsp:txXfrm>
        <a:off x="3388345" y="66610"/>
        <a:ext cx="1041268" cy="448405"/>
      </dsp:txXfrm>
    </dsp:sp>
    <dsp:sp modelId="{8DF36F76-9E38-4249-A261-714438970375}">
      <dsp:nvSpPr>
        <dsp:cNvPr id="0" name=""/>
        <dsp:cNvSpPr/>
      </dsp:nvSpPr>
      <dsp:spPr>
        <a:xfrm rot="20610560">
          <a:off x="4641267" y="808686"/>
          <a:ext cx="296738" cy="0"/>
        </a:xfrm>
        <a:custGeom>
          <a:avLst/>
          <a:gdLst/>
          <a:ahLst/>
          <a:cxnLst/>
          <a:rect l="0" t="0" r="0" b="0"/>
          <a:pathLst>
            <a:path>
              <a:moveTo>
                <a:pt x="0" y="0"/>
              </a:moveTo>
              <a:lnTo>
                <a:pt x="296738"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FCBF1E-4C88-4D8A-8856-152F0EF61846}">
      <dsp:nvSpPr>
        <dsp:cNvPr id="0" name=""/>
        <dsp:cNvSpPr/>
      </dsp:nvSpPr>
      <dsp:spPr>
        <a:xfrm>
          <a:off x="4931902" y="355170"/>
          <a:ext cx="1100806" cy="496921"/>
        </a:xfrm>
        <a:prstGeom prst="round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US" sz="1100" kern="1200" dirty="0"/>
            <a:t>Recruitment websites, e-teach</a:t>
          </a:r>
        </a:p>
      </dsp:txBody>
      <dsp:txXfrm>
        <a:off x="4956160" y="379428"/>
        <a:ext cx="1052290" cy="448405"/>
      </dsp:txXfrm>
    </dsp:sp>
    <dsp:sp modelId="{1A954C56-F60A-4B41-8E87-06692A70A6CE}">
      <dsp:nvSpPr>
        <dsp:cNvPr id="0" name=""/>
        <dsp:cNvSpPr/>
      </dsp:nvSpPr>
      <dsp:spPr>
        <a:xfrm rot="12307440">
          <a:off x="2889237" y="764118"/>
          <a:ext cx="408327" cy="0"/>
        </a:xfrm>
        <a:custGeom>
          <a:avLst/>
          <a:gdLst/>
          <a:ahLst/>
          <a:cxnLst/>
          <a:rect l="0" t="0" r="0" b="0"/>
          <a:pathLst>
            <a:path>
              <a:moveTo>
                <a:pt x="0" y="0"/>
              </a:moveTo>
              <a:lnTo>
                <a:pt x="408327"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6FB2DB4-3B33-4FE6-BCD5-BC3C330AAF8E}">
      <dsp:nvSpPr>
        <dsp:cNvPr id="0" name=""/>
        <dsp:cNvSpPr/>
      </dsp:nvSpPr>
      <dsp:spPr>
        <a:xfrm>
          <a:off x="1979577" y="211155"/>
          <a:ext cx="928975" cy="496921"/>
        </a:xfrm>
        <a:prstGeom prst="roundRect">
          <a:avLst/>
        </a:prstGeom>
        <a:solidFill>
          <a:srgbClr val="FFFF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488950">
            <a:lnSpc>
              <a:spcPct val="90000"/>
            </a:lnSpc>
            <a:spcBef>
              <a:spcPct val="0"/>
            </a:spcBef>
            <a:spcAft>
              <a:spcPct val="35000"/>
            </a:spcAft>
            <a:buNone/>
          </a:pPr>
          <a:r>
            <a:rPr lang="en-US" sz="1100" kern="1200" dirty="0"/>
            <a:t>Agencies</a:t>
          </a:r>
        </a:p>
      </dsp:txBody>
      <dsp:txXfrm>
        <a:off x="2003835" y="235413"/>
        <a:ext cx="880459" cy="448405"/>
      </dsp:txXfrm>
    </dsp:sp>
    <dsp:sp modelId="{FFABAB1C-B76C-493A-B49E-089D0395D93D}">
      <dsp:nvSpPr>
        <dsp:cNvPr id="0" name=""/>
        <dsp:cNvSpPr/>
      </dsp:nvSpPr>
      <dsp:spPr>
        <a:xfrm>
          <a:off x="4761006" y="2408816"/>
          <a:ext cx="1793515" cy="496921"/>
        </a:xfrm>
        <a:prstGeom prst="roundRect">
          <a:avLst/>
        </a:prstGeom>
        <a:solidFill>
          <a:srgbClr val="0070C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US" sz="1600" kern="1200" dirty="0"/>
            <a:t>National Press</a:t>
          </a:r>
        </a:p>
      </dsp:txBody>
      <dsp:txXfrm>
        <a:off x="4785264" y="2433074"/>
        <a:ext cx="1744999" cy="448405"/>
      </dsp:txXfrm>
    </dsp:sp>
    <dsp:sp modelId="{E91B1497-1143-4566-BB84-F612B3F57864}">
      <dsp:nvSpPr>
        <dsp:cNvPr id="0" name=""/>
        <dsp:cNvSpPr/>
      </dsp:nvSpPr>
      <dsp:spPr>
        <a:xfrm rot="18634032">
          <a:off x="5810503" y="2278530"/>
          <a:ext cx="343018" cy="0"/>
        </a:xfrm>
        <a:custGeom>
          <a:avLst/>
          <a:gdLst/>
          <a:ahLst/>
          <a:cxnLst/>
          <a:rect l="0" t="0" r="0" b="0"/>
          <a:pathLst>
            <a:path>
              <a:moveTo>
                <a:pt x="0" y="0"/>
              </a:moveTo>
              <a:lnTo>
                <a:pt x="343018"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F33FAB-1C9C-4858-A626-C7C62DE47FC9}">
      <dsp:nvSpPr>
        <dsp:cNvPr id="0" name=""/>
        <dsp:cNvSpPr/>
      </dsp:nvSpPr>
      <dsp:spPr>
        <a:xfrm>
          <a:off x="5710082" y="1651323"/>
          <a:ext cx="1192358" cy="496921"/>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kern="1200" dirty="0"/>
            <a:t>TES</a:t>
          </a:r>
        </a:p>
      </dsp:txBody>
      <dsp:txXfrm>
        <a:off x="5734340" y="1675581"/>
        <a:ext cx="1143842" cy="448405"/>
      </dsp:txXfrm>
    </dsp:sp>
    <dsp:sp modelId="{0D00299E-56CF-4327-AD29-056B5B8F6199}">
      <dsp:nvSpPr>
        <dsp:cNvPr id="0" name=""/>
        <dsp:cNvSpPr/>
      </dsp:nvSpPr>
      <dsp:spPr>
        <a:xfrm rot="370080">
          <a:off x="6553928" y="2765184"/>
          <a:ext cx="204657" cy="0"/>
        </a:xfrm>
        <a:custGeom>
          <a:avLst/>
          <a:gdLst/>
          <a:ahLst/>
          <a:cxnLst/>
          <a:rect l="0" t="0" r="0" b="0"/>
          <a:pathLst>
            <a:path>
              <a:moveTo>
                <a:pt x="0" y="0"/>
              </a:moveTo>
              <a:lnTo>
                <a:pt x="204657"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7E49C0A-DBF1-487F-B89E-78865901A900}">
      <dsp:nvSpPr>
        <dsp:cNvPr id="0" name=""/>
        <dsp:cNvSpPr/>
      </dsp:nvSpPr>
      <dsp:spPr>
        <a:xfrm>
          <a:off x="6757993" y="2587428"/>
          <a:ext cx="1105034" cy="496921"/>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kern="1200" dirty="0"/>
            <a:t>Guardian Jobs</a:t>
          </a:r>
        </a:p>
      </dsp:txBody>
      <dsp:txXfrm>
        <a:off x="6782251" y="2611686"/>
        <a:ext cx="1056518" cy="448405"/>
      </dsp:txXfrm>
    </dsp:sp>
    <dsp:sp modelId="{11DDAD0A-43A9-4646-B77E-1211059496E3}">
      <dsp:nvSpPr>
        <dsp:cNvPr id="0" name=""/>
        <dsp:cNvSpPr/>
      </dsp:nvSpPr>
      <dsp:spPr>
        <a:xfrm rot="4478076">
          <a:off x="5642802" y="3014934"/>
          <a:ext cx="226486" cy="0"/>
        </a:xfrm>
        <a:custGeom>
          <a:avLst/>
          <a:gdLst/>
          <a:ahLst/>
          <a:cxnLst/>
          <a:rect l="0" t="0" r="0" b="0"/>
          <a:pathLst>
            <a:path>
              <a:moveTo>
                <a:pt x="0" y="0"/>
              </a:moveTo>
              <a:lnTo>
                <a:pt x="226486" y="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2ED1BD-27BD-4F3A-B306-08B7AC17BC18}">
      <dsp:nvSpPr>
        <dsp:cNvPr id="0" name=""/>
        <dsp:cNvSpPr/>
      </dsp:nvSpPr>
      <dsp:spPr>
        <a:xfrm>
          <a:off x="5358279" y="3124129"/>
          <a:ext cx="992099" cy="496921"/>
        </a:xfrm>
        <a:prstGeom prst="round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kern="1200" dirty="0"/>
            <a:t>Schools Week</a:t>
          </a:r>
        </a:p>
      </dsp:txBody>
      <dsp:txXfrm>
        <a:off x="5382537" y="3148387"/>
        <a:ext cx="943583" cy="448405"/>
      </dsp:txXfrm>
    </dsp:sp>
    <dsp:sp modelId="{B7FF6F8A-9C5B-417F-BA09-0946DC2D8BC5}">
      <dsp:nvSpPr>
        <dsp:cNvPr id="0" name=""/>
        <dsp:cNvSpPr/>
      </dsp:nvSpPr>
      <dsp:spPr>
        <a:xfrm>
          <a:off x="3498692" y="4459626"/>
          <a:ext cx="1955091" cy="729008"/>
        </a:xfrm>
        <a:prstGeom prst="roundRect">
          <a:avLst/>
        </a:prstGeom>
        <a:solidFill>
          <a:srgbClr val="FF000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US" sz="1400" kern="1200" dirty="0"/>
            <a:t>Local and Regional Press</a:t>
          </a:r>
        </a:p>
      </dsp:txBody>
      <dsp:txXfrm>
        <a:off x="3534279" y="4495213"/>
        <a:ext cx="1883917" cy="657834"/>
      </dsp:txXfrm>
    </dsp:sp>
    <dsp:sp modelId="{750501E7-CFDE-4747-A482-A7667A1CE0D2}">
      <dsp:nvSpPr>
        <dsp:cNvPr id="0" name=""/>
        <dsp:cNvSpPr/>
      </dsp:nvSpPr>
      <dsp:spPr>
        <a:xfrm>
          <a:off x="546356" y="4243609"/>
          <a:ext cx="1955310" cy="729008"/>
        </a:xfrm>
        <a:prstGeom prst="roundRect">
          <a:avLst/>
        </a:prstGeom>
        <a:solidFill>
          <a:srgbClr val="CC0099"/>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US" sz="1400" kern="1200" dirty="0"/>
            <a:t>Networking in schools</a:t>
          </a:r>
        </a:p>
      </dsp:txBody>
      <dsp:txXfrm>
        <a:off x="581943" y="4279196"/>
        <a:ext cx="1884136" cy="657834"/>
      </dsp:txXfrm>
    </dsp:sp>
    <dsp:sp modelId="{292AD413-90DE-4185-91CB-D4B6177F42D4}">
      <dsp:nvSpPr>
        <dsp:cNvPr id="0" name=""/>
        <dsp:cNvSpPr/>
      </dsp:nvSpPr>
      <dsp:spPr>
        <a:xfrm>
          <a:off x="42297" y="1651289"/>
          <a:ext cx="1766547" cy="729008"/>
        </a:xfrm>
        <a:prstGeom prst="roundRect">
          <a:avLst/>
        </a:prstGeom>
        <a:solidFill>
          <a:srgbClr val="92D05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a:t>Social Media</a:t>
          </a:r>
        </a:p>
      </dsp:txBody>
      <dsp:txXfrm>
        <a:off x="77884" y="1686876"/>
        <a:ext cx="1695373" cy="65783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0:26:56.241"/>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3986 12453 0,'18'0'78,"0"0"-31,-1-18 15,1 18-46,17 0 15,18 0-15,-35 0-1,-1 0 17,19 0-1,-19 0 0,1 0-15,0 0-1,17 0 17,-17 0-17,17 0 17,18 0-17,-36 18 1,1-18-1,17 0 1,-35 18 0,18-18-1,0 0 1,34 0 15,-16 17-15,-1-17-1,0 0 1,1 0 0,-36 18-1,17-18 1,19 0 0,-1 0 15,35 0-16,-52 0 48,0 0-32,17 0-15,0 0-1,18 0 1,-18 18 0,-17-1-1,17-17 32,-17 0-31,0 0-16,17 0 15,-18 0 32,19 0 16,34 0-32,-52 0-31,0 0 16,-1 0-1,1 0 1,17 0 46,0 0-46,-17 0 15,17 0-15,-17 0 15,0 0-15,17-17-16,-17 17 15,-1 0 1,18 0 0,1 0 15,-19 0-15,19 0-1,-36-18 1,17 18 15,19 0-15,16 0-1,-34 0 1,0-18 0,-1 18-1,1 0 1,0 0 15,-1 0-15,19 0-1,-1 0 17,0 0-17,-17 0 1,-1 0-1,1 0 48,70 0-32,-17 0-15,-18 0-1,-18 0-15,18 0 16,0 0 0,0 0 15,-18 0-15,18 0-1,-18 0 1,18 0-1,-35 0 1,17 0 0,-17 0-16,70 0 15,-18 0 1,-17 0 0,-35 0-1,17 0 63,36 0-62,-36 0 0,18 18-1,0-18 16,-35 0 1,-1 0-17,19 0 1,34 18 0,36-1-1,-36 1 16,-52-18-15,0 0 0,-1 0-1,36 18 1,-35-18 0,105 17-1,-87 1 1,17-18-1,-36 0 1,1 0 15,17 0-15,18 0 0,0 0-1,-18 0 16,1 0-31,-1 0 16,-18 0-16,36 0 16,0 0-1,18 0 17,-1 0-17,-34 0-15,70 0 31,-36 0-15,-35 0 0,-17 0-16,0 0 15,-1 0 1,1 0 15,17 0-15,-17 0-16,17 0 15,0 17 1,1-17 15,-19 18-31,1-18 16,17 0 15,-17 0-31,17 0 16,36 0-1,-36 0 1,36 0 15,-1 0-15,-17 0 0,0 0-1,-35 0 1,70 0 15,-35 0-15,0 0-1,-18 0 1,0 0 0,18 0-1,18 0 16,-18 18-15,-18-18-16,18 17 16,0-17-1,-18 0 1,88 18 15,-52-18-15,-18 0-1,35 18 1,-35-18 0,70 53 15,-17-36 0,-18 1-15,-17-18-1,0 17 1,34 19 15,-69-36-15,70 17 0,-36 1-1,-52-18 1,-1 0-1,1 0 1,0 0 0,-1 0-1,1-18 17,0 1-17,-1-1 16,-17 0 1,0-34-17,18 34 1,-1-35 15,-17 18-15,0 17-1,0 0 1,0 1 0,0-1-1,-17 1 1,17-1 15,-35 0-15,-1 18-1,1 0 1,-159-35 15,159 35-15,-54-18 0,-34 18-1,52 0 16,-70 0-15,71 0 0,35 0-1,-1 0 1,-34 0 0,-1 0-1,1 0 1,-19 0-1,19 0 1,35 0-16,-36 0 16,0 0 15,1 0-15,17 18-1,-35 0 1,0-18-1,35 0 1,17 0 15,-34 0-15,17 0 15,0 17-15,0-17-1,0 0 1,0 0 0,-17 18-1,34-18-15,-34 0 16,-1 0 0,1 0-1,-1 0 1,36 0-1,0 0 1,-54 0 0,19 0-1,17 0-15,-18 0 16,-17 0 0,18 0 15,34 0-16,1 0-15,0 0 16,17 0 0,1 0-1,-19 18 1,-70-1 15,36-17-15,-36 0-1,71 0 1,-53 0 0,-1 0-1,54 0 1,-124 0 0,124 0-1,0 0 1,-18 0-16,-53 0 15,-17 0 1,34 0 0,19 0-1,-36 0 1,53 0 0,18 0-16,-18 0 31,18 0-16,-54 0 1,19 0 0,-1 0-1,18 0 1,-35 0 0,53 0-1,-53 0 1,35 0-1,0 0 1,-18 0 0,54 0-16,-72 0 15,1 0 1,-106-17 15,36-1-15,87 18 15,18 0-15,0 0-1,-53 0 17,53 0-17,-35 0 1,0 0-1,0 0 1,17 0 15,18 0-15,0 0 0,0 0-1,-17 0 16,52 0-31,-17 0 16,17 0 15,1 0-31,-1 0 16,0 0 0,-17 0-1,0 0 1,0 0-1,-18 18 1,0-1 0,0 1-1,18-1 1,17-17 0,-17 36-1,17-36 1,0 17-1,1 1 1,-1 0 0,0 17 15,1-17-15,17-1 30,0 1-30,0-1 0,0 1-1,0 0 32,35-1 94,71 1-126,-53 0 1,0-18 0,-53 17 171,0 1-171,-18 0-1,-17-18 1,17 17 0,1-17 15,-1 18 141,0-18-157,1 18 1,34-18 250,89 0-251,0 0 1,53-18 0,-53 18 15,-36-18-16,1 18 1,-1 0 0,36 0-1,18 0 1,-1 0 0,18 0-1,106 0 16,-176 0-15,-18 0 0,-18 0-1,-18-17 1,1 17 15,0 0-15,-106-36 62,-18 1-62,0 0-1,0 35 1,71 0 31,-36 0-32,1 0 1,-36 0 0,71 0-1,-1 0 1,19 0-16,-19 0 15,1 0 17,-18 0-17,-53 0 1,53 0 0,18 0-1,17 0 48,-34 0-48,-1 0 1,-18 0 0,53 0-16,1 0 109,-1 0-93,-35 0-1,0 0 1,36 0-1,-1 0 251,36 0-235,52 35-15,-34-35 0,-19 0-1,1 18 110,-18-1-109,0 1-16,-18 0 15,1-18 1,-1 0 0,0 0-1,1 17 17,-1-17-32,-53 18 15,36 0 1,88-18 234,35 0-235,-17 0 1,17 0 0,0 0-1,-17 0 1,-18 0 0,0 0-1,-36 0-15,36 0 16,0 0-1,18 0 17,34 0-17,-69 0 17,-1 0-1,0 0-16,18 0 1,0 0 0,-18 0-1,18 0 1,-17 0-16,17 0 16,-18 0-1,-18 0 16,36 0 16,-17 0-31,-19 0 0,1 0-1,17 0 1,-17 0 15,-1 0 0,1 0-15,53 0 15,-54 0-31,19 0 16,-19 0-1,1 0 32,52 0-15,-52 0-17,88 0 16,-71 0-15,-17 0 0,-1 0 15,19 0 0,70 0 0,-18 0 1,-53 17-17,0-17 1,36 18 0,-36-18 15,18 0-16,-18 0 1,18 0 0,0 0-1,18 0 17,-54 0-17,19 0 1,-1 0 31,106 0 0,-106 0-16,-17 0-16,0 0 17,-1 0-17,1 0-15,-1 0 16,19 0 0,-19 0-16,72 0 31,-54 0-16,18 0 1,-18 0 15,0 0 1,-17 0-17,17 0 1,18 0-1,0 0 1,53 0 15,-18 0 1,-17 0-1,-54 0-31,19 0 15,-1 0 1,0 0-16,-17 0 16,70 0 15,-70 0-15,35 0-1,-1 0 16,1 0 1,18 0-1,-1 17 0,-17-17 0,-17 0 1,34 0-1,-34 0-15,-1 0-1,-18 0 1,19 0-16,17 0 31,35 0 0,35 36 1,-70-19-17,53-17 16,-18 18 1,18-18-1,0 0 0,-53 0 0,35 0-15,-70 0 0,35 0-1,-36 0 1,18 0 0,-17 0-1,17 0 1,-17 0-1,88 0 1,-71 0 0,106 18-1,0-18 17,-70 0 14,-53 0-30,34 0 15,19 0 1,-53 0-32,35 0 31,17 0 0,1 0 0,-36 0 1,18 0-1,53 0 0,-71 0-15,36 0-1,17 0 17,-53 0-1,-17 0-16,35 0 1,-18 0 0,35 0-1,-34 0 1,52 0 0,-70 0-1,17 0 1,-18 0-1,19 0 1,-19 0 0,54 0-1,35 0 17,-89 0-17,54 0 1,-53 0-1,-1 0-15,19 0 16,-19 0-16,54 0 31,-36 0-15,18 0 0,-18 0-1,18 0 1,-35 0-1,70 0 1,-70 0 0,87 0-1,-69 0 1,34 0 0,-52 0-1,35 0 1,-36 0-1,1 0 1,0 0 0,17 0-1,-17-18 32,52 18-16,18 0-15,1 0 15,-37 0 1,1 0-1,-35 0-31,0 0 15,-1 0 1,1 0-16,17 0 31,18 0 1,18 0-1,35 18 0,70-1 0,-70 1 1,-36 0-1,-34-18-16,17 0 1,-18 0 0,71 17-1,-71-17 1,35 0 0,-52 0-1,0 0 1,17 0-1,18 0 1,17 0 15,-34 0-15,17 0 0,17 0 15,-17 0 16,18 0-16,87 0-15,-69 0 30,-54 0-30,0 0 0,-17 0-1,-1 0 1,1 0 0,0 0-16,-1 0 31,36 0 0,-35 0-15,17 0-1,1 0 17,-19-17-17,1 17 1,17-18-1,-17 18 1,17-18 15,-17 18-15,-1-17 0,-17-1 62,18 18-47,0-18-15,-18 1-1,0-1 16,0 0 1,-18 1-17,0-1-15,-88-35 16,71 53 0,-18-17-16,-53-19 15,53 19-15,1-1 31,16 18 1,19 0-1,-1 0-15,-53 0-1,-52 0 1,52-18-1,54 18 1,-36 0 0,0 0 15,-53-17 0,-70-1-15,-18-17 15,70 17-15,54 18 15,-1-17-15,1 17-1,-1 0 16,-35 0-15,36 0 0,-19 0-1,-34 0 1,70 0 0,-70-18-1,17 18 1,-71 0-1,54 0 1,70 0 0,-18 0-1,18 0-15,-17 0 16,17 0 0,-70 0 15,87 0-16,-34 0 1,-54 0 15,36 0-15,-35 0 0,70 0-1,-18 0 1,53 0-16,-52 0 31,17 0-15,-18 0-1,-34 0 1,-1 18 0,-35 17-1,0-18 1,-1 1-1,37 0 17,69-18-17,-34 17 1,-1-17 0,18 18-16,-70 0 31,-18-18-16,70 0 17,-17 0-17,17 0 1,36 0 0,-18 0-16,-35 0 31,-71 0-16,53 0 1,36 0 0,17 0-1,35 0 1,1 0-16,-36 0 16,0 0-1,-18 0 1,36 0-1,-53 0 1,0 0 0,-1 0 15,37 0-15,34 0-16,-17 0 15,-36 0 1,0 0-1,19 0 1,-54 0 0,18 0 15,52 0-31,-87 0 31,-18 0 16,105-18-47,-17 18 16,1-18-1,-1 18 1,-36 0 0,1-35 15,35 35-16,0 0 1,18 0-16,-53-18 31,-18 1-15,0-1 0,71 18-1,-53-17 1,17-1-1,1 18 1,-18-35 0,52 35-1,-17 0 1,0 0 0,-17-18-1,35 0-15,-1 18 16,1 0-1,0-17 17,-71 17-17,53-18 1,0 18 15,35 0-15,1 0-1,-18 0 1,-71 0 15,-71 0 1,107 0-1,52 0-31,-70 35 31,-106 18 0,159-53 1,17 0-17,18 18 16,18-18 141,211 0-156,71 0 15,-106 0-31,141 0 16,194 0 15,-282 0-15,-53 0-1,-70 0 1,-19 0 0,1 0-1,18 0 1,17 0-1,176 35 1,-140 0 15,-1-17-15,0 17 0,-123-35 15,0 18-16,0-18 1,0 0 0,18 0-1,35 18 1,17-18 0,0 17-1,-87 1-15,34-18 16,-34 0-1,16 0 17,90 0-1,-19 0 0,18 0-15,0 0-1,-35 0 1,-53 0-16,35 0 16,-35 0-1,35 0 1,53-35 15,1 17-15,-90 0-1,-16 18 17,-19 0-1,19 0 0,34 0-15,124 53-1,-17-35 1,-54 17 0,-35-17-1,-35-18 1,0 0 0,71 0 15,-107 0-31,1 0 15,70 0 1,-35 0 0,35 18-1,0-1 1,-70-17 15,0 0-15,-1 0 15,1 0 141,35 0-141,17-17-15,36 17-1,53 0 1,-88 0-16,52 0 16,-17-36 15,-71 36-15,-17 0-1,70-17 1,0-1-1,-35 18 1,194-35 15,-229 17-15,17 18 62,18 0-62,-35 0 15,-1 0-15,1 0-1,-1 0 1,1 0-1,35 0 1,-35 0 0,35 0-1,-18 0 1,0 0 15,18 18 47,0-1-62,-18 1 0,-17-18 62,-18 18-31,0 35-32,-18-53 63,1 0-46,-1 0-17,-17 0 1,17 0-1,-17 0 1,-36 0 15,-88 0-15,54 17 15,69-17-15,19 0-1,-72 0 95,-34 0-95,52 0-15,-140-17 16,-36-36 15,35 0-15,124 35-16,-106-35 16,106 35-1,52 1 1,19 17 62,-18 0-62,17 0-1,-70-18 1,52 18-1,-16-17 1,34 17 0,-17-18 15,17 0 16,-17 18-32,-1-35 1,-16 17 0,-37-17-1,36-18 1,-17 18 0,35 0-1,17 35 1,0 0 62,1 0-62,-19 0-1,1 0 1,0 0-1,17 0 1,18 17 0,-17 1-1,17-36 282,17 1-281,36-1-1,-35 0 1,-1 18 15,1 0-15,0 0 0,-1 0-1,19 0 1,16-17 15,-34 17-15,0 0-1,17 0 17,-17 0-17,-1 0-15,1 0 16,0 0-1,-1 0 17,1 0-17,17 0 1,-17 0 0,17 0-1,-17 0 32,17 0-31,0 0-16,1 0 15,-19 0-15,18 0 16,-17 0 0,17 0 15,-17 0-16,53 0 1,-1 0 15,-35 0-15,-17 0 0,17 0 15,18-18 0,-17 18-31,16 0 16,-16 0-1,-1 0 1,0 0 15,-17 0-31,35 0 31,-36-18-31,19 18 16,-1 0 0,18 0 15,-35 0 0,17 0-15,0 0-1,-17 0 1,-1 0 0,1 0-1,17 0 1,1 0 15,-1 0-15,-17 0-1,-1 0 1,1 0-16,17 0 16,-17 0-1,-1 0 1,1 0 0,0 0-1,-1 0 1,1 0-1,52 0 1,-17 0 0,36 0-1,-72 0-15,18 0 32,-17 0-17,35 0 16,0 0-15,-18 0 0,18 0-1,-35 0-15,-1 0 16,19 0 15,-1 0-15,0 0 15,1 0-15,-19 0-1,1 0-15,-1 0 47,19 0-16,34 0-15,36 0 15,-53 0-15,-18 0 0,-17 0-1,0 0 16,17 0-15,35 0 15,-17 0-31,36 0 16,-37 0 0,-16 0-1,-1 0 63,71 0-62,-18 0 0,-35 0-1,0 0 1,-35 0-1,34 0 1,1 0 0,18 0-1,17 0 1,-53 0 0,-17 0-1,0 0-15,17 0 16,-17 0-1,-1 0 1,36 0 15,-18 0-15,-17 0 0,0 0-1,35 0 16,0 0-15,-18 0 0,0 0-16,0 0 31,-17 0-15,0 0 30,-18-17-30,17 17 0,19 0-1,-19 0 32,18 0-31,1 0-1,-1 0 1,-17 0 15,-1 0-31,19 0 32,-19 0-17,36 0 1,35 0-1,-52 0 1,-19 0-16,19 0 16,-19 0-1,1 0 32,17 0-31,18 0-1,0 0 1,-35 0 0,34 0 15,-16 0 0,17 0 0,70 0 16,-35 0-15,-70 0-17,35 0 1,-18 0-1,-17 0 17,35 17-17,-18-17 17,71 18-17,-53 0 1,-18-18-1,-17 0 48,35 0-47,-18 0-1,18 0 1,-36 0-1,1 0 1,0 0 15,-1 0-15,89 0 15,-18 17 0,-52-17 1,-19 0-17,1 0-15,17 0 16,71 0 15,-53 0-15,-35 0-1,-1 0 17,1 0-17,-1 0 1,19 0 0,17 0-1,-36 0 1,1 0 15,17 0 0,1 0-15,34 0 0,-35 0-1,1 0 48,-1 0-48,0 0 1,0 0 0,1 0-1,34 0 1,-34 0-1,-1 0 1,-18 0 0,19 0-1,-1 0 17,18 0-17,-35 0 1,-1 0-1,1 18 1,0-18 15,70 0 1,-35 0-17,17 0 1,18 18-1,-52-18 1,-1 0 0,-17 0-1,-1 0 32,18 17-31,18-17-1,0 0 1,-35 0 15,0 0-15,17 0 0,0 0-1,-17 0 16,17 0-15,0 0 0,18 0-1,-17 0 17,-19 0-17,1 0 1,-1 0 15,1 0-31,0 0 16,17 0-1,-17 0 17,-1 0-17,1 0-15,35 0 16,-36 0-1,36 0 1,18 0 15,-53 0-15,35 0 0,-1 0 15,-16 0-16,-1 18 17,-17-18-32,-1 0 15,19 0 1,-1 0 0,0 0 15,-17 0-31,17 0 31,-17 0-15,-1 0-1,1 0 1,0 0 0,-1 0-1,18 0 1,1 0 15,-19 0-15,19 0-1,17 18 17,-18-18-17,-17 0 1,-1 17-16,1-17 15,-1 0 1,36 0 15,0 0-15,0 0 0,-35 0-1,-1 0 16,36 0-15,0 0 0,-17 0 15,34 0-15,-52 0-1,-1 0 16,1 0-15,0 0 15,17 0-15,-17 0 31,-1 0 78,1 0-110,35-17 1,0-1 15,-36 18-15,1-18 93,17 18-93,-105 0 203,-1 0-204,54 0 1,-19 0 0,-17 0-1,36 0 1,-1 0-1,0 0 1,-17 0 0,0 0-1,17 0 17,1 0-32,-1 0 15,0 0 1,1 0-1,-1 0-15,-17 0 32,17 0-17,-17 0 1,17 0 0,-52 0-1,34 0 1,1 0-16,0-17 15,17 17 1,1 0 15,-1 0 1,0 0-32,-17 0 15,17 0 16,1 0-15,-1 0 0,-35 0-1,0 0 17,18 0-17,53 0 657,-1 0 344,36 0-985,-18 0-15,1-18-1,-19 18 16,19-18-15,-19 18 15,19 0-15,-1-17-16,-18-1 16,19 18 15,-19-18-16,142-17 17,-88 18-1,-1-1 47,-17 0-47,-18 18 1,1 0-1,-1 0-16,-17 0 1,35 0 0,-1 0-1,-34 0 17,0 0-17,-1 0-15,54 0 16,-18 0-1,-18 0-15,18 0 32,-35 0-17,-1 0 17,19 0-1,-1 0-16,-18 0 1,1 0-16,0 0 31,17-17-15,18 17 0,-18-18-16,1 18 15,-19 0 1,18 0-1,-17 0 1,0 0 0,17 0-1,-17 0 1,17 0 15,0 0-15,-17 0-16,35 0 15,-36 0 1,36 0 0,0 0-1,0 0 1,-18 0 0,1 0-1,-19 0 1,1 0-1,35 0 32,-18 0-31,71 0 15,-71 0-31,-17 0 16,0 0-16,-1 0 78,36 0-62,0 18-1,18-1 1,-54 1-16,18-18 31,-17 0-15,35 0 62,0 18-63,0-1 1,0 1 0,-36-18-1,36 0 1,-35 0 0,0 0-1,35 0 1,17 0-1,-52 0-15,17 0 32,-17 0-17,17 0 1,0 0 0,36 0 15,-36 0-16,18 0 1,-35 0 0,-1 0-1,54 0 17,17 0-17,-35 0 1,-35 0-1,70 0 1,106 0 31,-159 0-47,-17 0 16,-1 0-16,19 0 15,-1 0 16,53 0 1,-53 0-17,1 0 1,-1 17 0,-17-17-1,17 0 1,0 0-1,18 0 17,18 0-17,17 0 1,0 0 0,-53 0-1,36 18 1,-54-18 15,1 0-15,0 0-1,88 0 17,-36 0-17,-17 0 1,-18 0-16,18 0 15,-35 0 17,35 0-17,-18 0 17,18 0-17,18 0 1,-19 0 15,-34 0-31,35 0 16,0 0-1,-35 0-15,-1 0 16,1 0 0,17 0 15,53 0-16,-52 0 1,34 0 15,-17 0-15,-35 0 0,35 0 15,0 0-16,-36 0-15,36 0 16,-18 0 0,54 0-1,-19 0 1,18 0 0,-52 0-1,-19 0 1,1 0-1,-1 0 1,1 0 0,53 0 15,17 0-15,-18 0-1,-17 0 1,-17 0-1,17 0 17,-36 0-17,18 0 1,36 0 0,17 0-1,-53 0 1,71 0-1,35 0 17,-105 0-32,34 0 15,18 0 1,-35 0-16,0 0 16,71 0 15,-71 0-16,-36 0 1,1 0 47,17 0-48,1 0-15,-1 0 31,18 0-15,-18 0 0,-17 0 15,17 0-15,-17 0-1,17 0 1,-18 0-16,1 0 15,17 0 1,1 0 0,-1 0-1,0 0 1,-17 0 15,-1 0-31,1 0 16,0 0-16,70 0 15,-17 18 17,-54-18-32,18 0 15,-17 0 1,35 0 0,-18 0 15,36 0-16,-18 0 1,0 0 0,0 0-1,-36 0 1,18 0 0,-17 0-1,0 0 1,17 0-1,36 17 1,-36-17 0,71 0 15,-71 0-15,-17 0-1,52 0 48,1 0-48,-36 0-15,88 36 32,-70-36-17,-35 0 1,0 0-1,-1 0 17,54 0-17,17 0 1,-35 0 15,35 0-15,-70 0-1,-1 0 1,1 0 0,53 0 15,70 0-15,-106 0-16,53 0 31,-70 0-16,0 0 48,17 0-47,-18 0-1,54 0 1,-53 0-16,35 0 15,-1 0 17,-34 0-17,17 0 1,18 0 15,0 0-15,18 0-1,-36 0 1,36 0 0,-36 0-1,0 0 1,-17 0-16,35 0 31,17 0-15,1 0-1,-36 0 1,18 0 0,-35 0-1,-1 0 1,36 0 0,-35 0-1,17 0 1,0 0-1,18 0 1,18 0 0,17 0 15,-70 0-15,-1 0 15,19 0-16,17 0 1,17 0 0,-52 0-16,52 17 31,-52-17-15,0 0-1,52 18 32,-35-18-31,1 0-1,-1 0 1,0 0 15,18 0-15,-18 0-1,18 0 1,-17 0 62,-19 0-62,36 0-1,-35 0 1,-1-18 109,-34-17 0,-1 17-109,-17 18-16,0-17 15,17 17 1,0 0 78,1 0-63,-1 0 0,0 0-15,-34 0 31,16 0-32,1 0 1,17 0 0,1 0-1,-1 0 1,0 0-1,-17 0 1,17 0-16,1 0 47,-1 0-16,-17 0 16,17 0-31,1 0-1,-19 0 1,19 0 0,-1 0-1,0 0 1,1 0 15,-36 0-15,18 0 15,17 0-15,0 0-1,1 0 1,-19 0-1,19 0-15,-18 0 16,-1 0 31,-34 0-31,52 0-1,-35 0 1,18 0-1,0 0 1,17 0 0,-35 0 15,35 0-15,-35 0-1,1 0 1,-54 0 15,70 0-15,19 0-1,-1 0 48,1 0-48,-1 0 1,-17 0 0,-54 0-1,-16 0 17,69 0-17,1 0 1,17 0-1,1 0 1,-1 0 0,0 0-1,1 0 1,-36 0 0,18 0-1,-54 0 1,54 0 15,-35 0 0,52 0-31,0 0 16,-17 0 0,0 0-1,-1 0 1,-34 0-1,35 0 1,-54 0 0,37 0-1,-19 0 1,36 0 15,17 0-31,-17 0 16,17 0-1,1 0 17,-19 0-17,-52 17 1,70-17 0,-52 0-1,52 18 1,1-18-1,-1 0 1,0 0 0,1 0-1,-19 0 1,-17 0 0,18 18-1,18-18 1,-1 0-1,0 0 17,1 0-17,-1 0-15,0 17 16,1-17 0,-71 18 15,35-18-16,-18 18 17,18-18-17,18 17 17,-18-17-1,35 0 0,-17 0-15,-18 0-1,0 0 17,36 0-32,-19 0 15,1 0 1,0 0-1,17 0 1,0 0-16,1 0 16,-1 0 15,1 0-15,-1 0 15,0 0-16,-52 0 1,17 0 15,35 0-15,-17 0 0,-18-17-1,35 17 1,-17 0-1,0 0-15,17 0 16,0-18 62,-34 18-47,34 0-31,-35 0 16,-18 0 0,36-18-1,0 18 1,17 0 0,1 0-16,-1 0 15,-17 0 1,-1 0-1,19 0 1,-1 0 0,-17 0-1,-36 0 1,18 0 0,0 0-1,18 0 1,0-17-1,17 17 1,-52 0 15,-18 0 1,52 0-32,-17 0 15,18 0 1,17 0-1,1 0 17,-71 0-1,52 0-15,-17 0-1,18 0-15,-35 0 31,17 0-15,17 0 0,1 0-1,0 0 1,0 0 0,-1 0-1,19 0-15,-1 0 16,-17 0-1,-1 0 1,1 0 31,17 0-16,-52 0-15,52 0-16,-35 0 31,0 0-15,1 0-1,34 0 1,0 0 0,-17 0-1,17 0 1,-52 0 15,-1 0-15,1 0-1,-1 0 1,36 0 0,0 0-1,-36 0 1,18 0-1,35 0-15,-34 0 16,34 0 0,-53 0-1,36 0-15,-18 0 32,-70 0-17,70 0-15,17 0 31,1 0-15,-35 0 0,34 0-1,1 0 1,17 0 0,1 0-1,-1 0 1,1 0-1,-1 0 1,-17 0 0,-1 0-1,19 0 1,-19 0 0,19 0-1,-18 0 1,-18 0-1,17 0 1,-34 0 0,17 0-1,35 0 17,-35 0 14,36 0-30,-19 0 0,19 0-1,-36 0 1,0 0 0,-35 0-1,0 0 1,17 0 15,36 0-31,-18 0 16,35 0-1,0 0 79,1 0-78,-36 0-1,0 0 1,35 0-16,-35 0 16,18 0-1,18 0 32,-1 0-31,-35 0-1,18 0 17,17 0-32,-17 0 15,17 0-15,-17 0 31,17 0-15,1 0-16,-1 0 16,-17 0-1,-1 0 1,-69 0 15,52 0-15,0 0-1,35 0 1,0 0 15,-17 0 1,-35 0-17,-1 0 1,18 0-1,36 0 1,-1 0 0,-35 0 15,-18-18 0,18 18-15,36 0-16,-1 0 15,1 0 1,-1 0 15,0 0-15,1 0 0,-36 0-1,17 0-15,1 0 16,-35 0-1,34 0 1,-17 0 0,1 0-1,16 0 1,-34 0 0,34 0-1,1 0 1,0 0-1,17 0 79,-35 0-78,-17 0-1,17 0 1,35 0 31,-17 0-31,-18 0-1,-18 0 1,36 0-1,0 0 1,17 0 31,-17 0-31,-18 0-1,35 0 1,-70 0-1,18 0 17,52 0-32,-53 0 15,-17 0 1,35-18 0,18 18-1,0-17 16,17 17 16,-70 0-15,35-18-17,18 18 1,-1-18-1,19 18 48,-54 0-47,1 0-1,17-35 1,35 35-1,1 0 1,-1 0 15,0 0-15,1 0 0,-54 0-1,1 0 16,34 0-15,19 0 15,-36 0-15,-53-17 0,0-1-1,53 18 1,35 0-1,-17 0-15,18 0 16,-19 0 47,-17-18-48,-35 18 1,35-17-1,36 17 1,-19 0 47,-17 0-48,-35 0 1,35 0-1,36 0 17,-1 0-17,-35 0 32,-35 0-31,0 0-1,35 0 1,35 0 0,-17 0-1,0 0 17,-1 0-17,19 0 1,-54 0-1,36 0 1,0 0 0,17 0-1,0 0-15,1 0 63,-36 0-32,17 0 0,19 0-15,-1 0 0,1 0-1,-19 0 1,19 0-1,-19 0 17,1 0-17,-18 0 1,18 0 0,0 0-1,-1 0 48,-17 0-48,18 0-15,-53 0 16,53 0 0,17 0-1,0 0 1,1 0 15,-36 0-15,0 0-1,18 0 32,17 0-16,-17 0-15,17 0 0,-35 0-1,18 0 1,-36 0 0,54 0-1,-19 0 1,19 0-1,-19 0 32,-16 0-31,-19 0 0,18 0-1,35 0-15,1 0 31,-1 0-15,1 0 0,-1 0 15,-17 0-15,-18 0-1,0 0 16,35 0-15,1 0 15,-1 0 1,-35 0-17,0 0 1,0 0-1,18 0 1,0 0-16,17 0 16,-17 0-1,-1 0 1,19 0 0,-19 0 15,1 0-16,-18 0 17,18 0-17,0 0 1,-1 0 0,1 0-1,-18 0 1,18 0-16,-53 0 15,35 0 1,0 0 0,35 0 31,1 0-32,-1 0 1,-17 0-1,-18 0 1,0 0 0,35 0-16,-17 0 15,17 0 32,-17 0-31,0 0-1,-18 0 1,-106 0 15,124 0-15,0 0 0,17 0 46,-123 0-46,70 0-1,1 0 17,17 0-32,35 0 15,-17 0 1,17 0 31,-17 0-32,-18 0 1,0 0 0,18 0 93,0 0-93,-1 0-1,1 0 1,17 0-16,1 0 15,-1 0 1,0 0 0,-17 0-1,-18 0 1,0 0 0,36 0-1,-1 0 16,0 0 1,-17 0-17,0 0 1,-53 0 0,52 0-1,-17 0 16,18 0-15,-53 0 0,-35-18-1,52 0 1,18 18 0,35 0 15,1 0 0,-18 0-15,-18 0-1,-89 0 17,72 0-17,17-17 1,35 17 15,1 0-15,-54-18-1,1 18 1,17 0-16,-35 0 31,-1 0-15,36 0-1,18 0 48,-18 0-47,-17 0-1,34 0 1,1 0-1,17 0 1,1 0 47,-18 0-48,-1 0 1,1 0-1,0 0 1,17 0 0,-17 0-1,-18 0 17,0 0-1,0 0-16,35 0 1,1 0 15,-1 18-15,0-18 15,1 0-15,-18 0 15,-54 17-15,19-17-1,52 0 48,-52 0-48,-1 0 1,36 0 0,-18 0-1,35 0-15,-17 0 16,0 0 0,17 0 15,0 0-31,-17 0 31,17 0-15,1 0-1,-36 0 17,35 0 14,1 0-30,-19 0 0,1 0-1,0 0-15,-18 0 32,18 0-17,17 0 1,0 0-1,-17 0 32,-18 0-31,-53 0 0,36 0-1,52 0 1,0 0-1,1 18-15,-18-18 16,-18 0 15,-18 0-15,36 0 0,0 18-1,17-18 16,-35 0-15,0 0 0,18 17 15,17-17-31,-17 0 16,17 0-1,1 0 16,-19 0-15,-34 0 15,17 0-15,35 0 15,1 18 0,-19-18 1,19 0-17,-19 0 1,1 0 0,17 0-1,-17 0 16,18 0-15,-19 0 0,1 0-1,-18 0 1,35 0 0,1 0-1,-36-18 1,35 18-16,-17 0 15,0 0 1,17 0 0,-35-17-1,-17-1 17,34 18-17,19 0-15,-1 0 31,0 0-15,-17 0 0,-35 0-1,52 0-15,-17 0 32,17 0-17,0 0 1,1 0-1,-36-18 17,-18 1-17,18 17 1,0-18 0,36 18-1,-1 0 1,0 0-1,-34 0 1,-1 0 15,0 0-31,-18 0 16,36 0 0,-18 0 15,0 0-16,-17 0 1,17 0 0,0 0-1,35 0 17,-17 0-17,-18 0 1,0 0-1,-18 0 1,1 0 0,35 0 15,-1-18-31,19 18 16,-19 0-1,-17 0 1,-35 0-1,18-17-15,-19 17 32,19-18-17,52 18-15,1 0 16,-19 0 46,-17 0-46,18 0 0,-35 0-1,17 0 1,17 0 0,19 0-16,-1 0 31,1 0-16,-36 0 1,-36 0 0,1 0-1,-35 0 17,105 0-17,0 0 1,-17 0-1,-18 0 1,-53 0 15,71 0-15,0 0 0,17 0-1,1 0 1,-19 0-1,-105 0 17,71 0-17,-19 0 1,72 0 15,-1 0 0,-52 0-15,-1 0 0,36 0-1,17 0 17,-35 0-1,18 0-16,-124 0 17,71 0-17,-18 0 1,36 0 0,17 0-1,17 0 1,19 0-1,-1 0 1,-52 0 15,34 0 1,1 0-17,0 0 1,-1 0-1,-34 0 17,-1 0-17,1 0 1,52 0 0,-17 18-1,17-18 16,-17 0-15,0 17 0,-18 1-1,18-18 1,17 18 0,0-18 30,1 17-14,-36 1-17,-18-18 1,36 18 0,-18-18-1,35 17 1,-17-17-1,17 0 1,1 0 31,-1 0-47,-17 0 16,0 0-1,-1 0 16,1 0-15,0 0 0,-1 0-1,1 0 1,-18 0 0,0 0-1,0 0 1,36 0-1,-1 0 17,0 0-17,-17 0 1,-18 0 0,36 0 15,-1 0 0,-53 0-15,36 0-1,0 0 17,-18 0 14,18 0-30,-36 0 0,54-17 15,-19 17 47,-17-18-62,18 0-1,17 18 1,1 0 0,17-17 30,17 17-14,19 0-17,-1-18 1,-17 18-16,35 0 16,105 0 15,72 0-16,-54 0 1,-88 0 0,-35 0-1,18 0 17,87 0-17,-34 0-15,70 0 31,-71 0-15,-52 0 0,17 0 15,-17 18-15,70-1-1,35 1 1,-105 0-16,70-1 15,-88-17 1,35 0 0,0 18-1,18-18 1,17 35 0,-17-35 15,-53 18-31,18-18 15,-36 0 17,36 0-1,123 0 0,-106 0-15,-71 0-1,36 0 1,-17 0 15,17 0-15,52 0 0,1 0-1,-35 0 1,-18 0 15,17 0 32,212 17-48,-52 36 1,-160-53-1,-52 18 423,-71 53-422,0-1-1,53-35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14:09:44.75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0,'6195'0'0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14:10:58.92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0,'16758'124'0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14:11:42.88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0,'7930'0'0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14:12:13.53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62 0,'2045'-62'0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1-06T14:12:52.91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 0,'1487'0'0</inkml:trace>
</inkml:ink>
</file>

<file path=ppt/ink/ink7.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0:36:18.775"/>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15452 8167 0,'35'17'219,"-17"-17"-156,-1 0-32,1 0-16,0 0 1,-1 0 15,36 0 16,-18 0 47,1 0-78,-36 18-1,17-18 63,19 0-62,-1 18 0,-18-18-1,1 0 79,17 0-78,1 0 15,-1 0-16,0 0 1,-17 0 0,-18 17-1,17-17 17,1 0 46,17 0-63,18 0 17,0 0-17,-17 0 1,-19 0 78,1 0-48,-1-17-30,1 17 0,0 0-1,-18-18 63,35 18-62,-17 0 0,-1 0 93,1 0-78,0 0-15,-1 0 0,1-18-1,-1 18 16,19 0 1,-19 0-17,1 0 63,0 0-62,-1 0 0,19 0-1,-1 0 1,0 0 0,-17 0 15,-1 0 0,19 0-15,-1 0-1,-17 0 1,-1 0 0,1 0 62,17 0-47,-17 0 47,-1-17-62,1 17-1,0 0 1,-1 0 15,1-18-15,0 18-16,-1 0 15,19 0 1,-19 0 31,18 0 15,-17 0-46,0 0 15,17 0 47,0 0-62,-17 0 0,0 0-1,17 0 1,-18 0 0,1 0 30,0 0-30,17 0 0,18 0-1,-35 0 17,17-17 14,0 17-30,-17 0-16,35 0 31,-18 0-15,0-18 0,-17 18 46,17 0-46,36 0-1,-54 0 1,1 0 62,-18-18-62,18 18-1,-1 0 1,1 0 0,0 0 15,17 0-16,-18-17 64,1 17-64,0 0 16,-1 0-31,1 0 16,0 0 0,-1 0-1,1 0 1,0 0 0,-1 0 15,1 0-16,0 0 1,-1 0 0,1 0 15,17 0 16,-17 17-32,-1-17 1,19 18 0,-19-18 31,1 0-1,17 0-30,0 0 15,1 0-15,-19 18 15,1-18 63,17 0-63,-17 0 0,-18 17-15,18-17 62,17 0-62,-18 0-1,19 18 17,-19-18 30,1 0-46,0 0 31,-1 0-32,-17 17 1,18-17 62,0 18-62,-1 0 46,-17-1-31,18 1 32,-18 0-47,18-18-16,-18 17 31,0 1-16,0 0 95,-18-18-95,18 17 17,-18-17-17,1 0 17,-19 0-17,19 0 32,-1 0-31,0 0 15,1 0-15,-19 0 15,19 0-16,-1 0 1,1 0 0,-1 0 31,0 0-32,1-17 16,-1 17-15,0-18 0,1 18 15,-1 0 0,0 0 0,-17 0 32,18-18-47,-1 18-1,0 0 1,1 0 78,-19 0-79,19 0 1,-1 0 15,0 0 16,1 0-31,-1-17-1,-17 17 1,17-18 15,1 18 16,-1 0-31,-35 0-1,18 0 1,17 0-1,0 0 17,1 0 30,-1 0-31,1 0-15,-1 0 0,0 0-1,1 0-15,-1 0 16,0 0 62,1 0-62,-1 0-1,0 0 17,1 0-32,-1 0 15,1 0 1,-1 0-1,0 0 1,1 0 0,-19 0 15,19 0-15,-19 0 15,19 0-16,-36 0 17,35 0 30,1 0-31,-1 0-15,0 0 62,18 18-62,-17-18-1,-19 17 1,19-17 15,-19 0 1,19 0-17,-1 18 16,1-18 1,-1 0-1,0 0 0,1 0-15,-19 18 62,19-18-47,-1 0-15,0 0 15,1 0 0,17 17-15,-18-17-16,1 0 31,-1 0 0,0 0 16,1 0-15,-19 0-17,1 0 1,0 0-1,17 0 1,-17 18 62,-18-18-47,18 0-15,-1 0 0,19 0-16,-1 0 31,0 0-31,1 0 94,-18 0-79,-1 0 1,19 0 0,-1 0-1,0 0 32,-17 0-16,17 0 1,-17 0 14,18 0-30,-19 0-16,19 0 16,-1 0-1,-35 0 79,0-18-63,36 18 63,-19-17-78,19 17-16,-19 0 15,-17-18 1,36 18 31,17-18 15,-36 18-30,19 0-32,17-17 15,-18 17 63,1 0-62,-1 0 15,0 0-15,1 0-1,-1 0 32,0 0-47,18-18 16,-17 18 62,-1 0-62,-17 0-1,17 0 1,1 0 0,-1 0 15,0 0 16,1 0-32,-19 0 1,19 0 78,-1 0-79,18-18 1,-53 18 187,-17-17-187,17-1-1,53 0 188,0 1-187,0-1 0,0 1-1,0-1 17,35 0-1,-35 1-16,18 17 1,-1-18 31,19 18-31,-19 0 77,18 0-77,-17 0 0,17 0-1,-17 0 79,0 0-78,17 0-1,-17 0 1,-1 0-1,1 0 1,-1 0 0,1 18 15,17-18-15,-17 0 15,17 0-16,-17 0 1,0 0-16,-1 0 16,1 0 46,17 0-46,-17 17-1,-1-17 17,1 0-1,0 0 31,17 0-46,0 0 0,1 0-1,-1 0 1,0 0 31,18 0-32,18 0 17,-54 0-17,1 0 1,-1 0 0,36 0 15,-35 0-16,0 0 32,17 0-31,-17 0 0,34 0-1,-34 0 1,0 0 31,-1 0-32,1 0 17,17 0-17,-17 0 16,-36 36 173,-35-19-173,36 1-16,-19-1 1,-16-17 15,16 18-15,19 0 15,-1-18 16,0 0-31,1 0-1,-36 0 17,35 0-17,1 0 16,-1 0-15,0 0 0,1 17 46,-1-17-15,0 0-31,1 0-16,-1 0 15,0 0 17,1 0-1,-1 0-16,-35 0 1,36 0 0,-19 0-1,19 0 17,-1 0-17,-17 0 32,17 0 62,-17 0-93,17 0 0,1 0 109,-1 0-110,0 0 48,1 0-32,-19 0-15,19 0-1,-1 0 1,0 0 62,1 0-62,-18 0-1,17 0 1,0 0 78,1 0-79,-1 0 1,0 0 0,1 0 93,-1 0-62,0 0-16,1 0 0,-1 0 47,1 0-46,17 18 171,17-18-188,-17 18 1,18-1 47,17-17 124,18 0-156,-35 18-15,-1-18 0,19 0 77,-19 0-77,18 0 0,-17 0 15,17 0 16,18 18-16,-35-18 31,0 0 1,-1 0-47,1 0-1,-1 0 16,1 0 1,0 0 15,-1 0-16,19 0 0,-19 0 0,1 0 32,17 0-48,-17 0 220,0 0-220,-1 17 1251</inkml:trace>
</inkml:ink>
</file>

<file path=ppt/ink/ink8.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0:37:10.464"/>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9472 10389 0,'35'0'250,"-17"0"-172,17 0-62,-17 0 0,0 0-1,-1 0-15,1 0 16,17 0 0,-17 0-1,-1 0 126,1 0-126,0 0 17,-1 0-1,36 0 78,-17 0-93,-19 0 0,1 0 77,-1 0-77,1 0 0,0 0 93,-1 0-93,1 0 62,0 0-63,-1 0 1,1 0 15,0 0 32,-1 0-48,18 0 1,1 0 15,-19 0 0,1 0-31,0 0 16,-1 0 0,19 0-1,-19 0 1,1 0 0,-1 0 15,19 18 0,-19-18-15,19 0-1,-19 0 48,1 0-48,17 0 1,1 0 0,-19 0-1,18 0 1,-17 0 31,17 0 0,36 0-32,-36 0 1,36 0 0,-36-18-1,0 18 16,-17 0 1,-18-17-17,18 17 1,17 0 0,0 0 15,-17 0 16,35-18-32,-36 18 48,19 0-32,-19 0-15,36 0-1,-35-18 17,-1 18-17,1 0 1,17-17 31,1 17-32,-19 0 1,1 0 0,0-18-1,70 18 16,-35-18-15,-36 18 31,1 0-16,0 0 0,-1 0-15,18 0-16,-17 0 16,0 0 31,17 0-16,-17 0-16,-1 0 1,1 0 31,0 0-47,-1 0 31,36 0 32,-18 0-48,-17 0 1,17 0 0,-17 0-1,0 0 1,17 0 15,-17 0 0,-1 0-15,1 0 0,-1 0-1,1 0 1,0 0-1,17 0 1,18 0 0,-35 0-1,17 0 17,-18 0 30,19 0-46,17 0 15,-18 0-15,18 18-1,-35-18 1,-1 0-16,1 0 15,-1 0 17,19 0-17,-1 0 1,-17 0 0,35 0-1,-36 0 1,18 18 15,18-1-15,-17-17 15,-1 0-15,0 0-1,0 0 1,-17 0-1,-18 18 1,35-18 0,-17 0-1,35 0 1,-35 0 0,-1 0-1,1 0 1,0 0-1,-1 0 1,1 0 0,52 0 15,-52 0-31,35 0 16,-18 18-1,0-18 1,-17 0-1,53 0 17,-36 0-17,-17 0 17,17 0-17,-18 0 1,19 0 15,17 0-15,-36 0-1,1 17 1,17-17 0,-17 0-16,35 0 31,0 18-16,0 0 1,-36-18 0,1 0 15,0 0-15,17 0-16,-18 0 15,19 0 16,-19 17-15,19-17 0,-1 18 15,-17-18 0,-1 0-15,18 0-1,36 0 17,-36 0-17,-17 0 1,0 0 0,-1 0-1,19 0 32,-1 0-31,0 0 15,-17 0-15,-1 0-1,19 0 1,-19 0-1,1 0 1,17 0 0,0 0 15,-17 0 16,0 0-47,-1 0 15,36 0 1,-35 0-16,17 0 31,-17 0-15,-1 0 0,1 0-1,0 0 16,17 0 1,0 0-1,1 0-15,-1 0-1,0 0 1,-17 0 15,-1 0-15,19 0 31,-19 0-32,1 0 1,17 0-1,-17 0-15,0 0 32,-1 0-17,1 0 1,-1 0 0,1 0 15,0 0-16,17 0 1,0 0 0,-17 0 15,17 0-15,0 0-1,-17 0 1,17 0-1,-17 0 1,17 0 0,18 0 15,-35 0-15,17 0-1,-35 18 16,18-18-15,17 0 0,-17 0-1,17 0 1,-17 17 0,70-17 15,-71 0-16,36 18 1,-17-18 0,-1 0-1,0 17 1,71 1 15,-71-18-15,-17 0-1,0 0 1,17 0 0,-35 18-1,18-18 1,-1 0 0,1 0 15,-1 0-16,19 0 1,-1 0 0,0 0-1,-17 0 1,17 0 15,-17 0-15,17 0-1,-17 0 1,-1 0 0,19 0-1,-1 0 1,0 0 0,18 0 15,-35 0 0,17 0-15,-17 0 15,-1 0-15,19 0-1,-1 0 1,-17 0-1,-1 0 17,36 0-1,-35 0-15,17 0-1,-17 0 1,-1 0-1,19 0 1,-19 0 15,36 0-15,-18 0 0,1 0-1,-1 0 1,-17 0 15,-1 0-15,1 0-1,35 0 1,-18 0 0,0 0-1,1 0 1,-1 0-1,0 0 1,-17 0 31,17 0-16,-17 0 0,-1 0 1,1 0-1,0-18-15,-1 18-1,19 0 1,-36-18 15,17 18-15,1-17 31,17 17-16,-35-18-16,18 18 1,-1 0 0,1-17 62,-18-1-63,18 18 1,-1-18 125,-17 1-48,0-1-46,0 0-15,0 1-1,-17 17-16,17-18 1,-36 18 0,19 0-1,-36-18 1,18 1 0,-18 17 15,35 0-16,0 0 1,1 0 0,-1 0-1,-17 0 48,17 0-48,1 0 17,-1 0-1,0 0-15,1 0-1,-1 0 63,-35 0-46,35 0-17,1 0 1,-19 0 15,19 0 16,-36 0-16,35 0-15,-17 0 15,0 0-31,17 0 16,-17 0 15,17 0 0,1 0-15,-1 0-1,0 0 1,1 0 0,-19 0 31,1 0-32,0 0 1,17 0-1,1 0 32,-1 0 16,0 0-48,-17 0 1,0 0 0,17 0-1,0 0 95,1 0-95,-1 0 1,-35 0 0,36 0-1,-19 0 1,19 0-1,-1 0 48,-17 0-47,17 0-1,0 0 16,-17 0 16,18 0-31,-1 0 0,0 0 46,-17 0-46,-36-18-1,36 18 1,0-18 0,17 18 15,1 0 31,-19 0-46,1 0 0,0 0-1,17 0 1,0 0 62,-17 0-62,18 0-1,-19 0 16,19 0-15,-19 0 15,19 0-15,-1 0 0,0 0-1,1 0 1,-1 0-1,1 0 1,-1 0 47,-17 0-48,-18 0 16,17 0-15,1 0 0,18 0-1,-1 0 32,0 0-16,-17 0-15,17 0 15,-35 0-15,36 0 0,-1 0 46,-17 0-46,0 0-1,17 0 1,-17 0 0,17 0 30,0 0-30,1 0 0,-19 0-1,19 0 17,-18 0-17,17 0 48,0 0-48,1 0 1,-1 0 15,0 0-15,1 0-1,-1 0 1,0 0 0,-17 0 15,0 0 0,0 0-15,17 0-1,-17 0 64,17 0-64,0 0 1,1 0 15,-1 0 0,-17 0-15,17 0 0,-35 0 30,36 0 1,-1 0-15,-17 0-1,17 0-16,0 0 17,1 0-17,-1 0 17,1 0-32,-1 0 46,-35 0-30,35 0 15,-17 0-15,17 0 15,1 0 0,-18 0-15,17-17 15,-17 17 1,-1-18-17,19 18 16,-1 0-15,0 0 15,1 0-15,-36 0 15,18 0-15,17 0-1,0 0 1,1 0 31,-1 0-31,0 0-1,1 0 1,-1 0 31,-17 0 46,35 18-77,-18-18-16,-35 17 31,36 1-15,-36 0 15,17-1-15,19 1-1,-1-18 1,1 0 109,-1 0-109,-35 0-1,35 0 17,1 18-32,-1-18 62,0 0-31,1 0-15,-1 0 0,0 0-1,1 0 1,-1 0 31,-35 0 0,36 0-32,-1 0 16,0 0-15,1 0 0,-1 0-1,0 0 63,1 0-46,-18 0-17,17 0 17,0 0-17,-17 0 1,17 0-1,1 0 1,-19 0 47,19 0-48,-18 0-15,17 0 16,-17 0-1,17 0 1,-17 0 0,17 0-1,-17 0 1,-1 0 15,19 0-15,-18 0-1,17 17 1,0-17-16,-35 0 16,-35 18-1,35 0 1,36-18 0,-1 0 77,-17 0-77,17 0 15,0 0-15,-17 0 31,-18 0-32,36 0 1,-19 0 0,19 0-1,-1 0 32,-17 0 16,17 0-63,0 0 15,1 0 16,-1 0-15,-17 0 15,0 0-15,17 0-16,-17 0 31,-1 0 0,19 0 16,-71 0-15,17 0-17,-17 0 1,-36 0-1,107 0 1,-1 0 93,-17 0-93,17 0 0,1 0-1,-1 0 32,-17 0-31,17 0-1,0 0 17,1 0-17,-19 0 1,19 0 15,-1 0-15,1 0 15,-1 0 0,-70 0 1,35 0-17,35 0 16,-17 0-15,-53-18 15,70 18-15,-17 0 0,-1 0-1,19 0 16,-18 0 16,-1 0-31,1 0 0,-18 0-1,18 0 16,17 0-15,1 0 0,-1 0-1,-35 0 32,35 0-31,1 0-1,-1 0 1,0 0 15,-17 0 1,18 0-17,-36 0 1,17 0-1,1 0 1,-18 0 15,35 0-15,1-18 15,-18 18-15,-18-17-1,35 17-15,-35 0 16,35 0 15,-17 0-31,0 0 32,0 0-17,-1 0 16,19 0-15,-1 0-16,0 0 16,1 0-1,-1 0 1,-17 0 15,17 0-15,-17 0 15,17 0-31,1 0 63,-19 0-17,19 0-30,-19 0 0,36-18 265,-17 0-187,17 1-79,-18 17 1,1 0 0,-1 0-16,0-18 31,1 18 16,-1 0 46,53 0 64,36-18-142,-36 18 1,18 0 0,-35 0 15,17 0-16,-17 0 1,70 0 15,-53 18-15,-17-18 0,17 0 30,18 0-30,0 0 15,-36 0 1,1 0-1,0 0-16,52 0 17,-52 0-1,17 0-15,0 0-1,18 0 16,18 0-15,-53 0 0,-1 0-1,19 0 1,-1 0 15,0 0 0,-17 0-31,-1 0 16,36 0 0,-35 0-1,0 0 63,-1 0-62,1 0-16,-1 0 16,19 0-1,-1 0 17,18 0-17,-35 0 1,-1 0-1,1 0 17,-1 0-17,36 0 1,-17 0 0,34 0-1,36 0 16,-53 0-15,-18 0 0,-17 0-16,35 0 31,0 0-15,35 0-1,-70 0 1,34 0-1,-16 0 1,17 0 0,-36 0-1,19 0 17,-19 0-17,1 0 1,35 0-1,-18 0 17,18 0-17,18 0 17,-36 0-17,35 0 1,-34 0-1,17 0 17,-36 0-17,1 0 1,-1 0 0,1 0-1,0 0-15,-1 0 16,1 0-1,0 0 1,-1 0 0,1 0 15,0 0-15,-1 0-16,1 0 15,17 0 16,-17 0-15,-1 0-16,19 0 16,-19 0-1,19 0 17,-1 0-17,0 0 1,-17 0-1,17 0 1,18 0 15,-35 0 1,-1 0 30,36 0-46,-35 0 15,-1 0 0,1 0 0,0 0-15,17 0 0,-17 0 15,-1 0 16,1 0-32,17 0 1,-17 0 0,0 0-1,17 0 17,-18 0 14,19 0-30,-19 0 15,1 0 16,35 0-31,-35 0-1,-1 0 17,1 0 61,17 0-77,0 0 15,-17 0-15,0 0-16,-1 0 16,1 0 46,17 0-46,0 0-1,-17 0 17,0 0-17,17 0 16,0 18-15,-17-18 0,0 0 15,-1 0-31,1 0 16,0 0 15,17 0-16,-18 0 17,1 0 61,17 0-77,1 0 15,-1 0-15,-35 17 265,0 1-265,-18 0-1,1-18-15,-19 0 16,-34 0 0,52 0-1,-17 0 1,0 0 62,17 0-78,-35 0 16,18 0-1,17 0 1,0 0 46,-17 0-46,-18 0 0,36 0 15,-1 0 63,-35 0-63,35 0-15,-34 0 124,-1 0-124,35 0-1,0 0 95,-17 0-95,17 0 1,1 0 62,-1 17-62,1-17 15,-1 0-15,18 18 640,-71 17-656</inkml:trace>
</inkml:ink>
</file>

<file path=ppt/ink/ink9.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0:37:54.00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21237 15099 0,'18'0'188,"17"0"-173,0 0 1,-17 0 0,17 0-1,-17 0 126,0 0-141,-1 0 15,19 0 1,-1 0 125,0 0-126,-17 0 17,-1 0 46,19 0-63,-1 0 32,-17 0-31,-1 0-1,1 0 1,17 0 0,-17 0 15,-1 0 16,36 0-32,-17 0 32,-19 0-31,19 0 0,-19 0-1,1 0 1,-1 0-1,19 0 64,-19 0-64,54 0 16,-36 0-15,-17 0 0,-1 0-16,19 0 62,-19-18-46,1 18-1,0 0 1,-1 0-16,1-17 31,17 17 1,-17 0-1,-1 0 16,1 0-32,0 0 1,35 0 0,-36 0 77,1 0-61,0 0-32,-1 0 15,19 0 16,-19 0-15,1 0 0,17 0-1,0 0 1,36 0 0,17 0-1,-53 17 1,1-17-1,-19 0 1,1 0 47,17 0-48,0 0 1,18 18-1,-35-18 1,35 18 15,-18-18 1,18 0-1,-18 0-16,36 0 1,-53 0 15,-1 0-15,1 0 46,0 0-46,-1 0 0,1 0-1,17 0 1,-17 0 31,-1 0-32,1 0 17,35 0-17,-35 0 1,17 0 0,-18 0-1,19 0 1,-19 0 15,1 0-15,17-18-1,1 18 17,-19 0-17,36 0 16,0 0-15,-35 0 31,17-18-16,0 18-15,1 0-16,16 0 15,-34 0 1,0 0 0,35 0 46,-18 0-46,-17 0-1,17 0 1,0-17 0,0 17-1,54-36 17,-72 36-17,1 0 16,0 0 16,17 0-31,-18 0 0,1 0-1,17 0 1,1-17-1,-19 17 17,1 0-17,0-18 1,17 18 0,-18 0-1,19 0 16,-1 0 1,-17 0-17,-1 0-15,36 0 32,-35 0-17,-1 0 16,19 0-15,52 18 0,-70-18-1,-1 0 17,1 17-17,0-17 1,17 18-1,18-18 1,-18 18 15,-17-18 47,17 0-62,-17 0 0,-1 0-16,18 0 15,1 0 1,-19 0 0,54 0-1,-53 0-15,52 0 31,-35 0-15,36 0 0,-18 0 15,-35 0-31,34 0 16,19 0-1,0 0 16,-1 0-15,1 0 15,-54 0-31,1 0 16,35 0 0,-18 0-1,0 0 1,18 0-1,-35 0-15,35 0 32,17 0-17,-52 0-15,35 0 32,-18 0-17,1 0 1,-1 0-1,-18 0 1,19 0 0,-1 0-1,-17 0-15,35 0 16,-18 0 0,0 0-1,36 0 16,-36 0-31,18 0 16,17 0 0,1 0 15,-53 0-15,35 17 15,-18-17-16,18 0 1,-36 0 0,72 0-1,-19 0 17,18 0-17,-52 0 1,17 0 15,-18 0-15,18 0 15,-36 0-31,19 0 16,-19 0-1,19 0 1,-19 0-1,1 0 1,123 0 31,-106 0-31,0 0-1,18 0 1,36 18 15,-36 0-15,-18-18-1,0 0 1,-17 0 31,35 0-32,0 0 17,17 0-17,-52 0 1,17 0 0,18 0-1,-18 0 1,-17 0-16,35 0 31,-18 0-15,18 0 15,0 0-15,0 0-1,0 0 1,-18 0-1,36 0 17,-19 0-17,1 0 1,-35 0-16,53 0 31,-19 0-15,-34 0-16,88 0 15,-53 0 1,0 17 15,0-17-15,-36 0 0,36 0 15,-17 0-16,-19 0 1,1 0 0,35 0-1,35 0 17,-53 0-17,0 0 1,1 0-1,17 0 1,0 0 15,-36 0-15,19 0 0,-19 0-1,36 0 1,-18 0-1,36 0 17,-36 0-17,-17 0 1,17 18 0,-17-18-1,-1 0 1,19 0-1,-1 0 17,0 0-1,-17 0 0,17 0 0,-17 0-15,17 0 0,0 0-1,-17 0-15,0 17 32,-1-17-17,36 18 1,-18-18-1,36 18 17,-18-18-17,-35 17 17,-1-17 14,1 0-30,17 0 0,-17 0-1,-1 0 17,1 0-17,0 0 1,-1 0 78,19 0-63,-1 0-16,-18 0 17,1 0 46,0 0-63,-18-17 1,17-1 109,1 0-109,-18 1 109,0-1-94,0 1 0,0-1-31,-18 0 31,1 18-15,-19-17 0,1-1-1,18 18 1,-1-18 0,0 18 30,-17 0-14,0 0-17,17 0 1,0 0 0,1 0-1,-1 0 1,-17 0-1,0 0 32,17 0-15,0 0-17,-17 0 1,17 0-1,1 0 17,-1 0-1,-17 0-15,-18 0 15,35 0 0,1 0-15,-19 0-1,-34 0 17,52 0-17,1 0 16,-1 0-31,-17 0 16,17 0 0,-17 0 15,17 0-15,0 0-1,-34 0 1,16 0-1,1 0 1,0 0 0,-1 0-1,19 0 17,-1 0-17,1 0 48,-19 0-48,19 0 1,-19 0 0,19 0-1,-1 0 16,0 0 1,-17 0-17,17 0 1,-52 0 0,35 0 15,17 0-16,0 0 17,1 0-1,-1 0-15,-17 0-1,0 0 1,-1 0-1,19 0 1,-1 0 0,-35 0-1,0 0 17,18 0-32,17-17 15,-52 17 1,-1 0 15,53 0 16,-17 0 0,-18 0-16,36 0-15,-1 0-1,0 0 17,-17 0-17,0 0 16,17 0-15,1 0 0,-19 0 31,19 0-32,-1 0 1,-17 0-1,17 0 48,-35 0-47,36 0 15,-19 0-16,19 0 1,-19 0 0,19 0-1,-1 0 1,0 0 0,-17 0 15,0 0 0,17 0 0,1 0-15,-1 0 0,0 0 15,1 0 0,-1 0-15,-17 0 15,17 0-15,0 0 15,1 0-16,-1 0 1,1 0 0,-1 0 15,0 0-15,-17 0-1,17 0 32,-35 0-31,36 0-1,-1 0 1,1 0 0,-19 0-1,19 0 1,-89 17 15,70-17-15,1 18-1,0-18 1,17 0 0,1 0-1,-1 0 1,0 0 15,1 18-15,-36-18 31,35 0-32,1 0 1,-19 0-1,-17 0 1,0 0 0,36 0-16,-18 0 15,-1 0 1,-17 0 15,36 0-15,-1 0 31,-17 0-32,17 0 1,-17 0 0,17 0-1,-17 0 1,17 0-1,-17 0 1,0 0 0,17 0 15,0 0 16,1 0-32,-36-18 1,-18 18 0,36-18-1,17 18 1,-17 0 0,0 0-1,-36 0 1,-17 0 15,53 0-15,0 0 15,-1 0-15,1 0-1,-177 0 32,159 0-31,1 0-1,16 0-15,1 0 16,0 0 15,-1 0-15,19 0-1,-19 0 1,19 0 15,-18 0-15,-1 0 0,1 0-1,0 0 1,-18 0-1,35 0 1,1 0 0,-19 0 15,19 0-15,-1 0-16,0 0 15,-17 0 1,0 0 15,17 0-31,-105 18 31,-1 0-15,54-1 0,34-17-16,19 0 15,-1 18 1,-17-18 31,0 0-32,-1 0-15,-52 18 16,35-18 0,-53 17-1,36-17 1,52 0-1,0 18 48,-17-18-47,-18 17-1,0-17 1,18 0-16,-18 0 15,18 0 1,17 0 0,-17 0 15,17 0-15,-35 0-1,1 0 16,16 0-31,-17 0 16,0 0 15,18 0-15,17 0 15,-34 18 0,-19-18-15,36 18 0,-1-1-1,1-17 1,0 0 0,-18 18 15,35-18-31,-52 0 31,17 18-15,0-18-1,35 0 1,1 0-16,-36 0 31,35 0-15,-17 0-1,0 0 1,17 0-16,-17 0 16,-54 0 15,72 0-15,-18 0 15,17 0-16,0 0-15,-35 0 63,-17 0-47,17 0-16,-18 0 15,36 0 1,0 0-1,-1 0 1,1 0 31,-18 0-16,36 0-15,-54 0 15,1 0-15,17 0 15,0 0 0,17 0-15,19 0-1,-18 0 17,17 0-17,0 0 1,-17 0 0,0 0 15,-1 0-16,19 0 1,-36 0 15,35 0-15,1 0 15,-1 0 0,0 0-31,-17 0 32,-71-18-1,0 0 0,89 18-15,-1 0 15,0 0 0,1 0-15,-1 0 0,1-17 15,-19 17 16,-52 0-16,35 0-15,35 0-1,-17 0 95,18 0-95,-1 0 1,0 0-1,1 0 17,-1 0-17,-17 0 32,-1 0-31,19 17 93,-1-17-93,-17 0-1,17 0 1,-17 18 62,0-18-62,17 18-16,0-18 15,-17 0 1,18 0 15,17 17 141,123 19-141,18-19-15,-53 1 0,-35-18-1,-18 0 1,18 0 15,71 0-15,-1-35-1,-17 35 1,-53 0 0,-35 0-1,-1 0 17,36-18-17,0 18 16,0 0-15,-18 0 0,-17 0-16,17 0 15,-17 0 1,17-18 0,1 18 15,-1 0-16,-18 0 1,1 0 0,0-17 31,35 17-32,-36 0 1,19 0-1,16 0 1,-34 0 15,17 0-15,1 0 15,-1 0-15,-17 0 46,-1 0-46,18 0 15,1 0 0,34 0 1,-17 0-1,-35 0 0,17 0-15,-17 0-16,35 0 15,35 0 1,-35 17 0,0-17-1,-36 18 17,1-18 14,17 0-30,53 0 0,-17 18-1,-18-18-15,35 17 16,36 1 15,-107-18-15,1 0 31,17 0-32,71 17 1,-88-17 31,17 0 15,18 18-46,-36 0 0,19-18-1,17 0 1,0 0-1,17 0 1,-17 0 15,0 0-15,-18 0 0,1 0-1,34 0 16,-52 0-15,17 0 0,0 0-1,53 0 1,1 0 15,-72 0-15,1 0 46,53-18-30,-54 18-17,1 0 16,-1 0-15,19 0 15,34-18-15,-34 18 0,16 0-1,-34 0 1,35 0-1,-18 0 1,18 0 15,-18 0-15,18 0 0,-17 0-1,-1 0 1,-17 0-16,-1 0 15,19 0 1,-19 0-16,18 0 31,-17 0-15,35 0 0,-18 0-1,-17 0 1,35 0-1,17 0 1,54 0 15,-18 0 1,-89 0-32,36 0 15,-17 0 1,34 0-1,-17 0 1,18 0 0,-19 0-1,-16 0-15,-19 0 32,1 0 14,53 0-30,-36 0 15,35 0-15,-52 0 0,0 0-1,-1 0-15,1 0 31,0 0-15,35 0 0,35 0-1,-53 0 17,0 0-17,18 0 16,-35 0-31,-1 0 16,19 0 0,17 0 15,-18 0-15,35 0-1,-34 0 1,-1 0-1,18 0 1,18 0 15,-36 0-15,-18 0 0,1 0-1,35 0 1,-18 0-1,-17 0-15,17 0 32,18 0-17,18 0 1,-18 0 0,-1 0-1,54 0 16,-53 0-15,-17 0 0,34 0-1,1 0 1,-54 0 0,36 0-1,-35 0 1,-1 0-1,19 0 1,-19 0 0,19 0 31,17 0-32,-1 0 1,-16 0-1,-19 0-15,1 0 16,53 0 15,-36 0-15,-17 0 0,-1 0-16,36 0 15,-35 0 16,35 0-15,-36 0 0,19 0-1,-1 0 1,0 0 0,-17 0-1,17 0 16,-17 0-15,35 0 0,-18 0 15,-18 0-31,1 0 16,0 0-16,17 0 15,18 0 16,18 0-15,-54 0 0,18 0 15,-17 0-15,17 0-1,1 0 1,-1 0-1,0 0 1,18 0 15,18 0 1,-36 0-1,0 0-16,53 0 17,-17 0-17,-53 0-15,35 0 16,-18 0 0,-18 0-1,19 0 16,-19 0-15,36 0 0,-35 0-16,0 0 15,17 0 1,0 0 0,36 0 15,-54 0-31,1 0 31,0 0-15,-1 0-1,89 0 17,-35 0-17,-36 0 1,0 18-16,-17-18 15,-1 0 17,36 0-17,0 0 1,-35 0-16,35 18 16,17-1 15,-17-17-16,-35 0 1,0 0 0,17 0 77,0 0-77</inkml:trace>
</inkml:ink>
</file>

<file path=ppt/ink/ink10.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0:38:46.160"/>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10654 15663 0,'18'0'203,"17"0"-125,18 0-62,-36 18-1,1-18 63,0 0-46,-1 0 46,1 0-63,17 0 1,-17 0 0,-1 18-1,19-18 126,-1 0-126,18 0 1,-18 0 0,1 0-1,-19 0 32,18 0 31,-17 0-62,17 0 0,-17 0-1,35 0 16,-35 0 16,-1 0 0,1 0-31,17 0 15,-17 0 63,-1 0-47,1 0-32,17 0 17,1 0-17,-19 0-15,1 0 16,-1 0 46,1 0-30,17 0-17,-17 0 1,0 0-1,-1 0 17,72 0 15,-54 0-32,-18 0-15,19 0 16,-19 0 15,1 0 0,17 0-15,1 0 15,16 0-15,-34 0 78,0 0-79,17 0 16,-17 0 1,17 0-17,-17 17 17,-1-17 46,1 0-63,-1 0 1,19 0 0,-1 0-1,-17 18 1,17-18-1,-17 0-15,-1 18 32,19-18 15,-19 0-32,1 0 1,-1 0-1,1 0 1,0 0 0,-1 0-1,-17 17 17,18-17-32,17 0 62,1 0-31,-1 0 1,-18 0-17,1 0 1,17 0 46,-17 0-46,17 0 0,-17 0-1,0 0 1,-1 0-1,1 0 32,-1 0-31,36 0 31,-17 0-32,-19 0 1,1 0 15,0 0 1,-1 0-17,19-17-15,-19 17 63,1 0-32,-1 0-15,19 0-1,17 0 16,-18 0 1,-17 0-1,17-18-31,-18 18 31,19 0 0,-19 0 16,1 0-15,35 0-17,-35 0 1,17 0-1,-18 0 1,1 0 0,17 0 31,1 0-32,-19 0 1,1 0 15,0 0 16,35 0-31,-18 0 15,-18 0-16,19 0 17,-1 0-17,18 0 17,0 0-17,-36 0 1,1 0-1,0 0 32,-1 0-15,1 0-32,17 18 15,1-18 1,-19 0-1,1 0 1,-1 0 0,1 0-1,35 0 17,-35 0-17,-1 0 16,1 17-15,0-17 0,17 0-1,18 18 1,35-18 0,-53 0-1,18 0 16,-35 0-15,-1 0 0,1 0 15,0 0 0,-1 0 32,19 0-48,-19 0 1,19 0 0,-19 0-1,1 0 1,17 0-1,-17 0 1,17 0 15,-17 0-15,-1-18 0,1 18 15,0 0-16,-1 0 1,1 0 0,17 0 15,0 0-15,-17 0-1,17 0 1,18 0 31,-35 0-32,17 0 1,0 0 0,-17 0 15,0 0-31,-1 0 15,36 0 1,-35 0 15,0 0-15,-1 0 15,18 0-15,1 0-1,17 0 1,-18 0-16,-17 0 16,-1 0-1,19 0 32,-19 0-31,18 0-1,54 0 17,-19 0-17,1 18 1,-54-18-16,1 0 16,0 0 30,35 0-14,-18 0-1,-18 0-31,19 0 16,-19 0-1,1 0 32,17 0 0,-17 0-31,35 0-1,-35 0 1,17 0-1,-18 0 1,19 0 15,-19 0-15,19 0 15,-1 0-15,0 0-1,-17 0 1,-1 0-16,1 0 16,17 0 15,-17 0 16,17 0-32,-17 0 1,0 0 0,17 0-1,0 0 1,36 0 0,-36 0-16,0 0 15,-17 0 1,17 0 62,-17 0-47,-1 0-15,1 0 15,0 0-15,17 0-1,0 0 1,-17 0 15,17 0-15,-17 0-1,17 0 1,-17 0 0,-1 0-1,1 0-15,0 0 16,35 0 15,-1 0-15,-16 0 15,-1-18 0,0 18 1,-17 0-17,0 0 1,-1 0 15,19 0-15,-19-17-1,1 17 1,-1 0 15,1 0-15,0 0 15,-1 0-31,19 0 16,-19 0-1,1 0 1,17 0 15,-17 0-15,35 0-1,-36 0 17,1 0-17,0 0 1,-1 0 0,19 0-1,-19 0 16,1 0-15,35 0 0,-36 0 46,1 0-46,0 0-1,17 0 1,-17 0 15,-1-18 1,1 18-17,0 0 16,17 0-15,-18 0 15,1 0 1,0 0-17,-1 0 1,36 0-1,-35 0 1,0 0 15,-1 0 1,1 0-17,-1 0 1,1 0-1,0 0 1,-1 0 15,1 0 32,0 0-48,17 0 17,-17 0 124,-1 0-62,1 0-79,-1 0 1</inkml:trace>
</inkml:ink>
</file>

<file path=ppt/ink/ink11.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0:39:39.959"/>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27975 16757 0,'18'0'219,"0"0"-125,-1 0-78,1 0 77,-1 0-77,19 0 0,-19 0 15,1 0 0,17 0-15,-17 0-1,0 0 48,-1 0-32,1 0-15,0 0 46,-1 0-46,1 0 31,35 0-32,0 0 1,-18 0 0,-17 0 77,-1 0-77,18 0 0,1 0-1,-1 0-15,-17 0 16,-1 0 46,1 0-46,0 0 0,-1 0 77,1 0-61,17 0-17,-17 0 1,-1 0-1,1 0 1,17 0 15,-17 0-15,0 0 0,-1 0 15,1 0-16,0 0 32,-1 0-31,1 0-16,-1 0 16,1 0 46,0 0-46,-1 0 15,1 0 31,17 0-46,1 0 0,-1 0 15,-18 0-15,19 0-1,-19 0 48,1 0-48,17 0 1,1 0 0,-1 0 15,-18 0 47,1 0-62,0 0-16,17 0 15,-17 0 16,17 18 32,18-18-47,-53 17-1,53-17 1,-36 0-1,1 0 1,35 18 15,-18-18 1,-17 0-17,0 0 1,-1 0-1,1 0 1,-1 0 47,19 0-48,-19 0 16,1 0-15,0 0 47,17 0-32,-17 0-16,-1 0 48,1 0-32,-1 0 16,1 0 0,0 0-31,17 0-1,-17 0 1,-1 0-1,19 0 17,-19 0-1,1 0-15,17 0-1,0-35 1,18 35-1,-17-18 1,-19 18 0,-17-18-1,18 18 1,0 0 0,-1 0 30,1 0 33,-1 0-33,1 0-14,0 0-1,-1 0-15,1 0-1,0 0 1,-1-17-1,1 17 32,0 0-31,-1 0 15,1 0-15,-1 0 15,1 0-15,0 0-1,-1 0 17,1 0-1,0 0-16,17 0 1,-17 0 15,17 0-15,-17 0 62,-1 0-62,1 0-16,17 0 15,-17 0 48,-1 0-32,1 0-15,17 0 15,-17 0-31,0 0 31,-1 0-15,1 0 15,-1 0 16,1 0-31,17 0-1,-17 0 1,0 0 62,17 0-62,0 0-1,0 0 1,-17 0 15,0 0 32,-1 0-48,1 0 16,0 0-15,17 0-16,-17 0 16,-1 0 31,1 0 15,0 0-46,-1 0-1,1 0 1,-1 0 0,1 0-1,0 0 32,-1 0-16,1 0-15,35 17 15,-35-17-15,-1 0-1,1 0 17,-1 0-1,19 0-15,-1 0-1,18 18 95,0-18-95,-36 0 16,1 0 48,0 0-64,-1 0 1,1 18-1,0-18 17,-1 0-17,1 0 1,53 0 15,-36 0-15,-18 0-1,1 0 1,17 0 15,-17 0 16,0 0-16,17 0-15,-17 0 15,-1 17-15,1-17 0,-1 0 46,1 0-46,0 0-1,-1 0 1,1 0 0,0 0 46,17 0-15,-17 0 15,17 0-46,-18 0 0,19 0-1,17 0 1,-36 0 0,19 0 77,-19 0-61,1 0-32,17 0 31,-17 0 0,-1 0 0,19 0 1,-19 0-17,1 0 1,0 0-1,-1 0 32,1 0-31,0 0 15,-1 0-15,1 0-1,-1 0 17,1 0-1,0 0-31,-1 0 16,1 0-1,0 0 16,17 0 16,-17 0-31,17 0 0,-18 0-1,1 0 32,17 0-31,-17 0 15,0 0-15,-1 0-1,1 0 1,0 0 31,-1 0-32,1 0 17,0 0-1,-1 0-16,1 0 1,-1 0 0,1 0-1,0 0 1,-1 0 93,1 0 141,0 0 141,-18 18-391</inkml:trace>
</inkml:ink>
</file>

<file path=ppt/ink/ink12.xml><?xml version="1.0" encoding="utf-8"?>
<inkml:ink xmlns:inkml="http://www.w3.org/2003/InkML">
  <inkml:definitions>
    <inkml:context xml:id="ctx0">
      <inkml:inkSource xml:id="inkSrc0">
        <inkml:traceFormat>
          <inkml:channel name="X" type="integer" max="3600" units="cm"/>
          <inkml:channel name="Y" type="integer" min="-28" max="1052" units="cm"/>
          <inkml:channel name="T" type="integer" max="2.14748E9" units="dev"/>
        </inkml:traceFormat>
        <inkml:channelProperties>
          <inkml:channelProperty channel="X" name="resolution" value="76.10994" units="1/cm"/>
          <inkml:channelProperty channel="Y" name="resolution" value="36.48649" units="1/cm"/>
          <inkml:channelProperty channel="T" name="resolution" value="1" units="1/dev"/>
        </inkml:channelProperties>
      </inkml:inkSource>
      <inkml:timestamp xml:id="ts0" timeString="2025-02-25T10:39:55.368"/>
    </inkml:context>
    <inkml:brush xml:id="br0">
      <inkml:brushProperty name="width" value="0.08819" units="cm"/>
      <inkml:brushProperty name="height" value="0.35278" units="cm"/>
      <inkml:brushProperty name="color" value="#FFFF00"/>
      <inkml:brushProperty name="tip" value="rectangle"/>
      <inkml:brushProperty name="rasterOp" value="maskPen"/>
    </inkml:brush>
  </inkml:definitions>
  <inkml:trace contextRef="#ctx0" brushRef="#br0">3828 17339 0,'-18'0'297,"53"0"-94,-17 0-94,17 0-93,-17 0 15,-1 0 63,1 0-78,0 0-1,-1 0 63,1 0 1,17 0-64,-17-18 16,0 18 63,-1 0-78,36 0-1,-35 0 32,17 0 16,-17 0-48,-1 0 79,1 0-47,53 0-16,-54 0-15,18 0 0,-17 0-1,17 0 110,-17 0-94,0 0 1,17 0-1,0 0-15,-17 0-1,17 0 63,0 0-46,-17 0 14,35 0-14,-35 0-32,52 0 15,-52 0 95,17 0-95,-17 0 1,17 18 0,18-18 77,-18 18-77,-17-18 0,17 0 30,-17 0-30,-1 0 15,19 17-15,-19-17 46,19 0-30,-19 0-1,1 0 31,-1 0-46,19 0 0,-19 0-1,19 0 1,52 18 15,-70-18-15,-1 0 62,18 0-47,-17 0 63,0 0 15,-1 0-93,1 0 0,0 0 46,-1 0 1,-17-18-48,18 18 48,0 0-48,-1 0 17,18-17 30,-17 17-31,0 0-15,35 0 15,-36 0-15,1 0 31,0 0-16,-1 0-15,1 0-1,-1 0 1,1 0-16,0 0 15,-1 0 1,1 0 15,0 0 1,-1 0 14,1 0-30,17 0 0,-17 0-1,17 0 17,0 0-17,-17 0 16,0 0 1,-1 0-17,19 0 1,-19 0 0,19 0 93,16 0-93,-34 0-1,0 17 1,-1-17 15,1 0 16,0 0-31,17 0 15,0 18 0,-17-18-15,-1 0 31,19 0-1,-19 0-30,36 0 0,0 0-1,-35 0 17,0 0 30,34 0-46,-16 18-1,-19-18 17,19 0 30,-19 0-46,19 0-1,-19 0 1,1 0 15,-1 0-15,19 0 15,-19 0-15,1 0-1,35 0 1,-18 0 0,0 0-1,-17 0 16,0 0 32,-1 0-63,1 0 16,0 0-1,17 0 1,-17 0-1,-1 0 48,36 0-47,-18 0-1,18 0 1,-17 0-1,-1 0 1,-17 0 78,-1 0-79,18 0 17,-17 0-1,17 0 16,-17 0-32,0 0 1,-1 0 15,19-18 1,-19 18-17,1 0 79,-1 0-47,-17-18 47,0 1-32,0-1 1,0 0-32,0 1 0,0-1 16,0 0 15,-17 18-30,-1 0-17,1 0 1,-1 0 0,0 0 15,1 0 16,-1 0-32,0 0 17,-17 0-1,17 0-16,1 0 1,-1 0 0,1 0-1,-1 0 17,-17 0-1,17 0-16,0 0-15,1 0 16,-1 0 0,0 0 46,1 0-46,-1 0-1,-17 0 17,17 0 15,-17 0-16,17 0-16,1 0 64,-1 0-64,0 0 1,1 0-1,-1 0 1,0 0 15,1 0 16,-1 0-31,-17 0 15,17 0 47,1 0-31,-19 0-31,19 0 77,-19 0-61,19 0-1,-18 0 31,-1 0-46,19 0 0,-1 0 77,0 0-30,1 0-47,-1 0-1,0 0 1,1 0 31,-18 0-16,17 0 0,0 0-15,1 0-1,-1 0 17,0 0-1,1 0 0,-1 0-15,0 0 15,1 0 16,-1 0-31,0 0-1,1 0 1,-1 18 15,1-18 47,-1 0-62,0 0 15,1 0-15,-1 0 15,0 0 31,1 18-62,-1-18 32,0 0-17,1 0 1,-1 0 15,-17 0 32,17 0-32,1 0-31,-1 0 31,0 0 63,1 17-78,-1-17 15,0 0 0,1 0 0,-1 0-15,1 0 78,-1 0-63,0 0 47,-17 0-62,17 0-1,-17 0 1,17 0 15,1 0 63,-1 0-63,0 0 0,1 0-15,-1 0 15,1 0 94,-1 0-93,0 0-1,1 0-16,-19 0 1,19 0 47,-1 0-1,-17 18-46,17-18-1,1 0-15,-1 0 16,0 0 0,1 0 30,-1 0 1,0 0-31,1 0 0,-1 0-1,0 0 95,-17 0-95,-18 0 1,36-18 109,-19 18-94,19 0-15,-19 0 62,19 0-63,-1-17 1,0 17 0,1 0 46,-1 0-46,1 0 15,-36 0 63,35 0-79,18-18-15,-35 18 16,17 0 47,0-18-48,1 18 16,-1 0-15,1 0-16,-1 0 47,0 0-31,-17-17 15,17 17 16,1 0-32,-1 0 1,0 0 0,1 0 15,-18-18 0,-1 18 0,19-17 1,-1 17-1,0 0-16,1 0 1,-19 0 15,19 0-15,-1 0 0,0 0 77,1 0-77,-1 0 0,1 0-1,-1 0 1,0 0 15,1 0-15,-1 0 15,0 0-15,1 0-1,-1 0 1,0 0 31,1 0-16,-1 0 31,18 17-46,-17-17 0,-1 18 31,0-18-32,1 0 63,-19 0-62,19 0 0,-1 0 30,0 0 1,1 0-31,-1 0-16,1 0 47,-1 0-32,-17 0 1,17 0 15,0 0 1,1 0-1,-1 0 31,0 17-46,1-17 109,-19 0-109,19 0 30,-18 0 111,17 0 140,0 0 234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4CD96-DF18-4F91-A42C-CFFC2DBE3BB8}"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144E00-6C2B-4CAA-9F06-15BBBAC7D495}" type="slidenum">
              <a:rPr lang="en-GB" smtClean="0"/>
              <a:t>‹#›</a:t>
            </a:fld>
            <a:endParaRPr lang="en-GB"/>
          </a:p>
        </p:txBody>
      </p:sp>
    </p:spTree>
    <p:extLst>
      <p:ext uri="{BB962C8B-B14F-4D97-AF65-F5344CB8AC3E}">
        <p14:creationId xmlns:p14="http://schemas.microsoft.com/office/powerpoint/2010/main" val="1111374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144E00-6C2B-4CAA-9F06-15BBBAC7D495}" type="slidenum">
              <a:rPr lang="en-GB" smtClean="0"/>
              <a:t>1</a:t>
            </a:fld>
            <a:endParaRPr lang="en-GB"/>
          </a:p>
        </p:txBody>
      </p:sp>
    </p:spTree>
    <p:extLst>
      <p:ext uri="{BB962C8B-B14F-4D97-AF65-F5344CB8AC3E}">
        <p14:creationId xmlns:p14="http://schemas.microsoft.com/office/powerpoint/2010/main" val="2614456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pPr/>
              <a:t>2</a:t>
            </a:fld>
            <a:endParaRPr lang="en-GB"/>
          </a:p>
        </p:txBody>
      </p:sp>
    </p:spTree>
    <p:extLst>
      <p:ext uri="{BB962C8B-B14F-4D97-AF65-F5344CB8AC3E}">
        <p14:creationId xmlns:p14="http://schemas.microsoft.com/office/powerpoint/2010/main" val="571944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things</a:t>
            </a:r>
            <a:r>
              <a:rPr lang="en-GB" baseline="0" dirty="0"/>
              <a:t> they should reflect upon before completing applications. Not to go through at this session but to consider yourself.</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3891038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fontScale="92500" lnSpcReduction="20000"/>
          </a:bodyPr>
          <a:lstStyle/>
          <a:p>
            <a:r>
              <a:rPr lang="en-GB" dirty="0"/>
              <a:t>When looking</a:t>
            </a:r>
            <a:r>
              <a:rPr lang="en-GB" baseline="0" dirty="0"/>
              <a:t> for your first job it is best if you can utilise as many places as possible to find the widest range of vacancies. Resignations are generally around half term so normally you will see an influx of jobs appearing shortly after these dates.</a:t>
            </a:r>
          </a:p>
          <a:p>
            <a:endParaRPr lang="en-GB" baseline="0" dirty="0"/>
          </a:p>
          <a:p>
            <a:pPr marL="171450" indent="-171450">
              <a:buFont typeface="Arial" panose="020B0604020202020204" pitchFamily="34" charset="0"/>
              <a:buChar char="•"/>
            </a:pPr>
            <a:r>
              <a:rPr lang="en-GB" baseline="0" dirty="0"/>
              <a:t>Internet – there are lots of places where you can sign up to be alerted to new jobs</a:t>
            </a:r>
          </a:p>
          <a:p>
            <a:pPr marL="628650" lvl="1" indent="-171450">
              <a:buFont typeface="Arial" panose="020B0604020202020204" pitchFamily="34" charset="0"/>
              <a:buChar char="•"/>
            </a:pPr>
            <a:r>
              <a:rPr lang="en-GB" baseline="0" dirty="0"/>
              <a:t>There are a wide range of recruitment agencies and recruitment websites out there specialising in teaching who not only offer supply work but also advertise permeant roles.</a:t>
            </a:r>
          </a:p>
          <a:p>
            <a:pPr marL="628650" lvl="1" indent="-171450">
              <a:buFont typeface="Arial" panose="020B0604020202020204" pitchFamily="34" charset="0"/>
              <a:buChar char="•"/>
            </a:pPr>
            <a:r>
              <a:rPr lang="en-GB" baseline="0" dirty="0"/>
              <a:t>A good way of focusing your search is to sign up to LA websites. Although there are more and more academies, some of them still use the LA recruitment services and you will find all maintained schools will advertise on there.</a:t>
            </a:r>
          </a:p>
          <a:p>
            <a:pPr marL="171450" lvl="0" indent="-171450">
              <a:buFont typeface="Arial" panose="020B0604020202020204" pitchFamily="34" charset="0"/>
              <a:buChar char="•"/>
            </a:pPr>
            <a:r>
              <a:rPr lang="en-GB" baseline="0" dirty="0"/>
              <a:t>National press – particularly useful if you are flexible on where you want to teach or you are interested in moving. Often jobs are South East centric. Certainly don’t solely use this as it is increasingly expensive for schools to advertise in national press so less likely to have a large number of jobs near you.</a:t>
            </a:r>
          </a:p>
          <a:p>
            <a:pPr marL="171450" lvl="0" indent="-171450">
              <a:buFont typeface="Arial" panose="020B0604020202020204" pitchFamily="34" charset="0"/>
              <a:buChar char="•"/>
            </a:pPr>
            <a:r>
              <a:rPr lang="en-GB" baseline="0" dirty="0"/>
              <a:t>Local and Regional Press – useful, however, usually education jobs will be mixed in with everything else so you may need to look hard!</a:t>
            </a:r>
          </a:p>
          <a:p>
            <a:pPr marL="171450" lvl="0" indent="-171450">
              <a:buFont typeface="Arial" panose="020B0604020202020204" pitchFamily="34" charset="0"/>
              <a:buChar char="•"/>
            </a:pPr>
            <a:r>
              <a:rPr lang="en-GB" baseline="0" dirty="0"/>
              <a:t>Networking in Schools – a really good way of finding out about jobs that are coming up is to talk in schools about jobs – often head teachers will talk to others about looking for someone so you may get a head start. If you are in school, they may post a weekly jobs bulletin in the staffroom covering schools in the local authority too.</a:t>
            </a:r>
          </a:p>
          <a:p>
            <a:pPr marL="171450" lvl="0" indent="-171450">
              <a:buFont typeface="Arial" panose="020B0604020202020204" pitchFamily="34" charset="0"/>
              <a:buChar char="•"/>
            </a:pPr>
            <a:r>
              <a:rPr lang="en-GB" baseline="0" dirty="0"/>
              <a:t>Social Media – increasingly schools are utilising social media to promote vacancies (because it is free!) If you are really interested in a particular school(s) then Follow them on X or Facebook as you’re likely to see new vacancies there. Also lots of education jobs accounts there too particularly on X.</a:t>
            </a:r>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819215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advert tells you what they want and how you should go about completing your Additional Info section: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kern="0" dirty="0">
                <a:solidFill>
                  <a:srgbClr val="000000"/>
                </a:solidFill>
                <a:latin typeface="Arial"/>
                <a:cs typeface="Arial"/>
              </a:rPr>
              <a:t>Candidates are advised to write their application form in a way that addresses each of the shortlisting criteria in the order in which they appear in the personal specification</a:t>
            </a:r>
            <a:r>
              <a:rPr lang="en-GB" altLang="en-US" sz="1200" kern="0" dirty="0">
                <a:solidFill>
                  <a:srgbClr val="000000"/>
                </a:solidFill>
                <a:latin typeface="Arial"/>
                <a:cs typeface="Arial"/>
              </a:rPr>
              <a:t>. </a:t>
            </a:r>
            <a:r>
              <a:rPr lang="en-GB" altLang="en-US" sz="1200" kern="0">
                <a:solidFill>
                  <a:srgbClr val="000000"/>
                </a:solidFill>
                <a:latin typeface="Arial"/>
                <a:cs typeface="Arial"/>
              </a:rPr>
              <a:t>The panel will be looking for evidence, in the form of examples of work undertaken, that prove the candidate’s ability to meet these criteria in their day-to-day practice.</a:t>
            </a:r>
          </a:p>
          <a:p>
            <a:endParaRPr lang="en-GB" dirty="0"/>
          </a:p>
        </p:txBody>
      </p:sp>
      <p:sp>
        <p:nvSpPr>
          <p:cNvPr id="4" name="Slide Number Placeholder 3"/>
          <p:cNvSpPr>
            <a:spLocks noGrp="1"/>
          </p:cNvSpPr>
          <p:nvPr>
            <p:ph type="sldNum" sz="quarter" idx="5"/>
          </p:nvPr>
        </p:nvSpPr>
        <p:spPr/>
        <p:txBody>
          <a:bodyPr/>
          <a:lstStyle/>
          <a:p>
            <a:fld id="{9E144E00-6C2B-4CAA-9F06-15BBBAC7D495}" type="slidenum">
              <a:rPr lang="en-GB" smtClean="0"/>
              <a:t>6</a:t>
            </a:fld>
            <a:endParaRPr lang="en-GB"/>
          </a:p>
        </p:txBody>
      </p:sp>
    </p:spTree>
    <p:extLst>
      <p:ext uri="{BB962C8B-B14F-4D97-AF65-F5344CB8AC3E}">
        <p14:creationId xmlns:p14="http://schemas.microsoft.com/office/powerpoint/2010/main" val="516488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things that</a:t>
            </a:r>
            <a:r>
              <a:rPr lang="en-GB" baseline="0" dirty="0"/>
              <a:t> you might find on an advert…</a:t>
            </a:r>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625704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jobs will have a person</a:t>
            </a:r>
            <a:r>
              <a:rPr lang="en-GB" baseline="0" dirty="0"/>
              <a:t> specification. This is almost a tick sheet for the shortlisting panel. You are very unlikely to be shortlisted if your application doesn’t make clear that you have all of the “essential” elements and, arguably, you should have as many of the “desirable” elements as possible.</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343424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jobs will have a person</a:t>
            </a:r>
            <a:r>
              <a:rPr lang="en-GB" baseline="0" dirty="0"/>
              <a:t> specification. This is almost a tick sheet for the shortlisting panel. You are very unlikely to be shortlisted if your application doesn’t make clear that you have all of the “essential” elements and, arguably, you should have as many of the “desirable” elements as possible.</a:t>
            </a:r>
          </a:p>
          <a:p>
            <a:endParaRPr lang="en-GB" baseline="0" dirty="0"/>
          </a:p>
          <a:p>
            <a:r>
              <a:rPr lang="en-GB" baseline="0" dirty="0"/>
              <a:t>Here there are 4 areas, but the QUALIFICATION area will be addressed in the application itself and not in the Additional Info section. Therefore, you have 3 areas to cover.</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2074800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put the Area heading in first, the criteria heading underneath that and your paragraph giving Evidence and Evaluation underneath.</a:t>
            </a:r>
          </a:p>
        </p:txBody>
      </p:sp>
      <p:sp>
        <p:nvSpPr>
          <p:cNvPr id="4" name="Slide Number Placeholder 3"/>
          <p:cNvSpPr>
            <a:spLocks noGrp="1"/>
          </p:cNvSpPr>
          <p:nvPr>
            <p:ph type="sldNum" sz="quarter" idx="5"/>
          </p:nvPr>
        </p:nvSpPr>
        <p:spPr/>
        <p:txBody>
          <a:bodyPr/>
          <a:lstStyle/>
          <a:p>
            <a:fld id="{9E144E00-6C2B-4CAA-9F06-15BBBAC7D495}" type="slidenum">
              <a:rPr lang="en-GB" smtClean="0"/>
              <a:t>21</a:t>
            </a:fld>
            <a:endParaRPr lang="en-GB"/>
          </a:p>
        </p:txBody>
      </p:sp>
    </p:spTree>
    <p:extLst>
      <p:ext uri="{BB962C8B-B14F-4D97-AF65-F5344CB8AC3E}">
        <p14:creationId xmlns:p14="http://schemas.microsoft.com/office/powerpoint/2010/main" val="3887508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eaLnBrk="0" fontAlgn="base" hangingPunct="0">
              <a:lnSpc>
                <a:spcPct val="100000"/>
              </a:lnSpc>
              <a:spcBef>
                <a:spcPct val="20000"/>
              </a:spcBef>
              <a:spcAft>
                <a:spcPct val="0"/>
              </a:spcAft>
              <a:buNone/>
            </a:pPr>
            <a:r>
              <a:rPr lang="en-GB" altLang="en-US" sz="1200" kern="0" dirty="0">
                <a:solidFill>
                  <a:srgbClr val="000000"/>
                </a:solidFill>
                <a:latin typeface="Arial"/>
                <a:cs typeface="Arial"/>
              </a:rPr>
              <a:t>Tailor your letter to the school and their requirements</a:t>
            </a:r>
          </a:p>
          <a:p>
            <a:pPr marL="342900" lvl="0" indent="-342900" eaLnBrk="0" fontAlgn="base" hangingPunct="0">
              <a:lnSpc>
                <a:spcPct val="100000"/>
              </a:lnSpc>
              <a:spcBef>
                <a:spcPct val="20000"/>
              </a:spcBef>
              <a:spcAft>
                <a:spcPct val="0"/>
              </a:spcAft>
              <a:buNone/>
            </a:pPr>
            <a:r>
              <a:rPr lang="en-GB" altLang="en-US" sz="1200" kern="0" dirty="0">
                <a:solidFill>
                  <a:srgbClr val="000000"/>
                </a:solidFill>
                <a:latin typeface="Arial"/>
                <a:cs typeface="Arial"/>
              </a:rPr>
              <a:t> No mistakes in the application</a:t>
            </a:r>
          </a:p>
          <a:p>
            <a:pPr marL="342900" lvl="0" indent="-342900" eaLnBrk="0" fontAlgn="base" hangingPunct="0">
              <a:lnSpc>
                <a:spcPct val="100000"/>
              </a:lnSpc>
              <a:spcBef>
                <a:spcPct val="20000"/>
              </a:spcBef>
              <a:spcAft>
                <a:spcPct val="0"/>
              </a:spcAft>
              <a:buNone/>
            </a:pPr>
            <a:r>
              <a:rPr lang="en-GB" altLang="en-US" sz="1200" kern="0" dirty="0">
                <a:solidFill>
                  <a:srgbClr val="000000"/>
                </a:solidFill>
                <a:latin typeface="Arial"/>
                <a:cs typeface="Arial"/>
              </a:rPr>
              <a:t> If you have gaps in your employment, explain why</a:t>
            </a:r>
          </a:p>
          <a:p>
            <a:pPr marL="342900" lvl="0" indent="-342900" eaLnBrk="0" fontAlgn="base" hangingPunct="0">
              <a:lnSpc>
                <a:spcPct val="100000"/>
              </a:lnSpc>
              <a:spcBef>
                <a:spcPct val="20000"/>
              </a:spcBef>
              <a:spcAft>
                <a:spcPct val="0"/>
              </a:spcAft>
              <a:buNone/>
            </a:pPr>
            <a:r>
              <a:rPr lang="en-GB" altLang="en-US" sz="1200" kern="0" dirty="0">
                <a:solidFill>
                  <a:srgbClr val="000000"/>
                </a:solidFill>
                <a:latin typeface="Arial"/>
                <a:cs typeface="Arial"/>
              </a:rPr>
              <a:t> Criminal convictions (DBS)</a:t>
            </a:r>
          </a:p>
          <a:p>
            <a:pPr marL="342900" lvl="0" indent="-342900" eaLnBrk="0" fontAlgn="base" hangingPunct="0">
              <a:lnSpc>
                <a:spcPct val="100000"/>
              </a:lnSpc>
              <a:spcBef>
                <a:spcPct val="20000"/>
              </a:spcBef>
              <a:spcAft>
                <a:spcPct val="0"/>
              </a:spcAft>
              <a:buNone/>
            </a:pPr>
            <a:r>
              <a:rPr lang="en-GB" altLang="en-US" sz="1200" kern="0" dirty="0">
                <a:solidFill>
                  <a:srgbClr val="000000"/>
                </a:solidFill>
                <a:latin typeface="Arial"/>
                <a:cs typeface="Arial"/>
              </a:rPr>
              <a:t> Do not use jargon (acronyms) in your application.</a:t>
            </a:r>
          </a:p>
          <a:p>
            <a:endParaRPr lang="en-GB" dirty="0"/>
          </a:p>
        </p:txBody>
      </p:sp>
      <p:sp>
        <p:nvSpPr>
          <p:cNvPr id="4" name="Slide Number Placeholder 3"/>
          <p:cNvSpPr>
            <a:spLocks noGrp="1"/>
          </p:cNvSpPr>
          <p:nvPr>
            <p:ph type="sldNum" sz="quarter" idx="5"/>
          </p:nvPr>
        </p:nvSpPr>
        <p:spPr/>
        <p:txBody>
          <a:bodyPr/>
          <a:lstStyle/>
          <a:p>
            <a:fld id="{9E144E00-6C2B-4CAA-9F06-15BBBAC7D495}" type="slidenum">
              <a:rPr lang="en-GB" smtClean="0"/>
              <a:t>26</a:t>
            </a:fld>
            <a:endParaRPr lang="en-GB"/>
          </a:p>
        </p:txBody>
      </p:sp>
    </p:spTree>
    <p:extLst>
      <p:ext uri="{BB962C8B-B14F-4D97-AF65-F5344CB8AC3E}">
        <p14:creationId xmlns:p14="http://schemas.microsoft.com/office/powerpoint/2010/main" val="3087367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144E00-6C2B-4CAA-9F06-15BBBAC7D495}" type="slidenum">
              <a:rPr lang="en-GB" smtClean="0"/>
              <a:t>27</a:t>
            </a:fld>
            <a:endParaRPr lang="en-GB"/>
          </a:p>
        </p:txBody>
      </p:sp>
    </p:spTree>
    <p:extLst>
      <p:ext uri="{BB962C8B-B14F-4D97-AF65-F5344CB8AC3E}">
        <p14:creationId xmlns:p14="http://schemas.microsoft.com/office/powerpoint/2010/main" val="1163057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126275"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5"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3" y="249970"/>
            <a:ext cx="3836535" cy="3660432"/>
          </a:xfrm>
          <a:prstGeom prst="rect">
            <a:avLst/>
          </a:prstGeom>
        </p:spPr>
      </p:pic>
    </p:spTree>
    <p:extLst>
      <p:ext uri="{BB962C8B-B14F-4D97-AF65-F5344CB8AC3E}">
        <p14:creationId xmlns:p14="http://schemas.microsoft.com/office/powerpoint/2010/main" val="3794712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4" y="365129"/>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225372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743324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4162229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64349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4273402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3904478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838875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9"/>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298455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2373395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3897589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4192182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7702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7188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083076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5167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74987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93077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6082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99843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40899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64330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6059169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47816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3696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01263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08178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56425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96825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486987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27300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7087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58456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8282533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69719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11711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02289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160539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66242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87417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3286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25568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608628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00200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2727964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996248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483050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32558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92118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41422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35038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027697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465829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132138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2463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2.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8" y="4062275"/>
            <a:ext cx="4329575" cy="1255743"/>
          </a:xfrm>
          <a:prstGeom prst="rect">
            <a:avLst/>
          </a:prstGeom>
        </p:spPr>
      </p:pic>
      <p:sp>
        <p:nvSpPr>
          <p:cNvPr id="2" name="Title Placeholder 1"/>
          <p:cNvSpPr>
            <a:spLocks noGrp="1"/>
          </p:cNvSpPr>
          <p:nvPr>
            <p:ph type="title"/>
          </p:nvPr>
        </p:nvSpPr>
        <p:spPr>
          <a:xfrm>
            <a:off x="838202" y="365129"/>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t>23/02/2026</a:t>
            </a:fld>
            <a:endParaRPr lang="en-GB"/>
          </a:p>
        </p:txBody>
      </p:sp>
      <p:sp>
        <p:nvSpPr>
          <p:cNvPr id="5" name="Footer Placeholder 4"/>
          <p:cNvSpPr>
            <a:spLocks noGrp="1"/>
          </p:cNvSpPr>
          <p:nvPr>
            <p:ph type="ftr" sz="quarter" idx="3"/>
          </p:nvPr>
        </p:nvSpPr>
        <p:spPr>
          <a:xfrm>
            <a:off x="35814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2390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t>‹#›</a:t>
            </a:fld>
            <a:endParaRPr lang="en-GB"/>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1" y="261264"/>
            <a:ext cx="1912847" cy="1825625"/>
          </a:xfrm>
          <a:prstGeom prst="rect">
            <a:avLst/>
          </a:prstGeom>
        </p:spPr>
      </p:pic>
      <p:sp>
        <p:nvSpPr>
          <p:cNvPr id="9" name="TextBox 8"/>
          <p:cNvSpPr txBox="1"/>
          <p:nvPr userDrawn="1"/>
        </p:nvSpPr>
        <p:spPr>
          <a:xfrm>
            <a:off x="8339777"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2"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6717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54299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2485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568921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57726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3" Type="http://schemas.openxmlformats.org/officeDocument/2006/relationships/image" Target="../media/image6.png"/><Relationship Id="rId18" Type="http://schemas.openxmlformats.org/officeDocument/2006/relationships/customXml" Target="../ink/ink6.xml"/><Relationship Id="rId3" Type="http://schemas.openxmlformats.org/officeDocument/2006/relationships/customXml" Target="../ink/ink1.xml"/><Relationship Id="rId12" Type="http://schemas.openxmlformats.org/officeDocument/2006/relationships/customXml" Target="../ink/ink3.xml"/><Relationship Id="rId17" Type="http://schemas.openxmlformats.org/officeDocument/2006/relationships/image" Target="../media/image9.png"/><Relationship Id="rId2" Type="http://schemas.openxmlformats.org/officeDocument/2006/relationships/notesSlide" Target="../notesSlides/notesSlide5.xml"/><Relationship Id="rId16" Type="http://schemas.openxmlformats.org/officeDocument/2006/relationships/customXml" Target="../ink/ink5.xml"/><Relationship Id="rId1" Type="http://schemas.openxmlformats.org/officeDocument/2006/relationships/slideLayout" Target="../slideLayouts/slideLayout2.xml"/><Relationship Id="rId11" Type="http://schemas.openxmlformats.org/officeDocument/2006/relationships/image" Target="../media/image5.png"/><Relationship Id="rId15" Type="http://schemas.openxmlformats.org/officeDocument/2006/relationships/image" Target="../media/image7.png"/><Relationship Id="rId10" Type="http://schemas.openxmlformats.org/officeDocument/2006/relationships/customXml" Target="../ink/ink2.xml"/><Relationship Id="rId19" Type="http://schemas.openxmlformats.org/officeDocument/2006/relationships/image" Target="../media/image10.png"/><Relationship Id="rId9" Type="http://schemas.openxmlformats.org/officeDocument/2006/relationships/image" Target="../media/image8.png"/><Relationship Id="rId14" Type="http://schemas.openxmlformats.org/officeDocument/2006/relationships/customXml" Target="../ink/ink4.xml"/></Relationships>
</file>

<file path=ppt/slides/_rels/slide7.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4.png"/><Relationship Id="rId12" Type="http://schemas.openxmlformats.org/officeDocument/2006/relationships/customXml" Target="../ink/ink12.xml"/><Relationship Id="rId2" Type="http://schemas.openxmlformats.org/officeDocument/2006/relationships/customXml" Target="../ink/ink7.xml"/><Relationship Id="rId1" Type="http://schemas.openxmlformats.org/officeDocument/2006/relationships/slideLayout" Target="../slideLayouts/slideLayout2.xml"/><Relationship Id="rId6" Type="http://schemas.openxmlformats.org/officeDocument/2006/relationships/customXml" Target="../ink/ink9.xml"/><Relationship Id="rId11" Type="http://schemas.openxmlformats.org/officeDocument/2006/relationships/image" Target="../media/image16.png"/><Relationship Id="rId5" Type="http://schemas.openxmlformats.org/officeDocument/2006/relationships/image" Target="../media/image13.png"/><Relationship Id="rId10" Type="http://schemas.openxmlformats.org/officeDocument/2006/relationships/customXml" Target="../ink/ink11.xml"/><Relationship Id="rId4" Type="http://schemas.openxmlformats.org/officeDocument/2006/relationships/customXml" Target="../ink/ink8.xml"/><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6.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46.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mailto:stuart.williams@neu.org.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631" y="1927952"/>
            <a:ext cx="9144000" cy="2768620"/>
          </a:xfrm>
        </p:spPr>
        <p:txBody>
          <a:bodyPr>
            <a:normAutofit/>
          </a:bodyPr>
          <a:lstStyle/>
          <a:p>
            <a:pPr algn="ctr"/>
            <a:r>
              <a:rPr lang="en-GB" altLang="en-US" b="0" kern="0" dirty="0">
                <a:latin typeface="Arial Rounded MT Bold" panose="020F0704030504030204" pitchFamily="34" charset="0"/>
                <a:cs typeface="Arial"/>
              </a:rPr>
              <a:t>Job Applications</a:t>
            </a:r>
            <a:br>
              <a:rPr lang="en-GB" altLang="en-US" sz="4400" b="0" kern="0" dirty="0">
                <a:latin typeface="Arial Rounded MT Bold" panose="020F0704030504030204" pitchFamily="34" charset="0"/>
                <a:cs typeface="Arial"/>
              </a:rPr>
            </a:br>
            <a:r>
              <a:rPr lang="en-GB" altLang="en-US" sz="5400" b="0" kern="0" dirty="0">
                <a:latin typeface="Arial Rounded MT Bold" panose="020F0704030504030204" pitchFamily="34" charset="0"/>
                <a:cs typeface="Arial"/>
              </a:rPr>
              <a:t>Essential Information</a:t>
            </a:r>
            <a:endParaRPr lang="en-GB" b="0" dirty="0">
              <a:latin typeface="Arial Rounded MT Bold" panose="020F0704030504030204" pitchFamily="34" charset="0"/>
            </a:endParaRPr>
          </a:p>
        </p:txBody>
      </p:sp>
      <p:sp>
        <p:nvSpPr>
          <p:cNvPr id="3" name="Subtitle 2"/>
          <p:cNvSpPr>
            <a:spLocks noGrp="1"/>
          </p:cNvSpPr>
          <p:nvPr>
            <p:ph type="subTitle" idx="1"/>
          </p:nvPr>
        </p:nvSpPr>
        <p:spPr>
          <a:xfrm>
            <a:off x="138631" y="5482319"/>
            <a:ext cx="9144000" cy="1174950"/>
          </a:xfrm>
        </p:spPr>
        <p:txBody>
          <a:bodyPr>
            <a:normAutofit/>
          </a:bodyPr>
          <a:lstStyle/>
          <a:p>
            <a:r>
              <a:rPr lang="en-GB" dirty="0"/>
              <a:t>Stuart Williams</a:t>
            </a:r>
            <a:br>
              <a:rPr lang="en-GB" dirty="0"/>
            </a:br>
            <a:r>
              <a:rPr lang="en-GB" dirty="0"/>
              <a:t>Senior Wales Representation Officer</a:t>
            </a:r>
            <a:br>
              <a:rPr lang="en-GB" dirty="0"/>
            </a:br>
            <a:r>
              <a:rPr lang="en-GB" dirty="0"/>
              <a:t>NEU Cymru</a:t>
            </a:r>
          </a:p>
        </p:txBody>
      </p:sp>
    </p:spTree>
    <p:extLst>
      <p:ext uri="{BB962C8B-B14F-4D97-AF65-F5344CB8AC3E}">
        <p14:creationId xmlns:p14="http://schemas.microsoft.com/office/powerpoint/2010/main" val="264511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we will cover...</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707462106"/>
              </p:ext>
            </p:extLst>
          </p:nvPr>
        </p:nvGraphicFramePr>
        <p:xfrm>
          <a:off x="2208214" y="1700213"/>
          <a:ext cx="8002587" cy="4425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48485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latin typeface="Arial" panose="020B0604020202020204" pitchFamily="34" charset="0"/>
                <a:cs typeface="Arial" panose="020B0604020202020204" pitchFamily="34" charset="0"/>
              </a:rPr>
              <a:t>Before you begin</a:t>
            </a:r>
          </a:p>
        </p:txBody>
      </p:sp>
      <p:pic>
        <p:nvPicPr>
          <p:cNvPr id="8" name="Content Placeholder 7"/>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2135560" y="1556792"/>
            <a:ext cx="5040560" cy="2778608"/>
          </a:xfrm>
        </p:spPr>
      </p:pic>
      <p:sp>
        <p:nvSpPr>
          <p:cNvPr id="9" name="Oval 8"/>
          <p:cNvSpPr/>
          <p:nvPr/>
        </p:nvSpPr>
        <p:spPr>
          <a:xfrm>
            <a:off x="1991544" y="4869160"/>
            <a:ext cx="1440160" cy="144016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prstClr val="white"/>
                </a:solidFill>
              </a:rPr>
              <a:t>What</a:t>
            </a:r>
            <a:r>
              <a:rPr lang="en-US" sz="1400" dirty="0">
                <a:solidFill>
                  <a:prstClr val="white"/>
                </a:solidFill>
              </a:rPr>
              <a:t> </a:t>
            </a:r>
            <a:r>
              <a:rPr lang="en-US" sz="1200" dirty="0">
                <a:solidFill>
                  <a:prstClr val="white"/>
                </a:solidFill>
              </a:rPr>
              <a:t>does your ideal job look like?</a:t>
            </a:r>
          </a:p>
        </p:txBody>
      </p:sp>
      <p:sp>
        <p:nvSpPr>
          <p:cNvPr id="11" name="Oval 10"/>
          <p:cNvSpPr/>
          <p:nvPr/>
        </p:nvSpPr>
        <p:spPr>
          <a:xfrm>
            <a:off x="3431704" y="4869160"/>
            <a:ext cx="1440160" cy="144016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rPr>
              <a:t>What do you want out of a school?</a:t>
            </a:r>
          </a:p>
        </p:txBody>
      </p:sp>
      <p:sp>
        <p:nvSpPr>
          <p:cNvPr id="12" name="Oval 11"/>
          <p:cNvSpPr/>
          <p:nvPr/>
        </p:nvSpPr>
        <p:spPr>
          <a:xfrm>
            <a:off x="4871864" y="4869160"/>
            <a:ext cx="1440160" cy="144016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rPr>
              <a:t>Where do you see yourself in 5 years?</a:t>
            </a:r>
          </a:p>
        </p:txBody>
      </p:sp>
      <p:sp>
        <p:nvSpPr>
          <p:cNvPr id="13" name="Oval 12"/>
          <p:cNvSpPr/>
          <p:nvPr/>
        </p:nvSpPr>
        <p:spPr>
          <a:xfrm>
            <a:off x="6312024" y="4869160"/>
            <a:ext cx="1440160" cy="1440160"/>
          </a:xfrm>
          <a:prstGeom prst="ellipse">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rPr>
              <a:t>Who can help you get your ideal job?</a:t>
            </a:r>
          </a:p>
        </p:txBody>
      </p:sp>
      <p:sp>
        <p:nvSpPr>
          <p:cNvPr id="14" name="Oval 13"/>
          <p:cNvSpPr/>
          <p:nvPr/>
        </p:nvSpPr>
        <p:spPr>
          <a:xfrm>
            <a:off x="7752184" y="4869160"/>
            <a:ext cx="1440160" cy="1440160"/>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prstClr val="white"/>
                </a:solidFill>
              </a:rPr>
              <a:t>Why would a school employ you?</a:t>
            </a:r>
          </a:p>
        </p:txBody>
      </p:sp>
      <p:sp>
        <p:nvSpPr>
          <p:cNvPr id="16" name="Oval 15"/>
          <p:cNvSpPr/>
          <p:nvPr/>
        </p:nvSpPr>
        <p:spPr>
          <a:xfrm>
            <a:off x="9192344" y="4869160"/>
            <a:ext cx="1440160" cy="1440160"/>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prstClr val="white"/>
                </a:solidFill>
              </a:rPr>
              <a:t>How will you stand out?</a:t>
            </a:r>
          </a:p>
        </p:txBody>
      </p:sp>
    </p:spTree>
    <p:extLst>
      <p:ext uri="{BB962C8B-B14F-4D97-AF65-F5344CB8AC3E}">
        <p14:creationId xmlns:p14="http://schemas.microsoft.com/office/powerpoint/2010/main" val="14132774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3" grpId="0" animBg="1"/>
      <p:bldP spid="14" grpId="0" animBg="1"/>
      <p:bldP spid="1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for vacancies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267133400"/>
              </p:ext>
            </p:extLst>
          </p:nvPr>
        </p:nvGraphicFramePr>
        <p:xfrm>
          <a:off x="2208214" y="1417638"/>
          <a:ext cx="8002587" cy="54403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6297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692" y="387162"/>
            <a:ext cx="9328433" cy="1325563"/>
          </a:xfrm>
        </p:spPr>
        <p:txBody>
          <a:bodyPr/>
          <a:lstStyle/>
          <a:p>
            <a:r>
              <a:rPr lang="en-GB" altLang="en-US" b="1" kern="0" dirty="0">
                <a:solidFill>
                  <a:srgbClr val="000000"/>
                </a:solidFill>
                <a:latin typeface="Arial"/>
                <a:cs typeface="Arial"/>
              </a:rPr>
              <a:t>The Advert (Primary – local paper)</a:t>
            </a:r>
            <a:endParaRPr lang="en-GB" dirty="0"/>
          </a:p>
        </p:txBody>
      </p:sp>
      <p:sp>
        <p:nvSpPr>
          <p:cNvPr id="3" name="Content Placeholder 2"/>
          <p:cNvSpPr>
            <a:spLocks noGrp="1"/>
          </p:cNvSpPr>
          <p:nvPr>
            <p:ph idx="1"/>
          </p:nvPr>
        </p:nvSpPr>
        <p:spPr>
          <a:xfrm>
            <a:off x="1355074" y="1825625"/>
            <a:ext cx="10338361" cy="4351338"/>
          </a:xfrm>
        </p:spPr>
        <p:txBody>
          <a:bodyPr>
            <a:normAutofit fontScale="92500" lnSpcReduction="10000"/>
          </a:bodyPr>
          <a:lstStyle/>
          <a:p>
            <a:pPr marL="342900" lvl="0" indent="-342900" fontAlgn="base">
              <a:lnSpc>
                <a:spcPct val="80000"/>
              </a:lnSpc>
              <a:spcBef>
                <a:spcPct val="20000"/>
              </a:spcBef>
              <a:spcAft>
                <a:spcPct val="0"/>
              </a:spcAft>
              <a:buNone/>
            </a:pPr>
            <a:r>
              <a:rPr lang="en-GB" altLang="en-US" sz="2000" b="1" kern="0" dirty="0">
                <a:solidFill>
                  <a:srgbClr val="000000"/>
                </a:solidFill>
                <a:latin typeface="Arial"/>
                <a:cs typeface="Arial"/>
              </a:rPr>
              <a:t>YSGOL PORTH Y FELIN</a:t>
            </a:r>
          </a:p>
          <a:p>
            <a:pPr marL="342900" lvl="0" indent="-342900" fontAlgn="base">
              <a:lnSpc>
                <a:spcPct val="80000"/>
              </a:lnSpc>
              <a:spcBef>
                <a:spcPct val="20000"/>
              </a:spcBef>
              <a:spcAft>
                <a:spcPct val="0"/>
              </a:spcAft>
              <a:buNone/>
            </a:pPr>
            <a:endParaRPr lang="en-GB" altLang="en-US" sz="2000" b="1" kern="0" dirty="0">
              <a:solidFill>
                <a:srgbClr val="000000"/>
              </a:solidFill>
              <a:latin typeface="Arial"/>
              <a:cs typeface="Arial"/>
            </a:endParaRPr>
          </a:p>
          <a:p>
            <a:pPr marL="342900" lvl="0" indent="-342900" fontAlgn="base">
              <a:lnSpc>
                <a:spcPct val="80000"/>
              </a:lnSpc>
              <a:spcBef>
                <a:spcPct val="20000"/>
              </a:spcBef>
              <a:spcAft>
                <a:spcPct val="0"/>
              </a:spcAft>
              <a:buNone/>
            </a:pPr>
            <a:r>
              <a:rPr lang="en-GB" altLang="en-US" sz="2000" kern="0" dirty="0">
                <a:solidFill>
                  <a:srgbClr val="000000"/>
                </a:solidFill>
                <a:latin typeface="Arial"/>
                <a:cs typeface="Arial"/>
              </a:rPr>
              <a:t>Head Teacher: Dilwyn Griffiths 	Number of pupils: 314</a:t>
            </a:r>
          </a:p>
          <a:p>
            <a:pPr marL="342900" lvl="0" indent="-342900" fontAlgn="base">
              <a:lnSpc>
                <a:spcPct val="80000"/>
              </a:lnSpc>
              <a:spcBef>
                <a:spcPct val="20000"/>
              </a:spcBef>
              <a:spcAft>
                <a:spcPct val="0"/>
              </a:spcAft>
              <a:buNone/>
            </a:pPr>
            <a:endParaRPr lang="en-GB" altLang="en-US" sz="2000" kern="0" dirty="0">
              <a:solidFill>
                <a:srgbClr val="000000"/>
              </a:solidFill>
              <a:latin typeface="Arial"/>
              <a:cs typeface="Arial"/>
            </a:endParaRPr>
          </a:p>
          <a:p>
            <a:pPr marL="342900" lvl="0" indent="-342900" fontAlgn="base">
              <a:lnSpc>
                <a:spcPct val="80000"/>
              </a:lnSpc>
              <a:spcBef>
                <a:spcPct val="20000"/>
              </a:spcBef>
              <a:spcAft>
                <a:spcPct val="0"/>
              </a:spcAft>
              <a:buNone/>
            </a:pPr>
            <a:r>
              <a:rPr lang="en-GB" altLang="en-US" sz="2000" kern="0" dirty="0">
                <a:solidFill>
                  <a:srgbClr val="000000"/>
                </a:solidFill>
                <a:latin typeface="Arial"/>
                <a:cs typeface="Arial"/>
              </a:rPr>
              <a:t>Wanted for September 2014: FULL TIME TEACHER</a:t>
            </a:r>
            <a:br>
              <a:rPr lang="en-GB" altLang="en-US" sz="2000" kern="0" dirty="0">
                <a:solidFill>
                  <a:srgbClr val="000000"/>
                </a:solidFill>
                <a:latin typeface="Arial"/>
                <a:cs typeface="Arial"/>
              </a:rPr>
            </a:br>
            <a:endParaRPr lang="en-GB" altLang="en-US" sz="2000" kern="0" dirty="0">
              <a:solidFill>
                <a:srgbClr val="000000"/>
              </a:solidFill>
              <a:latin typeface="Arial"/>
              <a:cs typeface="Arial"/>
            </a:endParaRPr>
          </a:p>
          <a:p>
            <a:pPr marL="342900" lvl="0" indent="-342900" fontAlgn="base">
              <a:lnSpc>
                <a:spcPct val="80000"/>
              </a:lnSpc>
              <a:spcBef>
                <a:spcPct val="20000"/>
              </a:spcBef>
              <a:spcAft>
                <a:spcPct val="0"/>
              </a:spcAft>
              <a:buNone/>
            </a:pPr>
            <a:r>
              <a:rPr lang="en-GB" altLang="en-US" sz="2000" kern="0" dirty="0">
                <a:solidFill>
                  <a:srgbClr val="000000"/>
                </a:solidFill>
                <a:latin typeface="Arial"/>
                <a:cs typeface="Arial"/>
              </a:rPr>
              <a:t>The Governing Body seek to appoint an enthusiastic and committed teacher to teach </a:t>
            </a:r>
          </a:p>
          <a:p>
            <a:pPr marL="342900" lvl="0" indent="-342900" fontAlgn="base">
              <a:lnSpc>
                <a:spcPct val="80000"/>
              </a:lnSpc>
              <a:spcBef>
                <a:spcPct val="20000"/>
              </a:spcBef>
              <a:spcAft>
                <a:spcPct val="0"/>
              </a:spcAft>
              <a:buNone/>
            </a:pPr>
            <a:r>
              <a:rPr lang="en-GB" altLang="en-US" sz="2000" kern="0" dirty="0">
                <a:solidFill>
                  <a:srgbClr val="000000"/>
                </a:solidFill>
                <a:latin typeface="Arial"/>
                <a:cs typeface="Arial"/>
              </a:rPr>
              <a:t>Physical Education throughout the school. </a:t>
            </a:r>
            <a:br>
              <a:rPr lang="en-GB" altLang="en-US" sz="2000" kern="0" dirty="0">
                <a:solidFill>
                  <a:srgbClr val="000000"/>
                </a:solidFill>
                <a:latin typeface="Arial"/>
                <a:cs typeface="Arial"/>
              </a:rPr>
            </a:br>
            <a:endParaRPr lang="en-GB" altLang="en-US" sz="2000" kern="0" dirty="0">
              <a:solidFill>
                <a:srgbClr val="000000"/>
              </a:solidFill>
              <a:latin typeface="Arial"/>
              <a:cs typeface="Arial"/>
            </a:endParaRPr>
          </a:p>
          <a:p>
            <a:pPr marL="342900" lvl="0" indent="-342900" fontAlgn="base">
              <a:lnSpc>
                <a:spcPct val="80000"/>
              </a:lnSpc>
              <a:spcBef>
                <a:spcPct val="20000"/>
              </a:spcBef>
              <a:spcAft>
                <a:spcPct val="0"/>
              </a:spcAft>
              <a:buNone/>
            </a:pPr>
            <a:r>
              <a:rPr lang="en-GB" altLang="en-US" sz="2000" kern="0" dirty="0">
                <a:solidFill>
                  <a:srgbClr val="000000"/>
                </a:solidFill>
                <a:latin typeface="Arial"/>
                <a:cs typeface="Arial"/>
              </a:rPr>
              <a:t>For an informal discussion please contact the Head Teacher (01492) 572220</a:t>
            </a:r>
          </a:p>
          <a:p>
            <a:pPr marL="0" lvl="0" indent="0" fontAlgn="base">
              <a:lnSpc>
                <a:spcPct val="100000"/>
              </a:lnSpc>
              <a:spcBef>
                <a:spcPts val="0"/>
              </a:spcBef>
              <a:spcAft>
                <a:spcPct val="0"/>
              </a:spcAft>
              <a:buNone/>
            </a:pPr>
            <a:br>
              <a:rPr lang="en-GB" altLang="en-US" sz="2000" kern="0" dirty="0">
                <a:solidFill>
                  <a:srgbClr val="000000"/>
                </a:solidFill>
                <a:latin typeface="Arial"/>
                <a:cs typeface="Arial"/>
              </a:rPr>
            </a:br>
            <a:r>
              <a:rPr lang="en-GB" altLang="en-US" sz="2000" kern="0" dirty="0">
                <a:solidFill>
                  <a:srgbClr val="000000"/>
                </a:solidFill>
                <a:latin typeface="Arial"/>
                <a:cs typeface="Arial"/>
              </a:rPr>
              <a:t>Further details and an application form available from www.conwy.gov.uk  or  Staffing Department, Education Office, </a:t>
            </a:r>
            <a:r>
              <a:rPr lang="en-GB" altLang="en-US" sz="2000" kern="0" dirty="0" err="1">
                <a:solidFill>
                  <a:srgbClr val="000000"/>
                </a:solidFill>
                <a:latin typeface="Arial"/>
                <a:cs typeface="Arial"/>
              </a:rPr>
              <a:t>Dinerth</a:t>
            </a:r>
            <a:r>
              <a:rPr lang="en-GB" altLang="en-US" sz="2000" kern="0" dirty="0">
                <a:solidFill>
                  <a:srgbClr val="000000"/>
                </a:solidFill>
                <a:latin typeface="Arial"/>
                <a:cs typeface="Arial"/>
              </a:rPr>
              <a:t> Road, Colwyn, Bay LL28 4UL. Phone (01492) 575043 (24 hours).</a:t>
            </a:r>
          </a:p>
          <a:p>
            <a:pPr marL="0" lvl="0" indent="0" fontAlgn="base">
              <a:lnSpc>
                <a:spcPct val="100000"/>
              </a:lnSpc>
              <a:spcBef>
                <a:spcPts val="0"/>
              </a:spcBef>
              <a:spcAft>
                <a:spcPct val="0"/>
              </a:spcAft>
              <a:buNone/>
            </a:pPr>
            <a:r>
              <a:rPr lang="en-GB" altLang="en-US" sz="2000" kern="0" dirty="0">
                <a:solidFill>
                  <a:srgbClr val="000000"/>
                </a:solidFill>
                <a:latin typeface="Arial"/>
                <a:cs typeface="Arial"/>
              </a:rPr>
              <a:t>Forms to be returned to the Education Department</a:t>
            </a:r>
            <a:r>
              <a:rPr lang="en-GB" altLang="en-US" sz="3200" kern="0" dirty="0">
                <a:solidFill>
                  <a:srgbClr val="000000"/>
                </a:solidFill>
                <a:latin typeface="Arial"/>
                <a:cs typeface="Arial"/>
              </a:rPr>
              <a:t>.</a:t>
            </a:r>
          </a:p>
          <a:p>
            <a:pPr marL="0" lvl="0" indent="0" eaLnBrk="0" fontAlgn="base" hangingPunct="0">
              <a:lnSpc>
                <a:spcPct val="100000"/>
              </a:lnSpc>
              <a:spcBef>
                <a:spcPct val="20000"/>
              </a:spcBef>
              <a:spcAft>
                <a:spcPct val="0"/>
              </a:spcAft>
              <a:buNone/>
              <a:defRPr/>
            </a:pPr>
            <a:endParaRPr lang="en-GB" sz="2400" kern="0" dirty="0">
              <a:solidFill>
                <a:srgbClr val="484CF2"/>
              </a:solidFill>
              <a:latin typeface="Arial"/>
              <a:cs typeface="+mn-cs"/>
            </a:endParaRPr>
          </a:p>
        </p:txBody>
      </p:sp>
    </p:spTree>
    <p:extLst>
      <p:ext uri="{BB962C8B-B14F-4D97-AF65-F5344CB8AC3E}">
        <p14:creationId xmlns:p14="http://schemas.microsoft.com/office/powerpoint/2010/main" val="331353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3">
                                            <p:txEl>
                                              <p:pRg st="7" end="7"/>
                                            </p:txEl>
                                          </p:spTgt>
                                        </p:tgtEl>
                                        <p:attrNameLst>
                                          <p:attrName>style.color</p:attrName>
                                        </p:attrNameLst>
                                      </p:cBhvr>
                                      <p:to>
                                        <a:schemeClr val="hlink"/>
                                      </p:to>
                                    </p:animClr>
                                  </p:childTnLst>
                                </p:cTn>
                              </p:par>
                            </p:childTnLst>
                          </p:cTn>
                        </p:par>
                      </p:childTnLst>
                    </p:cTn>
                  </p:par>
                  <p:par>
                    <p:cTn id="7" fill="hold">
                      <p:stCondLst>
                        <p:cond delay="indefinite"/>
                      </p:stCondLst>
                      <p:childTnLst>
                        <p:par>
                          <p:cTn id="8" fill="hold">
                            <p:stCondLst>
                              <p:cond delay="0"/>
                            </p:stCondLst>
                            <p:childTnLst>
                              <p:par>
                                <p:cTn id="9" presetID="3" presetClass="emph" presetSubtype="2" fill="hold" nodeType="clickEffect">
                                  <p:stCondLst>
                                    <p:cond delay="0"/>
                                  </p:stCondLst>
                                  <p:childTnLst>
                                    <p:animClr clrSpc="rgb" dir="cw">
                                      <p:cBhvr override="childStyle">
                                        <p:cTn id="10" dur="2000" fill="hold"/>
                                        <p:tgtEl>
                                          <p:spTgt spid="3">
                                            <p:txEl>
                                              <p:pRg st="9" end="9"/>
                                            </p:txEl>
                                          </p:spTgt>
                                        </p:tgtEl>
                                        <p:attrNameLst>
                                          <p:attrName>style.color</p:attrName>
                                        </p:attrNameLst>
                                      </p:cBhvr>
                                      <p:to>
                                        <a:schemeClr val="hlink"/>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5016" y="387162"/>
            <a:ext cx="8924109" cy="1325563"/>
          </a:xfrm>
        </p:spPr>
        <p:txBody>
          <a:bodyPr/>
          <a:lstStyle/>
          <a:p>
            <a:r>
              <a:rPr lang="en-GB" altLang="en-US" b="1" kern="0" dirty="0">
                <a:solidFill>
                  <a:srgbClr val="000000"/>
                </a:solidFill>
                <a:latin typeface="Arial"/>
                <a:cs typeface="Arial"/>
              </a:rPr>
              <a:t>The Advert (Primary – e-teach)</a:t>
            </a:r>
            <a:endParaRPr lang="en-GB" dirty="0"/>
          </a:p>
        </p:txBody>
      </p:sp>
      <p:sp>
        <p:nvSpPr>
          <p:cNvPr id="3" name="Content Placeholder 2"/>
          <p:cNvSpPr>
            <a:spLocks noGrp="1"/>
          </p:cNvSpPr>
          <p:nvPr>
            <p:ph idx="1"/>
          </p:nvPr>
        </p:nvSpPr>
        <p:spPr>
          <a:xfrm>
            <a:off x="1328148" y="1863599"/>
            <a:ext cx="10648504" cy="4607239"/>
          </a:xfrm>
        </p:spPr>
        <p:txBody>
          <a:bodyPr>
            <a:normAutofit fontScale="62500" lnSpcReduction="20000"/>
          </a:bodyPr>
          <a:lstStyle/>
          <a:p>
            <a:pPr marL="342900" lvl="0" indent="-342900" fontAlgn="base">
              <a:lnSpc>
                <a:spcPct val="100000"/>
              </a:lnSpc>
              <a:spcBef>
                <a:spcPts val="0"/>
              </a:spcBef>
              <a:spcAft>
                <a:spcPct val="0"/>
              </a:spcAft>
              <a:buNone/>
            </a:pPr>
            <a:r>
              <a:rPr lang="en-GB" altLang="en-US" sz="2600" b="1" kern="0" dirty="0">
                <a:solidFill>
                  <a:srgbClr val="000000"/>
                </a:solidFill>
                <a:latin typeface="Arial"/>
                <a:cs typeface="Arial"/>
              </a:rPr>
              <a:t>Bishop Childs Church in Wales Primary</a:t>
            </a:r>
          </a:p>
          <a:p>
            <a:pPr marL="342900" lvl="0" indent="-342900" fontAlgn="base">
              <a:lnSpc>
                <a:spcPct val="100000"/>
              </a:lnSpc>
              <a:spcBef>
                <a:spcPts val="0"/>
              </a:spcBef>
              <a:spcAft>
                <a:spcPct val="0"/>
              </a:spcAft>
              <a:buNone/>
            </a:pPr>
            <a:r>
              <a:rPr lang="en-GB" altLang="en-US" sz="1600" b="1" kern="0" dirty="0">
                <a:solidFill>
                  <a:srgbClr val="000000"/>
                </a:solidFill>
                <a:latin typeface="Arial"/>
                <a:cs typeface="Arial"/>
              </a:rPr>
              <a:t>		</a:t>
            </a:r>
            <a:endParaRPr lang="en-GB" altLang="en-US" sz="800" b="1"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2200" kern="0" dirty="0">
                <a:solidFill>
                  <a:srgbClr val="000000"/>
                </a:solidFill>
                <a:latin typeface="Arial"/>
                <a:cs typeface="Arial"/>
              </a:rPr>
              <a:t>The governors are seeking to appoint dedicated, enthusiastic and kind-hearted class teachers, who are fully committed to the vision for education set out in the Curriculum for Wales. The successful candidates will have the ability to inspire children and instil in them a love of learning. They will also be able to form positive partnerships with colleagues, parents and governors.</a:t>
            </a:r>
          </a:p>
          <a:p>
            <a:pPr marL="0" lvl="0" indent="0" fontAlgn="base">
              <a:lnSpc>
                <a:spcPct val="120000"/>
              </a:lnSpc>
              <a:spcBef>
                <a:spcPts val="0"/>
              </a:spcBef>
              <a:spcAft>
                <a:spcPct val="0"/>
              </a:spcAft>
              <a:buNone/>
            </a:pPr>
            <a:endParaRPr lang="en-GB" altLang="en-US" sz="22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2200" kern="0" dirty="0">
                <a:solidFill>
                  <a:srgbClr val="000000"/>
                </a:solidFill>
                <a:latin typeface="Arial"/>
                <a:cs typeface="Arial"/>
              </a:rPr>
              <a:t>All members of staff are expected to demonstrate respect for the Christian ethos of the school, although no faith reference is required for this post.</a:t>
            </a:r>
          </a:p>
          <a:p>
            <a:pPr marL="0" lvl="0" indent="0" fontAlgn="base">
              <a:lnSpc>
                <a:spcPct val="120000"/>
              </a:lnSpc>
              <a:spcBef>
                <a:spcPts val="0"/>
              </a:spcBef>
              <a:spcAft>
                <a:spcPct val="0"/>
              </a:spcAft>
              <a:buNone/>
            </a:pPr>
            <a:endParaRPr lang="en-GB" altLang="en-US" sz="22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2200" kern="0" dirty="0">
                <a:solidFill>
                  <a:srgbClr val="000000"/>
                </a:solidFill>
                <a:latin typeface="Arial"/>
                <a:cs typeface="Arial"/>
              </a:rPr>
              <a:t>If you would like to arrange a visit to the school, please make an appointment. Please also visit the website and/or contact the headteacher should you require further information.</a:t>
            </a:r>
          </a:p>
          <a:p>
            <a:pPr marL="0" lvl="0" indent="0" fontAlgn="base">
              <a:lnSpc>
                <a:spcPct val="120000"/>
              </a:lnSpc>
              <a:spcBef>
                <a:spcPts val="0"/>
              </a:spcBef>
              <a:spcAft>
                <a:spcPct val="0"/>
              </a:spcAft>
              <a:buNone/>
            </a:pPr>
            <a:endParaRPr lang="en-GB" altLang="en-US" sz="22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2200" b="1" kern="0" dirty="0">
                <a:solidFill>
                  <a:srgbClr val="000000"/>
                </a:solidFill>
                <a:latin typeface="Arial"/>
                <a:cs typeface="Arial"/>
              </a:rPr>
              <a:t>Candidates are advised to write their application form in a way that addresses each of the shortlisting criteria in the order in which they appear in the personal specification</a:t>
            </a:r>
            <a:r>
              <a:rPr lang="en-GB" altLang="en-US" sz="2200" kern="0" dirty="0">
                <a:solidFill>
                  <a:srgbClr val="000000"/>
                </a:solidFill>
                <a:latin typeface="Arial"/>
                <a:cs typeface="Arial"/>
              </a:rPr>
              <a:t>. The panel will be looking for evidence, in the form of examples of work undertaken, that prove the candidate’s ability to meet these criteria in their day-to-day practice.</a:t>
            </a:r>
          </a:p>
          <a:p>
            <a:pPr marL="0" lvl="0" indent="0" fontAlgn="base">
              <a:lnSpc>
                <a:spcPct val="120000"/>
              </a:lnSpc>
              <a:spcBef>
                <a:spcPts val="0"/>
              </a:spcBef>
              <a:spcAft>
                <a:spcPct val="0"/>
              </a:spcAft>
              <a:buNone/>
            </a:pPr>
            <a:endParaRPr lang="en-GB" altLang="en-US" sz="22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2200" kern="0" dirty="0">
                <a:solidFill>
                  <a:srgbClr val="000000"/>
                </a:solidFill>
                <a:latin typeface="Arial"/>
                <a:cs typeface="Arial"/>
              </a:rPr>
              <a:t>Application forms should be completed in full and returned by email only before the closing date.</a:t>
            </a:r>
          </a:p>
          <a:p>
            <a:pPr marL="0" lvl="0" indent="0" fontAlgn="base">
              <a:lnSpc>
                <a:spcPct val="120000"/>
              </a:lnSpc>
              <a:spcBef>
                <a:spcPts val="0"/>
              </a:spcBef>
              <a:spcAft>
                <a:spcPct val="0"/>
              </a:spcAft>
              <a:buNone/>
            </a:pPr>
            <a:endParaRPr lang="en-GB" altLang="en-US" sz="22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2200" kern="0" dirty="0">
                <a:solidFill>
                  <a:srgbClr val="000000"/>
                </a:solidFill>
                <a:latin typeface="Arial"/>
                <a:cs typeface="Arial"/>
              </a:rPr>
              <a:t>Closing date: Thursday 6</a:t>
            </a:r>
            <a:r>
              <a:rPr lang="en-GB" altLang="en-US" sz="2200" kern="0" baseline="30000" dirty="0">
                <a:solidFill>
                  <a:srgbClr val="000000"/>
                </a:solidFill>
                <a:latin typeface="Arial"/>
                <a:cs typeface="Arial"/>
              </a:rPr>
              <a:t>th</a:t>
            </a:r>
            <a:r>
              <a:rPr lang="en-GB" altLang="en-US" sz="2200" kern="0" dirty="0">
                <a:solidFill>
                  <a:srgbClr val="000000"/>
                </a:solidFill>
                <a:latin typeface="Arial"/>
                <a:cs typeface="Arial"/>
              </a:rPr>
              <a:t> June 2024 at 12 noon.</a:t>
            </a:r>
          </a:p>
          <a:p>
            <a:pPr marL="0" lvl="0" indent="0" fontAlgn="base">
              <a:lnSpc>
                <a:spcPct val="120000"/>
              </a:lnSpc>
              <a:spcBef>
                <a:spcPts val="0"/>
              </a:spcBef>
              <a:spcAft>
                <a:spcPct val="0"/>
              </a:spcAft>
              <a:buNone/>
            </a:pPr>
            <a:endParaRPr lang="en-GB" altLang="en-US" sz="2200" kern="0" dirty="0">
              <a:solidFill>
                <a:srgbClr val="000000"/>
              </a:solidFill>
              <a:latin typeface="Arial"/>
              <a:cs typeface="Arial"/>
            </a:endParaRPr>
          </a:p>
          <a:p>
            <a:pPr marL="0" lvl="0" indent="0" fontAlgn="base">
              <a:lnSpc>
                <a:spcPct val="120000"/>
              </a:lnSpc>
              <a:spcBef>
                <a:spcPts val="0"/>
              </a:spcBef>
              <a:spcAft>
                <a:spcPct val="0"/>
              </a:spcAft>
              <a:buNone/>
            </a:pPr>
            <a:r>
              <a:rPr lang="en-GB" altLang="en-US" sz="2200" kern="0" dirty="0">
                <a:solidFill>
                  <a:srgbClr val="000000"/>
                </a:solidFill>
                <a:latin typeface="Arial"/>
                <a:cs typeface="Arial"/>
              </a:rPr>
              <a:t>Interviews and Lesson Observations: week beginning 17</a:t>
            </a:r>
            <a:r>
              <a:rPr lang="en-GB" altLang="en-US" sz="2200" kern="0" baseline="30000" dirty="0">
                <a:solidFill>
                  <a:srgbClr val="000000"/>
                </a:solidFill>
                <a:latin typeface="Arial"/>
                <a:cs typeface="Arial"/>
              </a:rPr>
              <a:t>th</a:t>
            </a:r>
            <a:r>
              <a:rPr lang="en-GB" altLang="en-US" sz="2200" kern="0" dirty="0">
                <a:solidFill>
                  <a:srgbClr val="000000"/>
                </a:solidFill>
                <a:latin typeface="Arial"/>
                <a:cs typeface="Arial"/>
              </a:rPr>
              <a:t> June 2024.</a:t>
            </a:r>
          </a:p>
          <a:p>
            <a:pPr marL="0" lvl="0" indent="0" fontAlgn="base">
              <a:lnSpc>
                <a:spcPct val="100000"/>
              </a:lnSpc>
              <a:spcBef>
                <a:spcPts val="0"/>
              </a:spcBef>
              <a:spcAft>
                <a:spcPct val="0"/>
              </a:spcAft>
              <a:buNone/>
            </a:pPr>
            <a:endParaRPr lang="en-GB" altLang="en-US" sz="1600" kern="0" dirty="0">
              <a:solidFill>
                <a:srgbClr val="000000"/>
              </a:solidFill>
              <a:latin typeface="Arial"/>
              <a:cs typeface="Arial"/>
            </a:endParaRPr>
          </a:p>
        </p:txBody>
      </p:sp>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2DFC123F-956A-B991-C3D8-4D16E3840C1E}"/>
                  </a:ext>
                </a:extLst>
              </p14:cNvPr>
              <p14:cNvContentPartPr/>
              <p14:nvPr/>
            </p14:nvContentPartPr>
            <p14:xfrm>
              <a:off x="1409760" y="4394160"/>
              <a:ext cx="10452240" cy="368640"/>
            </p14:xfrm>
          </p:contentPart>
        </mc:Choice>
        <mc:Fallback xmlns="">
          <p:pic>
            <p:nvPicPr>
              <p:cNvPr id="10" name="Ink 9">
                <a:extLst>
                  <a:ext uri="{FF2B5EF4-FFF2-40B4-BE49-F238E27FC236}">
                    <a16:creationId xmlns:a16="http://schemas.microsoft.com/office/drawing/2014/main" id="{2DFC123F-956A-B991-C3D8-4D16E3840C1E}"/>
                  </a:ext>
                </a:extLst>
              </p:cNvPr>
              <p:cNvPicPr/>
              <p:nvPr/>
            </p:nvPicPr>
            <p:blipFill>
              <a:blip r:embed="rId9"/>
              <a:stretch>
                <a:fillRect/>
              </a:stretch>
            </p:blipFill>
            <p:spPr>
              <a:xfrm>
                <a:off x="1393920" y="4330800"/>
                <a:ext cx="10483560" cy="4953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041528CF-1C94-789F-896E-99F3FEAD527F}"/>
                  </a:ext>
                </a:extLst>
              </p14:cNvPr>
              <p14:cNvContentPartPr/>
              <p14:nvPr/>
            </p14:nvContentPartPr>
            <p14:xfrm>
              <a:off x="6512295" y="3177852"/>
              <a:ext cx="2230560" cy="360"/>
            </p14:xfrm>
          </p:contentPart>
        </mc:Choice>
        <mc:Fallback xmlns="">
          <p:pic>
            <p:nvPicPr>
              <p:cNvPr id="20" name="Ink 19">
                <a:extLst>
                  <a:ext uri="{FF2B5EF4-FFF2-40B4-BE49-F238E27FC236}">
                    <a16:creationId xmlns:a16="http://schemas.microsoft.com/office/drawing/2014/main" id="{041528CF-1C94-789F-896E-99F3FEAD527F}"/>
                  </a:ext>
                </a:extLst>
              </p:cNvPr>
              <p:cNvPicPr/>
              <p:nvPr/>
            </p:nvPicPr>
            <p:blipFill>
              <a:blip r:embed="rId11"/>
              <a:stretch>
                <a:fillRect/>
              </a:stretch>
            </p:blipFill>
            <p:spPr>
              <a:xfrm>
                <a:off x="6458295" y="3069852"/>
                <a:ext cx="23382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D4DE8C93-2DF0-9251-A18A-62EEE64F32DF}"/>
                  </a:ext>
                </a:extLst>
              </p14:cNvPr>
              <p14:cNvContentPartPr/>
              <p14:nvPr/>
            </p14:nvContentPartPr>
            <p14:xfrm>
              <a:off x="1415775" y="3824412"/>
              <a:ext cx="6033240" cy="45000"/>
            </p14:xfrm>
          </p:contentPart>
        </mc:Choice>
        <mc:Fallback xmlns="">
          <p:pic>
            <p:nvPicPr>
              <p:cNvPr id="22" name="Ink 21">
                <a:extLst>
                  <a:ext uri="{FF2B5EF4-FFF2-40B4-BE49-F238E27FC236}">
                    <a16:creationId xmlns:a16="http://schemas.microsoft.com/office/drawing/2014/main" id="{D4DE8C93-2DF0-9251-A18A-62EEE64F32DF}"/>
                  </a:ext>
                </a:extLst>
              </p:cNvPr>
              <p:cNvPicPr/>
              <p:nvPr/>
            </p:nvPicPr>
            <p:blipFill>
              <a:blip r:embed="rId13"/>
              <a:stretch>
                <a:fillRect/>
              </a:stretch>
            </p:blipFill>
            <p:spPr>
              <a:xfrm>
                <a:off x="1361775" y="3716412"/>
                <a:ext cx="6140880" cy="2606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B382280B-C564-2752-4962-7EC0F901EE0F}"/>
                  </a:ext>
                </a:extLst>
              </p14:cNvPr>
              <p14:cNvContentPartPr/>
              <p14:nvPr/>
            </p14:nvContentPartPr>
            <p14:xfrm>
              <a:off x="7504815" y="4716852"/>
              <a:ext cx="2855160" cy="720"/>
            </p14:xfrm>
          </p:contentPart>
        </mc:Choice>
        <mc:Fallback xmlns="">
          <p:pic>
            <p:nvPicPr>
              <p:cNvPr id="24" name="Ink 23">
                <a:extLst>
                  <a:ext uri="{FF2B5EF4-FFF2-40B4-BE49-F238E27FC236}">
                    <a16:creationId xmlns:a16="http://schemas.microsoft.com/office/drawing/2014/main" id="{B382280B-C564-2752-4962-7EC0F901EE0F}"/>
                  </a:ext>
                </a:extLst>
              </p:cNvPr>
              <p:cNvPicPr/>
              <p:nvPr/>
            </p:nvPicPr>
            <p:blipFill>
              <a:blip r:embed="rId15"/>
              <a:stretch>
                <a:fillRect/>
              </a:stretch>
            </p:blipFill>
            <p:spPr>
              <a:xfrm>
                <a:off x="7450815" y="4500852"/>
                <a:ext cx="2962800" cy="432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4B014520-2403-DA5D-B3A8-260EA3703D35}"/>
                  </a:ext>
                </a:extLst>
              </p14:cNvPr>
              <p14:cNvContentPartPr/>
              <p14:nvPr/>
            </p14:nvContentPartPr>
            <p14:xfrm>
              <a:off x="6311415" y="5307612"/>
              <a:ext cx="736560" cy="22680"/>
            </p14:xfrm>
          </p:contentPart>
        </mc:Choice>
        <mc:Fallback xmlns="">
          <p:pic>
            <p:nvPicPr>
              <p:cNvPr id="26" name="Ink 25">
                <a:extLst>
                  <a:ext uri="{FF2B5EF4-FFF2-40B4-BE49-F238E27FC236}">
                    <a16:creationId xmlns:a16="http://schemas.microsoft.com/office/drawing/2014/main" id="{4B014520-2403-DA5D-B3A8-260EA3703D35}"/>
                  </a:ext>
                </a:extLst>
              </p:cNvPr>
              <p:cNvPicPr/>
              <p:nvPr/>
            </p:nvPicPr>
            <p:blipFill>
              <a:blip r:embed="rId17"/>
              <a:stretch>
                <a:fillRect/>
              </a:stretch>
            </p:blipFill>
            <p:spPr>
              <a:xfrm>
                <a:off x="6257415" y="5199612"/>
                <a:ext cx="844200" cy="2383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8" name="Ink 27">
                <a:extLst>
                  <a:ext uri="{FF2B5EF4-FFF2-40B4-BE49-F238E27FC236}">
                    <a16:creationId xmlns:a16="http://schemas.microsoft.com/office/drawing/2014/main" id="{049A6EDC-DEAF-E829-14EE-2004917ECB39}"/>
                  </a:ext>
                </a:extLst>
              </p14:cNvPr>
              <p14:cNvContentPartPr/>
              <p14:nvPr/>
            </p14:nvContentPartPr>
            <p14:xfrm>
              <a:off x="4671975" y="5731692"/>
              <a:ext cx="535680" cy="360"/>
            </p14:xfrm>
          </p:contentPart>
        </mc:Choice>
        <mc:Fallback xmlns="">
          <p:pic>
            <p:nvPicPr>
              <p:cNvPr id="28" name="Ink 27">
                <a:extLst>
                  <a:ext uri="{FF2B5EF4-FFF2-40B4-BE49-F238E27FC236}">
                    <a16:creationId xmlns:a16="http://schemas.microsoft.com/office/drawing/2014/main" id="{049A6EDC-DEAF-E829-14EE-2004917ECB39}"/>
                  </a:ext>
                </a:extLst>
              </p:cNvPr>
              <p:cNvPicPr/>
              <p:nvPr/>
            </p:nvPicPr>
            <p:blipFill>
              <a:blip r:embed="rId19"/>
              <a:stretch>
                <a:fillRect/>
              </a:stretch>
            </p:blipFill>
            <p:spPr>
              <a:xfrm>
                <a:off x="4617975" y="5623692"/>
                <a:ext cx="643320" cy="216000"/>
              </a:xfrm>
              <a:prstGeom prst="rect">
                <a:avLst/>
              </a:prstGeom>
            </p:spPr>
          </p:pic>
        </mc:Fallback>
      </mc:AlternateContent>
    </p:spTree>
    <p:extLst>
      <p:ext uri="{BB962C8B-B14F-4D97-AF65-F5344CB8AC3E}">
        <p14:creationId xmlns:p14="http://schemas.microsoft.com/office/powerpoint/2010/main" val="270617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033" y="387163"/>
            <a:ext cx="8924109" cy="1325563"/>
          </a:xfrm>
        </p:spPr>
        <p:txBody>
          <a:bodyPr/>
          <a:lstStyle/>
          <a:p>
            <a:r>
              <a:rPr lang="en-GB" altLang="en-US" sz="4000" b="1" kern="0" dirty="0">
                <a:solidFill>
                  <a:srgbClr val="000000"/>
                </a:solidFill>
                <a:latin typeface="Arial"/>
                <a:cs typeface="Arial"/>
              </a:rPr>
              <a:t>The Advert (Secondary – e-teach)</a:t>
            </a:r>
            <a:endParaRPr lang="en-GB" dirty="0"/>
          </a:p>
        </p:txBody>
      </p:sp>
      <p:sp>
        <p:nvSpPr>
          <p:cNvPr id="3" name="Content Placeholder 2"/>
          <p:cNvSpPr>
            <a:spLocks noGrp="1"/>
          </p:cNvSpPr>
          <p:nvPr>
            <p:ph idx="1"/>
          </p:nvPr>
        </p:nvSpPr>
        <p:spPr>
          <a:xfrm>
            <a:off x="1262270" y="2101374"/>
            <a:ext cx="10929730" cy="4508148"/>
          </a:xfrm>
        </p:spPr>
        <p:txBody>
          <a:bodyPr>
            <a:normAutofit lnSpcReduction="10000"/>
          </a:bodyPr>
          <a:lstStyle/>
          <a:p>
            <a:pPr marL="0" lvl="0" indent="0" eaLnBrk="0" fontAlgn="base" hangingPunct="0">
              <a:lnSpc>
                <a:spcPct val="100000"/>
              </a:lnSpc>
              <a:spcBef>
                <a:spcPct val="20000"/>
              </a:spcBef>
              <a:spcAft>
                <a:spcPct val="0"/>
              </a:spcAft>
              <a:buNone/>
            </a:pPr>
            <a:r>
              <a:rPr lang="en-GB" altLang="en-US" sz="1400" kern="0" dirty="0">
                <a:solidFill>
                  <a:srgbClr val="000000"/>
                </a:solidFill>
                <a:latin typeface="Arial"/>
                <a:cs typeface="Arial"/>
              </a:rPr>
              <a:t>We are currently looking to appoint a full-time Teacher of Physical Education to join the team in our large and successful PE Department.</a:t>
            </a:r>
          </a:p>
          <a:p>
            <a:pPr marL="0" lvl="0" indent="0" eaLnBrk="0" fontAlgn="base" hangingPunct="0">
              <a:lnSpc>
                <a:spcPct val="100000"/>
              </a:lnSpc>
              <a:spcBef>
                <a:spcPct val="20000"/>
              </a:spcBef>
              <a:spcAft>
                <a:spcPct val="0"/>
              </a:spcAft>
              <a:buNone/>
            </a:pPr>
            <a:endParaRPr lang="en-GB" altLang="en-US" sz="900" kern="0" dirty="0">
              <a:solidFill>
                <a:srgbClr val="000000"/>
              </a:solidFill>
              <a:latin typeface="Arial"/>
              <a:cs typeface="Arial"/>
            </a:endParaRPr>
          </a:p>
          <a:p>
            <a:pPr marL="0" lvl="0" indent="0" eaLnBrk="0" fontAlgn="base" hangingPunct="0">
              <a:lnSpc>
                <a:spcPct val="110000"/>
              </a:lnSpc>
              <a:spcBef>
                <a:spcPts val="0"/>
              </a:spcBef>
              <a:spcAft>
                <a:spcPct val="0"/>
              </a:spcAft>
              <a:buNone/>
            </a:pPr>
            <a:r>
              <a:rPr lang="en-GB" altLang="en-US" sz="1400" b="1" kern="0" dirty="0">
                <a:solidFill>
                  <a:srgbClr val="000000"/>
                </a:solidFill>
                <a:latin typeface="Arial"/>
                <a:cs typeface="Arial"/>
              </a:rPr>
              <a:t>Start Date</a:t>
            </a:r>
            <a:r>
              <a:rPr lang="en-GB" altLang="en-US" sz="1400" kern="0" dirty="0">
                <a:solidFill>
                  <a:srgbClr val="000000"/>
                </a:solidFill>
                <a:latin typeface="Arial"/>
                <a:cs typeface="Arial"/>
              </a:rPr>
              <a:t>: 1 September 2024	</a:t>
            </a:r>
            <a:r>
              <a:rPr lang="en-GB" altLang="en-US" sz="1400" b="1" kern="0" dirty="0">
                <a:solidFill>
                  <a:srgbClr val="000000"/>
                </a:solidFill>
                <a:latin typeface="Arial"/>
                <a:cs typeface="Arial"/>
              </a:rPr>
              <a:t>Salary</a:t>
            </a:r>
            <a:r>
              <a:rPr lang="en-GB" altLang="en-US" sz="1400" kern="0" dirty="0">
                <a:solidFill>
                  <a:srgbClr val="000000"/>
                </a:solidFill>
                <a:latin typeface="Arial"/>
                <a:cs typeface="Arial"/>
              </a:rPr>
              <a:t>: MPS / UPS	</a:t>
            </a:r>
            <a:r>
              <a:rPr lang="en-GB" altLang="en-US" sz="1400" b="1" kern="0" dirty="0">
                <a:solidFill>
                  <a:srgbClr val="000000"/>
                </a:solidFill>
                <a:latin typeface="Arial"/>
                <a:cs typeface="Arial"/>
              </a:rPr>
              <a:t>Contract</a:t>
            </a:r>
            <a:r>
              <a:rPr lang="en-GB" altLang="en-US" sz="1400" kern="0" dirty="0">
                <a:solidFill>
                  <a:srgbClr val="000000"/>
                </a:solidFill>
                <a:latin typeface="Arial"/>
                <a:cs typeface="Arial"/>
              </a:rPr>
              <a:t>: permanent contract	</a:t>
            </a:r>
          </a:p>
          <a:p>
            <a:pPr marL="0" lvl="0" indent="0" eaLnBrk="0" fontAlgn="base" hangingPunct="0">
              <a:lnSpc>
                <a:spcPct val="110000"/>
              </a:lnSpc>
              <a:spcBef>
                <a:spcPts val="0"/>
              </a:spcBef>
              <a:spcAft>
                <a:spcPct val="0"/>
              </a:spcAft>
              <a:buNone/>
            </a:pPr>
            <a:endParaRPr lang="en-GB" altLang="en-US" sz="900" kern="0" dirty="0">
              <a:solidFill>
                <a:srgbClr val="000000"/>
              </a:solidFill>
              <a:latin typeface="Arial"/>
              <a:cs typeface="Arial"/>
            </a:endParaRPr>
          </a:p>
          <a:p>
            <a:pPr marL="0" lvl="0" indent="0" eaLnBrk="0" fontAlgn="base" hangingPunct="0">
              <a:lnSpc>
                <a:spcPct val="110000"/>
              </a:lnSpc>
              <a:spcBef>
                <a:spcPts val="0"/>
              </a:spcBef>
              <a:spcAft>
                <a:spcPct val="0"/>
              </a:spcAft>
              <a:buNone/>
            </a:pPr>
            <a:r>
              <a:rPr lang="en-GB" altLang="en-US" sz="1400" b="1" kern="0" dirty="0">
                <a:solidFill>
                  <a:srgbClr val="000000"/>
                </a:solidFill>
                <a:latin typeface="Arial"/>
                <a:cs typeface="Arial"/>
              </a:rPr>
              <a:t>Applications Close</a:t>
            </a:r>
            <a:r>
              <a:rPr lang="en-GB" altLang="en-US" sz="1400" kern="0" dirty="0">
                <a:solidFill>
                  <a:srgbClr val="000000"/>
                </a:solidFill>
                <a:latin typeface="Arial"/>
                <a:cs typeface="Arial"/>
              </a:rPr>
              <a:t>: Wednesday 26th June 2024 @ 12pm (midday)	</a:t>
            </a:r>
            <a:r>
              <a:rPr lang="en-GB" altLang="en-US" sz="1400" b="1" kern="0" dirty="0">
                <a:solidFill>
                  <a:srgbClr val="000000"/>
                </a:solidFill>
                <a:latin typeface="Arial"/>
                <a:cs typeface="Arial"/>
              </a:rPr>
              <a:t>NQTs Considered</a:t>
            </a:r>
            <a:r>
              <a:rPr lang="en-GB" altLang="en-US" sz="1400" kern="0" dirty="0">
                <a:solidFill>
                  <a:srgbClr val="000000"/>
                </a:solidFill>
                <a:latin typeface="Arial"/>
                <a:cs typeface="Arial"/>
              </a:rPr>
              <a:t>: Yes</a:t>
            </a:r>
          </a:p>
          <a:p>
            <a:pPr marL="0" lvl="0" indent="0" eaLnBrk="0" fontAlgn="base" hangingPunct="0">
              <a:lnSpc>
                <a:spcPct val="100000"/>
              </a:lnSpc>
              <a:spcBef>
                <a:spcPct val="20000"/>
              </a:spcBef>
              <a:spcAft>
                <a:spcPct val="0"/>
              </a:spcAft>
              <a:buNone/>
            </a:pPr>
            <a:endParaRPr lang="en-GB" altLang="en-US" sz="900"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r>
              <a:rPr lang="en-GB" altLang="en-US" sz="1400" kern="0" dirty="0">
                <a:solidFill>
                  <a:srgbClr val="000000"/>
                </a:solidFill>
                <a:latin typeface="Arial"/>
                <a:cs typeface="Arial"/>
              </a:rPr>
              <a:t>We are looking to appoint an enthusiastic and highly motivated Teacher of Physical Education to join our lively and successful PE department. The PE department has good GCSE and Advanced level results. The teacher appointment will be required to teach core P.E. and contribute to the extensive Extra Curricular programme. An understanding of current curriculum developments across all Key Stages is essential.</a:t>
            </a:r>
          </a:p>
          <a:p>
            <a:pPr marL="0" lvl="0" indent="0" eaLnBrk="0" fontAlgn="base" hangingPunct="0">
              <a:lnSpc>
                <a:spcPct val="100000"/>
              </a:lnSpc>
              <a:spcBef>
                <a:spcPct val="20000"/>
              </a:spcBef>
              <a:spcAft>
                <a:spcPct val="0"/>
              </a:spcAft>
              <a:buNone/>
            </a:pPr>
            <a:endParaRPr lang="en-GB" altLang="en-US" sz="900"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r>
              <a:rPr lang="en-GB" altLang="en-US" sz="1400" kern="0" dirty="0">
                <a:solidFill>
                  <a:srgbClr val="000000"/>
                </a:solidFill>
                <a:latin typeface="Arial"/>
                <a:cs typeface="Arial"/>
              </a:rPr>
              <a:t>The Alun School, which is situated twelve miles from the historic city of Chester, is a co-educational comprehensive school with 240+ in each year group and a Sixth Form of almost 400 students. Our school offers an extremely supportive environment in which to work. Students are enthusiastic to learn, and pastoral support is provided very successfully through our strong House system. We have a thriving programme of extra-curricular activities and relationships with parents are very good. All members of staff are very positive about their school and staff turnover is very low.</a:t>
            </a:r>
          </a:p>
          <a:p>
            <a:pPr marL="0" lvl="0" indent="0" eaLnBrk="0" fontAlgn="base" hangingPunct="0">
              <a:lnSpc>
                <a:spcPct val="100000"/>
              </a:lnSpc>
              <a:spcBef>
                <a:spcPct val="20000"/>
              </a:spcBef>
              <a:spcAft>
                <a:spcPct val="0"/>
              </a:spcAft>
              <a:buNone/>
            </a:pPr>
            <a:endParaRPr lang="en-GB" altLang="en-US" sz="900"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r>
              <a:rPr lang="en-GB" altLang="en-US" sz="1400" kern="0" dirty="0">
                <a:solidFill>
                  <a:srgbClr val="000000"/>
                </a:solidFill>
                <a:latin typeface="Arial"/>
                <a:cs typeface="Arial"/>
              </a:rPr>
              <a:t>To apply for this job, please complete the Alun School application form fully and email, with a </a:t>
            </a:r>
            <a:r>
              <a:rPr lang="en-GB" altLang="en-US" sz="1400" b="1" kern="0" dirty="0">
                <a:solidFill>
                  <a:srgbClr val="000000"/>
                </a:solidFill>
                <a:latin typeface="Arial"/>
                <a:cs typeface="Arial"/>
              </a:rPr>
              <a:t>covering letter </a:t>
            </a:r>
            <a:r>
              <a:rPr lang="en-GB" altLang="en-US" sz="1400" kern="0" dirty="0">
                <a:solidFill>
                  <a:srgbClr val="000000"/>
                </a:solidFill>
                <a:latin typeface="Arial"/>
                <a:cs typeface="Arial"/>
              </a:rPr>
              <a:t>(two sides of A4), outlining your experiences to date to the email address in the apply now area.</a:t>
            </a:r>
          </a:p>
          <a:p>
            <a:pPr marL="0" lvl="0" indent="0" eaLnBrk="0" fontAlgn="base" hangingPunct="0">
              <a:lnSpc>
                <a:spcPct val="100000"/>
              </a:lnSpc>
              <a:spcBef>
                <a:spcPct val="20000"/>
              </a:spcBef>
              <a:spcAft>
                <a:spcPct val="0"/>
              </a:spcAft>
              <a:buNone/>
            </a:pPr>
            <a:endParaRPr lang="en-GB" altLang="en-US" sz="900"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r>
              <a:rPr lang="en-GB" altLang="en-US" sz="1400" kern="0" dirty="0">
                <a:solidFill>
                  <a:srgbClr val="000000"/>
                </a:solidFill>
                <a:latin typeface="Arial"/>
                <a:cs typeface="Arial"/>
              </a:rPr>
              <a:t>Please ensure that your application form is fully completed ensuring that a full work history is provided and any gaps in your employment are fully explained. The referees given in your application must include your employer from when you last worked with children, if this was in a school, we would expect it from the Headteacher and/or Senior Leadership Team.</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67098538-E71A-CFB2-9DE3-B71C15C64FBC}"/>
                  </a:ext>
                </a:extLst>
              </p14:cNvPr>
              <p14:cNvContentPartPr/>
              <p14:nvPr/>
            </p14:nvContentPartPr>
            <p14:xfrm>
              <a:off x="5562720" y="2901960"/>
              <a:ext cx="1181520" cy="108360"/>
            </p14:xfrm>
          </p:contentPart>
        </mc:Choice>
        <mc:Fallback xmlns="">
          <p:pic>
            <p:nvPicPr>
              <p:cNvPr id="4" name="Ink 3">
                <a:extLst>
                  <a:ext uri="{FF2B5EF4-FFF2-40B4-BE49-F238E27FC236}">
                    <a16:creationId xmlns:a16="http://schemas.microsoft.com/office/drawing/2014/main" id="{67098538-E71A-CFB2-9DE3-B71C15C64FBC}"/>
                  </a:ext>
                </a:extLst>
              </p:cNvPr>
              <p:cNvPicPr/>
              <p:nvPr/>
            </p:nvPicPr>
            <p:blipFill>
              <a:blip r:embed="rId3"/>
              <a:stretch>
                <a:fillRect/>
              </a:stretch>
            </p:blipFill>
            <p:spPr>
              <a:xfrm>
                <a:off x="5546880" y="2838600"/>
                <a:ext cx="1212840" cy="23508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F317A75B-DEFA-E385-C673-04EEC94E8800}"/>
                  </a:ext>
                </a:extLst>
              </p14:cNvPr>
              <p14:cNvContentPartPr/>
              <p14:nvPr/>
            </p14:nvContentPartPr>
            <p14:xfrm>
              <a:off x="3409920" y="3689280"/>
              <a:ext cx="3003840" cy="114840"/>
            </p14:xfrm>
          </p:contentPart>
        </mc:Choice>
        <mc:Fallback xmlns="">
          <p:pic>
            <p:nvPicPr>
              <p:cNvPr id="5" name="Ink 4">
                <a:extLst>
                  <a:ext uri="{FF2B5EF4-FFF2-40B4-BE49-F238E27FC236}">
                    <a16:creationId xmlns:a16="http://schemas.microsoft.com/office/drawing/2014/main" id="{F317A75B-DEFA-E385-C673-04EEC94E8800}"/>
                  </a:ext>
                </a:extLst>
              </p:cNvPr>
              <p:cNvPicPr/>
              <p:nvPr/>
            </p:nvPicPr>
            <p:blipFill>
              <a:blip r:embed="rId5"/>
              <a:stretch>
                <a:fillRect/>
              </a:stretch>
            </p:blipFill>
            <p:spPr>
              <a:xfrm>
                <a:off x="3394080" y="3625920"/>
                <a:ext cx="3035160" cy="2415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316FF3C1-C22A-7846-30E5-8206A4D64E20}"/>
                  </a:ext>
                </a:extLst>
              </p14:cNvPr>
              <p14:cNvContentPartPr/>
              <p14:nvPr/>
            </p14:nvContentPartPr>
            <p14:xfrm>
              <a:off x="7645320" y="5397480"/>
              <a:ext cx="3626280" cy="152640"/>
            </p14:xfrm>
          </p:contentPart>
        </mc:Choice>
        <mc:Fallback xmlns="">
          <p:pic>
            <p:nvPicPr>
              <p:cNvPr id="6" name="Ink 5">
                <a:extLst>
                  <a:ext uri="{FF2B5EF4-FFF2-40B4-BE49-F238E27FC236}">
                    <a16:creationId xmlns:a16="http://schemas.microsoft.com/office/drawing/2014/main" id="{316FF3C1-C22A-7846-30E5-8206A4D64E20}"/>
                  </a:ext>
                </a:extLst>
              </p:cNvPr>
              <p:cNvPicPr/>
              <p:nvPr/>
            </p:nvPicPr>
            <p:blipFill>
              <a:blip r:embed="rId7"/>
              <a:stretch>
                <a:fillRect/>
              </a:stretch>
            </p:blipFill>
            <p:spPr>
              <a:xfrm>
                <a:off x="7629480" y="5334120"/>
                <a:ext cx="3657600" cy="2793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D30D2BD2-8DC9-C80F-548D-08297F4422C9}"/>
                  </a:ext>
                </a:extLst>
              </p14:cNvPr>
              <p14:cNvContentPartPr/>
              <p14:nvPr/>
            </p14:nvContentPartPr>
            <p14:xfrm>
              <a:off x="3835440" y="5638680"/>
              <a:ext cx="2838600" cy="45000"/>
            </p14:xfrm>
          </p:contentPart>
        </mc:Choice>
        <mc:Fallback xmlns="">
          <p:pic>
            <p:nvPicPr>
              <p:cNvPr id="7" name="Ink 6">
                <a:extLst>
                  <a:ext uri="{FF2B5EF4-FFF2-40B4-BE49-F238E27FC236}">
                    <a16:creationId xmlns:a16="http://schemas.microsoft.com/office/drawing/2014/main" id="{D30D2BD2-8DC9-C80F-548D-08297F4422C9}"/>
                  </a:ext>
                </a:extLst>
              </p:cNvPr>
              <p:cNvPicPr/>
              <p:nvPr/>
            </p:nvPicPr>
            <p:blipFill>
              <a:blip r:embed="rId9"/>
              <a:stretch>
                <a:fillRect/>
              </a:stretch>
            </p:blipFill>
            <p:spPr>
              <a:xfrm>
                <a:off x="3819600" y="5575320"/>
                <a:ext cx="2869920" cy="1717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0CF19010-C8D4-5E07-1B07-B38B5018858D}"/>
                  </a:ext>
                </a:extLst>
              </p14:cNvPr>
              <p14:cNvContentPartPr/>
              <p14:nvPr/>
            </p14:nvContentPartPr>
            <p14:xfrm>
              <a:off x="10071000" y="6019920"/>
              <a:ext cx="1981800" cy="32040"/>
            </p14:xfrm>
          </p:contentPart>
        </mc:Choice>
        <mc:Fallback xmlns="">
          <p:pic>
            <p:nvPicPr>
              <p:cNvPr id="8" name="Ink 7">
                <a:extLst>
                  <a:ext uri="{FF2B5EF4-FFF2-40B4-BE49-F238E27FC236}">
                    <a16:creationId xmlns:a16="http://schemas.microsoft.com/office/drawing/2014/main" id="{0CF19010-C8D4-5E07-1B07-B38B5018858D}"/>
                  </a:ext>
                </a:extLst>
              </p:cNvPr>
              <p:cNvPicPr/>
              <p:nvPr/>
            </p:nvPicPr>
            <p:blipFill>
              <a:blip r:embed="rId11"/>
              <a:stretch>
                <a:fillRect/>
              </a:stretch>
            </p:blipFill>
            <p:spPr>
              <a:xfrm>
                <a:off x="10055160" y="5956560"/>
                <a:ext cx="2013120" cy="15876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054EE472-5B13-298B-50A8-204E986D0DE3}"/>
                  </a:ext>
                </a:extLst>
              </p14:cNvPr>
              <p14:cNvContentPartPr/>
              <p14:nvPr/>
            </p14:nvContentPartPr>
            <p14:xfrm>
              <a:off x="1371600" y="6197760"/>
              <a:ext cx="1416240" cy="70200"/>
            </p14:xfrm>
          </p:contentPart>
        </mc:Choice>
        <mc:Fallback xmlns="">
          <p:pic>
            <p:nvPicPr>
              <p:cNvPr id="9" name="Ink 8">
                <a:extLst>
                  <a:ext uri="{FF2B5EF4-FFF2-40B4-BE49-F238E27FC236}">
                    <a16:creationId xmlns:a16="http://schemas.microsoft.com/office/drawing/2014/main" id="{054EE472-5B13-298B-50A8-204E986D0DE3}"/>
                  </a:ext>
                </a:extLst>
              </p:cNvPr>
              <p:cNvPicPr/>
              <p:nvPr/>
            </p:nvPicPr>
            <p:blipFill>
              <a:blip r:embed="rId13"/>
              <a:stretch>
                <a:fillRect/>
              </a:stretch>
            </p:blipFill>
            <p:spPr>
              <a:xfrm>
                <a:off x="1355760" y="6134400"/>
                <a:ext cx="1447560" cy="196920"/>
              </a:xfrm>
              <a:prstGeom prst="rect">
                <a:avLst/>
              </a:prstGeom>
            </p:spPr>
          </p:pic>
        </mc:Fallback>
      </mc:AlternateContent>
    </p:spTree>
    <p:extLst>
      <p:ext uri="{BB962C8B-B14F-4D97-AF65-F5344CB8AC3E}">
        <p14:creationId xmlns:p14="http://schemas.microsoft.com/office/powerpoint/2010/main" val="2710702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2135" y="387162"/>
            <a:ext cx="8924109" cy="1325563"/>
          </a:xfrm>
        </p:spPr>
        <p:txBody>
          <a:bodyPr/>
          <a:lstStyle/>
          <a:p>
            <a:r>
              <a:rPr lang="en-GB" altLang="en-US" b="1" kern="0" dirty="0">
                <a:solidFill>
                  <a:srgbClr val="000000"/>
                </a:solidFill>
                <a:latin typeface="Arial"/>
                <a:cs typeface="Arial"/>
              </a:rPr>
              <a:t>Is this the job for you ?</a:t>
            </a:r>
            <a:endParaRPr lang="en-GB" dirty="0"/>
          </a:p>
        </p:txBody>
      </p:sp>
      <p:sp>
        <p:nvSpPr>
          <p:cNvPr id="3" name="Content Placeholder 2"/>
          <p:cNvSpPr>
            <a:spLocks noGrp="1"/>
          </p:cNvSpPr>
          <p:nvPr>
            <p:ph idx="1"/>
          </p:nvPr>
        </p:nvSpPr>
        <p:spPr>
          <a:xfrm>
            <a:off x="1957330" y="1712725"/>
            <a:ext cx="8440117" cy="4491458"/>
          </a:xfrm>
        </p:spPr>
        <p:txBody>
          <a:bodyPr>
            <a:noAutofit/>
          </a:bodyPr>
          <a:lstStyle/>
          <a:p>
            <a:pPr marL="342900" lvl="0" indent="-342900" eaLnBrk="0" fontAlgn="base" hangingPunct="0">
              <a:lnSpc>
                <a:spcPct val="100000"/>
              </a:lnSpc>
              <a:spcBef>
                <a:spcPct val="20000"/>
              </a:spcBef>
              <a:spcAft>
                <a:spcPct val="0"/>
              </a:spcAft>
              <a:buNone/>
            </a:pPr>
            <a:endParaRPr lang="en-GB" altLang="en-US" sz="2400" kern="0" dirty="0">
              <a:solidFill>
                <a:srgbClr val="000000"/>
              </a:solidFill>
              <a:latin typeface="Arial"/>
              <a:cs typeface="Arial"/>
            </a:endParaRPr>
          </a:p>
          <a:p>
            <a:pPr marL="342900" lvl="0" indent="-342900" eaLnBrk="0" fontAlgn="base" hangingPunct="0">
              <a:lnSpc>
                <a:spcPct val="100000"/>
              </a:lnSpc>
              <a:spcBef>
                <a:spcPts val="600"/>
              </a:spcBef>
              <a:spcAft>
                <a:spcPts val="600"/>
              </a:spcAft>
              <a:buNone/>
            </a:pPr>
            <a:r>
              <a:rPr lang="en-GB" altLang="en-US" sz="2400" kern="0" dirty="0">
                <a:solidFill>
                  <a:srgbClr val="000000"/>
                </a:solidFill>
                <a:latin typeface="Arial"/>
                <a:cs typeface="Arial"/>
              </a:rPr>
              <a:t>Reading the advertisement</a:t>
            </a:r>
          </a:p>
          <a:p>
            <a:pPr marL="342900" lvl="0" indent="-342900" eaLnBrk="0" fontAlgn="base" hangingPunct="0">
              <a:lnSpc>
                <a:spcPct val="100000"/>
              </a:lnSpc>
              <a:spcBef>
                <a:spcPts val="600"/>
              </a:spcBef>
              <a:spcAft>
                <a:spcPts val="600"/>
              </a:spcAft>
              <a:buNone/>
            </a:pPr>
            <a:r>
              <a:rPr lang="en-GB" altLang="en-US" sz="2400" kern="0" dirty="0">
                <a:solidFill>
                  <a:srgbClr val="000000"/>
                </a:solidFill>
                <a:latin typeface="Arial"/>
                <a:cs typeface="Arial"/>
              </a:rPr>
              <a:t>Research the school</a:t>
            </a:r>
          </a:p>
          <a:p>
            <a:pPr marL="342900" lvl="0" indent="-342900" eaLnBrk="0" fontAlgn="base" hangingPunct="0">
              <a:lnSpc>
                <a:spcPct val="100000"/>
              </a:lnSpc>
              <a:spcBef>
                <a:spcPts val="600"/>
              </a:spcBef>
              <a:spcAft>
                <a:spcPts val="600"/>
              </a:spcAft>
              <a:buNone/>
            </a:pPr>
            <a:r>
              <a:rPr lang="en-GB" altLang="en-US" sz="2400" kern="0" dirty="0">
                <a:solidFill>
                  <a:srgbClr val="000000"/>
                </a:solidFill>
                <a:latin typeface="Arial"/>
                <a:cs typeface="Arial"/>
              </a:rPr>
              <a:t>Knowing the area</a:t>
            </a:r>
          </a:p>
          <a:p>
            <a:pPr marL="342900" lvl="0" indent="-342900" eaLnBrk="0" fontAlgn="base" hangingPunct="0">
              <a:lnSpc>
                <a:spcPct val="100000"/>
              </a:lnSpc>
              <a:spcBef>
                <a:spcPts val="600"/>
              </a:spcBef>
              <a:spcAft>
                <a:spcPts val="600"/>
              </a:spcAft>
              <a:buNone/>
            </a:pPr>
            <a:r>
              <a:rPr lang="en-GB" altLang="en-US" sz="2400" kern="0" dirty="0">
                <a:solidFill>
                  <a:srgbClr val="000000"/>
                </a:solidFill>
                <a:latin typeface="Arial"/>
                <a:cs typeface="Arial"/>
              </a:rPr>
              <a:t>Asking for information / information available</a:t>
            </a:r>
          </a:p>
          <a:p>
            <a:pPr marL="342900" lvl="0" indent="-342900" eaLnBrk="0" fontAlgn="base" hangingPunct="0">
              <a:lnSpc>
                <a:spcPct val="100000"/>
              </a:lnSpc>
              <a:spcBef>
                <a:spcPts val="600"/>
              </a:spcBef>
              <a:spcAft>
                <a:spcPts val="600"/>
              </a:spcAft>
              <a:buNone/>
            </a:pPr>
            <a:r>
              <a:rPr lang="en-GB" altLang="en-US" sz="2400" kern="0" dirty="0">
                <a:solidFill>
                  <a:srgbClr val="000000"/>
                </a:solidFill>
                <a:latin typeface="Arial"/>
                <a:cs typeface="Arial"/>
              </a:rPr>
              <a:t>		School information (last Estyn inspection, etc.)</a:t>
            </a:r>
          </a:p>
          <a:p>
            <a:pPr marL="342900" lvl="0" indent="-342900" eaLnBrk="0" fontAlgn="base" hangingPunct="0">
              <a:lnSpc>
                <a:spcPct val="100000"/>
              </a:lnSpc>
              <a:spcBef>
                <a:spcPts val="600"/>
              </a:spcBef>
              <a:spcAft>
                <a:spcPts val="600"/>
              </a:spcAft>
              <a:buNone/>
            </a:pPr>
            <a:r>
              <a:rPr lang="en-GB" altLang="en-US" sz="2400" kern="0" dirty="0">
                <a:solidFill>
                  <a:srgbClr val="000000"/>
                </a:solidFill>
                <a:latin typeface="Arial"/>
                <a:cs typeface="Arial"/>
              </a:rPr>
              <a:t>		Job description</a:t>
            </a:r>
          </a:p>
          <a:p>
            <a:pPr marL="342900" lvl="0" indent="-342900" eaLnBrk="0" fontAlgn="base" hangingPunct="0">
              <a:lnSpc>
                <a:spcPct val="100000"/>
              </a:lnSpc>
              <a:spcBef>
                <a:spcPts val="600"/>
              </a:spcBef>
              <a:spcAft>
                <a:spcPts val="600"/>
              </a:spcAft>
              <a:buNone/>
            </a:pPr>
            <a:r>
              <a:rPr lang="en-GB" altLang="en-US" sz="2400" kern="0" dirty="0">
                <a:solidFill>
                  <a:srgbClr val="000000"/>
                </a:solidFill>
                <a:latin typeface="Arial"/>
                <a:cs typeface="Arial"/>
              </a:rPr>
              <a:t>		Candidate specification</a:t>
            </a:r>
          </a:p>
          <a:p>
            <a:pPr marL="342900" lvl="0" indent="-342900" eaLnBrk="0" fontAlgn="base" hangingPunct="0">
              <a:lnSpc>
                <a:spcPct val="100000"/>
              </a:lnSpc>
              <a:spcBef>
                <a:spcPts val="600"/>
              </a:spcBef>
              <a:spcAft>
                <a:spcPts val="600"/>
              </a:spcAft>
              <a:buNone/>
            </a:pPr>
            <a:r>
              <a:rPr lang="en-GB" altLang="en-US" sz="2400" kern="0" dirty="0">
                <a:solidFill>
                  <a:srgbClr val="000000"/>
                </a:solidFill>
                <a:latin typeface="Arial"/>
                <a:cs typeface="Arial"/>
              </a:rPr>
              <a:t>		Opportunities to visit</a:t>
            </a:r>
          </a:p>
        </p:txBody>
      </p:sp>
    </p:spTree>
    <p:extLst>
      <p:ext uri="{BB962C8B-B14F-4D97-AF65-F5344CB8AC3E}">
        <p14:creationId xmlns:p14="http://schemas.microsoft.com/office/powerpoint/2010/main" val="920764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look out for…</a:t>
            </a:r>
          </a:p>
        </p:txBody>
      </p:sp>
      <p:pic>
        <p:nvPicPr>
          <p:cNvPr id="5" name="Picture 4"/>
          <p:cNvPicPr>
            <a:picLocks noChangeAspect="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tretch>
            <a:fillRect/>
          </a:stretch>
        </p:blipFill>
        <p:spPr>
          <a:xfrm>
            <a:off x="849082" y="2053149"/>
            <a:ext cx="2667000" cy="3333750"/>
          </a:xfrm>
          <a:prstGeom prst="rect">
            <a:avLst/>
          </a:prstGeom>
        </p:spPr>
      </p:pic>
      <p:graphicFrame>
        <p:nvGraphicFramePr>
          <p:cNvPr id="7" name="Table 6"/>
          <p:cNvGraphicFramePr>
            <a:graphicFrameLocks noGrp="1"/>
          </p:cNvGraphicFramePr>
          <p:nvPr>
            <p:extLst>
              <p:ext uri="{D42A27DB-BD31-4B8C-83A1-F6EECF244321}">
                <p14:modId xmlns:p14="http://schemas.microsoft.com/office/powerpoint/2010/main" val="1199197134"/>
              </p:ext>
            </p:extLst>
          </p:nvPr>
        </p:nvGraphicFramePr>
        <p:xfrm>
          <a:off x="3300761" y="1476678"/>
          <a:ext cx="6791093" cy="5322090"/>
        </p:xfrm>
        <a:graphic>
          <a:graphicData uri="http://schemas.openxmlformats.org/drawingml/2006/table">
            <a:tbl>
              <a:tblPr firstRow="1" bandRow="1">
                <a:tableStyleId>{5C22544A-7EE6-4342-B048-85BDC9FD1C3A}</a:tableStyleId>
              </a:tblPr>
              <a:tblGrid>
                <a:gridCol w="3055210">
                  <a:extLst>
                    <a:ext uri="{9D8B030D-6E8A-4147-A177-3AD203B41FA5}">
                      <a16:colId xmlns:a16="http://schemas.microsoft.com/office/drawing/2014/main" val="3127717967"/>
                    </a:ext>
                  </a:extLst>
                </a:gridCol>
                <a:gridCol w="3735883">
                  <a:extLst>
                    <a:ext uri="{9D8B030D-6E8A-4147-A177-3AD203B41FA5}">
                      <a16:colId xmlns:a16="http://schemas.microsoft.com/office/drawing/2014/main" val="3598953504"/>
                    </a:ext>
                  </a:extLst>
                </a:gridCol>
              </a:tblGrid>
              <a:tr h="894243">
                <a:tc>
                  <a:txBody>
                    <a:bodyPr/>
                    <a:lstStyle/>
                    <a:p>
                      <a:r>
                        <a:rPr lang="en-GB" b="0" dirty="0">
                          <a:solidFill>
                            <a:schemeClr val="tx1"/>
                          </a:solidFill>
                        </a:rPr>
                        <a:t>Contract</a:t>
                      </a:r>
                      <a:r>
                        <a:rPr lang="en-GB" b="0" baseline="0" dirty="0">
                          <a:solidFill>
                            <a:schemeClr val="tx1"/>
                          </a:solidFill>
                        </a:rPr>
                        <a:t> Type</a:t>
                      </a:r>
                      <a:endParaRPr lang="en-GB" b="0" dirty="0">
                        <a:solidFill>
                          <a:schemeClr val="tx1"/>
                        </a:solidFill>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b="0" i="1" dirty="0">
                          <a:solidFill>
                            <a:schemeClr val="tx1"/>
                          </a:solidFill>
                        </a:rPr>
                        <a:t>Permanent </a:t>
                      </a:r>
                    </a:p>
                    <a:p>
                      <a:r>
                        <a:rPr lang="en-GB" b="0" i="1" dirty="0">
                          <a:solidFill>
                            <a:schemeClr val="tx1"/>
                          </a:solidFill>
                        </a:rPr>
                        <a:t>Fixed Term</a:t>
                      </a:r>
                    </a:p>
                    <a:p>
                      <a:r>
                        <a:rPr lang="en-GB" b="0" i="1" dirty="0">
                          <a:solidFill>
                            <a:schemeClr val="tx1"/>
                          </a:solidFill>
                        </a:rPr>
                        <a:t>Maternity Cover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2965083561"/>
                  </a:ext>
                </a:extLst>
              </a:tr>
              <a:tr h="625970">
                <a:tc>
                  <a:txBody>
                    <a:bodyPr/>
                    <a:lstStyle/>
                    <a:p>
                      <a:r>
                        <a:rPr lang="en-GB" dirty="0"/>
                        <a:t>Part time working</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a:t>0.1 is half a day so a 0.6 contract will be 3 days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3695112981"/>
                  </a:ext>
                </a:extLst>
              </a:tr>
              <a:tr h="842961">
                <a:tc>
                  <a:txBody>
                    <a:bodyPr/>
                    <a:lstStyle/>
                    <a:p>
                      <a:r>
                        <a:rPr lang="en-GB" dirty="0"/>
                        <a:t>What is the pay?</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a:t>Main Pay Scale</a:t>
                      </a:r>
                      <a:r>
                        <a:rPr lang="en-GB" i="1" baseline="0" dirty="0"/>
                        <a:t> / Upper Pay Scale</a:t>
                      </a:r>
                    </a:p>
                    <a:p>
                      <a:r>
                        <a:rPr lang="en-GB" i="1" baseline="0" dirty="0"/>
                        <a:t>Salary Negotiable</a:t>
                      </a:r>
                      <a:endParaRPr lang="en-GB" i="1"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3751175707"/>
                  </a:ext>
                </a:extLst>
              </a:tr>
              <a:tr h="1162516">
                <a:tc>
                  <a:txBody>
                    <a:bodyPr/>
                    <a:lstStyle/>
                    <a:p>
                      <a:r>
                        <a:rPr lang="en-GB" dirty="0"/>
                        <a:t>Is the school a LA maintained school, an academy or free school (England) or independent</a:t>
                      </a:r>
                      <a:r>
                        <a:rPr lang="en-GB" baseline="0" dirty="0"/>
                        <a:t>?</a:t>
                      </a:r>
                      <a:endParaRPr lang="en-GB"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a:t>If so, make sure you carefully check the contract!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1730788623"/>
                  </a:ext>
                </a:extLst>
              </a:tr>
              <a:tr h="625970">
                <a:tc>
                  <a:txBody>
                    <a:bodyPr/>
                    <a:lstStyle/>
                    <a:p>
                      <a:r>
                        <a:rPr lang="en-GB" dirty="0"/>
                        <a:t>Are there any other duties linked to the post?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a:t>If</a:t>
                      </a:r>
                      <a:r>
                        <a:rPr lang="en-GB" i="1" baseline="0" dirty="0"/>
                        <a:t> so, what are they?</a:t>
                      </a:r>
                    </a:p>
                    <a:p>
                      <a:r>
                        <a:rPr lang="en-GB" i="1" baseline="0" dirty="0"/>
                        <a:t>Induction Year</a:t>
                      </a:r>
                      <a:endParaRPr lang="en-GB" i="1"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3814755911"/>
                  </a:ext>
                </a:extLst>
              </a:tr>
              <a:tr h="10958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Does</a:t>
                      </a:r>
                      <a:r>
                        <a:rPr lang="en-GB" baseline="0" dirty="0"/>
                        <a:t> the advert ‘invite’ NQT applications?</a:t>
                      </a:r>
                      <a:endParaRPr lang="en-GB"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CC00"/>
                    </a:solidFill>
                  </a:tcPr>
                </a:tc>
                <a:tc>
                  <a:txBody>
                    <a:bodyPr/>
                    <a:lstStyle/>
                    <a:p>
                      <a:r>
                        <a:rPr lang="en-GB" i="1" dirty="0"/>
                        <a:t>If not, then either;</a:t>
                      </a:r>
                    </a:p>
                    <a:p>
                      <a:r>
                        <a:rPr lang="en-GB" i="1" dirty="0" err="1"/>
                        <a:t>i</a:t>
                      </a:r>
                      <a:r>
                        <a:rPr lang="en-GB" i="1" dirty="0"/>
                        <a:t>. don’t </a:t>
                      </a:r>
                      <a:r>
                        <a:rPr lang="en-GB" i="1" baseline="0" dirty="0"/>
                        <a:t>apply</a:t>
                      </a:r>
                      <a:endParaRPr lang="en-GB" i="1" dirty="0"/>
                    </a:p>
                    <a:p>
                      <a:r>
                        <a:rPr lang="en-GB" i="1" dirty="0"/>
                        <a:t>ii. contact</a:t>
                      </a:r>
                      <a:r>
                        <a:rPr lang="en-GB" i="1" baseline="0" dirty="0"/>
                        <a:t> school to ask if you can</a:t>
                      </a:r>
                      <a:endParaRPr lang="en-GB" i="1"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CC99"/>
                    </a:solidFill>
                  </a:tcPr>
                </a:tc>
                <a:extLst>
                  <a:ext uri="{0D108BD9-81ED-4DB2-BD59-A6C34878D82A}">
                    <a16:rowId xmlns:a16="http://schemas.microsoft.com/office/drawing/2014/main" val="995426033"/>
                  </a:ext>
                </a:extLst>
              </a:tr>
            </a:tbl>
          </a:graphicData>
        </a:graphic>
      </p:graphicFrame>
    </p:spTree>
    <p:extLst>
      <p:ext uri="{BB962C8B-B14F-4D97-AF65-F5344CB8AC3E}">
        <p14:creationId xmlns:p14="http://schemas.microsoft.com/office/powerpoint/2010/main" val="995808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Making the Application</a:t>
            </a:r>
            <a:endParaRPr lang="en-GB" dirty="0"/>
          </a:p>
        </p:txBody>
      </p:sp>
      <p:sp>
        <p:nvSpPr>
          <p:cNvPr id="3" name="Content Placeholder 2"/>
          <p:cNvSpPr>
            <a:spLocks noGrp="1"/>
          </p:cNvSpPr>
          <p:nvPr>
            <p:ph idx="1"/>
          </p:nvPr>
        </p:nvSpPr>
        <p:spPr>
          <a:xfrm>
            <a:off x="1370650" y="2322284"/>
            <a:ext cx="10337874" cy="4116886"/>
          </a:xfrm>
        </p:spPr>
        <p:txBody>
          <a:bodyPr>
            <a:normAutofit fontScale="92500" lnSpcReduction="10000"/>
          </a:bodyPr>
          <a:lstStyle/>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Times New Roman" pitchFamily="18" charset="0"/>
              </a:rPr>
              <a:t>Read the advert / instructions</a:t>
            </a:r>
            <a:endParaRPr lang="en-GB" altLang="en-US" sz="2400" kern="0" dirty="0">
              <a:solidFill>
                <a:srgbClr val="000000"/>
              </a:solidFill>
              <a:latin typeface="Arial"/>
              <a:cs typeface="Arial"/>
            </a:endParaRPr>
          </a:p>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Times New Roman" pitchFamily="18" charset="0"/>
              </a:rPr>
              <a:t>Need to include a Covering Letter / Additional Info / Personal Statement / Form (Table) – </a:t>
            </a:r>
            <a:r>
              <a:rPr lang="en-GB" altLang="en-US" sz="2400" u="sng" kern="0" dirty="0">
                <a:solidFill>
                  <a:srgbClr val="000000"/>
                </a:solidFill>
                <a:latin typeface="Arial"/>
                <a:cs typeface="Times New Roman" pitchFamily="18" charset="0"/>
              </a:rPr>
              <a:t>This is the most important part</a:t>
            </a:r>
          </a:p>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Times New Roman" pitchFamily="18" charset="0"/>
              </a:rPr>
              <a:t>A4 size document – no more than 2 sides if possible – reduce font size if required</a:t>
            </a:r>
          </a:p>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Times New Roman" pitchFamily="18" charset="0"/>
              </a:rPr>
              <a:t>Make it relevant to the Person Specification / Job Description </a:t>
            </a:r>
          </a:p>
          <a:p>
            <a:pPr marL="0" lvl="0" indent="0" eaLnBrk="0" fontAlgn="base" hangingPunct="0">
              <a:lnSpc>
                <a:spcPct val="118000"/>
              </a:lnSpc>
              <a:spcBef>
                <a:spcPct val="0"/>
              </a:spcBef>
              <a:spcAft>
                <a:spcPct val="0"/>
              </a:spcAft>
              <a:buNone/>
            </a:pPr>
            <a:r>
              <a:rPr lang="en-GB" altLang="en-US" sz="2400" b="1" kern="0" dirty="0">
                <a:solidFill>
                  <a:srgbClr val="000000"/>
                </a:solidFill>
                <a:latin typeface="Arial"/>
                <a:cs typeface="Times New Roman" pitchFamily="18" charset="0"/>
              </a:rPr>
              <a:t>POINT – EVIDENCE – EVALUATION</a:t>
            </a:r>
          </a:p>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Times New Roman" pitchFamily="18" charset="0"/>
              </a:rPr>
              <a:t>Have it proofread</a:t>
            </a:r>
          </a:p>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Arial"/>
              </a:rPr>
              <a:t>If sending through the post – use an A4 envelope and use paper clips</a:t>
            </a:r>
          </a:p>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Arial"/>
              </a:rPr>
              <a:t>If sending by email – insert a delivered and read receipt</a:t>
            </a:r>
          </a:p>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Arial"/>
              </a:rPr>
              <a:t>Don’t include a CV unless asked</a:t>
            </a:r>
          </a:p>
          <a:p>
            <a:pPr marL="0" lvl="0" indent="0" eaLnBrk="0" fontAlgn="base" hangingPunct="0">
              <a:lnSpc>
                <a:spcPct val="118000"/>
              </a:lnSpc>
              <a:spcBef>
                <a:spcPct val="0"/>
              </a:spcBef>
              <a:spcAft>
                <a:spcPct val="0"/>
              </a:spcAft>
              <a:buNone/>
            </a:pPr>
            <a:r>
              <a:rPr lang="en-GB" altLang="en-US" sz="2400" kern="0" dirty="0">
                <a:solidFill>
                  <a:srgbClr val="000000"/>
                </a:solidFill>
                <a:latin typeface="Arial"/>
                <a:cs typeface="Arial"/>
              </a:rPr>
              <a:t>Spelling! </a:t>
            </a:r>
            <a:r>
              <a:rPr lang="en-GB" altLang="en-US" sz="2400" kern="0" dirty="0" err="1">
                <a:solidFill>
                  <a:srgbClr val="000000"/>
                </a:solidFill>
                <a:latin typeface="Arial"/>
                <a:cs typeface="Arial"/>
              </a:rPr>
              <a:t>Speling</a:t>
            </a:r>
            <a:r>
              <a:rPr lang="en-GB" altLang="en-US" sz="2400" kern="0" dirty="0">
                <a:solidFill>
                  <a:srgbClr val="000000"/>
                </a:solidFill>
                <a:latin typeface="Arial"/>
                <a:cs typeface="Arial"/>
              </a:rPr>
              <a:t>! </a:t>
            </a:r>
            <a:r>
              <a:rPr lang="en-GB" altLang="en-US" sz="2400" kern="0" dirty="0" err="1">
                <a:solidFill>
                  <a:srgbClr val="000000"/>
                </a:solidFill>
                <a:latin typeface="Arial"/>
                <a:cs typeface="Arial"/>
              </a:rPr>
              <a:t>Spleing</a:t>
            </a:r>
            <a:r>
              <a:rPr lang="en-GB" altLang="en-US" sz="2400" kern="0" dirty="0">
                <a:solidFill>
                  <a:srgbClr val="000000"/>
                </a:solidFill>
                <a:latin typeface="Arial"/>
                <a:cs typeface="Arial"/>
              </a:rPr>
              <a:t>!</a:t>
            </a:r>
          </a:p>
        </p:txBody>
      </p:sp>
    </p:spTree>
    <p:extLst>
      <p:ext uri="{BB962C8B-B14F-4D97-AF65-F5344CB8AC3E}">
        <p14:creationId xmlns:p14="http://schemas.microsoft.com/office/powerpoint/2010/main" val="67100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2000"/>
                            </p:stCondLst>
                            <p:childTnLst>
                              <p:par>
                                <p:cTn id="13" presetID="10" presetClass="entr" presetSubtype="0" fill="hold" nodeType="afterEffect">
                                  <p:stCondLst>
                                    <p:cond delay="1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3500"/>
                            </p:stCondLst>
                            <p:childTnLst>
                              <p:par>
                                <p:cTn id="17" presetID="10" presetClass="entr" presetSubtype="0" fill="hold" nodeType="afterEffect">
                                  <p:stCondLst>
                                    <p:cond delay="1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5000"/>
                            </p:stCondLst>
                            <p:childTnLst>
                              <p:par>
                                <p:cTn id="21" presetID="10"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6500"/>
                            </p:stCondLst>
                            <p:childTnLst>
                              <p:par>
                                <p:cTn id="25" presetID="10" presetClass="entr" presetSubtype="0" fill="hold" nodeType="afterEffect">
                                  <p:stCondLst>
                                    <p:cond delay="10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par>
                          <p:cTn id="28" fill="hold">
                            <p:stCondLst>
                              <p:cond delay="8000"/>
                            </p:stCondLst>
                            <p:childTnLst>
                              <p:par>
                                <p:cTn id="29" presetID="10" presetClass="entr" presetSubtype="0" fill="hold" nodeType="afterEffect">
                                  <p:stCondLst>
                                    <p:cond delay="100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par>
                          <p:cTn id="32" fill="hold">
                            <p:stCondLst>
                              <p:cond delay="9500"/>
                            </p:stCondLst>
                            <p:childTnLst>
                              <p:par>
                                <p:cTn id="33" presetID="10" presetClass="entr" presetSubtype="0" fill="hold" nodeType="afterEffect">
                                  <p:stCondLst>
                                    <p:cond delay="100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500"/>
                                        <p:tgtEl>
                                          <p:spTgt spid="3">
                                            <p:txEl>
                                              <p:pRg st="7" end="7"/>
                                            </p:txEl>
                                          </p:spTgt>
                                        </p:tgtEl>
                                      </p:cBhvr>
                                    </p:animEffect>
                                  </p:childTnLst>
                                </p:cTn>
                              </p:par>
                            </p:childTnLst>
                          </p:cTn>
                        </p:par>
                        <p:par>
                          <p:cTn id="36" fill="hold">
                            <p:stCondLst>
                              <p:cond delay="11000"/>
                            </p:stCondLst>
                            <p:childTnLst>
                              <p:par>
                                <p:cTn id="37" presetID="10" presetClass="entr" presetSubtype="0" fill="hold" nodeType="afterEffect">
                                  <p:stCondLst>
                                    <p:cond delay="100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par>
                          <p:cTn id="40" fill="hold">
                            <p:stCondLst>
                              <p:cond delay="12500"/>
                            </p:stCondLst>
                            <p:childTnLst>
                              <p:par>
                                <p:cTn id="41" presetID="10" presetClass="entr" presetSubtype="0" fill="hold" nodeType="afterEffect">
                                  <p:stCondLst>
                                    <p:cond delay="100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641" y="321425"/>
            <a:ext cx="7430951" cy="1030737"/>
          </a:xfrm>
        </p:spPr>
        <p:txBody>
          <a:bodyPr>
            <a:normAutofit fontScale="90000"/>
          </a:bodyPr>
          <a:lstStyle/>
          <a:p>
            <a:pPr algn="ctr"/>
            <a:r>
              <a:rPr lang="en-GB" dirty="0"/>
              <a:t>Make sure you meet the Person Specification</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7510" t="21610" r="20193" b="12076"/>
          <a:stretch/>
        </p:blipFill>
        <p:spPr bwMode="auto">
          <a:xfrm>
            <a:off x="2059287" y="1628801"/>
            <a:ext cx="8105613" cy="49949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3" name="Group 12"/>
          <p:cNvGrpSpPr/>
          <p:nvPr/>
        </p:nvGrpSpPr>
        <p:grpSpPr>
          <a:xfrm>
            <a:off x="1703512" y="2060848"/>
            <a:ext cx="3168352" cy="4119235"/>
            <a:chOff x="179512" y="2060848"/>
            <a:chExt cx="3168352" cy="4119235"/>
          </a:xfrm>
        </p:grpSpPr>
        <p:cxnSp>
          <p:nvCxnSpPr>
            <p:cNvPr id="8" name="Straight Arrow Connector 7"/>
            <p:cNvCxnSpPr>
              <a:cxnSpLocks/>
            </p:cNvCxnSpPr>
            <p:nvPr/>
          </p:nvCxnSpPr>
          <p:spPr>
            <a:xfrm>
              <a:off x="2736712" y="3478220"/>
              <a:ext cx="611152" cy="77847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4" name="Oval 3"/>
            <p:cNvSpPr/>
            <p:nvPr/>
          </p:nvSpPr>
          <p:spPr>
            <a:xfrm>
              <a:off x="179512" y="2060848"/>
              <a:ext cx="2754757" cy="197064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Your application </a:t>
              </a:r>
              <a:r>
                <a:rPr lang="en-GB" b="1" dirty="0">
                  <a:solidFill>
                    <a:schemeClr val="tx1"/>
                  </a:solidFill>
                </a:rPr>
                <a:t>must</a:t>
              </a:r>
              <a:r>
                <a:rPr lang="en-GB" dirty="0">
                  <a:solidFill>
                    <a:schemeClr val="tx1"/>
                  </a:solidFill>
                </a:rPr>
                <a:t> demonstrate that you have these…</a:t>
              </a:r>
            </a:p>
          </p:txBody>
        </p:sp>
        <p:cxnSp>
          <p:nvCxnSpPr>
            <p:cNvPr id="6" name="Straight Arrow Connector 5"/>
            <p:cNvCxnSpPr>
              <a:cxnSpLocks/>
            </p:cNvCxnSpPr>
            <p:nvPr/>
          </p:nvCxnSpPr>
          <p:spPr>
            <a:xfrm>
              <a:off x="2934269" y="3068960"/>
              <a:ext cx="413595" cy="121229"/>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cxnSpLocks/>
            </p:cNvCxnSpPr>
            <p:nvPr/>
          </p:nvCxnSpPr>
          <p:spPr>
            <a:xfrm>
              <a:off x="2323117" y="3898874"/>
              <a:ext cx="1024747" cy="1114560"/>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cxnSpLocks/>
            </p:cNvCxnSpPr>
            <p:nvPr/>
          </p:nvCxnSpPr>
          <p:spPr>
            <a:xfrm>
              <a:off x="1864292" y="4042890"/>
              <a:ext cx="1483572" cy="213719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7" name="Group 16"/>
          <p:cNvGrpSpPr/>
          <p:nvPr/>
        </p:nvGrpSpPr>
        <p:grpSpPr>
          <a:xfrm>
            <a:off x="7505826" y="357601"/>
            <a:ext cx="2376264" cy="1944216"/>
            <a:chOff x="6240034" y="460751"/>
            <a:chExt cx="2376264" cy="1944216"/>
          </a:xfrm>
        </p:grpSpPr>
        <p:sp>
          <p:nvSpPr>
            <p:cNvPr id="14" name="Oval 13"/>
            <p:cNvSpPr/>
            <p:nvPr/>
          </p:nvSpPr>
          <p:spPr>
            <a:xfrm>
              <a:off x="6240034" y="460751"/>
              <a:ext cx="2376264" cy="1552830"/>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…and as many of these as possible?</a:t>
              </a:r>
            </a:p>
          </p:txBody>
        </p:sp>
        <p:cxnSp>
          <p:nvCxnSpPr>
            <p:cNvPr id="16" name="Straight Arrow Connector 15"/>
            <p:cNvCxnSpPr>
              <a:stCxn id="14" idx="4"/>
            </p:cNvCxnSpPr>
            <p:nvPr/>
          </p:nvCxnSpPr>
          <p:spPr>
            <a:xfrm>
              <a:off x="7428166" y="2013581"/>
              <a:ext cx="36004" cy="391386"/>
            </a:xfrm>
            <a:prstGeom prst="straightConnector1">
              <a:avLst/>
            </a:prstGeom>
            <a:ln w="76200">
              <a:solidFill>
                <a:srgbClr val="FFC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146505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132" y="365125"/>
            <a:ext cx="9500059" cy="1030737"/>
          </a:xfrm>
        </p:spPr>
        <p:txBody>
          <a:bodyPr>
            <a:normAutofit fontScale="90000"/>
          </a:bodyPr>
          <a:lstStyle/>
          <a:p>
            <a:r>
              <a:rPr lang="en-GB" dirty="0"/>
              <a:t>Person Specification – current example</a:t>
            </a:r>
          </a:p>
        </p:txBody>
      </p:sp>
      <p:pic>
        <p:nvPicPr>
          <p:cNvPr id="5" name="Picture 4">
            <a:extLst>
              <a:ext uri="{FF2B5EF4-FFF2-40B4-BE49-F238E27FC236}">
                <a16:creationId xmlns:a16="http://schemas.microsoft.com/office/drawing/2014/main" id="{0DAF2B5C-CBA8-58A0-5504-3DF296C898C8}"/>
              </a:ext>
            </a:extLst>
          </p:cNvPr>
          <p:cNvPicPr>
            <a:picLocks noChangeAspect="1"/>
          </p:cNvPicPr>
          <p:nvPr/>
        </p:nvPicPr>
        <p:blipFill>
          <a:blip r:embed="rId3"/>
          <a:srcRect l="31146" t="15881" r="34359" b="3415"/>
          <a:stretch/>
        </p:blipFill>
        <p:spPr>
          <a:xfrm>
            <a:off x="1265428" y="1498022"/>
            <a:ext cx="3757733" cy="5285505"/>
          </a:xfrm>
          <a:prstGeom prst="rect">
            <a:avLst/>
          </a:prstGeom>
          <a:ln>
            <a:solidFill>
              <a:schemeClr val="accent1"/>
            </a:solidFill>
          </a:ln>
        </p:spPr>
      </p:pic>
      <p:pic>
        <p:nvPicPr>
          <p:cNvPr id="9" name="Picture 8">
            <a:extLst>
              <a:ext uri="{FF2B5EF4-FFF2-40B4-BE49-F238E27FC236}">
                <a16:creationId xmlns:a16="http://schemas.microsoft.com/office/drawing/2014/main" id="{9DFE0BB8-53E8-AC0D-1DE3-96C1D875BC68}"/>
              </a:ext>
            </a:extLst>
          </p:cNvPr>
          <p:cNvPicPr>
            <a:picLocks noChangeAspect="1"/>
          </p:cNvPicPr>
          <p:nvPr/>
        </p:nvPicPr>
        <p:blipFill>
          <a:blip r:embed="rId4"/>
          <a:srcRect l="31908" t="15101" r="34387" b="53824"/>
          <a:stretch>
            <a:fillRect/>
          </a:stretch>
        </p:blipFill>
        <p:spPr>
          <a:xfrm>
            <a:off x="5092467" y="1498022"/>
            <a:ext cx="4965934" cy="2752565"/>
          </a:xfrm>
          <a:prstGeom prst="rect">
            <a:avLst/>
          </a:prstGeom>
          <a:ln>
            <a:solidFill>
              <a:schemeClr val="accent1">
                <a:shade val="50000"/>
              </a:schemeClr>
            </a:solidFill>
          </a:ln>
        </p:spPr>
      </p:pic>
      <p:sp>
        <p:nvSpPr>
          <p:cNvPr id="3" name="TextBox 2">
            <a:extLst>
              <a:ext uri="{FF2B5EF4-FFF2-40B4-BE49-F238E27FC236}">
                <a16:creationId xmlns:a16="http://schemas.microsoft.com/office/drawing/2014/main" id="{A67AE8C0-3C92-6D16-72A8-8A4420955102}"/>
              </a:ext>
            </a:extLst>
          </p:cNvPr>
          <p:cNvSpPr txBox="1"/>
          <p:nvPr/>
        </p:nvSpPr>
        <p:spPr>
          <a:xfrm>
            <a:off x="5088750" y="4352747"/>
            <a:ext cx="4965934" cy="2308324"/>
          </a:xfrm>
          <a:prstGeom prst="rect">
            <a:avLst/>
          </a:prstGeom>
          <a:noFill/>
        </p:spPr>
        <p:txBody>
          <a:bodyPr wrap="square" rtlCol="0">
            <a:spAutoFit/>
          </a:bodyPr>
          <a:lstStyle/>
          <a:p>
            <a:pPr algn="ctr"/>
            <a:r>
              <a:rPr lang="en-GB" sz="2000" dirty="0"/>
              <a:t>3 Areas</a:t>
            </a:r>
          </a:p>
          <a:p>
            <a:pPr algn="ctr"/>
            <a:endParaRPr lang="en-GB" sz="1200" dirty="0"/>
          </a:p>
          <a:p>
            <a:pPr algn="ctr"/>
            <a:r>
              <a:rPr lang="en-GB" sz="2000" dirty="0"/>
              <a:t>Knowledge and Experience (</a:t>
            </a:r>
            <a:r>
              <a:rPr lang="en-GB" sz="2000" dirty="0">
                <a:solidFill>
                  <a:srgbClr val="00B0F0"/>
                </a:solidFill>
              </a:rPr>
              <a:t>6 Essential</a:t>
            </a:r>
            <a:r>
              <a:rPr lang="en-GB" sz="2000" dirty="0"/>
              <a:t>)</a:t>
            </a:r>
          </a:p>
          <a:p>
            <a:pPr algn="ctr"/>
            <a:r>
              <a:rPr lang="en-GB" sz="2000" dirty="0"/>
              <a:t>Skills (</a:t>
            </a:r>
            <a:r>
              <a:rPr lang="en-GB" sz="2000" dirty="0">
                <a:solidFill>
                  <a:srgbClr val="00B0F0"/>
                </a:solidFill>
              </a:rPr>
              <a:t>5 Essential and 2 Desirable</a:t>
            </a:r>
            <a:r>
              <a:rPr lang="en-GB" sz="2000" dirty="0"/>
              <a:t>)</a:t>
            </a:r>
          </a:p>
          <a:p>
            <a:pPr algn="ctr"/>
            <a:r>
              <a:rPr lang="en-GB" sz="2000" dirty="0"/>
              <a:t>Personal Attributes (</a:t>
            </a:r>
            <a:r>
              <a:rPr lang="en-GB" sz="2000" dirty="0">
                <a:solidFill>
                  <a:srgbClr val="00B0F0"/>
                </a:solidFill>
              </a:rPr>
              <a:t>5 Essential</a:t>
            </a:r>
            <a:r>
              <a:rPr lang="en-GB" sz="2000" dirty="0"/>
              <a:t>)</a:t>
            </a:r>
          </a:p>
          <a:p>
            <a:pPr algn="ctr"/>
            <a:endParaRPr lang="en-GB" sz="1200" dirty="0"/>
          </a:p>
          <a:p>
            <a:pPr algn="ctr"/>
            <a:r>
              <a:rPr lang="en-GB" sz="2000" dirty="0"/>
              <a:t>16 Essential Criteria</a:t>
            </a:r>
          </a:p>
          <a:p>
            <a:pPr algn="ctr"/>
            <a:r>
              <a:rPr lang="en-GB" sz="2000" dirty="0"/>
              <a:t>2 Desirable Criteria</a:t>
            </a:r>
          </a:p>
        </p:txBody>
      </p:sp>
      <p:sp>
        <p:nvSpPr>
          <p:cNvPr id="4" name="Oval 3">
            <a:extLst>
              <a:ext uri="{FF2B5EF4-FFF2-40B4-BE49-F238E27FC236}">
                <a16:creationId xmlns:a16="http://schemas.microsoft.com/office/drawing/2014/main" id="{F040C657-7366-84EC-0205-0AC0C165D7FB}"/>
              </a:ext>
            </a:extLst>
          </p:cNvPr>
          <p:cNvSpPr/>
          <p:nvPr/>
        </p:nvSpPr>
        <p:spPr>
          <a:xfrm>
            <a:off x="1759722" y="2936528"/>
            <a:ext cx="2769144" cy="1748781"/>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QUALIFICATION</a:t>
            </a:r>
            <a:r>
              <a:rPr lang="en-GB" dirty="0">
                <a:solidFill>
                  <a:schemeClr val="tx1"/>
                </a:solidFill>
              </a:rPr>
              <a:t> will be in the application and is not required in Additional Info?</a:t>
            </a:r>
          </a:p>
        </p:txBody>
      </p:sp>
      <p:cxnSp>
        <p:nvCxnSpPr>
          <p:cNvPr id="6" name="Straight Arrow Connector 5">
            <a:extLst>
              <a:ext uri="{FF2B5EF4-FFF2-40B4-BE49-F238E27FC236}">
                <a16:creationId xmlns:a16="http://schemas.microsoft.com/office/drawing/2014/main" id="{22C7AABC-CD35-EB1C-8E48-838290B214C1}"/>
              </a:ext>
            </a:extLst>
          </p:cNvPr>
          <p:cNvCxnSpPr>
            <a:cxnSpLocks/>
          </p:cNvCxnSpPr>
          <p:nvPr/>
        </p:nvCxnSpPr>
        <p:spPr>
          <a:xfrm flipH="1" flipV="1">
            <a:off x="2888166" y="2330605"/>
            <a:ext cx="256128" cy="60592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C0B3F4CE-07CA-53AC-D9FB-0A290E867BFA}"/>
              </a:ext>
            </a:extLst>
          </p:cNvPr>
          <p:cNvCxnSpPr>
            <a:cxnSpLocks/>
            <a:stCxn id="4" idx="0"/>
          </p:cNvCxnSpPr>
          <p:nvPr/>
        </p:nvCxnSpPr>
        <p:spPr>
          <a:xfrm flipV="1">
            <a:off x="3144294" y="2330605"/>
            <a:ext cx="691726" cy="60592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54555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Essential &amp; Desirable Criteria</a:t>
            </a:r>
            <a:endParaRPr lang="en-GB" dirty="0"/>
          </a:p>
        </p:txBody>
      </p:sp>
      <p:sp>
        <p:nvSpPr>
          <p:cNvPr id="3" name="Content Placeholder 2"/>
          <p:cNvSpPr>
            <a:spLocks noGrp="1"/>
          </p:cNvSpPr>
          <p:nvPr>
            <p:ph idx="1"/>
          </p:nvPr>
        </p:nvSpPr>
        <p:spPr>
          <a:xfrm>
            <a:off x="1347730" y="1717289"/>
            <a:ext cx="10077015" cy="5040350"/>
          </a:xfrm>
        </p:spPr>
        <p:txBody>
          <a:bodyPr>
            <a:normAutofit/>
          </a:bodyPr>
          <a:lstStyle/>
          <a:p>
            <a:pPr marL="0" lvl="0" indent="0" eaLnBrk="0" fontAlgn="base" hangingPunct="0">
              <a:lnSpc>
                <a:spcPct val="100000"/>
              </a:lnSpc>
              <a:spcBef>
                <a:spcPct val="0"/>
              </a:spcBef>
              <a:spcAft>
                <a:spcPct val="0"/>
              </a:spcAft>
              <a:buNone/>
            </a:pPr>
            <a:r>
              <a:rPr lang="en-GB" altLang="en-US" sz="2000" kern="0" dirty="0">
                <a:solidFill>
                  <a:srgbClr val="000000"/>
                </a:solidFill>
                <a:latin typeface="Arial"/>
                <a:cs typeface="Times New Roman" pitchFamily="18" charset="0"/>
              </a:rPr>
              <a:t>You can:</a:t>
            </a:r>
            <a:endParaRPr lang="en-GB" altLang="en-US" sz="1000"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endParaRPr lang="en-GB" altLang="en-US" sz="900" kern="0" dirty="0">
              <a:solidFill>
                <a:srgbClr val="000000"/>
              </a:solidFill>
              <a:latin typeface="Arial"/>
              <a:cs typeface="Times New Roman" pitchFamily="18" charset="0"/>
            </a:endParaRPr>
          </a:p>
          <a:p>
            <a:pPr lvl="1" eaLnBrk="0" fontAlgn="base" hangingPunct="0">
              <a:lnSpc>
                <a:spcPct val="100000"/>
              </a:lnSpc>
              <a:spcBef>
                <a:spcPct val="0"/>
              </a:spcBef>
              <a:spcAft>
                <a:spcPct val="0"/>
              </a:spcAft>
            </a:pPr>
            <a:r>
              <a:rPr lang="en-GB" altLang="en-US" sz="2000" kern="0" dirty="0">
                <a:solidFill>
                  <a:srgbClr val="000000"/>
                </a:solidFill>
                <a:latin typeface="Arial"/>
                <a:cs typeface="Times New Roman" pitchFamily="18" charset="0"/>
              </a:rPr>
              <a:t>respond to the criteria individually</a:t>
            </a:r>
          </a:p>
          <a:p>
            <a:pPr marL="457200" lvl="1" indent="0" eaLnBrk="0" fontAlgn="base" hangingPunct="0">
              <a:lnSpc>
                <a:spcPct val="110000"/>
              </a:lnSpc>
              <a:spcBef>
                <a:spcPct val="0"/>
              </a:spcBef>
              <a:spcAft>
                <a:spcPct val="0"/>
              </a:spcAft>
              <a:buNone/>
            </a:pPr>
            <a:endParaRPr lang="en-US" altLang="en-US" sz="700" kern="0" dirty="0">
              <a:solidFill>
                <a:srgbClr val="000000"/>
              </a:solidFill>
              <a:latin typeface="Arial"/>
              <a:cs typeface="Times New Roman" pitchFamily="18" charset="0"/>
            </a:endParaRPr>
          </a:p>
          <a:p>
            <a:pPr lvl="1" eaLnBrk="0" fontAlgn="base" hangingPunct="0">
              <a:lnSpc>
                <a:spcPct val="100000"/>
              </a:lnSpc>
              <a:spcBef>
                <a:spcPct val="0"/>
              </a:spcBef>
              <a:spcAft>
                <a:spcPct val="0"/>
              </a:spcAft>
            </a:pPr>
            <a:r>
              <a:rPr lang="en-GB" altLang="en-US" sz="2000" kern="0" dirty="0">
                <a:solidFill>
                  <a:srgbClr val="000000"/>
                </a:solidFill>
                <a:latin typeface="Arial"/>
                <a:cs typeface="Times New Roman" pitchFamily="18" charset="0"/>
              </a:rPr>
              <a:t>combine some of them together in a paragraph</a:t>
            </a:r>
          </a:p>
          <a:p>
            <a:pPr marL="0" lvl="0" indent="0" eaLnBrk="0" fontAlgn="base" hangingPunct="0">
              <a:lnSpc>
                <a:spcPct val="100000"/>
              </a:lnSpc>
              <a:spcBef>
                <a:spcPct val="0"/>
              </a:spcBef>
              <a:spcAft>
                <a:spcPct val="0"/>
              </a:spcAft>
              <a:buNone/>
            </a:pPr>
            <a:endParaRPr lang="en-GB" altLang="en-US" sz="1300"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r>
              <a:rPr lang="en-GB" altLang="en-US" sz="2000" u="sng" kern="0" dirty="0">
                <a:solidFill>
                  <a:srgbClr val="000000"/>
                </a:solidFill>
                <a:latin typeface="Arial"/>
                <a:cs typeface="Times New Roman" pitchFamily="18" charset="0"/>
              </a:rPr>
              <a:t>Covering Letter / Additional Info / Personal Statement</a:t>
            </a:r>
          </a:p>
          <a:p>
            <a:pPr marL="0" lvl="0" indent="0" eaLnBrk="0" fontAlgn="base" hangingPunct="0">
              <a:lnSpc>
                <a:spcPct val="110000"/>
              </a:lnSpc>
              <a:spcBef>
                <a:spcPct val="0"/>
              </a:spcBef>
              <a:spcAft>
                <a:spcPct val="0"/>
              </a:spcAft>
              <a:buNone/>
            </a:pPr>
            <a:r>
              <a:rPr lang="en-GB" altLang="en-US" sz="2000" kern="0" dirty="0">
                <a:solidFill>
                  <a:srgbClr val="000000"/>
                </a:solidFill>
                <a:latin typeface="Arial"/>
                <a:cs typeface="Times New Roman" pitchFamily="18" charset="0"/>
              </a:rPr>
              <a:t>This is the most popular by most candidates. Opportunity to refer to each of the criteria individually or combine and expand the criteria by using</a:t>
            </a:r>
          </a:p>
          <a:p>
            <a:pPr marL="0" lvl="0" indent="0" eaLnBrk="0" fontAlgn="base" hangingPunct="0">
              <a:lnSpc>
                <a:spcPct val="100000"/>
              </a:lnSpc>
              <a:spcBef>
                <a:spcPct val="0"/>
              </a:spcBef>
              <a:spcAft>
                <a:spcPct val="0"/>
              </a:spcAft>
              <a:buNone/>
            </a:pPr>
            <a:endParaRPr lang="en-GB" altLang="en-US" sz="1200" kern="0" dirty="0">
              <a:solidFill>
                <a:srgbClr val="000000"/>
              </a:solidFill>
              <a:latin typeface="Arial"/>
              <a:cs typeface="Times New Roman" pitchFamily="18" charset="0"/>
            </a:endParaRPr>
          </a:p>
          <a:p>
            <a:pPr marL="0" lvl="0" indent="0" algn="ctr" eaLnBrk="0" fontAlgn="base" hangingPunct="0">
              <a:lnSpc>
                <a:spcPct val="100000"/>
              </a:lnSpc>
              <a:spcBef>
                <a:spcPct val="0"/>
              </a:spcBef>
              <a:spcAft>
                <a:spcPct val="0"/>
              </a:spcAft>
              <a:buNone/>
            </a:pPr>
            <a:r>
              <a:rPr lang="en-GB" altLang="en-US" sz="2000" b="1" kern="0" dirty="0">
                <a:solidFill>
                  <a:srgbClr val="000000"/>
                </a:solidFill>
                <a:latin typeface="Arial"/>
                <a:cs typeface="Times New Roman" pitchFamily="18" charset="0"/>
              </a:rPr>
              <a:t>POINT – EVIDENCE – EVALUATION</a:t>
            </a:r>
          </a:p>
          <a:p>
            <a:pPr marL="0" lvl="0" indent="0" eaLnBrk="0" fontAlgn="base" hangingPunct="0">
              <a:lnSpc>
                <a:spcPct val="100000"/>
              </a:lnSpc>
              <a:spcBef>
                <a:spcPct val="0"/>
              </a:spcBef>
              <a:spcAft>
                <a:spcPct val="0"/>
              </a:spcAft>
              <a:buNone/>
            </a:pPr>
            <a:endParaRPr lang="en-GB" altLang="en-US" sz="1200"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pPr>
            <a:r>
              <a:rPr lang="en-GB" altLang="en-US" sz="2000" u="sng" kern="0" dirty="0">
                <a:solidFill>
                  <a:srgbClr val="000000"/>
                </a:solidFill>
                <a:latin typeface="Arial"/>
                <a:cs typeface="Times New Roman" pitchFamily="18" charset="0"/>
              </a:rPr>
              <a:t>Form (Table)</a:t>
            </a:r>
          </a:p>
          <a:p>
            <a:pPr marL="0" lvl="0" indent="0" eaLnBrk="0" fontAlgn="base" hangingPunct="0">
              <a:lnSpc>
                <a:spcPct val="110000"/>
              </a:lnSpc>
              <a:spcBef>
                <a:spcPct val="0"/>
              </a:spcBef>
              <a:spcAft>
                <a:spcPct val="0"/>
              </a:spcAft>
              <a:buNone/>
            </a:pPr>
            <a:r>
              <a:rPr lang="en-GB" altLang="en-US" sz="2000" kern="0" dirty="0">
                <a:solidFill>
                  <a:srgbClr val="000000"/>
                </a:solidFill>
                <a:latin typeface="Arial"/>
                <a:cs typeface="Times New Roman" pitchFamily="18" charset="0"/>
              </a:rPr>
              <a:t>Many choose this option as it allows them to refer to each of the criteria individually, but you have to use</a:t>
            </a:r>
          </a:p>
          <a:p>
            <a:pPr marL="0" lvl="0" indent="0" eaLnBrk="0" fontAlgn="base" hangingPunct="0">
              <a:lnSpc>
                <a:spcPct val="100000"/>
              </a:lnSpc>
              <a:spcBef>
                <a:spcPct val="0"/>
              </a:spcBef>
              <a:spcAft>
                <a:spcPct val="0"/>
              </a:spcAft>
              <a:buNone/>
            </a:pPr>
            <a:endParaRPr lang="en-GB" altLang="en-US" sz="2000" kern="0" dirty="0">
              <a:solidFill>
                <a:srgbClr val="000000"/>
              </a:solidFill>
              <a:latin typeface="Arial"/>
              <a:cs typeface="Times New Roman" pitchFamily="18" charset="0"/>
            </a:endParaRPr>
          </a:p>
          <a:p>
            <a:pPr marL="0" lvl="0" indent="0" algn="ctr" eaLnBrk="0" fontAlgn="base" hangingPunct="0">
              <a:lnSpc>
                <a:spcPct val="100000"/>
              </a:lnSpc>
              <a:spcBef>
                <a:spcPct val="0"/>
              </a:spcBef>
              <a:spcAft>
                <a:spcPct val="0"/>
              </a:spcAft>
              <a:buNone/>
            </a:pPr>
            <a:r>
              <a:rPr lang="en-GB" altLang="en-US" sz="2000" b="1" kern="0" dirty="0">
                <a:solidFill>
                  <a:srgbClr val="000000"/>
                </a:solidFill>
                <a:latin typeface="Arial"/>
                <a:cs typeface="Times New Roman" pitchFamily="18" charset="0"/>
              </a:rPr>
              <a:t>EVIDENCE – EVALUATION</a:t>
            </a:r>
            <a:endParaRPr lang="en-GB" altLang="en-US" sz="2000" kern="0" dirty="0">
              <a:solidFill>
                <a:srgbClr val="000000"/>
              </a:solidFill>
              <a:latin typeface="Arial"/>
              <a:cs typeface="Times New Roman" pitchFamily="18" charset="0"/>
            </a:endParaRPr>
          </a:p>
          <a:p>
            <a:pPr marL="0" lvl="0" indent="0" eaLnBrk="0" fontAlgn="base" hangingPunct="0">
              <a:lnSpc>
                <a:spcPct val="100000"/>
              </a:lnSpc>
              <a:spcBef>
                <a:spcPct val="0"/>
              </a:spcBef>
              <a:spcAft>
                <a:spcPct val="0"/>
              </a:spcAft>
              <a:buNone/>
              <a:defRPr/>
            </a:pPr>
            <a:endParaRPr lang="en-GB" altLang="en-US" sz="2000" kern="0" dirty="0">
              <a:solidFill>
                <a:srgbClr val="000000"/>
              </a:solidFill>
              <a:latin typeface="Arial"/>
              <a:cs typeface="Times New Roman" pitchFamily="18" charset="0"/>
            </a:endParaRPr>
          </a:p>
        </p:txBody>
      </p:sp>
    </p:spTree>
    <p:extLst>
      <p:ext uri="{BB962C8B-B14F-4D97-AF65-F5344CB8AC3E}">
        <p14:creationId xmlns:p14="http://schemas.microsoft.com/office/powerpoint/2010/main" val="3443624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POINT</a:t>
            </a:r>
            <a:endParaRPr lang="en-GB" b="1" dirty="0"/>
          </a:p>
        </p:txBody>
      </p:sp>
      <p:sp>
        <p:nvSpPr>
          <p:cNvPr id="3" name="Content Placeholder 2"/>
          <p:cNvSpPr>
            <a:spLocks noGrp="1"/>
          </p:cNvSpPr>
          <p:nvPr>
            <p:ph idx="1"/>
          </p:nvPr>
        </p:nvSpPr>
        <p:spPr>
          <a:xfrm>
            <a:off x="1248743" y="2084125"/>
            <a:ext cx="10737774" cy="4250726"/>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endParaRPr lang="en-GB"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defRPr/>
            </a:pPr>
            <a:r>
              <a:rPr lang="en-GB" kern="0" dirty="0">
                <a:solidFill>
                  <a:srgbClr val="000000"/>
                </a:solidFill>
                <a:latin typeface="Arial"/>
                <a:cs typeface="Arial"/>
              </a:rPr>
              <a:t>This is the criteria in the Person / Candidate Specification – Essential or Desirable – which you must address</a:t>
            </a:r>
          </a:p>
          <a:p>
            <a:pPr marL="342900" lvl="0" indent="-342900" eaLnBrk="0" fontAlgn="base" hangingPunct="0">
              <a:lnSpc>
                <a:spcPct val="100000"/>
              </a:lnSpc>
              <a:spcBef>
                <a:spcPct val="20000"/>
              </a:spcBef>
              <a:spcAft>
                <a:spcPct val="0"/>
              </a:spcAft>
              <a:buFontTx/>
              <a:buChar char="•"/>
              <a:defRPr/>
            </a:pPr>
            <a:endParaRPr lang="en-GB"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u="sng" kern="0" dirty="0">
                <a:solidFill>
                  <a:srgbClr val="000000"/>
                </a:solidFill>
                <a:latin typeface="Arial"/>
                <a:cs typeface="Arial"/>
              </a:rPr>
              <a:t>Example</a:t>
            </a:r>
          </a:p>
          <a:p>
            <a:pPr marL="342900" lvl="0" indent="-342900" eaLnBrk="0" fontAlgn="base" hangingPunct="0">
              <a:lnSpc>
                <a:spcPct val="100000"/>
              </a:lnSpc>
              <a:spcBef>
                <a:spcPct val="20000"/>
              </a:spcBef>
              <a:spcAft>
                <a:spcPct val="0"/>
              </a:spcAft>
              <a:buNone/>
              <a:defRPr/>
            </a:pPr>
            <a:r>
              <a:rPr lang="en-GB" kern="0" dirty="0">
                <a:solidFill>
                  <a:srgbClr val="000000"/>
                </a:solidFill>
                <a:latin typeface="Arial"/>
                <a:cs typeface="Arial"/>
              </a:rPr>
              <a:t>   Ability to use intervention strategies which directly impact on pupils’ understanding</a:t>
            </a:r>
          </a:p>
          <a:p>
            <a:pPr marL="342900" lvl="0" indent="-342900"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sz="2400" kern="0" dirty="0">
                <a:solidFill>
                  <a:srgbClr val="000000"/>
                </a:solidFill>
                <a:latin typeface="Arial"/>
                <a:cs typeface="Arial"/>
              </a:rPr>
              <a:t>(Differentiation)</a:t>
            </a:r>
          </a:p>
          <a:p>
            <a:pPr marL="0" lvl="0" indent="0" eaLnBrk="0" fontAlgn="base" hangingPunct="0">
              <a:lnSpc>
                <a:spcPct val="100000"/>
              </a:lnSpc>
              <a:spcBef>
                <a:spcPct val="0"/>
              </a:spcBef>
              <a:spcAft>
                <a:spcPct val="0"/>
              </a:spcAft>
              <a:buNone/>
              <a:defRPr/>
            </a:pPr>
            <a:endParaRPr lang="en-GB" altLang="en-US" sz="2000" kern="0" dirty="0">
              <a:solidFill>
                <a:srgbClr val="000000"/>
              </a:solidFill>
              <a:latin typeface="Arial"/>
              <a:cs typeface="Times New Roman" pitchFamily="18" charset="0"/>
            </a:endParaRPr>
          </a:p>
        </p:txBody>
      </p:sp>
    </p:spTree>
    <p:extLst>
      <p:ext uri="{BB962C8B-B14F-4D97-AF65-F5344CB8AC3E}">
        <p14:creationId xmlns:p14="http://schemas.microsoft.com/office/powerpoint/2010/main" val="5421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fade">
                                      <p:cBhvr>
                                        <p:cTn id="1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EVIDENCE</a:t>
            </a:r>
            <a:endParaRPr lang="en-GB" b="1" dirty="0"/>
          </a:p>
        </p:txBody>
      </p:sp>
      <p:sp>
        <p:nvSpPr>
          <p:cNvPr id="3" name="Content Placeholder 2"/>
          <p:cNvSpPr>
            <a:spLocks noGrp="1"/>
          </p:cNvSpPr>
          <p:nvPr>
            <p:ph idx="1"/>
          </p:nvPr>
        </p:nvSpPr>
        <p:spPr>
          <a:xfrm>
            <a:off x="1410160" y="2063577"/>
            <a:ext cx="10283277" cy="4381290"/>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endParaRPr lang="en-GB"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defRPr/>
            </a:pPr>
            <a:r>
              <a:rPr lang="en-GB" kern="0" dirty="0">
                <a:solidFill>
                  <a:srgbClr val="000000"/>
                </a:solidFill>
                <a:latin typeface="Arial"/>
                <a:cs typeface="Arial"/>
              </a:rPr>
              <a:t>You need to evidence that you’ve done what is asked in the criteria</a:t>
            </a:r>
          </a:p>
          <a:p>
            <a:pPr marL="0" lvl="0" indent="0" eaLnBrk="0" fontAlgn="base" hangingPunct="0">
              <a:lnSpc>
                <a:spcPct val="100000"/>
              </a:lnSpc>
              <a:spcBef>
                <a:spcPct val="20000"/>
              </a:spcBef>
              <a:spcAft>
                <a:spcPct val="0"/>
              </a:spcAft>
              <a:buNone/>
              <a:defRPr/>
            </a:pPr>
            <a:endParaRPr lang="en-GB"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u="sng" kern="0" dirty="0">
                <a:solidFill>
                  <a:srgbClr val="000000"/>
                </a:solidFill>
                <a:latin typeface="Arial"/>
                <a:cs typeface="Arial"/>
              </a:rPr>
              <a:t>Example</a:t>
            </a:r>
          </a:p>
          <a:p>
            <a:pPr marL="452438" lvl="0" indent="-452438" eaLnBrk="0" fontAlgn="base" hangingPunct="0">
              <a:lnSpc>
                <a:spcPct val="100000"/>
              </a:lnSpc>
              <a:spcBef>
                <a:spcPct val="20000"/>
              </a:spcBef>
              <a:spcAft>
                <a:spcPct val="0"/>
              </a:spcAft>
              <a:buNone/>
              <a:defRPr/>
            </a:pPr>
            <a:r>
              <a:rPr lang="en-GB" kern="0" dirty="0">
                <a:solidFill>
                  <a:srgbClr val="000000"/>
                </a:solidFill>
                <a:latin typeface="Arial"/>
                <a:cs typeface="Arial"/>
              </a:rPr>
              <a:t>    expand on when you did differentiate and what you did (with less able, and able and talented).</a:t>
            </a:r>
          </a:p>
          <a:p>
            <a:pPr marL="0" lvl="0" indent="0" eaLnBrk="0" fontAlgn="base" hangingPunct="0">
              <a:lnSpc>
                <a:spcPct val="100000"/>
              </a:lnSpc>
              <a:spcBef>
                <a:spcPct val="20000"/>
              </a:spcBef>
              <a:spcAft>
                <a:spcPct val="0"/>
              </a:spcAft>
              <a:buNone/>
              <a:defRPr/>
            </a:pPr>
            <a:endParaRPr lang="en-US" sz="2000" kern="0" dirty="0">
              <a:solidFill>
                <a:srgbClr val="000000"/>
              </a:solidFill>
              <a:latin typeface="Arial"/>
              <a:cs typeface="Arial"/>
            </a:endParaRPr>
          </a:p>
        </p:txBody>
      </p:sp>
    </p:spTree>
    <p:extLst>
      <p:ext uri="{BB962C8B-B14F-4D97-AF65-F5344CB8AC3E}">
        <p14:creationId xmlns:p14="http://schemas.microsoft.com/office/powerpoint/2010/main" val="1983090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EVALUATION</a:t>
            </a:r>
            <a:endParaRPr lang="en-GB" dirty="0"/>
          </a:p>
        </p:txBody>
      </p:sp>
      <p:sp>
        <p:nvSpPr>
          <p:cNvPr id="3" name="Content Placeholder 2"/>
          <p:cNvSpPr>
            <a:spLocks noGrp="1"/>
          </p:cNvSpPr>
          <p:nvPr>
            <p:ph idx="1"/>
          </p:nvPr>
        </p:nvSpPr>
        <p:spPr>
          <a:xfrm>
            <a:off x="1511057" y="2375812"/>
            <a:ext cx="10327344" cy="3545486"/>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r>
              <a:rPr lang="en-GB" sz="2400" kern="0" dirty="0">
                <a:solidFill>
                  <a:srgbClr val="000000"/>
                </a:solidFill>
                <a:latin typeface="Arial"/>
                <a:cs typeface="Arial"/>
              </a:rPr>
              <a:t>You must put down the effect it had on the pupils’ development or their achievement. You must share success stories that you have as the head and governors want to know what you can do for the children in their school.</a:t>
            </a:r>
          </a:p>
          <a:p>
            <a:pPr marL="342900" lvl="0" indent="-342900" eaLnBrk="0" fontAlgn="base" hangingPunct="0">
              <a:lnSpc>
                <a:spcPct val="100000"/>
              </a:lnSpc>
              <a:spcBef>
                <a:spcPct val="20000"/>
              </a:spcBef>
              <a:spcAft>
                <a:spcPct val="0"/>
              </a:spcAft>
              <a:buNone/>
              <a:defRPr/>
            </a:pPr>
            <a:endParaRPr lang="en-GB" sz="1400"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sz="2400" u="sng" kern="0" dirty="0">
                <a:solidFill>
                  <a:srgbClr val="000000"/>
                </a:solidFill>
                <a:latin typeface="Arial"/>
                <a:cs typeface="Arial"/>
              </a:rPr>
              <a:t>Example</a:t>
            </a:r>
            <a:endParaRPr lang="en-GB" sz="2400"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sz="2400" kern="0" dirty="0">
                <a:solidFill>
                  <a:srgbClr val="000000"/>
                </a:solidFill>
                <a:latin typeface="Arial"/>
                <a:cs typeface="Arial"/>
              </a:rPr>
              <a:t>Many pupils succeeded in progressing along the 3 to 16 continuum</a:t>
            </a:r>
          </a:p>
        </p:txBody>
      </p:sp>
    </p:spTree>
    <p:extLst>
      <p:ext uri="{BB962C8B-B14F-4D97-AF65-F5344CB8AC3E}">
        <p14:creationId xmlns:p14="http://schemas.microsoft.com/office/powerpoint/2010/main" val="339159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6DB7A8-D23F-9B69-3A46-6ABCDD3637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051D56-7EDF-6051-5EE6-E682855A9BFA}"/>
              </a:ext>
            </a:extLst>
          </p:cNvPr>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POINT</a:t>
            </a:r>
            <a:endParaRPr lang="en-GB" b="1" dirty="0"/>
          </a:p>
        </p:txBody>
      </p:sp>
      <p:sp>
        <p:nvSpPr>
          <p:cNvPr id="3" name="Content Placeholder 2">
            <a:extLst>
              <a:ext uri="{FF2B5EF4-FFF2-40B4-BE49-F238E27FC236}">
                <a16:creationId xmlns:a16="http://schemas.microsoft.com/office/drawing/2014/main" id="{3116928F-6A34-B2AD-EDCC-05A0FA49DC01}"/>
              </a:ext>
            </a:extLst>
          </p:cNvPr>
          <p:cNvSpPr>
            <a:spLocks noGrp="1"/>
          </p:cNvSpPr>
          <p:nvPr>
            <p:ph idx="1"/>
          </p:nvPr>
        </p:nvSpPr>
        <p:spPr>
          <a:xfrm>
            <a:off x="1248743" y="2084125"/>
            <a:ext cx="10737774" cy="3725660"/>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endParaRPr lang="en-GB"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defRPr/>
            </a:pPr>
            <a:r>
              <a:rPr lang="en-GB" kern="0" dirty="0">
                <a:solidFill>
                  <a:srgbClr val="000000"/>
                </a:solidFill>
                <a:latin typeface="Arial"/>
                <a:cs typeface="Arial"/>
              </a:rPr>
              <a:t>This is the criteria in the Person / Candidate Specification – Essential or Desirable – which you must address</a:t>
            </a:r>
          </a:p>
          <a:p>
            <a:pPr marL="342900" lvl="0" indent="-342900" eaLnBrk="0" fontAlgn="base" hangingPunct="0">
              <a:lnSpc>
                <a:spcPct val="100000"/>
              </a:lnSpc>
              <a:spcBef>
                <a:spcPct val="20000"/>
              </a:spcBef>
              <a:spcAft>
                <a:spcPct val="0"/>
              </a:spcAft>
              <a:buFontTx/>
              <a:buChar char="•"/>
              <a:defRPr/>
            </a:pPr>
            <a:endParaRPr lang="en-GB"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u="sng" kern="0" dirty="0">
                <a:solidFill>
                  <a:srgbClr val="000000"/>
                </a:solidFill>
                <a:latin typeface="Arial"/>
                <a:cs typeface="Arial"/>
              </a:rPr>
              <a:t>Example</a:t>
            </a:r>
          </a:p>
          <a:p>
            <a:pPr marL="342900" lvl="0" indent="-342900" eaLnBrk="0" fontAlgn="base" hangingPunct="0">
              <a:lnSpc>
                <a:spcPct val="100000"/>
              </a:lnSpc>
              <a:spcBef>
                <a:spcPct val="20000"/>
              </a:spcBef>
              <a:spcAft>
                <a:spcPct val="0"/>
              </a:spcAft>
              <a:buNone/>
              <a:defRPr/>
            </a:pPr>
            <a:r>
              <a:rPr lang="en-GB" kern="0" dirty="0">
                <a:solidFill>
                  <a:srgbClr val="000000"/>
                </a:solidFill>
                <a:latin typeface="Arial"/>
                <a:cs typeface="Arial"/>
              </a:rPr>
              <a:t>   Knowledge and experience of using emerging technologies to support teaching and learning</a:t>
            </a:r>
          </a:p>
        </p:txBody>
      </p:sp>
    </p:spTree>
    <p:extLst>
      <p:ext uri="{BB962C8B-B14F-4D97-AF65-F5344CB8AC3E}">
        <p14:creationId xmlns:p14="http://schemas.microsoft.com/office/powerpoint/2010/main" val="2796948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698ACE-008C-42A5-8EDF-4DFF36F6A8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E0016C-3877-97E6-1923-A0E96C63C0CE}"/>
              </a:ext>
            </a:extLst>
          </p:cNvPr>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EVIDENCE</a:t>
            </a:r>
            <a:endParaRPr lang="en-GB" b="1" dirty="0"/>
          </a:p>
        </p:txBody>
      </p:sp>
      <p:sp>
        <p:nvSpPr>
          <p:cNvPr id="3" name="Content Placeholder 2">
            <a:extLst>
              <a:ext uri="{FF2B5EF4-FFF2-40B4-BE49-F238E27FC236}">
                <a16:creationId xmlns:a16="http://schemas.microsoft.com/office/drawing/2014/main" id="{EAA66147-F34A-FBD9-719D-E7E9357542FC}"/>
              </a:ext>
            </a:extLst>
          </p:cNvPr>
          <p:cNvSpPr>
            <a:spLocks noGrp="1"/>
          </p:cNvSpPr>
          <p:nvPr>
            <p:ph idx="1"/>
          </p:nvPr>
        </p:nvSpPr>
        <p:spPr>
          <a:xfrm>
            <a:off x="1410160" y="2063577"/>
            <a:ext cx="10283277" cy="4381290"/>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endParaRPr lang="en-GB" kern="0" dirty="0">
              <a:solidFill>
                <a:srgbClr val="000000"/>
              </a:solidFill>
              <a:latin typeface="Arial"/>
              <a:cs typeface="Arial"/>
            </a:endParaRPr>
          </a:p>
          <a:p>
            <a:pPr marL="342900" lvl="0" indent="-342900" eaLnBrk="0" fontAlgn="base" hangingPunct="0">
              <a:lnSpc>
                <a:spcPct val="100000"/>
              </a:lnSpc>
              <a:spcBef>
                <a:spcPct val="20000"/>
              </a:spcBef>
              <a:spcAft>
                <a:spcPct val="0"/>
              </a:spcAft>
              <a:buClr>
                <a:srgbClr val="1D4F91"/>
              </a:buClr>
              <a:buFontTx/>
              <a:buChar char="•"/>
              <a:defRPr/>
            </a:pPr>
            <a:r>
              <a:rPr lang="en-GB" kern="0" dirty="0">
                <a:solidFill>
                  <a:srgbClr val="000000"/>
                </a:solidFill>
                <a:latin typeface="Arial"/>
                <a:cs typeface="Arial"/>
              </a:rPr>
              <a:t>You need to evidence that you’ve done what is asked in the criteria</a:t>
            </a:r>
          </a:p>
          <a:p>
            <a:pPr marL="0" lvl="0" indent="0" eaLnBrk="0" fontAlgn="base" hangingPunct="0">
              <a:lnSpc>
                <a:spcPct val="100000"/>
              </a:lnSpc>
              <a:spcBef>
                <a:spcPct val="20000"/>
              </a:spcBef>
              <a:spcAft>
                <a:spcPct val="0"/>
              </a:spcAft>
              <a:buNone/>
              <a:defRPr/>
            </a:pPr>
            <a:endParaRPr lang="en-GB"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    </a:t>
            </a:r>
            <a:r>
              <a:rPr lang="en-GB" u="sng" kern="0" dirty="0">
                <a:solidFill>
                  <a:srgbClr val="000000"/>
                </a:solidFill>
                <a:latin typeface="Arial"/>
                <a:cs typeface="Arial"/>
              </a:rPr>
              <a:t>Example</a:t>
            </a:r>
          </a:p>
          <a:p>
            <a:pPr marL="452438" lvl="0" indent="-452438" eaLnBrk="0" fontAlgn="base" hangingPunct="0">
              <a:lnSpc>
                <a:spcPct val="100000"/>
              </a:lnSpc>
              <a:spcBef>
                <a:spcPct val="20000"/>
              </a:spcBef>
              <a:spcAft>
                <a:spcPct val="0"/>
              </a:spcAft>
              <a:buNone/>
              <a:defRPr/>
            </a:pPr>
            <a:r>
              <a:rPr lang="en-GB" kern="0" dirty="0">
                <a:solidFill>
                  <a:srgbClr val="000000"/>
                </a:solidFill>
                <a:latin typeface="Arial"/>
                <a:cs typeface="Arial"/>
              </a:rPr>
              <a:t>    Expand on which technologies you’ve used and how you’ve used them</a:t>
            </a:r>
          </a:p>
          <a:p>
            <a:pPr marL="0" lvl="0" indent="0" eaLnBrk="0" fontAlgn="base" hangingPunct="0">
              <a:lnSpc>
                <a:spcPct val="100000"/>
              </a:lnSpc>
              <a:spcBef>
                <a:spcPct val="20000"/>
              </a:spcBef>
              <a:spcAft>
                <a:spcPct val="0"/>
              </a:spcAft>
              <a:buNone/>
              <a:defRPr/>
            </a:pPr>
            <a:endParaRPr lang="en-US" sz="2000" kern="0" dirty="0">
              <a:solidFill>
                <a:srgbClr val="000000"/>
              </a:solidFill>
              <a:latin typeface="Arial"/>
              <a:cs typeface="Arial"/>
            </a:endParaRPr>
          </a:p>
        </p:txBody>
      </p:sp>
    </p:spTree>
    <p:extLst>
      <p:ext uri="{BB962C8B-B14F-4D97-AF65-F5344CB8AC3E}">
        <p14:creationId xmlns:p14="http://schemas.microsoft.com/office/powerpoint/2010/main" val="3422082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AAF21-E29F-17CC-164E-168E577F9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CAEC5F-DFED-37DA-99E0-D446547B8B4A}"/>
              </a:ext>
            </a:extLst>
          </p:cNvPr>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EVALUATION</a:t>
            </a:r>
            <a:endParaRPr lang="en-GB" dirty="0"/>
          </a:p>
        </p:txBody>
      </p:sp>
      <p:sp>
        <p:nvSpPr>
          <p:cNvPr id="3" name="Content Placeholder 2">
            <a:extLst>
              <a:ext uri="{FF2B5EF4-FFF2-40B4-BE49-F238E27FC236}">
                <a16:creationId xmlns:a16="http://schemas.microsoft.com/office/drawing/2014/main" id="{9F8A32E1-2C5B-751E-AD92-C1AAA8882775}"/>
              </a:ext>
            </a:extLst>
          </p:cNvPr>
          <p:cNvSpPr>
            <a:spLocks noGrp="1"/>
          </p:cNvSpPr>
          <p:nvPr>
            <p:ph idx="1"/>
          </p:nvPr>
        </p:nvSpPr>
        <p:spPr>
          <a:xfrm>
            <a:off x="1388394" y="2653233"/>
            <a:ext cx="10327344" cy="2922377"/>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defRPr/>
            </a:pPr>
            <a:r>
              <a:rPr lang="en-GB" kern="0" dirty="0">
                <a:solidFill>
                  <a:srgbClr val="000000"/>
                </a:solidFill>
                <a:latin typeface="Arial"/>
                <a:cs typeface="Arial"/>
              </a:rPr>
              <a:t>You must put down the effect it had on your development and what you have achieved.</a:t>
            </a:r>
          </a:p>
          <a:p>
            <a:pPr marL="342900" lvl="0" indent="-342900" eaLnBrk="0" fontAlgn="base" hangingPunct="0">
              <a:lnSpc>
                <a:spcPct val="100000"/>
              </a:lnSpc>
              <a:spcBef>
                <a:spcPct val="20000"/>
              </a:spcBef>
              <a:spcAft>
                <a:spcPct val="0"/>
              </a:spcAft>
              <a:buNone/>
              <a:defRPr/>
            </a:pPr>
            <a:endParaRPr lang="en-GB" kern="0" dirty="0">
              <a:solidFill>
                <a:srgbClr val="000000"/>
              </a:solidFill>
              <a:latin typeface="Arial"/>
              <a:cs typeface="Arial"/>
            </a:endParaRPr>
          </a:p>
          <a:p>
            <a:pPr marL="357188" lvl="0" indent="0" eaLnBrk="0" fontAlgn="base" hangingPunct="0">
              <a:lnSpc>
                <a:spcPct val="100000"/>
              </a:lnSpc>
              <a:spcBef>
                <a:spcPct val="20000"/>
              </a:spcBef>
              <a:spcAft>
                <a:spcPct val="0"/>
              </a:spcAft>
              <a:buNone/>
              <a:defRPr/>
            </a:pPr>
            <a:r>
              <a:rPr lang="en-GB" u="sng" kern="0" dirty="0">
                <a:solidFill>
                  <a:srgbClr val="000000"/>
                </a:solidFill>
                <a:latin typeface="Arial"/>
                <a:cs typeface="Arial"/>
              </a:rPr>
              <a:t>Example</a:t>
            </a:r>
            <a:endParaRPr lang="en-GB" kern="0" dirty="0">
              <a:solidFill>
                <a:srgbClr val="000000"/>
              </a:solidFill>
              <a:latin typeface="Arial"/>
              <a:cs typeface="Arial"/>
            </a:endParaRPr>
          </a:p>
          <a:p>
            <a:pPr marL="357188" lvl="0" indent="0" eaLnBrk="0" fontAlgn="base" hangingPunct="0">
              <a:lnSpc>
                <a:spcPct val="100000"/>
              </a:lnSpc>
              <a:spcBef>
                <a:spcPct val="20000"/>
              </a:spcBef>
              <a:spcAft>
                <a:spcPct val="0"/>
              </a:spcAft>
              <a:buNone/>
              <a:defRPr/>
            </a:pPr>
            <a:r>
              <a:rPr lang="en-GB" kern="0" dirty="0">
                <a:solidFill>
                  <a:srgbClr val="000000"/>
                </a:solidFill>
                <a:latin typeface="Arial"/>
                <a:cs typeface="Arial"/>
              </a:rPr>
              <a:t>How has using these technologies improved your teaching and pupil outcomes</a:t>
            </a:r>
          </a:p>
        </p:txBody>
      </p:sp>
    </p:spTree>
    <p:extLst>
      <p:ext uri="{BB962C8B-B14F-4D97-AF65-F5344CB8AC3E}">
        <p14:creationId xmlns:p14="http://schemas.microsoft.com/office/powerpoint/2010/main" val="208664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Responding to the Criteria</a:t>
            </a:r>
            <a:endParaRPr lang="en-GB" b="1" dirty="0"/>
          </a:p>
        </p:txBody>
      </p:sp>
      <p:sp>
        <p:nvSpPr>
          <p:cNvPr id="3" name="Content Placeholder 2"/>
          <p:cNvSpPr>
            <a:spLocks noGrp="1"/>
          </p:cNvSpPr>
          <p:nvPr>
            <p:ph idx="1"/>
          </p:nvPr>
        </p:nvSpPr>
        <p:spPr>
          <a:xfrm>
            <a:off x="1399143" y="2063577"/>
            <a:ext cx="10294295" cy="4250726"/>
          </a:xfrm>
        </p:spPr>
        <p:txBody>
          <a:bodyPr>
            <a:normAutofit/>
          </a:bodyPr>
          <a:lstStyle/>
          <a:p>
            <a:pPr marL="0" lvl="0" indent="0" eaLnBrk="0" fontAlgn="base" hangingPunct="0">
              <a:lnSpc>
                <a:spcPct val="100000"/>
              </a:lnSpc>
              <a:spcBef>
                <a:spcPct val="20000"/>
              </a:spcBef>
              <a:spcAft>
                <a:spcPct val="0"/>
              </a:spcAft>
              <a:buNone/>
              <a:defRPr/>
            </a:pPr>
            <a:r>
              <a:rPr lang="en-GB" sz="2000" b="1" kern="0" dirty="0">
                <a:solidFill>
                  <a:srgbClr val="000000"/>
                </a:solidFill>
                <a:latin typeface="Arial"/>
                <a:cs typeface="Arial"/>
              </a:rPr>
              <a:t>Covering Letter / Additional Info / Personal Statement – Paragraph Example</a:t>
            </a:r>
          </a:p>
          <a:p>
            <a:pPr marL="0" lvl="0" indent="0" eaLnBrk="0" fontAlgn="base" hangingPunct="0">
              <a:lnSpc>
                <a:spcPct val="100000"/>
              </a:lnSpc>
              <a:spcBef>
                <a:spcPct val="20000"/>
              </a:spcBef>
              <a:spcAft>
                <a:spcPct val="0"/>
              </a:spcAft>
              <a:buNone/>
              <a:defRPr/>
            </a:pPr>
            <a:endParaRPr lang="en-GB" sz="1000"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US" sz="2000" i="1" kern="0" dirty="0">
                <a:solidFill>
                  <a:srgbClr val="000000"/>
                </a:solidFill>
                <a:latin typeface="Arial"/>
                <a:cs typeface="Arial"/>
              </a:rPr>
              <a:t>“A need to address the whole physical education continuum, including – </a:t>
            </a:r>
            <a:r>
              <a:rPr lang="en-US" sz="2000" i="1" u="sng" kern="0" dirty="0">
                <a:solidFill>
                  <a:srgbClr val="000000"/>
                </a:solidFill>
                <a:latin typeface="Arial"/>
                <a:cs typeface="Arial"/>
              </a:rPr>
              <a:t>collaborative working with feeder schools and the transition process.</a:t>
            </a:r>
            <a:r>
              <a:rPr lang="en-US" sz="2000" i="1" kern="0" dirty="0">
                <a:solidFill>
                  <a:srgbClr val="000000"/>
                </a:solidFill>
                <a:latin typeface="Arial"/>
                <a:cs typeface="Arial"/>
              </a:rPr>
              <a:t>”</a:t>
            </a:r>
            <a:endParaRPr lang="en-GB" sz="2000" i="1"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endParaRPr lang="en-GB" sz="1000" kern="0" dirty="0">
              <a:solidFill>
                <a:srgbClr val="000000"/>
              </a:solidFill>
              <a:latin typeface="Arial"/>
              <a:cs typeface="Arial"/>
            </a:endParaRPr>
          </a:p>
          <a:p>
            <a:pPr marL="0" lvl="0" indent="0" eaLnBrk="0" fontAlgn="base" hangingPunct="0">
              <a:lnSpc>
                <a:spcPct val="100000"/>
              </a:lnSpc>
              <a:spcBef>
                <a:spcPct val="20000"/>
              </a:spcBef>
              <a:spcAft>
                <a:spcPct val="0"/>
              </a:spcAft>
              <a:buClr>
                <a:srgbClr val="1D4F91"/>
              </a:buClr>
              <a:buNone/>
              <a:defRPr/>
            </a:pPr>
            <a:r>
              <a:rPr lang="en-GB" sz="2000" kern="0" dirty="0">
                <a:solidFill>
                  <a:srgbClr val="0070C0"/>
                </a:solidFill>
                <a:latin typeface="Arial"/>
                <a:cs typeface="Arial"/>
              </a:rPr>
              <a:t>I have extended and strengthened the Primary-Secondary links within the catchment area by organising football, rugby and netball tournaments and an athletics evening with a view to increasing the number of students transferring to the school but, ultimately with the focus on identifying end of Key Stage 2 achievement levels and, hence, raising standards in Key Stage 3.</a:t>
            </a:r>
            <a:r>
              <a:rPr lang="en-GB" sz="2000" kern="0" dirty="0">
                <a:solidFill>
                  <a:srgbClr val="000000"/>
                </a:solidFill>
                <a:latin typeface="Arial"/>
                <a:cs typeface="Arial"/>
              </a:rPr>
              <a:t> </a:t>
            </a:r>
            <a:r>
              <a:rPr lang="en-GB" sz="2000" kern="0" dirty="0">
                <a:solidFill>
                  <a:srgbClr val="002060"/>
                </a:solidFill>
                <a:latin typeface="Arial"/>
                <a:cs typeface="Arial"/>
              </a:rPr>
              <a:t>Overall, this has been, and remains, a very successful exercise as the number of students achieving level 5+ at the end of Key Stage 3 last year was 70%.</a:t>
            </a:r>
          </a:p>
          <a:p>
            <a:pPr marL="0" lvl="0" indent="0" eaLnBrk="0" fontAlgn="base" hangingPunct="0">
              <a:lnSpc>
                <a:spcPct val="100000"/>
              </a:lnSpc>
              <a:spcBef>
                <a:spcPct val="20000"/>
              </a:spcBef>
              <a:spcAft>
                <a:spcPct val="0"/>
              </a:spcAft>
              <a:buNone/>
              <a:defRPr/>
            </a:pPr>
            <a:endParaRPr lang="en-GB" sz="1800" kern="0" dirty="0">
              <a:solidFill>
                <a:srgbClr val="000000"/>
              </a:solidFill>
              <a:latin typeface="Arial"/>
              <a:cs typeface="Arial"/>
            </a:endParaRPr>
          </a:p>
        </p:txBody>
      </p:sp>
    </p:spTree>
    <p:extLst>
      <p:ext uri="{BB962C8B-B14F-4D97-AF65-F5344CB8AC3E}">
        <p14:creationId xmlns:p14="http://schemas.microsoft.com/office/powerpoint/2010/main" val="3490424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BDDAF-6D70-C962-7B60-C8C9DDC4DB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A8450F-7ABB-9C8F-F873-C3C7C41853CC}"/>
              </a:ext>
            </a:extLst>
          </p:cNvPr>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Responding to the Criteria</a:t>
            </a:r>
            <a:endParaRPr lang="en-GB" b="1" dirty="0"/>
          </a:p>
        </p:txBody>
      </p:sp>
      <p:sp>
        <p:nvSpPr>
          <p:cNvPr id="3" name="Content Placeholder 2">
            <a:extLst>
              <a:ext uri="{FF2B5EF4-FFF2-40B4-BE49-F238E27FC236}">
                <a16:creationId xmlns:a16="http://schemas.microsoft.com/office/drawing/2014/main" id="{565DE0F8-2063-0C6C-AA9F-0AF9D9B3F62C}"/>
              </a:ext>
            </a:extLst>
          </p:cNvPr>
          <p:cNvSpPr>
            <a:spLocks noGrp="1"/>
          </p:cNvSpPr>
          <p:nvPr>
            <p:ph idx="1"/>
          </p:nvPr>
        </p:nvSpPr>
        <p:spPr>
          <a:xfrm>
            <a:off x="1420163" y="2290861"/>
            <a:ext cx="10294295" cy="3836669"/>
          </a:xfrm>
        </p:spPr>
        <p:txBody>
          <a:bodyPr>
            <a:normAutofit lnSpcReduction="10000"/>
          </a:bodyPr>
          <a:lstStyle/>
          <a:p>
            <a:pPr marL="0" lvl="0" indent="0" eaLnBrk="0" fontAlgn="base" hangingPunct="0">
              <a:lnSpc>
                <a:spcPct val="100000"/>
              </a:lnSpc>
              <a:spcBef>
                <a:spcPct val="20000"/>
              </a:spcBef>
              <a:spcAft>
                <a:spcPct val="0"/>
              </a:spcAft>
              <a:buNone/>
              <a:defRPr/>
            </a:pPr>
            <a:r>
              <a:rPr lang="en-US" sz="2000" b="1" kern="0" dirty="0">
                <a:solidFill>
                  <a:srgbClr val="000000"/>
                </a:solidFill>
                <a:latin typeface="Arial"/>
                <a:cs typeface="Arial"/>
              </a:rPr>
              <a:t>Addressing each of the shortlisting criteria in the order in which they appear</a:t>
            </a:r>
          </a:p>
          <a:p>
            <a:pPr marL="0" lvl="0" indent="0" eaLnBrk="0" fontAlgn="base" hangingPunct="0">
              <a:lnSpc>
                <a:spcPct val="100000"/>
              </a:lnSpc>
              <a:spcBef>
                <a:spcPct val="20000"/>
              </a:spcBef>
              <a:spcAft>
                <a:spcPct val="0"/>
              </a:spcAft>
              <a:buNone/>
              <a:defRPr/>
            </a:pPr>
            <a:endParaRPr lang="en-US" sz="2000" i="1" u="sng" kern="0" dirty="0">
              <a:solidFill>
                <a:srgbClr val="000000"/>
              </a:solidFill>
              <a:latin typeface="Arial"/>
              <a:cs typeface="Arial"/>
            </a:endParaRPr>
          </a:p>
          <a:p>
            <a:pPr marL="0" lvl="0" indent="0" eaLnBrk="0" fontAlgn="base" hangingPunct="0">
              <a:lnSpc>
                <a:spcPct val="100000"/>
              </a:lnSpc>
              <a:spcBef>
                <a:spcPct val="20000"/>
              </a:spcBef>
              <a:spcAft>
                <a:spcPct val="0"/>
              </a:spcAft>
              <a:buNone/>
              <a:defRPr/>
            </a:pPr>
            <a:r>
              <a:rPr lang="en-US" sz="2000" b="1" i="1" u="sng" kern="0" dirty="0">
                <a:solidFill>
                  <a:srgbClr val="000000"/>
                </a:solidFill>
                <a:latin typeface="Arial"/>
                <a:cs typeface="Arial"/>
              </a:rPr>
              <a:t>Knowledge and Experience</a:t>
            </a:r>
          </a:p>
          <a:p>
            <a:pPr marL="0" lvl="0" indent="0" eaLnBrk="0" fontAlgn="base" hangingPunct="0">
              <a:lnSpc>
                <a:spcPct val="100000"/>
              </a:lnSpc>
              <a:spcBef>
                <a:spcPct val="20000"/>
              </a:spcBef>
              <a:spcAft>
                <a:spcPct val="0"/>
              </a:spcAft>
              <a:buNone/>
              <a:defRPr/>
            </a:pPr>
            <a:r>
              <a:rPr lang="en-US" sz="2000" i="1" u="sng" kern="0" dirty="0">
                <a:solidFill>
                  <a:srgbClr val="000000"/>
                </a:solidFill>
                <a:latin typeface="Arial"/>
                <a:cs typeface="Arial"/>
              </a:rPr>
              <a:t>A need to address the whole physical education continuum, including collaborative working with feeder schools</a:t>
            </a:r>
          </a:p>
          <a:p>
            <a:pPr marL="0" lvl="0" indent="0" eaLnBrk="0" fontAlgn="base" hangingPunct="0">
              <a:lnSpc>
                <a:spcPct val="100000"/>
              </a:lnSpc>
              <a:spcBef>
                <a:spcPct val="20000"/>
              </a:spcBef>
              <a:spcAft>
                <a:spcPct val="0"/>
              </a:spcAft>
              <a:buNone/>
              <a:defRPr/>
            </a:pPr>
            <a:endParaRPr lang="en-GB" sz="1000" u="sng" kern="0" dirty="0">
              <a:solidFill>
                <a:srgbClr val="000000"/>
              </a:solidFill>
              <a:latin typeface="Arial"/>
              <a:cs typeface="Arial"/>
            </a:endParaRPr>
          </a:p>
          <a:p>
            <a:pPr marL="0" lvl="0" indent="0" eaLnBrk="0" fontAlgn="base" hangingPunct="0">
              <a:lnSpc>
                <a:spcPct val="100000"/>
              </a:lnSpc>
              <a:spcBef>
                <a:spcPct val="20000"/>
              </a:spcBef>
              <a:spcAft>
                <a:spcPct val="0"/>
              </a:spcAft>
              <a:buClr>
                <a:srgbClr val="1D4F91"/>
              </a:buClr>
              <a:buNone/>
              <a:defRPr/>
            </a:pPr>
            <a:r>
              <a:rPr lang="en-GB" sz="2000" kern="0" dirty="0">
                <a:solidFill>
                  <a:srgbClr val="0070C0"/>
                </a:solidFill>
                <a:latin typeface="Arial"/>
                <a:cs typeface="Arial"/>
              </a:rPr>
              <a:t>I have extended and strengthened the Primary-Secondary links within the catchment area by organising football, rugby and netball tournaments and an athletics evening with a view to increasing the number of students transferring to the school but, ultimately with the focus on identifying end of Key Stage 2 achievement levels and, hence, raising standards in Key Stage 3.</a:t>
            </a:r>
            <a:r>
              <a:rPr lang="en-GB" sz="2000" kern="0" dirty="0">
                <a:solidFill>
                  <a:srgbClr val="000000"/>
                </a:solidFill>
                <a:latin typeface="Arial"/>
                <a:cs typeface="Arial"/>
              </a:rPr>
              <a:t> </a:t>
            </a:r>
            <a:r>
              <a:rPr lang="en-GB" sz="2000" kern="0" dirty="0">
                <a:solidFill>
                  <a:srgbClr val="002060"/>
                </a:solidFill>
                <a:latin typeface="Arial"/>
                <a:cs typeface="Arial"/>
              </a:rPr>
              <a:t>Overall, this has been, and remains, a very successful exercise as the number of students achieving level 5+ at the end of Key Stage 3 last year was 70%.</a:t>
            </a:r>
          </a:p>
          <a:p>
            <a:pPr marL="0" lvl="0" indent="0" eaLnBrk="0" fontAlgn="base" hangingPunct="0">
              <a:lnSpc>
                <a:spcPct val="100000"/>
              </a:lnSpc>
              <a:spcBef>
                <a:spcPct val="20000"/>
              </a:spcBef>
              <a:spcAft>
                <a:spcPct val="0"/>
              </a:spcAft>
              <a:buNone/>
              <a:defRPr/>
            </a:pPr>
            <a:endParaRPr lang="en-GB" sz="1800" kern="0" dirty="0">
              <a:solidFill>
                <a:srgbClr val="000000"/>
              </a:solidFill>
              <a:latin typeface="Arial"/>
              <a:cs typeface="Arial"/>
            </a:endParaRPr>
          </a:p>
        </p:txBody>
      </p:sp>
    </p:spTree>
    <p:extLst>
      <p:ext uri="{BB962C8B-B14F-4D97-AF65-F5344CB8AC3E}">
        <p14:creationId xmlns:p14="http://schemas.microsoft.com/office/powerpoint/2010/main" val="44756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CF1C898-F1F8-46B4-850D-A7CD9146BC85}"/>
              </a:ext>
            </a:extLst>
          </p:cNvPr>
          <p:cNvGraphicFramePr>
            <a:graphicFrameLocks noGrp="1"/>
          </p:cNvGraphicFramePr>
          <p:nvPr>
            <p:ph idx="1"/>
            <p:extLst>
              <p:ext uri="{D42A27DB-BD31-4B8C-83A1-F6EECF244321}">
                <p14:modId xmlns:p14="http://schemas.microsoft.com/office/powerpoint/2010/main" val="596062493"/>
              </p:ext>
            </p:extLst>
          </p:nvPr>
        </p:nvGraphicFramePr>
        <p:xfrm>
          <a:off x="1262007" y="2095400"/>
          <a:ext cx="10761826" cy="4545967"/>
        </p:xfrm>
        <a:graphic>
          <a:graphicData uri="http://schemas.openxmlformats.org/drawingml/2006/table">
            <a:tbl>
              <a:tblPr firstRow="1" bandRow="1">
                <a:tableStyleId>{5C22544A-7EE6-4342-B048-85BDC9FD1C3A}</a:tableStyleId>
              </a:tblPr>
              <a:tblGrid>
                <a:gridCol w="5380913">
                  <a:extLst>
                    <a:ext uri="{9D8B030D-6E8A-4147-A177-3AD203B41FA5}">
                      <a16:colId xmlns:a16="http://schemas.microsoft.com/office/drawing/2014/main" val="695747394"/>
                    </a:ext>
                  </a:extLst>
                </a:gridCol>
                <a:gridCol w="5380913">
                  <a:extLst>
                    <a:ext uri="{9D8B030D-6E8A-4147-A177-3AD203B41FA5}">
                      <a16:colId xmlns:a16="http://schemas.microsoft.com/office/drawing/2014/main" val="2923548137"/>
                    </a:ext>
                  </a:extLst>
                </a:gridCol>
              </a:tblGrid>
              <a:tr h="383202">
                <a:tc>
                  <a:txBody>
                    <a:bodyPr/>
                    <a:lstStyle/>
                    <a:p>
                      <a:r>
                        <a:rPr lang="en-GB" dirty="0"/>
                        <a:t>Essential or Desirable Criteria (POINT)</a:t>
                      </a:r>
                    </a:p>
                  </a:txBody>
                  <a:tcPr>
                    <a:solidFill>
                      <a:schemeClr val="accent1"/>
                    </a:solidFill>
                  </a:tcPr>
                </a:tc>
                <a:tc>
                  <a:txBody>
                    <a:bodyPr/>
                    <a:lstStyle/>
                    <a:p>
                      <a:r>
                        <a:rPr lang="en-GB" dirty="0"/>
                        <a:t>EVIDENCE &amp; EVALUATION</a:t>
                      </a:r>
                    </a:p>
                  </a:txBody>
                  <a:tcPr/>
                </a:tc>
                <a:extLst>
                  <a:ext uri="{0D108BD9-81ED-4DB2-BD59-A6C34878D82A}">
                    <a16:rowId xmlns:a16="http://schemas.microsoft.com/office/drawing/2014/main" val="2989799750"/>
                  </a:ext>
                </a:extLst>
              </a:tr>
              <a:tr h="2430511">
                <a:tc>
                  <a:txBody>
                    <a:bodyPr/>
                    <a:lstStyle/>
                    <a:p>
                      <a:endParaRPr lang="en-GB" sz="1600" b="0" dirty="0"/>
                    </a:p>
                  </a:txBody>
                  <a:tcPr/>
                </a:tc>
                <a:tc>
                  <a:txBody>
                    <a:bodyPr/>
                    <a:lstStyle/>
                    <a:p>
                      <a:endParaRPr lang="en-GB" sz="1600" dirty="0"/>
                    </a:p>
                  </a:txBody>
                  <a:tcPr/>
                </a:tc>
                <a:extLst>
                  <a:ext uri="{0D108BD9-81ED-4DB2-BD59-A6C34878D82A}">
                    <a16:rowId xmlns:a16="http://schemas.microsoft.com/office/drawing/2014/main" val="1736341638"/>
                  </a:ext>
                </a:extLst>
              </a:tr>
              <a:tr h="542264">
                <a:tc>
                  <a:txBody>
                    <a:bodyPr/>
                    <a:lstStyle/>
                    <a:p>
                      <a:endParaRPr lang="en-GB" sz="1600" dirty="0"/>
                    </a:p>
                  </a:txBody>
                  <a:tcPr/>
                </a:tc>
                <a:tc>
                  <a:txBody>
                    <a:bodyPr/>
                    <a:lstStyle/>
                    <a:p>
                      <a:endParaRPr lang="en-GB" dirty="0"/>
                    </a:p>
                  </a:txBody>
                  <a:tcPr/>
                </a:tc>
                <a:extLst>
                  <a:ext uri="{0D108BD9-81ED-4DB2-BD59-A6C34878D82A}">
                    <a16:rowId xmlns:a16="http://schemas.microsoft.com/office/drawing/2014/main" val="710466271"/>
                  </a:ext>
                </a:extLst>
              </a:tr>
              <a:tr h="583254">
                <a:tc>
                  <a:txBody>
                    <a:bodyPr/>
                    <a:lstStyle/>
                    <a:p>
                      <a:endParaRPr lang="en-GB" sz="1600" dirty="0"/>
                    </a:p>
                  </a:txBody>
                  <a:tcPr/>
                </a:tc>
                <a:tc>
                  <a:txBody>
                    <a:bodyPr/>
                    <a:lstStyle/>
                    <a:p>
                      <a:endParaRPr lang="en-GB" dirty="0"/>
                    </a:p>
                  </a:txBody>
                  <a:tcPr/>
                </a:tc>
                <a:extLst>
                  <a:ext uri="{0D108BD9-81ED-4DB2-BD59-A6C34878D82A}">
                    <a16:rowId xmlns:a16="http://schemas.microsoft.com/office/drawing/2014/main" val="1790182479"/>
                  </a:ext>
                </a:extLst>
              </a:tr>
              <a:tr h="606736">
                <a:tc>
                  <a:txBody>
                    <a:bodyPr/>
                    <a:lstStyle/>
                    <a:p>
                      <a:endParaRPr lang="en-GB" sz="1600" dirty="0"/>
                    </a:p>
                  </a:txBody>
                  <a:tcPr/>
                </a:tc>
                <a:tc>
                  <a:txBody>
                    <a:bodyPr/>
                    <a:lstStyle/>
                    <a:p>
                      <a:endParaRPr lang="en-GB" dirty="0"/>
                    </a:p>
                  </a:txBody>
                  <a:tcPr/>
                </a:tc>
                <a:extLst>
                  <a:ext uri="{0D108BD9-81ED-4DB2-BD59-A6C34878D82A}">
                    <a16:rowId xmlns:a16="http://schemas.microsoft.com/office/drawing/2014/main" val="2860841332"/>
                  </a:ext>
                </a:extLst>
              </a:tr>
            </a:tbl>
          </a:graphicData>
        </a:graphic>
      </p:graphicFrame>
      <p:sp>
        <p:nvSpPr>
          <p:cNvPr id="2" name="Title 1"/>
          <p:cNvSpPr>
            <a:spLocks noGrp="1"/>
          </p:cNvSpPr>
          <p:nvPr>
            <p:ph type="title"/>
          </p:nvPr>
        </p:nvSpPr>
        <p:spPr>
          <a:xfrm>
            <a:off x="262759" y="179777"/>
            <a:ext cx="10342179" cy="1325563"/>
          </a:xfrm>
        </p:spPr>
        <p:txBody>
          <a:bodyPr>
            <a:normAutofit/>
          </a:bodyPr>
          <a:lstStyle/>
          <a:p>
            <a:pPr algn="ctr"/>
            <a:r>
              <a:rPr lang="en-GB" altLang="en-US" b="1" kern="0" dirty="0">
                <a:solidFill>
                  <a:srgbClr val="000000"/>
                </a:solidFill>
                <a:latin typeface="Arial"/>
                <a:cs typeface="Arial"/>
              </a:rPr>
              <a:t>Responding to the Criteria</a:t>
            </a:r>
            <a:br>
              <a:rPr lang="en-GB" altLang="en-US" b="1" kern="0" dirty="0">
                <a:solidFill>
                  <a:srgbClr val="000000"/>
                </a:solidFill>
                <a:latin typeface="Arial"/>
                <a:cs typeface="Arial"/>
              </a:rPr>
            </a:br>
            <a:r>
              <a:rPr lang="en-GB" altLang="en-US" b="1" kern="0" dirty="0">
                <a:solidFill>
                  <a:srgbClr val="000000"/>
                </a:solidFill>
                <a:latin typeface="Arial"/>
                <a:cs typeface="Arial"/>
              </a:rPr>
              <a:t>Form (Table)</a:t>
            </a:r>
            <a:endParaRPr lang="en-GB" b="1" dirty="0"/>
          </a:p>
        </p:txBody>
      </p:sp>
    </p:spTree>
    <p:extLst>
      <p:ext uri="{BB962C8B-B14F-4D97-AF65-F5344CB8AC3E}">
        <p14:creationId xmlns:p14="http://schemas.microsoft.com/office/powerpoint/2010/main" val="1363964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D5AA9-F7B7-F8C0-7AE1-FA53F8F8BF77}"/>
            </a:ext>
          </a:extLst>
        </p:cNvPr>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77ED8A7-3B79-08AF-5F41-8E2E131F036B}"/>
              </a:ext>
            </a:extLst>
          </p:cNvPr>
          <p:cNvGraphicFramePr>
            <a:graphicFrameLocks noGrp="1"/>
          </p:cNvGraphicFramePr>
          <p:nvPr>
            <p:ph idx="1"/>
            <p:extLst>
              <p:ext uri="{D42A27DB-BD31-4B8C-83A1-F6EECF244321}">
                <p14:modId xmlns:p14="http://schemas.microsoft.com/office/powerpoint/2010/main" val="1145012934"/>
              </p:ext>
            </p:extLst>
          </p:nvPr>
        </p:nvGraphicFramePr>
        <p:xfrm>
          <a:off x="1262007" y="2095400"/>
          <a:ext cx="10761826" cy="4582823"/>
        </p:xfrm>
        <a:graphic>
          <a:graphicData uri="http://schemas.openxmlformats.org/drawingml/2006/table">
            <a:tbl>
              <a:tblPr firstRow="1" bandRow="1">
                <a:tableStyleId>{5C22544A-7EE6-4342-B048-85BDC9FD1C3A}</a:tableStyleId>
              </a:tblPr>
              <a:tblGrid>
                <a:gridCol w="5380913">
                  <a:extLst>
                    <a:ext uri="{9D8B030D-6E8A-4147-A177-3AD203B41FA5}">
                      <a16:colId xmlns:a16="http://schemas.microsoft.com/office/drawing/2014/main" val="695747394"/>
                    </a:ext>
                  </a:extLst>
                </a:gridCol>
                <a:gridCol w="5380913">
                  <a:extLst>
                    <a:ext uri="{9D8B030D-6E8A-4147-A177-3AD203B41FA5}">
                      <a16:colId xmlns:a16="http://schemas.microsoft.com/office/drawing/2014/main" val="2923548137"/>
                    </a:ext>
                  </a:extLst>
                </a:gridCol>
              </a:tblGrid>
              <a:tr h="383202">
                <a:tc>
                  <a:txBody>
                    <a:bodyPr/>
                    <a:lstStyle/>
                    <a:p>
                      <a:r>
                        <a:rPr lang="en-GB" dirty="0"/>
                        <a:t>Essential or Desirable Criteria (POINT)</a:t>
                      </a:r>
                    </a:p>
                  </a:txBody>
                  <a:tcPr>
                    <a:solidFill>
                      <a:schemeClr val="accent1"/>
                    </a:solidFill>
                  </a:tcPr>
                </a:tc>
                <a:tc>
                  <a:txBody>
                    <a:bodyPr/>
                    <a:lstStyle/>
                    <a:p>
                      <a:r>
                        <a:rPr lang="en-GB" dirty="0"/>
                        <a:t>EVIDENCE &amp; EVALUATION</a:t>
                      </a:r>
                    </a:p>
                  </a:txBody>
                  <a:tcPr/>
                </a:tc>
                <a:extLst>
                  <a:ext uri="{0D108BD9-81ED-4DB2-BD59-A6C34878D82A}">
                    <a16:rowId xmlns:a16="http://schemas.microsoft.com/office/drawing/2014/main" val="2989799750"/>
                  </a:ext>
                </a:extLst>
              </a:tr>
              <a:tr h="2430511">
                <a:tc>
                  <a:txBody>
                    <a:bodyPr/>
                    <a:lstStyle/>
                    <a:p>
                      <a:r>
                        <a:rPr lang="en-GB" sz="1600" b="1" dirty="0"/>
                        <a:t>Knowledge &amp; Experience</a:t>
                      </a:r>
                    </a:p>
                    <a:p>
                      <a:r>
                        <a:rPr lang="en-GB" sz="1600" b="0" dirty="0"/>
                        <a:t>A need to address the whole physical education continuum, including collaborative working with feeder schools.</a:t>
                      </a:r>
                    </a:p>
                  </a:txBody>
                  <a:tcPr/>
                </a:tc>
                <a:tc>
                  <a:txBody>
                    <a:bodyPr/>
                    <a:lstStyle/>
                    <a:p>
                      <a:endParaRPr lang="en-GB" sz="1600" dirty="0"/>
                    </a:p>
                  </a:txBody>
                  <a:tcPr/>
                </a:tc>
                <a:extLst>
                  <a:ext uri="{0D108BD9-81ED-4DB2-BD59-A6C34878D82A}">
                    <a16:rowId xmlns:a16="http://schemas.microsoft.com/office/drawing/2014/main" val="1736341638"/>
                  </a:ext>
                </a:extLst>
              </a:tr>
              <a:tr h="542264">
                <a:tc>
                  <a:txBody>
                    <a:bodyPr/>
                    <a:lstStyle/>
                    <a:p>
                      <a:r>
                        <a:rPr lang="en-GB" sz="1600" dirty="0"/>
                        <a:t>Knowledge/understanding of applying </a:t>
                      </a:r>
                      <a:r>
                        <a:rPr lang="en-GB" sz="1600" dirty="0" err="1"/>
                        <a:t>AfL</a:t>
                      </a:r>
                      <a:r>
                        <a:rPr lang="en-GB" sz="1600" dirty="0"/>
                        <a:t>/ Thinking skills principles in the classroom</a:t>
                      </a:r>
                    </a:p>
                  </a:txBody>
                  <a:tcPr/>
                </a:tc>
                <a:tc>
                  <a:txBody>
                    <a:bodyPr/>
                    <a:lstStyle/>
                    <a:p>
                      <a:endParaRPr lang="en-GB" dirty="0"/>
                    </a:p>
                  </a:txBody>
                  <a:tcPr/>
                </a:tc>
                <a:extLst>
                  <a:ext uri="{0D108BD9-81ED-4DB2-BD59-A6C34878D82A}">
                    <a16:rowId xmlns:a16="http://schemas.microsoft.com/office/drawing/2014/main" val="710466271"/>
                  </a:ext>
                </a:extLst>
              </a:tr>
              <a:tr h="583254">
                <a:tc>
                  <a:txBody>
                    <a:bodyPr/>
                    <a:lstStyle/>
                    <a:p>
                      <a:r>
                        <a:rPr lang="en-US" sz="1600" dirty="0"/>
                        <a:t>Knowledge and experience of using emerging technologies to support teaching and learning</a:t>
                      </a:r>
                      <a:endParaRPr lang="en-GB" sz="1600" dirty="0"/>
                    </a:p>
                  </a:txBody>
                  <a:tcPr/>
                </a:tc>
                <a:tc>
                  <a:txBody>
                    <a:bodyPr/>
                    <a:lstStyle/>
                    <a:p>
                      <a:endParaRPr lang="en-GB" dirty="0"/>
                    </a:p>
                  </a:txBody>
                  <a:tcPr/>
                </a:tc>
                <a:extLst>
                  <a:ext uri="{0D108BD9-81ED-4DB2-BD59-A6C34878D82A}">
                    <a16:rowId xmlns:a16="http://schemas.microsoft.com/office/drawing/2014/main" val="1790182479"/>
                  </a:ext>
                </a:extLst>
              </a:tr>
              <a:tr h="606736">
                <a:tc>
                  <a:txBody>
                    <a:bodyPr/>
                    <a:lstStyle/>
                    <a:p>
                      <a:r>
                        <a:rPr lang="en-GB" sz="1600" dirty="0"/>
                        <a:t>Knowledge of developing the More Able and Talented agenda in PE</a:t>
                      </a:r>
                    </a:p>
                  </a:txBody>
                  <a:tcPr/>
                </a:tc>
                <a:tc>
                  <a:txBody>
                    <a:bodyPr/>
                    <a:lstStyle/>
                    <a:p>
                      <a:endParaRPr lang="en-GB" dirty="0"/>
                    </a:p>
                  </a:txBody>
                  <a:tcPr/>
                </a:tc>
                <a:extLst>
                  <a:ext uri="{0D108BD9-81ED-4DB2-BD59-A6C34878D82A}">
                    <a16:rowId xmlns:a16="http://schemas.microsoft.com/office/drawing/2014/main" val="2860841332"/>
                  </a:ext>
                </a:extLst>
              </a:tr>
            </a:tbl>
          </a:graphicData>
        </a:graphic>
      </p:graphicFrame>
      <p:sp>
        <p:nvSpPr>
          <p:cNvPr id="2" name="Title 1">
            <a:extLst>
              <a:ext uri="{FF2B5EF4-FFF2-40B4-BE49-F238E27FC236}">
                <a16:creationId xmlns:a16="http://schemas.microsoft.com/office/drawing/2014/main" id="{AF7DB094-1818-B453-86DB-2E7ACA80C02D}"/>
              </a:ext>
            </a:extLst>
          </p:cNvPr>
          <p:cNvSpPr>
            <a:spLocks noGrp="1"/>
          </p:cNvSpPr>
          <p:nvPr>
            <p:ph type="title"/>
          </p:nvPr>
        </p:nvSpPr>
        <p:spPr>
          <a:xfrm>
            <a:off x="262759" y="179777"/>
            <a:ext cx="10342179" cy="1325563"/>
          </a:xfrm>
        </p:spPr>
        <p:txBody>
          <a:bodyPr>
            <a:normAutofit/>
          </a:bodyPr>
          <a:lstStyle/>
          <a:p>
            <a:pPr algn="ctr"/>
            <a:r>
              <a:rPr lang="en-GB" altLang="en-US" b="1" kern="0" dirty="0">
                <a:solidFill>
                  <a:srgbClr val="000000"/>
                </a:solidFill>
                <a:latin typeface="Arial"/>
                <a:cs typeface="Arial"/>
              </a:rPr>
              <a:t>Responding to the Criteria</a:t>
            </a:r>
            <a:br>
              <a:rPr lang="en-GB" altLang="en-US" b="1" kern="0" dirty="0">
                <a:solidFill>
                  <a:srgbClr val="000000"/>
                </a:solidFill>
                <a:latin typeface="Arial"/>
                <a:cs typeface="Arial"/>
              </a:rPr>
            </a:br>
            <a:r>
              <a:rPr lang="en-GB" altLang="en-US" b="1" kern="0" dirty="0">
                <a:solidFill>
                  <a:srgbClr val="000000"/>
                </a:solidFill>
                <a:latin typeface="Arial"/>
                <a:cs typeface="Arial"/>
              </a:rPr>
              <a:t>Form (Table)</a:t>
            </a:r>
            <a:endParaRPr lang="en-GB" b="1" dirty="0"/>
          </a:p>
        </p:txBody>
      </p:sp>
    </p:spTree>
    <p:extLst>
      <p:ext uri="{BB962C8B-B14F-4D97-AF65-F5344CB8AC3E}">
        <p14:creationId xmlns:p14="http://schemas.microsoft.com/office/powerpoint/2010/main" val="3728200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03671-1E22-77CE-ABFE-5915E6DB0307}"/>
            </a:ext>
          </a:extLst>
        </p:cNvPr>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E4A0D00B-A19B-0478-E25C-3E0494EBE94D}"/>
              </a:ext>
            </a:extLst>
          </p:cNvPr>
          <p:cNvGraphicFramePr>
            <a:graphicFrameLocks noGrp="1"/>
          </p:cNvGraphicFramePr>
          <p:nvPr>
            <p:ph idx="1"/>
          </p:nvPr>
        </p:nvGraphicFramePr>
        <p:xfrm>
          <a:off x="1262007" y="2095400"/>
          <a:ext cx="10761826" cy="4582823"/>
        </p:xfrm>
        <a:graphic>
          <a:graphicData uri="http://schemas.openxmlformats.org/drawingml/2006/table">
            <a:tbl>
              <a:tblPr firstRow="1" bandRow="1">
                <a:tableStyleId>{5C22544A-7EE6-4342-B048-85BDC9FD1C3A}</a:tableStyleId>
              </a:tblPr>
              <a:tblGrid>
                <a:gridCol w="5380913">
                  <a:extLst>
                    <a:ext uri="{9D8B030D-6E8A-4147-A177-3AD203B41FA5}">
                      <a16:colId xmlns:a16="http://schemas.microsoft.com/office/drawing/2014/main" val="695747394"/>
                    </a:ext>
                  </a:extLst>
                </a:gridCol>
                <a:gridCol w="5380913">
                  <a:extLst>
                    <a:ext uri="{9D8B030D-6E8A-4147-A177-3AD203B41FA5}">
                      <a16:colId xmlns:a16="http://schemas.microsoft.com/office/drawing/2014/main" val="2923548137"/>
                    </a:ext>
                  </a:extLst>
                </a:gridCol>
              </a:tblGrid>
              <a:tr h="383202">
                <a:tc>
                  <a:txBody>
                    <a:bodyPr/>
                    <a:lstStyle/>
                    <a:p>
                      <a:r>
                        <a:rPr lang="en-GB" dirty="0"/>
                        <a:t>Essential Criteria (POINT)</a:t>
                      </a:r>
                    </a:p>
                  </a:txBody>
                  <a:tcPr>
                    <a:solidFill>
                      <a:schemeClr val="accent1"/>
                    </a:solidFill>
                  </a:tcPr>
                </a:tc>
                <a:tc>
                  <a:txBody>
                    <a:bodyPr/>
                    <a:lstStyle/>
                    <a:p>
                      <a:r>
                        <a:rPr lang="en-GB" dirty="0"/>
                        <a:t>EVIDENCE &amp; EVALUATION</a:t>
                      </a:r>
                    </a:p>
                  </a:txBody>
                  <a:tcPr/>
                </a:tc>
                <a:extLst>
                  <a:ext uri="{0D108BD9-81ED-4DB2-BD59-A6C34878D82A}">
                    <a16:rowId xmlns:a16="http://schemas.microsoft.com/office/drawing/2014/main" val="2989799750"/>
                  </a:ext>
                </a:extLst>
              </a:tr>
              <a:tr h="2430511">
                <a:tc>
                  <a:txBody>
                    <a:bodyPr/>
                    <a:lstStyle/>
                    <a:p>
                      <a:r>
                        <a:rPr lang="en-GB" sz="1600" b="1" dirty="0"/>
                        <a:t>Knowledge &amp; Experience</a:t>
                      </a:r>
                    </a:p>
                    <a:p>
                      <a:r>
                        <a:rPr lang="en-GB" sz="1600" b="0" dirty="0"/>
                        <a:t>A need to address the whole physical education continuum, including collaborative working with feeder schools.</a:t>
                      </a:r>
                    </a:p>
                  </a:txBody>
                  <a:tcPr/>
                </a:tc>
                <a:tc>
                  <a:txBody>
                    <a:bodyPr/>
                    <a:lstStyle/>
                    <a:p>
                      <a:r>
                        <a:rPr lang="en-GB" sz="1600" dirty="0"/>
                        <a:t>I have extended and strengthened the Primary-Secondary links within the catchment area by organising football, rugby and netball tournaments and an athletics evening with a view to increasing the number of students transferring to the school but, ultimately with the focus on identifying end of Key Stage 2 achievement levels and, hence, raising standards in Key Stage 3. Overall, this has been, and remains, a very successful exercise as the number of students achieving level 5+ at the end of Key Stage 3 last year was 70%.</a:t>
                      </a:r>
                    </a:p>
                  </a:txBody>
                  <a:tcPr/>
                </a:tc>
                <a:extLst>
                  <a:ext uri="{0D108BD9-81ED-4DB2-BD59-A6C34878D82A}">
                    <a16:rowId xmlns:a16="http://schemas.microsoft.com/office/drawing/2014/main" val="1736341638"/>
                  </a:ext>
                </a:extLst>
              </a:tr>
              <a:tr h="542264">
                <a:tc>
                  <a:txBody>
                    <a:bodyPr/>
                    <a:lstStyle/>
                    <a:p>
                      <a:r>
                        <a:rPr lang="en-GB" sz="1600" dirty="0"/>
                        <a:t>Knowledge/understanding of applying </a:t>
                      </a:r>
                      <a:r>
                        <a:rPr lang="en-GB" sz="1600" dirty="0" err="1"/>
                        <a:t>AfL</a:t>
                      </a:r>
                      <a:r>
                        <a:rPr lang="en-GB" sz="1600" dirty="0"/>
                        <a:t>/ Thinking skills principles in the classroom</a:t>
                      </a:r>
                    </a:p>
                  </a:txBody>
                  <a:tcPr/>
                </a:tc>
                <a:tc>
                  <a:txBody>
                    <a:bodyPr/>
                    <a:lstStyle/>
                    <a:p>
                      <a:endParaRPr lang="en-GB" dirty="0"/>
                    </a:p>
                  </a:txBody>
                  <a:tcPr/>
                </a:tc>
                <a:extLst>
                  <a:ext uri="{0D108BD9-81ED-4DB2-BD59-A6C34878D82A}">
                    <a16:rowId xmlns:a16="http://schemas.microsoft.com/office/drawing/2014/main" val="710466271"/>
                  </a:ext>
                </a:extLst>
              </a:tr>
              <a:tr h="583254">
                <a:tc>
                  <a:txBody>
                    <a:bodyPr/>
                    <a:lstStyle/>
                    <a:p>
                      <a:r>
                        <a:rPr lang="en-US" sz="1600" dirty="0"/>
                        <a:t>Knowledge and experience of using emerging technologies to support teaching and learning</a:t>
                      </a:r>
                      <a:endParaRPr lang="en-GB" sz="1600" dirty="0"/>
                    </a:p>
                  </a:txBody>
                  <a:tcPr/>
                </a:tc>
                <a:tc>
                  <a:txBody>
                    <a:bodyPr/>
                    <a:lstStyle/>
                    <a:p>
                      <a:endParaRPr lang="en-GB" dirty="0"/>
                    </a:p>
                  </a:txBody>
                  <a:tcPr/>
                </a:tc>
                <a:extLst>
                  <a:ext uri="{0D108BD9-81ED-4DB2-BD59-A6C34878D82A}">
                    <a16:rowId xmlns:a16="http://schemas.microsoft.com/office/drawing/2014/main" val="1790182479"/>
                  </a:ext>
                </a:extLst>
              </a:tr>
              <a:tr h="606736">
                <a:tc>
                  <a:txBody>
                    <a:bodyPr/>
                    <a:lstStyle/>
                    <a:p>
                      <a:r>
                        <a:rPr lang="en-GB" sz="1600" dirty="0"/>
                        <a:t>Knowledge of developing the More Able and Talented agenda in PE</a:t>
                      </a:r>
                    </a:p>
                  </a:txBody>
                  <a:tcPr/>
                </a:tc>
                <a:tc>
                  <a:txBody>
                    <a:bodyPr/>
                    <a:lstStyle/>
                    <a:p>
                      <a:endParaRPr lang="en-GB" dirty="0"/>
                    </a:p>
                  </a:txBody>
                  <a:tcPr/>
                </a:tc>
                <a:extLst>
                  <a:ext uri="{0D108BD9-81ED-4DB2-BD59-A6C34878D82A}">
                    <a16:rowId xmlns:a16="http://schemas.microsoft.com/office/drawing/2014/main" val="2860841332"/>
                  </a:ext>
                </a:extLst>
              </a:tr>
            </a:tbl>
          </a:graphicData>
        </a:graphic>
      </p:graphicFrame>
      <p:sp>
        <p:nvSpPr>
          <p:cNvPr id="2" name="Title 1">
            <a:extLst>
              <a:ext uri="{FF2B5EF4-FFF2-40B4-BE49-F238E27FC236}">
                <a16:creationId xmlns:a16="http://schemas.microsoft.com/office/drawing/2014/main" id="{20D1E438-FCE4-2E1D-09A5-06683E55761A}"/>
              </a:ext>
            </a:extLst>
          </p:cNvPr>
          <p:cNvSpPr>
            <a:spLocks noGrp="1"/>
          </p:cNvSpPr>
          <p:nvPr>
            <p:ph type="title"/>
          </p:nvPr>
        </p:nvSpPr>
        <p:spPr>
          <a:xfrm>
            <a:off x="262759" y="179777"/>
            <a:ext cx="10342179" cy="1325563"/>
          </a:xfrm>
        </p:spPr>
        <p:txBody>
          <a:bodyPr>
            <a:normAutofit/>
          </a:bodyPr>
          <a:lstStyle/>
          <a:p>
            <a:pPr algn="ctr"/>
            <a:r>
              <a:rPr lang="en-GB" altLang="en-US" b="1" kern="0" dirty="0">
                <a:solidFill>
                  <a:srgbClr val="000000"/>
                </a:solidFill>
                <a:latin typeface="Arial"/>
                <a:cs typeface="Arial"/>
              </a:rPr>
              <a:t>Responding to the Criteria</a:t>
            </a:r>
            <a:br>
              <a:rPr lang="en-GB" altLang="en-US" b="1" kern="0" dirty="0">
                <a:solidFill>
                  <a:srgbClr val="000000"/>
                </a:solidFill>
                <a:latin typeface="Arial"/>
                <a:cs typeface="Arial"/>
              </a:rPr>
            </a:br>
            <a:r>
              <a:rPr lang="en-GB" altLang="en-US" b="1" kern="0" dirty="0">
                <a:solidFill>
                  <a:srgbClr val="000000"/>
                </a:solidFill>
                <a:latin typeface="Arial"/>
                <a:cs typeface="Arial"/>
              </a:rPr>
              <a:t>Form (Table)</a:t>
            </a:r>
            <a:endParaRPr lang="en-GB" b="1" dirty="0"/>
          </a:p>
        </p:txBody>
      </p:sp>
    </p:spTree>
    <p:extLst>
      <p:ext uri="{BB962C8B-B14F-4D97-AF65-F5344CB8AC3E}">
        <p14:creationId xmlns:p14="http://schemas.microsoft.com/office/powerpoint/2010/main" val="74177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b="1" kern="0" dirty="0">
                <a:solidFill>
                  <a:srgbClr val="000000"/>
                </a:solidFill>
                <a:latin typeface="Arial"/>
                <a:cs typeface="Arial"/>
              </a:rPr>
              <a:t>The process</a:t>
            </a:r>
            <a:endParaRPr lang="en-GB" b="1" dirty="0"/>
          </a:p>
        </p:txBody>
      </p:sp>
      <p:sp>
        <p:nvSpPr>
          <p:cNvPr id="3" name="Content Placeholder 2"/>
          <p:cNvSpPr>
            <a:spLocks noGrp="1"/>
          </p:cNvSpPr>
          <p:nvPr>
            <p:ph idx="1"/>
          </p:nvPr>
        </p:nvSpPr>
        <p:spPr>
          <a:xfrm>
            <a:off x="1693744" y="2311933"/>
            <a:ext cx="9301634" cy="3610110"/>
          </a:xfrm>
        </p:spPr>
        <p:txBody>
          <a:bodyPr>
            <a:normAutofit/>
          </a:bodyPr>
          <a:lstStyle/>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School receives application</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Makes photocopies / prints copies</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Circulates to appointment panel</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Shortlists, scoring against criteria from the person specification</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Might go through yes, no, maybe piles</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Invites shortlisted candidates for interview</a:t>
            </a:r>
          </a:p>
        </p:txBody>
      </p:sp>
    </p:spTree>
    <p:extLst>
      <p:ext uri="{BB962C8B-B14F-4D97-AF65-F5344CB8AC3E}">
        <p14:creationId xmlns:p14="http://schemas.microsoft.com/office/powerpoint/2010/main" val="1653336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2000"/>
                            </p:stCondLst>
                            <p:childTnLst>
                              <p:par>
                                <p:cTn id="13" presetID="10" presetClass="entr" presetSubtype="0" fill="hold" nodeType="afterEffect">
                                  <p:stCondLst>
                                    <p:cond delay="1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3500"/>
                            </p:stCondLst>
                            <p:childTnLst>
                              <p:par>
                                <p:cTn id="17" presetID="10" presetClass="entr" presetSubtype="0" fill="hold" nodeType="afterEffect">
                                  <p:stCondLst>
                                    <p:cond delay="1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5000"/>
                            </p:stCondLst>
                            <p:childTnLst>
                              <p:par>
                                <p:cTn id="21" presetID="10"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6500"/>
                            </p:stCondLst>
                            <p:childTnLst>
                              <p:par>
                                <p:cTn id="25" presetID="10" presetClass="entr" presetSubtype="0" fill="hold" nodeType="afterEffect">
                                  <p:stCondLst>
                                    <p:cond delay="10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normAutofit/>
          </a:bodyPr>
          <a:lstStyle/>
          <a:p>
            <a:r>
              <a:rPr lang="en-GB" altLang="en-US" b="1" kern="0" dirty="0">
                <a:solidFill>
                  <a:srgbClr val="000000"/>
                </a:solidFill>
                <a:latin typeface="Arial"/>
                <a:cs typeface="Arial"/>
              </a:rPr>
              <a:t>How to avoid the ‘No’ pile</a:t>
            </a:r>
            <a:endParaRPr lang="en-GB" sz="4800" b="1" dirty="0"/>
          </a:p>
        </p:txBody>
      </p:sp>
      <p:sp>
        <p:nvSpPr>
          <p:cNvPr id="3" name="Content Placeholder 2"/>
          <p:cNvSpPr>
            <a:spLocks noGrp="1"/>
          </p:cNvSpPr>
          <p:nvPr>
            <p:ph idx="1"/>
          </p:nvPr>
        </p:nvSpPr>
        <p:spPr>
          <a:xfrm>
            <a:off x="1403598" y="2844921"/>
            <a:ext cx="10596618" cy="2692850"/>
          </a:xfrm>
        </p:spPr>
        <p:txBody>
          <a:bodyPr>
            <a:normAutofit/>
          </a:bodyPr>
          <a:lstStyle/>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Tailor your Covering Letter / Additional Info / Personal Statement to the school and their requirements</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No mistakes in the application</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If you have gaps in your employment, explain why</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Criminal convictions (DBS)</a:t>
            </a:r>
          </a:p>
          <a:p>
            <a:pPr eaLnBrk="0" fontAlgn="base" hangingPunct="0">
              <a:lnSpc>
                <a:spcPct val="100000"/>
              </a:lnSpc>
              <a:spcBef>
                <a:spcPct val="20000"/>
              </a:spcBef>
              <a:spcAft>
                <a:spcPct val="0"/>
              </a:spcAft>
            </a:pPr>
            <a:r>
              <a:rPr lang="en-GB" altLang="en-US" sz="2400" kern="0" dirty="0">
                <a:solidFill>
                  <a:srgbClr val="000000"/>
                </a:solidFill>
                <a:latin typeface="Arial"/>
                <a:cs typeface="Arial"/>
              </a:rPr>
              <a:t>Do not use jargon (acronyms) in your application</a:t>
            </a:r>
          </a:p>
        </p:txBody>
      </p:sp>
    </p:spTree>
    <p:extLst>
      <p:ext uri="{BB962C8B-B14F-4D97-AF65-F5344CB8AC3E}">
        <p14:creationId xmlns:p14="http://schemas.microsoft.com/office/powerpoint/2010/main" val="2492872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179777"/>
            <a:ext cx="8924109" cy="1325563"/>
          </a:xfrm>
        </p:spPr>
        <p:txBody>
          <a:bodyPr/>
          <a:lstStyle/>
          <a:p>
            <a:r>
              <a:rPr lang="en-GB" altLang="en-US" sz="4000" b="1" kern="0" dirty="0">
                <a:solidFill>
                  <a:srgbClr val="000000"/>
                </a:solidFill>
                <a:latin typeface="Arial"/>
                <a:cs typeface="Arial"/>
              </a:rPr>
              <a:t>Some important advice</a:t>
            </a:r>
            <a:endParaRPr lang="en-GB" b="1" dirty="0"/>
          </a:p>
        </p:txBody>
      </p:sp>
      <p:sp>
        <p:nvSpPr>
          <p:cNvPr id="5" name="Content Placeholder 4"/>
          <p:cNvSpPr>
            <a:spLocks noGrp="1"/>
          </p:cNvSpPr>
          <p:nvPr>
            <p:ph idx="1"/>
          </p:nvPr>
        </p:nvSpPr>
        <p:spPr>
          <a:xfrm>
            <a:off x="1177835" y="1825625"/>
            <a:ext cx="10787423" cy="4351338"/>
          </a:xfrm>
        </p:spPr>
        <p:txBody>
          <a:bodyPr>
            <a:normAutofit fontScale="92500"/>
          </a:bodyPr>
          <a:lstStyle/>
          <a:p>
            <a:pPr marL="342900" lvl="0" indent="-342900" fontAlgn="base">
              <a:lnSpc>
                <a:spcPct val="100000"/>
              </a:lnSpc>
              <a:spcBef>
                <a:spcPct val="20000"/>
              </a:spcBef>
              <a:spcAft>
                <a:spcPct val="0"/>
              </a:spcAft>
              <a:buFontTx/>
              <a:buChar char="•"/>
            </a:pPr>
            <a:endParaRPr lang="en-GB" altLang="en-US" sz="2400" kern="0" dirty="0">
              <a:solidFill>
                <a:srgbClr val="000000"/>
              </a:solidFill>
              <a:latin typeface="Arial"/>
              <a:cs typeface="Arial"/>
            </a:endParaRPr>
          </a:p>
          <a:p>
            <a:pPr marL="342900" lvl="0" indent="-342900" fontAlgn="base">
              <a:lnSpc>
                <a:spcPct val="100000"/>
              </a:lnSpc>
              <a:spcBef>
                <a:spcPct val="20000"/>
              </a:spcBef>
              <a:spcAft>
                <a:spcPct val="0"/>
              </a:spcAft>
              <a:buClr>
                <a:srgbClr val="1D4F91"/>
              </a:buClr>
              <a:buFontTx/>
              <a:buChar char="•"/>
            </a:pPr>
            <a:r>
              <a:rPr lang="en-GB" altLang="en-US" kern="0" dirty="0">
                <a:solidFill>
                  <a:srgbClr val="000000"/>
                </a:solidFill>
                <a:latin typeface="Arial"/>
                <a:cs typeface="Arial"/>
              </a:rPr>
              <a:t>The Application and the Form (table) / Additional Info / Covering Letter / Personal Statement is what’s used to get an interview. You must take your time to complete both and ensure that you’re 100% happy with both before you send them in.</a:t>
            </a:r>
          </a:p>
          <a:p>
            <a:pPr marL="0" lvl="0" indent="0" fontAlgn="base">
              <a:lnSpc>
                <a:spcPct val="100000"/>
              </a:lnSpc>
              <a:spcBef>
                <a:spcPct val="20000"/>
              </a:spcBef>
              <a:spcAft>
                <a:spcPct val="0"/>
              </a:spcAft>
              <a:buClr>
                <a:srgbClr val="1D4F91"/>
              </a:buClr>
              <a:buNone/>
            </a:pPr>
            <a:endParaRPr lang="en-GB" altLang="en-US" kern="0" dirty="0">
              <a:solidFill>
                <a:srgbClr val="000000"/>
              </a:solidFill>
              <a:latin typeface="Arial"/>
              <a:cs typeface="Arial"/>
            </a:endParaRPr>
          </a:p>
          <a:p>
            <a:pPr marL="342900" lvl="0" indent="-342900" fontAlgn="base">
              <a:lnSpc>
                <a:spcPct val="100000"/>
              </a:lnSpc>
              <a:spcBef>
                <a:spcPct val="20000"/>
              </a:spcBef>
              <a:spcAft>
                <a:spcPct val="0"/>
              </a:spcAft>
              <a:buClr>
                <a:srgbClr val="1D4F91"/>
              </a:buClr>
              <a:buFontTx/>
              <a:buChar char="•"/>
            </a:pPr>
            <a:r>
              <a:rPr lang="en-GB" altLang="en-US" kern="0" dirty="0">
                <a:solidFill>
                  <a:srgbClr val="000000"/>
                </a:solidFill>
                <a:latin typeface="Arial"/>
                <a:cs typeface="Arial"/>
              </a:rPr>
              <a:t>Send the application to arrive at least a day before the closing date.</a:t>
            </a:r>
          </a:p>
          <a:p>
            <a:pPr marL="342900" lvl="0" indent="-342900" fontAlgn="base">
              <a:lnSpc>
                <a:spcPct val="100000"/>
              </a:lnSpc>
              <a:spcBef>
                <a:spcPct val="20000"/>
              </a:spcBef>
              <a:spcAft>
                <a:spcPct val="0"/>
              </a:spcAft>
              <a:buClr>
                <a:srgbClr val="1D4F91"/>
              </a:buClr>
              <a:buFontTx/>
              <a:buChar char="•"/>
            </a:pPr>
            <a:endParaRPr lang="en-GB" altLang="en-US" kern="0" dirty="0">
              <a:solidFill>
                <a:srgbClr val="000000"/>
              </a:solidFill>
              <a:latin typeface="Arial"/>
              <a:cs typeface="Arial"/>
            </a:endParaRPr>
          </a:p>
          <a:p>
            <a:pPr marL="342900" lvl="0" indent="-342900" fontAlgn="base">
              <a:lnSpc>
                <a:spcPct val="100000"/>
              </a:lnSpc>
              <a:spcBef>
                <a:spcPct val="20000"/>
              </a:spcBef>
              <a:spcAft>
                <a:spcPct val="0"/>
              </a:spcAft>
              <a:buClr>
                <a:srgbClr val="1D4F91"/>
              </a:buClr>
              <a:buFontTx/>
              <a:buChar char="•"/>
            </a:pPr>
            <a:r>
              <a:rPr lang="en-GB" altLang="en-US" kern="0" dirty="0">
                <a:solidFill>
                  <a:srgbClr val="000000"/>
                </a:solidFill>
                <a:latin typeface="Arial"/>
                <a:cs typeface="Arial"/>
              </a:rPr>
              <a:t>Remember the delivered and read receipts if sending in by e-mail.</a:t>
            </a:r>
          </a:p>
        </p:txBody>
      </p:sp>
    </p:spTree>
    <p:extLst>
      <p:ext uri="{BB962C8B-B14F-4D97-AF65-F5344CB8AC3E}">
        <p14:creationId xmlns:p14="http://schemas.microsoft.com/office/powerpoint/2010/main" val="3747876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325" y="561264"/>
            <a:ext cx="9144000" cy="3706418"/>
          </a:xfrm>
        </p:spPr>
        <p:txBody>
          <a:bodyPr>
            <a:normAutofit/>
          </a:bodyPr>
          <a:lstStyle/>
          <a:p>
            <a:pPr marL="342900" lvl="0" indent="-342900" algn="ctr" fontAlgn="base">
              <a:spcBef>
                <a:spcPct val="20000"/>
              </a:spcBef>
              <a:spcAft>
                <a:spcPct val="0"/>
              </a:spcAft>
              <a:defRPr/>
            </a:pPr>
            <a:r>
              <a:rPr lang="en-GB" sz="9600" b="0" kern="0" dirty="0">
                <a:latin typeface="Arial Rounded MT Bold" pitchFamily="34" charset="0"/>
                <a:ea typeface="+mn-ea"/>
                <a:cs typeface="Arial"/>
              </a:rPr>
              <a:t>Good Luck!</a:t>
            </a:r>
            <a:endParaRPr lang="en-GB" sz="2800" dirty="0"/>
          </a:p>
        </p:txBody>
      </p:sp>
      <p:sp>
        <p:nvSpPr>
          <p:cNvPr id="3" name="Subtitle 2"/>
          <p:cNvSpPr>
            <a:spLocks noGrp="1"/>
          </p:cNvSpPr>
          <p:nvPr>
            <p:ph type="subTitle" idx="1"/>
          </p:nvPr>
        </p:nvSpPr>
        <p:spPr>
          <a:xfrm>
            <a:off x="151990" y="5025549"/>
            <a:ext cx="9144000" cy="1622030"/>
          </a:xfrm>
        </p:spPr>
        <p:txBody>
          <a:bodyPr>
            <a:normAutofit lnSpcReduction="10000"/>
          </a:bodyPr>
          <a:lstStyle/>
          <a:p>
            <a:pPr lvl="0">
              <a:lnSpc>
                <a:spcPct val="100000"/>
              </a:lnSpc>
              <a:spcBef>
                <a:spcPts val="0"/>
              </a:spcBef>
            </a:pPr>
            <a:r>
              <a:rPr lang="en-GB" sz="2800" b="1" dirty="0">
                <a:solidFill>
                  <a:prstClr val="white"/>
                </a:solidFill>
                <a:ea typeface="+mj-ea"/>
              </a:rPr>
              <a:t>Contact:</a:t>
            </a:r>
          </a:p>
          <a:p>
            <a:pPr lvl="0">
              <a:lnSpc>
                <a:spcPct val="100000"/>
              </a:lnSpc>
              <a:spcBef>
                <a:spcPts val="0"/>
              </a:spcBef>
            </a:pPr>
            <a:r>
              <a:rPr lang="en-GB" sz="2000" dirty="0">
                <a:solidFill>
                  <a:prstClr val="white"/>
                </a:solidFill>
              </a:rPr>
              <a:t>Stuart Williams</a:t>
            </a:r>
          </a:p>
          <a:p>
            <a:pPr lvl="0">
              <a:lnSpc>
                <a:spcPct val="100000"/>
              </a:lnSpc>
              <a:spcBef>
                <a:spcPts val="0"/>
              </a:spcBef>
            </a:pPr>
            <a:r>
              <a:rPr lang="en-GB" sz="2000" dirty="0">
                <a:solidFill>
                  <a:prstClr val="white"/>
                </a:solidFill>
              </a:rPr>
              <a:t>Senior Wales Representation Officer</a:t>
            </a:r>
          </a:p>
          <a:p>
            <a:pPr lvl="0">
              <a:lnSpc>
                <a:spcPct val="100000"/>
              </a:lnSpc>
              <a:spcBef>
                <a:spcPts val="0"/>
              </a:spcBef>
            </a:pPr>
            <a:r>
              <a:rPr lang="en-GB" sz="2000" dirty="0">
                <a:solidFill>
                  <a:prstClr val="white"/>
                </a:solidFill>
                <a:hlinkClick r:id="rId2"/>
              </a:rPr>
              <a:t>stuart.williams@neu.org.uk</a:t>
            </a:r>
            <a:r>
              <a:rPr lang="en-GB" sz="2000" dirty="0">
                <a:solidFill>
                  <a:prstClr val="white"/>
                </a:solidFill>
              </a:rPr>
              <a:t> </a:t>
            </a:r>
          </a:p>
          <a:p>
            <a:pPr>
              <a:lnSpc>
                <a:spcPct val="100000"/>
              </a:lnSpc>
              <a:spcBef>
                <a:spcPts val="0"/>
              </a:spcBef>
            </a:pPr>
            <a:r>
              <a:rPr lang="en-GB" sz="2000" dirty="0">
                <a:solidFill>
                  <a:prstClr val="white"/>
                </a:solidFill>
              </a:rPr>
              <a:t>@</a:t>
            </a:r>
            <a:r>
              <a:rPr lang="en-GB" sz="2000" dirty="0" err="1">
                <a:solidFill>
                  <a:prstClr val="white"/>
                </a:solidFill>
              </a:rPr>
              <a:t>NEUCymru</a:t>
            </a:r>
            <a:endParaRPr lang="en-GB" sz="2000" dirty="0">
              <a:solidFill>
                <a:prstClr val="white"/>
              </a:solidFill>
            </a:endParaRPr>
          </a:p>
          <a:p>
            <a:pPr>
              <a:lnSpc>
                <a:spcPct val="100000"/>
              </a:lnSpc>
              <a:spcBef>
                <a:spcPts val="0"/>
              </a:spcBef>
            </a:pPr>
            <a:endParaRPr lang="en-GB" sz="2000" dirty="0"/>
          </a:p>
        </p:txBody>
      </p:sp>
      <p:sp>
        <p:nvSpPr>
          <p:cNvPr id="5" name="TextBox 4">
            <a:extLst>
              <a:ext uri="{FF2B5EF4-FFF2-40B4-BE49-F238E27FC236}">
                <a16:creationId xmlns:a16="http://schemas.microsoft.com/office/drawing/2014/main" id="{8238C4AD-B391-4B1C-B597-35E27CB464D2}"/>
              </a:ext>
            </a:extLst>
          </p:cNvPr>
          <p:cNvSpPr txBox="1"/>
          <p:nvPr/>
        </p:nvSpPr>
        <p:spPr>
          <a:xfrm>
            <a:off x="8687513" y="4309241"/>
            <a:ext cx="335249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srgbClr val="04ADCE"/>
                </a:solidFill>
                <a:effectLst/>
                <a:uLnTx/>
                <a:uFillTx/>
                <a:latin typeface="Arial Rounded MT Bold" panose="020F0704030504030204" pitchFamily="34" charset="0"/>
                <a:ea typeface="+mn-ea"/>
                <a:cs typeface="+mn-cs"/>
              </a:rPr>
              <a:t>Upgrade to full membership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srgbClr val="04ADCE"/>
                </a:solidFill>
                <a:effectLst/>
                <a:uLnTx/>
                <a:uFillTx/>
                <a:latin typeface="Arial Rounded MT Bold" panose="020F0704030504030204" pitchFamily="34" charset="0"/>
                <a:ea typeface="+mn-ea"/>
                <a:cs typeface="+mn-cs"/>
              </a:rPr>
              <a:t>Only £1 for your NQT year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Qr code&#10;&#10;Description automatically generated">
            <a:extLst>
              <a:ext uri="{FF2B5EF4-FFF2-40B4-BE49-F238E27FC236}">
                <a16:creationId xmlns:a16="http://schemas.microsoft.com/office/drawing/2014/main" id="{3F76EAA3-6D9C-412A-AA9E-6AF3D425F9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69012" y="5025549"/>
            <a:ext cx="1622030" cy="1622030"/>
          </a:xfrm>
          <a:prstGeom prst="rect">
            <a:avLst/>
          </a:prstGeom>
        </p:spPr>
      </p:pic>
    </p:spTree>
    <p:extLst>
      <p:ext uri="{BB962C8B-B14F-4D97-AF65-F5344CB8AC3E}">
        <p14:creationId xmlns:p14="http://schemas.microsoft.com/office/powerpoint/2010/main" val="1854997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4217</TotalTime>
  <Words>2905</Words>
  <Application>Microsoft Office PowerPoint</Application>
  <PresentationFormat>Widescreen</PresentationFormat>
  <Paragraphs>271</Paragraphs>
  <Slides>28</Slides>
  <Notes>11</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28</vt:i4>
      </vt:variant>
    </vt:vector>
  </HeadingPairs>
  <TitlesOfParts>
    <vt:vector size="37" baseType="lpstr">
      <vt:lpstr>Arial</vt:lpstr>
      <vt:lpstr>Arial Rounded MT Bold</vt:lpstr>
      <vt:lpstr>Calibri</vt:lpstr>
      <vt:lpstr>Calibri Light</vt:lpstr>
      <vt:lpstr>Office Theme</vt:lpstr>
      <vt:lpstr>1_Office Theme</vt:lpstr>
      <vt:lpstr>2_Office Theme</vt:lpstr>
      <vt:lpstr>3_Office Theme</vt:lpstr>
      <vt:lpstr>4_Office Theme</vt:lpstr>
      <vt:lpstr>Job Applications Essential Information</vt:lpstr>
      <vt:lpstr>What we will cover...</vt:lpstr>
      <vt:lpstr>Before you begin</vt:lpstr>
      <vt:lpstr>Looking for vacancies</vt:lpstr>
      <vt:lpstr>The Advert (Primary – local paper)</vt:lpstr>
      <vt:lpstr>The Advert (Primary – e-teach)</vt:lpstr>
      <vt:lpstr>The Advert (Secondary – e-teach)</vt:lpstr>
      <vt:lpstr>Is this the job for you ?</vt:lpstr>
      <vt:lpstr>What to look out for…</vt:lpstr>
      <vt:lpstr>Making the Application</vt:lpstr>
      <vt:lpstr>Make sure you meet the Person Specification</vt:lpstr>
      <vt:lpstr>Person Specification – current example</vt:lpstr>
      <vt:lpstr>Essential &amp; Desirable Criteria</vt:lpstr>
      <vt:lpstr>POINT</vt:lpstr>
      <vt:lpstr>EVIDENCE</vt:lpstr>
      <vt:lpstr>EVALUATION</vt:lpstr>
      <vt:lpstr>POINT</vt:lpstr>
      <vt:lpstr>EVIDENCE</vt:lpstr>
      <vt:lpstr>EVALUATION</vt:lpstr>
      <vt:lpstr>Responding to the Criteria</vt:lpstr>
      <vt:lpstr>Responding to the Criteria</vt:lpstr>
      <vt:lpstr>Responding to the Criteria Form (Table)</vt:lpstr>
      <vt:lpstr>Responding to the Criteria Form (Table)</vt:lpstr>
      <vt:lpstr>Responding to the Criteria Form (Table)</vt:lpstr>
      <vt:lpstr>The process</vt:lpstr>
      <vt:lpstr>How to avoid the ‘No’ pile</vt:lpstr>
      <vt:lpstr>Some important advice</vt:lpstr>
      <vt:lpstr>Good Luck!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Marshall</dc:creator>
  <cp:lastModifiedBy>Jayne Morgan</cp:lastModifiedBy>
  <cp:revision>130</cp:revision>
  <dcterms:created xsi:type="dcterms:W3CDTF">2017-08-01T08:30:42Z</dcterms:created>
  <dcterms:modified xsi:type="dcterms:W3CDTF">2026-02-23T11:40:03Z</dcterms:modified>
</cp:coreProperties>
</file>