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3" r:id="rId1"/>
  </p:sldMasterIdLst>
  <p:sldIdLst>
    <p:sldId id="258" r:id="rId2"/>
    <p:sldId id="259" r:id="rId3"/>
    <p:sldId id="257" r:id="rId4"/>
  </p:sldIdLst>
  <p:sldSz cx="30267275" cy="213963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6E8E6"/>
    <a:srgbClr val="F3DFDD"/>
    <a:srgbClr val="FC8370"/>
    <a:srgbClr val="FADBD2"/>
    <a:srgbClr val="CCD4DA"/>
    <a:srgbClr val="26A9E1"/>
    <a:srgbClr val="7E549E"/>
    <a:srgbClr val="C2549D"/>
    <a:srgbClr val="46478C"/>
    <a:srgbClr val="74325E"/>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7ECC14-2CC7-43F8-8E28-B21A91364D10}" v="552" dt="2026-03-08T22:12:14.6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37" d="100"/>
          <a:sy n="37" d="100"/>
        </p:scale>
        <p:origin x="365" y="-24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GAN HART" userId="dbfa65819efcbcac" providerId="LiveId" clId="{8A368B80-3004-4187-92C6-9B6D51DEB406}"/>
    <pc:docChg chg="undo redo custSel addSld delSld modSld sldOrd">
      <pc:chgData name="MEGAN HART" userId="dbfa65819efcbcac" providerId="LiveId" clId="{8A368B80-3004-4187-92C6-9B6D51DEB406}" dt="2026-03-08T22:13:53.882" v="2183" actId="1076"/>
      <pc:docMkLst>
        <pc:docMk/>
      </pc:docMkLst>
      <pc:sldChg chg="addSp delSp modSp del mod ord modClrScheme chgLayout">
        <pc:chgData name="MEGAN HART" userId="dbfa65819efcbcac" providerId="LiveId" clId="{8A368B80-3004-4187-92C6-9B6D51DEB406}" dt="2026-03-08T20:57:52.579" v="1758" actId="2696"/>
        <pc:sldMkLst>
          <pc:docMk/>
          <pc:sldMk cId="0" sldId="256"/>
        </pc:sldMkLst>
        <pc:spChg chg="mod">
          <ac:chgData name="MEGAN HART" userId="dbfa65819efcbcac" providerId="LiveId" clId="{8A368B80-3004-4187-92C6-9B6D51DEB406}" dt="2026-03-08T18:14:38.843" v="1522" actId="207"/>
          <ac:spMkLst>
            <pc:docMk/>
            <pc:sldMk cId="0" sldId="256"/>
            <ac:spMk id="2" creationId="{00000000-0000-0000-0000-000000000000}"/>
          </ac:spMkLst>
        </pc:spChg>
        <pc:spChg chg="mod">
          <ac:chgData name="MEGAN HART" userId="dbfa65819efcbcac" providerId="LiveId" clId="{8A368B80-3004-4187-92C6-9B6D51DEB406}" dt="2026-03-08T17:10:50.037" v="1305" actId="207"/>
          <ac:spMkLst>
            <pc:docMk/>
            <pc:sldMk cId="0" sldId="256"/>
            <ac:spMk id="3" creationId="{00000000-0000-0000-0000-000000000000}"/>
          </ac:spMkLst>
        </pc:spChg>
        <pc:spChg chg="mod">
          <ac:chgData name="MEGAN HART" userId="dbfa65819efcbcac" providerId="LiveId" clId="{8A368B80-3004-4187-92C6-9B6D51DEB406}" dt="2026-03-08T17:10:56.858" v="1306" actId="207"/>
          <ac:spMkLst>
            <pc:docMk/>
            <pc:sldMk cId="0" sldId="256"/>
            <ac:spMk id="4" creationId="{00000000-0000-0000-0000-000000000000}"/>
          </ac:spMkLst>
        </pc:spChg>
        <pc:spChg chg="add mod">
          <ac:chgData name="MEGAN HART" userId="dbfa65819efcbcac" providerId="LiveId" clId="{8A368B80-3004-4187-92C6-9B6D51DEB406}" dt="2026-03-08T18:18:57.849" v="1566" actId="14100"/>
          <ac:spMkLst>
            <pc:docMk/>
            <pc:sldMk cId="0" sldId="256"/>
            <ac:spMk id="5" creationId="{B09AF849-B96F-5BFF-81B1-079CC856DB60}"/>
          </ac:spMkLst>
        </pc:spChg>
        <pc:spChg chg="add del mod">
          <ac:chgData name="MEGAN HART" userId="dbfa65819efcbcac" providerId="LiveId" clId="{8A368B80-3004-4187-92C6-9B6D51DEB406}" dt="2026-03-08T12:20:03.588" v="869"/>
          <ac:spMkLst>
            <pc:docMk/>
            <pc:sldMk cId="0" sldId="256"/>
            <ac:spMk id="6" creationId="{0A8315D8-8294-22BF-4445-7D79D357BBBF}"/>
          </ac:spMkLst>
        </pc:spChg>
        <pc:spChg chg="add del mod">
          <ac:chgData name="MEGAN HART" userId="dbfa65819efcbcac" providerId="LiveId" clId="{8A368B80-3004-4187-92C6-9B6D51DEB406}" dt="2026-03-08T12:48:41.997" v="1071" actId="478"/>
          <ac:spMkLst>
            <pc:docMk/>
            <pc:sldMk cId="0" sldId="256"/>
            <ac:spMk id="6" creationId="{AE828517-943F-3CBD-1DE1-1CCFBDC34299}"/>
          </ac:spMkLst>
        </pc:spChg>
        <pc:spChg chg="add del mod">
          <ac:chgData name="MEGAN HART" userId="dbfa65819efcbcac" providerId="LiveId" clId="{8A368B80-3004-4187-92C6-9B6D51DEB406}" dt="2026-03-08T18:02:09.662" v="1429" actId="478"/>
          <ac:spMkLst>
            <pc:docMk/>
            <pc:sldMk cId="0" sldId="256"/>
            <ac:spMk id="7" creationId="{C537046A-B439-15B1-EB10-60372F446C1A}"/>
          </ac:spMkLst>
        </pc:spChg>
        <pc:spChg chg="add mod">
          <ac:chgData name="MEGAN HART" userId="dbfa65819efcbcac" providerId="LiveId" clId="{8A368B80-3004-4187-92C6-9B6D51DEB406}" dt="2026-03-08T18:27:51.371" v="1644" actId="1076"/>
          <ac:spMkLst>
            <pc:docMk/>
            <pc:sldMk cId="0" sldId="256"/>
            <ac:spMk id="8" creationId="{DDD22ED0-DAC8-BDC7-3CBB-0210AF3A217C}"/>
          </ac:spMkLst>
        </pc:spChg>
        <pc:spChg chg="add del mod">
          <ac:chgData name="MEGAN HART" userId="dbfa65819efcbcac" providerId="LiveId" clId="{8A368B80-3004-4187-92C6-9B6D51DEB406}" dt="2026-03-08T18:02:09.662" v="1431"/>
          <ac:spMkLst>
            <pc:docMk/>
            <pc:sldMk cId="0" sldId="256"/>
            <ac:spMk id="9" creationId="{CB1555A5-9419-CFB9-3A08-0CB24EA3FFA4}"/>
          </ac:spMkLst>
        </pc:spChg>
        <pc:spChg chg="add mod">
          <ac:chgData name="MEGAN HART" userId="dbfa65819efcbcac" providerId="LiveId" clId="{8A368B80-3004-4187-92C6-9B6D51DEB406}" dt="2026-03-08T18:10:49.905" v="1491" actId="1076"/>
          <ac:spMkLst>
            <pc:docMk/>
            <pc:sldMk cId="0" sldId="256"/>
            <ac:spMk id="10" creationId="{3EE14EAB-C470-99F7-CBD4-5C190C49FFB8}"/>
          </ac:spMkLst>
        </pc:spChg>
        <pc:spChg chg="add del">
          <ac:chgData name="MEGAN HART" userId="dbfa65819efcbcac" providerId="LiveId" clId="{8A368B80-3004-4187-92C6-9B6D51DEB406}" dt="2026-03-08T12:21:58.521" v="881" actId="478"/>
          <ac:spMkLst>
            <pc:docMk/>
            <pc:sldMk cId="0" sldId="256"/>
            <ac:spMk id="10" creationId="{D318C9A7-975C-E922-3FE5-A349F7CA8175}"/>
          </ac:spMkLst>
        </pc:spChg>
        <pc:spChg chg="add mod">
          <ac:chgData name="MEGAN HART" userId="dbfa65819efcbcac" providerId="LiveId" clId="{8A368B80-3004-4187-92C6-9B6D51DEB406}" dt="2026-03-08T18:03:52.163" v="1447" actId="1076"/>
          <ac:spMkLst>
            <pc:docMk/>
            <pc:sldMk cId="0" sldId="256"/>
            <ac:spMk id="11" creationId="{6BD3B982-EB00-9BC7-0582-693A3A5F02AD}"/>
          </ac:spMkLst>
        </pc:spChg>
        <pc:spChg chg="add mod">
          <ac:chgData name="MEGAN HART" userId="dbfa65819efcbcac" providerId="LiveId" clId="{8A368B80-3004-4187-92C6-9B6D51DEB406}" dt="2026-03-08T18:23:21.516" v="1602" actId="255"/>
          <ac:spMkLst>
            <pc:docMk/>
            <pc:sldMk cId="0" sldId="256"/>
            <ac:spMk id="12" creationId="{B79CA82F-D7F0-ACAA-EBE2-D5B943D10B45}"/>
          </ac:spMkLst>
        </pc:spChg>
        <pc:spChg chg="add mod">
          <ac:chgData name="MEGAN HART" userId="dbfa65819efcbcac" providerId="LiveId" clId="{8A368B80-3004-4187-92C6-9B6D51DEB406}" dt="2026-03-08T18:30:12.708" v="1667" actId="1076"/>
          <ac:spMkLst>
            <pc:docMk/>
            <pc:sldMk cId="0" sldId="256"/>
            <ac:spMk id="13" creationId="{C9B14946-0707-76D7-6774-30D4A37A625B}"/>
          </ac:spMkLst>
        </pc:spChg>
        <pc:spChg chg="add mod">
          <ac:chgData name="MEGAN HART" userId="dbfa65819efcbcac" providerId="LiveId" clId="{8A368B80-3004-4187-92C6-9B6D51DEB406}" dt="2026-03-08T13:00:27.637" v="1157" actId="14100"/>
          <ac:spMkLst>
            <pc:docMk/>
            <pc:sldMk cId="0" sldId="256"/>
            <ac:spMk id="14" creationId="{906F6E97-825E-F238-9A6D-F6331C2B457A}"/>
          </ac:spMkLst>
        </pc:spChg>
        <pc:spChg chg="add mod">
          <ac:chgData name="MEGAN HART" userId="dbfa65819efcbcac" providerId="LiveId" clId="{8A368B80-3004-4187-92C6-9B6D51DEB406}" dt="2026-03-08T18:30:21.253" v="1669" actId="1076"/>
          <ac:spMkLst>
            <pc:docMk/>
            <pc:sldMk cId="0" sldId="256"/>
            <ac:spMk id="15" creationId="{90F59729-2732-29D3-7E8F-AA38B163118B}"/>
          </ac:spMkLst>
        </pc:spChg>
        <pc:spChg chg="add mod">
          <ac:chgData name="MEGAN HART" userId="dbfa65819efcbcac" providerId="LiveId" clId="{8A368B80-3004-4187-92C6-9B6D51DEB406}" dt="2026-03-08T18:29:17.971" v="1658" actId="14100"/>
          <ac:spMkLst>
            <pc:docMk/>
            <pc:sldMk cId="0" sldId="256"/>
            <ac:spMk id="16" creationId="{E016AEB6-F2D5-04B7-DC38-91FEB6AB1E3E}"/>
          </ac:spMkLst>
        </pc:spChg>
        <pc:spChg chg="add mod">
          <ac:chgData name="MEGAN HART" userId="dbfa65819efcbcac" providerId="LiveId" clId="{8A368B80-3004-4187-92C6-9B6D51DEB406}" dt="2026-03-08T18:29:31.287" v="1659" actId="113"/>
          <ac:spMkLst>
            <pc:docMk/>
            <pc:sldMk cId="0" sldId="256"/>
            <ac:spMk id="17" creationId="{AFBF3211-4E82-B86C-4996-AD7A6BACD705}"/>
          </ac:spMkLst>
        </pc:spChg>
        <pc:spChg chg="add mod">
          <ac:chgData name="MEGAN HART" userId="dbfa65819efcbcac" providerId="LiveId" clId="{8A368B80-3004-4187-92C6-9B6D51DEB406}" dt="2026-03-08T18:29:56.320" v="1663" actId="14100"/>
          <ac:spMkLst>
            <pc:docMk/>
            <pc:sldMk cId="0" sldId="256"/>
            <ac:spMk id="18" creationId="{A7A07FA2-98A7-F263-B5F9-F57008DD9A75}"/>
          </ac:spMkLst>
        </pc:spChg>
        <pc:spChg chg="add mod">
          <ac:chgData name="MEGAN HART" userId="dbfa65819efcbcac" providerId="LiveId" clId="{8A368B80-3004-4187-92C6-9B6D51DEB406}" dt="2026-03-08T18:29:50.365" v="1662" actId="255"/>
          <ac:spMkLst>
            <pc:docMk/>
            <pc:sldMk cId="0" sldId="256"/>
            <ac:spMk id="19" creationId="{27723303-4626-EEE7-1467-DBB7A9981BEF}"/>
          </ac:spMkLst>
        </pc:spChg>
        <pc:spChg chg="add del mod">
          <ac:chgData name="MEGAN HART" userId="dbfa65819efcbcac" providerId="LiveId" clId="{8A368B80-3004-4187-92C6-9B6D51DEB406}" dt="2026-03-08T12:38:39.192" v="988" actId="478"/>
          <ac:spMkLst>
            <pc:docMk/>
            <pc:sldMk cId="0" sldId="256"/>
            <ac:spMk id="20" creationId="{73FC361B-D890-7D65-5FEC-5DBD736947F9}"/>
          </ac:spMkLst>
        </pc:spChg>
        <pc:spChg chg="add mod ord">
          <ac:chgData name="MEGAN HART" userId="dbfa65819efcbcac" providerId="LiveId" clId="{8A368B80-3004-4187-92C6-9B6D51DEB406}" dt="2026-03-08T14:54:07.966" v="1219" actId="14100"/>
          <ac:spMkLst>
            <pc:docMk/>
            <pc:sldMk cId="0" sldId="256"/>
            <ac:spMk id="20" creationId="{CEE96B96-FAA5-9C37-788B-40C2AE1900D9}"/>
          </ac:spMkLst>
        </pc:spChg>
        <pc:spChg chg="add del mod">
          <ac:chgData name="MEGAN HART" userId="dbfa65819efcbcac" providerId="LiveId" clId="{8A368B80-3004-4187-92C6-9B6D51DEB406}" dt="2026-03-08T12:38:53.229" v="991" actId="478"/>
          <ac:spMkLst>
            <pc:docMk/>
            <pc:sldMk cId="0" sldId="256"/>
            <ac:spMk id="21" creationId="{7B22FB71-043C-D17B-B66F-0C11F359FC05}"/>
          </ac:spMkLst>
        </pc:spChg>
        <pc:spChg chg="add mod">
          <ac:chgData name="MEGAN HART" userId="dbfa65819efcbcac" providerId="LiveId" clId="{8A368B80-3004-4187-92C6-9B6D51DEB406}" dt="2026-03-08T18:28:02.945" v="1646" actId="14100"/>
          <ac:spMkLst>
            <pc:docMk/>
            <pc:sldMk cId="0" sldId="256"/>
            <ac:spMk id="22" creationId="{076512A8-77C1-9D4F-E42D-9CAB991F66AD}"/>
          </ac:spMkLst>
        </pc:spChg>
        <pc:spChg chg="add mod">
          <ac:chgData name="MEGAN HART" userId="dbfa65819efcbcac" providerId="LiveId" clId="{8A368B80-3004-4187-92C6-9B6D51DEB406}" dt="2026-03-08T18:19:14.649" v="1568" actId="255"/>
          <ac:spMkLst>
            <pc:docMk/>
            <pc:sldMk cId="0" sldId="256"/>
            <ac:spMk id="23" creationId="{D4EE109D-405B-1939-C019-4A66B91A17AD}"/>
          </ac:spMkLst>
        </pc:spChg>
        <pc:spChg chg="add mod">
          <ac:chgData name="MEGAN HART" userId="dbfa65819efcbcac" providerId="LiveId" clId="{8A368B80-3004-4187-92C6-9B6D51DEB406}" dt="2026-03-08T18:28:07.919" v="1647" actId="1076"/>
          <ac:spMkLst>
            <pc:docMk/>
            <pc:sldMk cId="0" sldId="256"/>
            <ac:spMk id="24" creationId="{84E45A70-7480-83AB-3C8E-BD6D90FB8F98}"/>
          </ac:spMkLst>
        </pc:spChg>
        <pc:spChg chg="add mod">
          <ac:chgData name="MEGAN HART" userId="dbfa65819efcbcac" providerId="LiveId" clId="{8A368B80-3004-4187-92C6-9B6D51DEB406}" dt="2026-03-08T18:30:58.018" v="1676" actId="14100"/>
          <ac:spMkLst>
            <pc:docMk/>
            <pc:sldMk cId="0" sldId="256"/>
            <ac:spMk id="25" creationId="{137DF3B2-CB35-2C7C-B5AB-CA002F639DF8}"/>
          </ac:spMkLst>
        </pc:spChg>
        <pc:spChg chg="add mod">
          <ac:chgData name="MEGAN HART" userId="dbfa65819efcbcac" providerId="LiveId" clId="{8A368B80-3004-4187-92C6-9B6D51DEB406}" dt="2026-03-08T18:04:00.805" v="1448" actId="1076"/>
          <ac:spMkLst>
            <pc:docMk/>
            <pc:sldMk cId="0" sldId="256"/>
            <ac:spMk id="26" creationId="{CA8C8BC7-F8D3-810E-B961-DF3BF4FE4969}"/>
          </ac:spMkLst>
        </pc:spChg>
        <pc:spChg chg="add mod">
          <ac:chgData name="MEGAN HART" userId="dbfa65819efcbcac" providerId="LiveId" clId="{8A368B80-3004-4187-92C6-9B6D51DEB406}" dt="2026-03-08T18:30:53.721" v="1675" actId="1076"/>
          <ac:spMkLst>
            <pc:docMk/>
            <pc:sldMk cId="0" sldId="256"/>
            <ac:spMk id="27" creationId="{30D78C93-6826-B1CC-C5E1-F3F60AA85093}"/>
          </ac:spMkLst>
        </pc:spChg>
        <pc:spChg chg="add mod">
          <ac:chgData name="MEGAN HART" userId="dbfa65819efcbcac" providerId="LiveId" clId="{8A368B80-3004-4187-92C6-9B6D51DEB406}" dt="2026-03-08T18:19:46.527" v="1572" actId="1076"/>
          <ac:spMkLst>
            <pc:docMk/>
            <pc:sldMk cId="0" sldId="256"/>
            <ac:spMk id="29" creationId="{82B9B0CC-9453-24B6-6194-C5624739E5A9}"/>
          </ac:spMkLst>
        </pc:spChg>
        <pc:spChg chg="add mod">
          <ac:chgData name="MEGAN HART" userId="dbfa65819efcbcac" providerId="LiveId" clId="{8A368B80-3004-4187-92C6-9B6D51DEB406}" dt="2026-03-08T18:05:06.804" v="1459" actId="688"/>
          <ac:spMkLst>
            <pc:docMk/>
            <pc:sldMk cId="0" sldId="256"/>
            <ac:spMk id="30" creationId="{3B8028BE-113B-07A3-A18C-04D97CC8CC8E}"/>
          </ac:spMkLst>
        </pc:spChg>
        <pc:spChg chg="add mod">
          <ac:chgData name="MEGAN HART" userId="dbfa65819efcbcac" providerId="LiveId" clId="{8A368B80-3004-4187-92C6-9B6D51DEB406}" dt="2026-03-08T18:27:32.997" v="1641" actId="122"/>
          <ac:spMkLst>
            <pc:docMk/>
            <pc:sldMk cId="0" sldId="256"/>
            <ac:spMk id="32" creationId="{612DCBC7-71AA-3322-1649-BFF65FD5B599}"/>
          </ac:spMkLst>
        </pc:spChg>
        <pc:spChg chg="add mod">
          <ac:chgData name="MEGAN HART" userId="dbfa65819efcbcac" providerId="LiveId" clId="{8A368B80-3004-4187-92C6-9B6D51DEB406}" dt="2026-03-08T18:29:02.383" v="1655" actId="14100"/>
          <ac:spMkLst>
            <pc:docMk/>
            <pc:sldMk cId="0" sldId="256"/>
            <ac:spMk id="33" creationId="{DAC8F61D-5559-F155-68B1-61EBD71D2FFB}"/>
          </ac:spMkLst>
        </pc:spChg>
        <pc:spChg chg="add mod">
          <ac:chgData name="MEGAN HART" userId="dbfa65819efcbcac" providerId="LiveId" clId="{8A368B80-3004-4187-92C6-9B6D51DEB406}" dt="2026-03-08T18:28:53.211" v="1653" actId="1076"/>
          <ac:spMkLst>
            <pc:docMk/>
            <pc:sldMk cId="0" sldId="256"/>
            <ac:spMk id="34" creationId="{FF301026-3454-F9D8-9207-1CE0EA0AC0F5}"/>
          </ac:spMkLst>
        </pc:spChg>
        <pc:spChg chg="add mod">
          <ac:chgData name="MEGAN HART" userId="dbfa65819efcbcac" providerId="LiveId" clId="{8A368B80-3004-4187-92C6-9B6D51DEB406}" dt="2026-03-08T18:11:54.647" v="1501" actId="14100"/>
          <ac:spMkLst>
            <pc:docMk/>
            <pc:sldMk cId="0" sldId="256"/>
            <ac:spMk id="35" creationId="{8BFC87B8-CA22-BC45-E053-7E5EBCEAE2D3}"/>
          </ac:spMkLst>
        </pc:spChg>
        <pc:spChg chg="add mod">
          <ac:chgData name="MEGAN HART" userId="dbfa65819efcbcac" providerId="LiveId" clId="{8A368B80-3004-4187-92C6-9B6D51DEB406}" dt="2026-03-08T18:30:37.031" v="1672" actId="1076"/>
          <ac:spMkLst>
            <pc:docMk/>
            <pc:sldMk cId="0" sldId="256"/>
            <ac:spMk id="37" creationId="{986A5894-ACB3-D17E-6D6E-22799DA8EBCF}"/>
          </ac:spMkLst>
        </pc:spChg>
        <pc:spChg chg="add mod">
          <ac:chgData name="MEGAN HART" userId="dbfa65819efcbcac" providerId="LiveId" clId="{8A368B80-3004-4187-92C6-9B6D51DEB406}" dt="2026-03-08T18:25:53.283" v="1624" actId="14100"/>
          <ac:spMkLst>
            <pc:docMk/>
            <pc:sldMk cId="0" sldId="256"/>
            <ac:spMk id="38" creationId="{7E3E8CE1-8176-17CA-952D-B3E7B7109C3E}"/>
          </ac:spMkLst>
        </pc:spChg>
        <pc:spChg chg="add mod">
          <ac:chgData name="MEGAN HART" userId="dbfa65819efcbcac" providerId="LiveId" clId="{8A368B80-3004-4187-92C6-9B6D51DEB406}" dt="2026-03-08T18:26:08.202" v="1626" actId="1076"/>
          <ac:spMkLst>
            <pc:docMk/>
            <pc:sldMk cId="0" sldId="256"/>
            <ac:spMk id="40" creationId="{53CA0E1F-1A48-8192-198E-D2B7A9054DBD}"/>
          </ac:spMkLst>
        </pc:spChg>
        <pc:spChg chg="add del mod">
          <ac:chgData name="MEGAN HART" userId="dbfa65819efcbcac" providerId="LiveId" clId="{8A368B80-3004-4187-92C6-9B6D51DEB406}" dt="2026-03-08T18:15:19.630" v="1526" actId="478"/>
          <ac:spMkLst>
            <pc:docMk/>
            <pc:sldMk cId="0" sldId="256"/>
            <ac:spMk id="41" creationId="{4698C509-A54C-142A-3732-5A83A3D1E370}"/>
          </ac:spMkLst>
        </pc:spChg>
        <pc:spChg chg="add del mod">
          <ac:chgData name="MEGAN HART" userId="dbfa65819efcbcac" providerId="LiveId" clId="{8A368B80-3004-4187-92C6-9B6D51DEB406}" dt="2026-03-08T18:16:50.293" v="1545" actId="478"/>
          <ac:spMkLst>
            <pc:docMk/>
            <pc:sldMk cId="0" sldId="256"/>
            <ac:spMk id="42" creationId="{8B2E731D-031B-18B0-98C5-128EFD97E4A0}"/>
          </ac:spMkLst>
        </pc:spChg>
        <pc:spChg chg="add del mod">
          <ac:chgData name="MEGAN HART" userId="dbfa65819efcbcac" providerId="LiveId" clId="{8A368B80-3004-4187-92C6-9B6D51DEB406}" dt="2026-03-08T18:17:12.946" v="1552"/>
          <ac:spMkLst>
            <pc:docMk/>
            <pc:sldMk cId="0" sldId="256"/>
            <ac:spMk id="44" creationId="{3D441B65-DC17-1C4C-80AA-AC3D18EB18DB}"/>
          </ac:spMkLst>
        </pc:spChg>
        <pc:spChg chg="add mod">
          <ac:chgData name="MEGAN HART" userId="dbfa65819efcbcac" providerId="LiveId" clId="{8A368B80-3004-4187-92C6-9B6D51DEB406}" dt="2026-03-08T18:17:43.403" v="1559" actId="14100"/>
          <ac:spMkLst>
            <pc:docMk/>
            <pc:sldMk cId="0" sldId="256"/>
            <ac:spMk id="45" creationId="{E4186909-0340-1C82-DD6D-C22009D02CA2}"/>
          </ac:spMkLst>
        </pc:spChg>
        <pc:spChg chg="add mod">
          <ac:chgData name="MEGAN HART" userId="dbfa65819efcbcac" providerId="LiveId" clId="{8A368B80-3004-4187-92C6-9B6D51DEB406}" dt="2026-03-08T18:28:33.979" v="1652" actId="1076"/>
          <ac:spMkLst>
            <pc:docMk/>
            <pc:sldMk cId="0" sldId="256"/>
            <ac:spMk id="47" creationId="{71C494CC-966F-D234-9EB3-FCBC5BB146D5}"/>
          </ac:spMkLst>
        </pc:spChg>
        <pc:spChg chg="add del mod">
          <ac:chgData name="MEGAN HART" userId="dbfa65819efcbcac" providerId="LiveId" clId="{8A368B80-3004-4187-92C6-9B6D51DEB406}" dt="2026-03-08T17:59:51.362" v="1401"/>
          <ac:spMkLst>
            <pc:docMk/>
            <pc:sldMk cId="0" sldId="256"/>
            <ac:spMk id="75" creationId="{62CEC6CA-6D6E-BFAD-6184-29939A4AC8DA}"/>
          </ac:spMkLst>
        </pc:spChg>
        <pc:spChg chg="add del mod">
          <ac:chgData name="MEGAN HART" userId="dbfa65819efcbcac" providerId="LiveId" clId="{8A368B80-3004-4187-92C6-9B6D51DEB406}" dt="2026-03-08T17:51:28.658" v="1350"/>
          <ac:spMkLst>
            <pc:docMk/>
            <pc:sldMk cId="0" sldId="256"/>
            <ac:spMk id="77" creationId="{D005B0AC-974B-066F-C3E2-12903DF452AD}"/>
          </ac:spMkLst>
        </pc:spChg>
        <pc:spChg chg="add del mod">
          <ac:chgData name="MEGAN HART" userId="dbfa65819efcbcac" providerId="LiveId" clId="{8A368B80-3004-4187-92C6-9B6D51DEB406}" dt="2026-03-08T18:01:09.935" v="1418" actId="21"/>
          <ac:spMkLst>
            <pc:docMk/>
            <pc:sldMk cId="0" sldId="256"/>
            <ac:spMk id="80" creationId="{7A2F8AEC-1AF3-AB9D-569A-5FAEB456458C}"/>
          </ac:spMkLst>
        </pc:spChg>
        <pc:spChg chg="add del mod">
          <ac:chgData name="MEGAN HART" userId="dbfa65819efcbcac" providerId="LiveId" clId="{8A368B80-3004-4187-92C6-9B6D51DEB406}" dt="2026-03-08T18:15:47.152" v="1532"/>
          <ac:spMkLst>
            <pc:docMk/>
            <pc:sldMk cId="0" sldId="256"/>
            <ac:spMk id="83" creationId="{4D2B4D77-7302-8160-F752-4235BB44460F}"/>
          </ac:spMkLst>
        </pc:spChg>
        <pc:spChg chg="add mod ord">
          <ac:chgData name="MEGAN HART" userId="dbfa65819efcbcac" providerId="LiveId" clId="{8A368B80-3004-4187-92C6-9B6D51DEB406}" dt="2026-03-08T18:07:04.025" v="1464" actId="1076"/>
          <ac:spMkLst>
            <pc:docMk/>
            <pc:sldMk cId="0" sldId="256"/>
            <ac:spMk id="86" creationId="{0DA01810-A22D-33E1-E6C6-BD055F378334}"/>
          </ac:spMkLst>
        </pc:spChg>
        <pc:spChg chg="add del mod">
          <ac:chgData name="MEGAN HART" userId="dbfa65819efcbcac" providerId="LiveId" clId="{8A368B80-3004-4187-92C6-9B6D51DEB406}" dt="2026-03-08T17:55:33.864" v="1368"/>
          <ac:spMkLst>
            <pc:docMk/>
            <pc:sldMk cId="0" sldId="256"/>
            <ac:spMk id="88" creationId="{B02913F2-312C-A852-D11D-6F130A033CF1}"/>
          </ac:spMkLst>
        </pc:spChg>
        <pc:spChg chg="add del mod">
          <ac:chgData name="MEGAN HART" userId="dbfa65819efcbcac" providerId="LiveId" clId="{8A368B80-3004-4187-92C6-9B6D51DEB406}" dt="2026-03-08T17:57:13.749" v="1386"/>
          <ac:spMkLst>
            <pc:docMk/>
            <pc:sldMk cId="0" sldId="256"/>
            <ac:spMk id="92" creationId="{8E6CC2FA-F36F-3E30-CC33-7CD8A0F3C3DF}"/>
          </ac:spMkLst>
        </pc:spChg>
        <pc:spChg chg="add del mod">
          <ac:chgData name="MEGAN HART" userId="dbfa65819efcbcac" providerId="LiveId" clId="{8A368B80-3004-4187-92C6-9B6D51DEB406}" dt="2026-03-08T12:44:11.642" v="1053"/>
          <ac:spMkLst>
            <pc:docMk/>
            <pc:sldMk cId="0" sldId="256"/>
            <ac:spMk id="94" creationId="{D397E911-27CD-21E1-5922-9D3EBCA7A414}"/>
          </ac:spMkLst>
        </pc:spChg>
        <pc:spChg chg="mod">
          <ac:chgData name="MEGAN HART" userId="dbfa65819efcbcac" providerId="LiveId" clId="{8A368B80-3004-4187-92C6-9B6D51DEB406}" dt="2026-03-08T18:13:10.307" v="1509" actId="1076"/>
          <ac:spMkLst>
            <pc:docMk/>
            <pc:sldMk cId="0" sldId="256"/>
            <ac:spMk id="95" creationId="{E7AE9971-8B0A-443C-E9FD-080AF768FF61}"/>
          </ac:spMkLst>
        </pc:spChg>
        <pc:spChg chg="add mod">
          <ac:chgData name="MEGAN HART" userId="dbfa65819efcbcac" providerId="LiveId" clId="{8A368B80-3004-4187-92C6-9B6D51DEB406}" dt="2026-03-08T18:21:41.063" v="1591" actId="1076"/>
          <ac:spMkLst>
            <pc:docMk/>
            <pc:sldMk cId="0" sldId="256"/>
            <ac:spMk id="96" creationId="{27277CF2-48B1-F2DE-2DF4-61E4CE189FCF}"/>
          </ac:spMkLst>
        </pc:spChg>
        <pc:spChg chg="add mod">
          <ac:chgData name="MEGAN HART" userId="dbfa65819efcbcac" providerId="LiveId" clId="{8A368B80-3004-4187-92C6-9B6D51DEB406}" dt="2026-03-08T18:26:41.354" v="1632" actId="14100"/>
          <ac:spMkLst>
            <pc:docMk/>
            <pc:sldMk cId="0" sldId="256"/>
            <ac:spMk id="97" creationId="{6C0456FB-6221-6B87-B15F-E319F959668C}"/>
          </ac:spMkLst>
        </pc:spChg>
        <pc:spChg chg="add del mod">
          <ac:chgData name="MEGAN HART" userId="dbfa65819efcbcac" providerId="LiveId" clId="{8A368B80-3004-4187-92C6-9B6D51DEB406}" dt="2026-03-08T18:13:37.244" v="1514" actId="478"/>
          <ac:spMkLst>
            <pc:docMk/>
            <pc:sldMk cId="0" sldId="256"/>
            <ac:spMk id="98" creationId="{52E31128-7F12-723C-0B96-8EE4211E9887}"/>
          </ac:spMkLst>
        </pc:spChg>
        <pc:spChg chg="add del mod">
          <ac:chgData name="MEGAN HART" userId="dbfa65819efcbcac" providerId="LiveId" clId="{8A368B80-3004-4187-92C6-9B6D51DEB406}" dt="2026-03-08T18:14:01.045" v="1520" actId="478"/>
          <ac:spMkLst>
            <pc:docMk/>
            <pc:sldMk cId="0" sldId="256"/>
            <ac:spMk id="99" creationId="{BC5EBA7A-9876-6FF5-44C5-BF9EE23316D5}"/>
          </ac:spMkLst>
        </pc:spChg>
        <pc:spChg chg="mod">
          <ac:chgData name="MEGAN HART" userId="dbfa65819efcbcac" providerId="LiveId" clId="{8A368B80-3004-4187-92C6-9B6D51DEB406}" dt="2026-03-08T18:23:03.438" v="1601" actId="1076"/>
          <ac:spMkLst>
            <pc:docMk/>
            <pc:sldMk cId="0" sldId="256"/>
            <ac:spMk id="100" creationId="{A26AF08D-EF33-1ABE-A552-5824E0BCD97C}"/>
          </ac:spMkLst>
        </pc:spChg>
        <pc:spChg chg="add mod">
          <ac:chgData name="MEGAN HART" userId="dbfa65819efcbcac" providerId="LiveId" clId="{8A368B80-3004-4187-92C6-9B6D51DEB406}" dt="2026-03-08T18:09:08.672" v="1479" actId="1076"/>
          <ac:spMkLst>
            <pc:docMk/>
            <pc:sldMk cId="0" sldId="256"/>
            <ac:spMk id="101" creationId="{6DF85547-C87D-E6A5-F40C-A419588A0C4D}"/>
          </ac:spMkLst>
        </pc:spChg>
        <pc:spChg chg="mod">
          <ac:chgData name="MEGAN HART" userId="dbfa65819efcbcac" providerId="LiveId" clId="{8A368B80-3004-4187-92C6-9B6D51DEB406}" dt="2026-03-08T18:05:46.225" v="1461" actId="207"/>
          <ac:spMkLst>
            <pc:docMk/>
            <pc:sldMk cId="0" sldId="256"/>
            <ac:spMk id="102" creationId="{F41C22D7-C54D-60C0-ABD9-5CE4CCBB7B87}"/>
          </ac:spMkLst>
        </pc:spChg>
        <pc:spChg chg="del mod">
          <ac:chgData name="MEGAN HART" userId="dbfa65819efcbcac" providerId="LiveId" clId="{8A368B80-3004-4187-92C6-9B6D51DEB406}" dt="2026-03-08T18:10:38.806" v="1489" actId="478"/>
          <ac:spMkLst>
            <pc:docMk/>
            <pc:sldMk cId="0" sldId="256"/>
            <ac:spMk id="103" creationId="{269DA059-C76D-1DB2-5292-2620456E107F}"/>
          </ac:spMkLst>
        </pc:spChg>
        <pc:spChg chg="add mod">
          <ac:chgData name="MEGAN HART" userId="dbfa65819efcbcac" providerId="LiveId" clId="{8A368B80-3004-4187-92C6-9B6D51DEB406}" dt="2026-03-08T18:26:52.457" v="1635" actId="1076"/>
          <ac:spMkLst>
            <pc:docMk/>
            <pc:sldMk cId="0" sldId="256"/>
            <ac:spMk id="104" creationId="{F2654607-35A2-D85B-8BE4-DD1190456306}"/>
          </ac:spMkLst>
        </pc:spChg>
        <pc:spChg chg="mod">
          <ac:chgData name="MEGAN HART" userId="dbfa65819efcbcac" providerId="LiveId" clId="{8A368B80-3004-4187-92C6-9B6D51DEB406}" dt="2026-03-08T18:26:23.094" v="1628" actId="14100"/>
          <ac:spMkLst>
            <pc:docMk/>
            <pc:sldMk cId="0" sldId="256"/>
            <ac:spMk id="105" creationId="{09AAA52E-2981-6D1B-BB85-A67C255F10D0}"/>
          </ac:spMkLst>
        </pc:spChg>
        <pc:spChg chg="mod">
          <ac:chgData name="MEGAN HART" userId="dbfa65819efcbcac" providerId="LiveId" clId="{8A368B80-3004-4187-92C6-9B6D51DEB406}" dt="2026-03-08T18:26:36.373" v="1631" actId="1076"/>
          <ac:spMkLst>
            <pc:docMk/>
            <pc:sldMk cId="0" sldId="256"/>
            <ac:spMk id="106" creationId="{6DE64435-326F-5740-A435-48AF512B8E4A}"/>
          </ac:spMkLst>
        </pc:spChg>
        <pc:spChg chg="add mod">
          <ac:chgData name="MEGAN HART" userId="dbfa65819efcbcac" providerId="LiveId" clId="{8A368B80-3004-4187-92C6-9B6D51DEB406}" dt="2026-03-08T18:25:43.667" v="1622" actId="1076"/>
          <ac:spMkLst>
            <pc:docMk/>
            <pc:sldMk cId="0" sldId="256"/>
            <ac:spMk id="107" creationId="{516AD889-8BEB-8C61-C811-536D0B4C069A}"/>
          </ac:spMkLst>
        </pc:spChg>
        <pc:spChg chg="add mod">
          <ac:chgData name="MEGAN HART" userId="dbfa65819efcbcac" providerId="LiveId" clId="{8A368B80-3004-4187-92C6-9B6D51DEB406}" dt="2026-03-08T18:26:14.723" v="1627" actId="120"/>
          <ac:spMkLst>
            <pc:docMk/>
            <pc:sldMk cId="0" sldId="256"/>
            <ac:spMk id="108" creationId="{BCAEEE5E-FC17-E199-4C25-8142CE8A6B2B}"/>
          </ac:spMkLst>
        </pc:spChg>
        <pc:spChg chg="del mod">
          <ac:chgData name="MEGAN HART" userId="dbfa65819efcbcac" providerId="LiveId" clId="{8A368B80-3004-4187-92C6-9B6D51DEB406}" dt="2026-03-08T12:33:26.225" v="951" actId="478"/>
          <ac:spMkLst>
            <pc:docMk/>
            <pc:sldMk cId="0" sldId="256"/>
            <ac:spMk id="109" creationId="{7A022C37-E888-8592-62F7-14826D71844B}"/>
          </ac:spMkLst>
        </pc:spChg>
        <pc:spChg chg="del mod">
          <ac:chgData name="MEGAN HART" userId="dbfa65819efcbcac" providerId="LiveId" clId="{8A368B80-3004-4187-92C6-9B6D51DEB406}" dt="2026-03-08T12:33:22.745" v="950" actId="21"/>
          <ac:spMkLst>
            <pc:docMk/>
            <pc:sldMk cId="0" sldId="256"/>
            <ac:spMk id="110" creationId="{4C24B932-5723-D2DF-D3E7-A498F178C768}"/>
          </ac:spMkLst>
        </pc:spChg>
        <pc:spChg chg="add del mod">
          <ac:chgData name="MEGAN HART" userId="dbfa65819efcbcac" providerId="LiveId" clId="{8A368B80-3004-4187-92C6-9B6D51DEB406}" dt="2026-03-08T12:34:10.572" v="960" actId="478"/>
          <ac:spMkLst>
            <pc:docMk/>
            <pc:sldMk cId="0" sldId="256"/>
            <ac:spMk id="111" creationId="{86A53614-2CCB-8006-D99D-04ACF074D85C}"/>
          </ac:spMkLst>
        </pc:spChg>
        <pc:spChg chg="add del mod">
          <ac:chgData name="MEGAN HART" userId="dbfa65819efcbcac" providerId="LiveId" clId="{8A368B80-3004-4187-92C6-9B6D51DEB406}" dt="2026-03-08T12:34:08.263" v="959" actId="21"/>
          <ac:spMkLst>
            <pc:docMk/>
            <pc:sldMk cId="0" sldId="256"/>
            <ac:spMk id="112" creationId="{67C09D02-CC43-9A06-8A1C-05CCB9EB4D80}"/>
          </ac:spMkLst>
        </pc:spChg>
        <pc:spChg chg="add mod">
          <ac:chgData name="MEGAN HART" userId="dbfa65819efcbcac" providerId="LiveId" clId="{8A368B80-3004-4187-92C6-9B6D51DEB406}" dt="2026-03-07T22:58:02.835" v="686" actId="1076"/>
          <ac:spMkLst>
            <pc:docMk/>
            <pc:sldMk cId="0" sldId="256"/>
            <ac:spMk id="116" creationId="{AB639FCE-D591-E908-F709-A88D0D63A32E}"/>
          </ac:spMkLst>
        </pc:spChg>
        <pc:spChg chg="add mod">
          <ac:chgData name="MEGAN HART" userId="dbfa65819efcbcac" providerId="LiveId" clId="{8A368B80-3004-4187-92C6-9B6D51DEB406}" dt="2026-03-08T17:50:11.244" v="1342" actId="1076"/>
          <ac:spMkLst>
            <pc:docMk/>
            <pc:sldMk cId="0" sldId="256"/>
            <ac:spMk id="118" creationId="{EEEA9177-5E2C-A7F9-C46C-A4D17F98D0AC}"/>
          </ac:spMkLst>
        </pc:spChg>
        <pc:spChg chg="add del mod">
          <ac:chgData name="MEGAN HART" userId="dbfa65819efcbcac" providerId="LiveId" clId="{8A368B80-3004-4187-92C6-9B6D51DEB406}" dt="2026-03-08T18:08:09.429" v="1467" actId="478"/>
          <ac:spMkLst>
            <pc:docMk/>
            <pc:sldMk cId="0" sldId="256"/>
            <ac:spMk id="120" creationId="{2A24B9F6-6C96-A029-0C5D-D896F9AAC485}"/>
          </ac:spMkLst>
        </pc:spChg>
        <pc:spChg chg="add mod">
          <ac:chgData name="MEGAN HART" userId="dbfa65819efcbcac" providerId="LiveId" clId="{8A368B80-3004-4187-92C6-9B6D51DEB406}" dt="2026-03-07T23:30:19.879" v="855" actId="1076"/>
          <ac:spMkLst>
            <pc:docMk/>
            <pc:sldMk cId="0" sldId="256"/>
            <ac:spMk id="122" creationId="{14AA5D96-6737-9DB7-2198-EBD8D10D4879}"/>
          </ac:spMkLst>
        </pc:spChg>
        <pc:spChg chg="add del mod">
          <ac:chgData name="MEGAN HART" userId="dbfa65819efcbcac" providerId="LiveId" clId="{8A368B80-3004-4187-92C6-9B6D51DEB406}" dt="2026-03-07T23:01:48.289" v="692" actId="478"/>
          <ac:spMkLst>
            <pc:docMk/>
            <pc:sldMk cId="0" sldId="256"/>
            <ac:spMk id="124" creationId="{DACD9317-0589-1B74-DCE7-718AF770F038}"/>
          </ac:spMkLst>
        </pc:spChg>
        <pc:spChg chg="add mod">
          <ac:chgData name="MEGAN HART" userId="dbfa65819efcbcac" providerId="LiveId" clId="{8A368B80-3004-4187-92C6-9B6D51DEB406}" dt="2026-03-07T23:03:41.772" v="708" actId="1076"/>
          <ac:spMkLst>
            <pc:docMk/>
            <pc:sldMk cId="0" sldId="256"/>
            <ac:spMk id="126" creationId="{F1769F0E-238F-AD6D-1B97-95453CAE230E}"/>
          </ac:spMkLst>
        </pc:spChg>
        <pc:spChg chg="add del mod">
          <ac:chgData name="MEGAN HART" userId="dbfa65819efcbcac" providerId="LiveId" clId="{8A368B80-3004-4187-92C6-9B6D51DEB406}" dt="2026-03-07T23:25:31.570" v="815"/>
          <ac:spMkLst>
            <pc:docMk/>
            <pc:sldMk cId="0" sldId="256"/>
            <ac:spMk id="127" creationId="{22442ADD-482D-6BE0-FD2E-F8A4E8F23444}"/>
          </ac:spMkLst>
        </pc:spChg>
        <pc:spChg chg="add del mod">
          <ac:chgData name="MEGAN HART" userId="dbfa65819efcbcac" providerId="LiveId" clId="{8A368B80-3004-4187-92C6-9B6D51DEB406}" dt="2026-03-07T23:21:33.754" v="796"/>
          <ac:spMkLst>
            <pc:docMk/>
            <pc:sldMk cId="0" sldId="256"/>
            <ac:spMk id="2048" creationId="{884ED1BD-0761-7685-549D-B69129787409}"/>
          </ac:spMkLst>
        </pc:spChg>
        <pc:spChg chg="add del mod">
          <ac:chgData name="MEGAN HART" userId="dbfa65819efcbcac" providerId="LiveId" clId="{8A368B80-3004-4187-92C6-9B6D51DEB406}" dt="2026-03-07T23:24:32.119" v="811"/>
          <ac:spMkLst>
            <pc:docMk/>
            <pc:sldMk cId="0" sldId="256"/>
            <ac:spMk id="2049" creationId="{1907A41B-21D9-4259-071E-778946817163}"/>
          </ac:spMkLst>
        </pc:spChg>
        <pc:spChg chg="add del mod">
          <ac:chgData name="MEGAN HART" userId="dbfa65819efcbcac" providerId="LiveId" clId="{8A368B80-3004-4187-92C6-9B6D51DEB406}" dt="2026-03-07T23:26:05.963" v="822"/>
          <ac:spMkLst>
            <pc:docMk/>
            <pc:sldMk cId="0" sldId="256"/>
            <ac:spMk id="2050" creationId="{1A8D6CFD-7E48-74C4-52DA-DC30FCD71EED}"/>
          </ac:spMkLst>
        </pc:spChg>
        <pc:picChg chg="add mod">
          <ac:chgData name="MEGAN HART" userId="dbfa65819efcbcac" providerId="LiveId" clId="{8A368B80-3004-4187-92C6-9B6D51DEB406}" dt="2026-03-08T14:50:09.467" v="1190" actId="1076"/>
          <ac:picMkLst>
            <pc:docMk/>
            <pc:sldMk cId="0" sldId="256"/>
            <ac:picMk id="65" creationId="{7153DEF4-8427-901C-2C45-E83D9B86F01D}"/>
          </ac:picMkLst>
        </pc:picChg>
        <pc:picChg chg="add del mod">
          <ac:chgData name="MEGAN HART" userId="dbfa65819efcbcac" providerId="LiveId" clId="{8A368B80-3004-4187-92C6-9B6D51DEB406}" dt="2026-03-08T17:56:23.914" v="1377" actId="478"/>
          <ac:picMkLst>
            <pc:docMk/>
            <pc:sldMk cId="0" sldId="256"/>
            <ac:picMk id="74" creationId="{FDF1AF72-6C34-7A00-586F-EFAE9DEAE2D5}"/>
          </ac:picMkLst>
        </pc:picChg>
        <pc:picChg chg="add del mod">
          <ac:chgData name="MEGAN HART" userId="dbfa65819efcbcac" providerId="LiveId" clId="{8A368B80-3004-4187-92C6-9B6D51DEB406}" dt="2026-03-08T17:51:28.658" v="1348" actId="478"/>
          <ac:picMkLst>
            <pc:docMk/>
            <pc:sldMk cId="0" sldId="256"/>
            <ac:picMk id="76" creationId="{A195959B-F1C8-851D-B6B3-529E375C11AE}"/>
          </ac:picMkLst>
        </pc:picChg>
        <pc:picChg chg="add del mod">
          <ac:chgData name="MEGAN HART" userId="dbfa65819efcbcac" providerId="LiveId" clId="{8A368B80-3004-4187-92C6-9B6D51DEB406}" dt="2026-03-08T18:00:43.194" v="1411" actId="478"/>
          <ac:picMkLst>
            <pc:docMk/>
            <pc:sldMk cId="0" sldId="256"/>
            <ac:picMk id="78" creationId="{612548D6-BA38-6C3B-4CF3-C65B44EBB4FC}"/>
          </ac:picMkLst>
        </pc:picChg>
        <pc:picChg chg="add del mod">
          <ac:chgData name="MEGAN HART" userId="dbfa65819efcbcac" providerId="LiveId" clId="{8A368B80-3004-4187-92C6-9B6D51DEB406}" dt="2026-03-08T18:15:47.136" v="1530" actId="478"/>
          <ac:picMkLst>
            <pc:docMk/>
            <pc:sldMk cId="0" sldId="256"/>
            <ac:picMk id="81" creationId="{9EE4CAD6-09DA-67F1-20BC-C77D0F90A604}"/>
          </ac:picMkLst>
        </pc:picChg>
        <pc:picChg chg="add del mod">
          <ac:chgData name="MEGAN HART" userId="dbfa65819efcbcac" providerId="LiveId" clId="{8A368B80-3004-4187-92C6-9B6D51DEB406}" dt="2026-03-08T12:44:01.540" v="1049" actId="478"/>
          <ac:picMkLst>
            <pc:docMk/>
            <pc:sldMk cId="0" sldId="256"/>
            <ac:picMk id="84" creationId="{9F7690A6-2EFF-FFAD-D6F3-37FA0A811210}"/>
          </ac:picMkLst>
        </pc:picChg>
        <pc:picChg chg="add del mod">
          <ac:chgData name="MEGAN HART" userId="dbfa65819efcbcac" providerId="LiveId" clId="{8A368B80-3004-4187-92C6-9B6D51DEB406}" dt="2026-03-08T17:55:33.861" v="1366" actId="478"/>
          <ac:picMkLst>
            <pc:docMk/>
            <pc:sldMk cId="0" sldId="256"/>
            <ac:picMk id="85" creationId="{51AE616A-0CEA-BF62-0BBF-9EF64924517A}"/>
          </ac:picMkLst>
        </pc:picChg>
        <pc:picChg chg="add del mod">
          <ac:chgData name="MEGAN HART" userId="dbfa65819efcbcac" providerId="LiveId" clId="{8A368B80-3004-4187-92C6-9B6D51DEB406}" dt="2026-03-08T15:22:57.929" v="1271" actId="478"/>
          <ac:picMkLst>
            <pc:docMk/>
            <pc:sldMk cId="0" sldId="256"/>
            <ac:picMk id="1026" creationId="{06AD5E77-4106-7DEE-CEEB-904E3807987C}"/>
          </ac:picMkLst>
        </pc:picChg>
        <pc:picChg chg="add del mod">
          <ac:chgData name="MEGAN HART" userId="dbfa65819efcbcac" providerId="LiveId" clId="{8A368B80-3004-4187-92C6-9B6D51DEB406}" dt="2026-03-08T17:59:08.105" v="1394" actId="478"/>
          <ac:picMkLst>
            <pc:docMk/>
            <pc:sldMk cId="0" sldId="256"/>
            <ac:picMk id="2071" creationId="{5188E64D-A5E9-57D8-C648-64CFE19AA47E}"/>
          </ac:picMkLst>
        </pc:picChg>
        <pc:picChg chg="add mod">
          <ac:chgData name="MEGAN HART" userId="dbfa65819efcbcac" providerId="LiveId" clId="{8A368B80-3004-4187-92C6-9B6D51DEB406}" dt="2026-03-08T17:48:29.708" v="1331" actId="14100"/>
          <ac:picMkLst>
            <pc:docMk/>
            <pc:sldMk cId="0" sldId="256"/>
            <ac:picMk id="2083" creationId="{DE83E9B7-2788-9405-DE23-F289CC5FF4E0}"/>
          </ac:picMkLst>
        </pc:picChg>
        <pc:picChg chg="add mod">
          <ac:chgData name="MEGAN HART" userId="dbfa65819efcbcac" providerId="LiveId" clId="{8A368B80-3004-4187-92C6-9B6D51DEB406}" dt="2026-03-08T18:05:16.518" v="1460" actId="14100"/>
          <ac:picMkLst>
            <pc:docMk/>
            <pc:sldMk cId="0" sldId="256"/>
            <ac:picMk id="2085" creationId="{EDF4AAD3-874A-6F12-55EC-421D12A2BAC0}"/>
          </ac:picMkLst>
        </pc:picChg>
        <pc:picChg chg="add del mod">
          <ac:chgData name="MEGAN HART" userId="dbfa65819efcbcac" providerId="LiveId" clId="{8A368B80-3004-4187-92C6-9B6D51DEB406}" dt="2026-03-07T23:01:43.409" v="691" actId="478"/>
          <ac:picMkLst>
            <pc:docMk/>
            <pc:sldMk cId="0" sldId="256"/>
            <ac:picMk id="2089" creationId="{BF4E272E-EF88-4EBD-F340-C4CE9DA96F4F}"/>
          </ac:picMkLst>
        </pc:picChg>
        <pc:picChg chg="add del mod">
          <ac:chgData name="MEGAN HART" userId="dbfa65819efcbcac" providerId="LiveId" clId="{8A368B80-3004-4187-92C6-9B6D51DEB406}" dt="2026-03-07T22:58:57.894" v="687" actId="478"/>
          <ac:picMkLst>
            <pc:docMk/>
            <pc:sldMk cId="0" sldId="256"/>
            <ac:picMk id="2091" creationId="{9D4C22AD-EB21-DC7C-7045-EBA52C1B4B76}"/>
          </ac:picMkLst>
        </pc:picChg>
        <pc:picChg chg="add mod">
          <ac:chgData name="MEGAN HART" userId="dbfa65819efcbcac" providerId="LiveId" clId="{8A368B80-3004-4187-92C6-9B6D51DEB406}" dt="2026-03-08T17:49:49.301" v="1340" actId="1076"/>
          <ac:picMkLst>
            <pc:docMk/>
            <pc:sldMk cId="0" sldId="256"/>
            <ac:picMk id="2093" creationId="{79E59127-E366-91BA-B10D-D3CCA80C837F}"/>
          </ac:picMkLst>
        </pc:picChg>
      </pc:sldChg>
      <pc:sldChg chg="addSp delSp modSp new mod setBg delDesignElem">
        <pc:chgData name="MEGAN HART" userId="dbfa65819efcbcac" providerId="LiveId" clId="{8A368B80-3004-4187-92C6-9B6D51DEB406}" dt="2026-03-08T22:12:46.867" v="2172" actId="255"/>
        <pc:sldMkLst>
          <pc:docMk/>
          <pc:sldMk cId="2872990955" sldId="257"/>
        </pc:sldMkLst>
        <pc:spChg chg="add mod">
          <ac:chgData name="MEGAN HART" userId="dbfa65819efcbcac" providerId="LiveId" clId="{8A368B80-3004-4187-92C6-9B6D51DEB406}" dt="2026-03-08T22:12:46.867" v="2172" actId="255"/>
          <ac:spMkLst>
            <pc:docMk/>
            <pc:sldMk cId="2872990955" sldId="257"/>
            <ac:spMk id="3" creationId="{83148F7D-32EB-9FCC-7BAD-8421B160700D}"/>
          </ac:spMkLst>
        </pc:spChg>
        <pc:spChg chg="add del">
          <ac:chgData name="MEGAN HART" userId="dbfa65819efcbcac" providerId="LiveId" clId="{8A368B80-3004-4187-92C6-9B6D51DEB406}" dt="2026-03-08T20:51:23.309" v="1746" actId="26606"/>
          <ac:spMkLst>
            <pc:docMk/>
            <pc:sldMk cId="2872990955" sldId="257"/>
            <ac:spMk id="5" creationId="{23522FE7-5A29-4EF6-B1EF-2CA55748A772}"/>
          </ac:spMkLst>
        </pc:spChg>
        <pc:spChg chg="add del">
          <ac:chgData name="MEGAN HART" userId="dbfa65819efcbcac" providerId="LiveId" clId="{8A368B80-3004-4187-92C6-9B6D51DEB406}" dt="2026-03-08T20:51:23.309" v="1746" actId="26606"/>
          <ac:spMkLst>
            <pc:docMk/>
            <pc:sldMk cId="2872990955" sldId="257"/>
            <ac:spMk id="7" creationId="{D9FE1511-6E1B-4F0E-8FF0-958527181CC9}"/>
          </ac:spMkLst>
        </pc:spChg>
        <pc:spChg chg="add del">
          <ac:chgData name="MEGAN HART" userId="dbfa65819efcbcac" providerId="LiveId" clId="{8A368B80-3004-4187-92C6-9B6D51DEB406}" dt="2026-03-08T20:51:23.309" v="1746" actId="26606"/>
          <ac:spMkLst>
            <pc:docMk/>
            <pc:sldMk cId="2872990955" sldId="257"/>
            <ac:spMk id="16" creationId="{08E7A6F0-5CD3-481E-B0F2-E7F99FE675B0}"/>
          </ac:spMkLst>
        </pc:spChg>
        <pc:spChg chg="add del">
          <ac:chgData name="MEGAN HART" userId="dbfa65819efcbcac" providerId="LiveId" clId="{8A368B80-3004-4187-92C6-9B6D51DEB406}" dt="2026-03-08T20:51:23.309" v="1746" actId="26606"/>
          <ac:spMkLst>
            <pc:docMk/>
            <pc:sldMk cId="2872990955" sldId="257"/>
            <ac:spMk id="18" creationId="{511290DF-4975-4FCD-8B8D-BBC86B836668}"/>
          </ac:spMkLst>
        </pc:spChg>
        <pc:spChg chg="add del">
          <ac:chgData name="MEGAN HART" userId="dbfa65819efcbcac" providerId="LiveId" clId="{8A368B80-3004-4187-92C6-9B6D51DEB406}" dt="2026-03-08T15:00:10.535" v="1242" actId="26606"/>
          <ac:spMkLst>
            <pc:docMk/>
            <pc:sldMk cId="2872990955" sldId="257"/>
            <ac:spMk id="19" creationId="{20E145FF-1D18-4246-A2BA-9F6B4D53364C}"/>
          </ac:spMkLst>
        </pc:spChg>
        <pc:spChg chg="add del">
          <ac:chgData name="MEGAN HART" userId="dbfa65819efcbcac" providerId="LiveId" clId="{8A368B80-3004-4187-92C6-9B6D51DEB406}" dt="2026-03-08T15:00:10.535" v="1242" actId="26606"/>
          <ac:spMkLst>
            <pc:docMk/>
            <pc:sldMk cId="2872990955" sldId="257"/>
            <ac:spMk id="21" creationId="{324E43EB-867C-4B35-9A5C-E435157C7297}"/>
          </ac:spMkLst>
        </pc:spChg>
        <pc:spChg chg="add del">
          <ac:chgData name="MEGAN HART" userId="dbfa65819efcbcac" providerId="LiveId" clId="{8A368B80-3004-4187-92C6-9B6D51DEB406}" dt="2026-03-08T15:00:10.535" v="1242" actId="26606"/>
          <ac:spMkLst>
            <pc:docMk/>
            <pc:sldMk cId="2872990955" sldId="257"/>
            <ac:spMk id="23" creationId="{A7C0F5DA-B59F-4F13-8BB8-FFD8F2C572BC}"/>
          </ac:spMkLst>
        </pc:spChg>
        <pc:spChg chg="add del mod">
          <ac:chgData name="MEGAN HART" userId="dbfa65819efcbcac" providerId="LiveId" clId="{8A368B80-3004-4187-92C6-9B6D51DEB406}" dt="2026-03-08T14:34:59.035" v="1181"/>
          <ac:spMkLst>
            <pc:docMk/>
            <pc:sldMk cId="2872990955" sldId="257"/>
            <ac:spMk id="24" creationId="{2A2696C4-22D9-67D0-66AD-B00FBDC4747E}"/>
          </ac:spMkLst>
        </pc:spChg>
        <pc:spChg chg="add del">
          <ac:chgData name="MEGAN HART" userId="dbfa65819efcbcac" providerId="LiveId" clId="{8A368B80-3004-4187-92C6-9B6D51DEB406}" dt="2026-03-08T15:00:10.535" v="1242" actId="26606"/>
          <ac:spMkLst>
            <pc:docMk/>
            <pc:sldMk cId="2872990955" sldId="257"/>
            <ac:spMk id="25" creationId="{9CEA1DEC-CC9E-4776-9E08-048A15BFA6CA}"/>
          </ac:spMkLst>
        </pc:spChg>
        <pc:spChg chg="add del">
          <ac:chgData name="MEGAN HART" userId="dbfa65819efcbcac" providerId="LiveId" clId="{8A368B80-3004-4187-92C6-9B6D51DEB406}" dt="2026-03-08T15:00:10.535" v="1242" actId="26606"/>
          <ac:spMkLst>
            <pc:docMk/>
            <pc:sldMk cId="2872990955" sldId="257"/>
            <ac:spMk id="27" creationId="{9CE399CF-F4B8-4832-A8CB-B93F6B1EF44B}"/>
          </ac:spMkLst>
        </pc:spChg>
        <pc:spChg chg="add del">
          <ac:chgData name="MEGAN HART" userId="dbfa65819efcbcac" providerId="LiveId" clId="{8A368B80-3004-4187-92C6-9B6D51DEB406}" dt="2026-03-08T15:00:10.535" v="1242" actId="26606"/>
          <ac:spMkLst>
            <pc:docMk/>
            <pc:sldMk cId="2872990955" sldId="257"/>
            <ac:spMk id="29" creationId="{1F23E73A-FDC8-462C-83C1-3AA8961449CF}"/>
          </ac:spMkLst>
        </pc:spChg>
        <pc:spChg chg="add del">
          <ac:chgData name="MEGAN HART" userId="dbfa65819efcbcac" providerId="LiveId" clId="{8A368B80-3004-4187-92C6-9B6D51DEB406}" dt="2026-03-08T20:51:43.814" v="1751" actId="26606"/>
          <ac:spMkLst>
            <pc:docMk/>
            <pc:sldMk cId="2872990955" sldId="257"/>
            <ac:spMk id="30" creationId="{23522FE7-5A29-4EF6-B1EF-2CA55748A772}"/>
          </ac:spMkLst>
        </pc:spChg>
        <pc:spChg chg="add del">
          <ac:chgData name="MEGAN HART" userId="dbfa65819efcbcac" providerId="LiveId" clId="{8A368B80-3004-4187-92C6-9B6D51DEB406}" dt="2026-03-08T20:51:43.814" v="1751" actId="26606"/>
          <ac:spMkLst>
            <pc:docMk/>
            <pc:sldMk cId="2872990955" sldId="257"/>
            <ac:spMk id="35" creationId="{FD6EDB49-211E-499D-9A08-6C5FF3D060F7}"/>
          </ac:spMkLst>
        </pc:spChg>
        <pc:spChg chg="add del">
          <ac:chgData name="MEGAN HART" userId="dbfa65819efcbcac" providerId="LiveId" clId="{8A368B80-3004-4187-92C6-9B6D51DEB406}" dt="2026-03-08T20:51:43.814" v="1751" actId="26606"/>
          <ac:spMkLst>
            <pc:docMk/>
            <pc:sldMk cId="2872990955" sldId="257"/>
            <ac:spMk id="36" creationId="{38F9F37E-D3CF-4F3D-96C2-25307819DF2D}"/>
          </ac:spMkLst>
        </pc:spChg>
        <pc:spChg chg="add del">
          <ac:chgData name="MEGAN HART" userId="dbfa65819efcbcac" providerId="LiveId" clId="{8A368B80-3004-4187-92C6-9B6D51DEB406}" dt="2026-03-08T20:51:43.814" v="1751" actId="26606"/>
          <ac:spMkLst>
            <pc:docMk/>
            <pc:sldMk cId="2872990955" sldId="257"/>
            <ac:spMk id="37" creationId="{C5FFF17D-767C-40E7-8C89-962F1F54BCD0}"/>
          </ac:spMkLst>
        </pc:spChg>
        <pc:spChg chg="add del">
          <ac:chgData name="MEGAN HART" userId="dbfa65819efcbcac" providerId="LiveId" clId="{8A368B80-3004-4187-92C6-9B6D51DEB406}" dt="2026-03-08T20:51:43.814" v="1751" actId="26606"/>
          <ac:spMkLst>
            <pc:docMk/>
            <pc:sldMk cId="2872990955" sldId="257"/>
            <ac:spMk id="38" creationId="{E69F39E1-619D-4D9E-8823-8BD8CC3206B6}"/>
          </ac:spMkLst>
        </pc:spChg>
        <pc:spChg chg="add del">
          <ac:chgData name="MEGAN HART" userId="dbfa65819efcbcac" providerId="LiveId" clId="{8A368B80-3004-4187-92C6-9B6D51DEB406}" dt="2026-03-08T20:51:43.814" v="1751" actId="26606"/>
          <ac:spMkLst>
            <pc:docMk/>
            <pc:sldMk cId="2872990955" sldId="257"/>
            <ac:spMk id="39" creationId="{C8C53F47-DF50-454F-A5A6-6B969748D972}"/>
          </ac:spMkLst>
        </pc:spChg>
        <pc:spChg chg="add del">
          <ac:chgData name="MEGAN HART" userId="dbfa65819efcbcac" providerId="LiveId" clId="{8A368B80-3004-4187-92C6-9B6D51DEB406}" dt="2026-03-08T20:40:42.176" v="1678"/>
          <ac:spMkLst>
            <pc:docMk/>
            <pc:sldMk cId="2872990955" sldId="257"/>
            <ac:spMk id="41" creationId="{20E145FF-1D18-4246-A2BA-9F6B4D53364C}"/>
          </ac:spMkLst>
        </pc:spChg>
        <pc:spChg chg="add del">
          <ac:chgData name="MEGAN HART" userId="dbfa65819efcbcac" providerId="LiveId" clId="{8A368B80-3004-4187-92C6-9B6D51DEB406}" dt="2026-03-08T20:40:42.176" v="1678"/>
          <ac:spMkLst>
            <pc:docMk/>
            <pc:sldMk cId="2872990955" sldId="257"/>
            <ac:spMk id="42" creationId="{712E451E-151A-4910-BF41-6A040B65982B}"/>
          </ac:spMkLst>
        </pc:spChg>
        <pc:spChg chg="add del">
          <ac:chgData name="MEGAN HART" userId="dbfa65819efcbcac" providerId="LiveId" clId="{8A368B80-3004-4187-92C6-9B6D51DEB406}" dt="2026-03-08T20:40:42.176" v="1678"/>
          <ac:spMkLst>
            <pc:docMk/>
            <pc:sldMk cId="2872990955" sldId="257"/>
            <ac:spMk id="43" creationId="{C296EFE4-A70C-4388-9A15-3F657B6615FD}"/>
          </ac:spMkLst>
        </pc:spChg>
        <pc:spChg chg="add del">
          <ac:chgData name="MEGAN HART" userId="dbfa65819efcbcac" providerId="LiveId" clId="{8A368B80-3004-4187-92C6-9B6D51DEB406}" dt="2026-03-08T20:40:42.176" v="1678"/>
          <ac:spMkLst>
            <pc:docMk/>
            <pc:sldMk cId="2872990955" sldId="257"/>
            <ac:spMk id="44" creationId="{425EBAFC-9388-432A-BCFD-EEA2F410D8EC}"/>
          </ac:spMkLst>
        </pc:spChg>
        <pc:grpChg chg="add del">
          <ac:chgData name="MEGAN HART" userId="dbfa65819efcbcac" providerId="LiveId" clId="{8A368B80-3004-4187-92C6-9B6D51DEB406}" dt="2026-03-08T15:00:10.535" v="1242" actId="26606"/>
          <ac:grpSpMkLst>
            <pc:docMk/>
            <pc:sldMk cId="2872990955" sldId="257"/>
            <ac:grpSpMk id="8" creationId="{7084313B-C03D-4981-9786-879159A60395}"/>
          </ac:grpSpMkLst>
        </pc:grpChg>
        <pc:grpChg chg="add del">
          <ac:chgData name="MEGAN HART" userId="dbfa65819efcbcac" providerId="LiveId" clId="{8A368B80-3004-4187-92C6-9B6D51DEB406}" dt="2026-03-08T20:51:23.309" v="1746" actId="26606"/>
          <ac:grpSpMkLst>
            <pc:docMk/>
            <pc:sldMk cId="2872990955" sldId="257"/>
            <ac:grpSpMk id="20" creationId="{357CA18A-A333-4DCB-842B-76827D2ECB24}"/>
          </ac:grpSpMkLst>
        </pc:grpChg>
        <pc:grpChg chg="add del">
          <ac:chgData name="MEGAN HART" userId="dbfa65819efcbcac" providerId="LiveId" clId="{8A368B80-3004-4187-92C6-9B6D51DEB406}" dt="2026-03-08T20:40:42.176" v="1678"/>
          <ac:grpSpMkLst>
            <pc:docMk/>
            <pc:sldMk cId="2872990955" sldId="257"/>
            <ac:grpSpMk id="31" creationId="{7084313B-C03D-4981-9786-879159A60395}"/>
          </ac:grpSpMkLst>
        </pc:grpChg>
        <pc:picChg chg="add del">
          <ac:chgData name="MEGAN HART" userId="dbfa65819efcbcac" providerId="LiveId" clId="{8A368B80-3004-4187-92C6-9B6D51DEB406}" dt="2026-03-08T20:51:23.309" v="1746" actId="26606"/>
          <ac:picMkLst>
            <pc:docMk/>
            <pc:sldMk cId="2872990955" sldId="257"/>
            <ac:picMk id="10" creationId="{C2192E09-EBC7-416C-B887-DFF915D7F43D}"/>
          </ac:picMkLst>
        </pc:picChg>
        <pc:picChg chg="add del">
          <ac:chgData name="MEGAN HART" userId="dbfa65819efcbcac" providerId="LiveId" clId="{8A368B80-3004-4187-92C6-9B6D51DEB406}" dt="2026-03-08T20:51:23.309" v="1746" actId="26606"/>
          <ac:picMkLst>
            <pc:docMk/>
            <pc:sldMk cId="2872990955" sldId="257"/>
            <ac:picMk id="26" creationId="{025CEF6D-5E98-4B5C-A10F-7459C1EEF10E}"/>
          </ac:picMkLst>
        </pc:picChg>
        <pc:picChg chg="add del">
          <ac:chgData name="MEGAN HART" userId="dbfa65819efcbcac" providerId="LiveId" clId="{8A368B80-3004-4187-92C6-9B6D51DEB406}" dt="2026-03-08T20:51:43.814" v="1751" actId="26606"/>
          <ac:picMkLst>
            <pc:docMk/>
            <pc:sldMk cId="2872990955" sldId="257"/>
            <ac:picMk id="32" creationId="{C2192E09-EBC7-416C-B887-DFF915D7F43D}"/>
          </ac:picMkLst>
        </pc:picChg>
        <pc:picChg chg="add del">
          <ac:chgData name="MEGAN HART" userId="dbfa65819efcbcac" providerId="LiveId" clId="{8A368B80-3004-4187-92C6-9B6D51DEB406}" dt="2026-03-08T20:51:43.814" v="1751" actId="26606"/>
          <ac:picMkLst>
            <pc:docMk/>
            <pc:sldMk cId="2872990955" sldId="257"/>
            <ac:picMk id="40" creationId="{6A26901A-BC62-4A3A-A07A-65E1F3DDDEC6}"/>
          </ac:picMkLst>
        </pc:picChg>
        <pc:cxnChg chg="add del">
          <ac:chgData name="MEGAN HART" userId="dbfa65819efcbcac" providerId="LiveId" clId="{8A368B80-3004-4187-92C6-9B6D51DEB406}" dt="2026-03-08T20:51:23.309" v="1746" actId="26606"/>
          <ac:cxnSpMkLst>
            <pc:docMk/>
            <pc:sldMk cId="2872990955" sldId="257"/>
            <ac:cxnSpMk id="12" creationId="{2924498D-E084-44BE-A196-CFCE35564350}"/>
          </ac:cxnSpMkLst>
        </pc:cxnChg>
        <pc:cxnChg chg="add del">
          <ac:chgData name="MEGAN HART" userId="dbfa65819efcbcac" providerId="LiveId" clId="{8A368B80-3004-4187-92C6-9B6D51DEB406}" dt="2026-03-08T20:51:23.309" v="1746" actId="26606"/>
          <ac:cxnSpMkLst>
            <pc:docMk/>
            <pc:sldMk cId="2872990955" sldId="257"/>
            <ac:cxnSpMk id="14" creationId="{14C12901-9FCC-461E-A64A-89B4791235E9}"/>
          </ac:cxnSpMkLst>
        </pc:cxnChg>
        <pc:cxnChg chg="add del">
          <ac:chgData name="MEGAN HART" userId="dbfa65819efcbcac" providerId="LiveId" clId="{8A368B80-3004-4187-92C6-9B6D51DEB406}" dt="2026-03-08T20:51:43.814" v="1751" actId="26606"/>
          <ac:cxnSpMkLst>
            <pc:docMk/>
            <pc:sldMk cId="2872990955" sldId="257"/>
            <ac:cxnSpMk id="33" creationId="{2924498D-E084-44BE-A196-CFCE35564350}"/>
          </ac:cxnSpMkLst>
        </pc:cxnChg>
      </pc:sldChg>
      <pc:sldChg chg="addSp delSp modSp new mod setBg">
        <pc:chgData name="MEGAN HART" userId="dbfa65819efcbcac" providerId="LiveId" clId="{8A368B80-3004-4187-92C6-9B6D51DEB406}" dt="2026-03-08T20:51:07.570" v="1744" actId="5793"/>
        <pc:sldMkLst>
          <pc:docMk/>
          <pc:sldMk cId="1280356836" sldId="258"/>
        </pc:sldMkLst>
        <pc:spChg chg="add mod">
          <ac:chgData name="MEGAN HART" userId="dbfa65819efcbcac" providerId="LiveId" clId="{8A368B80-3004-4187-92C6-9B6D51DEB406}" dt="2026-03-08T20:51:07.570" v="1744" actId="5793"/>
          <ac:spMkLst>
            <pc:docMk/>
            <pc:sldMk cId="1280356836" sldId="258"/>
            <ac:spMk id="3" creationId="{5F4250C4-4415-C54E-5E31-4308D11DF464}"/>
          </ac:spMkLst>
        </pc:spChg>
        <pc:spChg chg="add del">
          <ac:chgData name="MEGAN HART" userId="dbfa65819efcbcac" providerId="LiveId" clId="{8A368B80-3004-4187-92C6-9B6D51DEB406}" dt="2026-03-08T20:41:04.565" v="1681" actId="26606"/>
          <ac:spMkLst>
            <pc:docMk/>
            <pc:sldMk cId="1280356836" sldId="258"/>
            <ac:spMk id="8" creationId="{23522FE7-5A29-4EF6-B1EF-2CA55748A772}"/>
          </ac:spMkLst>
        </pc:spChg>
        <pc:spChg chg="add del">
          <ac:chgData name="MEGAN HART" userId="dbfa65819efcbcac" providerId="LiveId" clId="{8A368B80-3004-4187-92C6-9B6D51DEB406}" dt="2026-03-08T20:41:04.565" v="1681" actId="26606"/>
          <ac:spMkLst>
            <pc:docMk/>
            <pc:sldMk cId="1280356836" sldId="258"/>
            <ac:spMk id="16" creationId="{FD6EDB49-211E-499D-9A08-6C5FF3D060F7}"/>
          </ac:spMkLst>
        </pc:spChg>
        <pc:spChg chg="add del">
          <ac:chgData name="MEGAN HART" userId="dbfa65819efcbcac" providerId="LiveId" clId="{8A368B80-3004-4187-92C6-9B6D51DEB406}" dt="2026-03-08T20:41:04.565" v="1681" actId="26606"/>
          <ac:spMkLst>
            <pc:docMk/>
            <pc:sldMk cId="1280356836" sldId="258"/>
            <ac:spMk id="18" creationId="{38F9F37E-D3CF-4F3D-96C2-25307819DF2D}"/>
          </ac:spMkLst>
        </pc:spChg>
        <pc:spChg chg="add del">
          <ac:chgData name="MEGAN HART" userId="dbfa65819efcbcac" providerId="LiveId" clId="{8A368B80-3004-4187-92C6-9B6D51DEB406}" dt="2026-03-08T20:41:04.565" v="1681" actId="26606"/>
          <ac:spMkLst>
            <pc:docMk/>
            <pc:sldMk cId="1280356836" sldId="258"/>
            <ac:spMk id="20" creationId="{C5FFF17D-767C-40E7-8C89-962F1F54BCD0}"/>
          </ac:spMkLst>
        </pc:spChg>
        <pc:spChg chg="add del">
          <ac:chgData name="MEGAN HART" userId="dbfa65819efcbcac" providerId="LiveId" clId="{8A368B80-3004-4187-92C6-9B6D51DEB406}" dt="2026-03-08T20:41:04.565" v="1681" actId="26606"/>
          <ac:spMkLst>
            <pc:docMk/>
            <pc:sldMk cId="1280356836" sldId="258"/>
            <ac:spMk id="22" creationId="{E69F39E1-619D-4D9E-8823-8BD8CC3206B6}"/>
          </ac:spMkLst>
        </pc:spChg>
        <pc:spChg chg="add del">
          <ac:chgData name="MEGAN HART" userId="dbfa65819efcbcac" providerId="LiveId" clId="{8A368B80-3004-4187-92C6-9B6D51DEB406}" dt="2026-03-08T20:41:04.565" v="1681" actId="26606"/>
          <ac:spMkLst>
            <pc:docMk/>
            <pc:sldMk cId="1280356836" sldId="258"/>
            <ac:spMk id="24" creationId="{C8C53F47-DF50-454F-A5A6-6B969748D972}"/>
          </ac:spMkLst>
        </pc:spChg>
        <pc:spChg chg="add del">
          <ac:chgData name="MEGAN HART" userId="dbfa65819efcbcac" providerId="LiveId" clId="{8A368B80-3004-4187-92C6-9B6D51DEB406}" dt="2026-03-08T20:41:20.774" v="1688" actId="26606"/>
          <ac:spMkLst>
            <pc:docMk/>
            <pc:sldMk cId="1280356836" sldId="258"/>
            <ac:spMk id="29" creationId="{23522FE7-5A29-4EF6-B1EF-2CA55748A772}"/>
          </ac:spMkLst>
        </pc:spChg>
        <pc:spChg chg="add del">
          <ac:chgData name="MEGAN HART" userId="dbfa65819efcbcac" providerId="LiveId" clId="{8A368B80-3004-4187-92C6-9B6D51DEB406}" dt="2026-03-08T20:41:20.774" v="1688" actId="26606"/>
          <ac:spMkLst>
            <pc:docMk/>
            <pc:sldMk cId="1280356836" sldId="258"/>
            <ac:spMk id="33" creationId="{08E7A6F0-5CD3-481E-B0F2-E7F99FE675B0}"/>
          </ac:spMkLst>
        </pc:spChg>
        <pc:spChg chg="add del">
          <ac:chgData name="MEGAN HART" userId="dbfa65819efcbcac" providerId="LiveId" clId="{8A368B80-3004-4187-92C6-9B6D51DEB406}" dt="2026-03-08T20:41:20.774" v="1688" actId="26606"/>
          <ac:spMkLst>
            <pc:docMk/>
            <pc:sldMk cId="1280356836" sldId="258"/>
            <ac:spMk id="34" creationId="{511290DF-4975-4FCD-8B8D-BBC86B836668}"/>
          </ac:spMkLst>
        </pc:spChg>
        <pc:spChg chg="add del">
          <ac:chgData name="MEGAN HART" userId="dbfa65819efcbcac" providerId="LiveId" clId="{8A368B80-3004-4187-92C6-9B6D51DEB406}" dt="2026-03-08T20:41:20.774" v="1688" actId="26606"/>
          <ac:spMkLst>
            <pc:docMk/>
            <pc:sldMk cId="1280356836" sldId="258"/>
            <ac:spMk id="37" creationId="{D9FE1511-6E1B-4F0E-8FF0-958527181CC9}"/>
          </ac:spMkLst>
        </pc:spChg>
        <pc:spChg chg="add del">
          <ac:chgData name="MEGAN HART" userId="dbfa65819efcbcac" providerId="LiveId" clId="{8A368B80-3004-4187-92C6-9B6D51DEB406}" dt="2026-03-08T20:41:19.043" v="1685" actId="26606"/>
          <ac:spMkLst>
            <pc:docMk/>
            <pc:sldMk cId="1280356836" sldId="258"/>
            <ac:spMk id="43" creationId="{23522FE7-5A29-4EF6-B1EF-2CA55748A772}"/>
          </ac:spMkLst>
        </pc:spChg>
        <pc:spChg chg="add del">
          <ac:chgData name="MEGAN HART" userId="dbfa65819efcbcac" providerId="LiveId" clId="{8A368B80-3004-4187-92C6-9B6D51DEB406}" dt="2026-03-08T20:41:19.043" v="1685" actId="26606"/>
          <ac:spMkLst>
            <pc:docMk/>
            <pc:sldMk cId="1280356836" sldId="258"/>
            <ac:spMk id="51" creationId="{29C51009-A09A-4689-8E6C-F8FC99E6A840}"/>
          </ac:spMkLst>
        </pc:spChg>
        <pc:spChg chg="add del">
          <ac:chgData name="MEGAN HART" userId="dbfa65819efcbcac" providerId="LiveId" clId="{8A368B80-3004-4187-92C6-9B6D51DEB406}" dt="2026-03-08T20:41:20.754" v="1687" actId="26606"/>
          <ac:spMkLst>
            <pc:docMk/>
            <pc:sldMk cId="1280356836" sldId="258"/>
            <ac:spMk id="55" creationId="{C5FFF17D-767C-40E7-8C89-962F1F54BCD0}"/>
          </ac:spMkLst>
        </pc:spChg>
        <pc:spChg chg="add del">
          <ac:chgData name="MEGAN HART" userId="dbfa65819efcbcac" providerId="LiveId" clId="{8A368B80-3004-4187-92C6-9B6D51DEB406}" dt="2026-03-08T20:41:20.754" v="1687" actId="26606"/>
          <ac:spMkLst>
            <pc:docMk/>
            <pc:sldMk cId="1280356836" sldId="258"/>
            <ac:spMk id="56" creationId="{23522FE7-5A29-4EF6-B1EF-2CA55748A772}"/>
          </ac:spMkLst>
        </pc:spChg>
        <pc:spChg chg="add del">
          <ac:chgData name="MEGAN HART" userId="dbfa65819efcbcac" providerId="LiveId" clId="{8A368B80-3004-4187-92C6-9B6D51DEB406}" dt="2026-03-08T20:41:20.754" v="1687" actId="26606"/>
          <ac:spMkLst>
            <pc:docMk/>
            <pc:sldMk cId="1280356836" sldId="258"/>
            <ac:spMk id="59" creationId="{C8C53F47-DF50-454F-A5A6-6B969748D972}"/>
          </ac:spMkLst>
        </pc:spChg>
        <pc:spChg chg="add del">
          <ac:chgData name="MEGAN HART" userId="dbfa65819efcbcac" providerId="LiveId" clId="{8A368B80-3004-4187-92C6-9B6D51DEB406}" dt="2026-03-08T20:41:20.754" v="1687" actId="26606"/>
          <ac:spMkLst>
            <pc:docMk/>
            <pc:sldMk cId="1280356836" sldId="258"/>
            <ac:spMk id="63" creationId="{FD6EDB49-211E-499D-9A08-6C5FF3D060F7}"/>
          </ac:spMkLst>
        </pc:spChg>
        <pc:spChg chg="add del">
          <ac:chgData name="MEGAN HART" userId="dbfa65819efcbcac" providerId="LiveId" clId="{8A368B80-3004-4187-92C6-9B6D51DEB406}" dt="2026-03-08T20:41:20.754" v="1687" actId="26606"/>
          <ac:spMkLst>
            <pc:docMk/>
            <pc:sldMk cId="1280356836" sldId="258"/>
            <ac:spMk id="64" creationId="{38F9F37E-D3CF-4F3D-96C2-25307819DF2D}"/>
          </ac:spMkLst>
        </pc:spChg>
        <pc:spChg chg="add">
          <ac:chgData name="MEGAN HART" userId="dbfa65819efcbcac" providerId="LiveId" clId="{8A368B80-3004-4187-92C6-9B6D51DEB406}" dt="2026-03-08T20:41:20.774" v="1688" actId="26606"/>
          <ac:spMkLst>
            <pc:docMk/>
            <pc:sldMk cId="1280356836" sldId="258"/>
            <ac:spMk id="66" creationId="{23522FE7-5A29-4EF6-B1EF-2CA55748A772}"/>
          </ac:spMkLst>
        </pc:spChg>
        <pc:spChg chg="add">
          <ac:chgData name="MEGAN HART" userId="dbfa65819efcbcac" providerId="LiveId" clId="{8A368B80-3004-4187-92C6-9B6D51DEB406}" dt="2026-03-08T20:41:20.774" v="1688" actId="26606"/>
          <ac:spMkLst>
            <pc:docMk/>
            <pc:sldMk cId="1280356836" sldId="258"/>
            <ac:spMk id="70" creationId="{08E7A6F0-5CD3-481E-B0F2-E7F99FE675B0}"/>
          </ac:spMkLst>
        </pc:spChg>
        <pc:spChg chg="add">
          <ac:chgData name="MEGAN HART" userId="dbfa65819efcbcac" providerId="LiveId" clId="{8A368B80-3004-4187-92C6-9B6D51DEB406}" dt="2026-03-08T20:41:20.774" v="1688" actId="26606"/>
          <ac:spMkLst>
            <pc:docMk/>
            <pc:sldMk cId="1280356836" sldId="258"/>
            <ac:spMk id="71" creationId="{511290DF-4975-4FCD-8B8D-BBC86B836668}"/>
          </ac:spMkLst>
        </pc:spChg>
        <pc:spChg chg="add">
          <ac:chgData name="MEGAN HART" userId="dbfa65819efcbcac" providerId="LiveId" clId="{8A368B80-3004-4187-92C6-9B6D51DEB406}" dt="2026-03-08T20:41:20.774" v="1688" actId="26606"/>
          <ac:spMkLst>
            <pc:docMk/>
            <pc:sldMk cId="1280356836" sldId="258"/>
            <ac:spMk id="75" creationId="{D9FE1511-6E1B-4F0E-8FF0-958527181CC9}"/>
          </ac:spMkLst>
        </pc:spChg>
        <pc:grpChg chg="add">
          <ac:chgData name="MEGAN HART" userId="dbfa65819efcbcac" providerId="LiveId" clId="{8A368B80-3004-4187-92C6-9B6D51DEB406}" dt="2026-03-08T20:41:04.597" v="1682" actId="26606"/>
          <ac:grpSpMkLst>
            <pc:docMk/>
            <pc:sldMk cId="1280356836" sldId="258"/>
            <ac:grpSpMk id="35" creationId="{357CA18A-A333-4DCB-842B-76827D2ECB24}"/>
          </ac:grpSpMkLst>
        </pc:grpChg>
        <pc:picChg chg="add del">
          <ac:chgData name="MEGAN HART" userId="dbfa65819efcbcac" providerId="LiveId" clId="{8A368B80-3004-4187-92C6-9B6D51DEB406}" dt="2026-03-08T20:41:04.565" v="1681" actId="26606"/>
          <ac:picMkLst>
            <pc:docMk/>
            <pc:sldMk cId="1280356836" sldId="258"/>
            <ac:picMk id="10" creationId="{C2192E09-EBC7-416C-B887-DFF915D7F43D}"/>
          </ac:picMkLst>
        </pc:picChg>
        <pc:picChg chg="add del">
          <ac:chgData name="MEGAN HART" userId="dbfa65819efcbcac" providerId="LiveId" clId="{8A368B80-3004-4187-92C6-9B6D51DEB406}" dt="2026-03-08T20:41:04.565" v="1681" actId="26606"/>
          <ac:picMkLst>
            <pc:docMk/>
            <pc:sldMk cId="1280356836" sldId="258"/>
            <ac:picMk id="26" creationId="{6A26901A-BC62-4A3A-A07A-65E1F3DDDEC6}"/>
          </ac:picMkLst>
        </pc:picChg>
        <pc:picChg chg="add del">
          <ac:chgData name="MEGAN HART" userId="dbfa65819efcbcac" providerId="LiveId" clId="{8A368B80-3004-4187-92C6-9B6D51DEB406}" dt="2026-03-08T20:41:19.043" v="1685" actId="26606"/>
          <ac:picMkLst>
            <pc:docMk/>
            <pc:sldMk cId="1280356836" sldId="258"/>
            <ac:picMk id="30" creationId="{C2192E09-EBC7-416C-B887-DFF915D7F43D}"/>
          </ac:picMkLst>
        </pc:picChg>
        <pc:picChg chg="add del">
          <ac:chgData name="MEGAN HART" userId="dbfa65819efcbcac" providerId="LiveId" clId="{8A368B80-3004-4187-92C6-9B6D51DEB406}" dt="2026-03-08T20:41:20.774" v="1688" actId="26606"/>
          <ac:picMkLst>
            <pc:docMk/>
            <pc:sldMk cId="1280356836" sldId="258"/>
            <ac:picMk id="38" creationId="{025CEF6D-5E98-4B5C-A10F-7459C1EEF10E}"/>
          </ac:picMkLst>
        </pc:picChg>
        <pc:picChg chg="add del">
          <ac:chgData name="MEGAN HART" userId="dbfa65819efcbcac" providerId="LiveId" clId="{8A368B80-3004-4187-92C6-9B6D51DEB406}" dt="2026-03-08T20:41:19.043" v="1685" actId="26606"/>
          <ac:picMkLst>
            <pc:docMk/>
            <pc:sldMk cId="1280356836" sldId="258"/>
            <ac:picMk id="45" creationId="{C2192E09-EBC7-416C-B887-DFF915D7F43D}"/>
          </ac:picMkLst>
        </pc:picChg>
        <pc:cxnChg chg="add del">
          <ac:chgData name="MEGAN HART" userId="dbfa65819efcbcac" providerId="LiveId" clId="{8A368B80-3004-4187-92C6-9B6D51DEB406}" dt="2026-03-08T20:41:04.565" v="1681" actId="26606"/>
          <ac:cxnSpMkLst>
            <pc:docMk/>
            <pc:sldMk cId="1280356836" sldId="258"/>
            <ac:cxnSpMk id="12" creationId="{2924498D-E084-44BE-A196-CFCE35564350}"/>
          </ac:cxnSpMkLst>
        </pc:cxnChg>
        <pc:cxnChg chg="add">
          <ac:chgData name="MEGAN HART" userId="dbfa65819efcbcac" providerId="LiveId" clId="{8A368B80-3004-4187-92C6-9B6D51DEB406}" dt="2026-03-08T20:41:04.597" v="1682" actId="26606"/>
          <ac:cxnSpMkLst>
            <pc:docMk/>
            <pc:sldMk cId="1280356836" sldId="258"/>
            <ac:cxnSpMk id="28" creationId="{05C73161-1E4E-4E6A-91B2-E885CF8FFBA6}"/>
          </ac:cxnSpMkLst>
        </pc:cxnChg>
        <pc:cxnChg chg="add">
          <ac:chgData name="MEGAN HART" userId="dbfa65819efcbcac" providerId="LiveId" clId="{8A368B80-3004-4187-92C6-9B6D51DEB406}" dt="2026-03-08T20:41:04.597" v="1682" actId="26606"/>
          <ac:cxnSpMkLst>
            <pc:docMk/>
            <pc:sldMk cId="1280356836" sldId="258"/>
            <ac:cxnSpMk id="32" creationId="{14C12901-9FCC-461E-A64A-89B4791235E9}"/>
          </ac:cxnSpMkLst>
        </pc:cxnChg>
      </pc:sldChg>
      <pc:sldChg chg="addSp delSp modSp new mod">
        <pc:chgData name="MEGAN HART" userId="dbfa65819efcbcac" providerId="LiveId" clId="{8A368B80-3004-4187-92C6-9B6D51DEB406}" dt="2026-03-08T22:13:53.882" v="2183" actId="1076"/>
        <pc:sldMkLst>
          <pc:docMk/>
          <pc:sldMk cId="584268948" sldId="259"/>
        </pc:sldMkLst>
        <pc:spChg chg="add mod">
          <ac:chgData name="MEGAN HART" userId="dbfa65819efcbcac" providerId="LiveId" clId="{8A368B80-3004-4187-92C6-9B6D51DEB406}" dt="2026-03-08T20:41:51.169" v="1690"/>
          <ac:spMkLst>
            <pc:docMk/>
            <pc:sldMk cId="584268948" sldId="259"/>
            <ac:spMk id="4" creationId="{D696C98D-1F16-7346-7B77-571532B3C603}"/>
          </ac:spMkLst>
        </pc:spChg>
        <pc:spChg chg="add mod">
          <ac:chgData name="MEGAN HART" userId="dbfa65819efcbcac" providerId="LiveId" clId="{8A368B80-3004-4187-92C6-9B6D51DEB406}" dt="2026-03-08T20:41:51.169" v="1690"/>
          <ac:spMkLst>
            <pc:docMk/>
            <pc:sldMk cId="584268948" sldId="259"/>
            <ac:spMk id="7" creationId="{1EFAFF04-3605-1759-ED56-F6A06186849B}"/>
          </ac:spMkLst>
        </pc:spChg>
        <pc:spChg chg="add mod">
          <ac:chgData name="MEGAN HART" userId="dbfa65819efcbcac" providerId="LiveId" clId="{8A368B80-3004-4187-92C6-9B6D51DEB406}" dt="2026-03-08T20:41:51.169" v="1690"/>
          <ac:spMkLst>
            <pc:docMk/>
            <pc:sldMk cId="584268948" sldId="259"/>
            <ac:spMk id="15" creationId="{D2EFA9D1-6E26-21CE-6C6E-253C21A2B848}"/>
          </ac:spMkLst>
        </pc:spChg>
        <pc:spChg chg="add mod">
          <ac:chgData name="MEGAN HART" userId="dbfa65819efcbcac" providerId="LiveId" clId="{8A368B80-3004-4187-92C6-9B6D51DEB406}" dt="2026-03-08T20:41:51.169" v="1690"/>
          <ac:spMkLst>
            <pc:docMk/>
            <pc:sldMk cId="584268948" sldId="259"/>
            <ac:spMk id="16" creationId="{8F9C21B4-B309-3CEF-EE40-D3A3847762B5}"/>
          </ac:spMkLst>
        </pc:spChg>
        <pc:spChg chg="add mod">
          <ac:chgData name="MEGAN HART" userId="dbfa65819efcbcac" providerId="LiveId" clId="{8A368B80-3004-4187-92C6-9B6D51DEB406}" dt="2026-03-08T20:41:51.169" v="1690"/>
          <ac:spMkLst>
            <pc:docMk/>
            <pc:sldMk cId="584268948" sldId="259"/>
            <ac:spMk id="20" creationId="{1226E604-73A1-FB36-4FFF-FE27C656232B}"/>
          </ac:spMkLst>
        </pc:spChg>
        <pc:spChg chg="add mod">
          <ac:chgData name="MEGAN HART" userId="dbfa65819efcbcac" providerId="LiveId" clId="{8A368B80-3004-4187-92C6-9B6D51DEB406}" dt="2026-03-08T20:41:51.169" v="1690"/>
          <ac:spMkLst>
            <pc:docMk/>
            <pc:sldMk cId="584268948" sldId="259"/>
            <ac:spMk id="25" creationId="{A7C7BA8B-21E6-C13C-94B1-4277BF213F13}"/>
          </ac:spMkLst>
        </pc:spChg>
        <pc:spChg chg="add mod">
          <ac:chgData name="MEGAN HART" userId="dbfa65819efcbcac" providerId="LiveId" clId="{8A368B80-3004-4187-92C6-9B6D51DEB406}" dt="2026-03-08T20:41:51.169" v="1690"/>
          <ac:spMkLst>
            <pc:docMk/>
            <pc:sldMk cId="584268948" sldId="259"/>
            <ac:spMk id="29" creationId="{69CD0FD5-AF50-0FA9-DCF1-59374E22207E}"/>
          </ac:spMkLst>
        </pc:spChg>
        <pc:spChg chg="add mod">
          <ac:chgData name="MEGAN HART" userId="dbfa65819efcbcac" providerId="LiveId" clId="{8A368B80-3004-4187-92C6-9B6D51DEB406}" dt="2026-03-08T20:41:51.169" v="1690"/>
          <ac:spMkLst>
            <pc:docMk/>
            <pc:sldMk cId="584268948" sldId="259"/>
            <ac:spMk id="30" creationId="{776D594E-47CF-BB3E-445E-F1877D7A8BF8}"/>
          </ac:spMkLst>
        </pc:spChg>
        <pc:spChg chg="add mod">
          <ac:chgData name="MEGAN HART" userId="dbfa65819efcbcac" providerId="LiveId" clId="{8A368B80-3004-4187-92C6-9B6D51DEB406}" dt="2026-03-08T20:41:51.169" v="1690"/>
          <ac:spMkLst>
            <pc:docMk/>
            <pc:sldMk cId="584268948" sldId="259"/>
            <ac:spMk id="31" creationId="{A1B0C6AB-0528-D0E5-F3F7-8BCF79AC794F}"/>
          </ac:spMkLst>
        </pc:spChg>
        <pc:spChg chg="add mod">
          <ac:chgData name="MEGAN HART" userId="dbfa65819efcbcac" providerId="LiveId" clId="{8A368B80-3004-4187-92C6-9B6D51DEB406}" dt="2026-03-08T20:41:51.169" v="1690"/>
          <ac:spMkLst>
            <pc:docMk/>
            <pc:sldMk cId="584268948" sldId="259"/>
            <ac:spMk id="34" creationId="{75DC3255-F8C3-C80C-C0B8-2F5BC4D45964}"/>
          </ac:spMkLst>
        </pc:spChg>
        <pc:spChg chg="del">
          <ac:chgData name="MEGAN HART" userId="dbfa65819efcbcac" providerId="LiveId" clId="{8A368B80-3004-4187-92C6-9B6D51DEB406}" dt="2026-03-08T20:42:47.350" v="1693" actId="478"/>
          <ac:spMkLst>
            <pc:docMk/>
            <pc:sldMk cId="584268948" sldId="259"/>
            <ac:spMk id="38" creationId="{38FAA658-E18B-8E6D-F62D-A2BF4FF5101E}"/>
          </ac:spMkLst>
        </pc:spChg>
        <pc:spChg chg="del">
          <ac:chgData name="MEGAN HART" userId="dbfa65819efcbcac" providerId="LiveId" clId="{8A368B80-3004-4187-92C6-9B6D51DEB406}" dt="2026-03-08T20:42:50.592" v="1694" actId="478"/>
          <ac:spMkLst>
            <pc:docMk/>
            <pc:sldMk cId="584268948" sldId="259"/>
            <ac:spMk id="39" creationId="{9CD5EBDE-5B15-215E-0653-2AAC4BFE9B28}"/>
          </ac:spMkLst>
        </pc:spChg>
        <pc:spChg chg="mod">
          <ac:chgData name="MEGAN HART" userId="dbfa65819efcbcac" providerId="LiveId" clId="{8A368B80-3004-4187-92C6-9B6D51DEB406}" dt="2026-03-08T21:24:22.873" v="1917" actId="207"/>
          <ac:spMkLst>
            <pc:docMk/>
            <pc:sldMk cId="584268948" sldId="259"/>
            <ac:spMk id="40" creationId="{7C68675A-1F0C-EFF4-8404-0A090BD087F3}"/>
          </ac:spMkLst>
        </pc:spChg>
        <pc:spChg chg="add mod">
          <ac:chgData name="MEGAN HART" userId="dbfa65819efcbcac" providerId="LiveId" clId="{8A368B80-3004-4187-92C6-9B6D51DEB406}" dt="2026-03-08T21:27:57.763" v="1937" actId="207"/>
          <ac:spMkLst>
            <pc:docMk/>
            <pc:sldMk cId="584268948" sldId="259"/>
            <ac:spMk id="41" creationId="{E1DC5E8E-FB74-9D3C-8501-874E87E3054F}"/>
          </ac:spMkLst>
        </pc:spChg>
        <pc:spChg chg="mod">
          <ac:chgData name="MEGAN HART" userId="dbfa65819efcbcac" providerId="LiveId" clId="{8A368B80-3004-4187-92C6-9B6D51DEB406}" dt="2026-03-08T21:27:52.579" v="1936" actId="207"/>
          <ac:spMkLst>
            <pc:docMk/>
            <pc:sldMk cId="584268948" sldId="259"/>
            <ac:spMk id="42" creationId="{D5DCFBC7-5E00-CDF7-3282-96E30338FBF9}"/>
          </ac:spMkLst>
        </pc:spChg>
        <pc:spChg chg="mod">
          <ac:chgData name="MEGAN HART" userId="dbfa65819efcbcac" providerId="LiveId" clId="{8A368B80-3004-4187-92C6-9B6D51DEB406}" dt="2026-03-08T21:19:05.193" v="1873" actId="207"/>
          <ac:spMkLst>
            <pc:docMk/>
            <pc:sldMk cId="584268948" sldId="259"/>
            <ac:spMk id="46" creationId="{FE375044-DF5B-ADBD-C183-EAAB7EE2ED2F}"/>
          </ac:spMkLst>
        </pc:spChg>
        <pc:spChg chg="mod">
          <ac:chgData name="MEGAN HART" userId="dbfa65819efcbcac" providerId="LiveId" clId="{8A368B80-3004-4187-92C6-9B6D51DEB406}" dt="2026-03-08T21:28:22.671" v="1940" actId="207"/>
          <ac:spMkLst>
            <pc:docMk/>
            <pc:sldMk cId="584268948" sldId="259"/>
            <ac:spMk id="47" creationId="{6272FC2B-289C-45CC-575B-93580E8075FD}"/>
          </ac:spMkLst>
        </pc:spChg>
        <pc:spChg chg="mod">
          <ac:chgData name="MEGAN HART" userId="dbfa65819efcbcac" providerId="LiveId" clId="{8A368B80-3004-4187-92C6-9B6D51DEB406}" dt="2026-03-08T21:29:52.153" v="1949" actId="207"/>
          <ac:spMkLst>
            <pc:docMk/>
            <pc:sldMk cId="584268948" sldId="259"/>
            <ac:spMk id="48" creationId="{1339D672-0F9F-F74E-C158-40F2DB2ABFAA}"/>
          </ac:spMkLst>
        </pc:spChg>
        <pc:spChg chg="mod">
          <ac:chgData name="MEGAN HART" userId="dbfa65819efcbcac" providerId="LiveId" clId="{8A368B80-3004-4187-92C6-9B6D51DEB406}" dt="2026-03-08T21:28:49.416" v="1942" actId="207"/>
          <ac:spMkLst>
            <pc:docMk/>
            <pc:sldMk cId="584268948" sldId="259"/>
            <ac:spMk id="49" creationId="{FEBE86B6-A644-7609-BE6B-00CB670AFD73}"/>
          </ac:spMkLst>
        </pc:spChg>
        <pc:spChg chg="del">
          <ac:chgData name="MEGAN HART" userId="dbfa65819efcbcac" providerId="LiveId" clId="{8A368B80-3004-4187-92C6-9B6D51DEB406}" dt="2026-03-08T21:12:20.254" v="1836" actId="478"/>
          <ac:spMkLst>
            <pc:docMk/>
            <pc:sldMk cId="584268948" sldId="259"/>
            <ac:spMk id="50" creationId="{8B4B3E54-2043-84C4-83C3-0DBA035B1D33}"/>
          </ac:spMkLst>
        </pc:spChg>
        <pc:spChg chg="del">
          <ac:chgData name="MEGAN HART" userId="dbfa65819efcbcac" providerId="LiveId" clId="{8A368B80-3004-4187-92C6-9B6D51DEB406}" dt="2026-03-08T20:52:44.607" v="1757" actId="478"/>
          <ac:spMkLst>
            <pc:docMk/>
            <pc:sldMk cId="584268948" sldId="259"/>
            <ac:spMk id="51" creationId="{F38E6A07-8489-2BFA-FA37-7D058AD7D991}"/>
          </ac:spMkLst>
        </pc:spChg>
        <pc:spChg chg="mod">
          <ac:chgData name="MEGAN HART" userId="dbfa65819efcbcac" providerId="LiveId" clId="{8A368B80-3004-4187-92C6-9B6D51DEB406}" dt="2026-03-08T22:13:40.819" v="2181" actId="1076"/>
          <ac:spMkLst>
            <pc:docMk/>
            <pc:sldMk cId="584268948" sldId="259"/>
            <ac:spMk id="52" creationId="{760BD25D-6354-82E7-315C-FD16E3CA732D}"/>
          </ac:spMkLst>
        </pc:spChg>
        <pc:spChg chg="add mod ord">
          <ac:chgData name="MEGAN HART" userId="dbfa65819efcbcac" providerId="LiveId" clId="{8A368B80-3004-4187-92C6-9B6D51DEB406}" dt="2026-03-08T21:29:43.556" v="1948" actId="207"/>
          <ac:spMkLst>
            <pc:docMk/>
            <pc:sldMk cId="584268948" sldId="259"/>
            <ac:spMk id="53" creationId="{50C1CB2B-72E1-3855-BC9D-7FE7A82000C5}"/>
          </ac:spMkLst>
        </pc:spChg>
        <pc:spChg chg="mod ord">
          <ac:chgData name="MEGAN HART" userId="dbfa65819efcbcac" providerId="LiveId" clId="{8A368B80-3004-4187-92C6-9B6D51DEB406}" dt="2026-03-08T22:13:09.817" v="2173" actId="255"/>
          <ac:spMkLst>
            <pc:docMk/>
            <pc:sldMk cId="584268948" sldId="259"/>
            <ac:spMk id="54" creationId="{7B78F6B8-A148-93E1-D4C7-EEEAA6125828}"/>
          </ac:spMkLst>
        </pc:spChg>
        <pc:spChg chg="mod ord">
          <ac:chgData name="MEGAN HART" userId="dbfa65819efcbcac" providerId="LiveId" clId="{8A368B80-3004-4187-92C6-9B6D51DEB406}" dt="2026-03-08T21:29:33.719" v="1947" actId="207"/>
          <ac:spMkLst>
            <pc:docMk/>
            <pc:sldMk cId="584268948" sldId="259"/>
            <ac:spMk id="55" creationId="{DA424C6B-3DDC-1C03-99D5-20DE1AC0F0C0}"/>
          </ac:spMkLst>
        </pc:spChg>
        <pc:spChg chg="mod ord">
          <ac:chgData name="MEGAN HART" userId="dbfa65819efcbcac" providerId="LiveId" clId="{8A368B80-3004-4187-92C6-9B6D51DEB406}" dt="2026-03-08T22:13:31.856" v="2179" actId="14100"/>
          <ac:spMkLst>
            <pc:docMk/>
            <pc:sldMk cId="584268948" sldId="259"/>
            <ac:spMk id="56" creationId="{1E308068-6CB2-B316-3228-F95FBA6A7088}"/>
          </ac:spMkLst>
        </pc:spChg>
        <pc:spChg chg="mod">
          <ac:chgData name="MEGAN HART" userId="dbfa65819efcbcac" providerId="LiveId" clId="{8A368B80-3004-4187-92C6-9B6D51DEB406}" dt="2026-03-08T20:44:06.305" v="1702" actId="1076"/>
          <ac:spMkLst>
            <pc:docMk/>
            <pc:sldMk cId="584268948" sldId="259"/>
            <ac:spMk id="57" creationId="{545E961C-D2B8-5158-8D8F-CDE7CA5FF169}"/>
          </ac:spMkLst>
        </pc:spChg>
        <pc:spChg chg="add del mod">
          <ac:chgData name="MEGAN HART" userId="dbfa65819efcbcac" providerId="LiveId" clId="{8A368B80-3004-4187-92C6-9B6D51DEB406}" dt="2026-03-08T21:11:44.390" v="1830" actId="478"/>
          <ac:spMkLst>
            <pc:docMk/>
            <pc:sldMk cId="584268948" sldId="259"/>
            <ac:spMk id="59" creationId="{5B0BC405-9F7D-B2FC-15EC-39952FA58626}"/>
          </ac:spMkLst>
        </pc:spChg>
        <pc:spChg chg="del mod">
          <ac:chgData name="MEGAN HART" userId="dbfa65819efcbcac" providerId="LiveId" clId="{8A368B80-3004-4187-92C6-9B6D51DEB406}" dt="2026-03-08T21:15:09.268" v="1846" actId="478"/>
          <ac:spMkLst>
            <pc:docMk/>
            <pc:sldMk cId="584268948" sldId="259"/>
            <ac:spMk id="60" creationId="{B8AE4354-B254-3D8C-B710-6A977008EAB8}"/>
          </ac:spMkLst>
        </pc:spChg>
        <pc:spChg chg="del mod">
          <ac:chgData name="MEGAN HART" userId="dbfa65819efcbcac" providerId="LiveId" clId="{8A368B80-3004-4187-92C6-9B6D51DEB406}" dt="2026-03-08T21:08:19.565" v="1806" actId="478"/>
          <ac:spMkLst>
            <pc:docMk/>
            <pc:sldMk cId="584268948" sldId="259"/>
            <ac:spMk id="61" creationId="{9A48861C-8CFF-9023-E0C8-A8E305FB3174}"/>
          </ac:spMkLst>
        </pc:spChg>
        <pc:spChg chg="mod">
          <ac:chgData name="MEGAN HART" userId="dbfa65819efcbcac" providerId="LiveId" clId="{8A368B80-3004-4187-92C6-9B6D51DEB406}" dt="2026-03-08T21:41:30.810" v="1991" actId="1076"/>
          <ac:spMkLst>
            <pc:docMk/>
            <pc:sldMk cId="584268948" sldId="259"/>
            <ac:spMk id="62" creationId="{CC6614BE-3DA2-187E-B18C-3265A416E5CE}"/>
          </ac:spMkLst>
        </pc:spChg>
        <pc:spChg chg="mod">
          <ac:chgData name="MEGAN HART" userId="dbfa65819efcbcac" providerId="LiveId" clId="{8A368B80-3004-4187-92C6-9B6D51DEB406}" dt="2026-03-08T21:40:19.385" v="1982" actId="1076"/>
          <ac:spMkLst>
            <pc:docMk/>
            <pc:sldMk cId="584268948" sldId="259"/>
            <ac:spMk id="63" creationId="{48799833-6C1F-60D5-C524-B3B9E879E39C}"/>
          </ac:spMkLst>
        </pc:spChg>
        <pc:spChg chg="mod">
          <ac:chgData name="MEGAN HART" userId="dbfa65819efcbcac" providerId="LiveId" clId="{8A368B80-3004-4187-92C6-9B6D51DEB406}" dt="2026-03-08T22:10:25.751" v="2162" actId="20577"/>
          <ac:spMkLst>
            <pc:docMk/>
            <pc:sldMk cId="584268948" sldId="259"/>
            <ac:spMk id="64" creationId="{3646A764-6B18-0EF1-993D-149CD33BA6AD}"/>
          </ac:spMkLst>
        </pc:spChg>
        <pc:spChg chg="add mod">
          <ac:chgData name="MEGAN HART" userId="dbfa65819efcbcac" providerId="LiveId" clId="{8A368B80-3004-4187-92C6-9B6D51DEB406}" dt="2026-03-08T21:18:57.915" v="1872" actId="207"/>
          <ac:spMkLst>
            <pc:docMk/>
            <pc:sldMk cId="584268948" sldId="259"/>
            <ac:spMk id="65" creationId="{E2C84922-E068-D2FE-D83C-1D01F0B837BD}"/>
          </ac:spMkLst>
        </pc:spChg>
        <pc:spChg chg="mod">
          <ac:chgData name="MEGAN HART" userId="dbfa65819efcbcac" providerId="LiveId" clId="{8A368B80-3004-4187-92C6-9B6D51DEB406}" dt="2026-03-08T21:05:07.742" v="1798" actId="115"/>
          <ac:spMkLst>
            <pc:docMk/>
            <pc:sldMk cId="584268948" sldId="259"/>
            <ac:spMk id="66" creationId="{507C2392-B671-4725-5984-A72F66190693}"/>
          </ac:spMkLst>
        </pc:spChg>
        <pc:spChg chg="mod">
          <ac:chgData name="MEGAN HART" userId="dbfa65819efcbcac" providerId="LiveId" clId="{8A368B80-3004-4187-92C6-9B6D51DEB406}" dt="2026-03-08T21:19:25.877" v="1875" actId="207"/>
          <ac:spMkLst>
            <pc:docMk/>
            <pc:sldMk cId="584268948" sldId="259"/>
            <ac:spMk id="67" creationId="{3774388F-0C47-0853-1237-1C0AF2FCA13C}"/>
          </ac:spMkLst>
        </pc:spChg>
        <pc:spChg chg="mod">
          <ac:chgData name="MEGAN HART" userId="dbfa65819efcbcac" providerId="LiveId" clId="{8A368B80-3004-4187-92C6-9B6D51DEB406}" dt="2026-03-08T21:04:47.238" v="1795" actId="14100"/>
          <ac:spMkLst>
            <pc:docMk/>
            <pc:sldMk cId="584268948" sldId="259"/>
            <ac:spMk id="68" creationId="{D6D08EC0-C9C9-E019-6377-D038273AC887}"/>
          </ac:spMkLst>
        </pc:spChg>
        <pc:spChg chg="mod">
          <ac:chgData name="MEGAN HART" userId="dbfa65819efcbcac" providerId="LiveId" clId="{8A368B80-3004-4187-92C6-9B6D51DEB406}" dt="2026-03-08T21:50:39.186" v="2036" actId="1076"/>
          <ac:spMkLst>
            <pc:docMk/>
            <pc:sldMk cId="584268948" sldId="259"/>
            <ac:spMk id="69" creationId="{369B1202-5ACD-75A9-B1F7-FB4383130986}"/>
          </ac:spMkLst>
        </pc:spChg>
        <pc:spChg chg="mod">
          <ac:chgData name="MEGAN HART" userId="dbfa65819efcbcac" providerId="LiveId" clId="{8A368B80-3004-4187-92C6-9B6D51DEB406}" dt="2026-03-08T21:50:56.519" v="2039" actId="1076"/>
          <ac:spMkLst>
            <pc:docMk/>
            <pc:sldMk cId="584268948" sldId="259"/>
            <ac:spMk id="70" creationId="{049871DC-1FB2-8309-2A41-4E669991A14E}"/>
          </ac:spMkLst>
        </pc:spChg>
        <pc:spChg chg="add mod ord">
          <ac:chgData name="MEGAN HART" userId="dbfa65819efcbcac" providerId="LiveId" clId="{8A368B80-3004-4187-92C6-9B6D51DEB406}" dt="2026-03-08T21:29:19.751" v="1946" actId="207"/>
          <ac:spMkLst>
            <pc:docMk/>
            <pc:sldMk cId="584268948" sldId="259"/>
            <ac:spMk id="71" creationId="{E9BF2391-7E41-7293-98AD-04BBA0773367}"/>
          </ac:spMkLst>
        </pc:spChg>
        <pc:spChg chg="add mod ord">
          <ac:chgData name="MEGAN HART" userId="dbfa65819efcbcac" providerId="LiveId" clId="{8A368B80-3004-4187-92C6-9B6D51DEB406}" dt="2026-03-08T21:16:16.611" v="1857" actId="166"/>
          <ac:spMkLst>
            <pc:docMk/>
            <pc:sldMk cId="584268948" sldId="259"/>
            <ac:spMk id="72" creationId="{BD62DFD8-8798-436E-9C48-75A0787D6D95}"/>
          </ac:spMkLst>
        </pc:spChg>
        <pc:spChg chg="mod">
          <ac:chgData name="MEGAN HART" userId="dbfa65819efcbcac" providerId="LiveId" clId="{8A368B80-3004-4187-92C6-9B6D51DEB406}" dt="2026-03-08T21:28:17.190" v="1939" actId="207"/>
          <ac:spMkLst>
            <pc:docMk/>
            <pc:sldMk cId="584268948" sldId="259"/>
            <ac:spMk id="73" creationId="{C25E7B49-B587-7AF0-5E7F-C0BF7C1ADB83}"/>
          </ac:spMkLst>
        </pc:spChg>
        <pc:spChg chg="add mod">
          <ac:chgData name="MEGAN HART" userId="dbfa65819efcbcac" providerId="LiveId" clId="{8A368B80-3004-4187-92C6-9B6D51DEB406}" dt="2026-03-08T21:29:10.554" v="1945" actId="207"/>
          <ac:spMkLst>
            <pc:docMk/>
            <pc:sldMk cId="584268948" sldId="259"/>
            <ac:spMk id="74" creationId="{EF5CD74D-C7D6-D574-61DE-5FF99AE04F76}"/>
          </ac:spMkLst>
        </pc:spChg>
        <pc:spChg chg="mod">
          <ac:chgData name="MEGAN HART" userId="dbfa65819efcbcac" providerId="LiveId" clId="{8A368B80-3004-4187-92C6-9B6D51DEB406}" dt="2026-03-08T21:27:07.829" v="1931" actId="207"/>
          <ac:spMkLst>
            <pc:docMk/>
            <pc:sldMk cId="584268948" sldId="259"/>
            <ac:spMk id="75" creationId="{0CDBD411-7B47-9E30-AAF4-F22484415B62}"/>
          </ac:spMkLst>
        </pc:spChg>
        <pc:spChg chg="mod">
          <ac:chgData name="MEGAN HART" userId="dbfa65819efcbcac" providerId="LiveId" clId="{8A368B80-3004-4187-92C6-9B6D51DEB406}" dt="2026-03-08T21:21:29.148" v="1896" actId="1076"/>
          <ac:spMkLst>
            <pc:docMk/>
            <pc:sldMk cId="584268948" sldId="259"/>
            <ac:spMk id="76" creationId="{0AEF2ACC-5342-407D-3E59-AE0CC60D9432}"/>
          </ac:spMkLst>
        </pc:spChg>
        <pc:spChg chg="add mod ord">
          <ac:chgData name="MEGAN HART" userId="dbfa65819efcbcac" providerId="LiveId" clId="{8A368B80-3004-4187-92C6-9B6D51DEB406}" dt="2026-03-08T21:22:11.885" v="1903" actId="1076"/>
          <ac:spMkLst>
            <pc:docMk/>
            <pc:sldMk cId="584268948" sldId="259"/>
            <ac:spMk id="77" creationId="{B30953FF-ACD9-51CE-3889-0CB464CED80A}"/>
          </ac:spMkLst>
        </pc:spChg>
        <pc:spChg chg="mod ord">
          <ac:chgData name="MEGAN HART" userId="dbfa65819efcbcac" providerId="LiveId" clId="{8A368B80-3004-4187-92C6-9B6D51DEB406}" dt="2026-03-08T21:22:11.885" v="1903" actId="1076"/>
          <ac:spMkLst>
            <pc:docMk/>
            <pc:sldMk cId="584268948" sldId="259"/>
            <ac:spMk id="78" creationId="{C6BBF290-7AFC-0E27-C690-1CD0C47677C7}"/>
          </ac:spMkLst>
        </pc:spChg>
        <pc:spChg chg="add mod ord">
          <ac:chgData name="MEGAN HART" userId="dbfa65819efcbcac" providerId="LiveId" clId="{8A368B80-3004-4187-92C6-9B6D51DEB406}" dt="2026-03-08T21:28:33.469" v="1941" actId="14100"/>
          <ac:spMkLst>
            <pc:docMk/>
            <pc:sldMk cId="584268948" sldId="259"/>
            <ac:spMk id="79" creationId="{E5E8D039-2BA7-223D-E366-BA07A1F0DB7C}"/>
          </ac:spMkLst>
        </pc:spChg>
        <pc:spChg chg="mod">
          <ac:chgData name="MEGAN HART" userId="dbfa65819efcbcac" providerId="LiveId" clId="{8A368B80-3004-4187-92C6-9B6D51DEB406}" dt="2026-03-08T21:21:06.036" v="1892" actId="1076"/>
          <ac:spMkLst>
            <pc:docMk/>
            <pc:sldMk cId="584268948" sldId="259"/>
            <ac:spMk id="80" creationId="{AF90F82F-8BEE-2A8D-D320-96DF634EF9ED}"/>
          </ac:spMkLst>
        </pc:spChg>
        <pc:spChg chg="mod ord">
          <ac:chgData name="MEGAN HART" userId="dbfa65819efcbcac" providerId="LiveId" clId="{8A368B80-3004-4187-92C6-9B6D51DEB406}" dt="2026-03-08T21:21:54.276" v="1901" actId="1076"/>
          <ac:spMkLst>
            <pc:docMk/>
            <pc:sldMk cId="584268948" sldId="259"/>
            <ac:spMk id="81" creationId="{F6062A92-FE34-0440-A22C-3B9F1B2C2331}"/>
          </ac:spMkLst>
        </pc:spChg>
        <pc:spChg chg="mod">
          <ac:chgData name="MEGAN HART" userId="dbfa65819efcbcac" providerId="LiveId" clId="{8A368B80-3004-4187-92C6-9B6D51DEB406}" dt="2026-03-08T21:22:01.480" v="1902" actId="1076"/>
          <ac:spMkLst>
            <pc:docMk/>
            <pc:sldMk cId="584268948" sldId="259"/>
            <ac:spMk id="82" creationId="{C306CD92-9105-6A14-DD88-3046A6FE9F3D}"/>
          </ac:spMkLst>
        </pc:spChg>
        <pc:spChg chg="mod ord">
          <ac:chgData name="MEGAN HART" userId="dbfa65819efcbcac" providerId="LiveId" clId="{8A368B80-3004-4187-92C6-9B6D51DEB406}" dt="2026-03-08T21:27:17.998" v="1932" actId="207"/>
          <ac:spMkLst>
            <pc:docMk/>
            <pc:sldMk cId="584268948" sldId="259"/>
            <ac:spMk id="83" creationId="{09CFEBF3-D8B0-0891-B2C2-315888EFCE55}"/>
          </ac:spMkLst>
        </pc:spChg>
        <pc:spChg chg="mod ord">
          <ac:chgData name="MEGAN HART" userId="dbfa65819efcbcac" providerId="LiveId" clId="{8A368B80-3004-4187-92C6-9B6D51DEB406}" dt="2026-03-08T21:22:26.237" v="1905" actId="1076"/>
          <ac:spMkLst>
            <pc:docMk/>
            <pc:sldMk cId="584268948" sldId="259"/>
            <ac:spMk id="84" creationId="{44C92980-5B23-9C05-371C-2288D447A9C2}"/>
          </ac:spMkLst>
        </pc:spChg>
        <pc:spChg chg="add mod">
          <ac:chgData name="MEGAN HART" userId="dbfa65819efcbcac" providerId="LiveId" clId="{8A368B80-3004-4187-92C6-9B6D51DEB406}" dt="2026-03-08T21:18:41.859" v="1870" actId="207"/>
          <ac:spMkLst>
            <pc:docMk/>
            <pc:sldMk cId="584268948" sldId="259"/>
            <ac:spMk id="85" creationId="{013191D9-722C-017D-9F64-A8CAA9F6AB8D}"/>
          </ac:spMkLst>
        </pc:spChg>
        <pc:spChg chg="mod">
          <ac:chgData name="MEGAN HART" userId="dbfa65819efcbcac" providerId="LiveId" clId="{8A368B80-3004-4187-92C6-9B6D51DEB406}" dt="2026-03-08T21:04:29.145" v="1791" actId="115"/>
          <ac:spMkLst>
            <pc:docMk/>
            <pc:sldMk cId="584268948" sldId="259"/>
            <ac:spMk id="86" creationId="{DD219E2B-E176-63E1-7879-1939C8161256}"/>
          </ac:spMkLst>
        </pc:spChg>
        <pc:spChg chg="mod">
          <ac:chgData name="MEGAN HART" userId="dbfa65819efcbcac" providerId="LiveId" clId="{8A368B80-3004-4187-92C6-9B6D51DEB406}" dt="2026-03-08T21:29:59.214" v="1950" actId="207"/>
          <ac:spMkLst>
            <pc:docMk/>
            <pc:sldMk cId="584268948" sldId="259"/>
            <ac:spMk id="87" creationId="{1F61103A-494B-924D-D5A9-0473EE32368D}"/>
          </ac:spMkLst>
        </pc:spChg>
        <pc:spChg chg="mod">
          <ac:chgData name="MEGAN HART" userId="dbfa65819efcbcac" providerId="LiveId" clId="{8A368B80-3004-4187-92C6-9B6D51DEB406}" dt="2026-03-08T22:13:53.882" v="2183" actId="1076"/>
          <ac:spMkLst>
            <pc:docMk/>
            <pc:sldMk cId="584268948" sldId="259"/>
            <ac:spMk id="88" creationId="{432C944C-0DE7-3ADD-6FF9-B36A4C37B986}"/>
          </ac:spMkLst>
        </pc:spChg>
        <pc:spChg chg="mod ord">
          <ac:chgData name="MEGAN HART" userId="dbfa65819efcbcac" providerId="LiveId" clId="{8A368B80-3004-4187-92C6-9B6D51DEB406}" dt="2026-03-08T21:40:49.759" v="1984" actId="167"/>
          <ac:spMkLst>
            <pc:docMk/>
            <pc:sldMk cId="584268948" sldId="259"/>
            <ac:spMk id="89" creationId="{8A46101E-1CDB-F77B-248C-F5107F2F2648}"/>
          </ac:spMkLst>
        </pc:spChg>
        <pc:spChg chg="mod ord">
          <ac:chgData name="MEGAN HART" userId="dbfa65819efcbcac" providerId="LiveId" clId="{8A368B80-3004-4187-92C6-9B6D51DEB406}" dt="2026-03-08T22:11:51.063" v="2166"/>
          <ac:spMkLst>
            <pc:docMk/>
            <pc:sldMk cId="584268948" sldId="259"/>
            <ac:spMk id="90" creationId="{BFFCEC11-D70A-6333-5F95-40E7D57835AC}"/>
          </ac:spMkLst>
        </pc:spChg>
        <pc:spChg chg="add mod">
          <ac:chgData name="MEGAN HART" userId="dbfa65819efcbcac" providerId="LiveId" clId="{8A368B80-3004-4187-92C6-9B6D51DEB406}" dt="2026-03-08T21:26:01.018" v="1927" actId="1076"/>
          <ac:spMkLst>
            <pc:docMk/>
            <pc:sldMk cId="584268948" sldId="259"/>
            <ac:spMk id="92" creationId="{6A5515A2-1EBE-0955-97A5-B4C4DECDA960}"/>
          </ac:spMkLst>
        </pc:spChg>
        <pc:spChg chg="add mod">
          <ac:chgData name="MEGAN HART" userId="dbfa65819efcbcac" providerId="LiveId" clId="{8A368B80-3004-4187-92C6-9B6D51DEB406}" dt="2026-03-08T21:30:34.729" v="1954" actId="1076"/>
          <ac:spMkLst>
            <pc:docMk/>
            <pc:sldMk cId="584268948" sldId="259"/>
            <ac:spMk id="94" creationId="{F18E4845-65A4-8A79-7B19-743908E383DE}"/>
          </ac:spMkLst>
        </pc:spChg>
        <pc:spChg chg="add">
          <ac:chgData name="MEGAN HART" userId="dbfa65819efcbcac" providerId="LiveId" clId="{8A368B80-3004-4187-92C6-9B6D51DEB406}" dt="2026-03-08T21:38:09.509" v="1973"/>
          <ac:spMkLst>
            <pc:docMk/>
            <pc:sldMk cId="584268948" sldId="259"/>
            <ac:spMk id="95" creationId="{B38B3ECD-E662-5D45-5E7A-26703C18C2AF}"/>
          </ac:spMkLst>
        </pc:spChg>
        <pc:spChg chg="add">
          <ac:chgData name="MEGAN HART" userId="dbfa65819efcbcac" providerId="LiveId" clId="{8A368B80-3004-4187-92C6-9B6D51DEB406}" dt="2026-03-08T21:38:28.824" v="1974"/>
          <ac:spMkLst>
            <pc:docMk/>
            <pc:sldMk cId="584268948" sldId="259"/>
            <ac:spMk id="96" creationId="{445BFE58-3E4C-16F5-9C07-1669E81A075D}"/>
          </ac:spMkLst>
        </pc:spChg>
        <pc:spChg chg="add mod">
          <ac:chgData name="MEGAN HART" userId="dbfa65819efcbcac" providerId="LiveId" clId="{8A368B80-3004-4187-92C6-9B6D51DEB406}" dt="2026-03-08T21:42:35.621" v="1994" actId="1076"/>
          <ac:spMkLst>
            <pc:docMk/>
            <pc:sldMk cId="584268948" sldId="259"/>
            <ac:spMk id="100" creationId="{CA1CD88C-93AC-6499-1084-11B0A885E6B5}"/>
          </ac:spMkLst>
        </pc:spChg>
        <pc:spChg chg="add mod">
          <ac:chgData name="MEGAN HART" userId="dbfa65819efcbcac" providerId="LiveId" clId="{8A368B80-3004-4187-92C6-9B6D51DEB406}" dt="2026-03-08T21:49:15.504" v="2025" actId="1076"/>
          <ac:spMkLst>
            <pc:docMk/>
            <pc:sldMk cId="584268948" sldId="259"/>
            <ac:spMk id="102" creationId="{8D8BBE3B-8CAC-8B90-6ACB-82ADED23E24C}"/>
          </ac:spMkLst>
        </pc:spChg>
        <pc:spChg chg="add del mod">
          <ac:chgData name="MEGAN HART" userId="dbfa65819efcbcac" providerId="LiveId" clId="{8A368B80-3004-4187-92C6-9B6D51DEB406}" dt="2026-03-08T21:53:27.656" v="2050" actId="21"/>
          <ac:spMkLst>
            <pc:docMk/>
            <pc:sldMk cId="584268948" sldId="259"/>
            <ac:spMk id="106" creationId="{3539C20A-1462-10EA-6BCB-25AEEF1CFEEE}"/>
          </ac:spMkLst>
        </pc:spChg>
        <pc:spChg chg="add mod">
          <ac:chgData name="MEGAN HART" userId="dbfa65819efcbcac" providerId="LiveId" clId="{8A368B80-3004-4187-92C6-9B6D51DEB406}" dt="2026-03-08T21:54:00.375" v="2057" actId="1076"/>
          <ac:spMkLst>
            <pc:docMk/>
            <pc:sldMk cId="584268948" sldId="259"/>
            <ac:spMk id="107" creationId="{C69DCD38-2172-4C07-34D7-128B4CF5C006}"/>
          </ac:spMkLst>
        </pc:spChg>
        <pc:spChg chg="add mod">
          <ac:chgData name="MEGAN HART" userId="dbfa65819efcbcac" providerId="LiveId" clId="{8A368B80-3004-4187-92C6-9B6D51DEB406}" dt="2026-03-08T21:54:04.745" v="2058" actId="1076"/>
          <ac:spMkLst>
            <pc:docMk/>
            <pc:sldMk cId="584268948" sldId="259"/>
            <ac:spMk id="108" creationId="{C0FEA708-C56E-A534-EFD3-7FB9A4F51A91}"/>
          </ac:spMkLst>
        </pc:spChg>
        <pc:spChg chg="add mod">
          <ac:chgData name="MEGAN HART" userId="dbfa65819efcbcac" providerId="LiveId" clId="{8A368B80-3004-4187-92C6-9B6D51DEB406}" dt="2026-03-08T21:55:12.919" v="2061" actId="1076"/>
          <ac:spMkLst>
            <pc:docMk/>
            <pc:sldMk cId="584268948" sldId="259"/>
            <ac:spMk id="110" creationId="{48FE8618-3A5F-ED76-82C5-1BBBF2A10B65}"/>
          </ac:spMkLst>
        </pc:spChg>
        <pc:picChg chg="del">
          <ac:chgData name="MEGAN HART" userId="dbfa65819efcbcac" providerId="LiveId" clId="{8A368B80-3004-4187-92C6-9B6D51DEB406}" dt="2026-03-08T21:41:26.852" v="1990" actId="478"/>
          <ac:picMkLst>
            <pc:docMk/>
            <pc:sldMk cId="584268948" sldId="259"/>
            <ac:picMk id="43" creationId="{5CA8BF4D-1840-8486-02F8-6F74AFFB3264}"/>
          </ac:picMkLst>
        </pc:picChg>
        <pc:picChg chg="del">
          <ac:chgData name="MEGAN HART" userId="dbfa65819efcbcac" providerId="LiveId" clId="{8A368B80-3004-4187-92C6-9B6D51DEB406}" dt="2026-03-08T21:08:14.729" v="1804" actId="478"/>
          <ac:picMkLst>
            <pc:docMk/>
            <pc:sldMk cId="584268948" sldId="259"/>
            <ac:picMk id="44" creationId="{4DB7383D-F51C-382E-B86D-611D626FE7BF}"/>
          </ac:picMkLst>
        </pc:picChg>
        <pc:picChg chg="del">
          <ac:chgData name="MEGAN HART" userId="dbfa65819efcbcac" providerId="LiveId" clId="{8A368B80-3004-4187-92C6-9B6D51DEB406}" dt="2026-03-08T21:15:05.640" v="1845" actId="478"/>
          <ac:picMkLst>
            <pc:docMk/>
            <pc:sldMk cId="584268948" sldId="259"/>
            <ac:picMk id="45" creationId="{6FA18A6F-2167-C62D-56B9-487BC6A266E8}"/>
          </ac:picMkLst>
        </pc:picChg>
        <pc:picChg chg="del mod">
          <ac:chgData name="MEGAN HART" userId="dbfa65819efcbcac" providerId="LiveId" clId="{8A368B80-3004-4187-92C6-9B6D51DEB406}" dt="2026-03-08T21:07:18.372" v="1803" actId="478"/>
          <ac:picMkLst>
            <pc:docMk/>
            <pc:sldMk cId="584268948" sldId="259"/>
            <ac:picMk id="58" creationId="{F91EF0F0-0C44-F8F0-227E-3A0434845C45}"/>
          </ac:picMkLst>
        </pc:picChg>
        <pc:picChg chg="add mod ord">
          <ac:chgData name="MEGAN HART" userId="dbfa65819efcbcac" providerId="LiveId" clId="{8A368B80-3004-4187-92C6-9B6D51DEB406}" dt="2026-03-08T21:39:44.834" v="1980" actId="1076"/>
          <ac:picMkLst>
            <pc:docMk/>
            <pc:sldMk cId="584268948" sldId="259"/>
            <ac:picMk id="98" creationId="{6C312C3E-A5E0-94E0-9F2E-13DFA470FA7D}"/>
          </ac:picMkLst>
        </pc:picChg>
        <pc:picChg chg="add mod ord modCrop">
          <ac:chgData name="MEGAN HART" userId="dbfa65819efcbcac" providerId="LiveId" clId="{8A368B80-3004-4187-92C6-9B6D51DEB406}" dt="2026-03-08T21:49:59.614" v="2032" actId="1076"/>
          <ac:picMkLst>
            <pc:docMk/>
            <pc:sldMk cId="584268948" sldId="259"/>
            <ac:picMk id="104" creationId="{C420CD66-C7BA-2CD7-6836-ADD93F0F121A}"/>
          </ac:picMkLst>
        </pc:picChg>
        <pc:picChg chg="add del mod">
          <ac:chgData name="MEGAN HART" userId="dbfa65819efcbcac" providerId="LiveId" clId="{8A368B80-3004-4187-92C6-9B6D51DEB406}" dt="2026-03-08T21:07:18.372" v="1803" actId="478"/>
          <ac:picMkLst>
            <pc:docMk/>
            <pc:sldMk cId="584268948" sldId="259"/>
            <ac:picMk id="1026" creationId="{96C241F5-DCB7-CE5A-5714-E6409722FF40}"/>
          </ac:picMkLst>
        </pc:picChg>
        <pc:picChg chg="add del mod">
          <ac:chgData name="MEGAN HART" userId="dbfa65819efcbcac" providerId="LiveId" clId="{8A368B80-3004-4187-92C6-9B6D51DEB406}" dt="2026-03-08T21:10:19.167" v="1820" actId="478"/>
          <ac:picMkLst>
            <pc:docMk/>
            <pc:sldMk cId="584268948" sldId="259"/>
            <ac:picMk id="1028" creationId="{1B613459-005E-0813-ED5C-D375B45BCD80}"/>
          </ac:picMkLst>
        </pc:picChg>
        <pc:picChg chg="add mod">
          <ac:chgData name="MEGAN HART" userId="dbfa65819efcbcac" providerId="LiveId" clId="{8A368B80-3004-4187-92C6-9B6D51DEB406}" dt="2026-03-08T21:12:14.418" v="1835" actId="1076"/>
          <ac:picMkLst>
            <pc:docMk/>
            <pc:sldMk cId="584268948" sldId="259"/>
            <ac:picMk id="1030" creationId="{6CEF02DF-10C8-D477-5BC4-91D811433EF4}"/>
          </ac:picMkLst>
        </pc:picChg>
        <pc:picChg chg="add mod">
          <ac:chgData name="MEGAN HART" userId="dbfa65819efcbcac" providerId="LiveId" clId="{8A368B80-3004-4187-92C6-9B6D51DEB406}" dt="2026-03-08T21:16:21.776" v="1858" actId="1076"/>
          <ac:picMkLst>
            <pc:docMk/>
            <pc:sldMk cId="584268948" sldId="259"/>
            <ac:picMk id="1032" creationId="{826D17A1-A7B2-38AC-EE30-01FCAE557CB9}"/>
          </ac:picMkLst>
        </pc:picChg>
        <pc:picChg chg="add mod">
          <ac:chgData name="MEGAN HART" userId="dbfa65819efcbcac" providerId="LiveId" clId="{8A368B80-3004-4187-92C6-9B6D51DEB406}" dt="2026-03-08T21:49:06.301" v="2024" actId="1076"/>
          <ac:picMkLst>
            <pc:docMk/>
            <pc:sldMk cId="584268948" sldId="259"/>
            <ac:picMk id="1034" creationId="{A8A842E1-A423-22C4-9CAE-A6A4E7B52BD1}"/>
          </ac:picMkLst>
        </pc:picChg>
        <pc:picChg chg="add del mod">
          <ac:chgData name="MEGAN HART" userId="dbfa65819efcbcac" providerId="LiveId" clId="{8A368B80-3004-4187-92C6-9B6D51DEB406}" dt="2026-03-08T21:36:27.181" v="1965" actId="478"/>
          <ac:picMkLst>
            <pc:docMk/>
            <pc:sldMk cId="584268948" sldId="259"/>
            <ac:picMk id="1036" creationId="{AFD2F09A-444D-D24A-8C76-3DDD0AD79088}"/>
          </ac:picMkLst>
        </pc:picChg>
        <pc:picChg chg="add del mod">
          <ac:chgData name="MEGAN HART" userId="dbfa65819efcbcac" providerId="LiveId" clId="{8A368B80-3004-4187-92C6-9B6D51DEB406}" dt="2026-03-08T21:37:18.030" v="1972" actId="478"/>
          <ac:picMkLst>
            <pc:docMk/>
            <pc:sldMk cId="584268948" sldId="259"/>
            <ac:picMk id="1038" creationId="{4F455155-9FD0-508E-C4D5-780EECA1069E}"/>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931984" y="2503100"/>
            <a:ext cx="18597675" cy="7929029"/>
          </a:xfrm>
        </p:spPr>
        <p:txBody>
          <a:bodyPr bIns="0" anchor="b">
            <a:normAutofit/>
          </a:bodyPr>
          <a:lstStyle>
            <a:lvl1pPr algn="l">
              <a:defRPr sz="16847"/>
            </a:lvl1pPr>
          </a:lstStyle>
          <a:p>
            <a:r>
              <a:rPr lang="en-GB"/>
              <a:t>Click to edit Master title style</a:t>
            </a:r>
            <a:endParaRPr lang="en-US" dirty="0"/>
          </a:p>
        </p:txBody>
      </p:sp>
      <p:sp>
        <p:nvSpPr>
          <p:cNvPr id="3" name="Subtitle 2"/>
          <p:cNvSpPr>
            <a:spLocks noGrp="1"/>
          </p:cNvSpPr>
          <p:nvPr>
            <p:ph type="subTitle" idx="1"/>
          </p:nvPr>
        </p:nvSpPr>
        <p:spPr>
          <a:xfrm>
            <a:off x="7931984" y="11017034"/>
            <a:ext cx="18597675" cy="3050087"/>
          </a:xfrm>
        </p:spPr>
        <p:txBody>
          <a:bodyPr tIns="91440" bIns="91440">
            <a:normAutofit/>
          </a:bodyPr>
          <a:lstStyle>
            <a:lvl1pPr marL="0" indent="0" algn="l">
              <a:buNone/>
              <a:defRPr sz="4992" b="0" cap="all" baseline="0">
                <a:solidFill>
                  <a:schemeClr val="tx1"/>
                </a:solidFill>
              </a:defRPr>
            </a:lvl1pPr>
            <a:lvl2pPr marL="1069814" indent="0" algn="ctr">
              <a:buNone/>
              <a:defRPr sz="4680"/>
            </a:lvl2pPr>
            <a:lvl3pPr marL="2139627" indent="0" algn="ctr">
              <a:buNone/>
              <a:defRPr sz="4212"/>
            </a:lvl3pPr>
            <a:lvl4pPr marL="3209441" indent="0" algn="ctr">
              <a:buNone/>
              <a:defRPr sz="3744"/>
            </a:lvl4pPr>
            <a:lvl5pPr marL="4279255" indent="0" algn="ctr">
              <a:buNone/>
              <a:defRPr sz="3744"/>
            </a:lvl5pPr>
            <a:lvl6pPr marL="5349069" indent="0" algn="ctr">
              <a:buNone/>
              <a:defRPr sz="3744"/>
            </a:lvl6pPr>
            <a:lvl7pPr marL="6418882" indent="0" algn="ctr">
              <a:buNone/>
              <a:defRPr sz="3744"/>
            </a:lvl7pPr>
            <a:lvl8pPr marL="7488696" indent="0" algn="ctr">
              <a:buNone/>
              <a:defRPr sz="3744"/>
            </a:lvl8pPr>
            <a:lvl9pPr marL="8558510" indent="0" algn="ctr">
              <a:buNone/>
              <a:defRPr sz="3744"/>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3/8/2026</a:t>
            </a:fld>
            <a:endParaRPr lang="en-US"/>
          </a:p>
        </p:txBody>
      </p:sp>
      <p:sp>
        <p:nvSpPr>
          <p:cNvPr id="5" name="Footer Placeholder 4"/>
          <p:cNvSpPr>
            <a:spLocks noGrp="1"/>
          </p:cNvSpPr>
          <p:nvPr>
            <p:ph type="ftr" sz="quarter" idx="11"/>
          </p:nvPr>
        </p:nvSpPr>
        <p:spPr>
          <a:xfrm>
            <a:off x="7931982" y="1027412"/>
            <a:ext cx="10215841" cy="964678"/>
          </a:xfrm>
        </p:spPr>
        <p:txBody>
          <a:bodyPr/>
          <a:lstStyle/>
          <a:p>
            <a:endParaRPr lang="en-US"/>
          </a:p>
        </p:txBody>
      </p:sp>
      <p:sp>
        <p:nvSpPr>
          <p:cNvPr id="6" name="Slide Number Placeholder 5"/>
          <p:cNvSpPr>
            <a:spLocks noGrp="1"/>
          </p:cNvSpPr>
          <p:nvPr>
            <p:ph type="sldNum" sz="quarter" idx="12"/>
          </p:nvPr>
        </p:nvSpPr>
        <p:spPr>
          <a:xfrm>
            <a:off x="4748968" y="2492722"/>
            <a:ext cx="2654692" cy="1571117"/>
          </a:xfrm>
        </p:spPr>
        <p:txBody>
          <a:bodyPr/>
          <a:lstStyle/>
          <a:p>
            <a:fld id="{C1FF6DA9-008F-8B48-92A6-B652298478BF}" type="slidenum">
              <a:rPr lang="en-US" smtClean="0"/>
              <a:t>‹#›</a:t>
            </a:fld>
            <a:endParaRPr lang="en-US"/>
          </a:p>
        </p:txBody>
      </p:sp>
      <p:cxnSp>
        <p:nvCxnSpPr>
          <p:cNvPr id="15" name="Straight Connector 14"/>
          <p:cNvCxnSpPr/>
          <p:nvPr/>
        </p:nvCxnSpPr>
        <p:spPr>
          <a:xfrm>
            <a:off x="7931984" y="11008724"/>
            <a:ext cx="1859767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05644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33" name="Straight Connector 32"/>
          <p:cNvCxnSpPr/>
          <p:nvPr/>
        </p:nvCxnSpPr>
        <p:spPr>
          <a:xfrm>
            <a:off x="4778057" y="5762744"/>
            <a:ext cx="217516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010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778055" y="5478963"/>
            <a:ext cx="18592667" cy="5890229"/>
          </a:xfrm>
        </p:spPr>
        <p:txBody>
          <a:bodyPr anchor="b">
            <a:normAutofit/>
          </a:bodyPr>
          <a:lstStyle>
            <a:lvl1pPr algn="l">
              <a:defRPr sz="9984"/>
            </a:lvl1pPr>
          </a:lstStyle>
          <a:p>
            <a:r>
              <a:rPr lang="en-GB"/>
              <a:t>Click to edit Master title style</a:t>
            </a:r>
            <a:endParaRPr lang="en-US" dirty="0"/>
          </a:p>
        </p:txBody>
      </p:sp>
      <p:sp>
        <p:nvSpPr>
          <p:cNvPr id="3" name="Text Placeholder 2"/>
          <p:cNvSpPr>
            <a:spLocks noGrp="1"/>
          </p:cNvSpPr>
          <p:nvPr>
            <p:ph type="body" idx="1"/>
          </p:nvPr>
        </p:nvSpPr>
        <p:spPr>
          <a:xfrm>
            <a:off x="4778059" y="11874980"/>
            <a:ext cx="18592667" cy="3160245"/>
          </a:xfrm>
        </p:spPr>
        <p:txBody>
          <a:bodyPr tIns="91440">
            <a:normAutofit/>
          </a:bodyPr>
          <a:lstStyle>
            <a:lvl1pPr marL="0" indent="0" algn="l">
              <a:buNone/>
              <a:defRPr sz="5616">
                <a:solidFill>
                  <a:schemeClr val="tx1"/>
                </a:solidFill>
              </a:defRPr>
            </a:lvl1pPr>
            <a:lvl2pPr marL="1069814" indent="0">
              <a:buNone/>
              <a:defRPr sz="4680">
                <a:solidFill>
                  <a:schemeClr val="tx1">
                    <a:tint val="75000"/>
                  </a:schemeClr>
                </a:solidFill>
              </a:defRPr>
            </a:lvl2pPr>
            <a:lvl3pPr marL="2139627" indent="0">
              <a:buNone/>
              <a:defRPr sz="4212">
                <a:solidFill>
                  <a:schemeClr val="tx1">
                    <a:tint val="75000"/>
                  </a:schemeClr>
                </a:solidFill>
              </a:defRPr>
            </a:lvl3pPr>
            <a:lvl4pPr marL="3209441" indent="0">
              <a:buNone/>
              <a:defRPr sz="3744">
                <a:solidFill>
                  <a:schemeClr val="tx1">
                    <a:tint val="75000"/>
                  </a:schemeClr>
                </a:solidFill>
              </a:defRPr>
            </a:lvl4pPr>
            <a:lvl5pPr marL="4279255" indent="0">
              <a:buNone/>
              <a:defRPr sz="3744">
                <a:solidFill>
                  <a:schemeClr val="tx1">
                    <a:tint val="75000"/>
                  </a:schemeClr>
                </a:solidFill>
              </a:defRPr>
            </a:lvl5pPr>
            <a:lvl6pPr marL="5349069" indent="0">
              <a:buNone/>
              <a:defRPr sz="3744">
                <a:solidFill>
                  <a:schemeClr val="tx1">
                    <a:tint val="75000"/>
                  </a:schemeClr>
                </a:solidFill>
              </a:defRPr>
            </a:lvl6pPr>
            <a:lvl7pPr marL="6418882" indent="0">
              <a:buNone/>
              <a:defRPr sz="3744">
                <a:solidFill>
                  <a:schemeClr val="tx1">
                    <a:tint val="75000"/>
                  </a:schemeClr>
                </a:solidFill>
              </a:defRPr>
            </a:lvl7pPr>
            <a:lvl8pPr marL="7488696" indent="0">
              <a:buNone/>
              <a:defRPr sz="3744">
                <a:solidFill>
                  <a:schemeClr val="tx1">
                    <a:tint val="75000"/>
                  </a:schemeClr>
                </a:solidFill>
              </a:defRPr>
            </a:lvl8pPr>
            <a:lvl9pPr marL="8558510" indent="0">
              <a:buNone/>
              <a:defRPr sz="3744">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4778055" y="11871201"/>
            <a:ext cx="18592667"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233057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778057" y="2511184"/>
            <a:ext cx="21751602" cy="3304934"/>
          </a:xfrm>
        </p:spPr>
        <p:txBody>
          <a:bodyPr/>
          <a:lstStyle/>
          <a:p>
            <a:r>
              <a:rPr lang="en-GB"/>
              <a:t>Click to edit Master title style</a:t>
            </a:r>
            <a:endParaRPr lang="en-US" dirty="0"/>
          </a:p>
        </p:txBody>
      </p:sp>
      <p:sp>
        <p:nvSpPr>
          <p:cNvPr id="3" name="Content Placeholder 2"/>
          <p:cNvSpPr>
            <a:spLocks noGrp="1"/>
          </p:cNvSpPr>
          <p:nvPr>
            <p:ph sz="half" idx="1"/>
          </p:nvPr>
        </p:nvSpPr>
        <p:spPr>
          <a:xfrm>
            <a:off x="4778054" y="6283294"/>
            <a:ext cx="10346850" cy="1072486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6183532" y="6283295"/>
            <a:ext cx="10346125" cy="107248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33" name="Straight Connector 32"/>
          <p:cNvCxnSpPr/>
          <p:nvPr/>
        </p:nvCxnSpPr>
        <p:spPr>
          <a:xfrm>
            <a:off x="4778057" y="5762744"/>
            <a:ext cx="217516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23575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4778057" y="5762744"/>
            <a:ext cx="2175160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4778055" y="2508919"/>
            <a:ext cx="21751605" cy="32956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4778055" y="6300811"/>
            <a:ext cx="10346503" cy="2501988"/>
          </a:xfrm>
        </p:spPr>
        <p:txBody>
          <a:bodyPr anchor="b">
            <a:normAutofit/>
          </a:bodyPr>
          <a:lstStyle>
            <a:lvl1pPr marL="0" indent="0">
              <a:lnSpc>
                <a:spcPct val="100000"/>
              </a:lnSpc>
              <a:buNone/>
              <a:defRPr sz="6864" b="0" cap="all" baseline="0">
                <a:solidFill>
                  <a:schemeClr val="accent1"/>
                </a:solidFill>
              </a:defRPr>
            </a:lvl1pPr>
            <a:lvl2pPr marL="1069814" indent="0">
              <a:buNone/>
              <a:defRPr sz="4680" b="1"/>
            </a:lvl2pPr>
            <a:lvl3pPr marL="2139627" indent="0">
              <a:buNone/>
              <a:defRPr sz="4212" b="1"/>
            </a:lvl3pPr>
            <a:lvl4pPr marL="3209441" indent="0">
              <a:buNone/>
              <a:defRPr sz="3744" b="1"/>
            </a:lvl4pPr>
            <a:lvl5pPr marL="4279255" indent="0">
              <a:buNone/>
              <a:defRPr sz="3744" b="1"/>
            </a:lvl5pPr>
            <a:lvl6pPr marL="5349069" indent="0">
              <a:buNone/>
              <a:defRPr sz="3744" b="1"/>
            </a:lvl6pPr>
            <a:lvl7pPr marL="6418882" indent="0">
              <a:buNone/>
              <a:defRPr sz="3744" b="1"/>
            </a:lvl7pPr>
            <a:lvl8pPr marL="7488696" indent="0">
              <a:buNone/>
              <a:defRPr sz="3744" b="1"/>
            </a:lvl8pPr>
            <a:lvl9pPr marL="8558510" indent="0">
              <a:buNone/>
              <a:defRPr sz="3744" b="1"/>
            </a:lvl9pPr>
          </a:lstStyle>
          <a:p>
            <a:pPr lvl="0"/>
            <a:r>
              <a:rPr lang="en-GB"/>
              <a:t>Click to edit Master text styles</a:t>
            </a:r>
          </a:p>
        </p:txBody>
      </p:sp>
      <p:sp>
        <p:nvSpPr>
          <p:cNvPr id="4" name="Content Placeholder 3"/>
          <p:cNvSpPr>
            <a:spLocks noGrp="1"/>
          </p:cNvSpPr>
          <p:nvPr>
            <p:ph sz="half" idx="2"/>
          </p:nvPr>
        </p:nvSpPr>
        <p:spPr>
          <a:xfrm>
            <a:off x="4778055" y="8811462"/>
            <a:ext cx="10346503" cy="825046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6183532" y="6311587"/>
            <a:ext cx="10346125" cy="2502905"/>
          </a:xfrm>
        </p:spPr>
        <p:txBody>
          <a:bodyPr anchor="b">
            <a:normAutofit/>
          </a:bodyPr>
          <a:lstStyle>
            <a:lvl1pPr marL="0" indent="0">
              <a:lnSpc>
                <a:spcPct val="100000"/>
              </a:lnSpc>
              <a:buNone/>
              <a:defRPr sz="6864" b="0" cap="all" baseline="0">
                <a:solidFill>
                  <a:schemeClr val="accent1"/>
                </a:solidFill>
              </a:defRPr>
            </a:lvl1pPr>
            <a:lvl2pPr marL="1069814" indent="0">
              <a:buNone/>
              <a:defRPr sz="4680" b="1"/>
            </a:lvl2pPr>
            <a:lvl3pPr marL="2139627" indent="0">
              <a:buNone/>
              <a:defRPr sz="4212" b="1"/>
            </a:lvl3pPr>
            <a:lvl4pPr marL="3209441" indent="0">
              <a:buNone/>
              <a:defRPr sz="3744" b="1"/>
            </a:lvl4pPr>
            <a:lvl5pPr marL="4279255" indent="0">
              <a:buNone/>
              <a:defRPr sz="3744" b="1"/>
            </a:lvl5pPr>
            <a:lvl6pPr marL="5349069" indent="0">
              <a:buNone/>
              <a:defRPr sz="3744" b="1"/>
            </a:lvl6pPr>
            <a:lvl7pPr marL="6418882" indent="0">
              <a:buNone/>
              <a:defRPr sz="3744" b="1"/>
            </a:lvl7pPr>
            <a:lvl8pPr marL="7488696" indent="0">
              <a:buNone/>
              <a:defRPr sz="3744" b="1"/>
            </a:lvl8pPr>
            <a:lvl9pPr marL="8558510" indent="0">
              <a:buNone/>
              <a:defRPr sz="3744" b="1"/>
            </a:lvl9pPr>
          </a:lstStyle>
          <a:p>
            <a:pPr lvl="0"/>
            <a:r>
              <a:rPr lang="en-GB"/>
              <a:t>Click to edit Master text styles</a:t>
            </a:r>
          </a:p>
        </p:txBody>
      </p:sp>
      <p:sp>
        <p:nvSpPr>
          <p:cNvPr id="6" name="Content Placeholder 5"/>
          <p:cNvSpPr>
            <a:spLocks noGrp="1"/>
          </p:cNvSpPr>
          <p:nvPr>
            <p:ph sz="quarter" idx="4"/>
          </p:nvPr>
        </p:nvSpPr>
        <p:spPr>
          <a:xfrm>
            <a:off x="16183532" y="8802792"/>
            <a:ext cx="10346125" cy="82283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3/8/2026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54593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4778057" y="5762744"/>
            <a:ext cx="2175160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3/8/2026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461679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845666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63329" y="2492723"/>
            <a:ext cx="8030063" cy="7010797"/>
          </a:xfrm>
        </p:spPr>
        <p:txBody>
          <a:bodyPr anchor="b">
            <a:normAutofit/>
          </a:bodyPr>
          <a:lstStyle>
            <a:lvl1pPr algn="l">
              <a:defRPr sz="7488"/>
            </a:lvl1pPr>
          </a:lstStyle>
          <a:p>
            <a:r>
              <a:rPr lang="en-GB"/>
              <a:t>Click to edit Master title style</a:t>
            </a:r>
            <a:endParaRPr lang="en-US" dirty="0"/>
          </a:p>
        </p:txBody>
      </p:sp>
      <p:sp>
        <p:nvSpPr>
          <p:cNvPr id="3" name="Content Placeholder 2"/>
          <p:cNvSpPr>
            <a:spLocks noGrp="1"/>
          </p:cNvSpPr>
          <p:nvPr>
            <p:ph idx="1"/>
          </p:nvPr>
        </p:nvSpPr>
        <p:spPr>
          <a:xfrm>
            <a:off x="13858122" y="2492725"/>
            <a:ext cx="12671535" cy="1453510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763331" y="10000840"/>
            <a:ext cx="8034760" cy="7014117"/>
          </a:xfrm>
        </p:spPr>
        <p:txBody>
          <a:bodyPr>
            <a:normAutofit/>
          </a:bodyPr>
          <a:lstStyle>
            <a:lvl1pPr marL="0" indent="0" algn="l">
              <a:buNone/>
              <a:defRPr sz="4992"/>
            </a:lvl1pPr>
            <a:lvl2pPr marL="1069814" indent="0">
              <a:buNone/>
              <a:defRPr sz="3276"/>
            </a:lvl2pPr>
            <a:lvl3pPr marL="2139627" indent="0">
              <a:buNone/>
              <a:defRPr sz="2808"/>
            </a:lvl3pPr>
            <a:lvl4pPr marL="3209441" indent="0">
              <a:buNone/>
              <a:defRPr sz="2340"/>
            </a:lvl4pPr>
            <a:lvl5pPr marL="4279255" indent="0">
              <a:buNone/>
              <a:defRPr sz="2340"/>
            </a:lvl5pPr>
            <a:lvl6pPr marL="5349069" indent="0">
              <a:buNone/>
              <a:defRPr sz="2340"/>
            </a:lvl6pPr>
            <a:lvl7pPr marL="6418882" indent="0">
              <a:buNone/>
              <a:defRPr sz="2340"/>
            </a:lvl7pPr>
            <a:lvl8pPr marL="7488696" indent="0">
              <a:buNone/>
              <a:defRPr sz="2340"/>
            </a:lvl8pPr>
            <a:lvl9pPr marL="8558510" indent="0">
              <a:buNone/>
              <a:defRPr sz="234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17" name="Straight Connector 16"/>
          <p:cNvCxnSpPr/>
          <p:nvPr/>
        </p:nvCxnSpPr>
        <p:spPr>
          <a:xfrm>
            <a:off x="4772286" y="10000835"/>
            <a:ext cx="802121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00274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16538767" y="1504331"/>
            <a:ext cx="11622935" cy="16064718"/>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4780232" y="3523976"/>
            <a:ext cx="10740960" cy="5711253"/>
          </a:xfrm>
        </p:spPr>
        <p:txBody>
          <a:bodyPr anchor="b">
            <a:normAutofit/>
          </a:bodyPr>
          <a:lstStyle>
            <a:lvl1pPr>
              <a:defRPr sz="9984"/>
            </a:lvl1pPr>
          </a:lstStyle>
          <a:p>
            <a:r>
              <a:rPr lang="en-GB"/>
              <a:t>Click to edit Master title style</a:t>
            </a:r>
            <a:endParaRPr lang="en-US" dirty="0"/>
          </a:p>
        </p:txBody>
      </p:sp>
      <p:sp>
        <p:nvSpPr>
          <p:cNvPr id="3" name="Picture Placeholder 2"/>
          <p:cNvSpPr>
            <a:spLocks noGrp="1" noChangeAspect="1"/>
          </p:cNvSpPr>
          <p:nvPr>
            <p:ph type="pic" idx="1"/>
          </p:nvPr>
        </p:nvSpPr>
        <p:spPr>
          <a:xfrm>
            <a:off x="18669215" y="3502232"/>
            <a:ext cx="7397999" cy="12062582"/>
          </a:xfrm>
          <a:solidFill>
            <a:schemeClr val="bg1">
              <a:lumMod val="85000"/>
            </a:schemeClr>
          </a:solidFill>
          <a:ln w="9525" cap="sq">
            <a:noFill/>
            <a:miter lim="800000"/>
          </a:ln>
          <a:effectLst/>
        </p:spPr>
        <p:txBody>
          <a:bodyPr anchor="t"/>
          <a:lstStyle>
            <a:lvl1pPr marL="0" indent="0" algn="ctr">
              <a:buNone/>
              <a:defRPr sz="7488"/>
            </a:lvl1pPr>
            <a:lvl2pPr marL="1069814" indent="0">
              <a:buNone/>
              <a:defRPr sz="6552"/>
            </a:lvl2pPr>
            <a:lvl3pPr marL="2139627" indent="0">
              <a:buNone/>
              <a:defRPr sz="5616"/>
            </a:lvl3pPr>
            <a:lvl4pPr marL="3209441" indent="0">
              <a:buNone/>
              <a:defRPr sz="4680"/>
            </a:lvl4pPr>
            <a:lvl5pPr marL="4279255" indent="0">
              <a:buNone/>
              <a:defRPr sz="4680"/>
            </a:lvl5pPr>
            <a:lvl6pPr marL="5349069" indent="0">
              <a:buNone/>
              <a:defRPr sz="4680"/>
            </a:lvl6pPr>
            <a:lvl7pPr marL="6418882" indent="0">
              <a:buNone/>
              <a:defRPr sz="4680"/>
            </a:lvl7pPr>
            <a:lvl8pPr marL="7488696" indent="0">
              <a:buNone/>
              <a:defRPr sz="4680"/>
            </a:lvl8pPr>
            <a:lvl9pPr marL="8558510" indent="0">
              <a:buNone/>
              <a:defRPr sz="4680"/>
            </a:lvl9pPr>
          </a:lstStyle>
          <a:p>
            <a:r>
              <a:rPr lang="en-GB"/>
              <a:t>Click icon to add picture</a:t>
            </a:r>
            <a:endParaRPr lang="en-US" dirty="0"/>
          </a:p>
        </p:txBody>
      </p:sp>
      <p:sp>
        <p:nvSpPr>
          <p:cNvPr id="4" name="Text Placeholder 3"/>
          <p:cNvSpPr>
            <a:spLocks noGrp="1"/>
          </p:cNvSpPr>
          <p:nvPr>
            <p:ph type="body" sz="half" idx="2"/>
          </p:nvPr>
        </p:nvSpPr>
        <p:spPr>
          <a:xfrm>
            <a:off x="4778059" y="9815203"/>
            <a:ext cx="10725572" cy="6251490"/>
          </a:xfrm>
        </p:spPr>
        <p:txBody>
          <a:bodyPr>
            <a:normAutofit/>
          </a:bodyPr>
          <a:lstStyle>
            <a:lvl1pPr marL="0" indent="0" algn="l">
              <a:buNone/>
              <a:defRPr sz="5616"/>
            </a:lvl1pPr>
            <a:lvl2pPr marL="1069814" indent="0">
              <a:buNone/>
              <a:defRPr sz="3276"/>
            </a:lvl2pPr>
            <a:lvl3pPr marL="2139627" indent="0">
              <a:buNone/>
              <a:defRPr sz="2808"/>
            </a:lvl3pPr>
            <a:lvl4pPr marL="3209441" indent="0">
              <a:buNone/>
              <a:defRPr sz="2340"/>
            </a:lvl4pPr>
            <a:lvl5pPr marL="4279255" indent="0">
              <a:buNone/>
              <a:defRPr sz="2340"/>
            </a:lvl5pPr>
            <a:lvl6pPr marL="5349069" indent="0">
              <a:buNone/>
              <a:defRPr sz="2340"/>
            </a:lvl6pPr>
            <a:lvl7pPr marL="6418882" indent="0">
              <a:buNone/>
              <a:defRPr sz="2340"/>
            </a:lvl7pPr>
            <a:lvl8pPr marL="7488696" indent="0">
              <a:buNone/>
              <a:defRPr sz="2340"/>
            </a:lvl8pPr>
            <a:lvl9pPr marL="8558510" indent="0">
              <a:buNone/>
              <a:defRPr sz="2340"/>
            </a:lvl9pPr>
          </a:lstStyle>
          <a:p>
            <a:pPr lvl="0"/>
            <a:r>
              <a:rPr lang="en-GB"/>
              <a:t>Click to edit Master text styles</a:t>
            </a:r>
          </a:p>
        </p:txBody>
      </p:sp>
      <p:sp>
        <p:nvSpPr>
          <p:cNvPr id="5" name="Date Placeholder 4"/>
          <p:cNvSpPr>
            <a:spLocks noGrp="1"/>
          </p:cNvSpPr>
          <p:nvPr>
            <p:ph type="dt" sz="half" idx="10"/>
          </p:nvPr>
        </p:nvSpPr>
        <p:spPr>
          <a:xfrm>
            <a:off x="4755458" y="17065449"/>
            <a:ext cx="10765736" cy="998754"/>
          </a:xfrm>
        </p:spPr>
        <p:txBody>
          <a:bodyPr/>
          <a:lstStyle>
            <a:lvl1pPr algn="l">
              <a:defRPr/>
            </a:lvl1pPr>
          </a:lstStyle>
          <a:p>
            <a:fld id="{5BCAD085-E8A6-8845-BD4E-CB4CCA059FC4}" type="datetimeFigureOut">
              <a:rPr lang="en-US" smtClean="0"/>
              <a:t>3/8/2026</a:t>
            </a:fld>
            <a:endParaRPr lang="en-US"/>
          </a:p>
        </p:txBody>
      </p:sp>
      <p:sp>
        <p:nvSpPr>
          <p:cNvPr id="6" name="Footer Placeholder 5"/>
          <p:cNvSpPr>
            <a:spLocks noGrp="1"/>
          </p:cNvSpPr>
          <p:nvPr>
            <p:ph type="ftr" sz="quarter" idx="11"/>
          </p:nvPr>
        </p:nvSpPr>
        <p:spPr>
          <a:xfrm>
            <a:off x="4758326" y="994132"/>
            <a:ext cx="10762866" cy="1001275"/>
          </a:xfrm>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31" name="Straight Connector 30"/>
          <p:cNvCxnSpPr/>
          <p:nvPr/>
        </p:nvCxnSpPr>
        <p:spPr>
          <a:xfrm>
            <a:off x="4770740" y="9807757"/>
            <a:ext cx="1073129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74092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4778057" y="5762744"/>
            <a:ext cx="2175160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25898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2899155" y="2492727"/>
            <a:ext cx="3651096" cy="14538422"/>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4778057" y="2492727"/>
            <a:ext cx="17546993" cy="1453842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22899153" y="2492727"/>
            <a:ext cx="0" cy="14538422"/>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30039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6288903"/>
            <a:ext cx="30267275" cy="12727725"/>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2" y="19016626"/>
            <a:ext cx="30267278" cy="2417077"/>
          </a:xfrm>
          <a:prstGeom prst="rect">
            <a:avLst/>
          </a:prstGeom>
        </p:spPr>
      </p:pic>
      <p:cxnSp>
        <p:nvCxnSpPr>
          <p:cNvPr id="13" name="Straight Connector 12"/>
          <p:cNvCxnSpPr/>
          <p:nvPr/>
        </p:nvCxnSpPr>
        <p:spPr>
          <a:xfrm>
            <a:off x="0" y="19034951"/>
            <a:ext cx="30267275"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4778057" y="2510029"/>
            <a:ext cx="21751602" cy="3273516"/>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4778057" y="6288902"/>
            <a:ext cx="21751602" cy="1076559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8690446" y="1030726"/>
            <a:ext cx="7839211" cy="964678"/>
          </a:xfrm>
          <a:prstGeom prst="rect">
            <a:avLst/>
          </a:prstGeom>
        </p:spPr>
        <p:txBody>
          <a:bodyPr vert="horz" lIns="91440" tIns="45720" rIns="91440" bIns="45720" rtlCol="0" anchor="ctr"/>
          <a:lstStyle>
            <a:lvl1pPr algn="r">
              <a:defRPr sz="3120">
                <a:solidFill>
                  <a:schemeClr val="tx1">
                    <a:tint val="75000"/>
                  </a:schemeClr>
                </a:solidFill>
              </a:defRPr>
            </a:lvl1pPr>
          </a:lstStyle>
          <a:p>
            <a:fld id="{5BCAD085-E8A6-8845-BD4E-CB4CCA059FC4}" type="datetimeFigureOut">
              <a:rPr lang="en-US" smtClean="0"/>
              <a:t>3/8/2026</a:t>
            </a:fld>
            <a:endParaRPr lang="en-US"/>
          </a:p>
        </p:txBody>
      </p:sp>
      <p:sp>
        <p:nvSpPr>
          <p:cNvPr id="5" name="Footer Placeholder 4"/>
          <p:cNvSpPr>
            <a:spLocks noGrp="1"/>
          </p:cNvSpPr>
          <p:nvPr>
            <p:ph type="ftr" sz="quarter" idx="3"/>
          </p:nvPr>
        </p:nvSpPr>
        <p:spPr>
          <a:xfrm>
            <a:off x="4778056" y="1027412"/>
            <a:ext cx="13352833" cy="964678"/>
          </a:xfrm>
          <a:prstGeom prst="rect">
            <a:avLst/>
          </a:prstGeom>
        </p:spPr>
        <p:txBody>
          <a:bodyPr vert="horz" lIns="91440" tIns="45720" rIns="91440" bIns="45720" rtlCol="0" anchor="ctr"/>
          <a:lstStyle>
            <a:lvl1pPr algn="l">
              <a:defRPr sz="312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614403" y="2492722"/>
            <a:ext cx="2633975" cy="1571117"/>
          </a:xfrm>
          <a:prstGeom prst="rect">
            <a:avLst/>
          </a:prstGeom>
        </p:spPr>
        <p:txBody>
          <a:bodyPr vert="horz" lIns="91440" tIns="45720" rIns="91440" bIns="45720" rtlCol="0" anchor="t"/>
          <a:lstStyle>
            <a:lvl1pPr algn="r">
              <a:defRPr sz="8736">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679893674"/>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Lst>
  <p:txStyles>
    <p:titleStyle>
      <a:lvl1pPr algn="l" defTabSz="2139627" rtl="0" eaLnBrk="1" latinLnBrk="0" hangingPunct="1">
        <a:lnSpc>
          <a:spcPct val="90000"/>
        </a:lnSpc>
        <a:spcBef>
          <a:spcPct val="0"/>
        </a:spcBef>
        <a:buNone/>
        <a:defRPr sz="9984" b="0" i="0" kern="1200" cap="all">
          <a:solidFill>
            <a:schemeClr val="tx1"/>
          </a:solidFill>
          <a:effectLst/>
          <a:latin typeface="+mj-lt"/>
          <a:ea typeface="+mj-ea"/>
          <a:cs typeface="+mj-cs"/>
        </a:defRPr>
      </a:lvl1pPr>
    </p:titleStyle>
    <p:bodyStyle>
      <a:lvl1pPr marL="713209" indent="-713209" algn="l" defTabSz="2139627" rtl="0" eaLnBrk="1" latinLnBrk="0" hangingPunct="1">
        <a:lnSpc>
          <a:spcPct val="120000"/>
        </a:lnSpc>
        <a:spcBef>
          <a:spcPts val="3120"/>
        </a:spcBef>
        <a:buClr>
          <a:schemeClr val="accent1"/>
        </a:buClr>
        <a:buSzPct val="100000"/>
        <a:buFont typeface="Arial" panose="020B0604020202020204" pitchFamily="34" charset="0"/>
        <a:buChar char="•"/>
        <a:defRPr sz="6240" kern="1200" cap="none">
          <a:solidFill>
            <a:schemeClr val="tx1"/>
          </a:solidFill>
          <a:effectLst/>
          <a:latin typeface="+mn-lt"/>
          <a:ea typeface="+mn-ea"/>
          <a:cs typeface="+mn-cs"/>
        </a:defRPr>
      </a:lvl1pPr>
      <a:lvl2pPr marL="2139627" indent="-713209" algn="l" defTabSz="2139627" rtl="0" eaLnBrk="1" latinLnBrk="0" hangingPunct="1">
        <a:lnSpc>
          <a:spcPct val="120000"/>
        </a:lnSpc>
        <a:spcBef>
          <a:spcPts val="1560"/>
        </a:spcBef>
        <a:buClr>
          <a:schemeClr val="accent1"/>
        </a:buClr>
        <a:buSzPct val="100000"/>
        <a:buFont typeface="Arial" panose="020B0604020202020204" pitchFamily="34" charset="0"/>
        <a:buChar char="•"/>
        <a:defRPr sz="4992" kern="1200" cap="none" baseline="0">
          <a:solidFill>
            <a:schemeClr val="tx1"/>
          </a:solidFill>
          <a:effectLst/>
          <a:latin typeface="+mn-lt"/>
          <a:ea typeface="+mn-ea"/>
          <a:cs typeface="+mn-cs"/>
        </a:defRPr>
      </a:lvl2pPr>
      <a:lvl3pPr marL="3566046" indent="-713209" algn="l" defTabSz="2139627" rtl="0" eaLnBrk="1" latinLnBrk="0" hangingPunct="1">
        <a:lnSpc>
          <a:spcPct val="120000"/>
        </a:lnSpc>
        <a:spcBef>
          <a:spcPts val="1560"/>
        </a:spcBef>
        <a:buClr>
          <a:schemeClr val="accent1"/>
        </a:buClr>
        <a:buSzPct val="100000"/>
        <a:buFont typeface="Arial" panose="020B0604020202020204" pitchFamily="34" charset="0"/>
        <a:buChar char="•"/>
        <a:defRPr sz="4992" kern="1200" cap="none">
          <a:solidFill>
            <a:schemeClr val="tx1"/>
          </a:solidFill>
          <a:effectLst/>
          <a:latin typeface="+mn-lt"/>
          <a:ea typeface="+mn-ea"/>
          <a:cs typeface="+mn-cs"/>
        </a:defRPr>
      </a:lvl3pPr>
      <a:lvl4pPr marL="4992464" indent="-713209" algn="l" defTabSz="2139627" rtl="0" eaLnBrk="1" latinLnBrk="0" hangingPunct="1">
        <a:lnSpc>
          <a:spcPct val="120000"/>
        </a:lnSpc>
        <a:spcBef>
          <a:spcPts val="1560"/>
        </a:spcBef>
        <a:buClr>
          <a:schemeClr val="accent1"/>
        </a:buClr>
        <a:buSzPct val="100000"/>
        <a:buFont typeface="Arial" panose="020B0604020202020204" pitchFamily="34" charset="0"/>
        <a:buChar char="•"/>
        <a:defRPr sz="4368" kern="1200" cap="none" baseline="0">
          <a:solidFill>
            <a:schemeClr val="tx1"/>
          </a:solidFill>
          <a:effectLst/>
          <a:latin typeface="+mn-lt"/>
          <a:ea typeface="+mn-ea"/>
          <a:cs typeface="+mn-cs"/>
        </a:defRPr>
      </a:lvl4pPr>
      <a:lvl5pPr marL="6418882" indent="-713209" algn="l" defTabSz="2139627" rtl="0" eaLnBrk="1" latinLnBrk="0" hangingPunct="1">
        <a:lnSpc>
          <a:spcPct val="120000"/>
        </a:lnSpc>
        <a:spcBef>
          <a:spcPts val="1560"/>
        </a:spcBef>
        <a:buClr>
          <a:schemeClr val="accent1"/>
        </a:buClr>
        <a:buSzPct val="100000"/>
        <a:buFont typeface="Arial" panose="020B0604020202020204" pitchFamily="34" charset="0"/>
        <a:buChar char="•"/>
        <a:defRPr sz="3744" kern="1200" cap="none">
          <a:solidFill>
            <a:schemeClr val="tx1"/>
          </a:solidFill>
          <a:effectLst/>
          <a:latin typeface="+mn-lt"/>
          <a:ea typeface="+mn-ea"/>
          <a:cs typeface="+mn-cs"/>
        </a:defRPr>
      </a:lvl5pPr>
      <a:lvl6pPr marL="7845301" indent="-713209" algn="l" defTabSz="2852837" rtl="0" eaLnBrk="1" latinLnBrk="0" hangingPunct="1">
        <a:lnSpc>
          <a:spcPct val="120000"/>
        </a:lnSpc>
        <a:spcBef>
          <a:spcPts val="1560"/>
        </a:spcBef>
        <a:buClr>
          <a:schemeClr val="accent1"/>
        </a:buClr>
        <a:buSzPct val="100000"/>
        <a:buFont typeface="Arial" panose="020B0604020202020204" pitchFamily="34" charset="0"/>
        <a:buChar char="•"/>
        <a:defRPr sz="3744" kern="1200">
          <a:solidFill>
            <a:schemeClr val="tx1"/>
          </a:solidFill>
          <a:effectLst/>
          <a:latin typeface="+mn-lt"/>
          <a:ea typeface="+mn-ea"/>
          <a:cs typeface="+mn-cs"/>
        </a:defRPr>
      </a:lvl6pPr>
      <a:lvl7pPr marL="9271719" indent="-713209" algn="l" defTabSz="2852837" rtl="0" eaLnBrk="1" latinLnBrk="0" hangingPunct="1">
        <a:lnSpc>
          <a:spcPct val="120000"/>
        </a:lnSpc>
        <a:spcBef>
          <a:spcPts val="1560"/>
        </a:spcBef>
        <a:buClr>
          <a:schemeClr val="accent1"/>
        </a:buClr>
        <a:buSzPct val="100000"/>
        <a:buFont typeface="Arial" panose="020B0604020202020204" pitchFamily="34" charset="0"/>
        <a:buChar char="•"/>
        <a:defRPr sz="3744" kern="1200">
          <a:solidFill>
            <a:schemeClr val="tx1"/>
          </a:solidFill>
          <a:effectLst/>
          <a:latin typeface="+mn-lt"/>
          <a:ea typeface="+mn-ea"/>
          <a:cs typeface="+mn-cs"/>
        </a:defRPr>
      </a:lvl7pPr>
      <a:lvl8pPr marL="10698137" indent="-713209" algn="l" defTabSz="2852837" rtl="0" eaLnBrk="1" latinLnBrk="0" hangingPunct="1">
        <a:lnSpc>
          <a:spcPct val="120000"/>
        </a:lnSpc>
        <a:spcBef>
          <a:spcPts val="1560"/>
        </a:spcBef>
        <a:buClr>
          <a:schemeClr val="accent1"/>
        </a:buClr>
        <a:buSzPct val="100000"/>
        <a:buFont typeface="Arial" panose="020B0604020202020204" pitchFamily="34" charset="0"/>
        <a:buChar char="•"/>
        <a:defRPr sz="3744" kern="1200" baseline="0">
          <a:solidFill>
            <a:schemeClr val="tx1"/>
          </a:solidFill>
          <a:effectLst/>
          <a:latin typeface="+mn-lt"/>
          <a:ea typeface="+mn-ea"/>
          <a:cs typeface="+mn-cs"/>
        </a:defRPr>
      </a:lvl8pPr>
      <a:lvl9pPr marL="12124555" indent="-713209" algn="l" defTabSz="2852837" rtl="0" eaLnBrk="1" latinLnBrk="0" hangingPunct="1">
        <a:lnSpc>
          <a:spcPct val="120000"/>
        </a:lnSpc>
        <a:spcBef>
          <a:spcPts val="1560"/>
        </a:spcBef>
        <a:buClr>
          <a:schemeClr val="accent1"/>
        </a:buClr>
        <a:buSzPct val="100000"/>
        <a:buFont typeface="Arial" panose="020B0604020202020204" pitchFamily="34" charset="0"/>
        <a:buChar char="•"/>
        <a:defRPr sz="3744" kern="1200" baseline="0">
          <a:solidFill>
            <a:schemeClr val="tx1"/>
          </a:solidFill>
          <a:effectLst/>
          <a:latin typeface="+mn-lt"/>
          <a:ea typeface="+mn-ea"/>
          <a:cs typeface="+mn-cs"/>
        </a:defRPr>
      </a:lvl9pPr>
    </p:bodyStyle>
    <p:otherStyle>
      <a:defPPr>
        <a:defRPr lang="en-US"/>
      </a:defPPr>
      <a:lvl1pPr marL="0" algn="l" defTabSz="2139627" rtl="0" eaLnBrk="1" latinLnBrk="0" hangingPunct="1">
        <a:defRPr sz="4212" kern="1200">
          <a:solidFill>
            <a:schemeClr val="tx1"/>
          </a:solidFill>
          <a:latin typeface="+mn-lt"/>
          <a:ea typeface="+mn-ea"/>
          <a:cs typeface="+mn-cs"/>
        </a:defRPr>
      </a:lvl1pPr>
      <a:lvl2pPr marL="1069814" algn="l" defTabSz="2139627" rtl="0" eaLnBrk="1" latinLnBrk="0" hangingPunct="1">
        <a:defRPr sz="4212" kern="1200">
          <a:solidFill>
            <a:schemeClr val="tx1"/>
          </a:solidFill>
          <a:latin typeface="+mn-lt"/>
          <a:ea typeface="+mn-ea"/>
          <a:cs typeface="+mn-cs"/>
        </a:defRPr>
      </a:lvl2pPr>
      <a:lvl3pPr marL="2139627" algn="l" defTabSz="2139627" rtl="0" eaLnBrk="1" latinLnBrk="0" hangingPunct="1">
        <a:defRPr sz="4212" kern="1200">
          <a:solidFill>
            <a:schemeClr val="tx1"/>
          </a:solidFill>
          <a:latin typeface="+mn-lt"/>
          <a:ea typeface="+mn-ea"/>
          <a:cs typeface="+mn-cs"/>
        </a:defRPr>
      </a:lvl3pPr>
      <a:lvl4pPr marL="3209441" algn="l" defTabSz="2139627" rtl="0" eaLnBrk="1" latinLnBrk="0" hangingPunct="1">
        <a:defRPr sz="4212" kern="1200">
          <a:solidFill>
            <a:schemeClr val="tx1"/>
          </a:solidFill>
          <a:latin typeface="+mn-lt"/>
          <a:ea typeface="+mn-ea"/>
          <a:cs typeface="+mn-cs"/>
        </a:defRPr>
      </a:lvl4pPr>
      <a:lvl5pPr marL="4279255" algn="l" defTabSz="2139627" rtl="0" eaLnBrk="1" latinLnBrk="0" hangingPunct="1">
        <a:defRPr sz="4212" kern="1200">
          <a:solidFill>
            <a:schemeClr val="tx1"/>
          </a:solidFill>
          <a:latin typeface="+mn-lt"/>
          <a:ea typeface="+mn-ea"/>
          <a:cs typeface="+mn-cs"/>
        </a:defRPr>
      </a:lvl5pPr>
      <a:lvl6pPr marL="5349069" algn="l" defTabSz="2139627" rtl="0" eaLnBrk="1" latinLnBrk="0" hangingPunct="1">
        <a:defRPr sz="4212" kern="1200">
          <a:solidFill>
            <a:schemeClr val="tx1"/>
          </a:solidFill>
          <a:latin typeface="+mn-lt"/>
          <a:ea typeface="+mn-ea"/>
          <a:cs typeface="+mn-cs"/>
        </a:defRPr>
      </a:lvl6pPr>
      <a:lvl7pPr marL="6418882" algn="l" defTabSz="2139627" rtl="0" eaLnBrk="1" latinLnBrk="0" hangingPunct="1">
        <a:defRPr sz="4212" kern="1200">
          <a:solidFill>
            <a:schemeClr val="tx1"/>
          </a:solidFill>
          <a:latin typeface="+mn-lt"/>
          <a:ea typeface="+mn-ea"/>
          <a:cs typeface="+mn-cs"/>
        </a:defRPr>
      </a:lvl7pPr>
      <a:lvl8pPr marL="7488696" algn="l" defTabSz="2139627" rtl="0" eaLnBrk="1" latinLnBrk="0" hangingPunct="1">
        <a:defRPr sz="4212" kern="1200">
          <a:solidFill>
            <a:schemeClr val="tx1"/>
          </a:solidFill>
          <a:latin typeface="+mn-lt"/>
          <a:ea typeface="+mn-ea"/>
          <a:cs typeface="+mn-cs"/>
        </a:defRPr>
      </a:lvl8pPr>
      <a:lvl9pPr marL="8558510" algn="l" defTabSz="2139627" rtl="0" eaLnBrk="1" latinLnBrk="0" hangingPunct="1">
        <a:defRPr sz="421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66" name="Rectangle 65">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00578"/>
            <a:ext cx="30267275" cy="12810155"/>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67" name="Picture 66">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19114050"/>
            <a:ext cx="30267275" cy="2317935"/>
          </a:xfrm>
          <a:prstGeom prst="rect">
            <a:avLst/>
          </a:prstGeom>
        </p:spPr>
      </p:pic>
      <p:cxnSp>
        <p:nvCxnSpPr>
          <p:cNvPr id="68" name="Straight Connector 67">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9120081"/>
            <a:ext cx="30267275"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09372" y="5762743"/>
            <a:ext cx="23851174"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70" name="Rectangle 69">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 y="0"/>
            <a:ext cx="30266518" cy="213963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00578"/>
            <a:ext cx="30267275" cy="12810155"/>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72" name="Group 71">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661067" y="1991436"/>
            <a:ext cx="15912179" cy="15158461"/>
            <a:chOff x="7807230" y="2012810"/>
            <a:chExt cx="3251252" cy="3459865"/>
          </a:xfrm>
        </p:grpSpPr>
        <p:sp>
          <p:nvSpPr>
            <p:cNvPr id="73" name="Rectangle 72">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75" name="Rectangle 74">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55161" y="3037654"/>
            <a:ext cx="14323988" cy="1306602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F4250C4-4415-C54E-5E31-4308D11DF464}"/>
              </a:ext>
            </a:extLst>
          </p:cNvPr>
          <p:cNvSpPr txBox="1"/>
          <p:nvPr/>
        </p:nvSpPr>
        <p:spPr>
          <a:xfrm>
            <a:off x="13863769" y="3551165"/>
            <a:ext cx="13506772" cy="12038999"/>
          </a:xfrm>
          <a:prstGeom prst="rect">
            <a:avLst/>
          </a:prstGeom>
        </p:spPr>
        <p:txBody>
          <a:bodyPr vert="horz" lIns="91440" tIns="45720" rIns="91440" bIns="45720" rtlCol="0" anchor="ctr">
            <a:normAutofit/>
          </a:bodyPr>
          <a:lstStyle/>
          <a:p>
            <a:pPr defTabSz="914400">
              <a:lnSpc>
                <a:spcPct val="120000"/>
              </a:lnSpc>
              <a:spcAft>
                <a:spcPts val="600"/>
              </a:spcAft>
              <a:buClr>
                <a:schemeClr val="accent1"/>
              </a:buClr>
              <a:buSzPct val="100000"/>
            </a:pPr>
            <a:r>
              <a:rPr lang="en-US" sz="5400" dirty="0">
                <a:solidFill>
                  <a:srgbClr val="000000"/>
                </a:solidFill>
              </a:rPr>
              <a:t>Megan Hart</a:t>
            </a:r>
            <a:br>
              <a:rPr lang="en-US" sz="5400" dirty="0">
                <a:solidFill>
                  <a:srgbClr val="000000"/>
                </a:solidFill>
              </a:rPr>
            </a:br>
            <a:r>
              <a:rPr lang="en-US" sz="5400" dirty="0">
                <a:solidFill>
                  <a:srgbClr val="000000"/>
                </a:solidFill>
              </a:rPr>
              <a:t>Student ID: 2319198</a:t>
            </a:r>
            <a:br>
              <a:rPr lang="en-US" sz="5400" dirty="0">
                <a:solidFill>
                  <a:srgbClr val="000000"/>
                </a:solidFill>
              </a:rPr>
            </a:br>
            <a:r>
              <a:rPr lang="en-US" sz="5400" dirty="0">
                <a:solidFill>
                  <a:srgbClr val="000000"/>
                </a:solidFill>
              </a:rPr>
              <a:t>Module: Psychopathological Classifications and Provisions (BMHP6029_BIRM)</a:t>
            </a:r>
            <a:br>
              <a:rPr lang="en-US" sz="5400" dirty="0">
                <a:solidFill>
                  <a:srgbClr val="000000"/>
                </a:solidFill>
              </a:rPr>
            </a:br>
            <a:r>
              <a:rPr lang="en-US" sz="5400" dirty="0">
                <a:solidFill>
                  <a:srgbClr val="000000"/>
                </a:solidFill>
              </a:rPr>
              <a:t>Lecturer: Kennedy </a:t>
            </a:r>
            <a:r>
              <a:rPr lang="en-US" sz="5400" dirty="0" err="1">
                <a:solidFill>
                  <a:srgbClr val="000000"/>
                </a:solidFill>
              </a:rPr>
              <a:t>Obohwemu</a:t>
            </a:r>
            <a:br>
              <a:rPr lang="en-US" dirty="0">
                <a:solidFill>
                  <a:srgbClr val="000000"/>
                </a:solidFill>
              </a:rPr>
            </a:br>
            <a:endParaRPr lang="en-US" dirty="0">
              <a:solidFill>
                <a:srgbClr val="000000"/>
              </a:solidFill>
            </a:endParaRPr>
          </a:p>
        </p:txBody>
      </p:sp>
      <p:pic>
        <p:nvPicPr>
          <p:cNvPr id="76" name="Picture 75">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19114050"/>
            <a:ext cx="30267275" cy="2317935"/>
          </a:xfrm>
          <a:prstGeom prst="rect">
            <a:avLst/>
          </a:prstGeom>
        </p:spPr>
      </p:pic>
      <p:cxnSp>
        <p:nvCxnSpPr>
          <p:cNvPr id="77" name="Straight Connector 76">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9120081"/>
            <a:ext cx="30267275"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03568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 name="Picture 103">
            <a:extLst>
              <a:ext uri="{FF2B5EF4-FFF2-40B4-BE49-F238E27FC236}">
                <a16:creationId xmlns:a16="http://schemas.microsoft.com/office/drawing/2014/main" id="{C420CD66-C7BA-2CD7-6836-ADD93F0F121A}"/>
              </a:ext>
            </a:extLst>
          </p:cNvPr>
          <p:cNvPicPr>
            <a:picLocks noChangeAspect="1"/>
          </p:cNvPicPr>
          <p:nvPr/>
        </p:nvPicPr>
        <p:blipFill>
          <a:blip r:embed="rId2"/>
          <a:srcRect t="9122" r="8761"/>
          <a:stretch>
            <a:fillRect/>
          </a:stretch>
        </p:blipFill>
        <p:spPr>
          <a:xfrm>
            <a:off x="17048622" y="3062283"/>
            <a:ext cx="6992417" cy="2969599"/>
          </a:xfrm>
          <a:prstGeom prst="rect">
            <a:avLst/>
          </a:prstGeom>
        </p:spPr>
      </p:pic>
      <p:sp>
        <p:nvSpPr>
          <p:cNvPr id="89" name="Flowchart: Off-page Connector 88">
            <a:extLst>
              <a:ext uri="{FF2B5EF4-FFF2-40B4-BE49-F238E27FC236}">
                <a16:creationId xmlns:a16="http://schemas.microsoft.com/office/drawing/2014/main" id="{8A46101E-1CDB-F77B-248C-F5107F2F2648}"/>
              </a:ext>
            </a:extLst>
          </p:cNvPr>
          <p:cNvSpPr/>
          <p:nvPr/>
        </p:nvSpPr>
        <p:spPr>
          <a:xfrm rot="16200000">
            <a:off x="9752688" y="-8639619"/>
            <a:ext cx="1900553" cy="21423888"/>
          </a:xfrm>
          <a:prstGeom prst="flowChartOffpageConnector">
            <a:avLst/>
          </a:prstGeom>
          <a:solidFill>
            <a:srgbClr val="F6E8E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8" name="Picture 97">
            <a:extLst>
              <a:ext uri="{FF2B5EF4-FFF2-40B4-BE49-F238E27FC236}">
                <a16:creationId xmlns:a16="http://schemas.microsoft.com/office/drawing/2014/main" id="{6C312C3E-A5E0-94E0-9F2E-13DFA470FA7D}"/>
              </a:ext>
            </a:extLst>
          </p:cNvPr>
          <p:cNvPicPr>
            <a:picLocks noChangeAspect="1"/>
          </p:cNvPicPr>
          <p:nvPr/>
        </p:nvPicPr>
        <p:blipFill>
          <a:blip r:embed="rId3"/>
          <a:stretch>
            <a:fillRect/>
          </a:stretch>
        </p:blipFill>
        <p:spPr>
          <a:xfrm>
            <a:off x="5841418" y="15988498"/>
            <a:ext cx="4976137" cy="5482030"/>
          </a:xfrm>
          <a:prstGeom prst="rect">
            <a:avLst/>
          </a:prstGeom>
        </p:spPr>
      </p:pic>
      <p:pic>
        <p:nvPicPr>
          <p:cNvPr id="1034" name="Picture 10" descr="Portrait of a girl with a tangled ball of thoughts on a beige background  world mental health day | Premium Vector">
            <a:extLst>
              <a:ext uri="{FF2B5EF4-FFF2-40B4-BE49-F238E27FC236}">
                <a16:creationId xmlns:a16="http://schemas.microsoft.com/office/drawing/2014/main" id="{A8A842E1-A423-22C4-9CAE-A6A4E7B52B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60163" y="9727475"/>
            <a:ext cx="5962650" cy="5962650"/>
          </a:xfrm>
          <a:prstGeom prst="rect">
            <a:avLst/>
          </a:prstGeom>
          <a:noFill/>
          <a:extLst>
            <a:ext uri="{909E8E84-426E-40DD-AFC4-6F175D3DCCD1}">
              <a14:hiddenFill xmlns:a14="http://schemas.microsoft.com/office/drawing/2010/main">
                <a:solidFill>
                  <a:srgbClr val="FFFFFF"/>
                </a:solidFill>
              </a14:hiddenFill>
            </a:ext>
          </a:extLst>
        </p:spPr>
      </p:pic>
      <p:sp>
        <p:nvSpPr>
          <p:cNvPr id="81" name="Teardrop 80">
            <a:extLst>
              <a:ext uri="{FF2B5EF4-FFF2-40B4-BE49-F238E27FC236}">
                <a16:creationId xmlns:a16="http://schemas.microsoft.com/office/drawing/2014/main" id="{F6062A92-FE34-0440-A22C-3B9F1B2C2331}"/>
              </a:ext>
            </a:extLst>
          </p:cNvPr>
          <p:cNvSpPr/>
          <p:nvPr/>
        </p:nvSpPr>
        <p:spPr>
          <a:xfrm rot="7936862">
            <a:off x="17813738" y="5337945"/>
            <a:ext cx="6461760" cy="7006807"/>
          </a:xfrm>
          <a:prstGeom prst="teardrop">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 name="Teardrop 78">
            <a:extLst>
              <a:ext uri="{FF2B5EF4-FFF2-40B4-BE49-F238E27FC236}">
                <a16:creationId xmlns:a16="http://schemas.microsoft.com/office/drawing/2014/main" id="{E5E8D039-2BA7-223D-E366-BA07A1F0DB7C}"/>
              </a:ext>
            </a:extLst>
          </p:cNvPr>
          <p:cNvSpPr/>
          <p:nvPr/>
        </p:nvSpPr>
        <p:spPr>
          <a:xfrm rot="4317195">
            <a:off x="12556900" y="10940244"/>
            <a:ext cx="5867086" cy="6385991"/>
          </a:xfrm>
          <a:prstGeom prst="teardrop">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ectangle 39">
            <a:extLst>
              <a:ext uri="{FF2B5EF4-FFF2-40B4-BE49-F238E27FC236}">
                <a16:creationId xmlns:a16="http://schemas.microsoft.com/office/drawing/2014/main" id="{7C68675A-1F0C-EFF4-8404-0A090BD087F3}"/>
              </a:ext>
            </a:extLst>
          </p:cNvPr>
          <p:cNvSpPr/>
          <p:nvPr/>
        </p:nvSpPr>
        <p:spPr>
          <a:xfrm>
            <a:off x="48335" y="-201124"/>
            <a:ext cx="30218939" cy="1285837"/>
          </a:xfrm>
          <a:prstGeom prst="rect">
            <a:avLst/>
          </a:prstGeom>
          <a:solidFill>
            <a:schemeClr val="bg2">
              <a:lumMod val="9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TextBox 40">
            <a:extLst>
              <a:ext uri="{FF2B5EF4-FFF2-40B4-BE49-F238E27FC236}">
                <a16:creationId xmlns:a16="http://schemas.microsoft.com/office/drawing/2014/main" id="{E1DC5E8E-FB74-9D3C-8501-874E87E3054F}"/>
              </a:ext>
            </a:extLst>
          </p:cNvPr>
          <p:cNvSpPr txBox="1"/>
          <p:nvPr/>
        </p:nvSpPr>
        <p:spPr>
          <a:xfrm>
            <a:off x="2653214" y="-233091"/>
            <a:ext cx="20069429" cy="954107"/>
          </a:xfrm>
          <a:prstGeom prst="rect">
            <a:avLst/>
          </a:prstGeom>
          <a:noFill/>
        </p:spPr>
        <p:txBody>
          <a:bodyPr wrap="square">
            <a:spAutoFit/>
          </a:bodyPr>
          <a:lstStyle/>
          <a:p>
            <a:pPr algn="ctr">
              <a:defRPr sz="5600" b="1">
                <a:solidFill>
                  <a:srgbClr val="FFFFFF"/>
                </a:solidFill>
              </a:defRPr>
            </a:pPr>
            <a:r>
              <a:rPr dirty="0">
                <a:solidFill>
                  <a:schemeClr val="bg1"/>
                </a:solidFill>
              </a:rPr>
              <a:t>Attention‑Deficit Hyperactivity Disorder (ADHD)</a:t>
            </a:r>
          </a:p>
        </p:txBody>
      </p:sp>
      <p:sp>
        <p:nvSpPr>
          <p:cNvPr id="42" name="TextBox 41">
            <a:extLst>
              <a:ext uri="{FF2B5EF4-FFF2-40B4-BE49-F238E27FC236}">
                <a16:creationId xmlns:a16="http://schemas.microsoft.com/office/drawing/2014/main" id="{D5DCFBC7-5E00-CDF7-3282-96E30338FBF9}"/>
              </a:ext>
            </a:extLst>
          </p:cNvPr>
          <p:cNvSpPr txBox="1"/>
          <p:nvPr/>
        </p:nvSpPr>
        <p:spPr>
          <a:xfrm>
            <a:off x="3272985" y="567558"/>
            <a:ext cx="16704620" cy="492443"/>
          </a:xfrm>
          <a:prstGeom prst="rect">
            <a:avLst/>
          </a:prstGeom>
          <a:noFill/>
        </p:spPr>
        <p:txBody>
          <a:bodyPr wrap="square">
            <a:spAutoFit/>
          </a:bodyPr>
          <a:lstStyle/>
          <a:p>
            <a:pPr algn="ctr">
              <a:defRPr sz="2600">
                <a:solidFill>
                  <a:srgbClr val="FFFFFF"/>
                </a:solidFill>
              </a:defRPr>
            </a:pPr>
            <a:r>
              <a:rPr dirty="0">
                <a:solidFill>
                  <a:schemeClr val="bg1"/>
                </a:solidFill>
              </a:rPr>
              <a:t>Historical Evolution • Biopsychosocial Model • Social Determinants • Healthcare Systems • Critical Analysis</a:t>
            </a:r>
          </a:p>
        </p:txBody>
      </p:sp>
      <p:sp>
        <p:nvSpPr>
          <p:cNvPr id="46" name="Oval 45">
            <a:extLst>
              <a:ext uri="{FF2B5EF4-FFF2-40B4-BE49-F238E27FC236}">
                <a16:creationId xmlns:a16="http://schemas.microsoft.com/office/drawing/2014/main" id="{FE375044-DF5B-ADBD-C183-EAAB7EE2ED2F}"/>
              </a:ext>
            </a:extLst>
          </p:cNvPr>
          <p:cNvSpPr/>
          <p:nvPr/>
        </p:nvSpPr>
        <p:spPr>
          <a:xfrm>
            <a:off x="1010658" y="10409428"/>
            <a:ext cx="6599104" cy="3341161"/>
          </a:xfrm>
          <a:prstGeom prst="ellipse">
            <a:avLst/>
          </a:prstGeom>
          <a:solidFill>
            <a:schemeClr val="bg2">
              <a:lumMod val="90000"/>
            </a:schemeClr>
          </a:solidFill>
          <a:ln w="12700">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7" name="TextBox 46">
            <a:extLst>
              <a:ext uri="{FF2B5EF4-FFF2-40B4-BE49-F238E27FC236}">
                <a16:creationId xmlns:a16="http://schemas.microsoft.com/office/drawing/2014/main" id="{6272FC2B-289C-45CC-575B-93580E8075FD}"/>
              </a:ext>
            </a:extLst>
          </p:cNvPr>
          <p:cNvSpPr txBox="1"/>
          <p:nvPr/>
        </p:nvSpPr>
        <p:spPr>
          <a:xfrm>
            <a:off x="951270" y="11592700"/>
            <a:ext cx="6599104" cy="584775"/>
          </a:xfrm>
          <a:prstGeom prst="rect">
            <a:avLst/>
          </a:prstGeom>
          <a:noFill/>
        </p:spPr>
        <p:txBody>
          <a:bodyPr wrap="square">
            <a:spAutoFit/>
          </a:bodyPr>
          <a:lstStyle/>
          <a:p>
            <a:pPr algn="ctr">
              <a:defRPr sz="3400"/>
            </a:pPr>
            <a:r>
              <a:rPr sz="3200" b="1" dirty="0">
                <a:solidFill>
                  <a:schemeClr val="bg1"/>
                </a:solidFill>
              </a:rPr>
              <a:t>Biopsychosocial Model of ADHD</a:t>
            </a:r>
          </a:p>
        </p:txBody>
      </p:sp>
      <p:sp>
        <p:nvSpPr>
          <p:cNvPr id="48" name="Rounded Rectangle 14">
            <a:extLst>
              <a:ext uri="{FF2B5EF4-FFF2-40B4-BE49-F238E27FC236}">
                <a16:creationId xmlns:a16="http://schemas.microsoft.com/office/drawing/2014/main" id="{1339D672-0F9F-F74E-C158-40F2DB2ABFAA}"/>
              </a:ext>
            </a:extLst>
          </p:cNvPr>
          <p:cNvSpPr/>
          <p:nvPr/>
        </p:nvSpPr>
        <p:spPr>
          <a:xfrm>
            <a:off x="109289" y="13140574"/>
            <a:ext cx="2899557" cy="1887196"/>
          </a:xfrm>
          <a:prstGeom prst="roundRect">
            <a:avLst/>
          </a:prstGeom>
          <a:solidFill>
            <a:srgbClr val="F6E8E6"/>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9" name="TextBox 48">
            <a:extLst>
              <a:ext uri="{FF2B5EF4-FFF2-40B4-BE49-F238E27FC236}">
                <a16:creationId xmlns:a16="http://schemas.microsoft.com/office/drawing/2014/main" id="{FEBE86B6-A644-7609-BE6B-00CB670AFD73}"/>
              </a:ext>
            </a:extLst>
          </p:cNvPr>
          <p:cNvSpPr txBox="1"/>
          <p:nvPr/>
        </p:nvSpPr>
        <p:spPr>
          <a:xfrm>
            <a:off x="-1486894" y="15335545"/>
            <a:ext cx="7900155" cy="584775"/>
          </a:xfrm>
          <a:prstGeom prst="rect">
            <a:avLst/>
          </a:prstGeom>
          <a:noFill/>
        </p:spPr>
        <p:txBody>
          <a:bodyPr wrap="square">
            <a:spAutoFit/>
          </a:bodyPr>
          <a:lstStyle/>
          <a:p>
            <a:pPr algn="ctr">
              <a:defRPr sz="2400"/>
            </a:pPr>
            <a:r>
              <a:rPr sz="3200" b="1" dirty="0">
                <a:solidFill>
                  <a:schemeClr val="bg1"/>
                </a:solidFill>
              </a:rPr>
              <a:t>Conceptual Frameworks</a:t>
            </a:r>
          </a:p>
        </p:txBody>
      </p:sp>
      <p:sp>
        <p:nvSpPr>
          <p:cNvPr id="52" name="TextBox 51">
            <a:extLst>
              <a:ext uri="{FF2B5EF4-FFF2-40B4-BE49-F238E27FC236}">
                <a16:creationId xmlns:a16="http://schemas.microsoft.com/office/drawing/2014/main" id="{760BD25D-6354-82E7-315C-FD16E3CA732D}"/>
              </a:ext>
            </a:extLst>
          </p:cNvPr>
          <p:cNvSpPr txBox="1"/>
          <p:nvPr/>
        </p:nvSpPr>
        <p:spPr>
          <a:xfrm>
            <a:off x="250311" y="13463104"/>
            <a:ext cx="2700702" cy="1200329"/>
          </a:xfrm>
          <a:prstGeom prst="rect">
            <a:avLst/>
          </a:prstGeom>
          <a:solidFill>
            <a:srgbClr val="F6E8E6"/>
          </a:solidFill>
        </p:spPr>
        <p:txBody>
          <a:bodyPr wrap="square">
            <a:spAutoFit/>
          </a:bodyPr>
          <a:lstStyle/>
          <a:p>
            <a:pPr>
              <a:defRPr sz="1500"/>
            </a:pPr>
            <a:r>
              <a:rPr sz="2400" dirty="0"/>
              <a:t>Psychological</a:t>
            </a:r>
          </a:p>
          <a:p>
            <a:r>
              <a:rPr sz="2400" dirty="0"/>
              <a:t>Executive function</a:t>
            </a:r>
          </a:p>
          <a:p>
            <a:r>
              <a:rPr sz="2400" dirty="0"/>
              <a:t>Self regulation</a:t>
            </a:r>
          </a:p>
        </p:txBody>
      </p:sp>
      <p:sp>
        <p:nvSpPr>
          <p:cNvPr id="57" name="TextBox 56">
            <a:extLst>
              <a:ext uri="{FF2B5EF4-FFF2-40B4-BE49-F238E27FC236}">
                <a16:creationId xmlns:a16="http://schemas.microsoft.com/office/drawing/2014/main" id="{545E961C-D2B8-5158-8D8F-CDE7CA5FF169}"/>
              </a:ext>
            </a:extLst>
          </p:cNvPr>
          <p:cNvSpPr txBox="1"/>
          <p:nvPr/>
        </p:nvSpPr>
        <p:spPr>
          <a:xfrm>
            <a:off x="442510" y="21186155"/>
            <a:ext cx="17727546" cy="369332"/>
          </a:xfrm>
          <a:prstGeom prst="rect">
            <a:avLst/>
          </a:prstGeom>
          <a:noFill/>
        </p:spPr>
        <p:txBody>
          <a:bodyPr wrap="square">
            <a:spAutoFit/>
          </a:bodyPr>
          <a:lstStyle/>
          <a:p>
            <a:r>
              <a:rPr lang="en-GB" dirty="0"/>
              <a:t>(iStock, n.d.)</a:t>
            </a:r>
          </a:p>
        </p:txBody>
      </p:sp>
      <p:sp>
        <p:nvSpPr>
          <p:cNvPr id="62" name="TextBox 61">
            <a:extLst>
              <a:ext uri="{FF2B5EF4-FFF2-40B4-BE49-F238E27FC236}">
                <a16:creationId xmlns:a16="http://schemas.microsoft.com/office/drawing/2014/main" id="{CC6614BE-3DA2-187E-B18C-3265A416E5CE}"/>
              </a:ext>
            </a:extLst>
          </p:cNvPr>
          <p:cNvSpPr txBox="1"/>
          <p:nvPr/>
        </p:nvSpPr>
        <p:spPr>
          <a:xfrm>
            <a:off x="306812" y="111223"/>
            <a:ext cx="3938901" cy="1015663"/>
          </a:xfrm>
          <a:prstGeom prst="rect">
            <a:avLst/>
          </a:prstGeom>
          <a:noFill/>
        </p:spPr>
        <p:txBody>
          <a:bodyPr wrap="square">
            <a:spAutoFit/>
          </a:bodyPr>
          <a:lstStyle/>
          <a:p>
            <a:r>
              <a:rPr lang="en-GB" sz="2000" b="1" dirty="0">
                <a:solidFill>
                  <a:schemeClr val="bg1"/>
                </a:solidFill>
              </a:rPr>
              <a:t>Based on ICD-11 classification of neurodevelopmental disorders (WHO, 2022).</a:t>
            </a:r>
          </a:p>
        </p:txBody>
      </p:sp>
      <p:sp>
        <p:nvSpPr>
          <p:cNvPr id="63" name="Flowchart: Off-page Connector 62">
            <a:extLst>
              <a:ext uri="{FF2B5EF4-FFF2-40B4-BE49-F238E27FC236}">
                <a16:creationId xmlns:a16="http://schemas.microsoft.com/office/drawing/2014/main" id="{48799833-6C1F-60D5-C524-B3B9E879E39C}"/>
              </a:ext>
            </a:extLst>
          </p:cNvPr>
          <p:cNvSpPr/>
          <p:nvPr/>
        </p:nvSpPr>
        <p:spPr>
          <a:xfrm rot="10800000">
            <a:off x="13420242" y="2522869"/>
            <a:ext cx="3628380" cy="4405685"/>
          </a:xfrm>
          <a:prstGeom prst="flowChartOffpageConnector">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4" name="TextBox 63">
            <a:extLst>
              <a:ext uri="{FF2B5EF4-FFF2-40B4-BE49-F238E27FC236}">
                <a16:creationId xmlns:a16="http://schemas.microsoft.com/office/drawing/2014/main" id="{3646A764-6B18-0EF1-993D-149CD33BA6AD}"/>
              </a:ext>
            </a:extLst>
          </p:cNvPr>
          <p:cNvSpPr txBox="1"/>
          <p:nvPr/>
        </p:nvSpPr>
        <p:spPr>
          <a:xfrm>
            <a:off x="13843790" y="3202177"/>
            <a:ext cx="2885878" cy="2616101"/>
          </a:xfrm>
          <a:prstGeom prst="rect">
            <a:avLst/>
          </a:prstGeom>
          <a:noFill/>
        </p:spPr>
        <p:txBody>
          <a:bodyPr wrap="square">
            <a:spAutoFit/>
          </a:bodyPr>
          <a:lstStyle/>
          <a:p>
            <a:pPr>
              <a:buNone/>
            </a:pPr>
            <a:endParaRPr lang="en-GB" sz="2000" b="1" dirty="0">
              <a:solidFill>
                <a:schemeClr val="bg1"/>
              </a:solidFill>
            </a:endParaRPr>
          </a:p>
          <a:p>
            <a:pPr algn="ctr">
              <a:buNone/>
            </a:pPr>
            <a:r>
              <a:rPr lang="en-GB" sz="2400" dirty="0">
                <a:solidFill>
                  <a:schemeClr val="bg1"/>
                </a:solidFill>
              </a:rPr>
              <a:t>ADHD affects around 5% of children and 2.5% of adults worldwide.</a:t>
            </a:r>
          </a:p>
          <a:p>
            <a:pPr algn="ctr">
              <a:buNone/>
            </a:pPr>
            <a:r>
              <a:rPr lang="en-GB" sz="2400" dirty="0">
                <a:solidFill>
                  <a:schemeClr val="bg1"/>
                </a:solidFill>
              </a:rPr>
              <a:t>(</a:t>
            </a:r>
            <a:r>
              <a:rPr lang="en-GB" sz="2400" dirty="0" err="1">
                <a:solidFill>
                  <a:schemeClr val="bg1"/>
                </a:solidFill>
              </a:rPr>
              <a:t>Polanczyk</a:t>
            </a:r>
            <a:r>
              <a:rPr lang="en-GB" sz="2400" dirty="0">
                <a:solidFill>
                  <a:schemeClr val="bg1"/>
                </a:solidFill>
              </a:rPr>
              <a:t> et al., 2015)</a:t>
            </a:r>
          </a:p>
        </p:txBody>
      </p:sp>
      <p:sp>
        <p:nvSpPr>
          <p:cNvPr id="65" name="Arrow: Right 64">
            <a:extLst>
              <a:ext uri="{FF2B5EF4-FFF2-40B4-BE49-F238E27FC236}">
                <a16:creationId xmlns:a16="http://schemas.microsoft.com/office/drawing/2014/main" id="{E2C84922-E068-D2FE-D83C-1D01F0B837BD}"/>
              </a:ext>
            </a:extLst>
          </p:cNvPr>
          <p:cNvSpPr/>
          <p:nvPr/>
        </p:nvSpPr>
        <p:spPr>
          <a:xfrm>
            <a:off x="-71936" y="15731853"/>
            <a:ext cx="6116679" cy="3157804"/>
          </a:xfrm>
          <a:prstGeom prst="rightArrow">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TextBox 65">
            <a:extLst>
              <a:ext uri="{FF2B5EF4-FFF2-40B4-BE49-F238E27FC236}">
                <a16:creationId xmlns:a16="http://schemas.microsoft.com/office/drawing/2014/main" id="{507C2392-B671-4725-5984-A72F66190693}"/>
              </a:ext>
            </a:extLst>
          </p:cNvPr>
          <p:cNvSpPr txBox="1"/>
          <p:nvPr/>
        </p:nvSpPr>
        <p:spPr>
          <a:xfrm>
            <a:off x="271158" y="16456753"/>
            <a:ext cx="6003655" cy="1692771"/>
          </a:xfrm>
          <a:prstGeom prst="rect">
            <a:avLst/>
          </a:prstGeom>
          <a:noFill/>
        </p:spPr>
        <p:txBody>
          <a:bodyPr wrap="square">
            <a:spAutoFit/>
          </a:bodyPr>
          <a:lstStyle/>
          <a:p>
            <a:r>
              <a:rPr sz="2800" b="1" u="sng" dirty="0">
                <a:solidFill>
                  <a:schemeClr val="bg1"/>
                </a:solidFill>
              </a:rPr>
              <a:t>Medical Model</a:t>
            </a:r>
          </a:p>
          <a:p>
            <a:r>
              <a:rPr sz="2400" dirty="0">
                <a:solidFill>
                  <a:schemeClr val="bg1"/>
                </a:solidFill>
              </a:rPr>
              <a:t>• Disorder focus</a:t>
            </a:r>
          </a:p>
          <a:p>
            <a:r>
              <a:rPr sz="2400" dirty="0">
                <a:solidFill>
                  <a:schemeClr val="bg1"/>
                </a:solidFill>
              </a:rPr>
              <a:t>• Symptom reduction</a:t>
            </a:r>
          </a:p>
          <a:p>
            <a:r>
              <a:rPr sz="2400" dirty="0">
                <a:solidFill>
                  <a:schemeClr val="bg1"/>
                </a:solidFill>
              </a:rPr>
              <a:t>• Pharmacological treatment</a:t>
            </a:r>
          </a:p>
        </p:txBody>
      </p:sp>
      <p:sp>
        <p:nvSpPr>
          <p:cNvPr id="67" name="Arrow: Right 66">
            <a:extLst>
              <a:ext uri="{FF2B5EF4-FFF2-40B4-BE49-F238E27FC236}">
                <a16:creationId xmlns:a16="http://schemas.microsoft.com/office/drawing/2014/main" id="{3774388F-0C47-0853-1237-1C0AF2FCA13C}"/>
              </a:ext>
            </a:extLst>
          </p:cNvPr>
          <p:cNvSpPr/>
          <p:nvPr/>
        </p:nvSpPr>
        <p:spPr>
          <a:xfrm>
            <a:off x="-55657" y="18537106"/>
            <a:ext cx="6693572" cy="3226343"/>
          </a:xfrm>
          <a:prstGeom prst="rightArrow">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TextBox 67">
            <a:extLst>
              <a:ext uri="{FF2B5EF4-FFF2-40B4-BE49-F238E27FC236}">
                <a16:creationId xmlns:a16="http://schemas.microsoft.com/office/drawing/2014/main" id="{D6D08EC0-C9C9-E019-6377-D038273AC887}"/>
              </a:ext>
            </a:extLst>
          </p:cNvPr>
          <p:cNvSpPr txBox="1"/>
          <p:nvPr/>
        </p:nvSpPr>
        <p:spPr>
          <a:xfrm>
            <a:off x="48335" y="19391415"/>
            <a:ext cx="5976655" cy="1631216"/>
          </a:xfrm>
          <a:prstGeom prst="rect">
            <a:avLst/>
          </a:prstGeom>
          <a:noFill/>
        </p:spPr>
        <p:txBody>
          <a:bodyPr wrap="square">
            <a:spAutoFit/>
          </a:bodyPr>
          <a:lstStyle/>
          <a:p>
            <a:r>
              <a:rPr sz="2800" b="1" u="sng" dirty="0">
                <a:solidFill>
                  <a:schemeClr val="bg1"/>
                </a:solidFill>
              </a:rPr>
              <a:t>Neurodiversity Model</a:t>
            </a:r>
          </a:p>
          <a:p>
            <a:r>
              <a:rPr sz="2000" dirty="0">
                <a:solidFill>
                  <a:schemeClr val="bg1"/>
                </a:solidFill>
              </a:rPr>
              <a:t>• </a:t>
            </a:r>
            <a:r>
              <a:rPr sz="2400" dirty="0">
                <a:solidFill>
                  <a:schemeClr val="bg1"/>
                </a:solidFill>
              </a:rPr>
              <a:t>Difference not deficit</a:t>
            </a:r>
          </a:p>
          <a:p>
            <a:r>
              <a:rPr sz="2400" dirty="0">
                <a:solidFill>
                  <a:schemeClr val="bg1"/>
                </a:solidFill>
              </a:rPr>
              <a:t>• Environmental adjustment</a:t>
            </a:r>
          </a:p>
          <a:p>
            <a:r>
              <a:rPr sz="2400" dirty="0">
                <a:solidFill>
                  <a:schemeClr val="bg1"/>
                </a:solidFill>
              </a:rPr>
              <a:t>• Inclusion focus</a:t>
            </a:r>
          </a:p>
        </p:txBody>
      </p:sp>
      <p:sp>
        <p:nvSpPr>
          <p:cNvPr id="69" name="Cloud 68">
            <a:extLst>
              <a:ext uri="{FF2B5EF4-FFF2-40B4-BE49-F238E27FC236}">
                <a16:creationId xmlns:a16="http://schemas.microsoft.com/office/drawing/2014/main" id="{369B1202-5ACD-75A9-B1F7-FB4383130986}"/>
              </a:ext>
            </a:extLst>
          </p:cNvPr>
          <p:cNvSpPr/>
          <p:nvPr/>
        </p:nvSpPr>
        <p:spPr>
          <a:xfrm>
            <a:off x="23442481" y="1585153"/>
            <a:ext cx="6663805" cy="4371974"/>
          </a:xfrm>
          <a:prstGeom prst="cloud">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TextBox 69">
            <a:extLst>
              <a:ext uri="{FF2B5EF4-FFF2-40B4-BE49-F238E27FC236}">
                <a16:creationId xmlns:a16="http://schemas.microsoft.com/office/drawing/2014/main" id="{049871DC-1FB2-8309-2A41-4E669991A14E}"/>
              </a:ext>
            </a:extLst>
          </p:cNvPr>
          <p:cNvSpPr txBox="1"/>
          <p:nvPr/>
        </p:nvSpPr>
        <p:spPr>
          <a:xfrm>
            <a:off x="24429383" y="2765072"/>
            <a:ext cx="4530967" cy="2616101"/>
          </a:xfrm>
          <a:prstGeom prst="rect">
            <a:avLst/>
          </a:prstGeom>
          <a:noFill/>
        </p:spPr>
        <p:txBody>
          <a:bodyPr wrap="square">
            <a:spAutoFit/>
          </a:bodyPr>
          <a:lstStyle/>
          <a:p>
            <a:pPr algn="ctr">
              <a:buNone/>
            </a:pPr>
            <a:r>
              <a:rPr lang="en-GB" sz="2400" dirty="0">
                <a:solidFill>
                  <a:schemeClr val="bg1"/>
                </a:solidFill>
              </a:rPr>
              <a:t>Despite advances in diagnosis and treatment, inequalities in access to assessment and long waiting times continue to limit effective ADHD care.</a:t>
            </a:r>
          </a:p>
          <a:p>
            <a:pPr algn="ctr"/>
            <a:r>
              <a:rPr lang="en-GB" sz="2400" dirty="0">
                <a:solidFill>
                  <a:schemeClr val="bg1"/>
                </a:solidFill>
              </a:rPr>
              <a:t>(NICE, 2019)</a:t>
            </a:r>
          </a:p>
          <a:p>
            <a:pPr algn="ctr">
              <a:buNone/>
            </a:pPr>
            <a:endParaRPr lang="en-GB" sz="2000" b="1" dirty="0">
              <a:solidFill>
                <a:schemeClr val="bg1"/>
              </a:solidFill>
            </a:endParaRPr>
          </a:p>
        </p:txBody>
      </p:sp>
      <p:sp>
        <p:nvSpPr>
          <p:cNvPr id="73" name="TextBox 72">
            <a:extLst>
              <a:ext uri="{FF2B5EF4-FFF2-40B4-BE49-F238E27FC236}">
                <a16:creationId xmlns:a16="http://schemas.microsoft.com/office/drawing/2014/main" id="{C25E7B49-B587-7AF0-5E7F-C0BF7C1ADB83}"/>
              </a:ext>
            </a:extLst>
          </p:cNvPr>
          <p:cNvSpPr txBox="1"/>
          <p:nvPr/>
        </p:nvSpPr>
        <p:spPr>
          <a:xfrm>
            <a:off x="3562578" y="12426719"/>
            <a:ext cx="1850576" cy="400110"/>
          </a:xfrm>
          <a:prstGeom prst="rect">
            <a:avLst/>
          </a:prstGeom>
          <a:solidFill>
            <a:schemeClr val="bg2">
              <a:lumMod val="90000"/>
            </a:schemeClr>
          </a:solidFill>
        </p:spPr>
        <p:txBody>
          <a:bodyPr wrap="square">
            <a:spAutoFit/>
          </a:bodyPr>
          <a:lstStyle/>
          <a:p>
            <a:r>
              <a:rPr lang="en-GB" dirty="0">
                <a:solidFill>
                  <a:schemeClr val="bg1"/>
                </a:solidFill>
              </a:rPr>
              <a:t>(</a:t>
            </a:r>
            <a:r>
              <a:rPr lang="en-GB" sz="2000" b="1" dirty="0">
                <a:solidFill>
                  <a:schemeClr val="bg1"/>
                </a:solidFill>
              </a:rPr>
              <a:t>Engel, 1977)</a:t>
            </a:r>
          </a:p>
        </p:txBody>
      </p:sp>
      <p:sp>
        <p:nvSpPr>
          <p:cNvPr id="74" name="TextBox 73">
            <a:extLst>
              <a:ext uri="{FF2B5EF4-FFF2-40B4-BE49-F238E27FC236}">
                <a16:creationId xmlns:a16="http://schemas.microsoft.com/office/drawing/2014/main" id="{EF5CD74D-C7D6-D574-61DE-5FF99AE04F76}"/>
              </a:ext>
            </a:extLst>
          </p:cNvPr>
          <p:cNvSpPr txBox="1"/>
          <p:nvPr/>
        </p:nvSpPr>
        <p:spPr>
          <a:xfrm>
            <a:off x="-8979" y="15861578"/>
            <a:ext cx="2662193" cy="369332"/>
          </a:xfrm>
          <a:prstGeom prst="rect">
            <a:avLst/>
          </a:prstGeom>
          <a:noFill/>
        </p:spPr>
        <p:txBody>
          <a:bodyPr wrap="square">
            <a:spAutoFit/>
          </a:bodyPr>
          <a:lstStyle/>
          <a:p>
            <a:r>
              <a:rPr lang="en-GB" dirty="0" err="1">
                <a:solidFill>
                  <a:schemeClr val="bg1"/>
                </a:solidFill>
              </a:rPr>
              <a:t>Timimi</a:t>
            </a:r>
            <a:r>
              <a:rPr lang="en-GB" dirty="0">
                <a:solidFill>
                  <a:schemeClr val="bg1"/>
                </a:solidFill>
              </a:rPr>
              <a:t> and Leo (2009)</a:t>
            </a:r>
          </a:p>
        </p:txBody>
      </p:sp>
      <p:sp>
        <p:nvSpPr>
          <p:cNvPr id="75" name="Cloud 74">
            <a:extLst>
              <a:ext uri="{FF2B5EF4-FFF2-40B4-BE49-F238E27FC236}">
                <a16:creationId xmlns:a16="http://schemas.microsoft.com/office/drawing/2014/main" id="{0CDBD411-7B47-9E30-AAF4-F22484415B62}"/>
              </a:ext>
            </a:extLst>
          </p:cNvPr>
          <p:cNvSpPr/>
          <p:nvPr/>
        </p:nvSpPr>
        <p:spPr>
          <a:xfrm rot="1284137">
            <a:off x="10466559" y="5578826"/>
            <a:ext cx="7681094" cy="6595032"/>
          </a:xfrm>
          <a:prstGeom prst="cloud">
            <a:avLst/>
          </a:prstGeom>
          <a:solidFill>
            <a:srgbClr val="F6E8E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TextBox 75">
            <a:extLst>
              <a:ext uri="{FF2B5EF4-FFF2-40B4-BE49-F238E27FC236}">
                <a16:creationId xmlns:a16="http://schemas.microsoft.com/office/drawing/2014/main" id="{0AEF2ACC-5342-407D-3E59-AE0CC60D9432}"/>
              </a:ext>
            </a:extLst>
          </p:cNvPr>
          <p:cNvSpPr txBox="1"/>
          <p:nvPr/>
        </p:nvSpPr>
        <p:spPr>
          <a:xfrm>
            <a:off x="11076742" y="7018435"/>
            <a:ext cx="6623368" cy="3908762"/>
          </a:xfrm>
          <a:prstGeom prst="rect">
            <a:avLst/>
          </a:prstGeom>
          <a:noFill/>
        </p:spPr>
        <p:txBody>
          <a:bodyPr wrap="square">
            <a:spAutoFit/>
          </a:bodyPr>
          <a:lstStyle/>
          <a:p>
            <a:pPr algn="ctr"/>
            <a:r>
              <a:rPr lang="en-GB" sz="3200" b="1" u="sng" dirty="0">
                <a:solidFill>
                  <a:schemeClr val="tx1"/>
                </a:solidFill>
                <a:latin typeface="+mj-lt"/>
              </a:rPr>
              <a:t>Diagnosis of ADHD</a:t>
            </a:r>
          </a:p>
          <a:p>
            <a:pPr lvl="0" algn="ctr" defTabSz="914400" eaLnBrk="0" fontAlgn="base" hangingPunct="0">
              <a:spcBef>
                <a:spcPct val="0"/>
              </a:spcBef>
              <a:spcAft>
                <a:spcPct val="0"/>
              </a:spcAft>
              <a:buFontTx/>
              <a:buChar char="•"/>
            </a:pPr>
            <a:r>
              <a:rPr lang="en-US" altLang="en-US" sz="2400" dirty="0"/>
              <a:t>Diagnosed using DSM-5 or ICD-11 criteria</a:t>
            </a:r>
          </a:p>
          <a:p>
            <a:pPr lvl="0" algn="ctr" defTabSz="914400" eaLnBrk="0" fontAlgn="base" hangingPunct="0">
              <a:spcBef>
                <a:spcPct val="0"/>
              </a:spcBef>
              <a:spcAft>
                <a:spcPct val="0"/>
              </a:spcAft>
              <a:buFontTx/>
              <a:buChar char="•"/>
            </a:pPr>
            <a:r>
              <a:rPr lang="en-US" altLang="en-US" sz="2400" dirty="0"/>
              <a:t>Symptoms begin before age 12 and last 6+ months</a:t>
            </a:r>
          </a:p>
          <a:p>
            <a:pPr lvl="0" algn="ctr" defTabSz="914400" eaLnBrk="0" fontAlgn="base" hangingPunct="0">
              <a:spcBef>
                <a:spcPct val="0"/>
              </a:spcBef>
              <a:spcAft>
                <a:spcPct val="0"/>
              </a:spcAft>
              <a:buFontTx/>
              <a:buChar char="•"/>
            </a:pPr>
            <a:r>
              <a:rPr lang="en-US" altLang="en-US" sz="2400" dirty="0"/>
              <a:t>Occur in multiple settings (e.g., school, home)</a:t>
            </a:r>
          </a:p>
          <a:p>
            <a:pPr lvl="0" algn="ctr" defTabSz="914400" eaLnBrk="0" fontAlgn="base" hangingPunct="0">
              <a:spcBef>
                <a:spcPct val="0"/>
              </a:spcBef>
              <a:spcAft>
                <a:spcPct val="0"/>
              </a:spcAft>
              <a:buFontTx/>
              <a:buChar char="•"/>
            </a:pPr>
            <a:r>
              <a:rPr lang="en-US" altLang="en-US" sz="2400" dirty="0"/>
              <a:t>Must cause functional impairment</a:t>
            </a:r>
          </a:p>
          <a:p>
            <a:pPr lvl="0" algn="ctr" defTabSz="914400" eaLnBrk="0" fontAlgn="base" hangingPunct="0">
              <a:spcBef>
                <a:spcPct val="0"/>
              </a:spcBef>
              <a:spcAft>
                <a:spcPct val="0"/>
              </a:spcAft>
              <a:buFontTx/>
              <a:buChar char="•"/>
            </a:pPr>
            <a:r>
              <a:rPr lang="en-US" altLang="en-US" sz="2400" dirty="0"/>
              <a:t>Assessed through clinical evaluation and behavioral reports.</a:t>
            </a:r>
          </a:p>
          <a:p>
            <a:pPr lvl="0" algn="ctr" defTabSz="914400" eaLnBrk="0" fontAlgn="base" hangingPunct="0">
              <a:spcBef>
                <a:spcPct val="0"/>
              </a:spcBef>
              <a:spcAft>
                <a:spcPct val="0"/>
              </a:spcAft>
            </a:pPr>
            <a:r>
              <a:rPr lang="en-GB" sz="2400" dirty="0"/>
              <a:t>World Health Organization, 2022; American Psychiatric Association, 2022)</a:t>
            </a:r>
            <a:endParaRPr lang="en-US" altLang="en-US" sz="2400" dirty="0"/>
          </a:p>
          <a:p>
            <a:pPr algn="ctr"/>
            <a:r>
              <a:rPr lang="en-GB" sz="2400" dirty="0">
                <a:solidFill>
                  <a:schemeClr val="tx1"/>
                </a:solidFill>
              </a:rPr>
              <a:t>.</a:t>
            </a:r>
            <a:endParaRPr lang="en-GB" sz="2400" dirty="0"/>
          </a:p>
        </p:txBody>
      </p:sp>
      <p:sp>
        <p:nvSpPr>
          <p:cNvPr id="80" name="TextBox 79">
            <a:extLst>
              <a:ext uri="{FF2B5EF4-FFF2-40B4-BE49-F238E27FC236}">
                <a16:creationId xmlns:a16="http://schemas.microsoft.com/office/drawing/2014/main" id="{AF90F82F-8BEE-2A8D-D320-96DF634EF9ED}"/>
              </a:ext>
            </a:extLst>
          </p:cNvPr>
          <p:cNvSpPr txBox="1"/>
          <p:nvPr/>
        </p:nvSpPr>
        <p:spPr>
          <a:xfrm>
            <a:off x="12713751" y="12286955"/>
            <a:ext cx="5430304" cy="4401205"/>
          </a:xfrm>
          <a:prstGeom prst="rect">
            <a:avLst/>
          </a:prstGeom>
          <a:noFill/>
        </p:spPr>
        <p:txBody>
          <a:bodyPr wrap="square">
            <a:spAutoFit/>
          </a:bodyPr>
          <a:lstStyle/>
          <a:p>
            <a:pPr algn="ctr">
              <a:defRPr sz="3000" b="1"/>
            </a:pPr>
            <a:r>
              <a:rPr lang="en-GB" sz="3200" u="sng" dirty="0">
                <a:solidFill>
                  <a:schemeClr val="bg1"/>
                </a:solidFill>
              </a:rPr>
              <a:t>Social Determinants and Inequality</a:t>
            </a:r>
          </a:p>
          <a:p>
            <a:pPr algn="ctr">
              <a:buNone/>
            </a:pPr>
            <a:r>
              <a:rPr lang="en-GB" sz="2400" dirty="0">
                <a:solidFill>
                  <a:schemeClr val="bg1"/>
                </a:solidFill>
              </a:rPr>
              <a:t>Diagnosis and treatment are influenced by:</a:t>
            </a:r>
          </a:p>
          <a:p>
            <a:pPr algn="ctr">
              <a:buFont typeface="Arial" panose="020B0604020202020204" pitchFamily="34" charset="0"/>
              <a:buChar char="•"/>
            </a:pPr>
            <a:r>
              <a:rPr lang="en-GB" sz="2400" dirty="0">
                <a:solidFill>
                  <a:schemeClr val="bg1"/>
                </a:solidFill>
              </a:rPr>
              <a:t>Socioeconomic inequality</a:t>
            </a:r>
          </a:p>
          <a:p>
            <a:pPr algn="ctr">
              <a:buFont typeface="Arial" panose="020B0604020202020204" pitchFamily="34" charset="0"/>
              <a:buChar char="•"/>
            </a:pPr>
            <a:r>
              <a:rPr lang="en-GB" sz="2400" dirty="0">
                <a:solidFill>
                  <a:schemeClr val="bg1"/>
                </a:solidFill>
              </a:rPr>
              <a:t>Gender differences in diagnosis</a:t>
            </a:r>
          </a:p>
          <a:p>
            <a:pPr algn="ctr">
              <a:buFont typeface="Arial" panose="020B0604020202020204" pitchFamily="34" charset="0"/>
              <a:buChar char="•"/>
            </a:pPr>
            <a:r>
              <a:rPr lang="en-GB" sz="2400" dirty="0">
                <a:solidFill>
                  <a:schemeClr val="bg1"/>
                </a:solidFill>
              </a:rPr>
              <a:t>Cultural expectations of behaviour</a:t>
            </a:r>
          </a:p>
          <a:p>
            <a:pPr algn="ctr">
              <a:buFont typeface="Arial" panose="020B0604020202020204" pitchFamily="34" charset="0"/>
              <a:buChar char="•"/>
            </a:pPr>
            <a:r>
              <a:rPr lang="en-GB" sz="2400" dirty="0">
                <a:solidFill>
                  <a:schemeClr val="bg1"/>
                </a:solidFill>
              </a:rPr>
              <a:t>Access to healthcare services</a:t>
            </a:r>
          </a:p>
          <a:p>
            <a:pPr algn="ctr">
              <a:buNone/>
            </a:pPr>
            <a:r>
              <a:rPr lang="en-GB" sz="2400" dirty="0">
                <a:solidFill>
                  <a:schemeClr val="bg1"/>
                </a:solidFill>
              </a:rPr>
              <a:t>Long waiting lists and service gaps remain common.</a:t>
            </a:r>
          </a:p>
          <a:p>
            <a:pPr algn="ctr">
              <a:buNone/>
            </a:pPr>
            <a:r>
              <a:rPr lang="en-GB" sz="2400" dirty="0">
                <a:solidFill>
                  <a:schemeClr val="bg1"/>
                </a:solidFill>
              </a:rPr>
              <a:t>(Sayal et al., 2018)</a:t>
            </a:r>
          </a:p>
        </p:txBody>
      </p:sp>
      <p:sp>
        <p:nvSpPr>
          <p:cNvPr id="82" name="TextBox 81">
            <a:extLst>
              <a:ext uri="{FF2B5EF4-FFF2-40B4-BE49-F238E27FC236}">
                <a16:creationId xmlns:a16="http://schemas.microsoft.com/office/drawing/2014/main" id="{C306CD92-9105-6A14-DD88-3046A6FE9F3D}"/>
              </a:ext>
            </a:extLst>
          </p:cNvPr>
          <p:cNvSpPr txBox="1"/>
          <p:nvPr/>
        </p:nvSpPr>
        <p:spPr>
          <a:xfrm>
            <a:off x="18525216" y="6106019"/>
            <a:ext cx="5250735" cy="5386090"/>
          </a:xfrm>
          <a:prstGeom prst="rect">
            <a:avLst/>
          </a:prstGeom>
          <a:noFill/>
        </p:spPr>
        <p:txBody>
          <a:bodyPr wrap="square">
            <a:spAutoFit/>
          </a:bodyPr>
          <a:lstStyle/>
          <a:p>
            <a:pPr algn="ctr">
              <a:buNone/>
            </a:pPr>
            <a:r>
              <a:rPr lang="en-GB" sz="3200" b="1" u="sng" dirty="0">
                <a:solidFill>
                  <a:schemeClr val="bg1"/>
                </a:solidFill>
              </a:rPr>
              <a:t>Classification</a:t>
            </a:r>
          </a:p>
          <a:p>
            <a:pPr algn="ctr">
              <a:buNone/>
            </a:pPr>
            <a:r>
              <a:rPr lang="en-GB" sz="2400" dirty="0">
                <a:solidFill>
                  <a:schemeClr val="bg1"/>
                </a:solidFill>
              </a:rPr>
              <a:t>ADHD is classified within neurodevelopmental disorders in ICD-11.</a:t>
            </a:r>
          </a:p>
          <a:p>
            <a:pPr algn="ctr">
              <a:buNone/>
            </a:pPr>
            <a:r>
              <a:rPr lang="en-GB" sz="2400" dirty="0">
                <a:solidFill>
                  <a:schemeClr val="bg1"/>
                </a:solidFill>
              </a:rPr>
              <a:t>Diagnosis involves:</a:t>
            </a:r>
          </a:p>
          <a:p>
            <a:pPr algn="ctr">
              <a:buFont typeface="Arial" panose="020B0604020202020204" pitchFamily="34" charset="0"/>
              <a:buChar char="•"/>
            </a:pPr>
            <a:r>
              <a:rPr lang="en-GB" sz="2400" dirty="0">
                <a:solidFill>
                  <a:schemeClr val="bg1"/>
                </a:solidFill>
              </a:rPr>
              <a:t>Behavioural observation</a:t>
            </a:r>
          </a:p>
          <a:p>
            <a:pPr algn="ctr">
              <a:buFont typeface="Arial" panose="020B0604020202020204" pitchFamily="34" charset="0"/>
              <a:buChar char="•"/>
            </a:pPr>
            <a:r>
              <a:rPr lang="en-GB" sz="2400" dirty="0">
                <a:solidFill>
                  <a:schemeClr val="bg1"/>
                </a:solidFill>
              </a:rPr>
              <a:t>Clinical assessment</a:t>
            </a:r>
          </a:p>
          <a:p>
            <a:pPr algn="ctr">
              <a:buFont typeface="Arial" panose="020B0604020202020204" pitchFamily="34" charset="0"/>
              <a:buChar char="•"/>
            </a:pPr>
            <a:r>
              <a:rPr lang="en-GB" sz="2400" dirty="0">
                <a:solidFill>
                  <a:schemeClr val="bg1"/>
                </a:solidFill>
              </a:rPr>
              <a:t>Functional impairment</a:t>
            </a:r>
          </a:p>
          <a:p>
            <a:pPr algn="ctr">
              <a:buFont typeface="Arial" panose="020B0604020202020204" pitchFamily="34" charset="0"/>
              <a:buChar char="•"/>
            </a:pPr>
            <a:r>
              <a:rPr lang="en-GB" sz="2400" dirty="0">
                <a:solidFill>
                  <a:schemeClr val="bg1"/>
                </a:solidFill>
              </a:rPr>
              <a:t>Symptoms present before age 12</a:t>
            </a:r>
          </a:p>
          <a:p>
            <a:pPr algn="ctr">
              <a:buFont typeface="Arial" panose="020B0604020202020204" pitchFamily="34" charset="0"/>
              <a:buChar char="•"/>
            </a:pPr>
            <a:r>
              <a:rPr lang="en-GB" sz="2400" dirty="0">
                <a:solidFill>
                  <a:schemeClr val="bg1"/>
                </a:solidFill>
              </a:rPr>
              <a:t>Occurring in multiple settings</a:t>
            </a:r>
          </a:p>
          <a:p>
            <a:pPr algn="ctr">
              <a:buNone/>
            </a:pPr>
            <a:r>
              <a:rPr lang="en-GB" sz="2400" dirty="0">
                <a:solidFill>
                  <a:schemeClr val="bg1"/>
                </a:solidFill>
              </a:rPr>
              <a:t>There is no biological test, so diagnosis remains clinically based. </a:t>
            </a:r>
          </a:p>
          <a:p>
            <a:pPr algn="ctr">
              <a:buNone/>
            </a:pPr>
            <a:r>
              <a:rPr lang="en-GB" sz="2400" dirty="0">
                <a:solidFill>
                  <a:schemeClr val="bg1"/>
                </a:solidFill>
              </a:rPr>
              <a:t>(American Psychiatric Association, 2022; NICE, 2018)</a:t>
            </a:r>
          </a:p>
        </p:txBody>
      </p:sp>
      <p:sp>
        <p:nvSpPr>
          <p:cNvPr id="85" name="Flowchart: Off-page Connector 84">
            <a:extLst>
              <a:ext uri="{FF2B5EF4-FFF2-40B4-BE49-F238E27FC236}">
                <a16:creationId xmlns:a16="http://schemas.microsoft.com/office/drawing/2014/main" id="{013191D9-722C-017D-9F64-A8CAA9F6AB8D}"/>
              </a:ext>
            </a:extLst>
          </p:cNvPr>
          <p:cNvSpPr/>
          <p:nvPr/>
        </p:nvSpPr>
        <p:spPr>
          <a:xfrm rot="10800000">
            <a:off x="10943234" y="16947297"/>
            <a:ext cx="3868515" cy="4449028"/>
          </a:xfrm>
          <a:prstGeom prst="flowChartOffpageConnector">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6" name="TextBox 85">
            <a:extLst>
              <a:ext uri="{FF2B5EF4-FFF2-40B4-BE49-F238E27FC236}">
                <a16:creationId xmlns:a16="http://schemas.microsoft.com/office/drawing/2014/main" id="{DD219E2B-E176-63E1-7879-1939C8161256}"/>
              </a:ext>
            </a:extLst>
          </p:cNvPr>
          <p:cNvSpPr txBox="1"/>
          <p:nvPr/>
        </p:nvSpPr>
        <p:spPr>
          <a:xfrm>
            <a:off x="10990224" y="17501909"/>
            <a:ext cx="3868516" cy="3662541"/>
          </a:xfrm>
          <a:prstGeom prst="rect">
            <a:avLst/>
          </a:prstGeom>
          <a:noFill/>
        </p:spPr>
        <p:txBody>
          <a:bodyPr wrap="square">
            <a:spAutoFit/>
          </a:bodyPr>
          <a:lstStyle/>
          <a:p>
            <a:pPr algn="ctr">
              <a:buNone/>
            </a:pPr>
            <a:r>
              <a:rPr lang="en-GB" sz="3200" b="1" u="sng" dirty="0">
                <a:solidFill>
                  <a:schemeClr val="bg1"/>
                </a:solidFill>
              </a:rPr>
              <a:t>Contemporary Treatment</a:t>
            </a:r>
            <a:endParaRPr lang="en-GB" sz="3200" u="sng" dirty="0">
              <a:solidFill>
                <a:schemeClr val="bg1"/>
              </a:solidFill>
            </a:endParaRPr>
          </a:p>
          <a:p>
            <a:pPr algn="ctr">
              <a:buNone/>
            </a:pPr>
            <a:r>
              <a:rPr lang="en-GB" sz="2800" dirty="0">
                <a:solidFill>
                  <a:schemeClr val="bg1"/>
                </a:solidFill>
              </a:rPr>
              <a:t>• Medication (e.g., stimulant medication)</a:t>
            </a:r>
            <a:br>
              <a:rPr lang="en-GB" sz="2800" dirty="0">
                <a:solidFill>
                  <a:schemeClr val="bg1"/>
                </a:solidFill>
              </a:rPr>
            </a:br>
            <a:r>
              <a:rPr lang="en-GB" sz="2800" dirty="0">
                <a:solidFill>
                  <a:schemeClr val="bg1"/>
                </a:solidFill>
              </a:rPr>
              <a:t>• Behavioural therapy</a:t>
            </a:r>
            <a:br>
              <a:rPr lang="en-GB" sz="2800" dirty="0">
                <a:solidFill>
                  <a:schemeClr val="bg1"/>
                </a:solidFill>
              </a:rPr>
            </a:br>
            <a:r>
              <a:rPr lang="en-GB" sz="2800" dirty="0">
                <a:solidFill>
                  <a:schemeClr val="bg1"/>
                </a:solidFill>
              </a:rPr>
              <a:t>• Educational and environmental support</a:t>
            </a:r>
          </a:p>
          <a:p>
            <a:pPr algn="ctr"/>
            <a:r>
              <a:rPr lang="en-GB" sz="2800" dirty="0">
                <a:solidFill>
                  <a:schemeClr val="bg1"/>
                </a:solidFill>
              </a:rPr>
              <a:t>(Faraone et al., 2021)</a:t>
            </a:r>
          </a:p>
        </p:txBody>
      </p:sp>
      <p:sp>
        <p:nvSpPr>
          <p:cNvPr id="87" name="Rounded Rectangle 14">
            <a:extLst>
              <a:ext uri="{FF2B5EF4-FFF2-40B4-BE49-F238E27FC236}">
                <a16:creationId xmlns:a16="http://schemas.microsoft.com/office/drawing/2014/main" id="{1F61103A-494B-924D-D5A9-0473EE32368D}"/>
              </a:ext>
            </a:extLst>
          </p:cNvPr>
          <p:cNvSpPr/>
          <p:nvPr/>
        </p:nvSpPr>
        <p:spPr>
          <a:xfrm>
            <a:off x="6081278" y="13190874"/>
            <a:ext cx="3099659" cy="2021647"/>
          </a:xfrm>
          <a:prstGeom prst="roundRect">
            <a:avLst/>
          </a:prstGeom>
          <a:solidFill>
            <a:srgbClr val="F6E8E6"/>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88" name="TextBox 87">
            <a:extLst>
              <a:ext uri="{FF2B5EF4-FFF2-40B4-BE49-F238E27FC236}">
                <a16:creationId xmlns:a16="http://schemas.microsoft.com/office/drawing/2014/main" id="{432C944C-0DE7-3ADD-6FF9-B36A4C37B986}"/>
              </a:ext>
            </a:extLst>
          </p:cNvPr>
          <p:cNvSpPr txBox="1"/>
          <p:nvPr/>
        </p:nvSpPr>
        <p:spPr>
          <a:xfrm>
            <a:off x="6248639" y="13436024"/>
            <a:ext cx="2932298" cy="1384995"/>
          </a:xfrm>
          <a:prstGeom prst="rect">
            <a:avLst/>
          </a:prstGeom>
          <a:solidFill>
            <a:srgbClr val="F6E8E6"/>
          </a:solidFill>
        </p:spPr>
        <p:txBody>
          <a:bodyPr wrap="square">
            <a:spAutoFit/>
          </a:bodyPr>
          <a:lstStyle/>
          <a:p>
            <a:pPr marL="285750" indent="-285750">
              <a:buFont typeface="Arial" panose="020B0604020202020204" pitchFamily="34" charset="0"/>
              <a:buChar char="•"/>
              <a:defRPr sz="1500"/>
            </a:pPr>
            <a:r>
              <a:rPr lang="en-GB" sz="2000" dirty="0"/>
              <a:t>Functional outcomes</a:t>
            </a:r>
          </a:p>
          <a:p>
            <a:pPr marL="285750" indent="-285750">
              <a:buFont typeface="Arial" panose="020B0604020202020204" pitchFamily="34" charset="0"/>
              <a:buChar char="•"/>
            </a:pPr>
            <a:r>
              <a:rPr lang="en-GB" sz="2000" dirty="0"/>
              <a:t>Education</a:t>
            </a:r>
          </a:p>
          <a:p>
            <a:pPr marL="285750" indent="-285750">
              <a:buFont typeface="Arial" panose="020B0604020202020204" pitchFamily="34" charset="0"/>
              <a:buChar char="•"/>
            </a:pPr>
            <a:r>
              <a:rPr lang="en-GB" sz="2000" dirty="0"/>
              <a:t>Employment</a:t>
            </a:r>
          </a:p>
          <a:p>
            <a:pPr marL="285750" indent="-285750">
              <a:buFont typeface="Arial" panose="020B0604020202020204" pitchFamily="34" charset="0"/>
              <a:buChar char="•"/>
            </a:pPr>
            <a:r>
              <a:rPr lang="en-GB" sz="2000" dirty="0"/>
              <a:t>Mental </a:t>
            </a:r>
            <a:r>
              <a:rPr lang="en-GB" sz="2400" dirty="0"/>
              <a:t>health</a:t>
            </a:r>
          </a:p>
        </p:txBody>
      </p:sp>
      <p:pic>
        <p:nvPicPr>
          <p:cNvPr id="1030" name="Picture 6" descr="What Is ADHD? Meaning, Signs, Causes, And How To Cope">
            <a:extLst>
              <a:ext uri="{FF2B5EF4-FFF2-40B4-BE49-F238E27FC236}">
                <a16:creationId xmlns:a16="http://schemas.microsoft.com/office/drawing/2014/main" id="{6CEF02DF-10C8-D477-5BC4-91D811433EF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642" t="13680" r="2912" b="18887"/>
          <a:stretch>
            <a:fillRect/>
          </a:stretch>
        </p:blipFill>
        <p:spPr bwMode="auto">
          <a:xfrm>
            <a:off x="-69742" y="3094431"/>
            <a:ext cx="6912975" cy="6169748"/>
          </a:xfrm>
          <a:prstGeom prst="rect">
            <a:avLst/>
          </a:prstGeom>
          <a:noFill/>
          <a:extLst>
            <a:ext uri="{909E8E84-426E-40DD-AFC4-6F175D3DCCD1}">
              <a14:hiddenFill xmlns:a14="http://schemas.microsoft.com/office/drawing/2010/main">
                <a:solidFill>
                  <a:srgbClr val="FFFFFF"/>
                </a:solidFill>
              </a14:hiddenFill>
            </a:ext>
          </a:extLst>
        </p:spPr>
      </p:pic>
      <p:sp>
        <p:nvSpPr>
          <p:cNvPr id="53" name="Rounded Rectangle 12">
            <a:extLst>
              <a:ext uri="{FF2B5EF4-FFF2-40B4-BE49-F238E27FC236}">
                <a16:creationId xmlns:a16="http://schemas.microsoft.com/office/drawing/2014/main" id="{50C1CB2B-72E1-3855-BC9D-7FE7A82000C5}"/>
              </a:ext>
            </a:extLst>
          </p:cNvPr>
          <p:cNvSpPr/>
          <p:nvPr/>
        </p:nvSpPr>
        <p:spPr>
          <a:xfrm>
            <a:off x="8844" y="9000969"/>
            <a:ext cx="3210746" cy="2201716"/>
          </a:xfrm>
          <a:prstGeom prst="roundRect">
            <a:avLst/>
          </a:prstGeom>
          <a:solidFill>
            <a:srgbClr val="F6E8E6"/>
          </a:solidFill>
          <a:ln w="12700">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4" name="TextBox 53">
            <a:extLst>
              <a:ext uri="{FF2B5EF4-FFF2-40B4-BE49-F238E27FC236}">
                <a16:creationId xmlns:a16="http://schemas.microsoft.com/office/drawing/2014/main" id="{7B78F6B8-A148-93E1-D4C7-EEEAA6125828}"/>
              </a:ext>
            </a:extLst>
          </p:cNvPr>
          <p:cNvSpPr txBox="1"/>
          <p:nvPr/>
        </p:nvSpPr>
        <p:spPr>
          <a:xfrm>
            <a:off x="211461" y="9496584"/>
            <a:ext cx="2818586" cy="1200329"/>
          </a:xfrm>
          <a:prstGeom prst="rect">
            <a:avLst/>
          </a:prstGeom>
          <a:solidFill>
            <a:srgbClr val="F6E8E6"/>
          </a:solidFill>
        </p:spPr>
        <p:txBody>
          <a:bodyPr wrap="square">
            <a:spAutoFit/>
          </a:bodyPr>
          <a:lstStyle/>
          <a:p>
            <a:pPr>
              <a:defRPr sz="1500"/>
            </a:pPr>
            <a:r>
              <a:rPr sz="2400" dirty="0"/>
              <a:t>Biological</a:t>
            </a:r>
          </a:p>
          <a:p>
            <a:r>
              <a:rPr sz="2400" dirty="0"/>
              <a:t>Genetics</a:t>
            </a:r>
          </a:p>
          <a:p>
            <a:r>
              <a:rPr sz="2400" dirty="0"/>
              <a:t>Neurodevelopment</a:t>
            </a:r>
          </a:p>
        </p:txBody>
      </p:sp>
      <p:sp>
        <p:nvSpPr>
          <p:cNvPr id="55" name="Rounded Rectangle 16">
            <a:extLst>
              <a:ext uri="{FF2B5EF4-FFF2-40B4-BE49-F238E27FC236}">
                <a16:creationId xmlns:a16="http://schemas.microsoft.com/office/drawing/2014/main" id="{DA424C6B-3DDC-1C03-99D5-20DE1AC0F0C0}"/>
              </a:ext>
            </a:extLst>
          </p:cNvPr>
          <p:cNvSpPr/>
          <p:nvPr/>
        </p:nvSpPr>
        <p:spPr>
          <a:xfrm>
            <a:off x="5516415" y="8643801"/>
            <a:ext cx="3374927" cy="2269298"/>
          </a:xfrm>
          <a:prstGeom prst="roundRect">
            <a:avLst/>
          </a:prstGeom>
          <a:solidFill>
            <a:srgbClr val="F6E8E6"/>
          </a:solidFill>
          <a:ln w="19050">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6" name="TextBox 55">
            <a:extLst>
              <a:ext uri="{FF2B5EF4-FFF2-40B4-BE49-F238E27FC236}">
                <a16:creationId xmlns:a16="http://schemas.microsoft.com/office/drawing/2014/main" id="{1E308068-6CB2-B316-3228-F95FBA6A7088}"/>
              </a:ext>
            </a:extLst>
          </p:cNvPr>
          <p:cNvSpPr txBox="1"/>
          <p:nvPr/>
        </p:nvSpPr>
        <p:spPr>
          <a:xfrm>
            <a:off x="5666802" y="8910188"/>
            <a:ext cx="3009630" cy="1384995"/>
          </a:xfrm>
          <a:prstGeom prst="rect">
            <a:avLst/>
          </a:prstGeom>
          <a:solidFill>
            <a:srgbClr val="F6E8E6"/>
          </a:solidFill>
        </p:spPr>
        <p:txBody>
          <a:bodyPr wrap="square">
            <a:spAutoFit/>
          </a:bodyPr>
          <a:lstStyle/>
          <a:p>
            <a:pPr marL="342900" indent="-342900">
              <a:buFont typeface="Arial" panose="020B0604020202020204" pitchFamily="34" charset="0"/>
              <a:buChar char="•"/>
              <a:defRPr sz="1500"/>
            </a:pPr>
            <a:r>
              <a:rPr sz="2000" dirty="0"/>
              <a:t>Social</a:t>
            </a:r>
            <a:r>
              <a:rPr lang="en-GB" sz="2000" dirty="0"/>
              <a:t> </a:t>
            </a:r>
            <a:r>
              <a:rPr sz="2000" dirty="0"/>
              <a:t>Environment</a:t>
            </a:r>
            <a:endParaRPr lang="en-GB" sz="2000" dirty="0"/>
          </a:p>
          <a:p>
            <a:pPr marL="342900" indent="-342900">
              <a:buFont typeface="Arial" panose="020B0604020202020204" pitchFamily="34" charset="0"/>
              <a:buChar char="•"/>
            </a:pPr>
            <a:r>
              <a:rPr lang="en-GB" sz="2000" dirty="0"/>
              <a:t>Family environment</a:t>
            </a:r>
          </a:p>
          <a:p>
            <a:pPr marL="342900" indent="-342900">
              <a:buFont typeface="Arial" panose="020B0604020202020204" pitchFamily="34" charset="0"/>
              <a:buChar char="•"/>
            </a:pPr>
            <a:r>
              <a:rPr lang="en-GB" sz="2000" dirty="0"/>
              <a:t>Cultural </a:t>
            </a:r>
            <a:r>
              <a:rPr lang="en-GB" sz="2400" dirty="0"/>
              <a:t>expectations</a:t>
            </a:r>
            <a:endParaRPr sz="2400" dirty="0"/>
          </a:p>
          <a:p>
            <a:pPr marL="342900" indent="-342900">
              <a:buFont typeface="Arial" panose="020B0604020202020204" pitchFamily="34" charset="0"/>
              <a:buChar char="•"/>
            </a:pPr>
            <a:r>
              <a:rPr sz="2000" dirty="0"/>
              <a:t>Education systems</a:t>
            </a:r>
          </a:p>
        </p:txBody>
      </p:sp>
      <p:pic>
        <p:nvPicPr>
          <p:cNvPr id="1032" name="Picture 8" descr="Page 11 - Free and customizable brain templates | Canva">
            <a:extLst>
              <a:ext uri="{FF2B5EF4-FFF2-40B4-BE49-F238E27FC236}">
                <a16:creationId xmlns:a16="http://schemas.microsoft.com/office/drawing/2014/main" id="{826D17A1-A7B2-38AC-EE30-01FCAE557CB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6156" t="9866" r="5326" b="18960"/>
          <a:stretch>
            <a:fillRect/>
          </a:stretch>
        </p:blipFill>
        <p:spPr bwMode="auto">
          <a:xfrm>
            <a:off x="18170056" y="12244392"/>
            <a:ext cx="12120817" cy="5482031"/>
          </a:xfrm>
          <a:prstGeom prst="rect">
            <a:avLst/>
          </a:prstGeom>
          <a:noFill/>
          <a:extLst>
            <a:ext uri="{909E8E84-426E-40DD-AFC4-6F175D3DCCD1}">
              <a14:hiddenFill xmlns:a14="http://schemas.microsoft.com/office/drawing/2010/main">
                <a:solidFill>
                  <a:srgbClr val="FFFFFF"/>
                </a:solidFill>
              </a14:hiddenFill>
            </a:ext>
          </a:extLst>
        </p:spPr>
      </p:pic>
      <p:sp>
        <p:nvSpPr>
          <p:cNvPr id="71" name="Cloud 70">
            <a:extLst>
              <a:ext uri="{FF2B5EF4-FFF2-40B4-BE49-F238E27FC236}">
                <a16:creationId xmlns:a16="http://schemas.microsoft.com/office/drawing/2014/main" id="{E9BF2391-7E41-7293-98AD-04BBA0773367}"/>
              </a:ext>
            </a:extLst>
          </p:cNvPr>
          <p:cNvSpPr/>
          <p:nvPr/>
        </p:nvSpPr>
        <p:spPr>
          <a:xfrm>
            <a:off x="15832259" y="17061909"/>
            <a:ext cx="14435016" cy="4449028"/>
          </a:xfrm>
          <a:prstGeom prst="cloud">
            <a:avLst/>
          </a:prstGeom>
          <a:solidFill>
            <a:srgbClr val="F6E8E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TextBox 71">
            <a:extLst>
              <a:ext uri="{FF2B5EF4-FFF2-40B4-BE49-F238E27FC236}">
                <a16:creationId xmlns:a16="http://schemas.microsoft.com/office/drawing/2014/main" id="{BD62DFD8-8798-436E-9C48-75A0787D6D95}"/>
              </a:ext>
            </a:extLst>
          </p:cNvPr>
          <p:cNvSpPr txBox="1"/>
          <p:nvPr/>
        </p:nvSpPr>
        <p:spPr>
          <a:xfrm>
            <a:off x="16883228" y="18121356"/>
            <a:ext cx="12601222" cy="2062103"/>
          </a:xfrm>
          <a:prstGeom prst="rect">
            <a:avLst/>
          </a:prstGeom>
          <a:noFill/>
        </p:spPr>
        <p:txBody>
          <a:bodyPr wrap="square">
            <a:spAutoFit/>
          </a:bodyPr>
          <a:lstStyle/>
          <a:p>
            <a:pPr algn="ctr">
              <a:defRPr sz="3800" b="1">
                <a:solidFill>
                  <a:srgbClr val="FFFFFF"/>
                </a:solidFill>
              </a:defRPr>
            </a:pPr>
            <a:r>
              <a:rPr lang="en-GB" sz="3200" u="sng" dirty="0">
                <a:solidFill>
                  <a:schemeClr val="tx1">
                    <a:lumMod val="95000"/>
                    <a:lumOff val="5000"/>
                  </a:schemeClr>
                </a:solidFill>
              </a:rPr>
              <a:t>Conclusion</a:t>
            </a:r>
          </a:p>
          <a:p>
            <a:pPr algn="ctr">
              <a:defRPr sz="2600">
                <a:solidFill>
                  <a:srgbClr val="FFFFFF"/>
                </a:solidFill>
              </a:defRPr>
            </a:pPr>
            <a:r>
              <a:rPr lang="en-GB" sz="2400" dirty="0">
                <a:solidFill>
                  <a:schemeClr val="tx1">
                    <a:lumMod val="95000"/>
                    <a:lumOff val="5000"/>
                  </a:schemeClr>
                </a:solidFill>
              </a:rPr>
              <a:t>ADHD reflects complex neurodevelopmental variation shaped by biological, psychological and social factors. Although scientific understanding has advanced substantially, structural inequalities in diagnosis, access and long‑term support persist. Future improvement requires integrated health systems, inclusive policy and recognition of neurodiversity across education and society.</a:t>
            </a:r>
          </a:p>
        </p:txBody>
      </p:sp>
      <p:sp>
        <p:nvSpPr>
          <p:cNvPr id="83" name="Cloud 82">
            <a:extLst>
              <a:ext uri="{FF2B5EF4-FFF2-40B4-BE49-F238E27FC236}">
                <a16:creationId xmlns:a16="http://schemas.microsoft.com/office/drawing/2014/main" id="{09CFEBF3-D8B0-0891-B2C2-315888EFCE55}"/>
              </a:ext>
            </a:extLst>
          </p:cNvPr>
          <p:cNvSpPr/>
          <p:nvPr/>
        </p:nvSpPr>
        <p:spPr>
          <a:xfrm rot="16923843">
            <a:off x="23806287" y="6046578"/>
            <a:ext cx="6569081" cy="6713496"/>
          </a:xfrm>
          <a:prstGeom prst="cloud">
            <a:avLst/>
          </a:prstGeom>
          <a:solidFill>
            <a:srgbClr val="F6E8E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TextBox 83">
            <a:extLst>
              <a:ext uri="{FF2B5EF4-FFF2-40B4-BE49-F238E27FC236}">
                <a16:creationId xmlns:a16="http://schemas.microsoft.com/office/drawing/2014/main" id="{44C92980-5B23-9C05-371C-2288D447A9C2}"/>
              </a:ext>
            </a:extLst>
          </p:cNvPr>
          <p:cNvSpPr txBox="1"/>
          <p:nvPr/>
        </p:nvSpPr>
        <p:spPr>
          <a:xfrm>
            <a:off x="24627608" y="7668513"/>
            <a:ext cx="4977478" cy="4278094"/>
          </a:xfrm>
          <a:prstGeom prst="rect">
            <a:avLst/>
          </a:prstGeom>
          <a:noFill/>
        </p:spPr>
        <p:txBody>
          <a:bodyPr wrap="square">
            <a:spAutoFit/>
          </a:bodyPr>
          <a:lstStyle/>
          <a:p>
            <a:pPr algn="ctr">
              <a:defRPr sz="3000" b="1"/>
            </a:pPr>
            <a:r>
              <a:rPr lang="en-GB" sz="3200" u="sng" dirty="0"/>
              <a:t>Historical Concepts</a:t>
            </a:r>
          </a:p>
          <a:p>
            <a:pPr lvl="0" algn="ctr" defTabSz="914400" eaLnBrk="0" fontAlgn="base" hangingPunct="0">
              <a:spcBef>
                <a:spcPct val="0"/>
              </a:spcBef>
              <a:spcAft>
                <a:spcPct val="0"/>
              </a:spcAft>
              <a:buFontTx/>
              <a:buChar char="•"/>
            </a:pPr>
            <a:r>
              <a:rPr lang="en-US" altLang="en-US" sz="2400" dirty="0"/>
              <a:t>Early views: poor discipline or moral weakness</a:t>
            </a:r>
          </a:p>
          <a:p>
            <a:pPr lvl="0" algn="ctr" defTabSz="914400" eaLnBrk="0" fontAlgn="base" hangingPunct="0">
              <a:spcBef>
                <a:spcPct val="0"/>
              </a:spcBef>
              <a:spcAft>
                <a:spcPct val="0"/>
              </a:spcAft>
              <a:buFontTx/>
              <a:buChar char="•"/>
            </a:pPr>
            <a:r>
              <a:rPr lang="en-US" altLang="en-US" sz="2400" dirty="0"/>
              <a:t>1960s: Hyperkinetic disorder</a:t>
            </a:r>
          </a:p>
          <a:p>
            <a:pPr lvl="0" algn="ctr" defTabSz="914400" eaLnBrk="0" fontAlgn="base" hangingPunct="0">
              <a:spcBef>
                <a:spcPct val="0"/>
              </a:spcBef>
              <a:spcAft>
                <a:spcPct val="0"/>
              </a:spcAft>
              <a:buFontTx/>
              <a:buChar char="•"/>
            </a:pPr>
            <a:r>
              <a:rPr lang="en-US" altLang="en-US" sz="2400" dirty="0"/>
              <a:t>Late 20th century: stimulant medication expands</a:t>
            </a:r>
          </a:p>
          <a:p>
            <a:pPr lvl="0" algn="ctr" defTabSz="914400" eaLnBrk="0" fontAlgn="base" hangingPunct="0">
              <a:spcBef>
                <a:spcPct val="0"/>
              </a:spcBef>
              <a:spcAft>
                <a:spcPct val="0"/>
              </a:spcAft>
              <a:buFontTx/>
              <a:buChar char="•"/>
            </a:pPr>
            <a:r>
              <a:rPr lang="en-US" altLang="en-US" sz="2400" dirty="0"/>
              <a:t>Later research: ADHD persists into adulthood</a:t>
            </a:r>
          </a:p>
          <a:p>
            <a:pPr lvl="0" algn="ctr" defTabSz="914400" eaLnBrk="0" fontAlgn="base" hangingPunct="0">
              <a:spcBef>
                <a:spcPct val="0"/>
              </a:spcBef>
              <a:spcAft>
                <a:spcPct val="0"/>
              </a:spcAft>
              <a:buFontTx/>
              <a:buChar char="•"/>
            </a:pPr>
            <a:r>
              <a:rPr lang="en-US" altLang="en-US" sz="2400" dirty="0"/>
              <a:t>Recent view: neurodiversity perspective</a:t>
            </a:r>
          </a:p>
          <a:p>
            <a:pPr lvl="0" algn="ctr" defTabSz="914400" eaLnBrk="0" fontAlgn="base" hangingPunct="0">
              <a:spcBef>
                <a:spcPct val="0"/>
              </a:spcBef>
              <a:spcAft>
                <a:spcPct val="0"/>
              </a:spcAft>
            </a:pPr>
            <a:r>
              <a:rPr lang="en-GB" sz="2400" dirty="0"/>
              <a:t>(Barkley, 2015)</a:t>
            </a:r>
            <a:endParaRPr lang="en-US" altLang="en-US" sz="2400" dirty="0"/>
          </a:p>
        </p:txBody>
      </p:sp>
      <p:sp>
        <p:nvSpPr>
          <p:cNvPr id="77" name="Flowchart: Off-page Connector 76">
            <a:extLst>
              <a:ext uri="{FF2B5EF4-FFF2-40B4-BE49-F238E27FC236}">
                <a16:creationId xmlns:a16="http://schemas.microsoft.com/office/drawing/2014/main" id="{B30953FF-ACD9-51CE-3889-0CB464CED80A}"/>
              </a:ext>
            </a:extLst>
          </p:cNvPr>
          <p:cNvSpPr/>
          <p:nvPr/>
        </p:nvSpPr>
        <p:spPr>
          <a:xfrm>
            <a:off x="6602424" y="2968064"/>
            <a:ext cx="5504178" cy="5129150"/>
          </a:xfrm>
          <a:prstGeom prst="flowChartOffpageConnector">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TextBox 77">
            <a:extLst>
              <a:ext uri="{FF2B5EF4-FFF2-40B4-BE49-F238E27FC236}">
                <a16:creationId xmlns:a16="http://schemas.microsoft.com/office/drawing/2014/main" id="{C6BBF290-7AFC-0E27-C690-1CD0C47677C7}"/>
              </a:ext>
            </a:extLst>
          </p:cNvPr>
          <p:cNvSpPr txBox="1"/>
          <p:nvPr/>
        </p:nvSpPr>
        <p:spPr>
          <a:xfrm>
            <a:off x="6790729" y="3133737"/>
            <a:ext cx="5101567" cy="4401205"/>
          </a:xfrm>
          <a:prstGeom prst="rect">
            <a:avLst/>
          </a:prstGeom>
          <a:noFill/>
        </p:spPr>
        <p:txBody>
          <a:bodyPr wrap="square">
            <a:spAutoFit/>
          </a:bodyPr>
          <a:lstStyle/>
          <a:p>
            <a:pPr algn="ctr">
              <a:defRPr sz="3000" b="1"/>
            </a:pPr>
            <a:r>
              <a:rPr lang="en-GB" sz="3200" u="sng" dirty="0">
                <a:solidFill>
                  <a:schemeClr val="bg1"/>
                </a:solidFill>
              </a:rPr>
              <a:t>Healthcare Provision and Service Systems</a:t>
            </a:r>
          </a:p>
          <a:p>
            <a:pPr lvl="0" algn="ctr" defTabSz="914400" eaLnBrk="0" fontAlgn="base" hangingPunct="0">
              <a:spcBef>
                <a:spcPct val="0"/>
              </a:spcBef>
              <a:spcAft>
                <a:spcPct val="0"/>
              </a:spcAft>
              <a:buFontTx/>
              <a:buChar char="•"/>
            </a:pPr>
            <a:r>
              <a:rPr lang="en-US" altLang="en-US" sz="2400" dirty="0">
                <a:solidFill>
                  <a:schemeClr val="bg1"/>
                </a:solidFill>
              </a:rPr>
              <a:t>Multidisciplinary assessment and diagnosis</a:t>
            </a:r>
          </a:p>
          <a:p>
            <a:pPr lvl="0" algn="ctr" defTabSz="914400" eaLnBrk="0" fontAlgn="base" hangingPunct="0">
              <a:spcBef>
                <a:spcPct val="0"/>
              </a:spcBef>
              <a:spcAft>
                <a:spcPct val="0"/>
              </a:spcAft>
              <a:buFontTx/>
              <a:buChar char="•"/>
            </a:pPr>
            <a:r>
              <a:rPr lang="en-US" altLang="en-US" sz="2400" dirty="0">
                <a:solidFill>
                  <a:schemeClr val="bg1"/>
                </a:solidFill>
              </a:rPr>
              <a:t>Treatment may include medication and behavioral therapy</a:t>
            </a:r>
          </a:p>
          <a:p>
            <a:pPr lvl="0" algn="ctr" defTabSz="914400" eaLnBrk="0" fontAlgn="base" hangingPunct="0">
              <a:spcBef>
                <a:spcPct val="0"/>
              </a:spcBef>
              <a:spcAft>
                <a:spcPct val="0"/>
              </a:spcAft>
              <a:buFontTx/>
              <a:buChar char="•"/>
            </a:pPr>
            <a:r>
              <a:rPr lang="en-US" altLang="en-US" sz="2400" dirty="0">
                <a:solidFill>
                  <a:schemeClr val="bg1"/>
                </a:solidFill>
              </a:rPr>
              <a:t>Educational and environmental support often used</a:t>
            </a:r>
          </a:p>
          <a:p>
            <a:pPr lvl="0" algn="ctr" defTabSz="914400" eaLnBrk="0" fontAlgn="base" hangingPunct="0">
              <a:spcBef>
                <a:spcPct val="0"/>
              </a:spcBef>
              <a:spcAft>
                <a:spcPct val="0"/>
              </a:spcAft>
              <a:buFontTx/>
              <a:buChar char="•"/>
            </a:pPr>
            <a:r>
              <a:rPr lang="en-US" altLang="en-US" sz="2400" dirty="0">
                <a:solidFill>
                  <a:schemeClr val="bg1"/>
                </a:solidFill>
              </a:rPr>
              <a:t>Challenges include long waiting times and service gaps</a:t>
            </a:r>
          </a:p>
          <a:p>
            <a:pPr lvl="0" algn="ctr" defTabSz="914400" eaLnBrk="0" fontAlgn="base" hangingPunct="0">
              <a:spcBef>
                <a:spcPct val="0"/>
              </a:spcBef>
              <a:spcAft>
                <a:spcPct val="0"/>
              </a:spcAft>
            </a:pPr>
            <a:r>
              <a:rPr lang="en-GB" sz="2400" dirty="0">
                <a:solidFill>
                  <a:schemeClr val="bg1"/>
                </a:solidFill>
              </a:rPr>
              <a:t>(NICE, 2019)</a:t>
            </a:r>
            <a:endParaRPr lang="en-US" altLang="en-US" sz="2400" dirty="0">
              <a:solidFill>
                <a:schemeClr val="bg1"/>
              </a:solidFill>
            </a:endParaRPr>
          </a:p>
        </p:txBody>
      </p:sp>
      <p:sp>
        <p:nvSpPr>
          <p:cNvPr id="92" name="TextBox 91">
            <a:extLst>
              <a:ext uri="{FF2B5EF4-FFF2-40B4-BE49-F238E27FC236}">
                <a16:creationId xmlns:a16="http://schemas.microsoft.com/office/drawing/2014/main" id="{6A5515A2-1EBE-0955-97A5-B4C4DECDA960}"/>
              </a:ext>
            </a:extLst>
          </p:cNvPr>
          <p:cNvSpPr txBox="1"/>
          <p:nvPr/>
        </p:nvSpPr>
        <p:spPr>
          <a:xfrm>
            <a:off x="2418028" y="3741316"/>
            <a:ext cx="2535421" cy="369332"/>
          </a:xfrm>
          <a:prstGeom prst="rect">
            <a:avLst/>
          </a:prstGeom>
          <a:noFill/>
        </p:spPr>
        <p:txBody>
          <a:bodyPr wrap="square">
            <a:spAutoFit/>
          </a:bodyPr>
          <a:lstStyle/>
          <a:p>
            <a:r>
              <a:rPr lang="en-GB" dirty="0"/>
              <a:t>Guy-Evans (2025)</a:t>
            </a:r>
          </a:p>
        </p:txBody>
      </p:sp>
      <p:sp>
        <p:nvSpPr>
          <p:cNvPr id="94" name="TextBox 93">
            <a:extLst>
              <a:ext uri="{FF2B5EF4-FFF2-40B4-BE49-F238E27FC236}">
                <a16:creationId xmlns:a16="http://schemas.microsoft.com/office/drawing/2014/main" id="{F18E4845-65A4-8A79-7B19-743908E383DE}"/>
              </a:ext>
            </a:extLst>
          </p:cNvPr>
          <p:cNvSpPr txBox="1"/>
          <p:nvPr/>
        </p:nvSpPr>
        <p:spPr>
          <a:xfrm>
            <a:off x="18525216" y="13240242"/>
            <a:ext cx="2170123" cy="369332"/>
          </a:xfrm>
          <a:prstGeom prst="rect">
            <a:avLst/>
          </a:prstGeom>
          <a:noFill/>
        </p:spPr>
        <p:txBody>
          <a:bodyPr wrap="square">
            <a:spAutoFit/>
          </a:bodyPr>
          <a:lstStyle/>
          <a:p>
            <a:r>
              <a:rPr lang="en-GB" dirty="0"/>
              <a:t>Canva (n.d.)</a:t>
            </a:r>
          </a:p>
        </p:txBody>
      </p:sp>
      <p:sp>
        <p:nvSpPr>
          <p:cNvPr id="90" name="TextBox 89">
            <a:extLst>
              <a:ext uri="{FF2B5EF4-FFF2-40B4-BE49-F238E27FC236}">
                <a16:creationId xmlns:a16="http://schemas.microsoft.com/office/drawing/2014/main" id="{BFFCEC11-D70A-6333-5F95-40E7D57835AC}"/>
              </a:ext>
            </a:extLst>
          </p:cNvPr>
          <p:cNvSpPr txBox="1"/>
          <p:nvPr/>
        </p:nvSpPr>
        <p:spPr>
          <a:xfrm>
            <a:off x="306812" y="1182637"/>
            <a:ext cx="17595887" cy="1692771"/>
          </a:xfrm>
          <a:prstGeom prst="rect">
            <a:avLst/>
          </a:prstGeom>
          <a:noFill/>
        </p:spPr>
        <p:txBody>
          <a:bodyPr wrap="square">
            <a:spAutoFit/>
          </a:bodyPr>
          <a:lstStyle/>
          <a:p>
            <a:pPr>
              <a:defRPr sz="3000" b="1"/>
            </a:pPr>
            <a:r>
              <a:rPr lang="en-GB" sz="3200" u="sng" dirty="0"/>
              <a:t>Definition and Core Features</a:t>
            </a:r>
          </a:p>
          <a:p>
            <a:pPr>
              <a:buNone/>
            </a:pPr>
            <a:r>
              <a:rPr lang="en-GB" sz="2400" dirty="0"/>
              <a:t>ADHD is a neurodevelopmental disorder characterised by persistent difficulties with attention, hyperactivity and impulsivity. These symptoms can affect an individual’s ability to function in areas such as education, employment and social relationships. ADHD often occurs alongside other conditions, including anxiety disorders, autism spectrum disorder and learning difficulties (Brown, 2005).</a:t>
            </a:r>
          </a:p>
        </p:txBody>
      </p:sp>
      <p:sp>
        <p:nvSpPr>
          <p:cNvPr id="100" name="TextBox 99">
            <a:extLst>
              <a:ext uri="{FF2B5EF4-FFF2-40B4-BE49-F238E27FC236}">
                <a16:creationId xmlns:a16="http://schemas.microsoft.com/office/drawing/2014/main" id="{CA1CD88C-93AC-6499-1084-11B0A885E6B5}"/>
              </a:ext>
            </a:extLst>
          </p:cNvPr>
          <p:cNvSpPr txBox="1"/>
          <p:nvPr/>
        </p:nvSpPr>
        <p:spPr>
          <a:xfrm>
            <a:off x="8382171" y="16132443"/>
            <a:ext cx="2394515" cy="369332"/>
          </a:xfrm>
          <a:prstGeom prst="rect">
            <a:avLst/>
          </a:prstGeom>
          <a:noFill/>
        </p:spPr>
        <p:txBody>
          <a:bodyPr wrap="square">
            <a:spAutoFit/>
          </a:bodyPr>
          <a:lstStyle/>
          <a:p>
            <a:r>
              <a:rPr lang="en-GB" dirty="0"/>
              <a:t>ADHD 360 (n.d.)</a:t>
            </a:r>
          </a:p>
        </p:txBody>
      </p:sp>
      <p:sp>
        <p:nvSpPr>
          <p:cNvPr id="102" name="TextBox 101">
            <a:extLst>
              <a:ext uri="{FF2B5EF4-FFF2-40B4-BE49-F238E27FC236}">
                <a16:creationId xmlns:a16="http://schemas.microsoft.com/office/drawing/2014/main" id="{8D8BBE3B-8CAC-8B90-6ACB-82ADED23E24C}"/>
              </a:ext>
            </a:extLst>
          </p:cNvPr>
          <p:cNvSpPr txBox="1"/>
          <p:nvPr/>
        </p:nvSpPr>
        <p:spPr>
          <a:xfrm>
            <a:off x="9464795" y="15068775"/>
            <a:ext cx="2024735" cy="369332"/>
          </a:xfrm>
          <a:prstGeom prst="rect">
            <a:avLst/>
          </a:prstGeom>
          <a:noFill/>
        </p:spPr>
        <p:txBody>
          <a:bodyPr wrap="square">
            <a:spAutoFit/>
          </a:bodyPr>
          <a:lstStyle/>
          <a:p>
            <a:r>
              <a:rPr lang="en-GB" dirty="0"/>
              <a:t>(</a:t>
            </a:r>
            <a:r>
              <a:rPr lang="en-GB" dirty="0" err="1"/>
              <a:t>Freepik</a:t>
            </a:r>
            <a:r>
              <a:rPr lang="en-GB" dirty="0"/>
              <a:t>, n.d.)</a:t>
            </a:r>
          </a:p>
        </p:txBody>
      </p:sp>
      <p:sp>
        <p:nvSpPr>
          <p:cNvPr id="107" name="Arrow: Pentagon 106">
            <a:extLst>
              <a:ext uri="{FF2B5EF4-FFF2-40B4-BE49-F238E27FC236}">
                <a16:creationId xmlns:a16="http://schemas.microsoft.com/office/drawing/2014/main" id="{C69DCD38-2172-4C07-34D7-128B4CF5C006}"/>
              </a:ext>
            </a:extLst>
          </p:cNvPr>
          <p:cNvSpPr/>
          <p:nvPr/>
        </p:nvSpPr>
        <p:spPr>
          <a:xfrm rot="5400000">
            <a:off x="20858896" y="69793"/>
            <a:ext cx="3379919" cy="2774152"/>
          </a:xfrm>
          <a:prstGeom prst="homePlate">
            <a:avLst/>
          </a:prstGeom>
          <a:solidFill>
            <a:srgbClr val="F6E8E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8" name="TextBox 107">
            <a:extLst>
              <a:ext uri="{FF2B5EF4-FFF2-40B4-BE49-F238E27FC236}">
                <a16:creationId xmlns:a16="http://schemas.microsoft.com/office/drawing/2014/main" id="{C0FEA708-C56E-A534-EFD3-7FB9A4F51A91}"/>
              </a:ext>
            </a:extLst>
          </p:cNvPr>
          <p:cNvSpPr txBox="1"/>
          <p:nvPr/>
        </p:nvSpPr>
        <p:spPr>
          <a:xfrm>
            <a:off x="21651234" y="-194972"/>
            <a:ext cx="1895698" cy="2862322"/>
          </a:xfrm>
          <a:prstGeom prst="rect">
            <a:avLst/>
          </a:prstGeom>
          <a:noFill/>
        </p:spPr>
        <p:txBody>
          <a:bodyPr wrap="square">
            <a:spAutoFit/>
          </a:bodyPr>
          <a:lstStyle/>
          <a:p>
            <a:pPr algn="ctr"/>
            <a:r>
              <a:rPr lang="en-GB" sz="2000" b="0" i="0" dirty="0">
                <a:solidFill>
                  <a:srgbClr val="232A31"/>
                </a:solidFill>
                <a:effectLst/>
                <a:latin typeface="yahooSans"/>
              </a:rPr>
              <a:t>According to NHS England, a total of 2,498,000 people may have ADHD, including those without a diagnosis.</a:t>
            </a:r>
            <a:endParaRPr lang="en-GB" sz="2000" dirty="0"/>
          </a:p>
        </p:txBody>
      </p:sp>
      <p:sp>
        <p:nvSpPr>
          <p:cNvPr id="110" name="TextBox 109">
            <a:extLst>
              <a:ext uri="{FF2B5EF4-FFF2-40B4-BE49-F238E27FC236}">
                <a16:creationId xmlns:a16="http://schemas.microsoft.com/office/drawing/2014/main" id="{48FE8618-3A5F-ED76-82C5-1BBBF2A10B65}"/>
              </a:ext>
            </a:extLst>
          </p:cNvPr>
          <p:cNvSpPr txBox="1"/>
          <p:nvPr/>
        </p:nvSpPr>
        <p:spPr>
          <a:xfrm>
            <a:off x="20134905" y="2689185"/>
            <a:ext cx="2244128" cy="369332"/>
          </a:xfrm>
          <a:prstGeom prst="rect">
            <a:avLst/>
          </a:prstGeom>
          <a:noFill/>
        </p:spPr>
        <p:txBody>
          <a:bodyPr wrap="square">
            <a:spAutoFit/>
          </a:bodyPr>
          <a:lstStyle/>
          <a:p>
            <a:r>
              <a:rPr lang="en-GB" dirty="0"/>
              <a:t>Yahoo News (2025)</a:t>
            </a:r>
          </a:p>
        </p:txBody>
      </p:sp>
    </p:spTree>
    <p:extLst>
      <p:ext uri="{BB962C8B-B14F-4D97-AF65-F5344CB8AC3E}">
        <p14:creationId xmlns:p14="http://schemas.microsoft.com/office/powerpoint/2010/main" val="5842689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3148F7D-32EB-9FCC-7BAD-8421B160700D}"/>
              </a:ext>
            </a:extLst>
          </p:cNvPr>
          <p:cNvSpPr txBox="1"/>
          <p:nvPr/>
        </p:nvSpPr>
        <p:spPr>
          <a:xfrm>
            <a:off x="0" y="-1130626"/>
            <a:ext cx="29870399" cy="20150666"/>
          </a:xfrm>
          <a:prstGeom prst="rect">
            <a:avLst/>
          </a:prstGeom>
        </p:spPr>
        <p:txBody>
          <a:bodyPr vert="horz" lIns="91440" tIns="45720" rIns="91440" bIns="45720" rtlCol="0" anchor="ctr">
            <a:normAutofit/>
          </a:bodyPr>
          <a:lstStyle/>
          <a:p>
            <a:pPr>
              <a:lnSpc>
                <a:spcPct val="90000"/>
              </a:lnSpc>
              <a:spcBef>
                <a:spcPts val="1000"/>
              </a:spcBef>
              <a:buClr>
                <a:schemeClr val="accent1"/>
              </a:buClr>
              <a:buSzPct val="80000"/>
            </a:pPr>
            <a:r>
              <a:rPr lang="en-US" sz="2800" b="1" u="sng" dirty="0"/>
              <a:t>Reference List</a:t>
            </a:r>
          </a:p>
          <a:p>
            <a:br>
              <a:rPr lang="en-US" sz="2000" dirty="0"/>
            </a:br>
            <a:r>
              <a:rPr lang="en-GB" sz="2000" dirty="0"/>
              <a:t>American Academy of Family Physicians (2014) </a:t>
            </a:r>
            <a:r>
              <a:rPr lang="en-GB" sz="2000" i="1" dirty="0"/>
              <a:t>Diagnosis and management of attention-deficit/hyperactivity disorder in children.</a:t>
            </a:r>
            <a:r>
              <a:rPr lang="en-GB" sz="2000" dirty="0"/>
              <a:t> American Family Physician, 90(7), pp. 456–464. Available at: https://www.aafp.org/pubs/afp/issues/2014/1001/p456.html (Accessed: 4 March 2026).</a:t>
            </a:r>
          </a:p>
          <a:p>
            <a:endParaRPr lang="en-GB" sz="2000" dirty="0"/>
          </a:p>
          <a:p>
            <a:r>
              <a:rPr lang="en-GB" sz="2000" dirty="0"/>
              <a:t>ADHD 360 (n.d.) </a:t>
            </a:r>
            <a:r>
              <a:rPr lang="en-GB" sz="2000" i="1" dirty="0"/>
              <a:t>ADHD diagnosis.</a:t>
            </a:r>
            <a:r>
              <a:rPr lang="en-GB" sz="2000" dirty="0"/>
              <a:t> Available at: https://www.adhd-360.com/adhd-diagnosis/ (Accessed: 1 March 2026).</a:t>
            </a:r>
          </a:p>
          <a:p>
            <a:endParaRPr lang="en-GB" sz="2000" dirty="0"/>
          </a:p>
          <a:p>
            <a:r>
              <a:rPr lang="en-GB" sz="2000" dirty="0"/>
              <a:t>American Psychiatric Association (2022) </a:t>
            </a:r>
            <a:r>
              <a:rPr lang="en-GB" sz="2000" i="1" dirty="0"/>
              <a:t>Diagnostic and statistical manual of mental disorders: DSM-5-TR.</a:t>
            </a:r>
            <a:r>
              <a:rPr lang="en-GB" sz="2000" dirty="0"/>
              <a:t> 5th </a:t>
            </a:r>
            <a:r>
              <a:rPr lang="en-GB" sz="2000" dirty="0" err="1"/>
              <a:t>edn</a:t>
            </a:r>
            <a:r>
              <a:rPr lang="en-GB" sz="2000" dirty="0"/>
              <a:t>. Available at: https://www.psychiatry.org/psychiatrists/practice/dsm (Accessed: 2 March 2026).</a:t>
            </a:r>
          </a:p>
          <a:p>
            <a:endParaRPr lang="en-GB" sz="2000" dirty="0"/>
          </a:p>
          <a:p>
            <a:r>
              <a:rPr lang="en-GB" sz="2000" dirty="0"/>
              <a:t>Barkley, R.A. (2015) </a:t>
            </a:r>
            <a:r>
              <a:rPr lang="en-GB" sz="2000" i="1" dirty="0"/>
              <a:t>Attention-deficit hyperactivity disorder: A handbook for diagnosis and treatment.</a:t>
            </a:r>
            <a:r>
              <a:rPr lang="en-GB" sz="2000" dirty="0"/>
              <a:t> 4th </a:t>
            </a:r>
            <a:r>
              <a:rPr lang="en-GB" sz="2000" dirty="0" err="1"/>
              <a:t>edn</a:t>
            </a:r>
            <a:r>
              <a:rPr lang="en-GB" sz="2000" dirty="0"/>
              <a:t>. Available at: https://www.guilford.com/books/Attention-Deficit-Hyperactivity-Disorder/Russell-A-Barkley/9781462517894 (Accessed: 4 March 2026).</a:t>
            </a:r>
          </a:p>
          <a:p>
            <a:endParaRPr lang="en-GB" sz="2000" dirty="0"/>
          </a:p>
          <a:p>
            <a:r>
              <a:rPr lang="en-GB" sz="2000" dirty="0"/>
              <a:t>Canva (n.d.) </a:t>
            </a:r>
            <a:r>
              <a:rPr lang="en-GB" sz="2000" i="1" dirty="0"/>
              <a:t>Free and customizable brain templates.</a:t>
            </a:r>
            <a:r>
              <a:rPr lang="en-GB" sz="2000" dirty="0"/>
              <a:t> Available at: https://www.canva.com/templates/s/brain/ (Accessed: 5 March 2026).</a:t>
            </a:r>
          </a:p>
          <a:p>
            <a:endParaRPr lang="en-GB" sz="2000" dirty="0"/>
          </a:p>
          <a:p>
            <a:r>
              <a:rPr lang="en-GB" sz="2000" dirty="0"/>
              <a:t>Cortese, S., Adamo, N., Del Giovane, C., Mohr-Jensen, C., Hayes, A.J., Carucci, S., Atkinson, L.Z., Tessari, L., </a:t>
            </a:r>
            <a:r>
              <a:rPr lang="en-GB" sz="2000" dirty="0" err="1"/>
              <a:t>Banaschewski</a:t>
            </a:r>
            <a:r>
              <a:rPr lang="en-GB" sz="2000" dirty="0"/>
              <a:t>, T., Coghill, D., Hollis, C., Simonoff, E., </a:t>
            </a:r>
            <a:r>
              <a:rPr lang="en-GB" sz="2000" dirty="0" err="1"/>
              <a:t>Zuddas</a:t>
            </a:r>
            <a:r>
              <a:rPr lang="en-GB" sz="2000" dirty="0"/>
              <a:t>, A., </a:t>
            </a:r>
            <a:r>
              <a:rPr lang="en-GB" sz="2000" dirty="0" err="1"/>
              <a:t>Barbui</a:t>
            </a:r>
            <a:r>
              <a:rPr lang="en-GB" sz="2000" dirty="0"/>
              <a:t>, C. and </a:t>
            </a:r>
            <a:r>
              <a:rPr lang="en-GB" sz="2000" dirty="0" err="1"/>
              <a:t>Purgato</a:t>
            </a:r>
            <a:r>
              <a:rPr lang="en-GB" sz="2000" dirty="0"/>
              <a:t>, M. (2018) ‘Comparative efficacy and tolerability of medications for attention-deficit hyperactivity disorder in children, adolescents, and adults: a systematic review and network meta-analysis’, </a:t>
            </a:r>
            <a:r>
              <a:rPr lang="en-GB" sz="2000" i="1" dirty="0"/>
              <a:t>The Lancet Psychiatry</a:t>
            </a:r>
            <a:r>
              <a:rPr lang="en-GB" sz="2000" dirty="0"/>
              <a:t>, 5(9), pp. 727–738. Available at: https://www.thelancet.com/journals/lanpsy/article/PIIS2215-0366(17)30167-0/abstract (Accessed: 5 March 2026).</a:t>
            </a:r>
          </a:p>
          <a:p>
            <a:endParaRPr lang="en-GB" sz="2000" dirty="0"/>
          </a:p>
          <a:p>
            <a:r>
              <a:rPr lang="en-GB" sz="2000" dirty="0"/>
              <a:t>Engel, G.L. (1977) ‘The need for a new medical model: a challenge for biomedicine’, </a:t>
            </a:r>
            <a:r>
              <a:rPr lang="en-GB" sz="2000" i="1" dirty="0"/>
              <a:t>Science</a:t>
            </a:r>
            <a:r>
              <a:rPr lang="en-GB" sz="2000" dirty="0"/>
              <a:t>, 196(4286), pp. 129–136. Available at: https://www.science.org/doi/10.1126/science.847460 (Accessed: 8 March 2026).</a:t>
            </a:r>
          </a:p>
          <a:p>
            <a:endParaRPr lang="en-GB" sz="2000" dirty="0"/>
          </a:p>
          <a:p>
            <a:r>
              <a:rPr lang="en-GB" sz="2000" dirty="0"/>
              <a:t>Faraone, S.V., Asherson, P., </a:t>
            </a:r>
            <a:r>
              <a:rPr lang="en-GB" sz="2000" dirty="0" err="1"/>
              <a:t>Banaschewski</a:t>
            </a:r>
            <a:r>
              <a:rPr lang="en-GB" sz="2000" dirty="0"/>
              <a:t>, T., Biederman, J., </a:t>
            </a:r>
            <a:r>
              <a:rPr lang="en-GB" sz="2000" dirty="0" err="1"/>
              <a:t>Buitelaar</a:t>
            </a:r>
            <a:r>
              <a:rPr lang="en-GB" sz="2000" dirty="0"/>
              <a:t>, J.K., Ramos-Quiroga, J.A., Rohde, L.A., </a:t>
            </a:r>
            <a:r>
              <a:rPr lang="en-GB" sz="2000" dirty="0" err="1"/>
              <a:t>Sonuga</a:t>
            </a:r>
            <a:r>
              <a:rPr lang="en-GB" sz="2000" dirty="0"/>
              <a:t>-Barke, E.J.S., Tannock, R. and Franke, B. (2021) ‘The World Federation of ADHD international consensus statement: 208 evidence-based conclusions about the disorder’, </a:t>
            </a:r>
            <a:r>
              <a:rPr lang="en-GB" sz="2000" i="1" dirty="0"/>
              <a:t>Neuroscience and </a:t>
            </a:r>
            <a:r>
              <a:rPr lang="en-GB" sz="2000" i="1" dirty="0" err="1"/>
              <a:t>Biobehavioral</a:t>
            </a:r>
            <a:r>
              <a:rPr lang="en-GB" sz="2000" i="1" dirty="0"/>
              <a:t> Reviews</a:t>
            </a:r>
            <a:r>
              <a:rPr lang="en-GB" sz="2000" dirty="0"/>
              <a:t>, 128, pp. 789–818. Available at: https://www.sciencedirect.com/science/article/pii/S014976342100049X (Accessed: 6 March 2026).</a:t>
            </a:r>
          </a:p>
          <a:p>
            <a:endParaRPr lang="en-GB" sz="2000" dirty="0"/>
          </a:p>
          <a:p>
            <a:r>
              <a:rPr lang="en-GB" sz="2000" dirty="0" err="1"/>
              <a:t>Freepik</a:t>
            </a:r>
            <a:r>
              <a:rPr lang="en-GB" sz="2000" dirty="0"/>
              <a:t> (n.d.) </a:t>
            </a:r>
            <a:r>
              <a:rPr lang="en-GB" sz="2000" i="1" dirty="0"/>
              <a:t>Portrait of girl with tangled ball of thoughts – World Mental Health Day illustration.</a:t>
            </a:r>
            <a:r>
              <a:rPr lang="en-GB" sz="2000" dirty="0"/>
              <a:t> Available at: https://www.freepik.com/premium-vector/portrait-girl-with-tangled-ball-thoughts-beige-background-world-mental-health-day_65422853.htm (Accessed: 5 March 2026).</a:t>
            </a:r>
          </a:p>
          <a:p>
            <a:endParaRPr lang="en-GB" sz="2000" dirty="0"/>
          </a:p>
          <a:p>
            <a:r>
              <a:rPr lang="en-GB" sz="2000" dirty="0"/>
              <a:t>Guy-Evans, O. (2025) </a:t>
            </a:r>
            <a:r>
              <a:rPr lang="en-GB" sz="2000" i="1" dirty="0"/>
              <a:t>What is ADHD? Meaning, signs, causes, and how to cope.</a:t>
            </a:r>
            <a:r>
              <a:rPr lang="en-GB" sz="2000" dirty="0"/>
              <a:t> Simply Psychology. Available at: https://www.simplypsychology.org/adhd.html (Accessed: 8 March 2026).</a:t>
            </a:r>
          </a:p>
          <a:p>
            <a:endParaRPr lang="en-GB" sz="2000" dirty="0"/>
          </a:p>
          <a:p>
            <a:r>
              <a:rPr lang="en-GB" sz="2000" dirty="0"/>
              <a:t>National Institute for Health and Care Excellence (2018) </a:t>
            </a:r>
            <a:r>
              <a:rPr lang="en-GB" sz="2000" i="1" dirty="0"/>
              <a:t>Attention deficit hyperactivity disorder: diagnosis and management (NG87).</a:t>
            </a:r>
            <a:r>
              <a:rPr lang="en-GB" sz="2000" dirty="0"/>
              <a:t> Available at: https://www.nice.org.uk/guidance/ng87 (Accessed: 1 March 2026).</a:t>
            </a:r>
          </a:p>
          <a:p>
            <a:endParaRPr lang="en-GB" sz="2000" dirty="0"/>
          </a:p>
          <a:p>
            <a:r>
              <a:rPr lang="en-GB" sz="2000" dirty="0" err="1"/>
              <a:t>Polanczyk</a:t>
            </a:r>
            <a:r>
              <a:rPr lang="en-GB" sz="2000" dirty="0"/>
              <a:t>, G.V., Willcutt, E.G., Salum, G.A., Kieling, C. and Rohde, L.A. (2015) ‘ADHD prevalence estimates across three decades: an updated systematic review and meta-regression analysis’, </a:t>
            </a:r>
            <a:r>
              <a:rPr lang="en-GB" sz="2000" i="1" dirty="0"/>
              <a:t>International Journal of Epidemiology</a:t>
            </a:r>
            <a:r>
              <a:rPr lang="en-GB" sz="2000" dirty="0"/>
              <a:t>, 43(2), pp. 434–442. Available at: https://academic.oup.com/ije/article/43/2/434/761427 (Accessed: 8 March 2026).</a:t>
            </a:r>
          </a:p>
          <a:p>
            <a:endParaRPr lang="en-GB" sz="2000" dirty="0"/>
          </a:p>
          <a:p>
            <a:r>
              <a:rPr lang="en-GB" sz="2000" dirty="0"/>
              <a:t>Sayal, K., Prasad, V., Daley, D., Ford, T. and Coghill, D. (2018) ‘ADHD in children and young people: prevalence, care pathways, and service provision’, </a:t>
            </a:r>
            <a:r>
              <a:rPr lang="en-GB" sz="2000" i="1" dirty="0"/>
              <a:t>The Lancet Psychiatry</a:t>
            </a:r>
            <a:r>
              <a:rPr lang="en-GB" sz="2000" dirty="0"/>
              <a:t>, 5(2), pp. 175–186. Available at: https://www.thelancet.com/journals/lanpsy/article/PIIS2215-0366(17)30167-0/fulltext (Accessed: 5 March 2026).</a:t>
            </a:r>
          </a:p>
          <a:p>
            <a:endParaRPr lang="en-GB" sz="2000" dirty="0"/>
          </a:p>
          <a:p>
            <a:r>
              <a:rPr lang="en-GB" sz="2000" dirty="0" err="1"/>
              <a:t>Wolraich</a:t>
            </a:r>
            <a:r>
              <a:rPr lang="en-GB" sz="2000" dirty="0"/>
              <a:t>, M.L., Hagan, J.F., Allan, C., Chan, E., Davison, D., Earls, M., Evans, S.W., Flinn, S.K., Froehlich, T., Frost, J., Holbrook, J.R., </a:t>
            </a:r>
            <a:r>
              <a:rPr lang="en-GB" sz="2000" dirty="0" err="1"/>
              <a:t>Kaplanek</a:t>
            </a:r>
            <a:r>
              <a:rPr lang="en-GB" sz="2000" dirty="0"/>
              <a:t>, B., Leslie, L.K., Lieberman-Bentz, M., Okechukwu, K., Pierce, K., Winner, J.D. and </a:t>
            </a:r>
            <a:r>
              <a:rPr lang="en-GB" sz="2000" dirty="0" err="1"/>
              <a:t>Zurhellen</a:t>
            </a:r>
            <a:r>
              <a:rPr lang="en-GB" sz="2000" dirty="0"/>
              <a:t>, W. (2019) ‘Clinical practice guideline for the diagnosis, evaluation, and treatment of attention-deficit/hyperactivity disorder in children and adolescents’, </a:t>
            </a:r>
            <a:r>
              <a:rPr lang="en-GB" sz="2000" i="1" dirty="0" err="1"/>
              <a:t>Pediatrics</a:t>
            </a:r>
            <a:r>
              <a:rPr lang="en-GB" sz="2000" dirty="0"/>
              <a:t>, 144(4), e20191682. Available at: https://publications.aap.org/pediatrics/article/144/4/e20191682 (Accessed: 3 March 2026).</a:t>
            </a:r>
          </a:p>
          <a:p>
            <a:endParaRPr lang="en-GB" sz="2000" dirty="0"/>
          </a:p>
          <a:p>
            <a:r>
              <a:rPr lang="en-GB" sz="2000" dirty="0"/>
              <a:t>World Health Organization (2022) </a:t>
            </a:r>
            <a:r>
              <a:rPr lang="en-GB" sz="2000" i="1" dirty="0"/>
              <a:t>International classification of diseases 11th revision (ICD-11).</a:t>
            </a:r>
            <a:r>
              <a:rPr lang="en-GB" sz="2000" dirty="0"/>
              <a:t> Available at: https://icd.who.int/ (Accessed: 2 March 2026).</a:t>
            </a:r>
          </a:p>
          <a:p>
            <a:endParaRPr lang="en-GB" sz="2000" dirty="0"/>
          </a:p>
          <a:p>
            <a:r>
              <a:rPr lang="en-GB" sz="2000" dirty="0"/>
              <a:t>Yahoo News (2025) </a:t>
            </a:r>
            <a:r>
              <a:rPr lang="en-GB" sz="2000" i="1" dirty="0"/>
              <a:t>Almost 2.5 million people in England likely to have ADHD, data suggests.</a:t>
            </a:r>
            <a:r>
              <a:rPr lang="en-GB" sz="2000" dirty="0"/>
              <a:t> Available at: https://uk.news.yahoo.com/almost-2-5-million-people-094713949.html (Accessed: 1 March 2026).</a:t>
            </a:r>
          </a:p>
          <a:p>
            <a:endParaRPr lang="en-GB" sz="2000" dirty="0"/>
          </a:p>
          <a:p>
            <a:r>
              <a:rPr lang="en-GB" sz="2000" dirty="0"/>
              <a:t>Brown, T.E. (2005) ‘Attention-deficit disorders and comorbidities in children, adolescents, and adults’, </a:t>
            </a:r>
            <a:r>
              <a:rPr lang="en-GB" sz="2000" i="1" dirty="0"/>
              <a:t>Journal of Child Neurology</a:t>
            </a:r>
            <a:r>
              <a:rPr lang="en-GB" sz="2000" dirty="0"/>
              <a:t>, 20(12), pp. 1–9. Available at: https://journals.sagepub.com/doi/abs/10.1177/08830738050200121301 (Accessed: 8 March 2026).</a:t>
            </a:r>
          </a:p>
          <a:p>
            <a:br>
              <a:rPr lang="en-GB" sz="1700" dirty="0"/>
            </a:br>
            <a:endParaRPr lang="en-GB" sz="1700" dirty="0"/>
          </a:p>
          <a:p>
            <a:pPr>
              <a:lnSpc>
                <a:spcPct val="90000"/>
              </a:lnSpc>
              <a:spcBef>
                <a:spcPts val="1000"/>
              </a:spcBef>
              <a:buClr>
                <a:schemeClr val="accent1"/>
              </a:buClr>
              <a:buSzPct val="80000"/>
            </a:pPr>
            <a:endParaRPr lang="en-US" sz="1700" dirty="0"/>
          </a:p>
          <a:p>
            <a:pPr>
              <a:lnSpc>
                <a:spcPct val="90000"/>
              </a:lnSpc>
              <a:spcBef>
                <a:spcPts val="1000"/>
              </a:spcBef>
              <a:buClr>
                <a:schemeClr val="accent1"/>
              </a:buClr>
              <a:buSzPct val="80000"/>
              <a:buFont typeface="Wingdings 3" charset="2"/>
              <a:buChar char=""/>
            </a:pPr>
            <a:endParaRPr lang="en-US" dirty="0"/>
          </a:p>
        </p:txBody>
      </p:sp>
    </p:spTree>
    <p:extLst>
      <p:ext uri="{BB962C8B-B14F-4D97-AF65-F5344CB8AC3E}">
        <p14:creationId xmlns:p14="http://schemas.microsoft.com/office/powerpoint/2010/main" val="287299095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0</TotalTime>
  <Words>1677</Words>
  <Application>Microsoft Office PowerPoint</Application>
  <PresentationFormat>Custom</PresentationFormat>
  <Paragraphs>123</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Gill Sans MT</vt:lpstr>
      <vt:lpstr>Wingdings 3</vt:lpstr>
      <vt:lpstr>yahooSans</vt:lpstr>
      <vt:lpstr>Gallery</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MEGAN HART</dc:creator>
  <cp:keywords/>
  <dc:description>generated using python-pptx</dc:description>
  <cp:lastModifiedBy>MEGAN HART</cp:lastModifiedBy>
  <cp:revision>2</cp:revision>
  <dcterms:created xsi:type="dcterms:W3CDTF">2013-01-27T09:14:16Z</dcterms:created>
  <dcterms:modified xsi:type="dcterms:W3CDTF">2026-03-08T22:13:54Z</dcterms:modified>
  <cp:category/>
</cp:coreProperties>
</file>