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1" r:id="rId6"/>
    <p:sldId id="262" r:id="rId7"/>
    <p:sldId id="263" r:id="rId8"/>
    <p:sldId id="264" r:id="rId9"/>
    <p:sldId id="265" r:id="rId10"/>
    <p:sldId id="266" r:id="rId11"/>
    <p:sldId id="267" r:id="rId12"/>
    <p:sldId id="269" r:id="rId13"/>
    <p:sldId id="270" r:id="rId14"/>
    <p:sldId id="268"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290" autoAdjust="0"/>
  </p:normalViewPr>
  <p:slideViewPr>
    <p:cSldViewPr snapToGrid="0">
      <p:cViewPr varScale="1">
        <p:scale>
          <a:sx n="73" d="100"/>
          <a:sy n="73" d="100"/>
        </p:scale>
        <p:origin x="20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409374-2CE3-423D-A5F9-A81363A82549}"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DAC0D5AA-5CC0-465D-A3D1-4ACB96B9A8B8}">
      <dgm:prSet/>
      <dgm:spPr/>
      <dgm:t>
        <a:bodyPr/>
        <a:lstStyle/>
        <a:p>
          <a:r>
            <a:rPr lang="en-GB"/>
            <a:t>Offence to which this section applies includes indictable or triable either way offences, it does not apply to summary offences. </a:t>
          </a:r>
          <a:endParaRPr lang="en-US"/>
        </a:p>
      </dgm:t>
    </dgm:pt>
    <dgm:pt modelId="{F54C18DA-821D-4828-880C-6A9E518D263E}" type="parTrans" cxnId="{8E60645C-8D49-43F7-A9E6-7DD59FC308F3}">
      <dgm:prSet/>
      <dgm:spPr/>
      <dgm:t>
        <a:bodyPr/>
        <a:lstStyle/>
        <a:p>
          <a:endParaRPr lang="en-US"/>
        </a:p>
      </dgm:t>
    </dgm:pt>
    <dgm:pt modelId="{A651F360-E2E0-4BBE-A4AC-73DAA98A80D0}" type="sibTrans" cxnId="{8E60645C-8D49-43F7-A9E6-7DD59FC308F3}">
      <dgm:prSet/>
      <dgm:spPr/>
      <dgm:t>
        <a:bodyPr/>
        <a:lstStyle/>
        <a:p>
          <a:endParaRPr lang="en-US"/>
        </a:p>
      </dgm:t>
    </dgm:pt>
    <dgm:pt modelId="{4544C901-F36B-46DD-9559-4E72C4CD8AFE}">
      <dgm:prSet/>
      <dgm:spPr/>
      <dgm:t>
        <a:bodyPr/>
        <a:lstStyle/>
        <a:p>
          <a:r>
            <a:rPr lang="en-GB"/>
            <a:t>This means you cannot ‘attempt to commit’ a summary offence (e.g. depositing litter or taking a vehicle without the owner’s consent) </a:t>
          </a:r>
          <a:endParaRPr lang="en-US"/>
        </a:p>
      </dgm:t>
    </dgm:pt>
    <dgm:pt modelId="{28BB0A1D-6F8A-4BA4-A4B6-53C42369997C}" type="parTrans" cxnId="{6DAFE69A-2344-40CC-AE90-3576CB601239}">
      <dgm:prSet/>
      <dgm:spPr/>
      <dgm:t>
        <a:bodyPr/>
        <a:lstStyle/>
        <a:p>
          <a:endParaRPr lang="en-US"/>
        </a:p>
      </dgm:t>
    </dgm:pt>
    <dgm:pt modelId="{C0B570F7-0E7E-43FB-8663-25725ED16C04}" type="sibTrans" cxnId="{6DAFE69A-2344-40CC-AE90-3576CB601239}">
      <dgm:prSet/>
      <dgm:spPr/>
      <dgm:t>
        <a:bodyPr/>
        <a:lstStyle/>
        <a:p>
          <a:endParaRPr lang="en-US"/>
        </a:p>
      </dgm:t>
    </dgm:pt>
    <dgm:pt modelId="{16CC09FC-B7C1-4633-B978-47ABBD01485C}" type="pres">
      <dgm:prSet presAssocID="{69409374-2CE3-423D-A5F9-A81363A82549}" presName="hierChild1" presStyleCnt="0">
        <dgm:presLayoutVars>
          <dgm:orgChart val="1"/>
          <dgm:chPref val="1"/>
          <dgm:dir/>
          <dgm:animOne val="branch"/>
          <dgm:animLvl val="lvl"/>
          <dgm:resizeHandles/>
        </dgm:presLayoutVars>
      </dgm:prSet>
      <dgm:spPr/>
    </dgm:pt>
    <dgm:pt modelId="{48EF99FC-7CE1-4B61-AED2-34A7DE936EF9}" type="pres">
      <dgm:prSet presAssocID="{DAC0D5AA-5CC0-465D-A3D1-4ACB96B9A8B8}" presName="hierRoot1" presStyleCnt="0">
        <dgm:presLayoutVars>
          <dgm:hierBranch val="init"/>
        </dgm:presLayoutVars>
      </dgm:prSet>
      <dgm:spPr/>
    </dgm:pt>
    <dgm:pt modelId="{16D2ED79-8086-4E07-93A5-7609DBD9D6CB}" type="pres">
      <dgm:prSet presAssocID="{DAC0D5AA-5CC0-465D-A3D1-4ACB96B9A8B8}" presName="rootComposite1" presStyleCnt="0"/>
      <dgm:spPr/>
    </dgm:pt>
    <dgm:pt modelId="{4C55A4EE-C01A-4C59-B218-C794E5CC0DBD}" type="pres">
      <dgm:prSet presAssocID="{DAC0D5AA-5CC0-465D-A3D1-4ACB96B9A8B8}" presName="rootText1" presStyleLbl="node0" presStyleIdx="0" presStyleCnt="2">
        <dgm:presLayoutVars>
          <dgm:chPref val="3"/>
        </dgm:presLayoutVars>
      </dgm:prSet>
      <dgm:spPr/>
    </dgm:pt>
    <dgm:pt modelId="{708874B5-7387-4E4D-81C5-4A94BC8920F2}" type="pres">
      <dgm:prSet presAssocID="{DAC0D5AA-5CC0-465D-A3D1-4ACB96B9A8B8}" presName="rootConnector1" presStyleLbl="node1" presStyleIdx="0" presStyleCnt="0"/>
      <dgm:spPr/>
    </dgm:pt>
    <dgm:pt modelId="{AE50EF25-0A53-4591-9986-CAAE22C976DE}" type="pres">
      <dgm:prSet presAssocID="{DAC0D5AA-5CC0-465D-A3D1-4ACB96B9A8B8}" presName="hierChild2" presStyleCnt="0"/>
      <dgm:spPr/>
    </dgm:pt>
    <dgm:pt modelId="{A028CEBD-6F27-4DEF-B4B3-C7D39234AAAC}" type="pres">
      <dgm:prSet presAssocID="{DAC0D5AA-5CC0-465D-A3D1-4ACB96B9A8B8}" presName="hierChild3" presStyleCnt="0"/>
      <dgm:spPr/>
    </dgm:pt>
    <dgm:pt modelId="{E0A57AD9-3728-4A7C-9D3A-4621639E8BA3}" type="pres">
      <dgm:prSet presAssocID="{4544C901-F36B-46DD-9559-4E72C4CD8AFE}" presName="hierRoot1" presStyleCnt="0">
        <dgm:presLayoutVars>
          <dgm:hierBranch val="init"/>
        </dgm:presLayoutVars>
      </dgm:prSet>
      <dgm:spPr/>
    </dgm:pt>
    <dgm:pt modelId="{DC31539C-D4BB-474C-8449-6CC18A800F89}" type="pres">
      <dgm:prSet presAssocID="{4544C901-F36B-46DD-9559-4E72C4CD8AFE}" presName="rootComposite1" presStyleCnt="0"/>
      <dgm:spPr/>
    </dgm:pt>
    <dgm:pt modelId="{2E152189-39F2-435B-9D05-F9353A30C57C}" type="pres">
      <dgm:prSet presAssocID="{4544C901-F36B-46DD-9559-4E72C4CD8AFE}" presName="rootText1" presStyleLbl="node0" presStyleIdx="1" presStyleCnt="2">
        <dgm:presLayoutVars>
          <dgm:chPref val="3"/>
        </dgm:presLayoutVars>
      </dgm:prSet>
      <dgm:spPr/>
    </dgm:pt>
    <dgm:pt modelId="{53141E6E-226F-421A-BC5B-48877C1C250B}" type="pres">
      <dgm:prSet presAssocID="{4544C901-F36B-46DD-9559-4E72C4CD8AFE}" presName="rootConnector1" presStyleLbl="node1" presStyleIdx="0" presStyleCnt="0"/>
      <dgm:spPr/>
    </dgm:pt>
    <dgm:pt modelId="{53F1BF2E-F64F-48ED-BDE5-F46DE5A47878}" type="pres">
      <dgm:prSet presAssocID="{4544C901-F36B-46DD-9559-4E72C4CD8AFE}" presName="hierChild2" presStyleCnt="0"/>
      <dgm:spPr/>
    </dgm:pt>
    <dgm:pt modelId="{A86DBFD2-B282-40BF-82BE-7F0C6B940300}" type="pres">
      <dgm:prSet presAssocID="{4544C901-F36B-46DD-9559-4E72C4CD8AFE}" presName="hierChild3" presStyleCnt="0"/>
      <dgm:spPr/>
    </dgm:pt>
  </dgm:ptLst>
  <dgm:cxnLst>
    <dgm:cxn modelId="{E0FDC612-BB32-477D-8227-AEC86155ECB7}" type="presOf" srcId="{4544C901-F36B-46DD-9559-4E72C4CD8AFE}" destId="{53141E6E-226F-421A-BC5B-48877C1C250B}" srcOrd="1" destOrd="0" presId="urn:microsoft.com/office/officeart/2005/8/layout/orgChart1"/>
    <dgm:cxn modelId="{8E60645C-8D49-43F7-A9E6-7DD59FC308F3}" srcId="{69409374-2CE3-423D-A5F9-A81363A82549}" destId="{DAC0D5AA-5CC0-465D-A3D1-4ACB96B9A8B8}" srcOrd="0" destOrd="0" parTransId="{F54C18DA-821D-4828-880C-6A9E518D263E}" sibTransId="{A651F360-E2E0-4BBE-A4AC-73DAA98A80D0}"/>
    <dgm:cxn modelId="{2D5D0975-697B-47DF-8D77-A24CA7BC621B}" type="presOf" srcId="{69409374-2CE3-423D-A5F9-A81363A82549}" destId="{16CC09FC-B7C1-4633-B978-47ABBD01485C}" srcOrd="0" destOrd="0" presId="urn:microsoft.com/office/officeart/2005/8/layout/orgChart1"/>
    <dgm:cxn modelId="{FA0A848F-EF4E-4533-8C4A-DADDB3851F5B}" type="presOf" srcId="{DAC0D5AA-5CC0-465D-A3D1-4ACB96B9A8B8}" destId="{708874B5-7387-4E4D-81C5-4A94BC8920F2}" srcOrd="1" destOrd="0" presId="urn:microsoft.com/office/officeart/2005/8/layout/orgChart1"/>
    <dgm:cxn modelId="{6DAFE69A-2344-40CC-AE90-3576CB601239}" srcId="{69409374-2CE3-423D-A5F9-A81363A82549}" destId="{4544C901-F36B-46DD-9559-4E72C4CD8AFE}" srcOrd="1" destOrd="0" parTransId="{28BB0A1D-6F8A-4BA4-A4B6-53C42369997C}" sibTransId="{C0B570F7-0E7E-43FB-8663-25725ED16C04}"/>
    <dgm:cxn modelId="{C23957B6-7095-4520-AB31-827C75E57B24}" type="presOf" srcId="{4544C901-F36B-46DD-9559-4E72C4CD8AFE}" destId="{2E152189-39F2-435B-9D05-F9353A30C57C}" srcOrd="0" destOrd="0" presId="urn:microsoft.com/office/officeart/2005/8/layout/orgChart1"/>
    <dgm:cxn modelId="{C721A6F0-16A5-455C-A408-0A5AD2971589}" type="presOf" srcId="{DAC0D5AA-5CC0-465D-A3D1-4ACB96B9A8B8}" destId="{4C55A4EE-C01A-4C59-B218-C794E5CC0DBD}" srcOrd="0" destOrd="0" presId="urn:microsoft.com/office/officeart/2005/8/layout/orgChart1"/>
    <dgm:cxn modelId="{36B75C48-EC6A-4D4F-844B-02497FDA4AA1}" type="presParOf" srcId="{16CC09FC-B7C1-4633-B978-47ABBD01485C}" destId="{48EF99FC-7CE1-4B61-AED2-34A7DE936EF9}" srcOrd="0" destOrd="0" presId="urn:microsoft.com/office/officeart/2005/8/layout/orgChart1"/>
    <dgm:cxn modelId="{451177F3-79A0-46B9-BD9B-C666925EEE5D}" type="presParOf" srcId="{48EF99FC-7CE1-4B61-AED2-34A7DE936EF9}" destId="{16D2ED79-8086-4E07-93A5-7609DBD9D6CB}" srcOrd="0" destOrd="0" presId="urn:microsoft.com/office/officeart/2005/8/layout/orgChart1"/>
    <dgm:cxn modelId="{8F87B33A-022D-4AC0-9849-F2607F35FA0B}" type="presParOf" srcId="{16D2ED79-8086-4E07-93A5-7609DBD9D6CB}" destId="{4C55A4EE-C01A-4C59-B218-C794E5CC0DBD}" srcOrd="0" destOrd="0" presId="urn:microsoft.com/office/officeart/2005/8/layout/orgChart1"/>
    <dgm:cxn modelId="{E68D4EE0-111C-4A1C-AC1F-62728CCC759D}" type="presParOf" srcId="{16D2ED79-8086-4E07-93A5-7609DBD9D6CB}" destId="{708874B5-7387-4E4D-81C5-4A94BC8920F2}" srcOrd="1" destOrd="0" presId="urn:microsoft.com/office/officeart/2005/8/layout/orgChart1"/>
    <dgm:cxn modelId="{23B877EB-E326-4EBB-84A4-53CAE60BE749}" type="presParOf" srcId="{48EF99FC-7CE1-4B61-AED2-34A7DE936EF9}" destId="{AE50EF25-0A53-4591-9986-CAAE22C976DE}" srcOrd="1" destOrd="0" presId="urn:microsoft.com/office/officeart/2005/8/layout/orgChart1"/>
    <dgm:cxn modelId="{44CFEB58-6AAE-40B0-923C-D32452DC06B3}" type="presParOf" srcId="{48EF99FC-7CE1-4B61-AED2-34A7DE936EF9}" destId="{A028CEBD-6F27-4DEF-B4B3-C7D39234AAAC}" srcOrd="2" destOrd="0" presId="urn:microsoft.com/office/officeart/2005/8/layout/orgChart1"/>
    <dgm:cxn modelId="{B06A294C-8FDA-47FD-9C79-A52DFDB7569B}" type="presParOf" srcId="{16CC09FC-B7C1-4633-B978-47ABBD01485C}" destId="{E0A57AD9-3728-4A7C-9D3A-4621639E8BA3}" srcOrd="1" destOrd="0" presId="urn:microsoft.com/office/officeart/2005/8/layout/orgChart1"/>
    <dgm:cxn modelId="{CF7601C1-6F0A-4758-B34C-2B5AFC62FB58}" type="presParOf" srcId="{E0A57AD9-3728-4A7C-9D3A-4621639E8BA3}" destId="{DC31539C-D4BB-474C-8449-6CC18A800F89}" srcOrd="0" destOrd="0" presId="urn:microsoft.com/office/officeart/2005/8/layout/orgChart1"/>
    <dgm:cxn modelId="{675B95E1-0EEE-41EF-8619-106EB1717FFF}" type="presParOf" srcId="{DC31539C-D4BB-474C-8449-6CC18A800F89}" destId="{2E152189-39F2-435B-9D05-F9353A30C57C}" srcOrd="0" destOrd="0" presId="urn:microsoft.com/office/officeart/2005/8/layout/orgChart1"/>
    <dgm:cxn modelId="{9252471E-4E24-41E9-8F56-5D03A383E7C8}" type="presParOf" srcId="{DC31539C-D4BB-474C-8449-6CC18A800F89}" destId="{53141E6E-226F-421A-BC5B-48877C1C250B}" srcOrd="1" destOrd="0" presId="urn:microsoft.com/office/officeart/2005/8/layout/orgChart1"/>
    <dgm:cxn modelId="{87A1D536-DF3E-44CA-BDB7-E6ED9B5113A6}" type="presParOf" srcId="{E0A57AD9-3728-4A7C-9D3A-4621639E8BA3}" destId="{53F1BF2E-F64F-48ED-BDE5-F46DE5A47878}" srcOrd="1" destOrd="0" presId="urn:microsoft.com/office/officeart/2005/8/layout/orgChart1"/>
    <dgm:cxn modelId="{A598E056-E4E6-4661-8B3E-19507BD2AC08}" type="presParOf" srcId="{E0A57AD9-3728-4A7C-9D3A-4621639E8BA3}" destId="{A86DBFD2-B282-40BF-82BE-7F0C6B94030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D88603-BBD6-4C1D-89FE-A8E6D112AC9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283339A-45B0-463E-A317-184EFE533399}">
      <dgm:prSet/>
      <dgm:spPr/>
      <dgm:t>
        <a:bodyPr/>
        <a:lstStyle/>
        <a:p>
          <a:r>
            <a:rPr lang="en-GB"/>
            <a:t>Talking/thinking about committing an offence of burglary.</a:t>
          </a:r>
          <a:endParaRPr lang="en-US"/>
        </a:p>
      </dgm:t>
    </dgm:pt>
    <dgm:pt modelId="{1B15E70B-9AC9-4615-A565-7EF6CB95EED7}" type="parTrans" cxnId="{53364691-FC54-4913-8929-25B790191748}">
      <dgm:prSet/>
      <dgm:spPr/>
      <dgm:t>
        <a:bodyPr/>
        <a:lstStyle/>
        <a:p>
          <a:endParaRPr lang="en-US"/>
        </a:p>
      </dgm:t>
    </dgm:pt>
    <dgm:pt modelId="{AFB5098D-9861-42A5-85BB-DA2F80031E1C}" type="sibTrans" cxnId="{53364691-FC54-4913-8929-25B790191748}">
      <dgm:prSet/>
      <dgm:spPr/>
      <dgm:t>
        <a:bodyPr/>
        <a:lstStyle/>
        <a:p>
          <a:endParaRPr lang="en-US"/>
        </a:p>
      </dgm:t>
    </dgm:pt>
    <dgm:pt modelId="{3C3B1EA2-4C2B-4A35-B90C-EC4B5339C619}">
      <dgm:prSet/>
      <dgm:spPr/>
      <dgm:t>
        <a:bodyPr/>
        <a:lstStyle/>
        <a:p>
          <a:r>
            <a:rPr lang="en-GB"/>
            <a:t>No attempt to commit an offence.</a:t>
          </a:r>
          <a:endParaRPr lang="en-US"/>
        </a:p>
      </dgm:t>
    </dgm:pt>
    <dgm:pt modelId="{124472AF-759F-40F0-B4F2-363EDDC115A1}" type="parTrans" cxnId="{A52E6135-C2F0-4BDD-8B6C-CE6F7D4493EA}">
      <dgm:prSet/>
      <dgm:spPr/>
      <dgm:t>
        <a:bodyPr/>
        <a:lstStyle/>
        <a:p>
          <a:endParaRPr lang="en-US"/>
        </a:p>
      </dgm:t>
    </dgm:pt>
    <dgm:pt modelId="{B99CC9F0-9937-4C86-8BE9-4F95CDBACBCD}" type="sibTrans" cxnId="{A52E6135-C2F0-4BDD-8B6C-CE6F7D4493EA}">
      <dgm:prSet/>
      <dgm:spPr/>
      <dgm:t>
        <a:bodyPr/>
        <a:lstStyle/>
        <a:p>
          <a:endParaRPr lang="en-US"/>
        </a:p>
      </dgm:t>
    </dgm:pt>
    <dgm:pt modelId="{1D503543-F042-4306-87A2-DA09F85266DA}" type="pres">
      <dgm:prSet presAssocID="{D0D88603-BBD6-4C1D-89FE-A8E6D112AC9F}" presName="hierChild1" presStyleCnt="0">
        <dgm:presLayoutVars>
          <dgm:chPref val="1"/>
          <dgm:dir/>
          <dgm:animOne val="branch"/>
          <dgm:animLvl val="lvl"/>
          <dgm:resizeHandles/>
        </dgm:presLayoutVars>
      </dgm:prSet>
      <dgm:spPr/>
    </dgm:pt>
    <dgm:pt modelId="{58FEF797-54E0-4783-8CBE-89AB4303A16A}" type="pres">
      <dgm:prSet presAssocID="{3283339A-45B0-463E-A317-184EFE533399}" presName="hierRoot1" presStyleCnt="0"/>
      <dgm:spPr/>
    </dgm:pt>
    <dgm:pt modelId="{1C2C7D1E-33B9-4278-8AFF-BE8842CB88B4}" type="pres">
      <dgm:prSet presAssocID="{3283339A-45B0-463E-A317-184EFE533399}" presName="composite" presStyleCnt="0"/>
      <dgm:spPr/>
    </dgm:pt>
    <dgm:pt modelId="{2DD678AE-0E6F-449D-BB64-3334A4BCA216}" type="pres">
      <dgm:prSet presAssocID="{3283339A-45B0-463E-A317-184EFE533399}" presName="background" presStyleLbl="node0" presStyleIdx="0" presStyleCnt="2"/>
      <dgm:spPr/>
    </dgm:pt>
    <dgm:pt modelId="{7CDD8AA5-9F0F-4742-88D0-569BF04EC269}" type="pres">
      <dgm:prSet presAssocID="{3283339A-45B0-463E-A317-184EFE533399}" presName="text" presStyleLbl="fgAcc0" presStyleIdx="0" presStyleCnt="2">
        <dgm:presLayoutVars>
          <dgm:chPref val="3"/>
        </dgm:presLayoutVars>
      </dgm:prSet>
      <dgm:spPr/>
    </dgm:pt>
    <dgm:pt modelId="{2104C50C-F53C-48E0-BA9A-E57A039A466B}" type="pres">
      <dgm:prSet presAssocID="{3283339A-45B0-463E-A317-184EFE533399}" presName="hierChild2" presStyleCnt="0"/>
      <dgm:spPr/>
    </dgm:pt>
    <dgm:pt modelId="{71703F7F-2DC4-44EC-9EAF-318A14791823}" type="pres">
      <dgm:prSet presAssocID="{3C3B1EA2-4C2B-4A35-B90C-EC4B5339C619}" presName="hierRoot1" presStyleCnt="0"/>
      <dgm:spPr/>
    </dgm:pt>
    <dgm:pt modelId="{8B3B61FE-FAAC-444A-8FED-C370A6D79E1A}" type="pres">
      <dgm:prSet presAssocID="{3C3B1EA2-4C2B-4A35-B90C-EC4B5339C619}" presName="composite" presStyleCnt="0"/>
      <dgm:spPr/>
    </dgm:pt>
    <dgm:pt modelId="{73E2FAFB-723B-4807-9D51-C7B6C76E9854}" type="pres">
      <dgm:prSet presAssocID="{3C3B1EA2-4C2B-4A35-B90C-EC4B5339C619}" presName="background" presStyleLbl="node0" presStyleIdx="1" presStyleCnt="2"/>
      <dgm:spPr/>
    </dgm:pt>
    <dgm:pt modelId="{334464B2-BFE3-43CA-8AF5-FF717952088A}" type="pres">
      <dgm:prSet presAssocID="{3C3B1EA2-4C2B-4A35-B90C-EC4B5339C619}" presName="text" presStyleLbl="fgAcc0" presStyleIdx="1" presStyleCnt="2">
        <dgm:presLayoutVars>
          <dgm:chPref val="3"/>
        </dgm:presLayoutVars>
      </dgm:prSet>
      <dgm:spPr/>
    </dgm:pt>
    <dgm:pt modelId="{97D572CC-4B46-4E32-B770-13AE88B8F46A}" type="pres">
      <dgm:prSet presAssocID="{3C3B1EA2-4C2B-4A35-B90C-EC4B5339C619}" presName="hierChild2" presStyleCnt="0"/>
      <dgm:spPr/>
    </dgm:pt>
  </dgm:ptLst>
  <dgm:cxnLst>
    <dgm:cxn modelId="{A331031B-81DE-4DE3-8C72-225BE199EC39}" type="presOf" srcId="{3283339A-45B0-463E-A317-184EFE533399}" destId="{7CDD8AA5-9F0F-4742-88D0-569BF04EC269}" srcOrd="0" destOrd="0" presId="urn:microsoft.com/office/officeart/2005/8/layout/hierarchy1"/>
    <dgm:cxn modelId="{A52E6135-C2F0-4BDD-8B6C-CE6F7D4493EA}" srcId="{D0D88603-BBD6-4C1D-89FE-A8E6D112AC9F}" destId="{3C3B1EA2-4C2B-4A35-B90C-EC4B5339C619}" srcOrd="1" destOrd="0" parTransId="{124472AF-759F-40F0-B4F2-363EDDC115A1}" sibTransId="{B99CC9F0-9937-4C86-8BE9-4F95CDBACBCD}"/>
    <dgm:cxn modelId="{47C69281-10F3-4FFF-8207-E4E47FB031EA}" type="presOf" srcId="{D0D88603-BBD6-4C1D-89FE-A8E6D112AC9F}" destId="{1D503543-F042-4306-87A2-DA09F85266DA}" srcOrd="0" destOrd="0" presId="urn:microsoft.com/office/officeart/2005/8/layout/hierarchy1"/>
    <dgm:cxn modelId="{53364691-FC54-4913-8929-25B790191748}" srcId="{D0D88603-BBD6-4C1D-89FE-A8E6D112AC9F}" destId="{3283339A-45B0-463E-A317-184EFE533399}" srcOrd="0" destOrd="0" parTransId="{1B15E70B-9AC9-4615-A565-7EF6CB95EED7}" sibTransId="{AFB5098D-9861-42A5-85BB-DA2F80031E1C}"/>
    <dgm:cxn modelId="{9369A6D1-3442-4CA4-934F-A819C47AE1A5}" type="presOf" srcId="{3C3B1EA2-4C2B-4A35-B90C-EC4B5339C619}" destId="{334464B2-BFE3-43CA-8AF5-FF717952088A}" srcOrd="0" destOrd="0" presId="urn:microsoft.com/office/officeart/2005/8/layout/hierarchy1"/>
    <dgm:cxn modelId="{B9DBC7C2-AD7A-4E00-A756-60247F659C15}" type="presParOf" srcId="{1D503543-F042-4306-87A2-DA09F85266DA}" destId="{58FEF797-54E0-4783-8CBE-89AB4303A16A}" srcOrd="0" destOrd="0" presId="urn:microsoft.com/office/officeart/2005/8/layout/hierarchy1"/>
    <dgm:cxn modelId="{BD1A3E4B-47D9-4FFC-BC78-7FEF28E290D5}" type="presParOf" srcId="{58FEF797-54E0-4783-8CBE-89AB4303A16A}" destId="{1C2C7D1E-33B9-4278-8AFF-BE8842CB88B4}" srcOrd="0" destOrd="0" presId="urn:microsoft.com/office/officeart/2005/8/layout/hierarchy1"/>
    <dgm:cxn modelId="{94A2E46C-4126-467E-BF87-A6C36698AC5B}" type="presParOf" srcId="{1C2C7D1E-33B9-4278-8AFF-BE8842CB88B4}" destId="{2DD678AE-0E6F-449D-BB64-3334A4BCA216}" srcOrd="0" destOrd="0" presId="urn:microsoft.com/office/officeart/2005/8/layout/hierarchy1"/>
    <dgm:cxn modelId="{5684C7B4-3EA9-4500-8B2C-8C9B228F8B9A}" type="presParOf" srcId="{1C2C7D1E-33B9-4278-8AFF-BE8842CB88B4}" destId="{7CDD8AA5-9F0F-4742-88D0-569BF04EC269}" srcOrd="1" destOrd="0" presId="urn:microsoft.com/office/officeart/2005/8/layout/hierarchy1"/>
    <dgm:cxn modelId="{CA8EE642-FE15-4F6F-964E-7FF76F6334E4}" type="presParOf" srcId="{58FEF797-54E0-4783-8CBE-89AB4303A16A}" destId="{2104C50C-F53C-48E0-BA9A-E57A039A466B}" srcOrd="1" destOrd="0" presId="urn:microsoft.com/office/officeart/2005/8/layout/hierarchy1"/>
    <dgm:cxn modelId="{78042718-F201-4ECE-AFD4-347D6E7D5819}" type="presParOf" srcId="{1D503543-F042-4306-87A2-DA09F85266DA}" destId="{71703F7F-2DC4-44EC-9EAF-318A14791823}" srcOrd="1" destOrd="0" presId="urn:microsoft.com/office/officeart/2005/8/layout/hierarchy1"/>
    <dgm:cxn modelId="{F662317A-2DB4-4383-9C2C-B2F2C30083C5}" type="presParOf" srcId="{71703F7F-2DC4-44EC-9EAF-318A14791823}" destId="{8B3B61FE-FAAC-444A-8FED-C370A6D79E1A}" srcOrd="0" destOrd="0" presId="urn:microsoft.com/office/officeart/2005/8/layout/hierarchy1"/>
    <dgm:cxn modelId="{9E01C4D4-386A-4533-8730-209185CE339D}" type="presParOf" srcId="{8B3B61FE-FAAC-444A-8FED-C370A6D79E1A}" destId="{73E2FAFB-723B-4807-9D51-C7B6C76E9854}" srcOrd="0" destOrd="0" presId="urn:microsoft.com/office/officeart/2005/8/layout/hierarchy1"/>
    <dgm:cxn modelId="{EEDDE631-FD37-43C9-B0C4-0B05BD09AF2E}" type="presParOf" srcId="{8B3B61FE-FAAC-444A-8FED-C370A6D79E1A}" destId="{334464B2-BFE3-43CA-8AF5-FF717952088A}" srcOrd="1" destOrd="0" presId="urn:microsoft.com/office/officeart/2005/8/layout/hierarchy1"/>
    <dgm:cxn modelId="{1E64FF79-79CA-4288-BEDA-8E798F70F52D}" type="presParOf" srcId="{71703F7F-2DC4-44EC-9EAF-318A14791823}" destId="{97D572CC-4B46-4E32-B770-13AE88B8F46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45DCBE-3FCF-44DD-8F8B-815AE233DD7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21DE24E-5CC6-46FE-B2A1-92D0A01A51D7}">
      <dgm:prSet/>
      <dgm:spPr/>
      <dgm:t>
        <a:bodyPr/>
        <a:lstStyle/>
        <a:p>
          <a:r>
            <a:rPr lang="en-GB"/>
            <a:t>Drive to a property to be burgled and get out of the car with a bag of tools.</a:t>
          </a:r>
          <a:endParaRPr lang="en-US"/>
        </a:p>
      </dgm:t>
    </dgm:pt>
    <dgm:pt modelId="{52F27C62-5650-4931-8225-BFB9C88DC792}" type="parTrans" cxnId="{12AA392F-DC0B-4393-9B09-4EA3EE9D457E}">
      <dgm:prSet/>
      <dgm:spPr/>
      <dgm:t>
        <a:bodyPr/>
        <a:lstStyle/>
        <a:p>
          <a:endParaRPr lang="en-US"/>
        </a:p>
      </dgm:t>
    </dgm:pt>
    <dgm:pt modelId="{A2ACEDA4-305F-4AE9-954A-D37DDD38FA31}" type="sibTrans" cxnId="{12AA392F-DC0B-4393-9B09-4EA3EE9D457E}">
      <dgm:prSet/>
      <dgm:spPr/>
      <dgm:t>
        <a:bodyPr/>
        <a:lstStyle/>
        <a:p>
          <a:endParaRPr lang="en-US"/>
        </a:p>
      </dgm:t>
    </dgm:pt>
    <dgm:pt modelId="{C3245891-B991-4F65-9F3E-E72C069C67D8}">
      <dgm:prSet/>
      <dgm:spPr/>
      <dgm:t>
        <a:bodyPr/>
        <a:lstStyle/>
        <a:p>
          <a:r>
            <a:rPr lang="en-GB"/>
            <a:t>No attempt to commit an offence.</a:t>
          </a:r>
          <a:endParaRPr lang="en-US"/>
        </a:p>
      </dgm:t>
    </dgm:pt>
    <dgm:pt modelId="{40BA1ADF-028D-4367-BE4B-D1D4591B37C2}" type="parTrans" cxnId="{12826DC7-F1E2-4474-8357-4543F9E82843}">
      <dgm:prSet/>
      <dgm:spPr/>
      <dgm:t>
        <a:bodyPr/>
        <a:lstStyle/>
        <a:p>
          <a:endParaRPr lang="en-US"/>
        </a:p>
      </dgm:t>
    </dgm:pt>
    <dgm:pt modelId="{DBBB4AE0-41EB-4B1A-85C4-1D263FE4F854}" type="sibTrans" cxnId="{12826DC7-F1E2-4474-8357-4543F9E82843}">
      <dgm:prSet/>
      <dgm:spPr/>
      <dgm:t>
        <a:bodyPr/>
        <a:lstStyle/>
        <a:p>
          <a:endParaRPr lang="en-US"/>
        </a:p>
      </dgm:t>
    </dgm:pt>
    <dgm:pt modelId="{DFCE00DB-C280-471C-83AF-51767C7E681A}">
      <dgm:prSet/>
      <dgm:spPr/>
      <dgm:t>
        <a:bodyPr/>
        <a:lstStyle/>
        <a:p>
          <a:r>
            <a:rPr lang="en-GB"/>
            <a:t>HOWEVER - Consider what other offences may have been committed here?</a:t>
          </a:r>
          <a:endParaRPr lang="en-US"/>
        </a:p>
      </dgm:t>
    </dgm:pt>
    <dgm:pt modelId="{612E6A7B-BA59-4692-B9A8-B75A1E6F3E5E}" type="parTrans" cxnId="{F6D6E453-5EE5-41ED-A346-6A0238973B99}">
      <dgm:prSet/>
      <dgm:spPr/>
      <dgm:t>
        <a:bodyPr/>
        <a:lstStyle/>
        <a:p>
          <a:endParaRPr lang="en-US"/>
        </a:p>
      </dgm:t>
    </dgm:pt>
    <dgm:pt modelId="{99C8BB0D-61F9-4C27-9607-975FAF8209C2}" type="sibTrans" cxnId="{F6D6E453-5EE5-41ED-A346-6A0238973B99}">
      <dgm:prSet/>
      <dgm:spPr/>
      <dgm:t>
        <a:bodyPr/>
        <a:lstStyle/>
        <a:p>
          <a:endParaRPr lang="en-US"/>
        </a:p>
      </dgm:t>
    </dgm:pt>
    <dgm:pt modelId="{4D0FBCCA-9978-4F95-A5AE-3A96EAE95746}" type="pres">
      <dgm:prSet presAssocID="{3E45DCBE-3FCF-44DD-8F8B-815AE233DD7F}" presName="hierChild1" presStyleCnt="0">
        <dgm:presLayoutVars>
          <dgm:chPref val="1"/>
          <dgm:dir/>
          <dgm:animOne val="branch"/>
          <dgm:animLvl val="lvl"/>
          <dgm:resizeHandles/>
        </dgm:presLayoutVars>
      </dgm:prSet>
      <dgm:spPr/>
    </dgm:pt>
    <dgm:pt modelId="{E17AB1F5-1A21-4BE2-87D9-6165981B8DB1}" type="pres">
      <dgm:prSet presAssocID="{C21DE24E-5CC6-46FE-B2A1-92D0A01A51D7}" presName="hierRoot1" presStyleCnt="0"/>
      <dgm:spPr/>
    </dgm:pt>
    <dgm:pt modelId="{4A5B9824-201F-4464-BC60-552C57DC732C}" type="pres">
      <dgm:prSet presAssocID="{C21DE24E-5CC6-46FE-B2A1-92D0A01A51D7}" presName="composite" presStyleCnt="0"/>
      <dgm:spPr/>
    </dgm:pt>
    <dgm:pt modelId="{50092A91-892F-48B4-A2A9-35B6597E9701}" type="pres">
      <dgm:prSet presAssocID="{C21DE24E-5CC6-46FE-B2A1-92D0A01A51D7}" presName="background" presStyleLbl="node0" presStyleIdx="0" presStyleCnt="3"/>
      <dgm:spPr/>
    </dgm:pt>
    <dgm:pt modelId="{CE996F93-119C-4CDC-8F3F-1BA4601244CB}" type="pres">
      <dgm:prSet presAssocID="{C21DE24E-5CC6-46FE-B2A1-92D0A01A51D7}" presName="text" presStyleLbl="fgAcc0" presStyleIdx="0" presStyleCnt="3">
        <dgm:presLayoutVars>
          <dgm:chPref val="3"/>
        </dgm:presLayoutVars>
      </dgm:prSet>
      <dgm:spPr/>
    </dgm:pt>
    <dgm:pt modelId="{0D24DCDE-5B6A-48A4-8F43-DBF030372243}" type="pres">
      <dgm:prSet presAssocID="{C21DE24E-5CC6-46FE-B2A1-92D0A01A51D7}" presName="hierChild2" presStyleCnt="0"/>
      <dgm:spPr/>
    </dgm:pt>
    <dgm:pt modelId="{297EB33F-48BB-4D7F-B238-C217C74255EB}" type="pres">
      <dgm:prSet presAssocID="{C3245891-B991-4F65-9F3E-E72C069C67D8}" presName="hierRoot1" presStyleCnt="0"/>
      <dgm:spPr/>
    </dgm:pt>
    <dgm:pt modelId="{1C949E2F-FC08-4594-8B29-A6FA678D2D75}" type="pres">
      <dgm:prSet presAssocID="{C3245891-B991-4F65-9F3E-E72C069C67D8}" presName="composite" presStyleCnt="0"/>
      <dgm:spPr/>
    </dgm:pt>
    <dgm:pt modelId="{D1EAB5CD-5811-4ABC-84E4-E5062CEABB44}" type="pres">
      <dgm:prSet presAssocID="{C3245891-B991-4F65-9F3E-E72C069C67D8}" presName="background" presStyleLbl="node0" presStyleIdx="1" presStyleCnt="3"/>
      <dgm:spPr/>
    </dgm:pt>
    <dgm:pt modelId="{1F1AA76C-E1BC-4152-95F4-1CC0FE119498}" type="pres">
      <dgm:prSet presAssocID="{C3245891-B991-4F65-9F3E-E72C069C67D8}" presName="text" presStyleLbl="fgAcc0" presStyleIdx="1" presStyleCnt="3">
        <dgm:presLayoutVars>
          <dgm:chPref val="3"/>
        </dgm:presLayoutVars>
      </dgm:prSet>
      <dgm:spPr/>
    </dgm:pt>
    <dgm:pt modelId="{5E302F32-B515-4054-A44E-D8CFDCED5F25}" type="pres">
      <dgm:prSet presAssocID="{C3245891-B991-4F65-9F3E-E72C069C67D8}" presName="hierChild2" presStyleCnt="0"/>
      <dgm:spPr/>
    </dgm:pt>
    <dgm:pt modelId="{C5A77331-7CA2-4051-8AA9-A7AF126424FB}" type="pres">
      <dgm:prSet presAssocID="{DFCE00DB-C280-471C-83AF-51767C7E681A}" presName="hierRoot1" presStyleCnt="0"/>
      <dgm:spPr/>
    </dgm:pt>
    <dgm:pt modelId="{7E8A21DF-D745-4DD7-A1FA-AAC211D3902B}" type="pres">
      <dgm:prSet presAssocID="{DFCE00DB-C280-471C-83AF-51767C7E681A}" presName="composite" presStyleCnt="0"/>
      <dgm:spPr/>
    </dgm:pt>
    <dgm:pt modelId="{0AF89EEE-D3F9-47F5-86C0-DFA13AC4C8B1}" type="pres">
      <dgm:prSet presAssocID="{DFCE00DB-C280-471C-83AF-51767C7E681A}" presName="background" presStyleLbl="node0" presStyleIdx="2" presStyleCnt="3"/>
      <dgm:spPr/>
    </dgm:pt>
    <dgm:pt modelId="{D2A8563C-4BCC-43F8-9829-C4C138AAD54F}" type="pres">
      <dgm:prSet presAssocID="{DFCE00DB-C280-471C-83AF-51767C7E681A}" presName="text" presStyleLbl="fgAcc0" presStyleIdx="2" presStyleCnt="3">
        <dgm:presLayoutVars>
          <dgm:chPref val="3"/>
        </dgm:presLayoutVars>
      </dgm:prSet>
      <dgm:spPr/>
    </dgm:pt>
    <dgm:pt modelId="{591AB634-ADCC-44C7-AB94-53603FE92387}" type="pres">
      <dgm:prSet presAssocID="{DFCE00DB-C280-471C-83AF-51767C7E681A}" presName="hierChild2" presStyleCnt="0"/>
      <dgm:spPr/>
    </dgm:pt>
  </dgm:ptLst>
  <dgm:cxnLst>
    <dgm:cxn modelId="{9325CA03-B35C-493D-8E77-2B3DC136C88F}" type="presOf" srcId="{DFCE00DB-C280-471C-83AF-51767C7E681A}" destId="{D2A8563C-4BCC-43F8-9829-C4C138AAD54F}" srcOrd="0" destOrd="0" presId="urn:microsoft.com/office/officeart/2005/8/layout/hierarchy1"/>
    <dgm:cxn modelId="{12AA392F-DC0B-4393-9B09-4EA3EE9D457E}" srcId="{3E45DCBE-3FCF-44DD-8F8B-815AE233DD7F}" destId="{C21DE24E-5CC6-46FE-B2A1-92D0A01A51D7}" srcOrd="0" destOrd="0" parTransId="{52F27C62-5650-4931-8225-BFB9C88DC792}" sibTransId="{A2ACEDA4-305F-4AE9-954A-D37DDD38FA31}"/>
    <dgm:cxn modelId="{C810475D-37EB-456F-86F6-ECCF6F8574F3}" type="presOf" srcId="{3E45DCBE-3FCF-44DD-8F8B-815AE233DD7F}" destId="{4D0FBCCA-9978-4F95-A5AE-3A96EAE95746}" srcOrd="0" destOrd="0" presId="urn:microsoft.com/office/officeart/2005/8/layout/hierarchy1"/>
    <dgm:cxn modelId="{3B717A6D-850D-4452-9172-D01129BE3A7D}" type="presOf" srcId="{C3245891-B991-4F65-9F3E-E72C069C67D8}" destId="{1F1AA76C-E1BC-4152-95F4-1CC0FE119498}" srcOrd="0" destOrd="0" presId="urn:microsoft.com/office/officeart/2005/8/layout/hierarchy1"/>
    <dgm:cxn modelId="{F6D6E453-5EE5-41ED-A346-6A0238973B99}" srcId="{3E45DCBE-3FCF-44DD-8F8B-815AE233DD7F}" destId="{DFCE00DB-C280-471C-83AF-51767C7E681A}" srcOrd="2" destOrd="0" parTransId="{612E6A7B-BA59-4692-B9A8-B75A1E6F3E5E}" sibTransId="{99C8BB0D-61F9-4C27-9607-975FAF8209C2}"/>
    <dgm:cxn modelId="{FA2B949B-EA6B-4BFE-B69F-700900A840CC}" type="presOf" srcId="{C21DE24E-5CC6-46FE-B2A1-92D0A01A51D7}" destId="{CE996F93-119C-4CDC-8F3F-1BA4601244CB}" srcOrd="0" destOrd="0" presId="urn:microsoft.com/office/officeart/2005/8/layout/hierarchy1"/>
    <dgm:cxn modelId="{12826DC7-F1E2-4474-8357-4543F9E82843}" srcId="{3E45DCBE-3FCF-44DD-8F8B-815AE233DD7F}" destId="{C3245891-B991-4F65-9F3E-E72C069C67D8}" srcOrd="1" destOrd="0" parTransId="{40BA1ADF-028D-4367-BE4B-D1D4591B37C2}" sibTransId="{DBBB4AE0-41EB-4B1A-85C4-1D263FE4F854}"/>
    <dgm:cxn modelId="{FA2B45B7-DA4B-4FB9-B5F2-385B6BD70673}" type="presParOf" srcId="{4D0FBCCA-9978-4F95-A5AE-3A96EAE95746}" destId="{E17AB1F5-1A21-4BE2-87D9-6165981B8DB1}" srcOrd="0" destOrd="0" presId="urn:microsoft.com/office/officeart/2005/8/layout/hierarchy1"/>
    <dgm:cxn modelId="{596D80DF-0CE9-471E-99BE-A8FC0D878A4D}" type="presParOf" srcId="{E17AB1F5-1A21-4BE2-87D9-6165981B8DB1}" destId="{4A5B9824-201F-4464-BC60-552C57DC732C}" srcOrd="0" destOrd="0" presId="urn:microsoft.com/office/officeart/2005/8/layout/hierarchy1"/>
    <dgm:cxn modelId="{A66C7245-9EF6-4D48-BC8F-2A1BA7E7FAEB}" type="presParOf" srcId="{4A5B9824-201F-4464-BC60-552C57DC732C}" destId="{50092A91-892F-48B4-A2A9-35B6597E9701}" srcOrd="0" destOrd="0" presId="urn:microsoft.com/office/officeart/2005/8/layout/hierarchy1"/>
    <dgm:cxn modelId="{882A4ECF-BB4B-4D69-856E-0D25262EFB4A}" type="presParOf" srcId="{4A5B9824-201F-4464-BC60-552C57DC732C}" destId="{CE996F93-119C-4CDC-8F3F-1BA4601244CB}" srcOrd="1" destOrd="0" presId="urn:microsoft.com/office/officeart/2005/8/layout/hierarchy1"/>
    <dgm:cxn modelId="{A20927E6-B2CE-4EAC-9FC4-D6932A570DF0}" type="presParOf" srcId="{E17AB1F5-1A21-4BE2-87D9-6165981B8DB1}" destId="{0D24DCDE-5B6A-48A4-8F43-DBF030372243}" srcOrd="1" destOrd="0" presId="urn:microsoft.com/office/officeart/2005/8/layout/hierarchy1"/>
    <dgm:cxn modelId="{5A45C73B-1C99-47FD-ACFA-B9A9B1289010}" type="presParOf" srcId="{4D0FBCCA-9978-4F95-A5AE-3A96EAE95746}" destId="{297EB33F-48BB-4D7F-B238-C217C74255EB}" srcOrd="1" destOrd="0" presId="urn:microsoft.com/office/officeart/2005/8/layout/hierarchy1"/>
    <dgm:cxn modelId="{DB39EA8F-8D4D-41DD-BC6F-2206B5A9F1F6}" type="presParOf" srcId="{297EB33F-48BB-4D7F-B238-C217C74255EB}" destId="{1C949E2F-FC08-4594-8B29-A6FA678D2D75}" srcOrd="0" destOrd="0" presId="urn:microsoft.com/office/officeart/2005/8/layout/hierarchy1"/>
    <dgm:cxn modelId="{7D436770-7615-4F98-978A-8DEA52B18D96}" type="presParOf" srcId="{1C949E2F-FC08-4594-8B29-A6FA678D2D75}" destId="{D1EAB5CD-5811-4ABC-84E4-E5062CEABB44}" srcOrd="0" destOrd="0" presId="urn:microsoft.com/office/officeart/2005/8/layout/hierarchy1"/>
    <dgm:cxn modelId="{BA72BD97-8BD9-4300-BAAB-B9F892A53BC9}" type="presParOf" srcId="{1C949E2F-FC08-4594-8B29-A6FA678D2D75}" destId="{1F1AA76C-E1BC-4152-95F4-1CC0FE119498}" srcOrd="1" destOrd="0" presId="urn:microsoft.com/office/officeart/2005/8/layout/hierarchy1"/>
    <dgm:cxn modelId="{1169484C-92C8-4594-B747-4447A10EBF35}" type="presParOf" srcId="{297EB33F-48BB-4D7F-B238-C217C74255EB}" destId="{5E302F32-B515-4054-A44E-D8CFDCED5F25}" srcOrd="1" destOrd="0" presId="urn:microsoft.com/office/officeart/2005/8/layout/hierarchy1"/>
    <dgm:cxn modelId="{97ED451E-3144-4F5A-8CDC-169FDDA17CE5}" type="presParOf" srcId="{4D0FBCCA-9978-4F95-A5AE-3A96EAE95746}" destId="{C5A77331-7CA2-4051-8AA9-A7AF126424FB}" srcOrd="2" destOrd="0" presId="urn:microsoft.com/office/officeart/2005/8/layout/hierarchy1"/>
    <dgm:cxn modelId="{AF2EE3BB-B4C8-4CA1-BBEE-DF32BC5171B1}" type="presParOf" srcId="{C5A77331-7CA2-4051-8AA9-A7AF126424FB}" destId="{7E8A21DF-D745-4DD7-A1FA-AAC211D3902B}" srcOrd="0" destOrd="0" presId="urn:microsoft.com/office/officeart/2005/8/layout/hierarchy1"/>
    <dgm:cxn modelId="{4EF5D16B-1125-44D5-9CC5-8CB7CF624612}" type="presParOf" srcId="{7E8A21DF-D745-4DD7-A1FA-AAC211D3902B}" destId="{0AF89EEE-D3F9-47F5-86C0-DFA13AC4C8B1}" srcOrd="0" destOrd="0" presId="urn:microsoft.com/office/officeart/2005/8/layout/hierarchy1"/>
    <dgm:cxn modelId="{42AB75CF-D067-4BD9-8F35-B464F0FDB767}" type="presParOf" srcId="{7E8A21DF-D745-4DD7-A1FA-AAC211D3902B}" destId="{D2A8563C-4BCC-43F8-9829-C4C138AAD54F}" srcOrd="1" destOrd="0" presId="urn:microsoft.com/office/officeart/2005/8/layout/hierarchy1"/>
    <dgm:cxn modelId="{7E985DAE-4404-4887-9134-8D44F5FEDAA8}" type="presParOf" srcId="{C5A77331-7CA2-4051-8AA9-A7AF126424FB}" destId="{591AB634-ADCC-44C7-AB94-53603FE9238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2738D2-D0E8-485A-B0E7-D49A93C3D64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360197E-1842-42C2-9837-639251DC0A80}">
      <dgm:prSet/>
      <dgm:spPr/>
      <dgm:t>
        <a:bodyPr/>
        <a:lstStyle/>
        <a:p>
          <a:r>
            <a:rPr lang="en-GB"/>
            <a:t>Go to a rear window and start to jemmy the window open.</a:t>
          </a:r>
          <a:endParaRPr lang="en-US"/>
        </a:p>
      </dgm:t>
    </dgm:pt>
    <dgm:pt modelId="{F391E94F-C56E-4245-AE94-7DE9E0DE7A40}" type="parTrans" cxnId="{2BDDBCB5-EEAA-4F1C-ACB0-DB97FEDD42D1}">
      <dgm:prSet/>
      <dgm:spPr/>
      <dgm:t>
        <a:bodyPr/>
        <a:lstStyle/>
        <a:p>
          <a:endParaRPr lang="en-US"/>
        </a:p>
      </dgm:t>
    </dgm:pt>
    <dgm:pt modelId="{445E0F4D-0186-4AE5-A7DE-8509EEEB76A1}" type="sibTrans" cxnId="{2BDDBCB5-EEAA-4F1C-ACB0-DB97FEDD42D1}">
      <dgm:prSet/>
      <dgm:spPr/>
      <dgm:t>
        <a:bodyPr/>
        <a:lstStyle/>
        <a:p>
          <a:endParaRPr lang="en-US"/>
        </a:p>
      </dgm:t>
    </dgm:pt>
    <dgm:pt modelId="{AF859465-EF42-4AD1-9CDD-C4EE98BD6C03}">
      <dgm:prSet/>
      <dgm:spPr/>
      <dgm:t>
        <a:bodyPr/>
        <a:lstStyle/>
        <a:p>
          <a:r>
            <a:rPr lang="en-GB"/>
            <a:t>This is more than merely preparatory.</a:t>
          </a:r>
          <a:endParaRPr lang="en-US"/>
        </a:p>
      </dgm:t>
    </dgm:pt>
    <dgm:pt modelId="{2FA82732-74E1-471E-BBA0-30E273E40599}" type="parTrans" cxnId="{323EC802-6552-4D69-ACCC-03C4252E8EA9}">
      <dgm:prSet/>
      <dgm:spPr/>
      <dgm:t>
        <a:bodyPr/>
        <a:lstStyle/>
        <a:p>
          <a:endParaRPr lang="en-US"/>
        </a:p>
      </dgm:t>
    </dgm:pt>
    <dgm:pt modelId="{8FFDFB1F-2D9D-49EB-B6BA-AF757A452CFF}" type="sibTrans" cxnId="{323EC802-6552-4D69-ACCC-03C4252E8EA9}">
      <dgm:prSet/>
      <dgm:spPr/>
      <dgm:t>
        <a:bodyPr/>
        <a:lstStyle/>
        <a:p>
          <a:endParaRPr lang="en-US"/>
        </a:p>
      </dgm:t>
    </dgm:pt>
    <dgm:pt modelId="{971D5DCF-68A7-407D-8DB3-E5EF095A8309}">
      <dgm:prSet/>
      <dgm:spPr/>
      <dgm:t>
        <a:bodyPr/>
        <a:lstStyle/>
        <a:p>
          <a:r>
            <a:rPr lang="en-GB"/>
            <a:t>This is an attempt to commit an indictable offence.</a:t>
          </a:r>
          <a:endParaRPr lang="en-US"/>
        </a:p>
      </dgm:t>
    </dgm:pt>
    <dgm:pt modelId="{5AA22371-6FEF-4ADA-9A70-AAA264F33391}" type="parTrans" cxnId="{2D0D469F-AE54-43FF-8F51-4C4CF618A1E8}">
      <dgm:prSet/>
      <dgm:spPr/>
      <dgm:t>
        <a:bodyPr/>
        <a:lstStyle/>
        <a:p>
          <a:endParaRPr lang="en-US"/>
        </a:p>
      </dgm:t>
    </dgm:pt>
    <dgm:pt modelId="{7F0DC4CB-8D66-4213-AF0F-52421D67FD2E}" type="sibTrans" cxnId="{2D0D469F-AE54-43FF-8F51-4C4CF618A1E8}">
      <dgm:prSet/>
      <dgm:spPr/>
      <dgm:t>
        <a:bodyPr/>
        <a:lstStyle/>
        <a:p>
          <a:endParaRPr lang="en-US"/>
        </a:p>
      </dgm:t>
    </dgm:pt>
    <dgm:pt modelId="{0054D060-6AD6-413E-A737-B593B2668FC6}" type="pres">
      <dgm:prSet presAssocID="{E82738D2-D0E8-485A-B0E7-D49A93C3D64E}" presName="hierChild1" presStyleCnt="0">
        <dgm:presLayoutVars>
          <dgm:chPref val="1"/>
          <dgm:dir/>
          <dgm:animOne val="branch"/>
          <dgm:animLvl val="lvl"/>
          <dgm:resizeHandles/>
        </dgm:presLayoutVars>
      </dgm:prSet>
      <dgm:spPr/>
    </dgm:pt>
    <dgm:pt modelId="{67B24D6A-B733-4F4D-B094-CE3A8B5DADC1}" type="pres">
      <dgm:prSet presAssocID="{4360197E-1842-42C2-9837-639251DC0A80}" presName="hierRoot1" presStyleCnt="0"/>
      <dgm:spPr/>
    </dgm:pt>
    <dgm:pt modelId="{9087ADEE-16C2-4026-B512-20CDA121B011}" type="pres">
      <dgm:prSet presAssocID="{4360197E-1842-42C2-9837-639251DC0A80}" presName="composite" presStyleCnt="0"/>
      <dgm:spPr/>
    </dgm:pt>
    <dgm:pt modelId="{5541FA4B-F292-4385-B2EA-31EDD96C48A0}" type="pres">
      <dgm:prSet presAssocID="{4360197E-1842-42C2-9837-639251DC0A80}" presName="background" presStyleLbl="node0" presStyleIdx="0" presStyleCnt="3"/>
      <dgm:spPr/>
    </dgm:pt>
    <dgm:pt modelId="{6A8E0787-2331-458F-9ECA-BBEB5FD2B9FB}" type="pres">
      <dgm:prSet presAssocID="{4360197E-1842-42C2-9837-639251DC0A80}" presName="text" presStyleLbl="fgAcc0" presStyleIdx="0" presStyleCnt="3">
        <dgm:presLayoutVars>
          <dgm:chPref val="3"/>
        </dgm:presLayoutVars>
      </dgm:prSet>
      <dgm:spPr/>
    </dgm:pt>
    <dgm:pt modelId="{418FA384-88D6-4BCE-A922-451CDA691577}" type="pres">
      <dgm:prSet presAssocID="{4360197E-1842-42C2-9837-639251DC0A80}" presName="hierChild2" presStyleCnt="0"/>
      <dgm:spPr/>
    </dgm:pt>
    <dgm:pt modelId="{87632C2B-0591-4B76-9878-991AF935E2F0}" type="pres">
      <dgm:prSet presAssocID="{AF859465-EF42-4AD1-9CDD-C4EE98BD6C03}" presName="hierRoot1" presStyleCnt="0"/>
      <dgm:spPr/>
    </dgm:pt>
    <dgm:pt modelId="{11626E64-8EBC-403E-9DB9-CAE3887DF510}" type="pres">
      <dgm:prSet presAssocID="{AF859465-EF42-4AD1-9CDD-C4EE98BD6C03}" presName="composite" presStyleCnt="0"/>
      <dgm:spPr/>
    </dgm:pt>
    <dgm:pt modelId="{0ACF37D6-7202-469F-81C3-E35378265DF3}" type="pres">
      <dgm:prSet presAssocID="{AF859465-EF42-4AD1-9CDD-C4EE98BD6C03}" presName="background" presStyleLbl="node0" presStyleIdx="1" presStyleCnt="3"/>
      <dgm:spPr/>
    </dgm:pt>
    <dgm:pt modelId="{629A1EEE-C504-45ED-A998-BC3AC3E4D959}" type="pres">
      <dgm:prSet presAssocID="{AF859465-EF42-4AD1-9CDD-C4EE98BD6C03}" presName="text" presStyleLbl="fgAcc0" presStyleIdx="1" presStyleCnt="3">
        <dgm:presLayoutVars>
          <dgm:chPref val="3"/>
        </dgm:presLayoutVars>
      </dgm:prSet>
      <dgm:spPr/>
    </dgm:pt>
    <dgm:pt modelId="{ACACC276-F9BA-4F26-82DB-987D53698FBE}" type="pres">
      <dgm:prSet presAssocID="{AF859465-EF42-4AD1-9CDD-C4EE98BD6C03}" presName="hierChild2" presStyleCnt="0"/>
      <dgm:spPr/>
    </dgm:pt>
    <dgm:pt modelId="{B1C1352F-54DF-41A9-B686-F9DD18B2B6C5}" type="pres">
      <dgm:prSet presAssocID="{971D5DCF-68A7-407D-8DB3-E5EF095A8309}" presName="hierRoot1" presStyleCnt="0"/>
      <dgm:spPr/>
    </dgm:pt>
    <dgm:pt modelId="{E986834D-F32E-4966-9A15-BA3A5DCFE392}" type="pres">
      <dgm:prSet presAssocID="{971D5DCF-68A7-407D-8DB3-E5EF095A8309}" presName="composite" presStyleCnt="0"/>
      <dgm:spPr/>
    </dgm:pt>
    <dgm:pt modelId="{4DDB7D0A-4DAC-4AA7-A702-88A7537F0D2E}" type="pres">
      <dgm:prSet presAssocID="{971D5DCF-68A7-407D-8DB3-E5EF095A8309}" presName="background" presStyleLbl="node0" presStyleIdx="2" presStyleCnt="3"/>
      <dgm:spPr/>
    </dgm:pt>
    <dgm:pt modelId="{A68C9041-4BF1-4F3F-9EE1-4F5C36059ECB}" type="pres">
      <dgm:prSet presAssocID="{971D5DCF-68A7-407D-8DB3-E5EF095A8309}" presName="text" presStyleLbl="fgAcc0" presStyleIdx="2" presStyleCnt="3">
        <dgm:presLayoutVars>
          <dgm:chPref val="3"/>
        </dgm:presLayoutVars>
      </dgm:prSet>
      <dgm:spPr/>
    </dgm:pt>
    <dgm:pt modelId="{5AAD29D8-20B0-4DDA-B040-A1ED74B52A06}" type="pres">
      <dgm:prSet presAssocID="{971D5DCF-68A7-407D-8DB3-E5EF095A8309}" presName="hierChild2" presStyleCnt="0"/>
      <dgm:spPr/>
    </dgm:pt>
  </dgm:ptLst>
  <dgm:cxnLst>
    <dgm:cxn modelId="{323EC802-6552-4D69-ACCC-03C4252E8EA9}" srcId="{E82738D2-D0E8-485A-B0E7-D49A93C3D64E}" destId="{AF859465-EF42-4AD1-9CDD-C4EE98BD6C03}" srcOrd="1" destOrd="0" parTransId="{2FA82732-74E1-471E-BBA0-30E273E40599}" sibTransId="{8FFDFB1F-2D9D-49EB-B6BA-AF757A452CFF}"/>
    <dgm:cxn modelId="{3212A640-343E-4C7C-A55A-5571B03755D2}" type="presOf" srcId="{AF859465-EF42-4AD1-9CDD-C4EE98BD6C03}" destId="{629A1EEE-C504-45ED-A998-BC3AC3E4D959}" srcOrd="0" destOrd="0" presId="urn:microsoft.com/office/officeart/2005/8/layout/hierarchy1"/>
    <dgm:cxn modelId="{2ABC4966-E3A2-4EC2-BCDF-601B3804570F}" type="presOf" srcId="{E82738D2-D0E8-485A-B0E7-D49A93C3D64E}" destId="{0054D060-6AD6-413E-A737-B593B2668FC6}" srcOrd="0" destOrd="0" presId="urn:microsoft.com/office/officeart/2005/8/layout/hierarchy1"/>
    <dgm:cxn modelId="{2D0D469F-AE54-43FF-8F51-4C4CF618A1E8}" srcId="{E82738D2-D0E8-485A-B0E7-D49A93C3D64E}" destId="{971D5DCF-68A7-407D-8DB3-E5EF095A8309}" srcOrd="2" destOrd="0" parTransId="{5AA22371-6FEF-4ADA-9A70-AAA264F33391}" sibTransId="{7F0DC4CB-8D66-4213-AF0F-52421D67FD2E}"/>
    <dgm:cxn modelId="{2BDDBCB5-EEAA-4F1C-ACB0-DB97FEDD42D1}" srcId="{E82738D2-D0E8-485A-B0E7-D49A93C3D64E}" destId="{4360197E-1842-42C2-9837-639251DC0A80}" srcOrd="0" destOrd="0" parTransId="{F391E94F-C56E-4245-AE94-7DE9E0DE7A40}" sibTransId="{445E0F4D-0186-4AE5-A7DE-8509EEEB76A1}"/>
    <dgm:cxn modelId="{DB117BF3-9CB3-4D75-9351-586D8327F780}" type="presOf" srcId="{4360197E-1842-42C2-9837-639251DC0A80}" destId="{6A8E0787-2331-458F-9ECA-BBEB5FD2B9FB}" srcOrd="0" destOrd="0" presId="urn:microsoft.com/office/officeart/2005/8/layout/hierarchy1"/>
    <dgm:cxn modelId="{B36960F4-A24E-4519-86FA-E8BB385380B8}" type="presOf" srcId="{971D5DCF-68A7-407D-8DB3-E5EF095A8309}" destId="{A68C9041-4BF1-4F3F-9EE1-4F5C36059ECB}" srcOrd="0" destOrd="0" presId="urn:microsoft.com/office/officeart/2005/8/layout/hierarchy1"/>
    <dgm:cxn modelId="{0DCC6B6B-48D8-415C-B44D-D865FA73E291}" type="presParOf" srcId="{0054D060-6AD6-413E-A737-B593B2668FC6}" destId="{67B24D6A-B733-4F4D-B094-CE3A8B5DADC1}" srcOrd="0" destOrd="0" presId="urn:microsoft.com/office/officeart/2005/8/layout/hierarchy1"/>
    <dgm:cxn modelId="{B40B79B3-5528-46DC-B62A-BE914FF5F9F4}" type="presParOf" srcId="{67B24D6A-B733-4F4D-B094-CE3A8B5DADC1}" destId="{9087ADEE-16C2-4026-B512-20CDA121B011}" srcOrd="0" destOrd="0" presId="urn:microsoft.com/office/officeart/2005/8/layout/hierarchy1"/>
    <dgm:cxn modelId="{F11588CB-44AE-4FB7-928C-8514C4F411B6}" type="presParOf" srcId="{9087ADEE-16C2-4026-B512-20CDA121B011}" destId="{5541FA4B-F292-4385-B2EA-31EDD96C48A0}" srcOrd="0" destOrd="0" presId="urn:microsoft.com/office/officeart/2005/8/layout/hierarchy1"/>
    <dgm:cxn modelId="{59B779FA-EF68-4EF8-932E-C4BA3337DEF1}" type="presParOf" srcId="{9087ADEE-16C2-4026-B512-20CDA121B011}" destId="{6A8E0787-2331-458F-9ECA-BBEB5FD2B9FB}" srcOrd="1" destOrd="0" presId="urn:microsoft.com/office/officeart/2005/8/layout/hierarchy1"/>
    <dgm:cxn modelId="{95BBE5E8-087D-4FF1-B064-B03CCCBBABC1}" type="presParOf" srcId="{67B24D6A-B733-4F4D-B094-CE3A8B5DADC1}" destId="{418FA384-88D6-4BCE-A922-451CDA691577}" srcOrd="1" destOrd="0" presId="urn:microsoft.com/office/officeart/2005/8/layout/hierarchy1"/>
    <dgm:cxn modelId="{EBDD94B1-88A1-402E-8D89-BA0926A07D40}" type="presParOf" srcId="{0054D060-6AD6-413E-A737-B593B2668FC6}" destId="{87632C2B-0591-4B76-9878-991AF935E2F0}" srcOrd="1" destOrd="0" presId="urn:microsoft.com/office/officeart/2005/8/layout/hierarchy1"/>
    <dgm:cxn modelId="{F3FD362E-5F46-42D7-B717-F139D7E48DB1}" type="presParOf" srcId="{87632C2B-0591-4B76-9878-991AF935E2F0}" destId="{11626E64-8EBC-403E-9DB9-CAE3887DF510}" srcOrd="0" destOrd="0" presId="urn:microsoft.com/office/officeart/2005/8/layout/hierarchy1"/>
    <dgm:cxn modelId="{AF47E7E0-1A89-4862-A345-CA9D68CF9C8E}" type="presParOf" srcId="{11626E64-8EBC-403E-9DB9-CAE3887DF510}" destId="{0ACF37D6-7202-469F-81C3-E35378265DF3}" srcOrd="0" destOrd="0" presId="urn:microsoft.com/office/officeart/2005/8/layout/hierarchy1"/>
    <dgm:cxn modelId="{79283383-12AC-41C1-BFBF-69B322A86072}" type="presParOf" srcId="{11626E64-8EBC-403E-9DB9-CAE3887DF510}" destId="{629A1EEE-C504-45ED-A998-BC3AC3E4D959}" srcOrd="1" destOrd="0" presId="urn:microsoft.com/office/officeart/2005/8/layout/hierarchy1"/>
    <dgm:cxn modelId="{0FF8565A-4EFE-4F2A-A7C6-F242B53B97BA}" type="presParOf" srcId="{87632C2B-0591-4B76-9878-991AF935E2F0}" destId="{ACACC276-F9BA-4F26-82DB-987D53698FBE}" srcOrd="1" destOrd="0" presId="urn:microsoft.com/office/officeart/2005/8/layout/hierarchy1"/>
    <dgm:cxn modelId="{E619B4B4-1D22-4179-8BCE-391BBA2CC8FD}" type="presParOf" srcId="{0054D060-6AD6-413E-A737-B593B2668FC6}" destId="{B1C1352F-54DF-41A9-B686-F9DD18B2B6C5}" srcOrd="2" destOrd="0" presId="urn:microsoft.com/office/officeart/2005/8/layout/hierarchy1"/>
    <dgm:cxn modelId="{9C22EE55-8FD7-4E19-998F-8E3D86812152}" type="presParOf" srcId="{B1C1352F-54DF-41A9-B686-F9DD18B2B6C5}" destId="{E986834D-F32E-4966-9A15-BA3A5DCFE392}" srcOrd="0" destOrd="0" presId="urn:microsoft.com/office/officeart/2005/8/layout/hierarchy1"/>
    <dgm:cxn modelId="{2F89B3A1-F03B-4D2B-B85C-692B9BA62DA2}" type="presParOf" srcId="{E986834D-F32E-4966-9A15-BA3A5DCFE392}" destId="{4DDB7D0A-4DAC-4AA7-A702-88A7537F0D2E}" srcOrd="0" destOrd="0" presId="urn:microsoft.com/office/officeart/2005/8/layout/hierarchy1"/>
    <dgm:cxn modelId="{23B1DE47-9799-4349-BC7D-132901994491}" type="presParOf" srcId="{E986834D-F32E-4966-9A15-BA3A5DCFE392}" destId="{A68C9041-4BF1-4F3F-9EE1-4F5C36059ECB}" srcOrd="1" destOrd="0" presId="urn:microsoft.com/office/officeart/2005/8/layout/hierarchy1"/>
    <dgm:cxn modelId="{1C2207C8-4681-45E0-8E83-DE416F71E9DA}" type="presParOf" srcId="{B1C1352F-54DF-41A9-B686-F9DD18B2B6C5}" destId="{5AAD29D8-20B0-4DDA-B040-A1ED74B52A0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5A4EE-C01A-4C59-B218-C794E5CC0DBD}">
      <dsp:nvSpPr>
        <dsp:cNvPr id="0" name=""/>
        <dsp:cNvSpPr/>
      </dsp:nvSpPr>
      <dsp:spPr>
        <a:xfrm>
          <a:off x="2634"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Offence to which this section applies includes indictable or triable either way offences, it does not apply to summary offences. </a:t>
          </a:r>
          <a:endParaRPr lang="en-US" sz="2900" kern="1200"/>
        </a:p>
      </dsp:txBody>
      <dsp:txXfrm>
        <a:off x="2634" y="860818"/>
        <a:ext cx="4942334" cy="2471167"/>
      </dsp:txXfrm>
    </dsp:sp>
    <dsp:sp modelId="{2E152189-39F2-435B-9D05-F9353A30C57C}">
      <dsp:nvSpPr>
        <dsp:cNvPr id="0" name=""/>
        <dsp:cNvSpPr/>
      </dsp:nvSpPr>
      <dsp:spPr>
        <a:xfrm>
          <a:off x="5982859"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This means you cannot ‘attempt to commit’ a summary offence (e.g. depositing litter or taking a vehicle without the owner’s consent) </a:t>
          </a:r>
          <a:endParaRPr lang="en-US" sz="2900" kern="1200"/>
        </a:p>
      </dsp:txBody>
      <dsp:txXfrm>
        <a:off x="5982859" y="860818"/>
        <a:ext cx="4942334" cy="2471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678AE-0E6F-449D-BB64-3334A4BCA216}">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D8AA5-9F0F-4742-88D0-569BF04EC269}">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Talking/thinking about committing an offence of burglary.</a:t>
          </a:r>
          <a:endParaRPr lang="en-US" sz="4100" kern="1200"/>
        </a:p>
      </dsp:txBody>
      <dsp:txXfrm>
        <a:off x="585701" y="873933"/>
        <a:ext cx="4337991" cy="2693452"/>
      </dsp:txXfrm>
    </dsp:sp>
    <dsp:sp modelId="{73E2FAFB-723B-4807-9D51-C7B6C76E9854}">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464B2-BFE3-43CA-8AF5-FF717952088A}">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No attempt to commit an offence.</a:t>
          </a:r>
          <a:endParaRPr lang="en-US" sz="4100" kern="1200"/>
        </a:p>
      </dsp:txBody>
      <dsp:txXfrm>
        <a:off x="6092527" y="873933"/>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92A91-892F-48B4-A2A9-35B6597E9701}">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96F93-119C-4CDC-8F3F-1BA4601244CB}">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Drive to a property to be burgled and get out of the car with a bag of tools.</a:t>
          </a:r>
          <a:endParaRPr lang="en-US" sz="2200" kern="1200"/>
        </a:p>
      </dsp:txBody>
      <dsp:txXfrm>
        <a:off x="383617" y="1447754"/>
        <a:ext cx="2847502" cy="1768010"/>
      </dsp:txXfrm>
    </dsp:sp>
    <dsp:sp modelId="{D1EAB5CD-5811-4ABC-84E4-E5062CEABB44}">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AA76C-E1BC-4152-95F4-1CC0FE119498}">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 attempt to commit an offence.</a:t>
          </a:r>
          <a:endParaRPr lang="en-US" sz="2200" kern="1200"/>
        </a:p>
      </dsp:txBody>
      <dsp:txXfrm>
        <a:off x="3998355" y="1447754"/>
        <a:ext cx="2847502" cy="1768010"/>
      </dsp:txXfrm>
    </dsp:sp>
    <dsp:sp modelId="{0AF89EEE-D3F9-47F5-86C0-DFA13AC4C8B1}">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A8563C-4BCC-43F8-9829-C4C138AAD54F}">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HOWEVER - Consider what other offences may have been committed here?</a:t>
          </a:r>
          <a:endParaRPr lang="en-US" sz="2200" kern="120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1FA4B-F292-4385-B2EA-31EDD96C48A0}">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E0787-2331-458F-9ECA-BBEB5FD2B9FB}">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Go to a rear window and start to jemmy the window open.</a:t>
          </a:r>
          <a:endParaRPr lang="en-US" sz="2800" kern="1200"/>
        </a:p>
      </dsp:txBody>
      <dsp:txXfrm>
        <a:off x="394737" y="1117886"/>
        <a:ext cx="2930037" cy="1819255"/>
      </dsp:txXfrm>
    </dsp:sp>
    <dsp:sp modelId="{0ACF37D6-7202-469F-81C3-E35378265DF3}">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A1EEE-C504-45ED-A998-BC3AC3E4D959}">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This is more than merely preparatory.</a:t>
          </a:r>
          <a:endParaRPr lang="en-US" sz="2800" kern="1200"/>
        </a:p>
      </dsp:txBody>
      <dsp:txXfrm>
        <a:off x="4114250" y="1117886"/>
        <a:ext cx="2930037" cy="1819255"/>
      </dsp:txXfrm>
    </dsp:sp>
    <dsp:sp modelId="{4DDB7D0A-4DAC-4AA7-A702-88A7537F0D2E}">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C9041-4BF1-4F3F-9EE1-4F5C36059ECB}">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This is an attempt to commit an indictable offence.</a:t>
          </a:r>
          <a:endParaRPr lang="en-US" sz="28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0C1E87-E14D-48A3-9573-EE0BDB98CAD2}"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7F790B-CC28-4999-9DB8-B8867E7072D6}" type="slidenum">
              <a:rPr lang="en-GB" smtClean="0"/>
              <a:t>‹#›</a:t>
            </a:fld>
            <a:endParaRPr lang="en-GB"/>
          </a:p>
        </p:txBody>
      </p:sp>
    </p:spTree>
    <p:extLst>
      <p:ext uri="{BB962C8B-B14F-4D97-AF65-F5344CB8AC3E}">
        <p14:creationId xmlns:p14="http://schemas.microsoft.com/office/powerpoint/2010/main" val="2319446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police have to provide evidence that the act was immediately, and not remotely, connected with the commission of the crime as well as more than merely preparatory. Intent is looked at in more detail in the following slide; Offence to which this section applies includes indictable or triable either way offences, it does not apply to summary offences. This means you cannot ‘attempt to commit’ a summary offence (e.g. depositing litter or taking a vehicle without the owner’s consent</a:t>
            </a:r>
          </a:p>
        </p:txBody>
      </p:sp>
      <p:sp>
        <p:nvSpPr>
          <p:cNvPr id="4" name="Slide Number Placeholder 3"/>
          <p:cNvSpPr>
            <a:spLocks noGrp="1"/>
          </p:cNvSpPr>
          <p:nvPr>
            <p:ph type="sldNum" sz="quarter" idx="5"/>
          </p:nvPr>
        </p:nvSpPr>
        <p:spPr/>
        <p:txBody>
          <a:bodyPr/>
          <a:lstStyle/>
          <a:p>
            <a:fld id="{4B7F790B-CC28-4999-9DB8-B8867E7072D6}" type="slidenum">
              <a:rPr lang="en-GB" smtClean="0"/>
              <a:t>3</a:t>
            </a:fld>
            <a:endParaRPr lang="en-GB"/>
          </a:p>
        </p:txBody>
      </p:sp>
    </p:spTree>
    <p:extLst>
      <p:ext uri="{BB962C8B-B14F-4D97-AF65-F5344CB8AC3E}">
        <p14:creationId xmlns:p14="http://schemas.microsoft.com/office/powerpoint/2010/main" val="90280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as to whether an act is more than merely preparatory to the commission of an offence is ultimately one for the jury to decide. However 2 tests have been set out over the years and have been accepted by the Appeal Courts: 1) The test set out in R v Eagleton 1855 (Dears 515) states: Whether there was any further act on the defendant’s part remaining to be done before the completion of the crime. </a:t>
            </a:r>
          </a:p>
        </p:txBody>
      </p:sp>
      <p:sp>
        <p:nvSpPr>
          <p:cNvPr id="4" name="Slide Number Placeholder 3"/>
          <p:cNvSpPr>
            <a:spLocks noGrp="1"/>
          </p:cNvSpPr>
          <p:nvPr>
            <p:ph type="sldNum" sz="quarter" idx="5"/>
          </p:nvPr>
        </p:nvSpPr>
        <p:spPr/>
        <p:txBody>
          <a:bodyPr/>
          <a:lstStyle/>
          <a:p>
            <a:fld id="{4B7F790B-CC28-4999-9DB8-B8867E7072D6}" type="slidenum">
              <a:rPr lang="en-GB" smtClean="0"/>
              <a:t>5</a:t>
            </a:fld>
            <a:endParaRPr lang="en-GB"/>
          </a:p>
        </p:txBody>
      </p:sp>
    </p:spTree>
    <p:extLst>
      <p:ext uri="{BB962C8B-B14F-4D97-AF65-F5344CB8AC3E}">
        <p14:creationId xmlns:p14="http://schemas.microsoft.com/office/powerpoint/2010/main" val="380849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does not matter, for the offence of criminal attempt, whether the attempted offence would actually have been impossible to carry out. Section 1(2) of the Criminal Attempts Act 1981, makes it is possible for someone to attempt the impossible</a:t>
            </a:r>
          </a:p>
        </p:txBody>
      </p:sp>
      <p:sp>
        <p:nvSpPr>
          <p:cNvPr id="4" name="Slide Number Placeholder 3"/>
          <p:cNvSpPr>
            <a:spLocks noGrp="1"/>
          </p:cNvSpPr>
          <p:nvPr>
            <p:ph type="sldNum" sz="quarter" idx="5"/>
          </p:nvPr>
        </p:nvSpPr>
        <p:spPr/>
        <p:txBody>
          <a:bodyPr/>
          <a:lstStyle/>
          <a:p>
            <a:fld id="{4B7F790B-CC28-4999-9DB8-B8867E7072D6}" type="slidenum">
              <a:rPr lang="en-GB" smtClean="0"/>
              <a:t>6</a:t>
            </a:fld>
            <a:endParaRPr lang="en-GB"/>
          </a:p>
        </p:txBody>
      </p:sp>
    </p:spTree>
    <p:extLst>
      <p:ext uri="{BB962C8B-B14F-4D97-AF65-F5344CB8AC3E}">
        <p14:creationId xmlns:p14="http://schemas.microsoft.com/office/powerpoint/2010/main" val="3507307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7F790B-CC28-4999-9DB8-B8867E7072D6}" type="slidenum">
              <a:rPr lang="en-GB" smtClean="0"/>
              <a:t>7</a:t>
            </a:fld>
            <a:endParaRPr lang="en-GB"/>
          </a:p>
        </p:txBody>
      </p:sp>
    </p:spTree>
    <p:extLst>
      <p:ext uri="{BB962C8B-B14F-4D97-AF65-F5344CB8AC3E}">
        <p14:creationId xmlns:p14="http://schemas.microsoft.com/office/powerpoint/2010/main" val="138716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7F790B-CC28-4999-9DB8-B8867E7072D6}" type="slidenum">
              <a:rPr lang="en-GB" smtClean="0"/>
              <a:t>10</a:t>
            </a:fld>
            <a:endParaRPr lang="en-GB"/>
          </a:p>
        </p:txBody>
      </p:sp>
    </p:spTree>
    <p:extLst>
      <p:ext uri="{BB962C8B-B14F-4D97-AF65-F5344CB8AC3E}">
        <p14:creationId xmlns:p14="http://schemas.microsoft.com/office/powerpoint/2010/main" val="1671553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to get into pairs. Pairs to attempt the multiple choice questions that appear on the next few slides. Pairs to shares their answer and views with the rest of the class</a:t>
            </a:r>
          </a:p>
        </p:txBody>
      </p:sp>
      <p:sp>
        <p:nvSpPr>
          <p:cNvPr id="4" name="Slide Number Placeholder 3"/>
          <p:cNvSpPr>
            <a:spLocks noGrp="1"/>
          </p:cNvSpPr>
          <p:nvPr>
            <p:ph type="sldNum" sz="quarter" idx="5"/>
          </p:nvPr>
        </p:nvSpPr>
        <p:spPr/>
        <p:txBody>
          <a:bodyPr/>
          <a:lstStyle/>
          <a:p>
            <a:fld id="{4B7F790B-CC28-4999-9DB8-B8867E7072D6}" type="slidenum">
              <a:rPr lang="en-GB" smtClean="0"/>
              <a:t>11</a:t>
            </a:fld>
            <a:endParaRPr lang="en-GB"/>
          </a:p>
        </p:txBody>
      </p:sp>
    </p:spTree>
    <p:extLst>
      <p:ext uri="{BB962C8B-B14F-4D97-AF65-F5344CB8AC3E}">
        <p14:creationId xmlns:p14="http://schemas.microsoft.com/office/powerpoint/2010/main" val="1171033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 When the car door has been opened</a:t>
            </a:r>
          </a:p>
        </p:txBody>
      </p:sp>
      <p:sp>
        <p:nvSpPr>
          <p:cNvPr id="4" name="Slide Number Placeholder 3"/>
          <p:cNvSpPr>
            <a:spLocks noGrp="1"/>
          </p:cNvSpPr>
          <p:nvPr>
            <p:ph type="sldNum" sz="quarter" idx="5"/>
          </p:nvPr>
        </p:nvSpPr>
        <p:spPr/>
        <p:txBody>
          <a:bodyPr/>
          <a:lstStyle/>
          <a:p>
            <a:fld id="{4B7F790B-CC28-4999-9DB8-B8867E7072D6}" type="slidenum">
              <a:rPr lang="en-GB" smtClean="0"/>
              <a:t>12</a:t>
            </a:fld>
            <a:endParaRPr lang="en-GB"/>
          </a:p>
        </p:txBody>
      </p:sp>
    </p:spTree>
    <p:extLst>
      <p:ext uri="{BB962C8B-B14F-4D97-AF65-F5344CB8AC3E}">
        <p14:creationId xmlns:p14="http://schemas.microsoft.com/office/powerpoint/2010/main" val="1548708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 TWOC is a summary offence therefore there is no criminal attempt</a:t>
            </a:r>
          </a:p>
        </p:txBody>
      </p:sp>
      <p:sp>
        <p:nvSpPr>
          <p:cNvPr id="4" name="Slide Number Placeholder 3"/>
          <p:cNvSpPr>
            <a:spLocks noGrp="1"/>
          </p:cNvSpPr>
          <p:nvPr>
            <p:ph type="sldNum" sz="quarter" idx="5"/>
          </p:nvPr>
        </p:nvSpPr>
        <p:spPr/>
        <p:txBody>
          <a:bodyPr/>
          <a:lstStyle/>
          <a:p>
            <a:fld id="{4B7F790B-CC28-4999-9DB8-B8867E7072D6}" type="slidenum">
              <a:rPr lang="en-GB" smtClean="0"/>
              <a:t>13</a:t>
            </a:fld>
            <a:endParaRPr lang="en-GB"/>
          </a:p>
        </p:txBody>
      </p:sp>
    </p:spTree>
    <p:extLst>
      <p:ext uri="{BB962C8B-B14F-4D97-AF65-F5344CB8AC3E}">
        <p14:creationId xmlns:p14="http://schemas.microsoft.com/office/powerpoint/2010/main" val="4042895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 Even though SPELL cannot commit the full offence as these were not ecstasy tablets it was his INTENT to sell these as ecstasy tablets (controlled drugs)</a:t>
            </a:r>
          </a:p>
        </p:txBody>
      </p:sp>
      <p:sp>
        <p:nvSpPr>
          <p:cNvPr id="4" name="Slide Number Placeholder 3"/>
          <p:cNvSpPr>
            <a:spLocks noGrp="1"/>
          </p:cNvSpPr>
          <p:nvPr>
            <p:ph type="sldNum" sz="quarter" idx="5"/>
          </p:nvPr>
        </p:nvSpPr>
        <p:spPr/>
        <p:txBody>
          <a:bodyPr/>
          <a:lstStyle/>
          <a:p>
            <a:fld id="{4B7F790B-CC28-4999-9DB8-B8867E7072D6}" type="slidenum">
              <a:rPr lang="en-GB" smtClean="0"/>
              <a:t>14</a:t>
            </a:fld>
            <a:endParaRPr lang="en-GB"/>
          </a:p>
        </p:txBody>
      </p:sp>
    </p:spTree>
    <p:extLst>
      <p:ext uri="{BB962C8B-B14F-4D97-AF65-F5344CB8AC3E}">
        <p14:creationId xmlns:p14="http://schemas.microsoft.com/office/powerpoint/2010/main" val="815585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7650E-6EBF-E479-CBDF-1072995F80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F580F5-E611-487D-C707-5F696311FF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1B0F8B-6005-E29D-D675-E24F005656E3}"/>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D9763464-3C11-C8A4-FAC6-DB79340802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5FF27D-38FF-7B0D-D204-5EFD92C60572}"/>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1431397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FDBC3-6D8C-48B5-27BB-ED460019B1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C3C631-3DD1-5A63-D8B8-DD912F149E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539C13-CB66-C140-268A-1ACC4BA97C41}"/>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029F1535-51EE-5A35-DB0A-16AB0869DD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CF051-6CBB-E374-A048-DC3B7645756E}"/>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1396622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B5AD9-FD23-47F4-F03C-58DFFBAD2A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E3FCD7-BB4B-A474-EE4A-E030F8D373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49478B-AFBA-B3D7-2509-51A63385E295}"/>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C95537CB-A755-67FF-39EA-FC7CB06C4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F6CE6-A447-D043-3898-9DB5288FC4AC}"/>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191349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E6F3F-BF1B-1ACC-269E-E278A7F82A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5E59FE-1E61-51C4-2484-6D0CF57622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E0E4C5-86FE-10BB-5A45-2E9F767D5F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5EECE6-B3E3-4EAD-54CE-A8319509A5B8}"/>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6" name="Footer Placeholder 5">
            <a:extLst>
              <a:ext uri="{FF2B5EF4-FFF2-40B4-BE49-F238E27FC236}">
                <a16:creationId xmlns:a16="http://schemas.microsoft.com/office/drawing/2014/main" id="{A017FDAA-D077-4DA3-EC44-2D7CDE0EF0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AE44C-E978-D705-BEFC-8D3A07F6B967}"/>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807500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3A71C-D507-590B-0457-570EC5CDB8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874C2A-E434-2351-59AD-B2CEB065F4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FFD447-6E13-6488-384F-ECA2733647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306B6E-81FF-BFBC-4FC1-665A4BF62D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8031F0-49BC-D119-E4BD-6B758A3946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9AAA66-661B-DC32-E237-A0A122134557}"/>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8" name="Footer Placeholder 7">
            <a:extLst>
              <a:ext uri="{FF2B5EF4-FFF2-40B4-BE49-F238E27FC236}">
                <a16:creationId xmlns:a16="http://schemas.microsoft.com/office/drawing/2014/main" id="{E56D2999-AE76-AAFF-7E21-048822928A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DDE402-C082-DD25-4024-6184FE3B5450}"/>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2186166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BE85-681D-1FFF-7FEA-566C51834A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BC4C1C-81F4-4BD9-8FF4-FEFDA9D1A177}"/>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4" name="Footer Placeholder 3">
            <a:extLst>
              <a:ext uri="{FF2B5EF4-FFF2-40B4-BE49-F238E27FC236}">
                <a16:creationId xmlns:a16="http://schemas.microsoft.com/office/drawing/2014/main" id="{35F86C29-7C4A-2AB2-A259-2C6FEB988C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7ACB6F-12BC-1E14-5E7B-0F89725480D5}"/>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2552406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832171-A034-4912-CDC9-71A75B28BD3A}"/>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3" name="Footer Placeholder 2">
            <a:extLst>
              <a:ext uri="{FF2B5EF4-FFF2-40B4-BE49-F238E27FC236}">
                <a16:creationId xmlns:a16="http://schemas.microsoft.com/office/drawing/2014/main" id="{196AE7EF-7E49-7098-CF53-37F55798E7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8D16A6-5A96-C90A-824E-5E46BC816515}"/>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232597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E9ED-EED1-8416-934E-E5B7F711AC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B1006-8049-0EE5-F662-51BA58D687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083480-07CC-78BE-533B-9BE09A7E3E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4F8B88-FCCC-2840-A3B6-2B89C19F8F9A}"/>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6" name="Footer Placeholder 5">
            <a:extLst>
              <a:ext uri="{FF2B5EF4-FFF2-40B4-BE49-F238E27FC236}">
                <a16:creationId xmlns:a16="http://schemas.microsoft.com/office/drawing/2014/main" id="{AD64398E-FB36-9F63-703A-F0E1D5FE8B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91368C-586E-E5C0-E66A-32E2E6D9E91F}"/>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2720331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B0DD-5BBB-C03C-7E11-82FC02A14F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60587B-2FC7-43AC-0110-0EDC5E387C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64A7FE-76A1-ADCB-3FC8-C72CF02886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4F4A7D-B9DE-5145-DC1A-CBA77FE67B48}"/>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6" name="Footer Placeholder 5">
            <a:extLst>
              <a:ext uri="{FF2B5EF4-FFF2-40B4-BE49-F238E27FC236}">
                <a16:creationId xmlns:a16="http://schemas.microsoft.com/office/drawing/2014/main" id="{DB4F57EF-DE7C-4037-B011-8AF2F9F777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1E065E-33B2-5F17-CA99-C9C4AE0ECD1D}"/>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584615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C095-ACDA-4DA9-8822-C38B1EF9B9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D769D3-F85F-4D04-24DE-5470BF78FC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38D58-4018-DF5F-5E54-5A85F73B6AE5}"/>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4E44F6E3-9AA1-A1AD-DBE0-E2EA767CDA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C71F21-678E-095C-A2F5-445CBDB5CBE0}"/>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3895428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BD5674-568A-FE61-1F39-92DD80F29E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F8BA9-3A2A-C06C-E99C-B58B4E19E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A8130-B30D-2328-F9FD-DDEDCCC824A2}"/>
              </a:ext>
            </a:extLst>
          </p:cNvPr>
          <p:cNvSpPr>
            <a:spLocks noGrp="1"/>
          </p:cNvSpPr>
          <p:nvPr>
            <p:ph type="dt" sz="half" idx="10"/>
          </p:nvPr>
        </p:nvSpPr>
        <p:spPr/>
        <p:txBody>
          <a:body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FE9BE1DE-87F9-658D-7929-06A61BB41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4E2647-77B2-5B80-778C-86711F963A23}"/>
              </a:ext>
            </a:extLst>
          </p:cNvPr>
          <p:cNvSpPr>
            <a:spLocks noGrp="1"/>
          </p:cNvSpPr>
          <p:nvPr>
            <p:ph type="sldNum" sz="quarter" idx="12"/>
          </p:nvPr>
        </p:nvSpPr>
        <p:spPr/>
        <p:txBody>
          <a:bodyPr/>
          <a:lstStyle/>
          <a:p>
            <a:fld id="{95F1B57C-CAE6-4F0F-BD53-77DF5B43C3F1}" type="slidenum">
              <a:rPr lang="en-GB" smtClean="0"/>
              <a:t>‹#›</a:t>
            </a:fld>
            <a:endParaRPr lang="en-GB"/>
          </a:p>
        </p:txBody>
      </p:sp>
    </p:spTree>
    <p:extLst>
      <p:ext uri="{BB962C8B-B14F-4D97-AF65-F5344CB8AC3E}">
        <p14:creationId xmlns:p14="http://schemas.microsoft.com/office/powerpoint/2010/main" val="823580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49B7E3-D9AA-940C-FF68-E570CA4FED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6F4455-F96D-863E-A22A-4075F44B43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2289D-9453-982B-D3C5-6009F16510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DC0941-E11B-4923-9F1C-E9D681FBBCBF}" type="datetimeFigureOut">
              <a:rPr lang="en-GB" smtClean="0"/>
              <a:t>01/10/2024</a:t>
            </a:fld>
            <a:endParaRPr lang="en-GB"/>
          </a:p>
        </p:txBody>
      </p:sp>
      <p:sp>
        <p:nvSpPr>
          <p:cNvPr id="5" name="Footer Placeholder 4">
            <a:extLst>
              <a:ext uri="{FF2B5EF4-FFF2-40B4-BE49-F238E27FC236}">
                <a16:creationId xmlns:a16="http://schemas.microsoft.com/office/drawing/2014/main" id="{2777454C-4442-3914-E81F-D46B36E23D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0512AC-8140-A4A7-DD48-9C4B18A7F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F1B57C-CAE6-4F0F-BD53-77DF5B43C3F1}" type="slidenum">
              <a:rPr lang="en-GB" smtClean="0"/>
              <a:t>‹#›</a:t>
            </a:fld>
            <a:endParaRPr lang="en-GB"/>
          </a:p>
        </p:txBody>
      </p:sp>
    </p:spTree>
    <p:extLst>
      <p:ext uri="{BB962C8B-B14F-4D97-AF65-F5344CB8AC3E}">
        <p14:creationId xmlns:p14="http://schemas.microsoft.com/office/powerpoint/2010/main" val="3204481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lose-up of a person's hands in handcuffs&#10;&#10;Description automatically generated">
            <a:extLst>
              <a:ext uri="{FF2B5EF4-FFF2-40B4-BE49-F238E27FC236}">
                <a16:creationId xmlns:a16="http://schemas.microsoft.com/office/drawing/2014/main" id="{5837236F-5401-9D09-221D-045F82DC72D8}"/>
              </a:ext>
            </a:extLst>
          </p:cNvPr>
          <p:cNvPicPr>
            <a:picLocks noChangeAspect="1"/>
          </p:cNvPicPr>
          <p:nvPr/>
        </p:nvPicPr>
        <p:blipFill>
          <a:blip r:embed="rId2"/>
          <a:srcRect t="9091" r="13818"/>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922183-8B89-8FDB-896D-0A349B77F996}"/>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Criminal Attempts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286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Magnifying glass on clear background">
            <a:extLst>
              <a:ext uri="{FF2B5EF4-FFF2-40B4-BE49-F238E27FC236}">
                <a16:creationId xmlns:a16="http://schemas.microsoft.com/office/drawing/2014/main" id="{13FBF5FD-689E-530E-8583-6C574B5AD7C3}"/>
              </a:ext>
            </a:extLst>
          </p:cNvPr>
          <p:cNvPicPr>
            <a:picLocks noChangeAspect="1"/>
          </p:cNvPicPr>
          <p:nvPr/>
        </p:nvPicPr>
        <p:blipFill>
          <a:blip r:embed="rId2"/>
          <a:srcRect l="36810" r="10530" b="-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EA9AD-7D14-B177-3D26-31161695AC41}"/>
              </a:ext>
            </a:extLst>
          </p:cNvPr>
          <p:cNvSpPr>
            <a:spLocks noGrp="1"/>
          </p:cNvSpPr>
          <p:nvPr>
            <p:ph type="title"/>
          </p:nvPr>
        </p:nvSpPr>
        <p:spPr>
          <a:xfrm>
            <a:off x="6115317" y="405685"/>
            <a:ext cx="5464968" cy="1559301"/>
          </a:xfrm>
        </p:spPr>
        <p:txBody>
          <a:bodyPr>
            <a:normAutofit/>
          </a:bodyPr>
          <a:lstStyle/>
          <a:p>
            <a:r>
              <a:rPr lang="en-GB" sz="4000"/>
              <a:t>Aims and Objectives</a:t>
            </a:r>
          </a:p>
        </p:txBody>
      </p:sp>
      <p:sp>
        <p:nvSpPr>
          <p:cNvPr id="7" name="Content Placeholder 6">
            <a:extLst>
              <a:ext uri="{FF2B5EF4-FFF2-40B4-BE49-F238E27FC236}">
                <a16:creationId xmlns:a16="http://schemas.microsoft.com/office/drawing/2014/main" id="{90E2EBCE-88AA-36E7-F864-00ACCE2969CA}"/>
              </a:ext>
            </a:extLst>
          </p:cNvPr>
          <p:cNvSpPr>
            <a:spLocks noGrp="1"/>
          </p:cNvSpPr>
          <p:nvPr>
            <p:ph idx="1"/>
          </p:nvPr>
        </p:nvSpPr>
        <p:spPr>
          <a:xfrm>
            <a:off x="6115317" y="2743200"/>
            <a:ext cx="5247340" cy="3496878"/>
          </a:xfrm>
        </p:spPr>
        <p:txBody>
          <a:bodyPr anchor="ctr">
            <a:normAutofit/>
          </a:bodyPr>
          <a:lstStyle/>
          <a:p>
            <a:r>
              <a:rPr lang="en-GB" sz="2000" dirty="0"/>
              <a:t>Describe the points to prove relating to a Criminal Attempts offence. </a:t>
            </a:r>
          </a:p>
          <a:p>
            <a:r>
              <a:rPr lang="en-GB" sz="2000" dirty="0"/>
              <a:t>Identify when a Criminal Attempts offence has taken place.</a:t>
            </a:r>
          </a:p>
        </p:txBody>
      </p:sp>
    </p:spTree>
    <p:extLst>
      <p:ext uri="{BB962C8B-B14F-4D97-AF65-F5344CB8AC3E}">
        <p14:creationId xmlns:p14="http://schemas.microsoft.com/office/powerpoint/2010/main" val="1509528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382D0-7856-6FF6-CE3C-8B82F3A5F2C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Criminal Attempts</a:t>
            </a:r>
          </a:p>
        </p:txBody>
      </p:sp>
      <p:pic>
        <p:nvPicPr>
          <p:cNvPr id="5" name="Content Placeholder 4" descr="A close-up of a diagram&#10;&#10;Description automatically generated">
            <a:extLst>
              <a:ext uri="{FF2B5EF4-FFF2-40B4-BE49-F238E27FC236}">
                <a16:creationId xmlns:a16="http://schemas.microsoft.com/office/drawing/2014/main" id="{13F848F3-61FC-E2BA-184A-266B535D3E40}"/>
              </a:ext>
            </a:extLst>
          </p:cNvPr>
          <p:cNvPicPr>
            <a:picLocks noGrp="1" noChangeAspect="1"/>
          </p:cNvPicPr>
          <p:nvPr>
            <p:ph idx="1"/>
          </p:nvPr>
        </p:nvPicPr>
        <p:blipFill>
          <a:blip r:embed="rId3"/>
          <a:stretch>
            <a:fillRect/>
          </a:stretch>
        </p:blipFill>
        <p:spPr>
          <a:xfrm>
            <a:off x="4777316" y="1065706"/>
            <a:ext cx="6780700" cy="4724258"/>
          </a:xfrm>
          <a:prstGeom prst="rect">
            <a:avLst/>
          </a:prstGeom>
        </p:spPr>
      </p:pic>
    </p:spTree>
    <p:extLst>
      <p:ext uri="{BB962C8B-B14F-4D97-AF65-F5344CB8AC3E}">
        <p14:creationId xmlns:p14="http://schemas.microsoft.com/office/powerpoint/2010/main" val="578598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584667D1-14D4-6AB2-F616-330D5C3994F9}"/>
              </a:ext>
            </a:extLst>
          </p:cNvPr>
          <p:cNvGraphicFramePr>
            <a:graphicFrameLocks noGrp="1"/>
          </p:cNvGraphicFramePr>
          <p:nvPr>
            <p:ph idx="1"/>
            <p:extLst>
              <p:ext uri="{D42A27DB-BD31-4B8C-83A1-F6EECF244321}">
                <p14:modId xmlns:p14="http://schemas.microsoft.com/office/powerpoint/2010/main" val="312993084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25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15841D59-D812-531E-54C7-5653C6E743A7}"/>
              </a:ext>
            </a:extLst>
          </p:cNvPr>
          <p:cNvPicPr>
            <a:picLocks noGrp="1" noChangeAspect="1"/>
          </p:cNvPicPr>
          <p:nvPr>
            <p:ph idx="1"/>
          </p:nvPr>
        </p:nvPicPr>
        <p:blipFill>
          <a:blip r:embed="rId3"/>
          <a:srcRect r="1760"/>
          <a:stretch/>
        </p:blipFill>
        <p:spPr>
          <a:xfrm>
            <a:off x="20" y="1282"/>
            <a:ext cx="12191980" cy="6856718"/>
          </a:xfrm>
          <a:prstGeom prst="rect">
            <a:avLst/>
          </a:prstGeom>
        </p:spPr>
      </p:pic>
    </p:spTree>
    <p:extLst>
      <p:ext uri="{BB962C8B-B14F-4D97-AF65-F5344CB8AC3E}">
        <p14:creationId xmlns:p14="http://schemas.microsoft.com/office/powerpoint/2010/main" val="2090984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up of a message&#10;&#10;Description automatically generated">
            <a:extLst>
              <a:ext uri="{FF2B5EF4-FFF2-40B4-BE49-F238E27FC236}">
                <a16:creationId xmlns:a16="http://schemas.microsoft.com/office/drawing/2014/main" id="{623C8E5F-A1B4-626F-8C7E-C1E8C89C71C4}"/>
              </a:ext>
            </a:extLst>
          </p:cNvPr>
          <p:cNvPicPr>
            <a:picLocks noGrp="1" noChangeAspect="1"/>
          </p:cNvPicPr>
          <p:nvPr>
            <p:ph idx="1"/>
          </p:nvPr>
        </p:nvPicPr>
        <p:blipFill>
          <a:blip r:embed="rId3"/>
          <a:stretch>
            <a:fillRect/>
          </a:stretch>
        </p:blipFill>
        <p:spPr>
          <a:xfrm>
            <a:off x="961375" y="643466"/>
            <a:ext cx="10269250" cy="5571067"/>
          </a:xfrm>
          <a:prstGeom prst="rect">
            <a:avLst/>
          </a:prstGeom>
        </p:spPr>
      </p:pic>
    </p:spTree>
    <p:extLst>
      <p:ext uri="{BB962C8B-B14F-4D97-AF65-F5344CB8AC3E}">
        <p14:creationId xmlns:p14="http://schemas.microsoft.com/office/powerpoint/2010/main" val="2727925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7FDC2-BB0D-E745-185D-297CE83547F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Example:</a:t>
            </a:r>
          </a:p>
        </p:txBody>
      </p:sp>
      <p:sp>
        <p:nvSpPr>
          <p:cNvPr id="3" name="Content Placeholder 2">
            <a:extLst>
              <a:ext uri="{FF2B5EF4-FFF2-40B4-BE49-F238E27FC236}">
                <a16:creationId xmlns:a16="http://schemas.microsoft.com/office/drawing/2014/main" id="{F8DAC231-C32B-75B1-11B6-F2F0713DB4FF}"/>
              </a:ext>
            </a:extLst>
          </p:cNvPr>
          <p:cNvSpPr>
            <a:spLocks noGrp="1"/>
          </p:cNvSpPr>
          <p:nvPr>
            <p:ph idx="1"/>
          </p:nvPr>
        </p:nvSpPr>
        <p:spPr>
          <a:xfrm>
            <a:off x="4810259" y="649480"/>
            <a:ext cx="6555347" cy="5546047"/>
          </a:xfrm>
        </p:spPr>
        <p:txBody>
          <a:bodyPr anchor="ctr">
            <a:normAutofit/>
          </a:bodyPr>
          <a:lstStyle/>
          <a:p>
            <a:pPr marL="0" indent="0">
              <a:buNone/>
            </a:pPr>
            <a:r>
              <a:rPr lang="en-GB" sz="2400" dirty="0"/>
              <a:t>A woman tries to steal property from an open bag: she gently puts her hand into another person’s open bag whilst standing next to them on a bus. </a:t>
            </a:r>
          </a:p>
          <a:p>
            <a:pPr marL="0" indent="0">
              <a:buNone/>
            </a:pPr>
            <a:r>
              <a:rPr lang="en-GB" sz="2400" dirty="0"/>
              <a:t>The woman intends to steal a purse, wallet or mobile phone but when she feels around inside the bag, she realises the bag is empty. </a:t>
            </a:r>
          </a:p>
          <a:p>
            <a:pPr marL="0" indent="0">
              <a:buNone/>
            </a:pPr>
            <a:endParaRPr lang="en-GB" sz="2400" dirty="0"/>
          </a:p>
          <a:p>
            <a:pPr marL="0" indent="0">
              <a:buNone/>
            </a:pPr>
            <a:r>
              <a:rPr lang="en-GB" sz="2400" dirty="0"/>
              <a:t>Even though the full offence of theft is impossible, she has still attempted to commit the offence of theft.</a:t>
            </a:r>
          </a:p>
        </p:txBody>
      </p:sp>
    </p:spTree>
    <p:extLst>
      <p:ext uri="{BB962C8B-B14F-4D97-AF65-F5344CB8AC3E}">
        <p14:creationId xmlns:p14="http://schemas.microsoft.com/office/powerpoint/2010/main" val="29995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E33DB-6ECC-580A-057A-958EC7164923}"/>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Preparing</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7B64B49B-51B3-7CC6-87B7-8D92DC2C1968}"/>
              </a:ext>
            </a:extLst>
          </p:cNvPr>
          <p:cNvGraphicFramePr>
            <a:graphicFrameLocks noGrp="1"/>
          </p:cNvGraphicFramePr>
          <p:nvPr>
            <p:ph idx="1"/>
            <p:extLst>
              <p:ext uri="{D42A27DB-BD31-4B8C-83A1-F6EECF244321}">
                <p14:modId xmlns:p14="http://schemas.microsoft.com/office/powerpoint/2010/main" val="2976484651"/>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6776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E1B06-AD02-AD42-F30C-1000A1F7A8D1}"/>
              </a:ext>
            </a:extLst>
          </p:cNvPr>
          <p:cNvSpPr>
            <a:spLocks noGrp="1"/>
          </p:cNvSpPr>
          <p:nvPr>
            <p:ph type="title"/>
          </p:nvPr>
        </p:nvSpPr>
        <p:spPr/>
        <p:txBody>
          <a:bodyPr/>
          <a:lstStyle/>
          <a:p>
            <a:r>
              <a:rPr lang="en-GB" dirty="0"/>
              <a:t>Next step</a:t>
            </a:r>
          </a:p>
        </p:txBody>
      </p:sp>
      <p:graphicFrame>
        <p:nvGraphicFramePr>
          <p:cNvPr id="5" name="Content Placeholder 2">
            <a:extLst>
              <a:ext uri="{FF2B5EF4-FFF2-40B4-BE49-F238E27FC236}">
                <a16:creationId xmlns:a16="http://schemas.microsoft.com/office/drawing/2014/main" id="{BED3EA0A-0FE9-4E1F-613B-B0C795CE907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3489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A8BF34-083D-9F48-5EC6-630F2342939C}"/>
              </a:ext>
            </a:extLst>
          </p:cNvPr>
          <p:cNvSpPr>
            <a:spLocks noGrp="1"/>
          </p:cNvSpPr>
          <p:nvPr>
            <p:ph type="title"/>
          </p:nvPr>
        </p:nvSpPr>
        <p:spPr>
          <a:xfrm>
            <a:off x="1143000" y="990599"/>
            <a:ext cx="9906000" cy="685800"/>
          </a:xfrm>
        </p:spPr>
        <p:txBody>
          <a:bodyPr anchor="t">
            <a:normAutofit/>
          </a:bodyPr>
          <a:lstStyle/>
          <a:p>
            <a:r>
              <a:rPr lang="en-GB" sz="4000"/>
              <a:t>Attempt</a:t>
            </a:r>
          </a:p>
        </p:txBody>
      </p:sp>
      <p:graphicFrame>
        <p:nvGraphicFramePr>
          <p:cNvPr id="26" name="Content Placeholder 2">
            <a:extLst>
              <a:ext uri="{FF2B5EF4-FFF2-40B4-BE49-F238E27FC236}">
                <a16:creationId xmlns:a16="http://schemas.microsoft.com/office/drawing/2014/main" id="{1C23F87B-E60C-7F26-8AD4-DAE14F3AB7E1}"/>
              </a:ext>
            </a:extLst>
          </p:cNvPr>
          <p:cNvGraphicFramePr>
            <a:graphicFrameLocks noGrp="1"/>
          </p:cNvGraphicFramePr>
          <p:nvPr>
            <p:ph idx="1"/>
            <p:extLst>
              <p:ext uri="{D42A27DB-BD31-4B8C-83A1-F6EECF244321}">
                <p14:modId xmlns:p14="http://schemas.microsoft.com/office/powerpoint/2010/main" val="1422108308"/>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813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95859-A825-15D1-84C6-529D2E2EF76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Task</a:t>
            </a:r>
          </a:p>
        </p:txBody>
      </p:sp>
      <p:pic>
        <p:nvPicPr>
          <p:cNvPr id="5" name="Content Placeholder 4" descr="A group of hands holding up blue letters&#10;&#10;Description automatically generated">
            <a:extLst>
              <a:ext uri="{FF2B5EF4-FFF2-40B4-BE49-F238E27FC236}">
                <a16:creationId xmlns:a16="http://schemas.microsoft.com/office/drawing/2014/main" id="{B4A6F59D-8A01-B536-2227-7B05B625A660}"/>
              </a:ext>
            </a:extLst>
          </p:cNvPr>
          <p:cNvPicPr>
            <a:picLocks noGrp="1" noChangeAspect="1"/>
          </p:cNvPicPr>
          <p:nvPr>
            <p:ph idx="1"/>
          </p:nvPr>
        </p:nvPicPr>
        <p:blipFill>
          <a:blip r:embed="rId3"/>
          <a:stretch>
            <a:fillRect/>
          </a:stretch>
        </p:blipFill>
        <p:spPr>
          <a:xfrm>
            <a:off x="4842603" y="467208"/>
            <a:ext cx="6545397" cy="5923584"/>
          </a:xfrm>
          <a:prstGeom prst="rect">
            <a:avLst/>
          </a:prstGeom>
        </p:spPr>
      </p:pic>
    </p:spTree>
    <p:extLst>
      <p:ext uri="{BB962C8B-B14F-4D97-AF65-F5344CB8AC3E}">
        <p14:creationId xmlns:p14="http://schemas.microsoft.com/office/powerpoint/2010/main" val="3670870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0E74AAE-7B36-DA7F-BDD4-F537AB6F97CB}"/>
              </a:ext>
            </a:extLst>
          </p:cNvPr>
          <p:cNvPicPr>
            <a:picLocks noGrp="1" noChangeAspect="1"/>
          </p:cNvPicPr>
          <p:nvPr>
            <p:ph idx="1"/>
          </p:nvPr>
        </p:nvPicPr>
        <p:blipFill>
          <a:blip r:embed="rId3"/>
          <a:stretch>
            <a:fillRect/>
          </a:stretch>
        </p:blipFill>
        <p:spPr>
          <a:xfrm>
            <a:off x="643156" y="457200"/>
            <a:ext cx="10905687" cy="5943600"/>
          </a:xfrm>
          <a:prstGeom prst="rect">
            <a:avLst/>
          </a:prstGeom>
        </p:spPr>
      </p:pic>
    </p:spTree>
    <p:extLst>
      <p:ext uri="{BB962C8B-B14F-4D97-AF65-F5344CB8AC3E}">
        <p14:creationId xmlns:p14="http://schemas.microsoft.com/office/powerpoint/2010/main" val="3752832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lue and white text on a white background&#10;&#10;Description automatically generated">
            <a:extLst>
              <a:ext uri="{FF2B5EF4-FFF2-40B4-BE49-F238E27FC236}">
                <a16:creationId xmlns:a16="http://schemas.microsoft.com/office/drawing/2014/main" id="{3754B1F1-80B0-C34D-B530-255F08BDBA0A}"/>
              </a:ext>
            </a:extLst>
          </p:cNvPr>
          <p:cNvPicPr>
            <a:picLocks noGrp="1" noChangeAspect="1"/>
          </p:cNvPicPr>
          <p:nvPr>
            <p:ph idx="1"/>
          </p:nvPr>
        </p:nvPicPr>
        <p:blipFill>
          <a:blip r:embed="rId3"/>
          <a:stretch>
            <a:fillRect/>
          </a:stretch>
        </p:blipFill>
        <p:spPr>
          <a:xfrm>
            <a:off x="1015999" y="457200"/>
            <a:ext cx="10160001" cy="5943600"/>
          </a:xfrm>
          <a:prstGeom prst="rect">
            <a:avLst/>
          </a:prstGeom>
        </p:spPr>
      </p:pic>
    </p:spTree>
    <p:extLst>
      <p:ext uri="{BB962C8B-B14F-4D97-AF65-F5344CB8AC3E}">
        <p14:creationId xmlns:p14="http://schemas.microsoft.com/office/powerpoint/2010/main" val="2400729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card&#10;&#10;Description automatically generated">
            <a:extLst>
              <a:ext uri="{FF2B5EF4-FFF2-40B4-BE49-F238E27FC236}">
                <a16:creationId xmlns:a16="http://schemas.microsoft.com/office/drawing/2014/main" id="{1E8F32E1-CD18-DD5B-6FFD-4D81D45F4C6B}"/>
              </a:ext>
            </a:extLst>
          </p:cNvPr>
          <p:cNvPicPr>
            <a:picLocks noGrp="1" noChangeAspect="1"/>
          </p:cNvPicPr>
          <p:nvPr>
            <p:ph idx="1"/>
          </p:nvPr>
        </p:nvPicPr>
        <p:blipFill>
          <a:blip r:embed="rId3"/>
          <a:stretch>
            <a:fillRect/>
          </a:stretch>
        </p:blipFill>
        <p:spPr>
          <a:xfrm>
            <a:off x="905082" y="457200"/>
            <a:ext cx="10381836" cy="5943600"/>
          </a:xfrm>
          <a:prstGeom prst="rect">
            <a:avLst/>
          </a:prstGeom>
        </p:spPr>
      </p:pic>
    </p:spTree>
    <p:extLst>
      <p:ext uri="{BB962C8B-B14F-4D97-AF65-F5344CB8AC3E}">
        <p14:creationId xmlns:p14="http://schemas.microsoft.com/office/powerpoint/2010/main" val="1012022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144B812-CEA1-0A45-9D15-981FB83C55E9}"/>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324DD-D381-D918-4DE9-6760369562B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41762834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569</Words>
  <Application>Microsoft Office PowerPoint</Application>
  <PresentationFormat>Widescreen</PresentationFormat>
  <Paragraphs>41</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Criminal Attempts</vt:lpstr>
      <vt:lpstr>Aims and Objectives</vt:lpstr>
      <vt:lpstr>Criminal Attempts</vt:lpstr>
      <vt:lpstr>PowerPoint Presentation</vt:lpstr>
      <vt:lpstr>PowerPoint Presentation</vt:lpstr>
      <vt:lpstr>PowerPoint Presentation</vt:lpstr>
      <vt:lpstr>Example:</vt:lpstr>
      <vt:lpstr>Preparing</vt:lpstr>
      <vt:lpstr>Next step</vt:lpstr>
      <vt:lpstr>Attempt</vt:lpstr>
      <vt:lpstr>Task</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2</cp:revision>
  <dcterms:created xsi:type="dcterms:W3CDTF">2024-09-03T11:08:23Z</dcterms:created>
  <dcterms:modified xsi:type="dcterms:W3CDTF">2024-10-01T07:29:08Z</dcterms:modified>
</cp:coreProperties>
</file>