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60" r:id="rId4"/>
    <p:sldId id="257" r:id="rId5"/>
    <p:sldId id="269" r:id="rId6"/>
    <p:sldId id="262" r:id="rId7"/>
    <p:sldId id="264" r:id="rId8"/>
    <p:sldId id="265" r:id="rId9"/>
    <p:sldId id="266" r:id="rId10"/>
    <p:sldId id="267" r:id="rId11"/>
    <p:sldId id="270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0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00CF3D-0801-4D2A-A4CB-AD3322451562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153F69-56B3-4ACD-A3C5-00D524E1B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67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
Poll Title: How confident are you with a compass?
https://www.polleverywhere.com/ranking_polls/ZxH762PfFtURfvO6wrdQ5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53F69-56B3-4ACD-A3C5-00D524E1B299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0901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
Poll Title: Can you name some parts of a compass?
https://www.polleverywhere.com/free_text_polls/5PUrYELhc5YFVMaTK9qjD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53F69-56B3-4ACD-A3C5-00D524E1B299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589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162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87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62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49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895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49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101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50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40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59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03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47AB4-C174-4BBC-8CA0-DDBCAF82923C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9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rdnancesurvey.co.uk/shop/os-maps-online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rZd0RfsC-9I" TargetMode="External"/><Relationship Id="rId4" Type="http://schemas.openxmlformats.org/officeDocument/2006/relationships/hyperlink" Target="https://www.youtube.com/watch?v=5w4qKnfJww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3455" y="1974129"/>
            <a:ext cx="10792690" cy="1655762"/>
          </a:xfrm>
        </p:spPr>
        <p:txBody>
          <a:bodyPr>
            <a:noAutofit/>
          </a:bodyPr>
          <a:lstStyle/>
          <a:p>
            <a:r>
              <a:rPr lang="en-GB" sz="9600" dirty="0" smtClean="0"/>
              <a:t>Sustainable Journeys</a:t>
            </a:r>
            <a:endParaRPr lang="en-GB" sz="9600" dirty="0" smtClean="0"/>
          </a:p>
          <a:p>
            <a:r>
              <a:rPr lang="en-GB" sz="9600" dirty="0" smtClean="0"/>
              <a:t> </a:t>
            </a:r>
            <a:r>
              <a:rPr lang="en-GB" sz="8000" dirty="0" smtClean="0"/>
              <a:t>Anatomy of Compass…</a:t>
            </a:r>
            <a:endParaRPr lang="en-GB" sz="8000" dirty="0" smtClean="0"/>
          </a:p>
        </p:txBody>
      </p:sp>
    </p:spTree>
    <p:extLst>
      <p:ext uri="{BB962C8B-B14F-4D97-AF65-F5344CB8AC3E}">
        <p14:creationId xmlns:p14="http://schemas.microsoft.com/office/powerpoint/2010/main" val="72035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11684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55" y="351270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 smtClean="0"/>
              <a:t>Anatomy of a compass…</a:t>
            </a:r>
            <a:endParaRPr lang="en-GB" sz="5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1148" y="351270"/>
            <a:ext cx="3907398" cy="292648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64" y="1708294"/>
            <a:ext cx="4762500" cy="3362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164" y="3501158"/>
            <a:ext cx="3304308" cy="3304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7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50" y="152651"/>
            <a:ext cx="10824267" cy="6444047"/>
          </a:xfrm>
        </p:spPr>
      </p:pic>
      <p:sp>
        <p:nvSpPr>
          <p:cNvPr id="6" name="TextBox 5"/>
          <p:cNvSpPr txBox="1"/>
          <p:nvPr/>
        </p:nvSpPr>
        <p:spPr>
          <a:xfrm>
            <a:off x="8271163" y="548348"/>
            <a:ext cx="2763982" cy="82434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218216" y="1760621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01888" y="2969977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149933" y="3876719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855525" y="4820651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05287" y="3935784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453332" y="2969977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35372" y="2074352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71" y="770933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17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11684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13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860" y="253133"/>
            <a:ext cx="10824267" cy="6444047"/>
          </a:xfrm>
        </p:spPr>
      </p:pic>
    </p:spTree>
    <p:extLst>
      <p:ext uri="{BB962C8B-B14F-4D97-AF65-F5344CB8AC3E}">
        <p14:creationId xmlns:p14="http://schemas.microsoft.com/office/powerpoint/2010/main" val="5839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360 degrees……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0216" y="1420091"/>
            <a:ext cx="4763799" cy="4763799"/>
          </a:xfrm>
        </p:spPr>
      </p:pic>
    </p:spTree>
    <p:extLst>
      <p:ext uri="{BB962C8B-B14F-4D97-AF65-F5344CB8AC3E}">
        <p14:creationId xmlns:p14="http://schemas.microsoft.com/office/powerpoint/2010/main" val="181967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360 degrees……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9981" y="1378528"/>
            <a:ext cx="5060780" cy="4964690"/>
          </a:xfrm>
        </p:spPr>
      </p:pic>
    </p:spTree>
    <p:extLst>
      <p:ext uri="{BB962C8B-B14F-4D97-AF65-F5344CB8AC3E}">
        <p14:creationId xmlns:p14="http://schemas.microsoft.com/office/powerpoint/2010/main" val="155792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330" y="230006"/>
            <a:ext cx="3544723" cy="637244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606" y="230006"/>
            <a:ext cx="4117161" cy="15957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39" y="2888673"/>
            <a:ext cx="5194343" cy="2025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1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4177" y="2122271"/>
            <a:ext cx="2857500" cy="28575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365124"/>
            <a:ext cx="3900055" cy="15116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61999" y="5313218"/>
            <a:ext cx="605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https://www.ordnancesurvey.co.uk/shop/os-maps-online.html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23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034853bf-5303-49dd-bb7c-fe4489285c05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20" y="392690"/>
            <a:ext cx="342265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0b383a27-efcf-4713-a401-f3ea484f7add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557" y="392690"/>
            <a:ext cx="342265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150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783" y="0"/>
            <a:ext cx="6781800" cy="6781800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253" y="0"/>
            <a:ext cx="5394036" cy="404552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1259" y="4380407"/>
            <a:ext cx="50145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www.youtube.com/watch?v=5w4qKnfJwwo</a:t>
            </a:r>
            <a:endParaRPr lang="en-GB" dirty="0" smtClean="0"/>
          </a:p>
          <a:p>
            <a:r>
              <a:rPr lang="en-GB" dirty="0" smtClean="0"/>
              <a:t>Features of a compass….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1259" y="5361618"/>
            <a:ext cx="47367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www.youtube.com/watch?v=rZd0RfsC-9I</a:t>
            </a:r>
            <a:endParaRPr lang="en-GB" dirty="0" smtClean="0"/>
          </a:p>
          <a:p>
            <a:r>
              <a:rPr lang="en-GB" dirty="0" smtClean="0"/>
              <a:t>How to take a compass bearing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54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9824b9f7-8ee8-4af6-b6c0-0da3cd15496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6091ba8a-bc86-4cc6-bb23-ded7fff01f7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73</Words>
  <Application>Microsoft Office PowerPoint</Application>
  <PresentationFormat>Widescreen</PresentationFormat>
  <Paragraphs>14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Anatomy of a compass…</vt:lpstr>
      <vt:lpstr>PowerPoint Presentation</vt:lpstr>
      <vt:lpstr>PowerPoint Presentation</vt:lpstr>
      <vt:lpstr>PowerPoint Presentation</vt:lpstr>
      <vt:lpstr>360 degrees……</vt:lpstr>
      <vt:lpstr>360 degrees……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Haylock</dc:creator>
  <cp:lastModifiedBy>Jonathan Haylock</cp:lastModifiedBy>
  <cp:revision>11</cp:revision>
  <dcterms:created xsi:type="dcterms:W3CDTF">2019-10-03T08:35:32Z</dcterms:created>
  <dcterms:modified xsi:type="dcterms:W3CDTF">2021-03-11T13:54:27Z</dcterms:modified>
</cp:coreProperties>
</file>