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63" r:id="rId7"/>
    <p:sldId id="264" r:id="rId8"/>
    <p:sldId id="265" r:id="rId9"/>
    <p:sldId id="266" r:id="rId10"/>
    <p:sldId id="259" r:id="rId11"/>
    <p:sldId id="267" r:id="rId12"/>
    <p:sldId id="26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FED73-1EC2-40CC-BDF3-3D551D9E3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6A982C-5978-41C8-9B4F-76D897199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C5AAC-2B58-4640-BA04-82485B9B0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08AA1-9D20-4802-AD71-9D4ED1E19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073BA-460F-4AB0-B35D-49DEFEFDD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60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C8135-EE75-4CF4-ADED-1FFB02BF4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EB275-4E8C-466D-B52C-E41428E08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3C04B-132D-4980-884F-8FAB700FB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D90D8-F7E0-4C44-B724-E551048E1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1E18AD-180F-41DB-A3A2-5E77CC7C8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976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9BF81-9E81-4889-AC8D-C42A901D1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415AA-22FB-4673-9372-03B7587207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77037-7672-452C-B0C4-AE8DE7CB8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0F94D-507F-4C23-9F36-B711D50A0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1FACB2-6179-480A-95FD-FE891FFA9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587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9B638-A52A-41A7-8C8C-661381C2A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C7E5D-43D7-4092-848A-AB41199CF2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9AEDFC-46C3-4873-97B5-4A1AA83005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D0C4D6-ADBB-42F4-AC1A-81EAFE58C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727F8B-A65B-4F3F-BAC7-2B984262A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27160-10DF-4A9F-A66E-A34D3835D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515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47ECB-B474-4530-A05F-5088B406C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8561B4-4994-4D49-8800-9DAFA7427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D9FCB7-0F96-4DF6-B828-36CAE7ECB8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F7A0CB-99F2-4307-BFE2-EBADB70DE9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0BA788-1C38-46F5-9204-B10FA57C57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1FAF9E-53AE-45CE-B002-25E22EBED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393729-54FD-4701-BC80-1B6890A5B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2845BA-8E91-48EB-85DF-8BE856645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538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3F564-4361-4B65-A2BA-1BC763C6F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1E876A-86C5-49E9-BA08-5E3018DCD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F6FEAC-818B-42B9-A720-009935105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F1FE22-077D-4F5A-9064-3B5B3828D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839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6693CA-8381-4765-AF40-188D52F79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E99D23-42F5-48F4-B9ED-D25A89B13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B38475-72F0-44E1-8381-9C2DA78C1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89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3B7E1-6C9C-415B-9766-0E3D7FB3C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C3B9E-4E79-4796-85EF-B35143174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3CD547-C6CB-4D67-AB96-A87579A2C9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04C83B-CD6A-4885-90C1-BA5533382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55174-21F2-43BE-93A1-8ED9D65F3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415F0E-FE9D-424B-91AE-05C9E53D9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107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43164-53C5-46F3-98F8-AAE2A5BBA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747BE5-02EE-4BA0-A0D7-343146D076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45A1E3-3E16-4CEB-92F5-12B30FBF98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B4422-21BC-456E-A9C0-414B66486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E9305C-495E-4F05-9002-BE01F0A29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B9573E-9D53-4965-943D-36AC2BE49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155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053C7-FE65-4D92-91BB-679D2E3D9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865681-43BA-41F4-8EDE-AA5BC9B95C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42188-B376-49FD-83F1-661052D97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2FC7F3-16C7-484E-9DEF-3F5F6DD38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1361A8-9874-4826-BBA3-86D37B96B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848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26510C-7533-4589-B346-7243000612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6597D3-6C14-449D-BCC9-B7E6B1A57F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E0D49-2EC6-4CC9-80F6-098BCD9AF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3BEE3-F1DB-4C0A-8A67-E7B40E8A9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2F8A6-5B3E-44E4-BE08-73760A32D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17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5875F4-0B72-4614-B8FD-0648CEB27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C257F-794D-44E0-8E12-195ACA9BB2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42184-1AAD-453C-AD5E-4D8D3771A0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9ADF8A-8273-4CC9-9197-7869C3AACA2A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ECC975-35A6-4FFA-86F5-41A64256A7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5A66B-0C5E-474E-92C1-340D2214E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A89CA-51B2-4B03-9979-2664F58A0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890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7900F-56EB-4DBE-879E-98BBC7CB6E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Problem Solving and Decision making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393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Nature and Impact of Absenteeism on Employees and their organisations</a:t>
            </a:r>
          </a:p>
          <a:p>
            <a:pPr lvl="1"/>
            <a:r>
              <a:rPr lang="en-GB" dirty="0"/>
              <a:t>Impact of Absenteeism on Employees:</a:t>
            </a:r>
            <a:endParaRPr lang="en-GB" sz="1000" dirty="0">
              <a:solidFill>
                <a:srgbClr val="000000"/>
              </a:solidFill>
            </a:endParaRPr>
          </a:p>
          <a:p>
            <a:pPr lvl="2"/>
            <a:r>
              <a:rPr lang="en-GB" dirty="0">
                <a:solidFill>
                  <a:srgbClr val="000000"/>
                </a:solidFill>
              </a:rPr>
              <a:t>Decreased Productivity </a:t>
            </a:r>
          </a:p>
          <a:p>
            <a:pPr lvl="2"/>
            <a:r>
              <a:rPr lang="en-GB" dirty="0"/>
              <a:t>Decreased job performance</a:t>
            </a:r>
          </a:p>
          <a:p>
            <a:pPr lvl="2"/>
            <a:r>
              <a:rPr lang="en-GB" dirty="0"/>
              <a:t>Job dissatisfaction</a:t>
            </a:r>
          </a:p>
          <a:p>
            <a:pPr lvl="2"/>
            <a:r>
              <a:rPr lang="en-GB" dirty="0"/>
              <a:t>Employee disengagement</a:t>
            </a:r>
          </a:p>
          <a:p>
            <a:pPr lvl="2"/>
            <a:r>
              <a:rPr lang="en-GB" dirty="0"/>
              <a:t>Reduced moral</a:t>
            </a:r>
          </a:p>
          <a:p>
            <a:pPr lvl="2"/>
            <a:r>
              <a:rPr lang="en-GB" dirty="0"/>
              <a:t>Job insecurity </a:t>
            </a:r>
          </a:p>
        </p:txBody>
      </p:sp>
    </p:spTree>
    <p:extLst>
      <p:ext uri="{BB962C8B-B14F-4D97-AF65-F5344CB8AC3E}">
        <p14:creationId xmlns:p14="http://schemas.microsoft.com/office/powerpoint/2010/main" val="1971102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Nature and Impact of Absenteeism on Employees and their organisations</a:t>
            </a:r>
          </a:p>
          <a:p>
            <a:pPr lvl="1"/>
            <a:r>
              <a:rPr lang="en-GB" dirty="0"/>
              <a:t>Impact of Absenteeism on Organisation:</a:t>
            </a:r>
            <a:endParaRPr lang="en-GB" sz="1000" dirty="0">
              <a:solidFill>
                <a:srgbClr val="000000"/>
              </a:solidFill>
            </a:endParaRPr>
          </a:p>
          <a:p>
            <a:pPr lvl="2"/>
            <a:r>
              <a:rPr lang="en-GB" dirty="0">
                <a:solidFill>
                  <a:srgbClr val="000000"/>
                </a:solidFill>
              </a:rPr>
              <a:t>Decreased Productivity </a:t>
            </a:r>
          </a:p>
          <a:p>
            <a:pPr lvl="2"/>
            <a:r>
              <a:rPr lang="en-GB" dirty="0"/>
              <a:t>Decreased performance</a:t>
            </a:r>
          </a:p>
          <a:p>
            <a:pPr lvl="2"/>
            <a:r>
              <a:rPr lang="en-GB" dirty="0"/>
              <a:t>Financial crises</a:t>
            </a:r>
          </a:p>
          <a:p>
            <a:pPr lvl="2"/>
            <a:r>
              <a:rPr lang="en-GB" dirty="0"/>
              <a:t>Profit loss</a:t>
            </a:r>
          </a:p>
          <a:p>
            <a:pPr lvl="2"/>
            <a:r>
              <a:rPr lang="en-GB" dirty="0"/>
              <a:t>Competitive loss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582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PESTLE Analysis of factors contributing to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Political factors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Legislation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Strikes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Lockdowns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Regulation changes</a:t>
            </a:r>
          </a:p>
        </p:txBody>
      </p:sp>
    </p:spTree>
    <p:extLst>
      <p:ext uri="{BB962C8B-B14F-4D97-AF65-F5344CB8AC3E}">
        <p14:creationId xmlns:p14="http://schemas.microsoft.com/office/powerpoint/2010/main" val="2305100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PESTLE Analysis of factors contributing to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Technological Factors: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Negative impact of media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Social media addiction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Increased stress due to social access</a:t>
            </a:r>
          </a:p>
        </p:txBody>
      </p:sp>
    </p:spTree>
    <p:extLst>
      <p:ext uri="{BB962C8B-B14F-4D97-AF65-F5344CB8AC3E}">
        <p14:creationId xmlns:p14="http://schemas.microsoft.com/office/powerpoint/2010/main" val="2567481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PESTLE Analysis of factors contributing to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Economic Factors: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Standard of living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Quality of work life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Earnings 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Increased expenditures and job hunt</a:t>
            </a:r>
          </a:p>
        </p:txBody>
      </p:sp>
    </p:spTree>
    <p:extLst>
      <p:ext uri="{BB962C8B-B14F-4D97-AF65-F5344CB8AC3E}">
        <p14:creationId xmlns:p14="http://schemas.microsoft.com/office/powerpoint/2010/main" val="2678337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PESTLE Analysis of factors contributing to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Social Factors: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Work-life balance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Maternity leaves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Parental leaves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Recreational leaves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707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PESTLE Analysis of factors contributing to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Legal Factors: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Legal requirements regarding eligibility to work in the UK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International labour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Work visa</a:t>
            </a:r>
          </a:p>
        </p:txBody>
      </p:sp>
    </p:spTree>
    <p:extLst>
      <p:ext uri="{BB962C8B-B14F-4D97-AF65-F5344CB8AC3E}">
        <p14:creationId xmlns:p14="http://schemas.microsoft.com/office/powerpoint/2010/main" val="2992564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PESTLE Analysis of factors contributing to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Environmental Factors: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Severe weather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Bad weather condition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Seasonal diseases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Transportation issues</a:t>
            </a:r>
          </a:p>
        </p:txBody>
      </p:sp>
    </p:spTree>
    <p:extLst>
      <p:ext uri="{BB962C8B-B14F-4D97-AF65-F5344CB8AC3E}">
        <p14:creationId xmlns:p14="http://schemas.microsoft.com/office/powerpoint/2010/main" val="1727387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Cause and Effect Analysis of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Causes: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Harassment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Stress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Bullying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Favouritism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Discrimination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Toxic work culture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954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Cause and Effect Analysis of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Effect: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Decreased performance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Employee demotivation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Job dissatisfaction 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GB" dirty="0"/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888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80A68-4478-4039-8C0E-05E25EFB3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1282-FDFC-4952-BA77-4D6AD4416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Solutions for Absenteeism: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Remote working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Flexible work schedule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Employee wellbeing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Reward system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/>
              <a:t>Performance management system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321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245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Problem Solving and Decision making</vt:lpstr>
      <vt:lpstr>Absenteeism </vt:lpstr>
      <vt:lpstr>Absenteeism </vt:lpstr>
      <vt:lpstr>Absenteeism </vt:lpstr>
      <vt:lpstr>Absenteeism </vt:lpstr>
      <vt:lpstr>Absenteeism </vt:lpstr>
      <vt:lpstr>Absenteeism </vt:lpstr>
      <vt:lpstr>Absenteeism </vt:lpstr>
      <vt:lpstr>Absenteeism </vt:lpstr>
      <vt:lpstr>Absenteeism </vt:lpstr>
      <vt:lpstr>Absenteeism </vt:lpstr>
      <vt:lpstr>Absenteeism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Faran Arshad</dc:creator>
  <cp:lastModifiedBy>Faran Arshad</cp:lastModifiedBy>
  <cp:revision>1</cp:revision>
  <dcterms:created xsi:type="dcterms:W3CDTF">2022-03-10T18:53:28Z</dcterms:created>
  <dcterms:modified xsi:type="dcterms:W3CDTF">2022-03-10T19:17:15Z</dcterms:modified>
</cp:coreProperties>
</file>