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Default Extension="m4a" ContentType="audi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95" r:id="rId3"/>
    <p:sldMasterId id="2147483707" r:id="rId4"/>
  </p:sldMasterIdLst>
  <p:notesMasterIdLst>
    <p:notesMasterId r:id="rId72"/>
  </p:notesMasterIdLst>
  <p:sldIdLst>
    <p:sldId id="359" r:id="rId5"/>
    <p:sldId id="301" r:id="rId6"/>
    <p:sldId id="429" r:id="rId7"/>
    <p:sldId id="430" r:id="rId8"/>
    <p:sldId id="417" r:id="rId9"/>
    <p:sldId id="423" r:id="rId10"/>
    <p:sldId id="425" r:id="rId11"/>
    <p:sldId id="427" r:id="rId12"/>
    <p:sldId id="509" r:id="rId13"/>
    <p:sldId id="510" r:id="rId14"/>
    <p:sldId id="511" r:id="rId15"/>
    <p:sldId id="512" r:id="rId16"/>
    <p:sldId id="513" r:id="rId17"/>
    <p:sldId id="514" r:id="rId18"/>
    <p:sldId id="515" r:id="rId19"/>
    <p:sldId id="516" r:id="rId20"/>
    <p:sldId id="517" r:id="rId21"/>
    <p:sldId id="518" r:id="rId22"/>
    <p:sldId id="519" r:id="rId23"/>
    <p:sldId id="520" r:id="rId24"/>
    <p:sldId id="521" r:id="rId25"/>
    <p:sldId id="522" r:id="rId26"/>
    <p:sldId id="523" r:id="rId27"/>
    <p:sldId id="524" r:id="rId28"/>
    <p:sldId id="525" r:id="rId29"/>
    <p:sldId id="526" r:id="rId30"/>
    <p:sldId id="527" r:id="rId31"/>
    <p:sldId id="528" r:id="rId32"/>
    <p:sldId id="529" r:id="rId33"/>
    <p:sldId id="530" r:id="rId34"/>
    <p:sldId id="531" r:id="rId35"/>
    <p:sldId id="532" r:id="rId36"/>
    <p:sldId id="533" r:id="rId37"/>
    <p:sldId id="534" r:id="rId38"/>
    <p:sldId id="535" r:id="rId39"/>
    <p:sldId id="536" r:id="rId40"/>
    <p:sldId id="537" r:id="rId41"/>
    <p:sldId id="538" r:id="rId42"/>
    <p:sldId id="539" r:id="rId43"/>
    <p:sldId id="540" r:id="rId44"/>
    <p:sldId id="541" r:id="rId45"/>
    <p:sldId id="542" r:id="rId46"/>
    <p:sldId id="543" r:id="rId47"/>
    <p:sldId id="544" r:id="rId48"/>
    <p:sldId id="545" r:id="rId49"/>
    <p:sldId id="546" r:id="rId50"/>
    <p:sldId id="547" r:id="rId51"/>
    <p:sldId id="548" r:id="rId52"/>
    <p:sldId id="549" r:id="rId53"/>
    <p:sldId id="550" r:id="rId54"/>
    <p:sldId id="551" r:id="rId55"/>
    <p:sldId id="552" r:id="rId56"/>
    <p:sldId id="553" r:id="rId57"/>
    <p:sldId id="554" r:id="rId58"/>
    <p:sldId id="555" r:id="rId59"/>
    <p:sldId id="556" r:id="rId60"/>
    <p:sldId id="557" r:id="rId61"/>
    <p:sldId id="558" r:id="rId62"/>
    <p:sldId id="559" r:id="rId63"/>
    <p:sldId id="560" r:id="rId64"/>
    <p:sldId id="561" r:id="rId65"/>
    <p:sldId id="562" r:id="rId66"/>
    <p:sldId id="563" r:id="rId67"/>
    <p:sldId id="564" r:id="rId68"/>
    <p:sldId id="565" r:id="rId69"/>
    <p:sldId id="566" r:id="rId70"/>
    <p:sldId id="441" r:id="rId7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693" autoAdjust="0"/>
    <p:restoredTop sz="94660"/>
  </p:normalViewPr>
  <p:slideViewPr>
    <p:cSldViewPr snapToGrid="0">
      <p:cViewPr>
        <p:scale>
          <a:sx n="82" d="100"/>
          <a:sy n="82" d="100"/>
        </p:scale>
        <p:origin x="-1208" y="4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63" Type="http://schemas.openxmlformats.org/officeDocument/2006/relationships/slide" Target="slides/slide59.xml"/><Relationship Id="rId64" Type="http://schemas.openxmlformats.org/officeDocument/2006/relationships/slide" Target="slides/slide60.xml"/><Relationship Id="rId65" Type="http://schemas.openxmlformats.org/officeDocument/2006/relationships/slide" Target="slides/slide61.xml"/><Relationship Id="rId66" Type="http://schemas.openxmlformats.org/officeDocument/2006/relationships/slide" Target="slides/slide62.xml"/><Relationship Id="rId67" Type="http://schemas.openxmlformats.org/officeDocument/2006/relationships/slide" Target="slides/slide63.xml"/><Relationship Id="rId68" Type="http://schemas.openxmlformats.org/officeDocument/2006/relationships/slide" Target="slides/slide64.xml"/><Relationship Id="rId69" Type="http://schemas.openxmlformats.org/officeDocument/2006/relationships/slide" Target="slides/slide65.xml"/><Relationship Id="rId50" Type="http://schemas.openxmlformats.org/officeDocument/2006/relationships/slide" Target="slides/slide46.xml"/><Relationship Id="rId51" Type="http://schemas.openxmlformats.org/officeDocument/2006/relationships/slide" Target="slides/slide47.xml"/><Relationship Id="rId52" Type="http://schemas.openxmlformats.org/officeDocument/2006/relationships/slide" Target="slides/slide48.xml"/><Relationship Id="rId53" Type="http://schemas.openxmlformats.org/officeDocument/2006/relationships/slide" Target="slides/slide49.xml"/><Relationship Id="rId54" Type="http://schemas.openxmlformats.org/officeDocument/2006/relationships/slide" Target="slides/slide50.xml"/><Relationship Id="rId55" Type="http://schemas.openxmlformats.org/officeDocument/2006/relationships/slide" Target="slides/slide51.xml"/><Relationship Id="rId56" Type="http://schemas.openxmlformats.org/officeDocument/2006/relationships/slide" Target="slides/slide52.xml"/><Relationship Id="rId57" Type="http://schemas.openxmlformats.org/officeDocument/2006/relationships/slide" Target="slides/slide53.xml"/><Relationship Id="rId58" Type="http://schemas.openxmlformats.org/officeDocument/2006/relationships/slide" Target="slides/slide54.xml"/><Relationship Id="rId59" Type="http://schemas.openxmlformats.org/officeDocument/2006/relationships/slide" Target="slides/slide55.xml"/><Relationship Id="rId40" Type="http://schemas.openxmlformats.org/officeDocument/2006/relationships/slide" Target="slides/slide36.xml"/><Relationship Id="rId41" Type="http://schemas.openxmlformats.org/officeDocument/2006/relationships/slide" Target="slides/slide37.xml"/><Relationship Id="rId42" Type="http://schemas.openxmlformats.org/officeDocument/2006/relationships/slide" Target="slides/slide38.xml"/><Relationship Id="rId43" Type="http://schemas.openxmlformats.org/officeDocument/2006/relationships/slide" Target="slides/slide39.xml"/><Relationship Id="rId44" Type="http://schemas.openxmlformats.org/officeDocument/2006/relationships/slide" Target="slides/slide40.xml"/><Relationship Id="rId45" Type="http://schemas.openxmlformats.org/officeDocument/2006/relationships/slide" Target="slides/slide41.xml"/><Relationship Id="rId46" Type="http://schemas.openxmlformats.org/officeDocument/2006/relationships/slide" Target="slides/slide42.xml"/><Relationship Id="rId47" Type="http://schemas.openxmlformats.org/officeDocument/2006/relationships/slide" Target="slides/slide43.xml"/><Relationship Id="rId48" Type="http://schemas.openxmlformats.org/officeDocument/2006/relationships/slide" Target="slides/slide44.xml"/><Relationship Id="rId49" Type="http://schemas.openxmlformats.org/officeDocument/2006/relationships/slide" Target="slides/slide45.xml"/><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Master" Target="slideMasters/slideMaster3.xml"/><Relationship Id="rId4" Type="http://schemas.openxmlformats.org/officeDocument/2006/relationships/slideMaster" Target="slideMasters/slideMaster4.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9" Type="http://schemas.openxmlformats.org/officeDocument/2006/relationships/slide" Target="slides/slide5.xml"/><Relationship Id="rId30" Type="http://schemas.openxmlformats.org/officeDocument/2006/relationships/slide" Target="slides/slide26.xml"/><Relationship Id="rId31" Type="http://schemas.openxmlformats.org/officeDocument/2006/relationships/slide" Target="slides/slide27.xml"/><Relationship Id="rId32" Type="http://schemas.openxmlformats.org/officeDocument/2006/relationships/slide" Target="slides/slide28.xml"/><Relationship Id="rId33" Type="http://schemas.openxmlformats.org/officeDocument/2006/relationships/slide" Target="slides/slide29.xml"/><Relationship Id="rId34" Type="http://schemas.openxmlformats.org/officeDocument/2006/relationships/slide" Target="slides/slide30.xml"/><Relationship Id="rId35" Type="http://schemas.openxmlformats.org/officeDocument/2006/relationships/slide" Target="slides/slide31.xml"/><Relationship Id="rId36" Type="http://schemas.openxmlformats.org/officeDocument/2006/relationships/slide" Target="slides/slide32.xml"/><Relationship Id="rId37" Type="http://schemas.openxmlformats.org/officeDocument/2006/relationships/slide" Target="slides/slide33.xml"/><Relationship Id="rId38" Type="http://schemas.openxmlformats.org/officeDocument/2006/relationships/slide" Target="slides/slide34.xml"/><Relationship Id="rId39" Type="http://schemas.openxmlformats.org/officeDocument/2006/relationships/slide" Target="slides/slide35.xml"/><Relationship Id="rId70" Type="http://schemas.openxmlformats.org/officeDocument/2006/relationships/slide" Target="slides/slide66.xml"/><Relationship Id="rId71" Type="http://schemas.openxmlformats.org/officeDocument/2006/relationships/slide" Target="slides/slide67.xml"/><Relationship Id="rId72" Type="http://schemas.openxmlformats.org/officeDocument/2006/relationships/notesMaster" Target="notesMasters/notesMaster1.xml"/><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slide" Target="slides/slide24.xml"/><Relationship Id="rId29" Type="http://schemas.openxmlformats.org/officeDocument/2006/relationships/slide" Target="slides/slide25.xml"/><Relationship Id="rId73" Type="http://schemas.openxmlformats.org/officeDocument/2006/relationships/presProps" Target="presProps.xml"/><Relationship Id="rId74" Type="http://schemas.openxmlformats.org/officeDocument/2006/relationships/viewProps" Target="viewProps.xml"/><Relationship Id="rId75" Type="http://schemas.openxmlformats.org/officeDocument/2006/relationships/theme" Target="theme/theme1.xml"/><Relationship Id="rId76" Type="http://schemas.openxmlformats.org/officeDocument/2006/relationships/tableStyles" Target="tableStyles.xml"/><Relationship Id="rId60" Type="http://schemas.openxmlformats.org/officeDocument/2006/relationships/slide" Target="slides/slide56.xml"/><Relationship Id="rId61" Type="http://schemas.openxmlformats.org/officeDocument/2006/relationships/slide" Target="slides/slide57.xml"/><Relationship Id="rId62" Type="http://schemas.openxmlformats.org/officeDocument/2006/relationships/slide" Target="slides/slide58.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79DF40-56DF-41B1-8DC4-836EDFA125DC}" type="datetimeFigureOut">
              <a:rPr lang="en-GB" smtClean="0"/>
              <a:t>28/05/2020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7560D6-944E-4EBF-BACA-2C9A9819AE0A}" type="slidenum">
              <a:rPr lang="en-GB" smtClean="0"/>
              <a:t>‹#›</a:t>
            </a:fld>
            <a:endParaRPr lang="en-GB"/>
          </a:p>
        </p:txBody>
      </p:sp>
    </p:spTree>
    <p:extLst>
      <p:ext uri="{BB962C8B-B14F-4D97-AF65-F5344CB8AC3E}">
        <p14:creationId xmlns:p14="http://schemas.microsoft.com/office/powerpoint/2010/main" val="29670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幻灯片图像占位符 1"/>
          <p:cNvSpPr>
            <a:spLocks noGrp="1" noRot="1" noChangeAspect="1" noTextEdit="1"/>
          </p:cNvSpPr>
          <p:nvPr>
            <p:ph type="sldImg"/>
          </p:nvPr>
        </p:nvSpPr>
        <p:spPr/>
      </p:sp>
      <p:sp>
        <p:nvSpPr>
          <p:cNvPr id="104451" name="备注占位符 2"/>
          <p:cNvSpPr>
            <a:spLocks noGrp="1"/>
          </p:cNvSpPr>
          <p:nvPr>
            <p:ph type="body" idx="1"/>
          </p:nvPr>
        </p:nvSpPr>
        <p:spPr>
          <a:noFill/>
        </p:spPr>
        <p:txBody>
          <a:bodyPr/>
          <a:lstStyle/>
          <a:p>
            <a:endParaRPr lang="zh-CN" altLang="en-US" smtClean="0"/>
          </a:p>
        </p:txBody>
      </p:sp>
      <p:sp>
        <p:nvSpPr>
          <p:cNvPr id="104452" name="灯片编号占位符 3"/>
          <p:cNvSpPr>
            <a:spLocks noGrp="1"/>
          </p:cNvSpPr>
          <p:nvPr>
            <p:ph type="sldNum" sz="quarter" idx="5"/>
          </p:nvPr>
        </p:nvSpPr>
        <p:spPr>
          <a:noFill/>
          <a:ln>
            <a:miter lim="800000"/>
            <a:headEnd/>
            <a:tailEnd/>
          </a:ln>
        </p:spPr>
        <p:txBody>
          <a:bodyPr/>
          <a:lstStyle/>
          <a:p>
            <a:pPr>
              <a:buFontTx/>
              <a:buNone/>
            </a:pPr>
            <a:fld id="{C9C69870-6482-4576-B9AC-8F9ECF2E549A}" type="slidenum">
              <a:rPr lang="zh-CN" altLang="en-US" smtClean="0">
                <a:latin typeface="Arial" pitchFamily="34" charset="0"/>
              </a:rPr>
              <a:pPr>
                <a:buFontTx/>
                <a:buNone/>
              </a:pPr>
              <a:t>5</a:t>
            </a:fld>
            <a:endParaRPr lang="en-US" altLang="zh-CN" smtClean="0">
              <a:latin typeface="Arial" pitchFamily="34" charset="0"/>
            </a:endParaRPr>
          </a:p>
        </p:txBody>
      </p:sp>
    </p:spTree>
    <p:extLst>
      <p:ext uri="{BB962C8B-B14F-4D97-AF65-F5344CB8AC3E}">
        <p14:creationId xmlns:p14="http://schemas.microsoft.com/office/powerpoint/2010/main" val="15186117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fld id="{0EA2A06F-BCDA-4CB0-AAD0-A255306DBDCB}" type="slidenum">
              <a:rPr kumimoji="0" lang="zh-CN" altLang="en-US" sz="1200" b="0" i="0" u="none" strike="noStrike" kern="1200" cap="none" spc="0" normalizeH="0" baseline="0" noProof="0" smtClean="0">
                <a:ln>
                  <a:noFill/>
                </a:ln>
                <a:solidFill>
                  <a:srgbClr val="000000"/>
                </a:solidFill>
                <a:effectLst/>
                <a:uLnTx/>
                <a:uFillTx/>
                <a:latin typeface="Arial" panose="020B0604020202020204" pitchFamily="34" charset="0"/>
                <a:ea typeface="宋体" panose="02010600030101010101" pitchFamily="2" charset="-122"/>
                <a:cs typeface="+mn-cs"/>
              </a:rPr>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t>62</a:t>
            </a:fld>
            <a:endParaRPr kumimoji="0" lang="en-US" altLang="zh-CN" sz="12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endParaRPr>
          </a:p>
        </p:txBody>
      </p:sp>
    </p:spTree>
    <p:extLst>
      <p:ext uri="{BB962C8B-B14F-4D97-AF65-F5344CB8AC3E}">
        <p14:creationId xmlns:p14="http://schemas.microsoft.com/office/powerpoint/2010/main" val="5585215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a:defRPr/>
            </a:pPr>
            <a:fld id="{0EA2A06F-BCDA-4CB0-AAD0-A255306DBDCB}" type="slidenum">
              <a:rPr lang="zh-CN" altLang="en-US" smtClean="0"/>
              <a:pPr>
                <a:defRPr/>
              </a:pPr>
              <a:t>64</a:t>
            </a:fld>
            <a:endParaRPr lang="en-US" altLang="zh-CN" dirty="0"/>
          </a:p>
        </p:txBody>
      </p:sp>
    </p:spTree>
    <p:extLst>
      <p:ext uri="{BB962C8B-B14F-4D97-AF65-F5344CB8AC3E}">
        <p14:creationId xmlns:p14="http://schemas.microsoft.com/office/powerpoint/2010/main" val="7726393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a:defRPr/>
            </a:pPr>
            <a:fld id="{0EA2A06F-BCDA-4CB0-AAD0-A255306DBDCB}" type="slidenum">
              <a:rPr lang="zh-CN" altLang="en-US" smtClean="0"/>
              <a:pPr>
                <a:defRPr/>
              </a:pPr>
              <a:t>65</a:t>
            </a:fld>
            <a:endParaRPr lang="en-US" altLang="zh-CN"/>
          </a:p>
        </p:txBody>
      </p:sp>
    </p:spTree>
    <p:extLst>
      <p:ext uri="{BB962C8B-B14F-4D97-AF65-F5344CB8AC3E}">
        <p14:creationId xmlns:p14="http://schemas.microsoft.com/office/powerpoint/2010/main" val="19676698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r>
              <a:rPr lang="en-US" altLang="zh-CN" dirty="0" smtClean="0"/>
              <a:t>There are for basic</a:t>
            </a:r>
            <a:r>
              <a:rPr lang="en-US" altLang="zh-CN" baseline="0" dirty="0" smtClean="0"/>
              <a:t> tones in Chinese, respectively called 1</a:t>
            </a:r>
            <a:r>
              <a:rPr lang="en-US" altLang="zh-CN" baseline="30000" dirty="0" smtClean="0"/>
              <a:t>st</a:t>
            </a:r>
            <a:r>
              <a:rPr lang="en-US" altLang="zh-CN" baseline="0" dirty="0" smtClean="0"/>
              <a:t> tone, the 2</a:t>
            </a:r>
            <a:r>
              <a:rPr lang="en-US" altLang="zh-CN" baseline="30000" dirty="0" smtClean="0"/>
              <a:t>nd</a:t>
            </a:r>
            <a:r>
              <a:rPr lang="en-US" altLang="zh-CN" baseline="0" dirty="0" smtClean="0"/>
              <a:t> tone, the 3</a:t>
            </a:r>
            <a:r>
              <a:rPr lang="en-US" altLang="zh-CN" baseline="30000" dirty="0" smtClean="0"/>
              <a:t>rd</a:t>
            </a:r>
            <a:r>
              <a:rPr lang="en-US" altLang="zh-CN" baseline="0" dirty="0" smtClean="0"/>
              <a:t> tone and the 4</a:t>
            </a:r>
            <a:r>
              <a:rPr lang="en-US" altLang="zh-CN" baseline="30000" dirty="0" smtClean="0"/>
              <a:t>th</a:t>
            </a:r>
            <a:r>
              <a:rPr lang="en-US" altLang="zh-CN" baseline="0" dirty="0" smtClean="0"/>
              <a:t> </a:t>
            </a:r>
            <a:r>
              <a:rPr lang="en-US" altLang="zh-CN" baseline="0" dirty="0" err="1" smtClean="0"/>
              <a:t>tone.They</a:t>
            </a:r>
            <a:r>
              <a:rPr lang="en-US" altLang="zh-CN" baseline="0" dirty="0" smtClean="0"/>
              <a:t> make difference in meaning.</a:t>
            </a:r>
            <a:endParaRPr lang="zh-CN" altLang="en-US" dirty="0"/>
          </a:p>
        </p:txBody>
      </p:sp>
      <p:sp>
        <p:nvSpPr>
          <p:cNvPr id="4" name="灯片编号占位符 3"/>
          <p:cNvSpPr>
            <a:spLocks noGrp="1"/>
          </p:cNvSpPr>
          <p:nvPr>
            <p:ph type="sldNum" sz="quarter" idx="10"/>
          </p:nvPr>
        </p:nvSpPr>
        <p:spPr/>
        <p:txBody>
          <a:bodyPr/>
          <a:lstStyle/>
          <a:p>
            <a:pPr>
              <a:defRPr/>
            </a:pPr>
            <a:fld id="{0EA2A06F-BCDA-4CB0-AAD0-A255306DBDCB}" type="slidenum">
              <a:rPr lang="zh-CN" altLang="en-US" smtClean="0"/>
              <a:pPr>
                <a:defRPr/>
              </a:pPr>
              <a:t>66</a:t>
            </a:fld>
            <a:endParaRPr lang="en-US" altLang="zh-CN"/>
          </a:p>
        </p:txBody>
      </p:sp>
    </p:spTree>
    <p:extLst>
      <p:ext uri="{BB962C8B-B14F-4D97-AF65-F5344CB8AC3E}">
        <p14:creationId xmlns:p14="http://schemas.microsoft.com/office/powerpoint/2010/main" val="14331055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Rectangle 4"/>
          <p:cNvSpPr>
            <a:spLocks noGrp="1" noChangeArrowheads="1"/>
          </p:cNvSpPr>
          <p:nvPr>
            <p:ph type="dt" sz="half" idx="10"/>
          </p:nvPr>
        </p:nvSpPr>
        <p:spPr>
          <a:xfrm>
            <a:off x="609600" y="6245225"/>
            <a:ext cx="2844800" cy="476250"/>
          </a:xfrm>
          <a:prstGeom prst="rect">
            <a:avLst/>
          </a:prstGeom>
          <a:ln/>
        </p:spPr>
        <p:txBody>
          <a:bodyPr/>
          <a:lstStyle>
            <a:lvl1pPr>
              <a:defRPr/>
            </a:lvl1pPr>
          </a:lstStyle>
          <a:p>
            <a:pPr>
              <a:defRPr/>
            </a:pPr>
            <a:fld id="{F643D0D2-FE93-4EF6-AB0B-125CB036258C}" type="datetime1">
              <a:rPr lang="zh-CN" altLang="en-US"/>
              <a:pPr>
                <a:defRPr/>
              </a:pPr>
              <a:t>2020/5/28</a:t>
            </a:fld>
            <a:endParaRPr lang="en-US" altLang="zh-CN"/>
          </a:p>
        </p:txBody>
      </p:sp>
      <p:sp>
        <p:nvSpPr>
          <p:cNvPr id="5" name="Rectangle 5"/>
          <p:cNvSpPr>
            <a:spLocks noGrp="1" noChangeArrowheads="1"/>
          </p:cNvSpPr>
          <p:nvPr>
            <p:ph type="ftr" sz="quarter" idx="11"/>
          </p:nvPr>
        </p:nvSpPr>
        <p:spPr>
          <a:xfrm>
            <a:off x="4165600" y="6245225"/>
            <a:ext cx="3860800" cy="476250"/>
          </a:xfrm>
          <a:prstGeom prst="rect">
            <a:avLst/>
          </a:prstGeom>
          <a:ln/>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a:xfrm>
            <a:off x="8737600" y="6245225"/>
            <a:ext cx="2844800" cy="476250"/>
          </a:xfrm>
          <a:prstGeom prst="rect">
            <a:avLst/>
          </a:prstGeom>
          <a:ln/>
        </p:spPr>
        <p:txBody>
          <a:bodyPr/>
          <a:lstStyle>
            <a:lvl1pPr>
              <a:defRPr/>
            </a:lvl1pPr>
          </a:lstStyle>
          <a:p>
            <a:pPr>
              <a:defRPr/>
            </a:pPr>
            <a:fld id="{4F09D47D-2E66-4BEF-AFCD-4164C0C3999D}" type="slidenum">
              <a:rPr lang="zh-CN" altLang="en-US"/>
              <a:pPr>
                <a:defRPr/>
              </a:pPr>
              <a:t>‹#›</a:t>
            </a:fld>
            <a:endParaRPr lang="en-US" altLang="zh-CN"/>
          </a:p>
        </p:txBody>
      </p:sp>
    </p:spTree>
    <p:extLst>
      <p:ext uri="{BB962C8B-B14F-4D97-AF65-F5344CB8AC3E}">
        <p14:creationId xmlns:p14="http://schemas.microsoft.com/office/powerpoint/2010/main" val="3372389229"/>
      </p:ext>
    </p:extLst>
  </p:cSld>
  <p:clrMapOvr>
    <a:masterClrMapping/>
  </p:clrMapOvr>
  <p:transition spd="slow"/>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a:xfrm>
            <a:off x="609600" y="1600201"/>
            <a:ext cx="10972800" cy="4525963"/>
          </a:xfrm>
          <a:prstGeom prst="rect">
            <a:avLst/>
          </a:prstGeo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a:xfrm>
            <a:off x="609600" y="6245225"/>
            <a:ext cx="2844800" cy="476250"/>
          </a:xfrm>
          <a:prstGeom prst="rect">
            <a:avLst/>
          </a:prstGeom>
          <a:ln/>
        </p:spPr>
        <p:txBody>
          <a:bodyPr/>
          <a:lstStyle>
            <a:lvl1pPr>
              <a:defRPr/>
            </a:lvl1pPr>
          </a:lstStyle>
          <a:p>
            <a:pPr>
              <a:defRPr/>
            </a:pPr>
            <a:fld id="{69ABD23E-6279-4020-8615-39625346AC54}" type="datetime1">
              <a:rPr lang="zh-CN" altLang="en-US"/>
              <a:pPr>
                <a:defRPr/>
              </a:pPr>
              <a:t>2020/5/28</a:t>
            </a:fld>
            <a:endParaRPr lang="en-US" altLang="zh-CN"/>
          </a:p>
        </p:txBody>
      </p:sp>
      <p:sp>
        <p:nvSpPr>
          <p:cNvPr id="5" name="Rectangle 5"/>
          <p:cNvSpPr>
            <a:spLocks noGrp="1" noChangeArrowheads="1"/>
          </p:cNvSpPr>
          <p:nvPr>
            <p:ph type="ftr" sz="quarter" idx="11"/>
          </p:nvPr>
        </p:nvSpPr>
        <p:spPr>
          <a:xfrm>
            <a:off x="4165600" y="6245225"/>
            <a:ext cx="3860800" cy="476250"/>
          </a:xfrm>
          <a:prstGeom prst="rect">
            <a:avLst/>
          </a:prstGeom>
          <a:ln/>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a:xfrm>
            <a:off x="8737600" y="6245225"/>
            <a:ext cx="2844800" cy="476250"/>
          </a:xfrm>
          <a:prstGeom prst="rect">
            <a:avLst/>
          </a:prstGeom>
          <a:ln/>
        </p:spPr>
        <p:txBody>
          <a:bodyPr/>
          <a:lstStyle>
            <a:lvl1pPr>
              <a:defRPr/>
            </a:lvl1pPr>
          </a:lstStyle>
          <a:p>
            <a:pPr>
              <a:defRPr/>
            </a:pPr>
            <a:fld id="{1B2D7500-7138-4A93-AA4B-A2F029F29361}" type="slidenum">
              <a:rPr lang="zh-CN" altLang="en-US"/>
              <a:pPr>
                <a:defRPr/>
              </a:pPr>
              <a:t>‹#›</a:t>
            </a:fld>
            <a:endParaRPr lang="en-US" altLang="zh-CN"/>
          </a:p>
        </p:txBody>
      </p:sp>
    </p:spTree>
    <p:extLst>
      <p:ext uri="{BB962C8B-B14F-4D97-AF65-F5344CB8AC3E}">
        <p14:creationId xmlns:p14="http://schemas.microsoft.com/office/powerpoint/2010/main" val="3586735541"/>
      </p:ext>
    </p:extLst>
  </p:cSld>
  <p:clrMapOvr>
    <a:masterClrMapping/>
  </p:clrMapOvr>
  <p:transition spd="slow"/>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1" y="1709739"/>
            <a:ext cx="10515600" cy="2852737"/>
          </a:xfrm>
          <a:prstGeom prst="rect">
            <a:avLst/>
          </a:prstGeo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1" y="4589464"/>
            <a:ext cx="10515600" cy="1500187"/>
          </a:xfrm>
          <a:prstGeom prst="rect">
            <a:avLst/>
          </a:prstGeo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zh-CN" altLang="en-US" smtClean="0"/>
              <a:t>单击此处编辑母版文本样式</a:t>
            </a:r>
          </a:p>
        </p:txBody>
      </p:sp>
      <p:sp>
        <p:nvSpPr>
          <p:cNvPr id="4" name="Rectangle 4"/>
          <p:cNvSpPr>
            <a:spLocks noGrp="1" noChangeArrowheads="1"/>
          </p:cNvSpPr>
          <p:nvPr>
            <p:ph type="dt" sz="half" idx="10"/>
          </p:nvPr>
        </p:nvSpPr>
        <p:spPr>
          <a:xfrm>
            <a:off x="609600" y="6245225"/>
            <a:ext cx="2844800" cy="476250"/>
          </a:xfrm>
          <a:prstGeom prst="rect">
            <a:avLst/>
          </a:prstGeom>
          <a:ln/>
        </p:spPr>
        <p:txBody>
          <a:bodyPr/>
          <a:lstStyle>
            <a:lvl1pPr>
              <a:defRPr/>
            </a:lvl1pPr>
          </a:lstStyle>
          <a:p>
            <a:pPr>
              <a:defRPr/>
            </a:pPr>
            <a:fld id="{C133567C-6462-4A2C-A3C6-526AAB92FB5B}" type="datetime1">
              <a:rPr lang="zh-CN" altLang="en-US"/>
              <a:pPr>
                <a:defRPr/>
              </a:pPr>
              <a:t>2020/5/28</a:t>
            </a:fld>
            <a:endParaRPr lang="en-US" altLang="zh-CN"/>
          </a:p>
        </p:txBody>
      </p:sp>
      <p:sp>
        <p:nvSpPr>
          <p:cNvPr id="5" name="Rectangle 5"/>
          <p:cNvSpPr>
            <a:spLocks noGrp="1" noChangeArrowheads="1"/>
          </p:cNvSpPr>
          <p:nvPr>
            <p:ph type="ftr" sz="quarter" idx="11"/>
          </p:nvPr>
        </p:nvSpPr>
        <p:spPr>
          <a:xfrm>
            <a:off x="4165600" y="6245225"/>
            <a:ext cx="3860800" cy="476250"/>
          </a:xfrm>
          <a:prstGeom prst="rect">
            <a:avLst/>
          </a:prstGeom>
          <a:ln/>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a:xfrm>
            <a:off x="8737600" y="6245225"/>
            <a:ext cx="2844800" cy="476250"/>
          </a:xfrm>
          <a:prstGeom prst="rect">
            <a:avLst/>
          </a:prstGeom>
          <a:ln/>
        </p:spPr>
        <p:txBody>
          <a:bodyPr/>
          <a:lstStyle>
            <a:lvl1pPr>
              <a:defRPr/>
            </a:lvl1pPr>
          </a:lstStyle>
          <a:p>
            <a:pPr>
              <a:defRPr/>
            </a:pPr>
            <a:fld id="{8FDA5085-CD4C-47D8-85F4-747B8718982C}" type="slidenum">
              <a:rPr lang="zh-CN" altLang="en-US"/>
              <a:pPr>
                <a:defRPr/>
              </a:pPr>
              <a:t>‹#›</a:t>
            </a:fld>
            <a:endParaRPr lang="en-US" altLang="zh-CN"/>
          </a:p>
        </p:txBody>
      </p:sp>
    </p:spTree>
    <p:extLst>
      <p:ext uri="{BB962C8B-B14F-4D97-AF65-F5344CB8AC3E}">
        <p14:creationId xmlns:p14="http://schemas.microsoft.com/office/powerpoint/2010/main" val="3717257083"/>
      </p:ext>
    </p:extLst>
  </p:cSld>
  <p:clrMapOvr>
    <a:masterClrMapping/>
  </p:clrMapOvr>
  <p:transition spd="slow"/>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609600" y="1600201"/>
            <a:ext cx="5384800" cy="4525963"/>
          </a:xfrm>
          <a:prstGeom prst="rect">
            <a:avLst/>
          </a:prstGeo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6197600" y="1600201"/>
            <a:ext cx="5384800" cy="4525963"/>
          </a:xfrm>
          <a:prstGeom prst="rect">
            <a:avLst/>
          </a:prstGeo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Date Placeholder 4"/>
          <p:cNvSpPr>
            <a:spLocks noGrp="1" noChangeArrowheads="1"/>
          </p:cNvSpPr>
          <p:nvPr>
            <p:ph type="dt" sz="half" idx="10"/>
          </p:nvPr>
        </p:nvSpPr>
        <p:spPr>
          <a:xfrm>
            <a:off x="609600" y="6245225"/>
            <a:ext cx="2844800" cy="476250"/>
          </a:xfrm>
          <a:prstGeom prst="rect">
            <a:avLst/>
          </a:prstGeom>
          <a:ln/>
        </p:spPr>
        <p:txBody>
          <a:bodyPr/>
          <a:lstStyle>
            <a:lvl1pPr>
              <a:defRPr/>
            </a:lvl1pPr>
          </a:lstStyle>
          <a:p>
            <a:pPr>
              <a:defRPr/>
            </a:pPr>
            <a:fld id="{54DF64BC-BDA7-40EC-8A47-1308A762D8DB}" type="datetime1">
              <a:rPr lang="zh-CN" altLang="en-US"/>
              <a:pPr>
                <a:defRPr/>
              </a:pPr>
              <a:t>2020/5/28</a:t>
            </a:fld>
            <a:endParaRPr lang="en-US" altLang="zh-CN"/>
          </a:p>
        </p:txBody>
      </p:sp>
      <p:sp>
        <p:nvSpPr>
          <p:cNvPr id="6" name="Footer Placeholder 5"/>
          <p:cNvSpPr>
            <a:spLocks noGrp="1" noChangeArrowheads="1"/>
          </p:cNvSpPr>
          <p:nvPr>
            <p:ph type="ftr" sz="quarter" idx="11"/>
          </p:nvPr>
        </p:nvSpPr>
        <p:spPr>
          <a:xfrm>
            <a:off x="4165600" y="6245225"/>
            <a:ext cx="3860800" cy="476250"/>
          </a:xfrm>
          <a:prstGeom prst="rect">
            <a:avLst/>
          </a:prstGeom>
          <a:ln/>
        </p:spPr>
        <p:txBody>
          <a:bodyPr/>
          <a:lstStyle>
            <a:lvl1pPr>
              <a:defRPr/>
            </a:lvl1pPr>
          </a:lstStyle>
          <a:p>
            <a:pPr>
              <a:defRPr/>
            </a:pPr>
            <a:endParaRPr lang="en-US" altLang="zh-CN"/>
          </a:p>
        </p:txBody>
      </p:sp>
      <p:sp>
        <p:nvSpPr>
          <p:cNvPr id="7" name="Slide Number Placeholder 6"/>
          <p:cNvSpPr>
            <a:spLocks noGrp="1" noChangeArrowheads="1"/>
          </p:cNvSpPr>
          <p:nvPr>
            <p:ph type="sldNum" sz="quarter" idx="12"/>
          </p:nvPr>
        </p:nvSpPr>
        <p:spPr>
          <a:xfrm>
            <a:off x="8737600" y="6245225"/>
            <a:ext cx="2844800" cy="476250"/>
          </a:xfrm>
          <a:prstGeom prst="rect">
            <a:avLst/>
          </a:prstGeom>
          <a:ln/>
        </p:spPr>
        <p:txBody>
          <a:bodyPr/>
          <a:lstStyle>
            <a:lvl1pPr>
              <a:defRPr/>
            </a:lvl1pPr>
          </a:lstStyle>
          <a:p>
            <a:pPr>
              <a:defRPr/>
            </a:pPr>
            <a:fld id="{2BD0EF05-A89C-4A70-9155-033696F37E3E}" type="slidenum">
              <a:rPr lang="zh-CN" altLang="en-US"/>
              <a:pPr>
                <a:defRPr/>
              </a:pPr>
              <a:t>‹#›</a:t>
            </a:fld>
            <a:endParaRPr lang="en-US" altLang="zh-CN"/>
          </a:p>
        </p:txBody>
      </p:sp>
    </p:spTree>
    <p:extLst>
      <p:ext uri="{BB962C8B-B14F-4D97-AF65-F5344CB8AC3E}">
        <p14:creationId xmlns:p14="http://schemas.microsoft.com/office/powerpoint/2010/main" val="1808121154"/>
      </p:ext>
    </p:extLst>
  </p:cSld>
  <p:clrMapOvr>
    <a:masterClrMapping/>
  </p:clrMapOvr>
  <p:transition spd="slow"/>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40317" y="365126"/>
            <a:ext cx="10515600" cy="1325563"/>
          </a:xfrm>
          <a:prstGeom prst="rect">
            <a:avLst/>
          </a:prstGeo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840318" y="2505075"/>
            <a:ext cx="5158316" cy="3684588"/>
          </a:xfrm>
          <a:prstGeom prst="rect">
            <a:avLst/>
          </a:prstGeo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6172200" y="2505075"/>
            <a:ext cx="5183717" cy="3684588"/>
          </a:xfrm>
          <a:prstGeom prst="rect">
            <a:avLst/>
          </a:prstGeo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4"/>
          <p:cNvSpPr>
            <a:spLocks noGrp="1" noChangeArrowheads="1"/>
          </p:cNvSpPr>
          <p:nvPr>
            <p:ph type="dt" sz="half" idx="10"/>
          </p:nvPr>
        </p:nvSpPr>
        <p:spPr>
          <a:xfrm>
            <a:off x="609600" y="6245225"/>
            <a:ext cx="2844800" cy="476250"/>
          </a:xfrm>
          <a:prstGeom prst="rect">
            <a:avLst/>
          </a:prstGeom>
          <a:ln/>
        </p:spPr>
        <p:txBody>
          <a:bodyPr/>
          <a:lstStyle>
            <a:lvl1pPr>
              <a:defRPr/>
            </a:lvl1pPr>
          </a:lstStyle>
          <a:p>
            <a:pPr>
              <a:defRPr/>
            </a:pPr>
            <a:fld id="{CA02A57F-C3F8-48E1-AB11-CE47ED66E6B1}" type="datetime1">
              <a:rPr lang="zh-CN" altLang="en-US"/>
              <a:pPr>
                <a:defRPr/>
              </a:pPr>
              <a:t>2020/5/28</a:t>
            </a:fld>
            <a:endParaRPr lang="en-US" altLang="zh-CN"/>
          </a:p>
        </p:txBody>
      </p:sp>
      <p:sp>
        <p:nvSpPr>
          <p:cNvPr id="8" name="Rectangle 5"/>
          <p:cNvSpPr>
            <a:spLocks noGrp="1" noChangeArrowheads="1"/>
          </p:cNvSpPr>
          <p:nvPr>
            <p:ph type="ftr" sz="quarter" idx="11"/>
          </p:nvPr>
        </p:nvSpPr>
        <p:spPr>
          <a:xfrm>
            <a:off x="4165600" y="6245225"/>
            <a:ext cx="3860800" cy="476250"/>
          </a:xfrm>
          <a:prstGeom prst="rect">
            <a:avLst/>
          </a:prstGeom>
          <a:ln/>
        </p:spPr>
        <p:txBody>
          <a:bodyPr/>
          <a:lstStyle>
            <a:lvl1pPr>
              <a:defRPr/>
            </a:lvl1pPr>
          </a:lstStyle>
          <a:p>
            <a:pPr>
              <a:defRPr/>
            </a:pPr>
            <a:endParaRPr lang="en-US" altLang="zh-CN"/>
          </a:p>
        </p:txBody>
      </p:sp>
      <p:sp>
        <p:nvSpPr>
          <p:cNvPr id="9" name="Rectangle 6"/>
          <p:cNvSpPr>
            <a:spLocks noGrp="1" noChangeArrowheads="1"/>
          </p:cNvSpPr>
          <p:nvPr>
            <p:ph type="sldNum" sz="quarter" idx="12"/>
          </p:nvPr>
        </p:nvSpPr>
        <p:spPr>
          <a:xfrm>
            <a:off x="8737600" y="6245225"/>
            <a:ext cx="2844800" cy="476250"/>
          </a:xfrm>
          <a:prstGeom prst="rect">
            <a:avLst/>
          </a:prstGeom>
          <a:ln/>
        </p:spPr>
        <p:txBody>
          <a:bodyPr/>
          <a:lstStyle>
            <a:lvl1pPr>
              <a:defRPr/>
            </a:lvl1pPr>
          </a:lstStyle>
          <a:p>
            <a:pPr>
              <a:defRPr/>
            </a:pPr>
            <a:fld id="{E0D139C2-F5F6-435A-B698-0B324F25EF37}" type="slidenum">
              <a:rPr lang="zh-CN" altLang="en-US"/>
              <a:pPr>
                <a:defRPr/>
              </a:pPr>
              <a:t>‹#›</a:t>
            </a:fld>
            <a:endParaRPr lang="en-US" altLang="zh-CN"/>
          </a:p>
        </p:txBody>
      </p:sp>
    </p:spTree>
    <p:extLst>
      <p:ext uri="{BB962C8B-B14F-4D97-AF65-F5344CB8AC3E}">
        <p14:creationId xmlns:p14="http://schemas.microsoft.com/office/powerpoint/2010/main" val="4022653622"/>
      </p:ext>
    </p:extLst>
  </p:cSld>
  <p:clrMapOvr>
    <a:masterClrMapping/>
  </p:clrMapOvr>
  <p:transition spd="slow"/>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
        <p:nvSpPr>
          <p:cNvPr id="3" name="Rectangle 4"/>
          <p:cNvSpPr>
            <a:spLocks noGrp="1" noChangeArrowheads="1"/>
          </p:cNvSpPr>
          <p:nvPr>
            <p:ph type="dt" sz="half" idx="10"/>
          </p:nvPr>
        </p:nvSpPr>
        <p:spPr>
          <a:xfrm>
            <a:off x="609600" y="6245225"/>
            <a:ext cx="2844800" cy="476250"/>
          </a:xfrm>
          <a:prstGeom prst="rect">
            <a:avLst/>
          </a:prstGeom>
          <a:ln/>
        </p:spPr>
        <p:txBody>
          <a:bodyPr/>
          <a:lstStyle>
            <a:lvl1pPr>
              <a:defRPr/>
            </a:lvl1pPr>
          </a:lstStyle>
          <a:p>
            <a:pPr>
              <a:defRPr/>
            </a:pPr>
            <a:fld id="{FAE593DE-D9CF-4358-9444-2E2201919058}" type="datetime1">
              <a:rPr lang="zh-CN" altLang="en-US"/>
              <a:pPr>
                <a:defRPr/>
              </a:pPr>
              <a:t>2020/5/28</a:t>
            </a:fld>
            <a:endParaRPr lang="en-US" altLang="zh-CN"/>
          </a:p>
        </p:txBody>
      </p:sp>
      <p:sp>
        <p:nvSpPr>
          <p:cNvPr id="4" name="Rectangle 5"/>
          <p:cNvSpPr>
            <a:spLocks noGrp="1" noChangeArrowheads="1"/>
          </p:cNvSpPr>
          <p:nvPr>
            <p:ph type="ftr" sz="quarter" idx="11"/>
          </p:nvPr>
        </p:nvSpPr>
        <p:spPr>
          <a:xfrm>
            <a:off x="4165600" y="6245225"/>
            <a:ext cx="3860800" cy="476250"/>
          </a:xfrm>
          <a:prstGeom prst="rect">
            <a:avLst/>
          </a:prstGeom>
          <a:ln/>
        </p:spPr>
        <p:txBody>
          <a:bodyPr/>
          <a:lstStyle>
            <a:lvl1pPr>
              <a:defRPr/>
            </a:lvl1pPr>
          </a:lstStyle>
          <a:p>
            <a:pPr>
              <a:defRPr/>
            </a:pPr>
            <a:endParaRPr lang="en-US" altLang="zh-CN"/>
          </a:p>
        </p:txBody>
      </p:sp>
      <p:sp>
        <p:nvSpPr>
          <p:cNvPr id="5" name="Rectangle 6"/>
          <p:cNvSpPr>
            <a:spLocks noGrp="1" noChangeArrowheads="1"/>
          </p:cNvSpPr>
          <p:nvPr>
            <p:ph type="sldNum" sz="quarter" idx="12"/>
          </p:nvPr>
        </p:nvSpPr>
        <p:spPr>
          <a:xfrm>
            <a:off x="8737600" y="6245225"/>
            <a:ext cx="2844800" cy="476250"/>
          </a:xfrm>
          <a:prstGeom prst="rect">
            <a:avLst/>
          </a:prstGeom>
          <a:ln/>
        </p:spPr>
        <p:txBody>
          <a:bodyPr/>
          <a:lstStyle>
            <a:lvl1pPr>
              <a:defRPr/>
            </a:lvl1pPr>
          </a:lstStyle>
          <a:p>
            <a:pPr>
              <a:defRPr/>
            </a:pPr>
            <a:fld id="{DE36094E-09AF-45BE-A49F-4BC2B93D8AF0}" type="slidenum">
              <a:rPr lang="zh-CN" altLang="en-US"/>
              <a:pPr>
                <a:defRPr/>
              </a:pPr>
              <a:t>‹#›</a:t>
            </a:fld>
            <a:endParaRPr lang="en-US" altLang="zh-CN"/>
          </a:p>
        </p:txBody>
      </p:sp>
    </p:spTree>
    <p:extLst>
      <p:ext uri="{BB962C8B-B14F-4D97-AF65-F5344CB8AC3E}">
        <p14:creationId xmlns:p14="http://schemas.microsoft.com/office/powerpoint/2010/main" val="2543107501"/>
      </p:ext>
    </p:extLst>
  </p:cSld>
  <p:clrMapOvr>
    <a:masterClrMapping/>
  </p:clrMapOvr>
  <p:transition spd="slow"/>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xfrm>
            <a:off x="609600" y="6245225"/>
            <a:ext cx="2844800" cy="476250"/>
          </a:xfrm>
          <a:prstGeom prst="rect">
            <a:avLst/>
          </a:prstGeom>
          <a:ln/>
        </p:spPr>
        <p:txBody>
          <a:bodyPr/>
          <a:lstStyle>
            <a:lvl1pPr>
              <a:defRPr/>
            </a:lvl1pPr>
          </a:lstStyle>
          <a:p>
            <a:pPr>
              <a:defRPr/>
            </a:pPr>
            <a:fld id="{D10A90DE-6A1B-4B03-9ACD-2A7106E8383E}" type="datetime1">
              <a:rPr lang="zh-CN" altLang="en-US"/>
              <a:pPr>
                <a:defRPr/>
              </a:pPr>
              <a:t>2020/5/28</a:t>
            </a:fld>
            <a:endParaRPr lang="en-US" altLang="zh-CN"/>
          </a:p>
        </p:txBody>
      </p:sp>
      <p:sp>
        <p:nvSpPr>
          <p:cNvPr id="3" name="Rectangle 5"/>
          <p:cNvSpPr>
            <a:spLocks noGrp="1" noChangeArrowheads="1"/>
          </p:cNvSpPr>
          <p:nvPr>
            <p:ph type="ftr" sz="quarter" idx="11"/>
          </p:nvPr>
        </p:nvSpPr>
        <p:spPr>
          <a:xfrm>
            <a:off x="4165600" y="6245225"/>
            <a:ext cx="3860800" cy="476250"/>
          </a:xfrm>
          <a:prstGeom prst="rect">
            <a:avLst/>
          </a:prstGeom>
          <a:ln/>
        </p:spPr>
        <p:txBody>
          <a:bodyPr/>
          <a:lstStyle>
            <a:lvl1pPr>
              <a:defRPr/>
            </a:lvl1pPr>
          </a:lstStyle>
          <a:p>
            <a:pPr>
              <a:defRPr/>
            </a:pPr>
            <a:endParaRPr lang="en-US" altLang="zh-CN"/>
          </a:p>
        </p:txBody>
      </p:sp>
      <p:sp>
        <p:nvSpPr>
          <p:cNvPr id="4" name="Rectangle 6"/>
          <p:cNvSpPr>
            <a:spLocks noGrp="1" noChangeArrowheads="1"/>
          </p:cNvSpPr>
          <p:nvPr>
            <p:ph type="sldNum" sz="quarter" idx="12"/>
          </p:nvPr>
        </p:nvSpPr>
        <p:spPr>
          <a:xfrm>
            <a:off x="8737600" y="6245225"/>
            <a:ext cx="2844800" cy="476250"/>
          </a:xfrm>
          <a:prstGeom prst="rect">
            <a:avLst/>
          </a:prstGeom>
          <a:ln/>
        </p:spPr>
        <p:txBody>
          <a:bodyPr/>
          <a:lstStyle>
            <a:lvl1pPr>
              <a:defRPr/>
            </a:lvl1pPr>
          </a:lstStyle>
          <a:p>
            <a:pPr>
              <a:defRPr/>
            </a:pPr>
            <a:fld id="{F04ED563-E8A3-4170-A71D-82A2E31D347A}" type="slidenum">
              <a:rPr lang="zh-CN" altLang="en-US"/>
              <a:pPr>
                <a:defRPr/>
              </a:pPr>
              <a:t>‹#›</a:t>
            </a:fld>
            <a:endParaRPr lang="en-US" altLang="zh-CN"/>
          </a:p>
        </p:txBody>
      </p:sp>
    </p:spTree>
    <p:extLst>
      <p:ext uri="{BB962C8B-B14F-4D97-AF65-F5344CB8AC3E}">
        <p14:creationId xmlns:p14="http://schemas.microsoft.com/office/powerpoint/2010/main" val="920070213"/>
      </p:ext>
    </p:extLst>
  </p:cSld>
  <p:clrMapOvr>
    <a:masterClrMapping/>
  </p:clrMapOvr>
  <p:transition spd="slow"/>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40318" y="457200"/>
            <a:ext cx="3932767" cy="1600200"/>
          </a:xfrm>
          <a:prstGeom prst="rect">
            <a:avLst/>
          </a:prstGeo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Date Placeholder 4"/>
          <p:cNvSpPr>
            <a:spLocks noGrp="1" noChangeArrowheads="1"/>
          </p:cNvSpPr>
          <p:nvPr>
            <p:ph type="dt" sz="half" idx="10"/>
          </p:nvPr>
        </p:nvSpPr>
        <p:spPr>
          <a:xfrm>
            <a:off x="609600" y="6245225"/>
            <a:ext cx="2844800" cy="476250"/>
          </a:xfrm>
          <a:prstGeom prst="rect">
            <a:avLst/>
          </a:prstGeom>
          <a:ln/>
        </p:spPr>
        <p:txBody>
          <a:bodyPr/>
          <a:lstStyle>
            <a:lvl1pPr>
              <a:defRPr/>
            </a:lvl1pPr>
          </a:lstStyle>
          <a:p>
            <a:pPr>
              <a:defRPr/>
            </a:pPr>
            <a:fld id="{EA688C02-910C-4CD5-84D5-30C7CAADCFA3}" type="datetime1">
              <a:rPr lang="zh-CN" altLang="en-US"/>
              <a:pPr>
                <a:defRPr/>
              </a:pPr>
              <a:t>2020/5/28</a:t>
            </a:fld>
            <a:endParaRPr lang="en-US" altLang="zh-CN"/>
          </a:p>
        </p:txBody>
      </p:sp>
      <p:sp>
        <p:nvSpPr>
          <p:cNvPr id="6" name="Footer Placeholder 5"/>
          <p:cNvSpPr>
            <a:spLocks noGrp="1" noChangeArrowheads="1"/>
          </p:cNvSpPr>
          <p:nvPr>
            <p:ph type="ftr" sz="quarter" idx="11"/>
          </p:nvPr>
        </p:nvSpPr>
        <p:spPr>
          <a:xfrm>
            <a:off x="4165600" y="6245225"/>
            <a:ext cx="3860800" cy="476250"/>
          </a:xfrm>
          <a:prstGeom prst="rect">
            <a:avLst/>
          </a:prstGeom>
          <a:ln/>
        </p:spPr>
        <p:txBody>
          <a:bodyPr/>
          <a:lstStyle>
            <a:lvl1pPr>
              <a:defRPr/>
            </a:lvl1pPr>
          </a:lstStyle>
          <a:p>
            <a:pPr>
              <a:defRPr/>
            </a:pPr>
            <a:endParaRPr lang="en-US" altLang="zh-CN"/>
          </a:p>
        </p:txBody>
      </p:sp>
      <p:sp>
        <p:nvSpPr>
          <p:cNvPr id="7" name="Slide Number Placeholder 6"/>
          <p:cNvSpPr>
            <a:spLocks noGrp="1" noChangeArrowheads="1"/>
          </p:cNvSpPr>
          <p:nvPr>
            <p:ph type="sldNum" sz="quarter" idx="12"/>
          </p:nvPr>
        </p:nvSpPr>
        <p:spPr>
          <a:xfrm>
            <a:off x="8737600" y="6245225"/>
            <a:ext cx="2844800" cy="476250"/>
          </a:xfrm>
          <a:prstGeom prst="rect">
            <a:avLst/>
          </a:prstGeom>
          <a:ln/>
        </p:spPr>
        <p:txBody>
          <a:bodyPr/>
          <a:lstStyle>
            <a:lvl1pPr>
              <a:defRPr/>
            </a:lvl1pPr>
          </a:lstStyle>
          <a:p>
            <a:pPr>
              <a:defRPr/>
            </a:pPr>
            <a:fld id="{5256C8F0-D90E-4891-B1C0-18ED745AB532}" type="slidenum">
              <a:rPr lang="zh-CN" altLang="en-US"/>
              <a:pPr>
                <a:defRPr/>
              </a:pPr>
              <a:t>‹#›</a:t>
            </a:fld>
            <a:endParaRPr lang="en-US" altLang="zh-CN"/>
          </a:p>
        </p:txBody>
      </p:sp>
    </p:spTree>
    <p:extLst>
      <p:ext uri="{BB962C8B-B14F-4D97-AF65-F5344CB8AC3E}">
        <p14:creationId xmlns:p14="http://schemas.microsoft.com/office/powerpoint/2010/main" val="1494701265"/>
      </p:ext>
    </p:extLst>
  </p:cSld>
  <p:clrMapOvr>
    <a:masterClrMapping/>
  </p:clrMapOvr>
  <p:transition spd="slow"/>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40318" y="457200"/>
            <a:ext cx="3932767" cy="1600200"/>
          </a:xfrm>
          <a:prstGeom prst="rect">
            <a:avLst/>
          </a:prstGeo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zh-CN" altLang="en-US" noProof="0" smtClean="0"/>
          </a:p>
        </p:txBody>
      </p:sp>
      <p:sp>
        <p:nvSpPr>
          <p:cNvPr id="4" name="文本占位符 3"/>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Date Placeholder 4"/>
          <p:cNvSpPr>
            <a:spLocks noGrp="1" noChangeArrowheads="1"/>
          </p:cNvSpPr>
          <p:nvPr>
            <p:ph type="dt" sz="half" idx="10"/>
          </p:nvPr>
        </p:nvSpPr>
        <p:spPr>
          <a:xfrm>
            <a:off x="609600" y="6245225"/>
            <a:ext cx="2844800" cy="476250"/>
          </a:xfrm>
          <a:prstGeom prst="rect">
            <a:avLst/>
          </a:prstGeom>
          <a:ln/>
        </p:spPr>
        <p:txBody>
          <a:bodyPr/>
          <a:lstStyle>
            <a:lvl1pPr>
              <a:defRPr/>
            </a:lvl1pPr>
          </a:lstStyle>
          <a:p>
            <a:pPr>
              <a:defRPr/>
            </a:pPr>
            <a:fld id="{1FE542EB-2FF0-4205-9689-A41165767E2E}" type="datetime1">
              <a:rPr lang="zh-CN" altLang="en-US"/>
              <a:pPr>
                <a:defRPr/>
              </a:pPr>
              <a:t>2020/5/28</a:t>
            </a:fld>
            <a:endParaRPr lang="en-US" altLang="zh-CN"/>
          </a:p>
        </p:txBody>
      </p:sp>
      <p:sp>
        <p:nvSpPr>
          <p:cNvPr id="6" name="Footer Placeholder 5"/>
          <p:cNvSpPr>
            <a:spLocks noGrp="1" noChangeArrowheads="1"/>
          </p:cNvSpPr>
          <p:nvPr>
            <p:ph type="ftr" sz="quarter" idx="11"/>
          </p:nvPr>
        </p:nvSpPr>
        <p:spPr>
          <a:xfrm>
            <a:off x="4165600" y="6245225"/>
            <a:ext cx="3860800" cy="476250"/>
          </a:xfrm>
          <a:prstGeom prst="rect">
            <a:avLst/>
          </a:prstGeom>
          <a:ln/>
        </p:spPr>
        <p:txBody>
          <a:bodyPr/>
          <a:lstStyle>
            <a:lvl1pPr>
              <a:defRPr/>
            </a:lvl1pPr>
          </a:lstStyle>
          <a:p>
            <a:pPr>
              <a:defRPr/>
            </a:pPr>
            <a:endParaRPr lang="en-US" altLang="zh-CN"/>
          </a:p>
        </p:txBody>
      </p:sp>
      <p:sp>
        <p:nvSpPr>
          <p:cNvPr id="7" name="Slide Number Placeholder 6"/>
          <p:cNvSpPr>
            <a:spLocks noGrp="1" noChangeArrowheads="1"/>
          </p:cNvSpPr>
          <p:nvPr>
            <p:ph type="sldNum" sz="quarter" idx="12"/>
          </p:nvPr>
        </p:nvSpPr>
        <p:spPr>
          <a:xfrm>
            <a:off x="8737600" y="6245225"/>
            <a:ext cx="2844800" cy="476250"/>
          </a:xfrm>
          <a:prstGeom prst="rect">
            <a:avLst/>
          </a:prstGeom>
          <a:ln/>
        </p:spPr>
        <p:txBody>
          <a:bodyPr/>
          <a:lstStyle>
            <a:lvl1pPr>
              <a:defRPr/>
            </a:lvl1pPr>
          </a:lstStyle>
          <a:p>
            <a:pPr>
              <a:defRPr/>
            </a:pPr>
            <a:fld id="{CD736F6D-7B69-43E1-BCD2-F998EF80B03F}" type="slidenum">
              <a:rPr lang="zh-CN" altLang="en-US"/>
              <a:pPr>
                <a:defRPr/>
              </a:pPr>
              <a:t>‹#›</a:t>
            </a:fld>
            <a:endParaRPr lang="en-US" altLang="zh-CN"/>
          </a:p>
        </p:txBody>
      </p:sp>
    </p:spTree>
    <p:extLst>
      <p:ext uri="{BB962C8B-B14F-4D97-AF65-F5344CB8AC3E}">
        <p14:creationId xmlns:p14="http://schemas.microsoft.com/office/powerpoint/2010/main" val="2595985675"/>
      </p:ext>
    </p:extLst>
  </p:cSld>
  <p:clrMapOvr>
    <a:masterClrMapping/>
  </p:clrMapOvr>
  <p:transition spd="slow"/>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609600" y="1600201"/>
            <a:ext cx="10972800" cy="4525963"/>
          </a:xfrm>
          <a:prstGeom prst="rect">
            <a:avLst/>
          </a:prstGeo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a:xfrm>
            <a:off x="609600" y="6245225"/>
            <a:ext cx="2844800" cy="476250"/>
          </a:xfrm>
          <a:prstGeom prst="rect">
            <a:avLst/>
          </a:prstGeom>
          <a:ln/>
        </p:spPr>
        <p:txBody>
          <a:bodyPr/>
          <a:lstStyle>
            <a:lvl1pPr>
              <a:defRPr/>
            </a:lvl1pPr>
          </a:lstStyle>
          <a:p>
            <a:pPr>
              <a:defRPr/>
            </a:pPr>
            <a:fld id="{AD333FD3-39A2-423B-AFD3-E909D50F39AF}" type="datetime1">
              <a:rPr lang="zh-CN" altLang="en-US"/>
              <a:pPr>
                <a:defRPr/>
              </a:pPr>
              <a:t>2020/5/28</a:t>
            </a:fld>
            <a:endParaRPr lang="en-US" altLang="zh-CN"/>
          </a:p>
        </p:txBody>
      </p:sp>
      <p:sp>
        <p:nvSpPr>
          <p:cNvPr id="5" name="Rectangle 5"/>
          <p:cNvSpPr>
            <a:spLocks noGrp="1" noChangeArrowheads="1"/>
          </p:cNvSpPr>
          <p:nvPr>
            <p:ph type="ftr" sz="quarter" idx="11"/>
          </p:nvPr>
        </p:nvSpPr>
        <p:spPr>
          <a:xfrm>
            <a:off x="4165600" y="6245225"/>
            <a:ext cx="3860800" cy="476250"/>
          </a:xfrm>
          <a:prstGeom prst="rect">
            <a:avLst/>
          </a:prstGeom>
          <a:ln/>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a:xfrm>
            <a:off x="8737600" y="6245225"/>
            <a:ext cx="2844800" cy="476250"/>
          </a:xfrm>
          <a:prstGeom prst="rect">
            <a:avLst/>
          </a:prstGeom>
          <a:ln/>
        </p:spPr>
        <p:txBody>
          <a:bodyPr/>
          <a:lstStyle>
            <a:lvl1pPr>
              <a:defRPr/>
            </a:lvl1pPr>
          </a:lstStyle>
          <a:p>
            <a:pPr>
              <a:defRPr/>
            </a:pPr>
            <a:fld id="{709A98F4-BFEF-4E86-B54F-8AA8C46F635E}" type="slidenum">
              <a:rPr lang="zh-CN" altLang="en-US"/>
              <a:pPr>
                <a:defRPr/>
              </a:pPr>
              <a:t>‹#›</a:t>
            </a:fld>
            <a:endParaRPr lang="en-US" altLang="zh-CN"/>
          </a:p>
        </p:txBody>
      </p:sp>
    </p:spTree>
    <p:extLst>
      <p:ext uri="{BB962C8B-B14F-4D97-AF65-F5344CB8AC3E}">
        <p14:creationId xmlns:p14="http://schemas.microsoft.com/office/powerpoint/2010/main" val="859655289"/>
      </p:ext>
    </p:extLst>
  </p:cSld>
  <p:clrMapOvr>
    <a:masterClrMapping/>
  </p:clrMapOvr>
  <p:transition spd="slow"/>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9200" y="274639"/>
            <a:ext cx="2743200" cy="5851525"/>
          </a:xfrm>
          <a:prstGeom prst="rect">
            <a:avLst/>
          </a:prstGeo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609600" y="274639"/>
            <a:ext cx="8026400" cy="5851525"/>
          </a:xfrm>
          <a:prstGeom prst="rect">
            <a:avLst/>
          </a:prstGeo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a:xfrm>
            <a:off x="609600" y="6245225"/>
            <a:ext cx="2844800" cy="476250"/>
          </a:xfrm>
          <a:prstGeom prst="rect">
            <a:avLst/>
          </a:prstGeom>
          <a:ln/>
        </p:spPr>
        <p:txBody>
          <a:bodyPr/>
          <a:lstStyle>
            <a:lvl1pPr>
              <a:defRPr/>
            </a:lvl1pPr>
          </a:lstStyle>
          <a:p>
            <a:pPr>
              <a:defRPr/>
            </a:pPr>
            <a:fld id="{789EDDFA-0684-4D4C-85AD-062D08A05DEF}" type="datetime1">
              <a:rPr lang="zh-CN" altLang="en-US"/>
              <a:pPr>
                <a:defRPr/>
              </a:pPr>
              <a:t>2020/5/28</a:t>
            </a:fld>
            <a:endParaRPr lang="en-US" altLang="zh-CN"/>
          </a:p>
        </p:txBody>
      </p:sp>
      <p:sp>
        <p:nvSpPr>
          <p:cNvPr id="5" name="Rectangle 5"/>
          <p:cNvSpPr>
            <a:spLocks noGrp="1" noChangeArrowheads="1"/>
          </p:cNvSpPr>
          <p:nvPr>
            <p:ph type="ftr" sz="quarter" idx="11"/>
          </p:nvPr>
        </p:nvSpPr>
        <p:spPr>
          <a:xfrm>
            <a:off x="4165600" y="6245225"/>
            <a:ext cx="3860800" cy="476250"/>
          </a:xfrm>
          <a:prstGeom prst="rect">
            <a:avLst/>
          </a:prstGeom>
          <a:ln/>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a:xfrm>
            <a:off x="8737600" y="6245225"/>
            <a:ext cx="2844800" cy="476250"/>
          </a:xfrm>
          <a:prstGeom prst="rect">
            <a:avLst/>
          </a:prstGeom>
          <a:ln/>
        </p:spPr>
        <p:txBody>
          <a:bodyPr/>
          <a:lstStyle>
            <a:lvl1pPr>
              <a:defRPr/>
            </a:lvl1pPr>
          </a:lstStyle>
          <a:p>
            <a:pPr>
              <a:defRPr/>
            </a:pPr>
            <a:fld id="{C4136AC3-70EB-48F1-98D4-85483F2A3487}" type="slidenum">
              <a:rPr lang="zh-CN" altLang="en-US"/>
              <a:pPr>
                <a:defRPr/>
              </a:pPr>
              <a:t>‹#›</a:t>
            </a:fld>
            <a:endParaRPr lang="en-US" altLang="zh-CN"/>
          </a:p>
        </p:txBody>
      </p:sp>
    </p:spTree>
    <p:extLst>
      <p:ext uri="{BB962C8B-B14F-4D97-AF65-F5344CB8AC3E}">
        <p14:creationId xmlns:p14="http://schemas.microsoft.com/office/powerpoint/2010/main" val="2575582490"/>
      </p:ext>
    </p:extLst>
  </p:cSld>
  <p:clrMapOvr>
    <a:masterClrMapping/>
  </p:clrMapOvr>
  <p:transition spd="slow"/>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82F288E0-7875-42C4-84C8-98DBBD3BF4D2}" type="datetimeFigureOut">
              <a:rPr lang="zh-CN" altLang="en-US" smtClean="0"/>
              <a:t>2020/5/28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t>‹#›</a:t>
            </a:fld>
            <a:endParaRPr lang="zh-CN" altLang="en-US"/>
          </a:p>
        </p:txBody>
      </p:sp>
    </p:spTree>
    <p:extLst>
      <p:ext uri="{BB962C8B-B14F-4D97-AF65-F5344CB8AC3E}">
        <p14:creationId xmlns:p14="http://schemas.microsoft.com/office/powerpoint/2010/main" val="22177297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82F288E0-7875-42C4-84C8-98DBBD3BF4D2}" type="datetimeFigureOut">
              <a:rPr lang="zh-CN" altLang="en-US" smtClean="0"/>
              <a:t>2020/5/28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t>‹#›</a:t>
            </a:fld>
            <a:endParaRPr lang="zh-CN" altLang="en-US"/>
          </a:p>
        </p:txBody>
      </p:sp>
    </p:spTree>
    <p:extLst>
      <p:ext uri="{BB962C8B-B14F-4D97-AF65-F5344CB8AC3E}">
        <p14:creationId xmlns:p14="http://schemas.microsoft.com/office/powerpoint/2010/main" val="33794785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p>
        </p:txBody>
      </p:sp>
      <p:sp>
        <p:nvSpPr>
          <p:cNvPr id="4" name="日期占位符 3"/>
          <p:cNvSpPr>
            <a:spLocks noGrp="1"/>
          </p:cNvSpPr>
          <p:nvPr>
            <p:ph type="dt" sz="half" idx="10"/>
          </p:nvPr>
        </p:nvSpPr>
        <p:spPr/>
        <p:txBody>
          <a:bodyPr/>
          <a:lstStyle/>
          <a:p>
            <a:fld id="{82F288E0-7875-42C4-84C8-98DBBD3BF4D2}" type="datetimeFigureOut">
              <a:rPr lang="zh-CN" altLang="en-US" smtClean="0"/>
              <a:t>2020/5/28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t>‹#›</a:t>
            </a:fld>
            <a:endParaRPr lang="zh-CN" altLang="en-US"/>
          </a:p>
        </p:txBody>
      </p:sp>
    </p:spTree>
    <p:extLst>
      <p:ext uri="{BB962C8B-B14F-4D97-AF65-F5344CB8AC3E}">
        <p14:creationId xmlns:p14="http://schemas.microsoft.com/office/powerpoint/2010/main" val="6180682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82F288E0-7875-42C4-84C8-98DBBD3BF4D2}" type="datetimeFigureOut">
              <a:rPr lang="zh-CN" altLang="en-US" smtClean="0"/>
              <a:t>2020/5/28</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9BB5D0-35E4-459D-AEF3-FE4D7C45CC19}" type="slidenum">
              <a:rPr lang="zh-CN" altLang="en-US" smtClean="0"/>
              <a:t>‹#›</a:t>
            </a:fld>
            <a:endParaRPr lang="zh-CN" altLang="en-US"/>
          </a:p>
        </p:txBody>
      </p:sp>
    </p:spTree>
    <p:extLst>
      <p:ext uri="{BB962C8B-B14F-4D97-AF65-F5344CB8AC3E}">
        <p14:creationId xmlns:p14="http://schemas.microsoft.com/office/powerpoint/2010/main" val="39023597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1186774" y="1778438"/>
            <a:ext cx="4873574" cy="823912"/>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smtClean="0"/>
              <a:t>单击此处编辑母版文本样式</a:t>
            </a:r>
          </a:p>
        </p:txBody>
      </p:sp>
      <p:sp>
        <p:nvSpPr>
          <p:cNvPr id="4" name="内容占位符 3"/>
          <p:cNvSpPr>
            <a:spLocks noGrp="1"/>
          </p:cNvSpPr>
          <p:nvPr>
            <p:ph sz="half" idx="2"/>
          </p:nvPr>
        </p:nvSpPr>
        <p:spPr>
          <a:xfrm>
            <a:off x="1186774" y="2665379"/>
            <a:ext cx="4873574" cy="3524284"/>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6256938" y="1778438"/>
            <a:ext cx="4897576" cy="823912"/>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smtClean="0"/>
              <a:t>单击此处编辑母版文本样式</a:t>
            </a:r>
          </a:p>
        </p:txBody>
      </p:sp>
      <p:sp>
        <p:nvSpPr>
          <p:cNvPr id="6" name="内容占位符 5"/>
          <p:cNvSpPr>
            <a:spLocks noGrp="1"/>
          </p:cNvSpPr>
          <p:nvPr>
            <p:ph sz="quarter" idx="4"/>
          </p:nvPr>
        </p:nvSpPr>
        <p:spPr>
          <a:xfrm>
            <a:off x="6256938" y="2665379"/>
            <a:ext cx="4897576" cy="3524284"/>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82F288E0-7875-42C4-84C8-98DBBD3BF4D2}" type="datetimeFigureOut">
              <a:rPr lang="zh-CN" altLang="en-US" smtClean="0"/>
              <a:t>2020/5/28</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7D9BB5D0-35E4-459D-AEF3-FE4D7C45CC19}" type="slidenum">
              <a:rPr lang="zh-CN" altLang="en-US" smtClean="0"/>
              <a:t>‹#›</a:t>
            </a:fld>
            <a:endParaRPr lang="zh-CN" altLang="en-US"/>
          </a:p>
        </p:txBody>
      </p:sp>
    </p:spTree>
    <p:extLst>
      <p:ext uri="{BB962C8B-B14F-4D97-AF65-F5344CB8AC3E}">
        <p14:creationId xmlns:p14="http://schemas.microsoft.com/office/powerpoint/2010/main" val="37571348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2020/5/28</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a:t>
            </a:fld>
            <a:endParaRPr lang="zh-CN" altLang="en-US"/>
          </a:p>
        </p:txBody>
      </p:sp>
    </p:spTree>
    <p:extLst>
      <p:ext uri="{BB962C8B-B14F-4D97-AF65-F5344CB8AC3E}">
        <p14:creationId xmlns:p14="http://schemas.microsoft.com/office/powerpoint/2010/main" val="33954461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82F288E0-7875-42C4-84C8-98DBBD3BF4D2}" type="datetimeFigureOut">
              <a:rPr lang="zh-CN" altLang="en-US" smtClean="0"/>
              <a:t>2020/5/28</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7D9BB5D0-35E4-459D-AEF3-FE4D7C45CC19}" type="slidenum">
              <a:rPr lang="zh-CN" altLang="en-US" smtClean="0"/>
              <a:t>‹#›</a:t>
            </a:fld>
            <a:endParaRPr lang="zh-CN" altLang="en-US"/>
          </a:p>
        </p:txBody>
      </p:sp>
    </p:spTree>
    <p:extLst>
      <p:ext uri="{BB962C8B-B14F-4D97-AF65-F5344CB8AC3E}">
        <p14:creationId xmlns:p14="http://schemas.microsoft.com/office/powerpoint/2010/main" val="265464879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4165349"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4165349" cy="3811588"/>
          </a:xfrm>
        </p:spPr>
        <p:txBody>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82F288E0-7875-42C4-84C8-98DBBD3BF4D2}" type="datetimeFigureOut">
              <a:rPr lang="zh-CN" altLang="en-US" smtClean="0"/>
              <a:t>2020/5/28</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9BB5D0-35E4-459D-AEF3-FE4D7C45CC19}" type="slidenum">
              <a:rPr lang="zh-CN" altLang="en-US" smtClean="0"/>
              <a:t>‹#›</a:t>
            </a:fld>
            <a:endParaRPr lang="zh-CN" altLang="en-US"/>
          </a:p>
        </p:txBody>
      </p:sp>
    </p:spTree>
    <p:extLst>
      <p:ext uri="{BB962C8B-B14F-4D97-AF65-F5344CB8AC3E}">
        <p14:creationId xmlns:p14="http://schemas.microsoft.com/office/powerpoint/2010/main" val="21617285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竖版">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82F288E0-7875-42C4-84C8-98DBBD3BF4D2}" type="datetimeFigureOut">
              <a:rPr lang="zh-CN" altLang="en-US" smtClean="0"/>
              <a:t>2020/5/28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t>‹#›</a:t>
            </a:fld>
            <a:endParaRPr lang="zh-CN" altLang="en-US"/>
          </a:p>
        </p:txBody>
      </p:sp>
    </p:spTree>
    <p:extLst>
      <p:ext uri="{BB962C8B-B14F-4D97-AF65-F5344CB8AC3E}">
        <p14:creationId xmlns:p14="http://schemas.microsoft.com/office/powerpoint/2010/main" val="30077387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Only" preserve="1">
  <p:cSld name="内容">
    <p:spTree>
      <p:nvGrpSpPr>
        <p:cNvPr id="1" name=""/>
        <p:cNvGrpSpPr/>
        <p:nvPr/>
      </p:nvGrpSpPr>
      <p:grpSpPr>
        <a:xfrm>
          <a:off x="0" y="0"/>
          <a:ext cx="0" cy="0"/>
          <a:chOff x="0" y="0"/>
          <a:chExt cx="0" cy="0"/>
        </a:xfrm>
      </p:grpSpPr>
      <p:sp>
        <p:nvSpPr>
          <p:cNvPr id="2" name="内容占位符 1"/>
          <p:cNvSpPr>
            <a:spLocks noGrp="1"/>
          </p:cNvSpPr>
          <p:nvPr>
            <p:ph/>
          </p:nvPr>
        </p:nvSpPr>
        <p:spPr>
          <a:xfrm>
            <a:off x="838200" y="365125"/>
            <a:ext cx="10515600" cy="58118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2020/5/28</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a:t>
            </a:fld>
            <a:endParaRPr lang="zh-CN" altLang="en-US"/>
          </a:p>
        </p:txBody>
      </p:sp>
    </p:spTree>
    <p:extLst>
      <p:ext uri="{BB962C8B-B14F-4D97-AF65-F5344CB8AC3E}">
        <p14:creationId xmlns:p14="http://schemas.microsoft.com/office/powerpoint/2010/main" val="29641749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xAndTwoObj">
  <p:cSld name="标题，文本与两项内容">
    <p:spTree>
      <p:nvGrpSpPr>
        <p:cNvPr id="1" name=""/>
        <p:cNvGrpSpPr/>
        <p:nvPr/>
      </p:nvGrpSpPr>
      <p:grpSpPr>
        <a:xfrm>
          <a:off x="0" y="0"/>
          <a:ext cx="0" cy="0"/>
          <a:chOff x="0" y="0"/>
          <a:chExt cx="0" cy="0"/>
        </a:xfrm>
      </p:grpSpPr>
      <p:sp>
        <p:nvSpPr>
          <p:cNvPr id="2" name="标题 1"/>
          <p:cNvSpPr>
            <a:spLocks noGrp="1"/>
          </p:cNvSpPr>
          <p:nvPr>
            <p:ph type="title"/>
          </p:nvPr>
        </p:nvSpPr>
        <p:spPr>
          <a:xfrm>
            <a:off x="609600" y="115888"/>
            <a:ext cx="10972800" cy="868362"/>
          </a:xfrm>
          <a:prstGeom prst="rect">
            <a:avLst/>
          </a:prstGeo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609600" y="1844675"/>
            <a:ext cx="5384800" cy="4281488"/>
          </a:xfrm>
          <a:prstGeom prst="rect">
            <a:avLst/>
          </a:prstGeo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quarter" idx="2"/>
          </p:nvPr>
        </p:nvSpPr>
        <p:spPr>
          <a:xfrm>
            <a:off x="6197600" y="1844675"/>
            <a:ext cx="5384800" cy="2063750"/>
          </a:xfrm>
          <a:prstGeom prst="rect">
            <a:avLst/>
          </a:prstGeo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内容占位符 4"/>
          <p:cNvSpPr>
            <a:spLocks noGrp="1"/>
          </p:cNvSpPr>
          <p:nvPr>
            <p:ph sz="quarter" idx="3"/>
          </p:nvPr>
        </p:nvSpPr>
        <p:spPr>
          <a:xfrm>
            <a:off x="6197600" y="4060825"/>
            <a:ext cx="5384800" cy="2065338"/>
          </a:xfrm>
          <a:prstGeom prst="rect">
            <a:avLst/>
          </a:prstGeo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日期占位符 5"/>
          <p:cNvSpPr>
            <a:spLocks noGrp="1"/>
          </p:cNvSpPr>
          <p:nvPr>
            <p:ph type="dt" sz="half" idx="10"/>
          </p:nvPr>
        </p:nvSpPr>
        <p:spPr>
          <a:xfrm>
            <a:off x="609600" y="6356351"/>
            <a:ext cx="2844800" cy="365125"/>
          </a:xfrm>
          <a:prstGeom prst="rect">
            <a:avLst/>
          </a:prstGeom>
        </p:spPr>
        <p:txBody>
          <a:bodyPr/>
          <a:lstStyle>
            <a:lvl1pPr>
              <a:defRPr/>
            </a:lvl1pPr>
          </a:lstStyle>
          <a:p>
            <a:pPr>
              <a:defRPr/>
            </a:pPr>
            <a:endParaRPr lang="en-US" altLang="zh-CN"/>
          </a:p>
        </p:txBody>
      </p:sp>
      <p:sp>
        <p:nvSpPr>
          <p:cNvPr id="7" name="页脚占位符 6"/>
          <p:cNvSpPr>
            <a:spLocks noGrp="1"/>
          </p:cNvSpPr>
          <p:nvPr>
            <p:ph type="ftr" sz="quarter" idx="11"/>
          </p:nvPr>
        </p:nvSpPr>
        <p:spPr>
          <a:xfrm>
            <a:off x="4165600" y="6356351"/>
            <a:ext cx="3860800" cy="365125"/>
          </a:xfrm>
          <a:prstGeom prst="rect">
            <a:avLst/>
          </a:prstGeom>
        </p:spPr>
        <p:txBody>
          <a:bodyPr/>
          <a:lstStyle>
            <a:lvl1pPr>
              <a:defRPr/>
            </a:lvl1pPr>
          </a:lstStyle>
          <a:p>
            <a:pPr>
              <a:defRPr/>
            </a:pPr>
            <a:endParaRPr lang="zh-CN" altLang="en-US"/>
          </a:p>
        </p:txBody>
      </p:sp>
      <p:sp>
        <p:nvSpPr>
          <p:cNvPr id="8" name="灯片编号占位符 7"/>
          <p:cNvSpPr>
            <a:spLocks noGrp="1"/>
          </p:cNvSpPr>
          <p:nvPr>
            <p:ph type="sldNum" sz="quarter" idx="12"/>
          </p:nvPr>
        </p:nvSpPr>
        <p:spPr>
          <a:xfrm>
            <a:off x="8737600" y="6356351"/>
            <a:ext cx="2844800" cy="365125"/>
          </a:xfrm>
          <a:prstGeom prst="rect">
            <a:avLst/>
          </a:prstGeom>
        </p:spPr>
        <p:txBody>
          <a:bodyPr/>
          <a:lstStyle>
            <a:lvl1pPr>
              <a:defRPr/>
            </a:lvl1pPr>
          </a:lstStyle>
          <a:p>
            <a:pPr>
              <a:defRPr/>
            </a:pPr>
            <a:fld id="{DC0DEB1D-54DF-1E48-97C6-395B29B7AB37}" type="slidenum">
              <a:rPr lang="zh-CN" altLang="en-US"/>
              <a:pPr>
                <a:defRPr/>
              </a:pPr>
              <a:t>‹#›</a:t>
            </a:fld>
            <a:endParaRPr lang="en-US" altLang="zh-CN"/>
          </a:p>
        </p:txBody>
      </p:sp>
    </p:spTree>
    <p:extLst>
      <p:ext uri="{BB962C8B-B14F-4D97-AF65-F5344CB8AC3E}">
        <p14:creationId xmlns:p14="http://schemas.microsoft.com/office/powerpoint/2010/main" val="774019004"/>
      </p:ext>
    </p:extLst>
  </p:cSld>
  <p:clrMapOvr>
    <a:masterClrMapping/>
  </p:clrMapOvr>
  <p:transition advClick="0" advTm="6000"/>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Rectangle 4"/>
          <p:cNvSpPr>
            <a:spLocks noGrp="1" noChangeArrowheads="1"/>
          </p:cNvSpPr>
          <p:nvPr>
            <p:ph type="dt" sz="half" idx="10"/>
          </p:nvPr>
        </p:nvSpPr>
        <p:spPr>
          <a:xfrm>
            <a:off x="609600" y="6245225"/>
            <a:ext cx="2844800" cy="476250"/>
          </a:xfrm>
          <a:prstGeom prst="rect">
            <a:avLst/>
          </a:prstGeom>
        </p:spPr>
        <p:txBody>
          <a:bodyPr/>
          <a:lstStyle>
            <a:lvl1pPr eaLnBrk="0" hangingPunct="0">
              <a:defRPr>
                <a:latin typeface="Arial" pitchFamily="34" charset="0"/>
                <a:ea typeface="宋体" pitchFamily="2" charset="-122"/>
              </a:defRPr>
            </a:lvl1pPr>
          </a:lstStyle>
          <a:p>
            <a:pPr>
              <a:defRPr/>
            </a:pPr>
            <a:fld id="{15C5A907-57C6-4863-8318-E59352BB6977}" type="datetime1">
              <a:rPr lang="zh-CN" altLang="en-US"/>
              <a:pPr>
                <a:defRPr/>
              </a:pPr>
              <a:t>2020/5/28</a:t>
            </a:fld>
            <a:endParaRPr lang="en-US" altLang="zh-CN"/>
          </a:p>
        </p:txBody>
      </p:sp>
      <p:sp>
        <p:nvSpPr>
          <p:cNvPr id="5" name="Rectangle 5"/>
          <p:cNvSpPr>
            <a:spLocks noGrp="1" noChangeArrowheads="1"/>
          </p:cNvSpPr>
          <p:nvPr>
            <p:ph type="ftr" sz="quarter" idx="11"/>
          </p:nvPr>
        </p:nvSpPr>
        <p:spPr>
          <a:xfrm>
            <a:off x="4165600" y="6245225"/>
            <a:ext cx="3860800" cy="476250"/>
          </a:xfrm>
          <a:prstGeom prst="rect">
            <a:avLst/>
          </a:prstGeom>
        </p:spPr>
        <p:txBody>
          <a:bodyPr/>
          <a:lstStyle>
            <a:lvl1pPr eaLnBrk="0" hangingPunct="0">
              <a:defRPr>
                <a:latin typeface="Arial" pitchFamily="34" charset="0"/>
                <a:ea typeface="宋体" pitchFamily="2" charset="-122"/>
              </a:defRPr>
            </a:lvl1pPr>
          </a:lstStyle>
          <a:p>
            <a:pPr>
              <a:defRPr/>
            </a:pPr>
            <a:endParaRPr lang="en-US" altLang="zh-CN"/>
          </a:p>
        </p:txBody>
      </p:sp>
      <p:sp>
        <p:nvSpPr>
          <p:cNvPr id="6" name="Rectangle 6"/>
          <p:cNvSpPr>
            <a:spLocks noGrp="1" noChangeArrowheads="1"/>
          </p:cNvSpPr>
          <p:nvPr>
            <p:ph type="sldNum" sz="quarter" idx="12"/>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0" hangingPunct="0">
              <a:defRPr>
                <a:latin typeface="Arial" charset="0"/>
                <a:ea typeface="宋体" charset="0"/>
              </a:defRPr>
            </a:lvl1pPr>
          </a:lstStyle>
          <a:p>
            <a:pPr>
              <a:defRPr/>
            </a:pPr>
            <a:fld id="{C6E01602-4F0D-45B9-A296-B0A32D63DC80}" type="slidenum">
              <a:rPr lang="zh-CN" altLang="en-US"/>
              <a:pPr>
                <a:defRPr/>
              </a:pPr>
              <a:t>‹#›</a:t>
            </a:fld>
            <a:endParaRPr lang="en-US" altLang="zh-CN"/>
          </a:p>
        </p:txBody>
      </p:sp>
    </p:spTree>
    <p:extLst>
      <p:ext uri="{BB962C8B-B14F-4D97-AF65-F5344CB8AC3E}">
        <p14:creationId xmlns:p14="http://schemas.microsoft.com/office/powerpoint/2010/main" val="2992613339"/>
      </p:ext>
    </p:extLst>
  </p:cSld>
  <p:clrMapOvr>
    <a:masterClrMapping/>
  </p:clrMapOvr>
  <p:transition spd="slow"/>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a:xfrm>
            <a:off x="609600" y="1600201"/>
            <a:ext cx="10972800" cy="4525963"/>
          </a:xfrm>
          <a:prstGeom prst="rect">
            <a:avLst/>
          </a:prstGeo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a:xfrm>
            <a:off x="609600" y="6245225"/>
            <a:ext cx="2844800" cy="476250"/>
          </a:xfrm>
          <a:prstGeom prst="rect">
            <a:avLst/>
          </a:prstGeom>
        </p:spPr>
        <p:txBody>
          <a:bodyPr/>
          <a:lstStyle>
            <a:lvl1pPr eaLnBrk="0" hangingPunct="0">
              <a:defRPr>
                <a:latin typeface="Arial" pitchFamily="34" charset="0"/>
                <a:ea typeface="宋体" pitchFamily="2" charset="-122"/>
              </a:defRPr>
            </a:lvl1pPr>
          </a:lstStyle>
          <a:p>
            <a:pPr>
              <a:defRPr/>
            </a:pPr>
            <a:fld id="{FCA68CA7-44CA-4418-A83C-20580F59AF3E}" type="datetime1">
              <a:rPr lang="zh-CN" altLang="en-US"/>
              <a:pPr>
                <a:defRPr/>
              </a:pPr>
              <a:t>2020/5/28</a:t>
            </a:fld>
            <a:endParaRPr lang="en-US" altLang="zh-CN"/>
          </a:p>
        </p:txBody>
      </p:sp>
      <p:sp>
        <p:nvSpPr>
          <p:cNvPr id="5" name="Rectangle 5"/>
          <p:cNvSpPr>
            <a:spLocks noGrp="1" noChangeArrowheads="1"/>
          </p:cNvSpPr>
          <p:nvPr>
            <p:ph type="ftr" sz="quarter" idx="11"/>
          </p:nvPr>
        </p:nvSpPr>
        <p:spPr>
          <a:xfrm>
            <a:off x="4165600" y="6245225"/>
            <a:ext cx="3860800" cy="476250"/>
          </a:xfrm>
          <a:prstGeom prst="rect">
            <a:avLst/>
          </a:prstGeom>
        </p:spPr>
        <p:txBody>
          <a:bodyPr/>
          <a:lstStyle>
            <a:lvl1pPr eaLnBrk="0" hangingPunct="0">
              <a:defRPr>
                <a:latin typeface="Arial" pitchFamily="34" charset="0"/>
                <a:ea typeface="宋体" pitchFamily="2" charset="-122"/>
              </a:defRPr>
            </a:lvl1pPr>
          </a:lstStyle>
          <a:p>
            <a:pPr>
              <a:defRPr/>
            </a:pPr>
            <a:endParaRPr lang="en-US" altLang="zh-CN"/>
          </a:p>
        </p:txBody>
      </p:sp>
      <p:sp>
        <p:nvSpPr>
          <p:cNvPr id="6" name="Rectangle 6"/>
          <p:cNvSpPr>
            <a:spLocks noGrp="1" noChangeArrowheads="1"/>
          </p:cNvSpPr>
          <p:nvPr>
            <p:ph type="sldNum" sz="quarter" idx="12"/>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0" hangingPunct="0">
              <a:defRPr>
                <a:latin typeface="Arial" charset="0"/>
                <a:ea typeface="宋体" charset="0"/>
              </a:defRPr>
            </a:lvl1pPr>
          </a:lstStyle>
          <a:p>
            <a:pPr>
              <a:defRPr/>
            </a:pPr>
            <a:fld id="{574AAD11-59B7-4E4E-BF53-F539F7654CEB}" type="slidenum">
              <a:rPr lang="zh-CN" altLang="en-US"/>
              <a:pPr>
                <a:defRPr/>
              </a:pPr>
              <a:t>‹#›</a:t>
            </a:fld>
            <a:endParaRPr lang="en-US" altLang="zh-CN"/>
          </a:p>
        </p:txBody>
      </p:sp>
    </p:spTree>
    <p:extLst>
      <p:ext uri="{BB962C8B-B14F-4D97-AF65-F5344CB8AC3E}">
        <p14:creationId xmlns:p14="http://schemas.microsoft.com/office/powerpoint/2010/main" val="3048173421"/>
      </p:ext>
    </p:extLst>
  </p:cSld>
  <p:clrMapOvr>
    <a:masterClrMapping/>
  </p:clrMapOvr>
  <p:transition spd="slow"/>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1" y="1709739"/>
            <a:ext cx="10515600" cy="2852737"/>
          </a:xfrm>
          <a:prstGeom prst="rect">
            <a:avLst/>
          </a:prstGeo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1" y="4589464"/>
            <a:ext cx="10515600" cy="1500187"/>
          </a:xfrm>
          <a:prstGeom prst="rect">
            <a:avLst/>
          </a:prstGeo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zh-CN" altLang="en-US" smtClean="0"/>
              <a:t>单击此处编辑母版文本样式</a:t>
            </a:r>
          </a:p>
        </p:txBody>
      </p:sp>
      <p:sp>
        <p:nvSpPr>
          <p:cNvPr id="4" name="Rectangle 4"/>
          <p:cNvSpPr>
            <a:spLocks noGrp="1" noChangeArrowheads="1"/>
          </p:cNvSpPr>
          <p:nvPr>
            <p:ph type="dt" sz="half" idx="10"/>
          </p:nvPr>
        </p:nvSpPr>
        <p:spPr>
          <a:xfrm>
            <a:off x="609600" y="6245225"/>
            <a:ext cx="2844800" cy="476250"/>
          </a:xfrm>
          <a:prstGeom prst="rect">
            <a:avLst/>
          </a:prstGeom>
        </p:spPr>
        <p:txBody>
          <a:bodyPr/>
          <a:lstStyle>
            <a:lvl1pPr eaLnBrk="0" hangingPunct="0">
              <a:defRPr>
                <a:latin typeface="Arial" pitchFamily="34" charset="0"/>
                <a:ea typeface="宋体" pitchFamily="2" charset="-122"/>
              </a:defRPr>
            </a:lvl1pPr>
          </a:lstStyle>
          <a:p>
            <a:pPr>
              <a:defRPr/>
            </a:pPr>
            <a:fld id="{008E72E1-09C2-4A26-869A-948804A6684A}" type="datetime1">
              <a:rPr lang="zh-CN" altLang="en-US"/>
              <a:pPr>
                <a:defRPr/>
              </a:pPr>
              <a:t>2020/5/28</a:t>
            </a:fld>
            <a:endParaRPr lang="en-US" altLang="zh-CN"/>
          </a:p>
        </p:txBody>
      </p:sp>
      <p:sp>
        <p:nvSpPr>
          <p:cNvPr id="5" name="Rectangle 5"/>
          <p:cNvSpPr>
            <a:spLocks noGrp="1" noChangeArrowheads="1"/>
          </p:cNvSpPr>
          <p:nvPr>
            <p:ph type="ftr" sz="quarter" idx="11"/>
          </p:nvPr>
        </p:nvSpPr>
        <p:spPr>
          <a:xfrm>
            <a:off x="4165600" y="6245225"/>
            <a:ext cx="3860800" cy="476250"/>
          </a:xfrm>
          <a:prstGeom prst="rect">
            <a:avLst/>
          </a:prstGeom>
        </p:spPr>
        <p:txBody>
          <a:bodyPr/>
          <a:lstStyle>
            <a:lvl1pPr eaLnBrk="0" hangingPunct="0">
              <a:defRPr>
                <a:latin typeface="Arial" pitchFamily="34" charset="0"/>
                <a:ea typeface="宋体" pitchFamily="2" charset="-122"/>
              </a:defRPr>
            </a:lvl1pPr>
          </a:lstStyle>
          <a:p>
            <a:pPr>
              <a:defRPr/>
            </a:pPr>
            <a:endParaRPr lang="en-US" altLang="zh-CN"/>
          </a:p>
        </p:txBody>
      </p:sp>
      <p:sp>
        <p:nvSpPr>
          <p:cNvPr id="6" name="Rectangle 6"/>
          <p:cNvSpPr>
            <a:spLocks noGrp="1" noChangeArrowheads="1"/>
          </p:cNvSpPr>
          <p:nvPr>
            <p:ph type="sldNum" sz="quarter" idx="12"/>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0" hangingPunct="0">
              <a:defRPr>
                <a:latin typeface="Arial" charset="0"/>
                <a:ea typeface="宋体" charset="0"/>
              </a:defRPr>
            </a:lvl1pPr>
          </a:lstStyle>
          <a:p>
            <a:pPr>
              <a:defRPr/>
            </a:pPr>
            <a:fld id="{10A2485D-8FD4-4F54-BD66-DB417A76E498}" type="slidenum">
              <a:rPr lang="zh-CN" altLang="en-US"/>
              <a:pPr>
                <a:defRPr/>
              </a:pPr>
              <a:t>‹#›</a:t>
            </a:fld>
            <a:endParaRPr lang="en-US" altLang="zh-CN"/>
          </a:p>
        </p:txBody>
      </p:sp>
    </p:spTree>
    <p:extLst>
      <p:ext uri="{BB962C8B-B14F-4D97-AF65-F5344CB8AC3E}">
        <p14:creationId xmlns:p14="http://schemas.microsoft.com/office/powerpoint/2010/main" val="3148233448"/>
      </p:ext>
    </p:extLst>
  </p:cSld>
  <p:clrMapOvr>
    <a:masterClrMapping/>
  </p:clrMapOvr>
  <p:transition spd="slow"/>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609600" y="1600201"/>
            <a:ext cx="5384800" cy="4525963"/>
          </a:xfrm>
          <a:prstGeom prst="rect">
            <a:avLst/>
          </a:prstGeo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6197600" y="1600201"/>
            <a:ext cx="5384800" cy="4525963"/>
          </a:xfrm>
          <a:prstGeom prst="rect">
            <a:avLst/>
          </a:prstGeo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Date Placeholder 4"/>
          <p:cNvSpPr>
            <a:spLocks noGrp="1" noChangeArrowheads="1"/>
          </p:cNvSpPr>
          <p:nvPr>
            <p:ph type="dt" sz="half" idx="10"/>
          </p:nvPr>
        </p:nvSpPr>
        <p:spPr>
          <a:xfrm>
            <a:off x="609600" y="6245225"/>
            <a:ext cx="2844800" cy="476250"/>
          </a:xfrm>
          <a:prstGeom prst="rect">
            <a:avLst/>
          </a:prstGeom>
        </p:spPr>
        <p:txBody>
          <a:bodyPr/>
          <a:lstStyle>
            <a:lvl1pPr eaLnBrk="0" hangingPunct="0">
              <a:defRPr>
                <a:latin typeface="Arial" pitchFamily="34" charset="0"/>
                <a:ea typeface="宋体" pitchFamily="2" charset="-122"/>
              </a:defRPr>
            </a:lvl1pPr>
          </a:lstStyle>
          <a:p>
            <a:pPr>
              <a:defRPr/>
            </a:pPr>
            <a:fld id="{862238AC-5417-4DAE-945E-12D47B437EF3}" type="datetime1">
              <a:rPr lang="zh-CN" altLang="en-US"/>
              <a:pPr>
                <a:defRPr/>
              </a:pPr>
              <a:t>2020/5/28</a:t>
            </a:fld>
            <a:endParaRPr lang="en-US" altLang="zh-CN"/>
          </a:p>
        </p:txBody>
      </p:sp>
      <p:sp>
        <p:nvSpPr>
          <p:cNvPr id="6" name="Footer Placeholder 5"/>
          <p:cNvSpPr>
            <a:spLocks noGrp="1" noChangeArrowheads="1"/>
          </p:cNvSpPr>
          <p:nvPr>
            <p:ph type="ftr" sz="quarter" idx="11"/>
          </p:nvPr>
        </p:nvSpPr>
        <p:spPr>
          <a:xfrm>
            <a:off x="4165600" y="6245225"/>
            <a:ext cx="3860800" cy="476250"/>
          </a:xfrm>
          <a:prstGeom prst="rect">
            <a:avLst/>
          </a:prstGeom>
        </p:spPr>
        <p:txBody>
          <a:bodyPr/>
          <a:lstStyle>
            <a:lvl1pPr eaLnBrk="0" hangingPunct="0">
              <a:defRPr>
                <a:latin typeface="Arial" pitchFamily="34" charset="0"/>
                <a:ea typeface="宋体" pitchFamily="2" charset="-122"/>
              </a:defRPr>
            </a:lvl1pPr>
          </a:lstStyle>
          <a:p>
            <a:pPr>
              <a:defRPr/>
            </a:pPr>
            <a:endParaRPr lang="en-US" altLang="zh-CN"/>
          </a:p>
        </p:txBody>
      </p:sp>
      <p:sp>
        <p:nvSpPr>
          <p:cNvPr id="7" name="Slide Number Placeholder 6"/>
          <p:cNvSpPr>
            <a:spLocks noGrp="1" noChangeArrowheads="1"/>
          </p:cNvSpPr>
          <p:nvPr>
            <p:ph type="sldNum" sz="quarter" idx="12"/>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0" hangingPunct="0">
              <a:defRPr>
                <a:latin typeface="Arial" charset="0"/>
                <a:ea typeface="宋体" charset="0"/>
              </a:defRPr>
            </a:lvl1pPr>
          </a:lstStyle>
          <a:p>
            <a:pPr>
              <a:defRPr/>
            </a:pPr>
            <a:fld id="{915F9F60-DD06-4F01-805D-AE4D525DF8B2}" type="slidenum">
              <a:rPr lang="zh-CN" altLang="en-US"/>
              <a:pPr>
                <a:defRPr/>
              </a:pPr>
              <a:t>‹#›</a:t>
            </a:fld>
            <a:endParaRPr lang="en-US" altLang="zh-CN"/>
          </a:p>
        </p:txBody>
      </p:sp>
    </p:spTree>
    <p:extLst>
      <p:ext uri="{BB962C8B-B14F-4D97-AF65-F5344CB8AC3E}">
        <p14:creationId xmlns:p14="http://schemas.microsoft.com/office/powerpoint/2010/main" val="3016112863"/>
      </p:ext>
    </p:extLst>
  </p:cSld>
  <p:clrMapOvr>
    <a:masterClrMapping/>
  </p:clrMapOvr>
  <p:transition spd="slow"/>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40317" y="365126"/>
            <a:ext cx="10515600" cy="1325563"/>
          </a:xfrm>
          <a:prstGeom prst="rect">
            <a:avLst/>
          </a:prstGeo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840318" y="2505075"/>
            <a:ext cx="5158316" cy="3684588"/>
          </a:xfrm>
          <a:prstGeom prst="rect">
            <a:avLst/>
          </a:prstGeo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6172200" y="2505075"/>
            <a:ext cx="5183717" cy="3684588"/>
          </a:xfrm>
          <a:prstGeom prst="rect">
            <a:avLst/>
          </a:prstGeo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4"/>
          <p:cNvSpPr>
            <a:spLocks noGrp="1" noChangeArrowheads="1"/>
          </p:cNvSpPr>
          <p:nvPr>
            <p:ph type="dt" sz="half" idx="10"/>
          </p:nvPr>
        </p:nvSpPr>
        <p:spPr>
          <a:xfrm>
            <a:off x="609600" y="6245225"/>
            <a:ext cx="2844800" cy="476250"/>
          </a:xfrm>
          <a:prstGeom prst="rect">
            <a:avLst/>
          </a:prstGeom>
        </p:spPr>
        <p:txBody>
          <a:bodyPr/>
          <a:lstStyle>
            <a:lvl1pPr eaLnBrk="0" hangingPunct="0">
              <a:defRPr>
                <a:latin typeface="Arial" pitchFamily="34" charset="0"/>
                <a:ea typeface="宋体" pitchFamily="2" charset="-122"/>
              </a:defRPr>
            </a:lvl1pPr>
          </a:lstStyle>
          <a:p>
            <a:pPr>
              <a:defRPr/>
            </a:pPr>
            <a:fld id="{44F301A3-7387-451D-A77B-45F1773221C9}" type="datetime1">
              <a:rPr lang="zh-CN" altLang="en-US"/>
              <a:pPr>
                <a:defRPr/>
              </a:pPr>
              <a:t>2020/5/28</a:t>
            </a:fld>
            <a:endParaRPr lang="en-US" altLang="zh-CN"/>
          </a:p>
        </p:txBody>
      </p:sp>
      <p:sp>
        <p:nvSpPr>
          <p:cNvPr id="8" name="Rectangle 5"/>
          <p:cNvSpPr>
            <a:spLocks noGrp="1" noChangeArrowheads="1"/>
          </p:cNvSpPr>
          <p:nvPr>
            <p:ph type="ftr" sz="quarter" idx="11"/>
          </p:nvPr>
        </p:nvSpPr>
        <p:spPr>
          <a:xfrm>
            <a:off x="4165600" y="6245225"/>
            <a:ext cx="3860800" cy="476250"/>
          </a:xfrm>
          <a:prstGeom prst="rect">
            <a:avLst/>
          </a:prstGeom>
        </p:spPr>
        <p:txBody>
          <a:bodyPr/>
          <a:lstStyle>
            <a:lvl1pPr eaLnBrk="0" hangingPunct="0">
              <a:defRPr>
                <a:latin typeface="Arial" pitchFamily="34" charset="0"/>
                <a:ea typeface="宋体" pitchFamily="2" charset="-122"/>
              </a:defRPr>
            </a:lvl1pPr>
          </a:lstStyle>
          <a:p>
            <a:pPr>
              <a:defRPr/>
            </a:pPr>
            <a:endParaRPr lang="en-US" altLang="zh-CN"/>
          </a:p>
        </p:txBody>
      </p:sp>
      <p:sp>
        <p:nvSpPr>
          <p:cNvPr id="9" name="Rectangle 6"/>
          <p:cNvSpPr>
            <a:spLocks noGrp="1" noChangeArrowheads="1"/>
          </p:cNvSpPr>
          <p:nvPr>
            <p:ph type="sldNum" sz="quarter" idx="12"/>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0" hangingPunct="0">
              <a:defRPr>
                <a:latin typeface="Arial" charset="0"/>
                <a:ea typeface="宋体" charset="0"/>
              </a:defRPr>
            </a:lvl1pPr>
          </a:lstStyle>
          <a:p>
            <a:pPr>
              <a:defRPr/>
            </a:pPr>
            <a:fld id="{EC8A2400-FEB3-46AB-BD75-A66421CC0936}" type="slidenum">
              <a:rPr lang="zh-CN" altLang="en-US"/>
              <a:pPr>
                <a:defRPr/>
              </a:pPr>
              <a:t>‹#›</a:t>
            </a:fld>
            <a:endParaRPr lang="en-US" altLang="zh-CN"/>
          </a:p>
        </p:txBody>
      </p:sp>
    </p:spTree>
    <p:extLst>
      <p:ext uri="{BB962C8B-B14F-4D97-AF65-F5344CB8AC3E}">
        <p14:creationId xmlns:p14="http://schemas.microsoft.com/office/powerpoint/2010/main" val="1066446909"/>
      </p:ext>
    </p:extLst>
  </p:cSld>
  <p:clrMapOvr>
    <a:masterClrMapping/>
  </p:clrMapOvr>
  <p:transition spd="slow"/>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
        <p:nvSpPr>
          <p:cNvPr id="3" name="Rectangle 4"/>
          <p:cNvSpPr>
            <a:spLocks noGrp="1" noChangeArrowheads="1"/>
          </p:cNvSpPr>
          <p:nvPr>
            <p:ph type="dt" sz="half" idx="10"/>
          </p:nvPr>
        </p:nvSpPr>
        <p:spPr>
          <a:xfrm>
            <a:off x="609600" y="6245225"/>
            <a:ext cx="2844800" cy="476250"/>
          </a:xfrm>
          <a:prstGeom prst="rect">
            <a:avLst/>
          </a:prstGeom>
        </p:spPr>
        <p:txBody>
          <a:bodyPr/>
          <a:lstStyle>
            <a:lvl1pPr eaLnBrk="0" hangingPunct="0">
              <a:defRPr>
                <a:latin typeface="Arial" pitchFamily="34" charset="0"/>
                <a:ea typeface="宋体" pitchFamily="2" charset="-122"/>
              </a:defRPr>
            </a:lvl1pPr>
          </a:lstStyle>
          <a:p>
            <a:pPr>
              <a:defRPr/>
            </a:pPr>
            <a:fld id="{D7467147-C2E8-4F80-B8E4-40CF44325950}" type="datetime1">
              <a:rPr lang="zh-CN" altLang="en-US"/>
              <a:pPr>
                <a:defRPr/>
              </a:pPr>
              <a:t>2020/5/28</a:t>
            </a:fld>
            <a:endParaRPr lang="en-US" altLang="zh-CN"/>
          </a:p>
        </p:txBody>
      </p:sp>
      <p:sp>
        <p:nvSpPr>
          <p:cNvPr id="4" name="Rectangle 5"/>
          <p:cNvSpPr>
            <a:spLocks noGrp="1" noChangeArrowheads="1"/>
          </p:cNvSpPr>
          <p:nvPr>
            <p:ph type="ftr" sz="quarter" idx="11"/>
          </p:nvPr>
        </p:nvSpPr>
        <p:spPr>
          <a:xfrm>
            <a:off x="4165600" y="6245225"/>
            <a:ext cx="3860800" cy="476250"/>
          </a:xfrm>
          <a:prstGeom prst="rect">
            <a:avLst/>
          </a:prstGeom>
        </p:spPr>
        <p:txBody>
          <a:bodyPr/>
          <a:lstStyle>
            <a:lvl1pPr eaLnBrk="0" hangingPunct="0">
              <a:defRPr>
                <a:latin typeface="Arial" pitchFamily="34" charset="0"/>
                <a:ea typeface="宋体" pitchFamily="2" charset="-122"/>
              </a:defRPr>
            </a:lvl1pPr>
          </a:lstStyle>
          <a:p>
            <a:pPr>
              <a:defRPr/>
            </a:pPr>
            <a:endParaRPr lang="en-US" altLang="zh-CN"/>
          </a:p>
        </p:txBody>
      </p:sp>
      <p:sp>
        <p:nvSpPr>
          <p:cNvPr id="5" name="Rectangle 6"/>
          <p:cNvSpPr>
            <a:spLocks noGrp="1" noChangeArrowheads="1"/>
          </p:cNvSpPr>
          <p:nvPr>
            <p:ph type="sldNum" sz="quarter" idx="12"/>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0" hangingPunct="0">
              <a:defRPr>
                <a:latin typeface="Arial" charset="0"/>
                <a:ea typeface="宋体" charset="0"/>
              </a:defRPr>
            </a:lvl1pPr>
          </a:lstStyle>
          <a:p>
            <a:pPr>
              <a:defRPr/>
            </a:pPr>
            <a:fld id="{3BBEE27B-3A44-4B92-A7F7-3FAB8AA24772}" type="slidenum">
              <a:rPr lang="zh-CN" altLang="en-US"/>
              <a:pPr>
                <a:defRPr/>
              </a:pPr>
              <a:t>‹#›</a:t>
            </a:fld>
            <a:endParaRPr lang="en-US" altLang="zh-CN"/>
          </a:p>
        </p:txBody>
      </p:sp>
    </p:spTree>
    <p:extLst>
      <p:ext uri="{BB962C8B-B14F-4D97-AF65-F5344CB8AC3E}">
        <p14:creationId xmlns:p14="http://schemas.microsoft.com/office/powerpoint/2010/main" val="1204837199"/>
      </p:ext>
    </p:extLst>
  </p:cSld>
  <p:clrMapOvr>
    <a:masterClrMapping/>
  </p:clrMapOvr>
  <p:transition spd="slow"/>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xfrm>
            <a:off x="609600" y="6245225"/>
            <a:ext cx="2844800" cy="476250"/>
          </a:xfrm>
          <a:prstGeom prst="rect">
            <a:avLst/>
          </a:prstGeom>
        </p:spPr>
        <p:txBody>
          <a:bodyPr/>
          <a:lstStyle>
            <a:lvl1pPr eaLnBrk="0" hangingPunct="0">
              <a:defRPr>
                <a:latin typeface="Arial" pitchFamily="34" charset="0"/>
                <a:ea typeface="宋体" pitchFamily="2" charset="-122"/>
              </a:defRPr>
            </a:lvl1pPr>
          </a:lstStyle>
          <a:p>
            <a:pPr>
              <a:defRPr/>
            </a:pPr>
            <a:fld id="{64C29EDC-CD94-418D-BD7C-6A1A3B2A5BFF}" type="datetime1">
              <a:rPr lang="zh-CN" altLang="en-US"/>
              <a:pPr>
                <a:defRPr/>
              </a:pPr>
              <a:t>2020/5/28</a:t>
            </a:fld>
            <a:endParaRPr lang="en-US" altLang="zh-CN"/>
          </a:p>
        </p:txBody>
      </p:sp>
      <p:sp>
        <p:nvSpPr>
          <p:cNvPr id="3" name="Rectangle 5"/>
          <p:cNvSpPr>
            <a:spLocks noGrp="1" noChangeArrowheads="1"/>
          </p:cNvSpPr>
          <p:nvPr>
            <p:ph type="ftr" sz="quarter" idx="11"/>
          </p:nvPr>
        </p:nvSpPr>
        <p:spPr>
          <a:xfrm>
            <a:off x="4165600" y="6245225"/>
            <a:ext cx="3860800" cy="476250"/>
          </a:xfrm>
          <a:prstGeom prst="rect">
            <a:avLst/>
          </a:prstGeom>
        </p:spPr>
        <p:txBody>
          <a:bodyPr/>
          <a:lstStyle>
            <a:lvl1pPr eaLnBrk="0" hangingPunct="0">
              <a:defRPr>
                <a:latin typeface="Arial" pitchFamily="34" charset="0"/>
                <a:ea typeface="宋体" pitchFamily="2" charset="-122"/>
              </a:defRPr>
            </a:lvl1pPr>
          </a:lstStyle>
          <a:p>
            <a:pPr>
              <a:defRPr/>
            </a:pPr>
            <a:endParaRPr lang="en-US" altLang="zh-CN"/>
          </a:p>
        </p:txBody>
      </p:sp>
      <p:sp>
        <p:nvSpPr>
          <p:cNvPr id="4" name="Rectangle 6"/>
          <p:cNvSpPr>
            <a:spLocks noGrp="1" noChangeArrowheads="1"/>
          </p:cNvSpPr>
          <p:nvPr>
            <p:ph type="sldNum" sz="quarter" idx="12"/>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0" hangingPunct="0">
              <a:defRPr>
                <a:latin typeface="Arial" charset="0"/>
                <a:ea typeface="宋体" charset="0"/>
              </a:defRPr>
            </a:lvl1pPr>
          </a:lstStyle>
          <a:p>
            <a:pPr>
              <a:defRPr/>
            </a:pPr>
            <a:fld id="{257B4D7E-5341-4DBC-A527-BD8352AA4742}" type="slidenum">
              <a:rPr lang="zh-CN" altLang="en-US"/>
              <a:pPr>
                <a:defRPr/>
              </a:pPr>
              <a:t>‹#›</a:t>
            </a:fld>
            <a:endParaRPr lang="en-US" altLang="zh-CN"/>
          </a:p>
        </p:txBody>
      </p:sp>
    </p:spTree>
    <p:extLst>
      <p:ext uri="{BB962C8B-B14F-4D97-AF65-F5344CB8AC3E}">
        <p14:creationId xmlns:p14="http://schemas.microsoft.com/office/powerpoint/2010/main" val="1843584989"/>
      </p:ext>
    </p:extLst>
  </p:cSld>
  <p:clrMapOvr>
    <a:masterClrMapping/>
  </p:clrMapOvr>
  <p:transition spd="slow"/>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40318" y="457200"/>
            <a:ext cx="3932767" cy="1600200"/>
          </a:xfrm>
          <a:prstGeom prst="rect">
            <a:avLst/>
          </a:prstGeo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Date Placeholder 4"/>
          <p:cNvSpPr>
            <a:spLocks noGrp="1" noChangeArrowheads="1"/>
          </p:cNvSpPr>
          <p:nvPr>
            <p:ph type="dt" sz="half" idx="10"/>
          </p:nvPr>
        </p:nvSpPr>
        <p:spPr>
          <a:xfrm>
            <a:off x="609600" y="6245225"/>
            <a:ext cx="2844800" cy="476250"/>
          </a:xfrm>
          <a:prstGeom prst="rect">
            <a:avLst/>
          </a:prstGeom>
        </p:spPr>
        <p:txBody>
          <a:bodyPr/>
          <a:lstStyle>
            <a:lvl1pPr eaLnBrk="0" hangingPunct="0">
              <a:defRPr>
                <a:latin typeface="Arial" pitchFamily="34" charset="0"/>
                <a:ea typeface="宋体" pitchFamily="2" charset="-122"/>
              </a:defRPr>
            </a:lvl1pPr>
          </a:lstStyle>
          <a:p>
            <a:pPr>
              <a:defRPr/>
            </a:pPr>
            <a:fld id="{B1A83605-611F-4717-8C7C-73EB027CBBD9}" type="datetime1">
              <a:rPr lang="zh-CN" altLang="en-US"/>
              <a:pPr>
                <a:defRPr/>
              </a:pPr>
              <a:t>2020/5/28</a:t>
            </a:fld>
            <a:endParaRPr lang="en-US" altLang="zh-CN"/>
          </a:p>
        </p:txBody>
      </p:sp>
      <p:sp>
        <p:nvSpPr>
          <p:cNvPr id="6" name="Footer Placeholder 5"/>
          <p:cNvSpPr>
            <a:spLocks noGrp="1" noChangeArrowheads="1"/>
          </p:cNvSpPr>
          <p:nvPr>
            <p:ph type="ftr" sz="quarter" idx="11"/>
          </p:nvPr>
        </p:nvSpPr>
        <p:spPr>
          <a:xfrm>
            <a:off x="4165600" y="6245225"/>
            <a:ext cx="3860800" cy="476250"/>
          </a:xfrm>
          <a:prstGeom prst="rect">
            <a:avLst/>
          </a:prstGeom>
        </p:spPr>
        <p:txBody>
          <a:bodyPr/>
          <a:lstStyle>
            <a:lvl1pPr eaLnBrk="0" hangingPunct="0">
              <a:defRPr>
                <a:latin typeface="Arial" pitchFamily="34" charset="0"/>
                <a:ea typeface="宋体" pitchFamily="2" charset="-122"/>
              </a:defRPr>
            </a:lvl1pPr>
          </a:lstStyle>
          <a:p>
            <a:pPr>
              <a:defRPr/>
            </a:pPr>
            <a:endParaRPr lang="en-US" altLang="zh-CN"/>
          </a:p>
        </p:txBody>
      </p:sp>
      <p:sp>
        <p:nvSpPr>
          <p:cNvPr id="7" name="Slide Number Placeholder 6"/>
          <p:cNvSpPr>
            <a:spLocks noGrp="1" noChangeArrowheads="1"/>
          </p:cNvSpPr>
          <p:nvPr>
            <p:ph type="sldNum" sz="quarter" idx="12"/>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0" hangingPunct="0">
              <a:defRPr>
                <a:latin typeface="Arial" charset="0"/>
                <a:ea typeface="宋体" charset="0"/>
              </a:defRPr>
            </a:lvl1pPr>
          </a:lstStyle>
          <a:p>
            <a:pPr>
              <a:defRPr/>
            </a:pPr>
            <a:fld id="{60ACF67F-D45B-4DAC-AF41-8233B3C33F47}" type="slidenum">
              <a:rPr lang="zh-CN" altLang="en-US"/>
              <a:pPr>
                <a:defRPr/>
              </a:pPr>
              <a:t>‹#›</a:t>
            </a:fld>
            <a:endParaRPr lang="en-US" altLang="zh-CN"/>
          </a:p>
        </p:txBody>
      </p:sp>
    </p:spTree>
    <p:extLst>
      <p:ext uri="{BB962C8B-B14F-4D97-AF65-F5344CB8AC3E}">
        <p14:creationId xmlns:p14="http://schemas.microsoft.com/office/powerpoint/2010/main" val="610706146"/>
      </p:ext>
    </p:extLst>
  </p:cSld>
  <p:clrMapOvr>
    <a:masterClrMapping/>
  </p:clrMapOvr>
  <p:transition spd="slow"/>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40318" y="457200"/>
            <a:ext cx="3932767" cy="1600200"/>
          </a:xfrm>
          <a:prstGeom prst="rect">
            <a:avLst/>
          </a:prstGeo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zh-CN" altLang="en-US" noProof="0" smtClean="0"/>
          </a:p>
        </p:txBody>
      </p:sp>
      <p:sp>
        <p:nvSpPr>
          <p:cNvPr id="4" name="文本占位符 3"/>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Date Placeholder 4"/>
          <p:cNvSpPr>
            <a:spLocks noGrp="1" noChangeArrowheads="1"/>
          </p:cNvSpPr>
          <p:nvPr>
            <p:ph type="dt" sz="half" idx="10"/>
          </p:nvPr>
        </p:nvSpPr>
        <p:spPr>
          <a:xfrm>
            <a:off x="609600" y="6245225"/>
            <a:ext cx="2844800" cy="476250"/>
          </a:xfrm>
          <a:prstGeom prst="rect">
            <a:avLst/>
          </a:prstGeom>
        </p:spPr>
        <p:txBody>
          <a:bodyPr/>
          <a:lstStyle>
            <a:lvl1pPr eaLnBrk="0" hangingPunct="0">
              <a:defRPr>
                <a:latin typeface="Arial" pitchFamily="34" charset="0"/>
                <a:ea typeface="宋体" pitchFamily="2" charset="-122"/>
              </a:defRPr>
            </a:lvl1pPr>
          </a:lstStyle>
          <a:p>
            <a:pPr>
              <a:defRPr/>
            </a:pPr>
            <a:fld id="{440D2753-7F11-4786-88DC-C74B9C3C3060}" type="datetime1">
              <a:rPr lang="zh-CN" altLang="en-US"/>
              <a:pPr>
                <a:defRPr/>
              </a:pPr>
              <a:t>2020/5/28</a:t>
            </a:fld>
            <a:endParaRPr lang="en-US" altLang="zh-CN"/>
          </a:p>
        </p:txBody>
      </p:sp>
      <p:sp>
        <p:nvSpPr>
          <p:cNvPr id="6" name="Footer Placeholder 5"/>
          <p:cNvSpPr>
            <a:spLocks noGrp="1" noChangeArrowheads="1"/>
          </p:cNvSpPr>
          <p:nvPr>
            <p:ph type="ftr" sz="quarter" idx="11"/>
          </p:nvPr>
        </p:nvSpPr>
        <p:spPr>
          <a:xfrm>
            <a:off x="4165600" y="6245225"/>
            <a:ext cx="3860800" cy="476250"/>
          </a:xfrm>
          <a:prstGeom prst="rect">
            <a:avLst/>
          </a:prstGeom>
        </p:spPr>
        <p:txBody>
          <a:bodyPr/>
          <a:lstStyle>
            <a:lvl1pPr eaLnBrk="0" hangingPunct="0">
              <a:defRPr>
                <a:latin typeface="Arial" pitchFamily="34" charset="0"/>
                <a:ea typeface="宋体" pitchFamily="2" charset="-122"/>
              </a:defRPr>
            </a:lvl1pPr>
          </a:lstStyle>
          <a:p>
            <a:pPr>
              <a:defRPr/>
            </a:pPr>
            <a:endParaRPr lang="en-US" altLang="zh-CN"/>
          </a:p>
        </p:txBody>
      </p:sp>
      <p:sp>
        <p:nvSpPr>
          <p:cNvPr id="7" name="Slide Number Placeholder 6"/>
          <p:cNvSpPr>
            <a:spLocks noGrp="1" noChangeArrowheads="1"/>
          </p:cNvSpPr>
          <p:nvPr>
            <p:ph type="sldNum" sz="quarter" idx="12"/>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0" hangingPunct="0">
              <a:defRPr>
                <a:latin typeface="Arial" charset="0"/>
                <a:ea typeface="宋体" charset="0"/>
              </a:defRPr>
            </a:lvl1pPr>
          </a:lstStyle>
          <a:p>
            <a:pPr>
              <a:defRPr/>
            </a:pPr>
            <a:fld id="{7B54FC85-B22B-4908-8123-1065E5622090}" type="slidenum">
              <a:rPr lang="zh-CN" altLang="en-US"/>
              <a:pPr>
                <a:defRPr/>
              </a:pPr>
              <a:t>‹#›</a:t>
            </a:fld>
            <a:endParaRPr lang="en-US" altLang="zh-CN"/>
          </a:p>
        </p:txBody>
      </p:sp>
    </p:spTree>
    <p:extLst>
      <p:ext uri="{BB962C8B-B14F-4D97-AF65-F5344CB8AC3E}">
        <p14:creationId xmlns:p14="http://schemas.microsoft.com/office/powerpoint/2010/main" val="2855100797"/>
      </p:ext>
    </p:extLst>
  </p:cSld>
  <p:clrMapOvr>
    <a:masterClrMapping/>
  </p:clrMapOvr>
  <p:transition spd="slow"/>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609600" y="1600201"/>
            <a:ext cx="10972800" cy="4525963"/>
          </a:xfrm>
          <a:prstGeom prst="rect">
            <a:avLst/>
          </a:prstGeo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a:xfrm>
            <a:off x="609600" y="6245225"/>
            <a:ext cx="2844800" cy="476250"/>
          </a:xfrm>
          <a:prstGeom prst="rect">
            <a:avLst/>
          </a:prstGeom>
        </p:spPr>
        <p:txBody>
          <a:bodyPr/>
          <a:lstStyle>
            <a:lvl1pPr eaLnBrk="0" hangingPunct="0">
              <a:defRPr>
                <a:latin typeface="Arial" pitchFamily="34" charset="0"/>
                <a:ea typeface="宋体" pitchFamily="2" charset="-122"/>
              </a:defRPr>
            </a:lvl1pPr>
          </a:lstStyle>
          <a:p>
            <a:pPr>
              <a:defRPr/>
            </a:pPr>
            <a:fld id="{106EAB38-DD2F-4C6C-95D6-045BF72F2F58}" type="datetime1">
              <a:rPr lang="zh-CN" altLang="en-US"/>
              <a:pPr>
                <a:defRPr/>
              </a:pPr>
              <a:t>2020/5/28</a:t>
            </a:fld>
            <a:endParaRPr lang="en-US" altLang="zh-CN"/>
          </a:p>
        </p:txBody>
      </p:sp>
      <p:sp>
        <p:nvSpPr>
          <p:cNvPr id="5" name="Rectangle 5"/>
          <p:cNvSpPr>
            <a:spLocks noGrp="1" noChangeArrowheads="1"/>
          </p:cNvSpPr>
          <p:nvPr>
            <p:ph type="ftr" sz="quarter" idx="11"/>
          </p:nvPr>
        </p:nvSpPr>
        <p:spPr>
          <a:xfrm>
            <a:off x="4165600" y="6245225"/>
            <a:ext cx="3860800" cy="476250"/>
          </a:xfrm>
          <a:prstGeom prst="rect">
            <a:avLst/>
          </a:prstGeom>
        </p:spPr>
        <p:txBody>
          <a:bodyPr/>
          <a:lstStyle>
            <a:lvl1pPr eaLnBrk="0" hangingPunct="0">
              <a:defRPr>
                <a:latin typeface="Arial" pitchFamily="34" charset="0"/>
                <a:ea typeface="宋体" pitchFamily="2" charset="-122"/>
              </a:defRPr>
            </a:lvl1pPr>
          </a:lstStyle>
          <a:p>
            <a:pPr>
              <a:defRPr/>
            </a:pPr>
            <a:endParaRPr lang="en-US" altLang="zh-CN"/>
          </a:p>
        </p:txBody>
      </p:sp>
      <p:sp>
        <p:nvSpPr>
          <p:cNvPr id="6" name="Rectangle 6"/>
          <p:cNvSpPr>
            <a:spLocks noGrp="1" noChangeArrowheads="1"/>
          </p:cNvSpPr>
          <p:nvPr>
            <p:ph type="sldNum" sz="quarter" idx="12"/>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0" hangingPunct="0">
              <a:defRPr>
                <a:latin typeface="Arial" charset="0"/>
                <a:ea typeface="宋体" charset="0"/>
              </a:defRPr>
            </a:lvl1pPr>
          </a:lstStyle>
          <a:p>
            <a:pPr>
              <a:defRPr/>
            </a:pPr>
            <a:fld id="{EDE1DF3E-E8F5-4D97-B056-1CAE6A34443F}" type="slidenum">
              <a:rPr lang="zh-CN" altLang="en-US"/>
              <a:pPr>
                <a:defRPr/>
              </a:pPr>
              <a:t>‹#›</a:t>
            </a:fld>
            <a:endParaRPr lang="en-US" altLang="zh-CN"/>
          </a:p>
        </p:txBody>
      </p:sp>
    </p:spTree>
    <p:extLst>
      <p:ext uri="{BB962C8B-B14F-4D97-AF65-F5344CB8AC3E}">
        <p14:creationId xmlns:p14="http://schemas.microsoft.com/office/powerpoint/2010/main" val="267278541"/>
      </p:ext>
    </p:extLst>
  </p:cSld>
  <p:clrMapOvr>
    <a:masterClrMapping/>
  </p:clrMapOvr>
  <p:transition spd="slow"/>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9200" y="274639"/>
            <a:ext cx="2743200" cy="5851525"/>
          </a:xfrm>
          <a:prstGeom prst="rect">
            <a:avLst/>
          </a:prstGeo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609600" y="274639"/>
            <a:ext cx="8026400" cy="5851525"/>
          </a:xfrm>
          <a:prstGeom prst="rect">
            <a:avLst/>
          </a:prstGeo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a:xfrm>
            <a:off x="609600" y="6245225"/>
            <a:ext cx="2844800" cy="476250"/>
          </a:xfrm>
          <a:prstGeom prst="rect">
            <a:avLst/>
          </a:prstGeom>
        </p:spPr>
        <p:txBody>
          <a:bodyPr/>
          <a:lstStyle>
            <a:lvl1pPr eaLnBrk="0" hangingPunct="0">
              <a:defRPr>
                <a:latin typeface="Arial" pitchFamily="34" charset="0"/>
                <a:ea typeface="宋体" pitchFamily="2" charset="-122"/>
              </a:defRPr>
            </a:lvl1pPr>
          </a:lstStyle>
          <a:p>
            <a:pPr>
              <a:defRPr/>
            </a:pPr>
            <a:fld id="{4C05281C-A288-489A-9481-32C1BB648C29}" type="datetime1">
              <a:rPr lang="zh-CN" altLang="en-US"/>
              <a:pPr>
                <a:defRPr/>
              </a:pPr>
              <a:t>2020/5/28</a:t>
            </a:fld>
            <a:endParaRPr lang="en-US" altLang="zh-CN"/>
          </a:p>
        </p:txBody>
      </p:sp>
      <p:sp>
        <p:nvSpPr>
          <p:cNvPr id="5" name="Rectangle 5"/>
          <p:cNvSpPr>
            <a:spLocks noGrp="1" noChangeArrowheads="1"/>
          </p:cNvSpPr>
          <p:nvPr>
            <p:ph type="ftr" sz="quarter" idx="11"/>
          </p:nvPr>
        </p:nvSpPr>
        <p:spPr>
          <a:xfrm>
            <a:off x="4165600" y="6245225"/>
            <a:ext cx="3860800" cy="476250"/>
          </a:xfrm>
          <a:prstGeom prst="rect">
            <a:avLst/>
          </a:prstGeom>
        </p:spPr>
        <p:txBody>
          <a:bodyPr/>
          <a:lstStyle>
            <a:lvl1pPr eaLnBrk="0" hangingPunct="0">
              <a:defRPr>
                <a:latin typeface="Arial" pitchFamily="34" charset="0"/>
                <a:ea typeface="宋体" pitchFamily="2" charset="-122"/>
              </a:defRPr>
            </a:lvl1pPr>
          </a:lstStyle>
          <a:p>
            <a:pPr>
              <a:defRPr/>
            </a:pPr>
            <a:endParaRPr lang="en-US" altLang="zh-CN"/>
          </a:p>
        </p:txBody>
      </p:sp>
      <p:sp>
        <p:nvSpPr>
          <p:cNvPr id="6" name="Rectangle 6"/>
          <p:cNvSpPr>
            <a:spLocks noGrp="1" noChangeArrowheads="1"/>
          </p:cNvSpPr>
          <p:nvPr>
            <p:ph type="sldNum" sz="quarter" idx="12"/>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0" hangingPunct="0">
              <a:defRPr>
                <a:latin typeface="Arial" charset="0"/>
                <a:ea typeface="宋体" charset="0"/>
              </a:defRPr>
            </a:lvl1pPr>
          </a:lstStyle>
          <a:p>
            <a:pPr>
              <a:defRPr/>
            </a:pPr>
            <a:fld id="{FB3FAEE5-BDE0-4AB0-AE76-5B3EC21B8656}" type="slidenum">
              <a:rPr lang="zh-CN" altLang="en-US"/>
              <a:pPr>
                <a:defRPr/>
              </a:pPr>
              <a:t>‹#›</a:t>
            </a:fld>
            <a:endParaRPr lang="en-US" altLang="zh-CN"/>
          </a:p>
        </p:txBody>
      </p:sp>
    </p:spTree>
    <p:extLst>
      <p:ext uri="{BB962C8B-B14F-4D97-AF65-F5344CB8AC3E}">
        <p14:creationId xmlns:p14="http://schemas.microsoft.com/office/powerpoint/2010/main" val="1589653602"/>
      </p:ext>
    </p:extLst>
  </p:cSld>
  <p:clrMapOvr>
    <a:masterClrMapping/>
  </p:clrMapOvr>
  <p:transition spd="slow"/>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kumimoji="1" lang="zh-CN" altLang="en-US" smtClean="0"/>
              <a:t>单击此处编辑母版标题样式</a:t>
            </a:r>
            <a:endParaRPr kumimoji="1"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smtClean="0"/>
              <a:t>单击此处编辑母版副标题样式</a:t>
            </a:r>
            <a:endParaRPr kumimoji="1" lang="zh-CN" altLang="en-US"/>
          </a:p>
        </p:txBody>
      </p:sp>
      <p:sp>
        <p:nvSpPr>
          <p:cNvPr id="4" name="日期占位符 3"/>
          <p:cNvSpPr>
            <a:spLocks noGrp="1"/>
          </p:cNvSpPr>
          <p:nvPr>
            <p:ph type="dt" sz="half" idx="10"/>
          </p:nvPr>
        </p:nvSpPr>
        <p:spPr/>
        <p:txBody>
          <a:bodyPr/>
          <a:lstStyle/>
          <a:p>
            <a:fld id="{51BE2771-2635-8F4F-84CE-CE5B747CCEF2}" type="datetimeFigureOut">
              <a:rPr kumimoji="1" lang="zh-CN" altLang="en-US" smtClean="0"/>
              <a:t>2020/5/28</a:t>
            </a:fld>
            <a:endParaRPr kumimoji="1" lang="zh-CN" altLang="en-US"/>
          </a:p>
        </p:txBody>
      </p:sp>
      <p:sp>
        <p:nvSpPr>
          <p:cNvPr id="5" name="页脚占位符 4"/>
          <p:cNvSpPr>
            <a:spLocks noGrp="1"/>
          </p:cNvSpPr>
          <p:nvPr>
            <p:ph type="ftr" sz="quarter" idx="11"/>
          </p:nvPr>
        </p:nvSpPr>
        <p:spPr/>
        <p:txBody>
          <a:bodyPr/>
          <a:lstStyle/>
          <a:p>
            <a:endParaRPr kumimoji="1" lang="zh-CN" altLang="en-US"/>
          </a:p>
        </p:txBody>
      </p:sp>
      <p:sp>
        <p:nvSpPr>
          <p:cNvPr id="6" name="幻灯片编号占位符 5"/>
          <p:cNvSpPr>
            <a:spLocks noGrp="1"/>
          </p:cNvSpPr>
          <p:nvPr>
            <p:ph type="sldNum" sz="quarter" idx="12"/>
          </p:nvPr>
        </p:nvSpPr>
        <p:spPr/>
        <p:txBody>
          <a:bodyPr/>
          <a:lstStyle/>
          <a:p>
            <a:fld id="{3E7FDE77-4E48-7A47-9BB7-B236A968C537}" type="slidenum">
              <a:rPr kumimoji="1" lang="zh-CN" altLang="en-US" smtClean="0"/>
              <a:t>‹#›</a:t>
            </a:fld>
            <a:endParaRPr kumimoji="1" lang="zh-CN" altLang="en-US"/>
          </a:p>
        </p:txBody>
      </p:sp>
    </p:spTree>
    <p:extLst>
      <p:ext uri="{BB962C8B-B14F-4D97-AF65-F5344CB8AC3E}">
        <p14:creationId xmlns:p14="http://schemas.microsoft.com/office/powerpoint/2010/main" val="28244882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zh-CN" altLang="en-US" smtClean="0"/>
              <a:t>单击此处编辑母版标题样式</a:t>
            </a:r>
            <a:endParaRPr kumimoji="1" lang="zh-CN" altLang="en-US"/>
          </a:p>
        </p:txBody>
      </p:sp>
      <p:sp>
        <p:nvSpPr>
          <p:cNvPr id="3" name="内容占位符 2"/>
          <p:cNvSpPr>
            <a:spLocks noGrp="1"/>
          </p:cNvSpPr>
          <p:nvPr>
            <p:ph idx="1"/>
          </p:nvPr>
        </p:nvSpPr>
        <p:spPr/>
        <p:txBody>
          <a:bodyPr/>
          <a:lstStyle/>
          <a:p>
            <a:pPr lvl="0"/>
            <a:r>
              <a:rPr kumimoji="1" lang="zh-CN" altLang="en-US" smtClean="0"/>
              <a:t>单击此处编辑母版文本样式</a:t>
            </a:r>
          </a:p>
          <a:p>
            <a:pPr lvl="1"/>
            <a:r>
              <a:rPr kumimoji="1" lang="zh-CN" altLang="en-US" smtClean="0"/>
              <a:t>二级</a:t>
            </a:r>
          </a:p>
          <a:p>
            <a:pPr lvl="2"/>
            <a:r>
              <a:rPr kumimoji="1" lang="zh-CN" altLang="en-US" smtClean="0"/>
              <a:t>三级</a:t>
            </a:r>
          </a:p>
          <a:p>
            <a:pPr lvl="3"/>
            <a:r>
              <a:rPr kumimoji="1" lang="zh-CN" altLang="en-US" smtClean="0"/>
              <a:t>四级</a:t>
            </a:r>
          </a:p>
          <a:p>
            <a:pPr lvl="4"/>
            <a:r>
              <a:rPr kumimoji="1" lang="zh-CN" altLang="en-US" smtClean="0"/>
              <a:t>五级</a:t>
            </a:r>
            <a:endParaRPr kumimoji="1" lang="zh-CN" altLang="en-US"/>
          </a:p>
        </p:txBody>
      </p:sp>
      <p:sp>
        <p:nvSpPr>
          <p:cNvPr id="4" name="日期占位符 3"/>
          <p:cNvSpPr>
            <a:spLocks noGrp="1"/>
          </p:cNvSpPr>
          <p:nvPr>
            <p:ph type="dt" sz="half" idx="10"/>
          </p:nvPr>
        </p:nvSpPr>
        <p:spPr/>
        <p:txBody>
          <a:bodyPr/>
          <a:lstStyle/>
          <a:p>
            <a:fld id="{51BE2771-2635-8F4F-84CE-CE5B747CCEF2}" type="datetimeFigureOut">
              <a:rPr kumimoji="1" lang="zh-CN" altLang="en-US" smtClean="0"/>
              <a:t>2020/5/28</a:t>
            </a:fld>
            <a:endParaRPr kumimoji="1" lang="zh-CN" altLang="en-US"/>
          </a:p>
        </p:txBody>
      </p:sp>
      <p:sp>
        <p:nvSpPr>
          <p:cNvPr id="5" name="页脚占位符 4"/>
          <p:cNvSpPr>
            <a:spLocks noGrp="1"/>
          </p:cNvSpPr>
          <p:nvPr>
            <p:ph type="ftr" sz="quarter" idx="11"/>
          </p:nvPr>
        </p:nvSpPr>
        <p:spPr/>
        <p:txBody>
          <a:bodyPr/>
          <a:lstStyle/>
          <a:p>
            <a:endParaRPr kumimoji="1" lang="zh-CN" altLang="en-US"/>
          </a:p>
        </p:txBody>
      </p:sp>
      <p:sp>
        <p:nvSpPr>
          <p:cNvPr id="6" name="幻灯片编号占位符 5"/>
          <p:cNvSpPr>
            <a:spLocks noGrp="1"/>
          </p:cNvSpPr>
          <p:nvPr>
            <p:ph type="sldNum" sz="quarter" idx="12"/>
          </p:nvPr>
        </p:nvSpPr>
        <p:spPr/>
        <p:txBody>
          <a:bodyPr/>
          <a:lstStyle/>
          <a:p>
            <a:fld id="{3E7FDE77-4E48-7A47-9BB7-B236A968C537}" type="slidenum">
              <a:rPr kumimoji="1" lang="zh-CN" altLang="en-US" smtClean="0"/>
              <a:t>‹#›</a:t>
            </a:fld>
            <a:endParaRPr kumimoji="1" lang="zh-CN" altLang="en-US"/>
          </a:p>
        </p:txBody>
      </p:sp>
    </p:spTree>
    <p:extLst>
      <p:ext uri="{BB962C8B-B14F-4D97-AF65-F5344CB8AC3E}">
        <p14:creationId xmlns:p14="http://schemas.microsoft.com/office/powerpoint/2010/main" val="355648706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kumimoji="1" lang="zh-CN" altLang="en-US" smtClean="0"/>
              <a:t>单击此处编辑母版标题样式</a:t>
            </a:r>
            <a:endParaRPr kumimoji="1"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kumimoji="1" lang="zh-CN" altLang="en-US" smtClean="0"/>
              <a:t>单击此处编辑母版文本样式</a:t>
            </a:r>
          </a:p>
        </p:txBody>
      </p:sp>
      <p:sp>
        <p:nvSpPr>
          <p:cNvPr id="4" name="日期占位符 3"/>
          <p:cNvSpPr>
            <a:spLocks noGrp="1"/>
          </p:cNvSpPr>
          <p:nvPr>
            <p:ph type="dt" sz="half" idx="10"/>
          </p:nvPr>
        </p:nvSpPr>
        <p:spPr/>
        <p:txBody>
          <a:bodyPr/>
          <a:lstStyle/>
          <a:p>
            <a:fld id="{51BE2771-2635-8F4F-84CE-CE5B747CCEF2}" type="datetimeFigureOut">
              <a:rPr kumimoji="1" lang="zh-CN" altLang="en-US" smtClean="0"/>
              <a:t>2020/5/28</a:t>
            </a:fld>
            <a:endParaRPr kumimoji="1" lang="zh-CN" altLang="en-US"/>
          </a:p>
        </p:txBody>
      </p:sp>
      <p:sp>
        <p:nvSpPr>
          <p:cNvPr id="5" name="页脚占位符 4"/>
          <p:cNvSpPr>
            <a:spLocks noGrp="1"/>
          </p:cNvSpPr>
          <p:nvPr>
            <p:ph type="ftr" sz="quarter" idx="11"/>
          </p:nvPr>
        </p:nvSpPr>
        <p:spPr/>
        <p:txBody>
          <a:bodyPr/>
          <a:lstStyle/>
          <a:p>
            <a:endParaRPr kumimoji="1" lang="zh-CN" altLang="en-US"/>
          </a:p>
        </p:txBody>
      </p:sp>
      <p:sp>
        <p:nvSpPr>
          <p:cNvPr id="6" name="幻灯片编号占位符 5"/>
          <p:cNvSpPr>
            <a:spLocks noGrp="1"/>
          </p:cNvSpPr>
          <p:nvPr>
            <p:ph type="sldNum" sz="quarter" idx="12"/>
          </p:nvPr>
        </p:nvSpPr>
        <p:spPr/>
        <p:txBody>
          <a:bodyPr/>
          <a:lstStyle/>
          <a:p>
            <a:fld id="{3E7FDE77-4E48-7A47-9BB7-B236A968C537}" type="slidenum">
              <a:rPr kumimoji="1" lang="zh-CN" altLang="en-US" smtClean="0"/>
              <a:t>‹#›</a:t>
            </a:fld>
            <a:endParaRPr kumimoji="1" lang="zh-CN" altLang="en-US"/>
          </a:p>
        </p:txBody>
      </p:sp>
    </p:spTree>
    <p:extLst>
      <p:ext uri="{BB962C8B-B14F-4D97-AF65-F5344CB8AC3E}">
        <p14:creationId xmlns:p14="http://schemas.microsoft.com/office/powerpoint/2010/main" val="148850416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两项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zh-CN" altLang="en-US" smtClean="0"/>
              <a:t>单击此处编辑母版标题样式</a:t>
            </a:r>
            <a:endParaRPr kumimoji="1" lang="zh-CN" altLang="en-US"/>
          </a:p>
        </p:txBody>
      </p:sp>
      <p:sp>
        <p:nvSpPr>
          <p:cNvPr id="3" name="内容占位符 2"/>
          <p:cNvSpPr>
            <a:spLocks noGrp="1"/>
          </p:cNvSpPr>
          <p:nvPr>
            <p:ph sz="half" idx="1"/>
          </p:nvPr>
        </p:nvSpPr>
        <p:spPr>
          <a:xfrm>
            <a:off x="838200" y="1825625"/>
            <a:ext cx="5181600" cy="4351338"/>
          </a:xfrm>
        </p:spPr>
        <p:txBody>
          <a:bodyPr/>
          <a:lstStyle/>
          <a:p>
            <a:pPr lvl="0"/>
            <a:r>
              <a:rPr kumimoji="1" lang="zh-CN" altLang="en-US" smtClean="0"/>
              <a:t>单击此处编辑母版文本样式</a:t>
            </a:r>
          </a:p>
          <a:p>
            <a:pPr lvl="1"/>
            <a:r>
              <a:rPr kumimoji="1" lang="zh-CN" altLang="en-US" smtClean="0"/>
              <a:t>二级</a:t>
            </a:r>
          </a:p>
          <a:p>
            <a:pPr lvl="2"/>
            <a:r>
              <a:rPr kumimoji="1" lang="zh-CN" altLang="en-US" smtClean="0"/>
              <a:t>三级</a:t>
            </a:r>
          </a:p>
          <a:p>
            <a:pPr lvl="3"/>
            <a:r>
              <a:rPr kumimoji="1" lang="zh-CN" altLang="en-US" smtClean="0"/>
              <a:t>四级</a:t>
            </a:r>
          </a:p>
          <a:p>
            <a:pPr lvl="4"/>
            <a:r>
              <a:rPr kumimoji="1" lang="zh-CN" altLang="en-US" smtClean="0"/>
              <a:t>五级</a:t>
            </a:r>
            <a:endParaRPr kumimoji="1" lang="zh-CN" altLang="en-US"/>
          </a:p>
        </p:txBody>
      </p:sp>
      <p:sp>
        <p:nvSpPr>
          <p:cNvPr id="4" name="内容占位符 3"/>
          <p:cNvSpPr>
            <a:spLocks noGrp="1"/>
          </p:cNvSpPr>
          <p:nvPr>
            <p:ph sz="half" idx="2"/>
          </p:nvPr>
        </p:nvSpPr>
        <p:spPr>
          <a:xfrm>
            <a:off x="6172200" y="1825625"/>
            <a:ext cx="5181600" cy="4351338"/>
          </a:xfrm>
        </p:spPr>
        <p:txBody>
          <a:bodyPr/>
          <a:lstStyle/>
          <a:p>
            <a:pPr lvl="0"/>
            <a:r>
              <a:rPr kumimoji="1" lang="zh-CN" altLang="en-US" smtClean="0"/>
              <a:t>单击此处编辑母版文本样式</a:t>
            </a:r>
          </a:p>
          <a:p>
            <a:pPr lvl="1"/>
            <a:r>
              <a:rPr kumimoji="1" lang="zh-CN" altLang="en-US" smtClean="0"/>
              <a:t>二级</a:t>
            </a:r>
          </a:p>
          <a:p>
            <a:pPr lvl="2"/>
            <a:r>
              <a:rPr kumimoji="1" lang="zh-CN" altLang="en-US" smtClean="0"/>
              <a:t>三级</a:t>
            </a:r>
          </a:p>
          <a:p>
            <a:pPr lvl="3"/>
            <a:r>
              <a:rPr kumimoji="1" lang="zh-CN" altLang="en-US" smtClean="0"/>
              <a:t>四级</a:t>
            </a:r>
          </a:p>
          <a:p>
            <a:pPr lvl="4"/>
            <a:r>
              <a:rPr kumimoji="1" lang="zh-CN" altLang="en-US" smtClean="0"/>
              <a:t>五级</a:t>
            </a:r>
            <a:endParaRPr kumimoji="1" lang="zh-CN" altLang="en-US"/>
          </a:p>
        </p:txBody>
      </p:sp>
      <p:sp>
        <p:nvSpPr>
          <p:cNvPr id="5" name="日期占位符 4"/>
          <p:cNvSpPr>
            <a:spLocks noGrp="1"/>
          </p:cNvSpPr>
          <p:nvPr>
            <p:ph type="dt" sz="half" idx="10"/>
          </p:nvPr>
        </p:nvSpPr>
        <p:spPr/>
        <p:txBody>
          <a:bodyPr/>
          <a:lstStyle/>
          <a:p>
            <a:fld id="{51BE2771-2635-8F4F-84CE-CE5B747CCEF2}" type="datetimeFigureOut">
              <a:rPr kumimoji="1" lang="zh-CN" altLang="en-US" smtClean="0"/>
              <a:t>2020/5/28</a:t>
            </a:fld>
            <a:endParaRPr kumimoji="1" lang="zh-CN" altLang="en-US"/>
          </a:p>
        </p:txBody>
      </p:sp>
      <p:sp>
        <p:nvSpPr>
          <p:cNvPr id="6" name="页脚占位符 5"/>
          <p:cNvSpPr>
            <a:spLocks noGrp="1"/>
          </p:cNvSpPr>
          <p:nvPr>
            <p:ph type="ftr" sz="quarter" idx="11"/>
          </p:nvPr>
        </p:nvSpPr>
        <p:spPr/>
        <p:txBody>
          <a:bodyPr/>
          <a:lstStyle/>
          <a:p>
            <a:endParaRPr kumimoji="1" lang="zh-CN" altLang="en-US"/>
          </a:p>
        </p:txBody>
      </p:sp>
      <p:sp>
        <p:nvSpPr>
          <p:cNvPr id="7" name="幻灯片编号占位符 6"/>
          <p:cNvSpPr>
            <a:spLocks noGrp="1"/>
          </p:cNvSpPr>
          <p:nvPr>
            <p:ph type="sldNum" sz="quarter" idx="12"/>
          </p:nvPr>
        </p:nvSpPr>
        <p:spPr/>
        <p:txBody>
          <a:bodyPr/>
          <a:lstStyle/>
          <a:p>
            <a:fld id="{3E7FDE77-4E48-7A47-9BB7-B236A968C537}" type="slidenum">
              <a:rPr kumimoji="1" lang="zh-CN" altLang="en-US" smtClean="0"/>
              <a:t>‹#›</a:t>
            </a:fld>
            <a:endParaRPr kumimoji="1" lang="zh-CN" altLang="en-US"/>
          </a:p>
        </p:txBody>
      </p:sp>
    </p:spTree>
    <p:extLst>
      <p:ext uri="{BB962C8B-B14F-4D97-AF65-F5344CB8AC3E}">
        <p14:creationId xmlns:p14="http://schemas.microsoft.com/office/powerpoint/2010/main" val="15419506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kumimoji="1" lang="zh-CN" altLang="en-US" smtClean="0"/>
              <a:t>单击此处编辑母版标题样式</a:t>
            </a:r>
            <a:endParaRPr kumimoji="1"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zh-CN" altLang="en-US" smtClean="0"/>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kumimoji="1" lang="zh-CN" altLang="en-US" smtClean="0"/>
              <a:t>单击此处编辑母版文本样式</a:t>
            </a:r>
          </a:p>
          <a:p>
            <a:pPr lvl="1"/>
            <a:r>
              <a:rPr kumimoji="1" lang="zh-CN" altLang="en-US" smtClean="0"/>
              <a:t>二级</a:t>
            </a:r>
          </a:p>
          <a:p>
            <a:pPr lvl="2"/>
            <a:r>
              <a:rPr kumimoji="1" lang="zh-CN" altLang="en-US" smtClean="0"/>
              <a:t>三级</a:t>
            </a:r>
          </a:p>
          <a:p>
            <a:pPr lvl="3"/>
            <a:r>
              <a:rPr kumimoji="1" lang="zh-CN" altLang="en-US" smtClean="0"/>
              <a:t>四级</a:t>
            </a:r>
          </a:p>
          <a:p>
            <a:pPr lvl="4"/>
            <a:r>
              <a:rPr kumimoji="1" lang="zh-CN" altLang="en-US" smtClean="0"/>
              <a:t>五级</a:t>
            </a:r>
            <a:endParaRPr kumimoji="1"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zh-CN" altLang="en-US" smtClean="0"/>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kumimoji="1" lang="zh-CN" altLang="en-US" smtClean="0"/>
              <a:t>单击此处编辑母版文本样式</a:t>
            </a:r>
          </a:p>
          <a:p>
            <a:pPr lvl="1"/>
            <a:r>
              <a:rPr kumimoji="1" lang="zh-CN" altLang="en-US" smtClean="0"/>
              <a:t>二级</a:t>
            </a:r>
          </a:p>
          <a:p>
            <a:pPr lvl="2"/>
            <a:r>
              <a:rPr kumimoji="1" lang="zh-CN" altLang="en-US" smtClean="0"/>
              <a:t>三级</a:t>
            </a:r>
          </a:p>
          <a:p>
            <a:pPr lvl="3"/>
            <a:r>
              <a:rPr kumimoji="1" lang="zh-CN" altLang="en-US" smtClean="0"/>
              <a:t>四级</a:t>
            </a:r>
          </a:p>
          <a:p>
            <a:pPr lvl="4"/>
            <a:r>
              <a:rPr kumimoji="1" lang="zh-CN" altLang="en-US" smtClean="0"/>
              <a:t>五级</a:t>
            </a:r>
            <a:endParaRPr kumimoji="1" lang="zh-CN" altLang="en-US"/>
          </a:p>
        </p:txBody>
      </p:sp>
      <p:sp>
        <p:nvSpPr>
          <p:cNvPr id="7" name="日期占位符 6"/>
          <p:cNvSpPr>
            <a:spLocks noGrp="1"/>
          </p:cNvSpPr>
          <p:nvPr>
            <p:ph type="dt" sz="half" idx="10"/>
          </p:nvPr>
        </p:nvSpPr>
        <p:spPr/>
        <p:txBody>
          <a:bodyPr/>
          <a:lstStyle/>
          <a:p>
            <a:fld id="{51BE2771-2635-8F4F-84CE-CE5B747CCEF2}" type="datetimeFigureOut">
              <a:rPr kumimoji="1" lang="zh-CN" altLang="en-US" smtClean="0"/>
              <a:t>2020/5/28</a:t>
            </a:fld>
            <a:endParaRPr kumimoji="1" lang="zh-CN" altLang="en-US"/>
          </a:p>
        </p:txBody>
      </p:sp>
      <p:sp>
        <p:nvSpPr>
          <p:cNvPr id="8" name="页脚占位符 7"/>
          <p:cNvSpPr>
            <a:spLocks noGrp="1"/>
          </p:cNvSpPr>
          <p:nvPr>
            <p:ph type="ftr" sz="quarter" idx="11"/>
          </p:nvPr>
        </p:nvSpPr>
        <p:spPr/>
        <p:txBody>
          <a:bodyPr/>
          <a:lstStyle/>
          <a:p>
            <a:endParaRPr kumimoji="1" lang="zh-CN" altLang="en-US"/>
          </a:p>
        </p:txBody>
      </p:sp>
      <p:sp>
        <p:nvSpPr>
          <p:cNvPr id="9" name="幻灯片编号占位符 8"/>
          <p:cNvSpPr>
            <a:spLocks noGrp="1"/>
          </p:cNvSpPr>
          <p:nvPr>
            <p:ph type="sldNum" sz="quarter" idx="12"/>
          </p:nvPr>
        </p:nvSpPr>
        <p:spPr/>
        <p:txBody>
          <a:bodyPr/>
          <a:lstStyle/>
          <a:p>
            <a:fld id="{3E7FDE77-4E48-7A47-9BB7-B236A968C537}" type="slidenum">
              <a:rPr kumimoji="1" lang="zh-CN" altLang="en-US" smtClean="0"/>
              <a:t>‹#›</a:t>
            </a:fld>
            <a:endParaRPr kumimoji="1" lang="zh-CN" altLang="en-US"/>
          </a:p>
        </p:txBody>
      </p:sp>
    </p:spTree>
    <p:extLst>
      <p:ext uri="{BB962C8B-B14F-4D97-AF65-F5344CB8AC3E}">
        <p14:creationId xmlns:p14="http://schemas.microsoft.com/office/powerpoint/2010/main" val="141775807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zh-CN" altLang="en-US" smtClean="0"/>
              <a:t>单击此处编辑母版标题样式</a:t>
            </a:r>
            <a:endParaRPr kumimoji="1" lang="zh-CN" altLang="en-US"/>
          </a:p>
        </p:txBody>
      </p:sp>
      <p:sp>
        <p:nvSpPr>
          <p:cNvPr id="3" name="日期占位符 2"/>
          <p:cNvSpPr>
            <a:spLocks noGrp="1"/>
          </p:cNvSpPr>
          <p:nvPr>
            <p:ph type="dt" sz="half" idx="10"/>
          </p:nvPr>
        </p:nvSpPr>
        <p:spPr/>
        <p:txBody>
          <a:bodyPr/>
          <a:lstStyle/>
          <a:p>
            <a:fld id="{51BE2771-2635-8F4F-84CE-CE5B747CCEF2}" type="datetimeFigureOut">
              <a:rPr kumimoji="1" lang="zh-CN" altLang="en-US" smtClean="0"/>
              <a:t>2020/5/28</a:t>
            </a:fld>
            <a:endParaRPr kumimoji="1" lang="zh-CN" altLang="en-US"/>
          </a:p>
        </p:txBody>
      </p:sp>
      <p:sp>
        <p:nvSpPr>
          <p:cNvPr id="4" name="页脚占位符 3"/>
          <p:cNvSpPr>
            <a:spLocks noGrp="1"/>
          </p:cNvSpPr>
          <p:nvPr>
            <p:ph type="ftr" sz="quarter" idx="11"/>
          </p:nvPr>
        </p:nvSpPr>
        <p:spPr/>
        <p:txBody>
          <a:bodyPr/>
          <a:lstStyle/>
          <a:p>
            <a:endParaRPr kumimoji="1" lang="zh-CN" altLang="en-US"/>
          </a:p>
        </p:txBody>
      </p:sp>
      <p:sp>
        <p:nvSpPr>
          <p:cNvPr id="5" name="幻灯片编号占位符 4"/>
          <p:cNvSpPr>
            <a:spLocks noGrp="1"/>
          </p:cNvSpPr>
          <p:nvPr>
            <p:ph type="sldNum" sz="quarter" idx="12"/>
          </p:nvPr>
        </p:nvSpPr>
        <p:spPr/>
        <p:txBody>
          <a:bodyPr/>
          <a:lstStyle/>
          <a:p>
            <a:fld id="{3E7FDE77-4E48-7A47-9BB7-B236A968C537}" type="slidenum">
              <a:rPr kumimoji="1" lang="zh-CN" altLang="en-US" smtClean="0"/>
              <a:t>‹#›</a:t>
            </a:fld>
            <a:endParaRPr kumimoji="1" lang="zh-CN" altLang="en-US"/>
          </a:p>
        </p:txBody>
      </p:sp>
    </p:spTree>
    <p:extLst>
      <p:ext uri="{BB962C8B-B14F-4D97-AF65-F5344CB8AC3E}">
        <p14:creationId xmlns:p14="http://schemas.microsoft.com/office/powerpoint/2010/main" val="266007400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51BE2771-2635-8F4F-84CE-CE5B747CCEF2}" type="datetimeFigureOut">
              <a:rPr kumimoji="1" lang="zh-CN" altLang="en-US" smtClean="0"/>
              <a:t>2020/5/28</a:t>
            </a:fld>
            <a:endParaRPr kumimoji="1" lang="zh-CN" altLang="en-US"/>
          </a:p>
        </p:txBody>
      </p:sp>
      <p:sp>
        <p:nvSpPr>
          <p:cNvPr id="3" name="页脚占位符 2"/>
          <p:cNvSpPr>
            <a:spLocks noGrp="1"/>
          </p:cNvSpPr>
          <p:nvPr>
            <p:ph type="ftr" sz="quarter" idx="11"/>
          </p:nvPr>
        </p:nvSpPr>
        <p:spPr/>
        <p:txBody>
          <a:bodyPr/>
          <a:lstStyle/>
          <a:p>
            <a:endParaRPr kumimoji="1" lang="zh-CN" altLang="en-US"/>
          </a:p>
        </p:txBody>
      </p:sp>
      <p:sp>
        <p:nvSpPr>
          <p:cNvPr id="4" name="幻灯片编号占位符 3"/>
          <p:cNvSpPr>
            <a:spLocks noGrp="1"/>
          </p:cNvSpPr>
          <p:nvPr>
            <p:ph type="sldNum" sz="quarter" idx="12"/>
          </p:nvPr>
        </p:nvSpPr>
        <p:spPr/>
        <p:txBody>
          <a:bodyPr/>
          <a:lstStyle/>
          <a:p>
            <a:fld id="{3E7FDE77-4E48-7A47-9BB7-B236A968C537}" type="slidenum">
              <a:rPr kumimoji="1" lang="zh-CN" altLang="en-US" smtClean="0"/>
              <a:t>‹#›</a:t>
            </a:fld>
            <a:endParaRPr kumimoji="1" lang="zh-CN" altLang="en-US"/>
          </a:p>
        </p:txBody>
      </p:sp>
    </p:spTree>
    <p:extLst>
      <p:ext uri="{BB962C8B-B14F-4D97-AF65-F5344CB8AC3E}">
        <p14:creationId xmlns:p14="http://schemas.microsoft.com/office/powerpoint/2010/main" val="153374799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kumimoji="1" lang="zh-CN" altLang="en-US" smtClean="0"/>
              <a:t>单击此处编辑母版标题样式</a:t>
            </a:r>
            <a:endParaRPr kumimoji="1"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zh-CN" altLang="en-US" smtClean="0"/>
              <a:t>单击此处编辑母版文本样式</a:t>
            </a:r>
          </a:p>
          <a:p>
            <a:pPr lvl="1"/>
            <a:r>
              <a:rPr kumimoji="1" lang="zh-CN" altLang="en-US" smtClean="0"/>
              <a:t>二级</a:t>
            </a:r>
          </a:p>
          <a:p>
            <a:pPr lvl="2"/>
            <a:r>
              <a:rPr kumimoji="1" lang="zh-CN" altLang="en-US" smtClean="0"/>
              <a:t>三级</a:t>
            </a:r>
          </a:p>
          <a:p>
            <a:pPr lvl="3"/>
            <a:r>
              <a:rPr kumimoji="1" lang="zh-CN" altLang="en-US" smtClean="0"/>
              <a:t>四级</a:t>
            </a:r>
          </a:p>
          <a:p>
            <a:pPr lvl="4"/>
            <a:r>
              <a:rPr kumimoji="1" lang="zh-CN" altLang="en-US" smtClean="0"/>
              <a:t>五级</a:t>
            </a:r>
            <a:endParaRPr kumimoji="1"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zh-CN" altLang="en-US" smtClean="0"/>
              <a:t>单击此处编辑母版文本样式</a:t>
            </a:r>
          </a:p>
        </p:txBody>
      </p:sp>
      <p:sp>
        <p:nvSpPr>
          <p:cNvPr id="5" name="日期占位符 4"/>
          <p:cNvSpPr>
            <a:spLocks noGrp="1"/>
          </p:cNvSpPr>
          <p:nvPr>
            <p:ph type="dt" sz="half" idx="10"/>
          </p:nvPr>
        </p:nvSpPr>
        <p:spPr/>
        <p:txBody>
          <a:bodyPr/>
          <a:lstStyle/>
          <a:p>
            <a:fld id="{51BE2771-2635-8F4F-84CE-CE5B747CCEF2}" type="datetimeFigureOut">
              <a:rPr kumimoji="1" lang="zh-CN" altLang="en-US" smtClean="0"/>
              <a:t>2020/5/28</a:t>
            </a:fld>
            <a:endParaRPr kumimoji="1" lang="zh-CN" altLang="en-US"/>
          </a:p>
        </p:txBody>
      </p:sp>
      <p:sp>
        <p:nvSpPr>
          <p:cNvPr id="6" name="页脚占位符 5"/>
          <p:cNvSpPr>
            <a:spLocks noGrp="1"/>
          </p:cNvSpPr>
          <p:nvPr>
            <p:ph type="ftr" sz="quarter" idx="11"/>
          </p:nvPr>
        </p:nvSpPr>
        <p:spPr/>
        <p:txBody>
          <a:bodyPr/>
          <a:lstStyle/>
          <a:p>
            <a:endParaRPr kumimoji="1" lang="zh-CN" altLang="en-US"/>
          </a:p>
        </p:txBody>
      </p:sp>
      <p:sp>
        <p:nvSpPr>
          <p:cNvPr id="7" name="幻灯片编号占位符 6"/>
          <p:cNvSpPr>
            <a:spLocks noGrp="1"/>
          </p:cNvSpPr>
          <p:nvPr>
            <p:ph type="sldNum" sz="quarter" idx="12"/>
          </p:nvPr>
        </p:nvSpPr>
        <p:spPr/>
        <p:txBody>
          <a:bodyPr/>
          <a:lstStyle/>
          <a:p>
            <a:fld id="{3E7FDE77-4E48-7A47-9BB7-B236A968C537}" type="slidenum">
              <a:rPr kumimoji="1" lang="zh-CN" altLang="en-US" smtClean="0"/>
              <a:t>‹#›</a:t>
            </a:fld>
            <a:endParaRPr kumimoji="1" lang="zh-CN" altLang="en-US"/>
          </a:p>
        </p:txBody>
      </p:sp>
    </p:spTree>
    <p:extLst>
      <p:ext uri="{BB962C8B-B14F-4D97-AF65-F5344CB8AC3E}">
        <p14:creationId xmlns:p14="http://schemas.microsoft.com/office/powerpoint/2010/main" val="216515253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kumimoji="1" lang="zh-CN" altLang="en-US" smtClean="0"/>
              <a:t>单击此处编辑母版标题样式</a:t>
            </a:r>
            <a:endParaRPr kumimoji="1"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kumimoji="1"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zh-CN" altLang="en-US" smtClean="0"/>
              <a:t>单击此处编辑母版文本样式</a:t>
            </a:r>
          </a:p>
        </p:txBody>
      </p:sp>
      <p:sp>
        <p:nvSpPr>
          <p:cNvPr id="5" name="日期占位符 4"/>
          <p:cNvSpPr>
            <a:spLocks noGrp="1"/>
          </p:cNvSpPr>
          <p:nvPr>
            <p:ph type="dt" sz="half" idx="10"/>
          </p:nvPr>
        </p:nvSpPr>
        <p:spPr/>
        <p:txBody>
          <a:bodyPr/>
          <a:lstStyle/>
          <a:p>
            <a:fld id="{51BE2771-2635-8F4F-84CE-CE5B747CCEF2}" type="datetimeFigureOut">
              <a:rPr kumimoji="1" lang="zh-CN" altLang="en-US" smtClean="0"/>
              <a:t>2020/5/28</a:t>
            </a:fld>
            <a:endParaRPr kumimoji="1" lang="zh-CN" altLang="en-US"/>
          </a:p>
        </p:txBody>
      </p:sp>
      <p:sp>
        <p:nvSpPr>
          <p:cNvPr id="6" name="页脚占位符 5"/>
          <p:cNvSpPr>
            <a:spLocks noGrp="1"/>
          </p:cNvSpPr>
          <p:nvPr>
            <p:ph type="ftr" sz="quarter" idx="11"/>
          </p:nvPr>
        </p:nvSpPr>
        <p:spPr/>
        <p:txBody>
          <a:bodyPr/>
          <a:lstStyle/>
          <a:p>
            <a:endParaRPr kumimoji="1" lang="zh-CN" altLang="en-US"/>
          </a:p>
        </p:txBody>
      </p:sp>
      <p:sp>
        <p:nvSpPr>
          <p:cNvPr id="7" name="幻灯片编号占位符 6"/>
          <p:cNvSpPr>
            <a:spLocks noGrp="1"/>
          </p:cNvSpPr>
          <p:nvPr>
            <p:ph type="sldNum" sz="quarter" idx="12"/>
          </p:nvPr>
        </p:nvSpPr>
        <p:spPr/>
        <p:txBody>
          <a:bodyPr/>
          <a:lstStyle/>
          <a:p>
            <a:fld id="{3E7FDE77-4E48-7A47-9BB7-B236A968C537}" type="slidenum">
              <a:rPr kumimoji="1" lang="zh-CN" altLang="en-US" smtClean="0"/>
              <a:t>‹#›</a:t>
            </a:fld>
            <a:endParaRPr kumimoji="1" lang="zh-CN" altLang="en-US"/>
          </a:p>
        </p:txBody>
      </p:sp>
    </p:spTree>
    <p:extLst>
      <p:ext uri="{BB962C8B-B14F-4D97-AF65-F5344CB8AC3E}">
        <p14:creationId xmlns:p14="http://schemas.microsoft.com/office/powerpoint/2010/main" val="244182513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标题和竖排文本">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zh-CN" altLang="en-US" smtClean="0"/>
              <a:t>单击此处编辑母版标题样式</a:t>
            </a:r>
            <a:endParaRPr kumimoji="1" lang="zh-CN" altLang="en-US"/>
          </a:p>
        </p:txBody>
      </p:sp>
      <p:sp>
        <p:nvSpPr>
          <p:cNvPr id="3" name="竖排文本占位符 2"/>
          <p:cNvSpPr>
            <a:spLocks noGrp="1"/>
          </p:cNvSpPr>
          <p:nvPr>
            <p:ph type="body" orient="vert" idx="1"/>
          </p:nvPr>
        </p:nvSpPr>
        <p:spPr/>
        <p:txBody>
          <a:bodyPr vert="eaVert"/>
          <a:lstStyle/>
          <a:p>
            <a:pPr lvl="0"/>
            <a:r>
              <a:rPr kumimoji="1" lang="zh-CN" altLang="en-US" smtClean="0"/>
              <a:t>单击此处编辑母版文本样式</a:t>
            </a:r>
          </a:p>
          <a:p>
            <a:pPr lvl="1"/>
            <a:r>
              <a:rPr kumimoji="1" lang="zh-CN" altLang="en-US" smtClean="0"/>
              <a:t>二级</a:t>
            </a:r>
          </a:p>
          <a:p>
            <a:pPr lvl="2"/>
            <a:r>
              <a:rPr kumimoji="1" lang="zh-CN" altLang="en-US" smtClean="0"/>
              <a:t>三级</a:t>
            </a:r>
          </a:p>
          <a:p>
            <a:pPr lvl="3"/>
            <a:r>
              <a:rPr kumimoji="1" lang="zh-CN" altLang="en-US" smtClean="0"/>
              <a:t>四级</a:t>
            </a:r>
          </a:p>
          <a:p>
            <a:pPr lvl="4"/>
            <a:r>
              <a:rPr kumimoji="1" lang="zh-CN" altLang="en-US" smtClean="0"/>
              <a:t>五级</a:t>
            </a:r>
            <a:endParaRPr kumimoji="1" lang="zh-CN" altLang="en-US"/>
          </a:p>
        </p:txBody>
      </p:sp>
      <p:sp>
        <p:nvSpPr>
          <p:cNvPr id="4" name="日期占位符 3"/>
          <p:cNvSpPr>
            <a:spLocks noGrp="1"/>
          </p:cNvSpPr>
          <p:nvPr>
            <p:ph type="dt" sz="half" idx="10"/>
          </p:nvPr>
        </p:nvSpPr>
        <p:spPr/>
        <p:txBody>
          <a:bodyPr/>
          <a:lstStyle/>
          <a:p>
            <a:fld id="{51BE2771-2635-8F4F-84CE-CE5B747CCEF2}" type="datetimeFigureOut">
              <a:rPr kumimoji="1" lang="zh-CN" altLang="en-US" smtClean="0"/>
              <a:t>2020/5/28</a:t>
            </a:fld>
            <a:endParaRPr kumimoji="1" lang="zh-CN" altLang="en-US"/>
          </a:p>
        </p:txBody>
      </p:sp>
      <p:sp>
        <p:nvSpPr>
          <p:cNvPr id="5" name="页脚占位符 4"/>
          <p:cNvSpPr>
            <a:spLocks noGrp="1"/>
          </p:cNvSpPr>
          <p:nvPr>
            <p:ph type="ftr" sz="quarter" idx="11"/>
          </p:nvPr>
        </p:nvSpPr>
        <p:spPr/>
        <p:txBody>
          <a:bodyPr/>
          <a:lstStyle/>
          <a:p>
            <a:endParaRPr kumimoji="1" lang="zh-CN" altLang="en-US"/>
          </a:p>
        </p:txBody>
      </p:sp>
      <p:sp>
        <p:nvSpPr>
          <p:cNvPr id="6" name="幻灯片编号占位符 5"/>
          <p:cNvSpPr>
            <a:spLocks noGrp="1"/>
          </p:cNvSpPr>
          <p:nvPr>
            <p:ph type="sldNum" sz="quarter" idx="12"/>
          </p:nvPr>
        </p:nvSpPr>
        <p:spPr/>
        <p:txBody>
          <a:bodyPr/>
          <a:lstStyle/>
          <a:p>
            <a:fld id="{3E7FDE77-4E48-7A47-9BB7-B236A968C537}" type="slidenum">
              <a:rPr kumimoji="1" lang="zh-CN" altLang="en-US" smtClean="0"/>
              <a:t>‹#›</a:t>
            </a:fld>
            <a:endParaRPr kumimoji="1" lang="zh-CN" altLang="en-US"/>
          </a:p>
        </p:txBody>
      </p:sp>
    </p:spTree>
    <p:extLst>
      <p:ext uri="{BB962C8B-B14F-4D97-AF65-F5344CB8AC3E}">
        <p14:creationId xmlns:p14="http://schemas.microsoft.com/office/powerpoint/2010/main" val="386523663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竖排标题和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kumimoji="1" lang="zh-CN" altLang="en-US" smtClean="0"/>
              <a:t>单击此处编辑母版标题样式</a:t>
            </a:r>
            <a:endParaRPr kumimoji="1" lang="zh-CN" altLang="en-US"/>
          </a:p>
        </p:txBody>
      </p:sp>
      <p:sp>
        <p:nvSpPr>
          <p:cNvPr id="3" name="竖排文本占位符 2"/>
          <p:cNvSpPr>
            <a:spLocks noGrp="1"/>
          </p:cNvSpPr>
          <p:nvPr>
            <p:ph type="body" orient="vert" idx="1"/>
          </p:nvPr>
        </p:nvSpPr>
        <p:spPr>
          <a:xfrm>
            <a:off x="838200" y="365125"/>
            <a:ext cx="7734300" cy="5811838"/>
          </a:xfrm>
        </p:spPr>
        <p:txBody>
          <a:bodyPr vert="eaVert"/>
          <a:lstStyle/>
          <a:p>
            <a:pPr lvl="0"/>
            <a:r>
              <a:rPr kumimoji="1" lang="zh-CN" altLang="en-US" smtClean="0"/>
              <a:t>单击此处编辑母版文本样式</a:t>
            </a:r>
          </a:p>
          <a:p>
            <a:pPr lvl="1"/>
            <a:r>
              <a:rPr kumimoji="1" lang="zh-CN" altLang="en-US" smtClean="0"/>
              <a:t>二级</a:t>
            </a:r>
          </a:p>
          <a:p>
            <a:pPr lvl="2"/>
            <a:r>
              <a:rPr kumimoji="1" lang="zh-CN" altLang="en-US" smtClean="0"/>
              <a:t>三级</a:t>
            </a:r>
          </a:p>
          <a:p>
            <a:pPr lvl="3"/>
            <a:r>
              <a:rPr kumimoji="1" lang="zh-CN" altLang="en-US" smtClean="0"/>
              <a:t>四级</a:t>
            </a:r>
          </a:p>
          <a:p>
            <a:pPr lvl="4"/>
            <a:r>
              <a:rPr kumimoji="1" lang="zh-CN" altLang="en-US" smtClean="0"/>
              <a:t>五级</a:t>
            </a:r>
            <a:endParaRPr kumimoji="1" lang="zh-CN" altLang="en-US"/>
          </a:p>
        </p:txBody>
      </p:sp>
      <p:sp>
        <p:nvSpPr>
          <p:cNvPr id="4" name="日期占位符 3"/>
          <p:cNvSpPr>
            <a:spLocks noGrp="1"/>
          </p:cNvSpPr>
          <p:nvPr>
            <p:ph type="dt" sz="half" idx="10"/>
          </p:nvPr>
        </p:nvSpPr>
        <p:spPr/>
        <p:txBody>
          <a:bodyPr/>
          <a:lstStyle/>
          <a:p>
            <a:fld id="{51BE2771-2635-8F4F-84CE-CE5B747CCEF2}" type="datetimeFigureOut">
              <a:rPr kumimoji="1" lang="zh-CN" altLang="en-US" smtClean="0"/>
              <a:t>2020/5/28</a:t>
            </a:fld>
            <a:endParaRPr kumimoji="1" lang="zh-CN" altLang="en-US"/>
          </a:p>
        </p:txBody>
      </p:sp>
      <p:sp>
        <p:nvSpPr>
          <p:cNvPr id="5" name="页脚占位符 4"/>
          <p:cNvSpPr>
            <a:spLocks noGrp="1"/>
          </p:cNvSpPr>
          <p:nvPr>
            <p:ph type="ftr" sz="quarter" idx="11"/>
          </p:nvPr>
        </p:nvSpPr>
        <p:spPr/>
        <p:txBody>
          <a:bodyPr/>
          <a:lstStyle/>
          <a:p>
            <a:endParaRPr kumimoji="1" lang="zh-CN" altLang="en-US"/>
          </a:p>
        </p:txBody>
      </p:sp>
      <p:sp>
        <p:nvSpPr>
          <p:cNvPr id="6" name="幻灯片编号占位符 5"/>
          <p:cNvSpPr>
            <a:spLocks noGrp="1"/>
          </p:cNvSpPr>
          <p:nvPr>
            <p:ph type="sldNum" sz="quarter" idx="12"/>
          </p:nvPr>
        </p:nvSpPr>
        <p:spPr/>
        <p:txBody>
          <a:bodyPr/>
          <a:lstStyle/>
          <a:p>
            <a:fld id="{3E7FDE77-4E48-7A47-9BB7-B236A968C537}" type="slidenum">
              <a:rPr kumimoji="1" lang="zh-CN" altLang="en-US" smtClean="0"/>
              <a:t>‹#›</a:t>
            </a:fld>
            <a:endParaRPr kumimoji="1" lang="zh-CN" altLang="en-US"/>
          </a:p>
        </p:txBody>
      </p:sp>
    </p:spTree>
    <p:extLst>
      <p:ext uri="{BB962C8B-B14F-4D97-AF65-F5344CB8AC3E}">
        <p14:creationId xmlns:p14="http://schemas.microsoft.com/office/powerpoint/2010/main" val="2495925381"/>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2.xml"/><Relationship Id="rId12" Type="http://schemas.openxmlformats.org/officeDocument/2006/relationships/theme" Target="../theme/theme2.xml"/><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11" Type="http://schemas.openxmlformats.org/officeDocument/2006/relationships/slideLayout" Target="../slideLayouts/slideLayout33.xml"/><Relationship Id="rId12" Type="http://schemas.openxmlformats.org/officeDocument/2006/relationships/theme" Target="../theme/theme3.xml"/><Relationship Id="rId1" Type="http://schemas.openxmlformats.org/officeDocument/2006/relationships/slideLayout" Target="../slideLayouts/slideLayout23.xml"/><Relationship Id="rId2" Type="http://schemas.openxmlformats.org/officeDocument/2006/relationships/slideLayout" Target="../slideLayouts/slideLayout24.xml"/><Relationship Id="rId3" Type="http://schemas.openxmlformats.org/officeDocument/2006/relationships/slideLayout" Target="../slideLayouts/slideLayout25.xml"/><Relationship Id="rId4" Type="http://schemas.openxmlformats.org/officeDocument/2006/relationships/slideLayout" Target="../slideLayouts/slideLayout26.xml"/><Relationship Id="rId5" Type="http://schemas.openxmlformats.org/officeDocument/2006/relationships/slideLayout" Target="../slideLayouts/slideLayout27.xml"/><Relationship Id="rId6" Type="http://schemas.openxmlformats.org/officeDocument/2006/relationships/slideLayout" Target="../slideLayouts/slideLayout28.xml"/><Relationship Id="rId7" Type="http://schemas.openxmlformats.org/officeDocument/2006/relationships/slideLayout" Target="../slideLayouts/slideLayout29.xml"/><Relationship Id="rId8" Type="http://schemas.openxmlformats.org/officeDocument/2006/relationships/slideLayout" Target="../slideLayouts/slideLayout30.xml"/><Relationship Id="rId9" Type="http://schemas.openxmlformats.org/officeDocument/2006/relationships/slideLayout" Target="../slideLayouts/slideLayout31.xml"/><Relationship Id="rId10"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11" Type="http://schemas.openxmlformats.org/officeDocument/2006/relationships/slideLayout" Target="../slideLayouts/slideLayout44.xml"/><Relationship Id="rId12" Type="http://schemas.openxmlformats.org/officeDocument/2006/relationships/theme" Target="../theme/theme4.xml"/><Relationship Id="rId1" Type="http://schemas.openxmlformats.org/officeDocument/2006/relationships/slideLayout" Target="../slideLayouts/slideLayout34.xml"/><Relationship Id="rId2" Type="http://schemas.openxmlformats.org/officeDocument/2006/relationships/slideLayout" Target="../slideLayouts/slideLayout35.xml"/><Relationship Id="rId3" Type="http://schemas.openxmlformats.org/officeDocument/2006/relationships/slideLayout" Target="../slideLayouts/slideLayout36.xml"/><Relationship Id="rId4" Type="http://schemas.openxmlformats.org/officeDocument/2006/relationships/slideLayout" Target="../slideLayouts/slideLayout37.xml"/><Relationship Id="rId5" Type="http://schemas.openxmlformats.org/officeDocument/2006/relationships/slideLayout" Target="../slideLayouts/slideLayout38.xml"/><Relationship Id="rId6" Type="http://schemas.openxmlformats.org/officeDocument/2006/relationships/slideLayout" Target="../slideLayouts/slideLayout39.xml"/><Relationship Id="rId7" Type="http://schemas.openxmlformats.org/officeDocument/2006/relationships/slideLayout" Target="../slideLayouts/slideLayout40.xml"/><Relationship Id="rId8" Type="http://schemas.openxmlformats.org/officeDocument/2006/relationships/slideLayout" Target="../slideLayouts/slideLayout41.xml"/><Relationship Id="rId9" Type="http://schemas.openxmlformats.org/officeDocument/2006/relationships/slideLayout" Target="../slideLayouts/slideLayout42.xml"/><Relationship Id="rId10" Type="http://schemas.openxmlformats.org/officeDocument/2006/relationships/slideLayout" Target="../slideLayouts/slideLayout4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auto">
      <p:bgPr>
        <a:solidFill>
          <a:schemeClr val="bg1"/>
        </a:solidFill>
        <a:effectLst/>
      </p:bgPr>
    </p:bg>
    <p:spTree>
      <p:nvGrpSpPr>
        <p:cNvPr id="1" name=""/>
        <p:cNvGrpSpPr/>
        <p:nvPr/>
      </p:nvGrpSpPr>
      <p:grpSpPr>
        <a:xfrm>
          <a:off x="0" y="0"/>
          <a:ext cx="0" cy="0"/>
          <a:chOff x="0" y="0"/>
          <a:chExt cx="0" cy="0"/>
        </a:xfrm>
      </p:grpSpPr>
      <p:grpSp>
        <p:nvGrpSpPr>
          <p:cNvPr id="2" name="组合 1"/>
          <p:cNvGrpSpPr/>
          <p:nvPr userDrawn="1"/>
        </p:nvGrpSpPr>
        <p:grpSpPr>
          <a:xfrm>
            <a:off x="-4764" y="-19050"/>
            <a:ext cx="12249475" cy="7042150"/>
            <a:chOff x="-4763" y="-19050"/>
            <a:chExt cx="9185276" cy="6877050"/>
          </a:xfrm>
        </p:grpSpPr>
        <p:sp>
          <p:nvSpPr>
            <p:cNvPr id="7" name="矩形 6"/>
            <p:cNvSpPr>
              <a:spLocks noChangeArrowheads="1"/>
            </p:cNvSpPr>
            <p:nvPr userDrawn="1"/>
          </p:nvSpPr>
          <p:spPr bwMode="auto">
            <a:xfrm>
              <a:off x="-4763" y="-19050"/>
              <a:ext cx="9144001" cy="6877050"/>
            </a:xfrm>
            <a:prstGeom prst="rect">
              <a:avLst/>
            </a:prstGeom>
            <a:solidFill>
              <a:srgbClr val="F2F2F2">
                <a:alpha val="8900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buFont typeface="Arial" panose="020B0604020202020204" pitchFamily="34" charset="0"/>
                <a:buNone/>
                <a:defRPr/>
              </a:pPr>
              <a:endParaRPr lang="zh-CN" altLang="en-US" smtClean="0">
                <a:solidFill>
                  <a:srgbClr val="FFFFFF"/>
                </a:solidFill>
                <a:latin typeface="宋体" panose="02010600030101010101" pitchFamily="2" charset="-122"/>
                <a:ea typeface="幼圆" panose="02010509060101010101" pitchFamily="49" charset="-122"/>
                <a:sym typeface="宋体" panose="02010600030101010101" pitchFamily="2" charset="-122"/>
              </a:endParaRPr>
            </a:p>
          </p:txBody>
        </p:sp>
        <p:sp>
          <p:nvSpPr>
            <p:cNvPr id="8" name="矩形 7"/>
            <p:cNvSpPr>
              <a:spLocks noChangeArrowheads="1"/>
            </p:cNvSpPr>
            <p:nvPr userDrawn="1"/>
          </p:nvSpPr>
          <p:spPr bwMode="auto">
            <a:xfrm>
              <a:off x="0" y="620713"/>
              <a:ext cx="9180513" cy="5040312"/>
            </a:xfrm>
            <a:prstGeom prst="rect">
              <a:avLst/>
            </a:prstGeom>
            <a:solidFill>
              <a:srgbClr val="D8D8D8">
                <a:alpha val="1400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buFont typeface="Arial" panose="020B0604020202020204" pitchFamily="34" charset="0"/>
                <a:buNone/>
                <a:defRPr/>
              </a:pPr>
              <a:endParaRPr lang="zh-CN" altLang="en-US" smtClean="0">
                <a:solidFill>
                  <a:srgbClr val="FFFFFF"/>
                </a:solidFill>
                <a:latin typeface="宋体" panose="02010600030101010101" pitchFamily="2" charset="-122"/>
                <a:ea typeface="幼圆" panose="02010509060101010101" pitchFamily="49" charset="-122"/>
                <a:sym typeface="宋体" panose="02010600030101010101" pitchFamily="2" charset="-122"/>
              </a:endParaRPr>
            </a:p>
          </p:txBody>
        </p:sp>
        <p:sp>
          <p:nvSpPr>
            <p:cNvPr id="9" name="矩形 3"/>
            <p:cNvSpPr>
              <a:spLocks noChangeArrowheads="1"/>
            </p:cNvSpPr>
            <p:nvPr userDrawn="1"/>
          </p:nvSpPr>
          <p:spPr bwMode="auto">
            <a:xfrm>
              <a:off x="0" y="6167438"/>
              <a:ext cx="2327275" cy="179387"/>
            </a:xfrm>
            <a:prstGeom prst="rect">
              <a:avLst/>
            </a:prstGeom>
            <a:solidFill>
              <a:srgbClr val="F79646">
                <a:alpha val="95999"/>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buFont typeface="Arial" panose="020B0604020202020204" pitchFamily="34" charset="0"/>
                <a:buNone/>
                <a:defRPr/>
              </a:pPr>
              <a:endParaRPr lang="zh-CN" altLang="en-US" smtClean="0">
                <a:solidFill>
                  <a:srgbClr val="FFFFFF"/>
                </a:solidFill>
                <a:latin typeface="宋体" panose="02010600030101010101" pitchFamily="2" charset="-122"/>
                <a:ea typeface="幼圆" panose="02010509060101010101" pitchFamily="49" charset="-122"/>
                <a:sym typeface="宋体" panose="02010600030101010101" pitchFamily="2" charset="-122"/>
              </a:endParaRPr>
            </a:p>
          </p:txBody>
        </p:sp>
        <p:sp>
          <p:nvSpPr>
            <p:cNvPr id="10" name="矩形 8"/>
            <p:cNvSpPr>
              <a:spLocks noChangeArrowheads="1"/>
            </p:cNvSpPr>
            <p:nvPr userDrawn="1"/>
          </p:nvSpPr>
          <p:spPr bwMode="auto">
            <a:xfrm>
              <a:off x="2327275" y="6167438"/>
              <a:ext cx="2260600" cy="179387"/>
            </a:xfrm>
            <a:prstGeom prst="rect">
              <a:avLst/>
            </a:prstGeom>
            <a:solidFill>
              <a:srgbClr val="4BACC6">
                <a:alpha val="8900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buFont typeface="Arial" panose="020B0604020202020204" pitchFamily="34" charset="0"/>
                <a:buNone/>
                <a:defRPr/>
              </a:pPr>
              <a:endParaRPr lang="zh-CN" altLang="en-US" smtClean="0">
                <a:solidFill>
                  <a:srgbClr val="FFFFFF"/>
                </a:solidFill>
                <a:latin typeface="宋体" panose="02010600030101010101" pitchFamily="2" charset="-122"/>
                <a:ea typeface="幼圆" panose="02010509060101010101" pitchFamily="49" charset="-122"/>
                <a:sym typeface="宋体" panose="02010600030101010101" pitchFamily="2" charset="-122"/>
              </a:endParaRPr>
            </a:p>
          </p:txBody>
        </p:sp>
        <p:sp>
          <p:nvSpPr>
            <p:cNvPr id="11" name="矩形 9"/>
            <p:cNvSpPr>
              <a:spLocks noChangeArrowheads="1"/>
            </p:cNvSpPr>
            <p:nvPr userDrawn="1"/>
          </p:nvSpPr>
          <p:spPr bwMode="auto">
            <a:xfrm>
              <a:off x="4587875" y="6167438"/>
              <a:ext cx="2260600" cy="179387"/>
            </a:xfrm>
            <a:prstGeom prst="rect">
              <a:avLst/>
            </a:prstGeom>
            <a:solidFill>
              <a:srgbClr val="C0504D">
                <a:alpha val="93999"/>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buFont typeface="Arial" panose="020B0604020202020204" pitchFamily="34" charset="0"/>
                <a:buNone/>
                <a:defRPr/>
              </a:pPr>
              <a:endParaRPr lang="zh-CN" altLang="en-US" smtClean="0">
                <a:solidFill>
                  <a:srgbClr val="FFFFFF"/>
                </a:solidFill>
                <a:latin typeface="宋体" panose="02010600030101010101" pitchFamily="2" charset="-122"/>
                <a:ea typeface="幼圆" panose="02010509060101010101" pitchFamily="49" charset="-122"/>
                <a:sym typeface="宋体" panose="02010600030101010101" pitchFamily="2" charset="-122"/>
              </a:endParaRPr>
            </a:p>
          </p:txBody>
        </p:sp>
        <p:sp>
          <p:nvSpPr>
            <p:cNvPr id="12" name="矩形 10"/>
            <p:cNvSpPr>
              <a:spLocks noChangeArrowheads="1"/>
            </p:cNvSpPr>
            <p:nvPr userDrawn="1"/>
          </p:nvSpPr>
          <p:spPr bwMode="auto">
            <a:xfrm>
              <a:off x="6848475" y="6167438"/>
              <a:ext cx="2295525" cy="179387"/>
            </a:xfrm>
            <a:prstGeom prst="rect">
              <a:avLst/>
            </a:prstGeom>
            <a:solidFill>
              <a:srgbClr val="000000">
                <a:alpha val="3400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buFont typeface="Arial" panose="020B0604020202020204" pitchFamily="34" charset="0"/>
                <a:buNone/>
                <a:defRPr/>
              </a:pPr>
              <a:endParaRPr lang="zh-CN" altLang="en-US" smtClean="0">
                <a:solidFill>
                  <a:srgbClr val="FFFFFF"/>
                </a:solidFill>
                <a:latin typeface="宋体" panose="02010600030101010101" pitchFamily="2" charset="-122"/>
                <a:ea typeface="幼圆" panose="02010509060101010101" pitchFamily="49" charset="-122"/>
                <a:sym typeface="宋体" panose="02010600030101010101" pitchFamily="2" charset="-122"/>
              </a:endParaRPr>
            </a:p>
          </p:txBody>
        </p:sp>
        <p:sp>
          <p:nvSpPr>
            <p:cNvPr id="13" name="矩形 6"/>
            <p:cNvSpPr>
              <a:spLocks noChangeArrowheads="1"/>
            </p:cNvSpPr>
            <p:nvPr userDrawn="1"/>
          </p:nvSpPr>
          <p:spPr bwMode="auto">
            <a:xfrm>
              <a:off x="0" y="247650"/>
              <a:ext cx="2260600" cy="71438"/>
            </a:xfrm>
            <a:prstGeom prst="rect">
              <a:avLst/>
            </a:prstGeom>
            <a:solidFill>
              <a:srgbClr val="F79646">
                <a:alpha val="95999"/>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buFont typeface="Arial" panose="020B0604020202020204" pitchFamily="34" charset="0"/>
                <a:buNone/>
                <a:defRPr/>
              </a:pPr>
              <a:endParaRPr lang="zh-CN" altLang="en-US" smtClean="0">
                <a:solidFill>
                  <a:srgbClr val="FFFFFF"/>
                </a:solidFill>
                <a:latin typeface="宋体" panose="02010600030101010101" pitchFamily="2" charset="-122"/>
                <a:ea typeface="幼圆" panose="02010509060101010101" pitchFamily="49" charset="-122"/>
                <a:sym typeface="宋体" panose="02010600030101010101" pitchFamily="2" charset="-122"/>
              </a:endParaRPr>
            </a:p>
          </p:txBody>
        </p:sp>
        <p:sp>
          <p:nvSpPr>
            <p:cNvPr id="14" name="矩形 7"/>
            <p:cNvSpPr>
              <a:spLocks noChangeArrowheads="1"/>
            </p:cNvSpPr>
            <p:nvPr userDrawn="1"/>
          </p:nvSpPr>
          <p:spPr bwMode="auto">
            <a:xfrm>
              <a:off x="2260600" y="247650"/>
              <a:ext cx="2260600" cy="71438"/>
            </a:xfrm>
            <a:prstGeom prst="rect">
              <a:avLst/>
            </a:prstGeom>
            <a:solidFill>
              <a:srgbClr val="4BACC6">
                <a:alpha val="8900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buFont typeface="Arial" panose="020B0604020202020204" pitchFamily="34" charset="0"/>
                <a:buNone/>
                <a:defRPr/>
              </a:pPr>
              <a:endParaRPr lang="zh-CN" altLang="en-US" smtClean="0">
                <a:solidFill>
                  <a:srgbClr val="FFFFFF"/>
                </a:solidFill>
                <a:latin typeface="宋体" panose="02010600030101010101" pitchFamily="2" charset="-122"/>
                <a:ea typeface="幼圆" panose="02010509060101010101" pitchFamily="49" charset="-122"/>
                <a:sym typeface="宋体" panose="02010600030101010101" pitchFamily="2" charset="-122"/>
              </a:endParaRPr>
            </a:p>
          </p:txBody>
        </p:sp>
        <p:sp>
          <p:nvSpPr>
            <p:cNvPr id="15" name="矩形 12"/>
            <p:cNvSpPr>
              <a:spLocks noChangeArrowheads="1"/>
            </p:cNvSpPr>
            <p:nvPr userDrawn="1"/>
          </p:nvSpPr>
          <p:spPr bwMode="auto">
            <a:xfrm>
              <a:off x="4521200" y="247650"/>
              <a:ext cx="2260600" cy="71438"/>
            </a:xfrm>
            <a:prstGeom prst="rect">
              <a:avLst/>
            </a:prstGeom>
            <a:solidFill>
              <a:srgbClr val="C0504D">
                <a:alpha val="93999"/>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buFont typeface="Arial" panose="020B0604020202020204" pitchFamily="34" charset="0"/>
                <a:buNone/>
                <a:defRPr/>
              </a:pPr>
              <a:endParaRPr lang="zh-CN" altLang="en-US" smtClean="0">
                <a:solidFill>
                  <a:srgbClr val="FFFFFF"/>
                </a:solidFill>
                <a:latin typeface="宋体" panose="02010600030101010101" pitchFamily="2" charset="-122"/>
                <a:ea typeface="幼圆" panose="02010509060101010101" pitchFamily="49" charset="-122"/>
                <a:sym typeface="宋体" panose="02010600030101010101" pitchFamily="2" charset="-122"/>
              </a:endParaRPr>
            </a:p>
          </p:txBody>
        </p:sp>
        <p:sp>
          <p:nvSpPr>
            <p:cNvPr id="16" name="矩形 13"/>
            <p:cNvSpPr>
              <a:spLocks noChangeArrowheads="1"/>
            </p:cNvSpPr>
            <p:nvPr userDrawn="1"/>
          </p:nvSpPr>
          <p:spPr bwMode="auto">
            <a:xfrm>
              <a:off x="6781800" y="247650"/>
              <a:ext cx="2362200" cy="71438"/>
            </a:xfrm>
            <a:prstGeom prst="rect">
              <a:avLst/>
            </a:prstGeom>
            <a:solidFill>
              <a:srgbClr val="000000">
                <a:alpha val="3400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buFont typeface="Arial" panose="020B0604020202020204" pitchFamily="34" charset="0"/>
                <a:buNone/>
                <a:defRPr/>
              </a:pPr>
              <a:endParaRPr lang="zh-CN" altLang="en-US" smtClean="0">
                <a:solidFill>
                  <a:srgbClr val="FFFFFF"/>
                </a:solidFill>
                <a:latin typeface="宋体" panose="02010600030101010101" pitchFamily="2" charset="-122"/>
                <a:ea typeface="幼圆" panose="02010509060101010101" pitchFamily="49" charset="-122"/>
                <a:sym typeface="宋体" panose="02010600030101010101" pitchFamily="2" charset="-122"/>
              </a:endParaRPr>
            </a:p>
          </p:txBody>
        </p:sp>
      </p:grpSp>
    </p:spTree>
    <p:extLst>
      <p:ext uri="{BB962C8B-B14F-4D97-AF65-F5344CB8AC3E}">
        <p14:creationId xmlns:p14="http://schemas.microsoft.com/office/powerpoint/2010/main" val="12191208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slow"/>
  <p:timing>
    <p:tnLst>
      <p:par>
        <p:cTn id="1" dur="indefinite" restart="never" nodeType="tmRoot"/>
      </p:par>
    </p:tnLst>
  </p:timing>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ea typeface="宋体" panose="02010600030101010101" pitchFamily="2" charset="-122"/>
        </a:defRPr>
      </a:lvl2pPr>
      <a:lvl3pPr algn="ctr" rtl="0" eaLnBrk="0" fontAlgn="base" hangingPunct="0">
        <a:spcBef>
          <a:spcPct val="0"/>
        </a:spcBef>
        <a:spcAft>
          <a:spcPct val="0"/>
        </a:spcAft>
        <a:defRPr sz="4400">
          <a:solidFill>
            <a:schemeClr val="tx2"/>
          </a:solidFill>
          <a:latin typeface="Arial" panose="020B0604020202020204" pitchFamily="34" charset="0"/>
          <a:ea typeface="宋体" panose="02010600030101010101" pitchFamily="2" charset="-122"/>
        </a:defRPr>
      </a:lvl3pPr>
      <a:lvl4pPr algn="ctr" rtl="0" eaLnBrk="0" fontAlgn="base" hangingPunct="0">
        <a:spcBef>
          <a:spcPct val="0"/>
        </a:spcBef>
        <a:spcAft>
          <a:spcPct val="0"/>
        </a:spcAft>
        <a:defRPr sz="4400">
          <a:solidFill>
            <a:schemeClr val="tx2"/>
          </a:solidFill>
          <a:latin typeface="Arial" panose="020B0604020202020204" pitchFamily="34" charset="0"/>
          <a:ea typeface="宋体" panose="02010600030101010101" pitchFamily="2" charset="-122"/>
        </a:defRPr>
      </a:lvl4pPr>
      <a:lvl5pPr algn="ctr" rtl="0" eaLnBrk="0" fontAlgn="base" hangingPunct="0">
        <a:spcBef>
          <a:spcPct val="0"/>
        </a:spcBef>
        <a:spcAft>
          <a:spcPct val="0"/>
        </a:spcAft>
        <a:defRPr sz="4400">
          <a:solidFill>
            <a:schemeClr val="tx2"/>
          </a:solidFill>
          <a:latin typeface="Arial" panose="020B0604020202020204" pitchFamily="34" charset="0"/>
          <a:ea typeface="宋体" panose="02010600030101010101" pitchFamily="2" charset="-122"/>
        </a:defRPr>
      </a:lvl5pPr>
      <a:lvl6pPr marL="457200" algn="ctr" rtl="0" eaLnBrk="0" fontAlgn="base" hangingPunct="0">
        <a:spcBef>
          <a:spcPct val="0"/>
        </a:spcBef>
        <a:spcAft>
          <a:spcPct val="0"/>
        </a:spcAft>
        <a:defRPr sz="4400">
          <a:solidFill>
            <a:schemeClr val="tx2"/>
          </a:solidFill>
          <a:latin typeface="Arial" panose="020B0604020202020204" pitchFamily="34" charset="0"/>
          <a:ea typeface="宋体" panose="02010600030101010101" pitchFamily="2" charset="-122"/>
        </a:defRPr>
      </a:lvl6pPr>
      <a:lvl7pPr marL="914400" algn="ctr" rtl="0" eaLnBrk="0" fontAlgn="base" hangingPunct="0">
        <a:spcBef>
          <a:spcPct val="0"/>
        </a:spcBef>
        <a:spcAft>
          <a:spcPct val="0"/>
        </a:spcAft>
        <a:defRPr sz="4400">
          <a:solidFill>
            <a:schemeClr val="tx2"/>
          </a:solidFill>
          <a:latin typeface="Arial" panose="020B0604020202020204" pitchFamily="34" charset="0"/>
          <a:ea typeface="宋体" panose="02010600030101010101" pitchFamily="2" charset="-122"/>
        </a:defRPr>
      </a:lvl7pPr>
      <a:lvl8pPr marL="1371600" algn="ctr" rtl="0" eaLnBrk="0" fontAlgn="base" hangingPunct="0">
        <a:spcBef>
          <a:spcPct val="0"/>
        </a:spcBef>
        <a:spcAft>
          <a:spcPct val="0"/>
        </a:spcAft>
        <a:defRPr sz="4400">
          <a:solidFill>
            <a:schemeClr val="tx2"/>
          </a:solidFill>
          <a:latin typeface="Arial" panose="020B0604020202020204" pitchFamily="34" charset="0"/>
          <a:ea typeface="宋体" panose="02010600030101010101" pitchFamily="2" charset="-122"/>
        </a:defRPr>
      </a:lvl8pPr>
      <a:lvl9pPr marL="1828800" algn="ctr" rtl="0" eaLnBrk="0" fontAlgn="base" hangingPunct="0">
        <a:spcBef>
          <a:spcPct val="0"/>
        </a:spcBef>
        <a:spcAft>
          <a:spcPct val="0"/>
        </a:spcAft>
        <a:defRPr sz="4400">
          <a:solidFill>
            <a:schemeClr val="tx2"/>
          </a:solidFill>
          <a:latin typeface="Arial" panose="020B0604020202020204" pitchFamily="34" charset="0"/>
          <a:ea typeface="宋体" panose="02010600030101010101" pitchFamily="2" charset="-122"/>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F288E0-7875-42C4-84C8-98DBBD3BF4D2}" type="datetimeFigureOut">
              <a:rPr lang="zh-CN" altLang="en-US" smtClean="0"/>
              <a:t>2020/5/28</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9BB5D0-35E4-459D-AEF3-FE4D7C45CC19}" type="slidenum">
              <a:rPr lang="zh-CN" altLang="en-US" smtClean="0"/>
              <a:t>‹#›</a:t>
            </a:fld>
            <a:endParaRPr lang="zh-CN" altLang="en-US"/>
          </a:p>
        </p:txBody>
      </p:sp>
    </p:spTree>
    <p:extLst>
      <p:ext uri="{BB962C8B-B14F-4D97-AF65-F5344CB8AC3E}">
        <p14:creationId xmlns:p14="http://schemas.microsoft.com/office/powerpoint/2010/main" val="15668267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bwMode="auto">
      <p:bgPr>
        <a:solidFill>
          <a:schemeClr val="bg1"/>
        </a:solidFill>
        <a:effectLst/>
      </p:bgPr>
    </p:bg>
    <p:spTree>
      <p:nvGrpSpPr>
        <p:cNvPr id="1" name=""/>
        <p:cNvGrpSpPr/>
        <p:nvPr/>
      </p:nvGrpSpPr>
      <p:grpSpPr>
        <a:xfrm>
          <a:off x="0" y="0"/>
          <a:ext cx="0" cy="0"/>
          <a:chOff x="0" y="0"/>
          <a:chExt cx="0" cy="0"/>
        </a:xfrm>
      </p:grpSpPr>
      <p:grpSp>
        <p:nvGrpSpPr>
          <p:cNvPr id="1026" name="组合 1"/>
          <p:cNvGrpSpPr>
            <a:grpSpLocks/>
          </p:cNvGrpSpPr>
          <p:nvPr userDrawn="1"/>
        </p:nvGrpSpPr>
        <p:grpSpPr bwMode="auto">
          <a:xfrm>
            <a:off x="-4763" y="-19050"/>
            <a:ext cx="12249151" cy="7042150"/>
            <a:chOff x="-4763" y="-19050"/>
            <a:chExt cx="9185276" cy="6877050"/>
          </a:xfrm>
        </p:grpSpPr>
        <p:sp>
          <p:nvSpPr>
            <p:cNvPr id="7" name="矩形 6"/>
            <p:cNvSpPr>
              <a:spLocks noChangeArrowheads="1"/>
            </p:cNvSpPr>
            <p:nvPr userDrawn="1"/>
          </p:nvSpPr>
          <p:spPr bwMode="auto">
            <a:xfrm>
              <a:off x="-4763" y="-19050"/>
              <a:ext cx="9143611" cy="6877050"/>
            </a:xfrm>
            <a:prstGeom prst="rect">
              <a:avLst/>
            </a:prstGeom>
            <a:solidFill>
              <a:srgbClr val="F2F2F2">
                <a:alpha val="89000"/>
              </a:srgbClr>
            </a:solidFill>
            <a:ln>
              <a:noFill/>
            </a:ln>
            <a:extLst/>
          </p:spPr>
          <p:txBody>
            <a:bodyPr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buFont typeface="Arial" panose="020B0604020202020204" pitchFamily="34" charset="0"/>
                <a:buNone/>
                <a:defRPr/>
              </a:pPr>
              <a:endParaRPr lang="zh-CN" altLang="en-US" smtClean="0">
                <a:solidFill>
                  <a:srgbClr val="FFFFFF"/>
                </a:solidFill>
                <a:latin typeface="宋体" panose="02010600030101010101" pitchFamily="2" charset="-122"/>
                <a:ea typeface="幼圆" panose="02010509060101010101" pitchFamily="49" charset="-122"/>
                <a:sym typeface="宋体" panose="02010600030101010101" pitchFamily="2" charset="-122"/>
              </a:endParaRPr>
            </a:p>
          </p:txBody>
        </p:sp>
        <p:sp>
          <p:nvSpPr>
            <p:cNvPr id="8" name="矩形 7"/>
            <p:cNvSpPr>
              <a:spLocks noChangeArrowheads="1"/>
            </p:cNvSpPr>
            <p:nvPr userDrawn="1"/>
          </p:nvSpPr>
          <p:spPr bwMode="auto">
            <a:xfrm>
              <a:off x="-1" y="621217"/>
              <a:ext cx="9180514" cy="5039966"/>
            </a:xfrm>
            <a:prstGeom prst="rect">
              <a:avLst/>
            </a:prstGeom>
            <a:solidFill>
              <a:srgbClr val="D8D8D8">
                <a:alpha val="14000"/>
              </a:srgbClr>
            </a:solidFill>
            <a:ln>
              <a:noFill/>
            </a:ln>
            <a:extLst/>
          </p:spPr>
          <p:txBody>
            <a:bodyPr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buFont typeface="Arial" panose="020B0604020202020204" pitchFamily="34" charset="0"/>
                <a:buNone/>
                <a:defRPr/>
              </a:pPr>
              <a:endParaRPr lang="zh-CN" altLang="en-US" smtClean="0">
                <a:solidFill>
                  <a:srgbClr val="FFFFFF"/>
                </a:solidFill>
                <a:latin typeface="宋体" panose="02010600030101010101" pitchFamily="2" charset="-122"/>
                <a:ea typeface="幼圆" panose="02010509060101010101" pitchFamily="49" charset="-122"/>
                <a:sym typeface="宋体" panose="02010600030101010101" pitchFamily="2" charset="-122"/>
              </a:endParaRPr>
            </a:p>
          </p:txBody>
        </p:sp>
        <p:sp>
          <p:nvSpPr>
            <p:cNvPr id="9" name="矩形 3"/>
            <p:cNvSpPr>
              <a:spLocks noChangeArrowheads="1"/>
            </p:cNvSpPr>
            <p:nvPr userDrawn="1"/>
          </p:nvSpPr>
          <p:spPr bwMode="auto">
            <a:xfrm>
              <a:off x="-1" y="6168125"/>
              <a:ext cx="2327269" cy="178282"/>
            </a:xfrm>
            <a:prstGeom prst="rect">
              <a:avLst/>
            </a:prstGeom>
            <a:solidFill>
              <a:srgbClr val="F79646">
                <a:alpha val="95999"/>
              </a:srgbClr>
            </a:solidFill>
            <a:ln>
              <a:noFill/>
            </a:ln>
            <a:extLst/>
          </p:spPr>
          <p:txBody>
            <a:bodyPr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buFont typeface="Arial" panose="020B0604020202020204" pitchFamily="34" charset="0"/>
                <a:buNone/>
                <a:defRPr/>
              </a:pPr>
              <a:endParaRPr lang="zh-CN" altLang="en-US" smtClean="0">
                <a:solidFill>
                  <a:srgbClr val="FFFFFF"/>
                </a:solidFill>
                <a:latin typeface="宋体" panose="02010600030101010101" pitchFamily="2" charset="-122"/>
                <a:ea typeface="幼圆" panose="02010509060101010101" pitchFamily="49" charset="-122"/>
                <a:sym typeface="宋体" panose="02010600030101010101" pitchFamily="2" charset="-122"/>
              </a:endParaRPr>
            </a:p>
          </p:txBody>
        </p:sp>
        <p:sp>
          <p:nvSpPr>
            <p:cNvPr id="10" name="矩形 8"/>
            <p:cNvSpPr>
              <a:spLocks noChangeArrowheads="1"/>
            </p:cNvSpPr>
            <p:nvPr userDrawn="1"/>
          </p:nvSpPr>
          <p:spPr bwMode="auto">
            <a:xfrm>
              <a:off x="2327269" y="6168125"/>
              <a:ext cx="2260607" cy="178282"/>
            </a:xfrm>
            <a:prstGeom prst="rect">
              <a:avLst/>
            </a:prstGeom>
            <a:solidFill>
              <a:srgbClr val="4BACC6">
                <a:alpha val="89000"/>
              </a:srgbClr>
            </a:solidFill>
            <a:ln>
              <a:noFill/>
            </a:ln>
            <a:extLst/>
          </p:spPr>
          <p:txBody>
            <a:bodyPr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buFont typeface="Arial" panose="020B0604020202020204" pitchFamily="34" charset="0"/>
                <a:buNone/>
                <a:defRPr/>
              </a:pPr>
              <a:endParaRPr lang="zh-CN" altLang="en-US" smtClean="0">
                <a:solidFill>
                  <a:srgbClr val="FFFFFF"/>
                </a:solidFill>
                <a:latin typeface="宋体" panose="02010600030101010101" pitchFamily="2" charset="-122"/>
                <a:ea typeface="幼圆" panose="02010509060101010101" pitchFamily="49" charset="-122"/>
                <a:sym typeface="宋体" panose="02010600030101010101" pitchFamily="2" charset="-122"/>
              </a:endParaRPr>
            </a:p>
          </p:txBody>
        </p:sp>
        <p:sp>
          <p:nvSpPr>
            <p:cNvPr id="11" name="矩形 9"/>
            <p:cNvSpPr>
              <a:spLocks noChangeArrowheads="1"/>
            </p:cNvSpPr>
            <p:nvPr userDrawn="1"/>
          </p:nvSpPr>
          <p:spPr bwMode="auto">
            <a:xfrm>
              <a:off x="4587875" y="6168125"/>
              <a:ext cx="2260606" cy="178282"/>
            </a:xfrm>
            <a:prstGeom prst="rect">
              <a:avLst/>
            </a:prstGeom>
            <a:solidFill>
              <a:srgbClr val="C0504D">
                <a:alpha val="93999"/>
              </a:srgbClr>
            </a:solidFill>
            <a:ln>
              <a:noFill/>
            </a:ln>
            <a:extLst/>
          </p:spPr>
          <p:txBody>
            <a:bodyPr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buFont typeface="Arial" panose="020B0604020202020204" pitchFamily="34" charset="0"/>
                <a:buNone/>
                <a:defRPr/>
              </a:pPr>
              <a:endParaRPr lang="zh-CN" altLang="en-US" smtClean="0">
                <a:solidFill>
                  <a:srgbClr val="FFFFFF"/>
                </a:solidFill>
                <a:latin typeface="宋体" panose="02010600030101010101" pitchFamily="2" charset="-122"/>
                <a:ea typeface="幼圆" panose="02010509060101010101" pitchFamily="49" charset="-122"/>
                <a:sym typeface="宋体" panose="02010600030101010101" pitchFamily="2" charset="-122"/>
              </a:endParaRPr>
            </a:p>
          </p:txBody>
        </p:sp>
        <p:sp>
          <p:nvSpPr>
            <p:cNvPr id="12" name="矩形 10"/>
            <p:cNvSpPr>
              <a:spLocks noChangeArrowheads="1"/>
            </p:cNvSpPr>
            <p:nvPr userDrawn="1"/>
          </p:nvSpPr>
          <p:spPr bwMode="auto">
            <a:xfrm>
              <a:off x="6848481" y="6168125"/>
              <a:ext cx="2295128" cy="178282"/>
            </a:xfrm>
            <a:prstGeom prst="rect">
              <a:avLst/>
            </a:prstGeom>
            <a:solidFill>
              <a:srgbClr val="000000">
                <a:alpha val="34000"/>
              </a:srgbClr>
            </a:solidFill>
            <a:ln>
              <a:noFill/>
            </a:ln>
            <a:extLst/>
          </p:spPr>
          <p:txBody>
            <a:bodyPr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buFont typeface="Arial" panose="020B0604020202020204" pitchFamily="34" charset="0"/>
                <a:buNone/>
                <a:defRPr/>
              </a:pPr>
              <a:endParaRPr lang="zh-CN" altLang="en-US" smtClean="0">
                <a:solidFill>
                  <a:srgbClr val="FFFFFF"/>
                </a:solidFill>
                <a:latin typeface="宋体" panose="02010600030101010101" pitchFamily="2" charset="-122"/>
                <a:ea typeface="幼圆" panose="02010509060101010101" pitchFamily="49" charset="-122"/>
                <a:sym typeface="宋体" panose="02010600030101010101" pitchFamily="2" charset="-122"/>
              </a:endParaRPr>
            </a:p>
          </p:txBody>
        </p:sp>
        <p:sp>
          <p:nvSpPr>
            <p:cNvPr id="13" name="矩形 6"/>
            <p:cNvSpPr>
              <a:spLocks noChangeArrowheads="1"/>
            </p:cNvSpPr>
            <p:nvPr userDrawn="1"/>
          </p:nvSpPr>
          <p:spPr bwMode="auto">
            <a:xfrm>
              <a:off x="-1" y="247598"/>
              <a:ext cx="2260606" cy="71313"/>
            </a:xfrm>
            <a:prstGeom prst="rect">
              <a:avLst/>
            </a:prstGeom>
            <a:solidFill>
              <a:srgbClr val="F79646">
                <a:alpha val="95999"/>
              </a:srgbClr>
            </a:solidFill>
            <a:ln>
              <a:noFill/>
            </a:ln>
            <a:extLst/>
          </p:spPr>
          <p:txBody>
            <a:bodyPr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buFont typeface="Arial" panose="020B0604020202020204" pitchFamily="34" charset="0"/>
                <a:buNone/>
                <a:defRPr/>
              </a:pPr>
              <a:endParaRPr lang="zh-CN" altLang="en-US" smtClean="0">
                <a:solidFill>
                  <a:srgbClr val="FFFFFF"/>
                </a:solidFill>
                <a:latin typeface="宋体" panose="02010600030101010101" pitchFamily="2" charset="-122"/>
                <a:ea typeface="幼圆" panose="02010509060101010101" pitchFamily="49" charset="-122"/>
                <a:sym typeface="宋体" panose="02010600030101010101" pitchFamily="2" charset="-122"/>
              </a:endParaRPr>
            </a:p>
          </p:txBody>
        </p:sp>
        <p:sp>
          <p:nvSpPr>
            <p:cNvPr id="14" name="矩形 7"/>
            <p:cNvSpPr>
              <a:spLocks noChangeArrowheads="1"/>
            </p:cNvSpPr>
            <p:nvPr userDrawn="1"/>
          </p:nvSpPr>
          <p:spPr bwMode="auto">
            <a:xfrm>
              <a:off x="2260605" y="247598"/>
              <a:ext cx="2260607" cy="71313"/>
            </a:xfrm>
            <a:prstGeom prst="rect">
              <a:avLst/>
            </a:prstGeom>
            <a:solidFill>
              <a:srgbClr val="4BACC6">
                <a:alpha val="89000"/>
              </a:srgbClr>
            </a:solidFill>
            <a:ln>
              <a:noFill/>
            </a:ln>
            <a:extLst/>
          </p:spPr>
          <p:txBody>
            <a:bodyPr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buFont typeface="Arial" panose="020B0604020202020204" pitchFamily="34" charset="0"/>
                <a:buNone/>
                <a:defRPr/>
              </a:pPr>
              <a:endParaRPr lang="zh-CN" altLang="en-US" smtClean="0">
                <a:solidFill>
                  <a:srgbClr val="FFFFFF"/>
                </a:solidFill>
                <a:latin typeface="宋体" panose="02010600030101010101" pitchFamily="2" charset="-122"/>
                <a:ea typeface="幼圆" panose="02010509060101010101" pitchFamily="49" charset="-122"/>
                <a:sym typeface="宋体" panose="02010600030101010101" pitchFamily="2" charset="-122"/>
              </a:endParaRPr>
            </a:p>
          </p:txBody>
        </p:sp>
        <p:sp>
          <p:nvSpPr>
            <p:cNvPr id="15" name="矩形 12"/>
            <p:cNvSpPr>
              <a:spLocks noChangeArrowheads="1"/>
            </p:cNvSpPr>
            <p:nvPr userDrawn="1"/>
          </p:nvSpPr>
          <p:spPr bwMode="auto">
            <a:xfrm>
              <a:off x="4521212" y="247598"/>
              <a:ext cx="2260606" cy="71313"/>
            </a:xfrm>
            <a:prstGeom prst="rect">
              <a:avLst/>
            </a:prstGeom>
            <a:solidFill>
              <a:srgbClr val="C0504D">
                <a:alpha val="93999"/>
              </a:srgbClr>
            </a:solidFill>
            <a:ln>
              <a:noFill/>
            </a:ln>
            <a:extLst/>
          </p:spPr>
          <p:txBody>
            <a:bodyPr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buFont typeface="Arial" panose="020B0604020202020204" pitchFamily="34" charset="0"/>
                <a:buNone/>
                <a:defRPr/>
              </a:pPr>
              <a:endParaRPr lang="zh-CN" altLang="en-US" smtClean="0">
                <a:solidFill>
                  <a:srgbClr val="FFFFFF"/>
                </a:solidFill>
                <a:latin typeface="宋体" panose="02010600030101010101" pitchFamily="2" charset="-122"/>
                <a:ea typeface="幼圆" panose="02010509060101010101" pitchFamily="49" charset="-122"/>
                <a:sym typeface="宋体" panose="02010600030101010101" pitchFamily="2" charset="-122"/>
              </a:endParaRPr>
            </a:p>
          </p:txBody>
        </p:sp>
        <p:sp>
          <p:nvSpPr>
            <p:cNvPr id="16" name="矩形 13"/>
            <p:cNvSpPr>
              <a:spLocks noChangeArrowheads="1"/>
            </p:cNvSpPr>
            <p:nvPr userDrawn="1"/>
          </p:nvSpPr>
          <p:spPr bwMode="auto">
            <a:xfrm>
              <a:off x="6781818" y="247598"/>
              <a:ext cx="2361792" cy="71313"/>
            </a:xfrm>
            <a:prstGeom prst="rect">
              <a:avLst/>
            </a:prstGeom>
            <a:solidFill>
              <a:srgbClr val="000000">
                <a:alpha val="34000"/>
              </a:srgbClr>
            </a:solidFill>
            <a:ln>
              <a:noFill/>
            </a:ln>
            <a:extLst/>
          </p:spPr>
          <p:txBody>
            <a:bodyPr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buFont typeface="Arial" panose="020B0604020202020204" pitchFamily="34" charset="0"/>
                <a:buNone/>
                <a:defRPr/>
              </a:pPr>
              <a:endParaRPr lang="zh-CN" altLang="en-US" smtClean="0">
                <a:solidFill>
                  <a:srgbClr val="FFFFFF"/>
                </a:solidFill>
                <a:latin typeface="宋体" panose="02010600030101010101" pitchFamily="2" charset="-122"/>
                <a:ea typeface="幼圆" panose="02010509060101010101" pitchFamily="49" charset="-122"/>
                <a:sym typeface="宋体" panose="02010600030101010101" pitchFamily="2" charset="-122"/>
              </a:endParaRPr>
            </a:p>
          </p:txBody>
        </p:sp>
      </p:grpSp>
    </p:spTree>
    <p:extLst>
      <p:ext uri="{BB962C8B-B14F-4D97-AF65-F5344CB8AC3E}">
        <p14:creationId xmlns:p14="http://schemas.microsoft.com/office/powerpoint/2010/main" val="2152992681"/>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Lst>
  <p:transition spd="slow"/>
  <p:timing>
    <p:tnLst>
      <p:par>
        <p:cTn id="1" dur="indefinite" restart="never" nodeType="tmRoot"/>
      </p:par>
    </p:tnLst>
  </p:timing>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ea typeface="宋体" panose="02010600030101010101" pitchFamily="2" charset="-122"/>
        </a:defRPr>
      </a:lvl2pPr>
      <a:lvl3pPr algn="ctr" rtl="0" eaLnBrk="0" fontAlgn="base" hangingPunct="0">
        <a:spcBef>
          <a:spcPct val="0"/>
        </a:spcBef>
        <a:spcAft>
          <a:spcPct val="0"/>
        </a:spcAft>
        <a:defRPr sz="4400">
          <a:solidFill>
            <a:schemeClr val="tx2"/>
          </a:solidFill>
          <a:latin typeface="Arial" panose="020B0604020202020204" pitchFamily="34" charset="0"/>
          <a:ea typeface="宋体" panose="02010600030101010101" pitchFamily="2" charset="-122"/>
        </a:defRPr>
      </a:lvl3pPr>
      <a:lvl4pPr algn="ctr" rtl="0" eaLnBrk="0" fontAlgn="base" hangingPunct="0">
        <a:spcBef>
          <a:spcPct val="0"/>
        </a:spcBef>
        <a:spcAft>
          <a:spcPct val="0"/>
        </a:spcAft>
        <a:defRPr sz="4400">
          <a:solidFill>
            <a:schemeClr val="tx2"/>
          </a:solidFill>
          <a:latin typeface="Arial" panose="020B0604020202020204" pitchFamily="34" charset="0"/>
          <a:ea typeface="宋体" panose="02010600030101010101" pitchFamily="2" charset="-122"/>
        </a:defRPr>
      </a:lvl4pPr>
      <a:lvl5pPr algn="ctr" rtl="0" eaLnBrk="0" fontAlgn="base" hangingPunct="0">
        <a:spcBef>
          <a:spcPct val="0"/>
        </a:spcBef>
        <a:spcAft>
          <a:spcPct val="0"/>
        </a:spcAft>
        <a:defRPr sz="4400">
          <a:solidFill>
            <a:schemeClr val="tx2"/>
          </a:solidFill>
          <a:latin typeface="Arial" panose="020B0604020202020204" pitchFamily="34" charset="0"/>
          <a:ea typeface="宋体" panose="02010600030101010101" pitchFamily="2" charset="-122"/>
        </a:defRPr>
      </a:lvl5pPr>
      <a:lvl6pPr marL="457200" algn="ctr" rtl="0" eaLnBrk="0" fontAlgn="base" hangingPunct="0">
        <a:spcBef>
          <a:spcPct val="0"/>
        </a:spcBef>
        <a:spcAft>
          <a:spcPct val="0"/>
        </a:spcAft>
        <a:defRPr sz="4400">
          <a:solidFill>
            <a:schemeClr val="tx2"/>
          </a:solidFill>
          <a:latin typeface="Arial" panose="020B0604020202020204" pitchFamily="34" charset="0"/>
          <a:ea typeface="宋体" panose="02010600030101010101" pitchFamily="2" charset="-122"/>
        </a:defRPr>
      </a:lvl6pPr>
      <a:lvl7pPr marL="914400" algn="ctr" rtl="0" eaLnBrk="0" fontAlgn="base" hangingPunct="0">
        <a:spcBef>
          <a:spcPct val="0"/>
        </a:spcBef>
        <a:spcAft>
          <a:spcPct val="0"/>
        </a:spcAft>
        <a:defRPr sz="4400">
          <a:solidFill>
            <a:schemeClr val="tx2"/>
          </a:solidFill>
          <a:latin typeface="Arial" panose="020B0604020202020204" pitchFamily="34" charset="0"/>
          <a:ea typeface="宋体" panose="02010600030101010101" pitchFamily="2" charset="-122"/>
        </a:defRPr>
      </a:lvl7pPr>
      <a:lvl8pPr marL="1371600" algn="ctr" rtl="0" eaLnBrk="0" fontAlgn="base" hangingPunct="0">
        <a:spcBef>
          <a:spcPct val="0"/>
        </a:spcBef>
        <a:spcAft>
          <a:spcPct val="0"/>
        </a:spcAft>
        <a:defRPr sz="4400">
          <a:solidFill>
            <a:schemeClr val="tx2"/>
          </a:solidFill>
          <a:latin typeface="Arial" panose="020B0604020202020204" pitchFamily="34" charset="0"/>
          <a:ea typeface="宋体" panose="02010600030101010101" pitchFamily="2" charset="-122"/>
        </a:defRPr>
      </a:lvl8pPr>
      <a:lvl9pPr marL="1828800" algn="ctr" rtl="0" eaLnBrk="0" fontAlgn="base" hangingPunct="0">
        <a:spcBef>
          <a:spcPct val="0"/>
        </a:spcBef>
        <a:spcAft>
          <a:spcPct val="0"/>
        </a:spcAft>
        <a:defRPr sz="4400">
          <a:solidFill>
            <a:schemeClr val="tx2"/>
          </a:solidFill>
          <a:latin typeface="Arial" panose="020B0604020202020204" pitchFamily="34" charset="0"/>
          <a:ea typeface="宋体" panose="02010600030101010101" pitchFamily="2" charset="-122"/>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kumimoji="1" lang="zh-CN" altLang="en-US" smtClean="0"/>
              <a:t>单击此处编辑母版标题样式</a:t>
            </a:r>
            <a:endParaRPr kumimoji="1"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smtClean="0"/>
              <a:t>单击此处编辑母版文本样式</a:t>
            </a:r>
          </a:p>
          <a:p>
            <a:pPr lvl="1"/>
            <a:r>
              <a:rPr kumimoji="1" lang="zh-CN" altLang="en-US" smtClean="0"/>
              <a:t>二级</a:t>
            </a:r>
          </a:p>
          <a:p>
            <a:pPr lvl="2"/>
            <a:r>
              <a:rPr kumimoji="1" lang="zh-CN" altLang="en-US" smtClean="0"/>
              <a:t>三级</a:t>
            </a:r>
          </a:p>
          <a:p>
            <a:pPr lvl="3"/>
            <a:r>
              <a:rPr kumimoji="1" lang="zh-CN" altLang="en-US" smtClean="0"/>
              <a:t>四级</a:t>
            </a:r>
          </a:p>
          <a:p>
            <a:pPr lvl="4"/>
            <a:r>
              <a:rPr kumimoji="1" lang="zh-CN" altLang="en-US" smtClean="0"/>
              <a:t>五级</a:t>
            </a:r>
            <a:endParaRPr kumimoji="1"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BE2771-2635-8F4F-84CE-CE5B747CCEF2}" type="datetimeFigureOut">
              <a:rPr kumimoji="1" lang="zh-CN" altLang="en-US" smtClean="0"/>
              <a:t>2020/5/28</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kumimoji="1" lang="zh-CN" altLang="en-US"/>
          </a:p>
        </p:txBody>
      </p:sp>
      <p:sp>
        <p:nvSpPr>
          <p:cNvPr id="6" name="幻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7FDE77-4E48-7A47-9BB7-B236A968C537}" type="slidenum">
              <a:rPr kumimoji="1" lang="zh-CN" altLang="en-US" smtClean="0"/>
              <a:t>‹#›</a:t>
            </a:fld>
            <a:endParaRPr kumimoji="1" lang="zh-CN" altLang="en-US"/>
          </a:p>
        </p:txBody>
      </p:sp>
    </p:spTree>
    <p:extLst>
      <p:ext uri="{BB962C8B-B14F-4D97-AF65-F5344CB8AC3E}">
        <p14:creationId xmlns:p14="http://schemas.microsoft.com/office/powerpoint/2010/main" val="2529920972"/>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image" Target="../media/image4.png"/><Relationship Id="rId6" Type="http://schemas.openxmlformats.org/officeDocument/2006/relationships/image" Target="../media/image5.jpg"/><Relationship Id="rId1" Type="http://schemas.openxmlformats.org/officeDocument/2006/relationships/slideLayout" Target="../slideLayouts/slideLayout13.xml"/><Relationship Id="rId2"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6.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7.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8.xml"/><Relationship Id="rId4" Type="http://schemas.openxmlformats.org/officeDocument/2006/relationships/image" Target="../media/image8.jpeg"/><Relationship Id="rId5" Type="http://schemas.openxmlformats.org/officeDocument/2006/relationships/image" Target="../media/image9.png"/><Relationship Id="rId1" Type="http://schemas.microsoft.com/office/2007/relationships/media" Target="../media/media1.m4a"/><Relationship Id="rId2" Type="http://schemas.openxmlformats.org/officeDocument/2006/relationships/audio" Target="../media/media1.m4a"/></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8.xml"/><Relationship Id="rId4" Type="http://schemas.openxmlformats.org/officeDocument/2006/relationships/image" Target="../media/image10.jpeg"/><Relationship Id="rId5" Type="http://schemas.openxmlformats.org/officeDocument/2006/relationships/image" Target="../media/image9.png"/><Relationship Id="rId1" Type="http://schemas.microsoft.com/office/2007/relationships/media" Target="../media/media2.m4a"/><Relationship Id="rId2" Type="http://schemas.openxmlformats.org/officeDocument/2006/relationships/audio" Target="../media/media2.m4a"/></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8.xml"/><Relationship Id="rId4" Type="http://schemas.openxmlformats.org/officeDocument/2006/relationships/image" Target="../media/image11.jpeg"/><Relationship Id="rId5" Type="http://schemas.openxmlformats.org/officeDocument/2006/relationships/image" Target="../media/image9.png"/><Relationship Id="rId1" Type="http://schemas.microsoft.com/office/2007/relationships/media" Target="../media/media3.m4a"/><Relationship Id="rId2" Type="http://schemas.openxmlformats.org/officeDocument/2006/relationships/audio" Target="../media/media3.m4a"/></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4" Type="http://schemas.openxmlformats.org/officeDocument/2006/relationships/image" Target="../media/image14.jpeg"/><Relationship Id="rId1" Type="http://schemas.openxmlformats.org/officeDocument/2006/relationships/slideLayout" Target="../slideLayouts/slideLayout22.xml"/><Relationship Id="rId2" Type="http://schemas.openxmlformats.org/officeDocument/2006/relationships/image" Target="../media/image12.jpeg"/></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4" Type="http://schemas.openxmlformats.org/officeDocument/2006/relationships/image" Target="../media/image17.jpeg"/><Relationship Id="rId1" Type="http://schemas.openxmlformats.org/officeDocument/2006/relationships/slideLayout" Target="../slideLayouts/slideLayout22.xml"/><Relationship Id="rId2" Type="http://schemas.openxmlformats.org/officeDocument/2006/relationships/image" Target="../media/image15.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18.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9.jpe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hyperlink" Target="https://www.youtube.com/watch?v=vPs2JUyQJY0" TargetMode="External"/></Relationships>
</file>

<file path=ppt/slides/_rels/slide64.xml.rels><?xml version="1.0" encoding="UTF-8" standalone="yes"?>
<Relationships xmlns="http://schemas.openxmlformats.org/package/2006/relationships"><Relationship Id="rId3" Type="http://schemas.openxmlformats.org/officeDocument/2006/relationships/slideLayout" Target="../slideLayouts/slideLayout18.xml"/><Relationship Id="rId4" Type="http://schemas.openxmlformats.org/officeDocument/2006/relationships/notesSlide" Target="../notesSlides/notesSlide3.xml"/><Relationship Id="rId5" Type="http://schemas.openxmlformats.org/officeDocument/2006/relationships/image" Target="../media/image9.png"/><Relationship Id="rId1" Type="http://schemas.microsoft.com/office/2007/relationships/media" Target="../media/media4.m4a"/><Relationship Id="rId2" Type="http://schemas.openxmlformats.org/officeDocument/2006/relationships/audio" Target="../media/media4.m4a"/></Relationships>
</file>

<file path=ppt/slides/_rels/slide65.xml.rels><?xml version="1.0" encoding="UTF-8" standalone="yes"?>
<Relationships xmlns="http://schemas.openxmlformats.org/package/2006/relationships"><Relationship Id="rId3" Type="http://schemas.openxmlformats.org/officeDocument/2006/relationships/slideLayout" Target="../slideLayouts/slideLayout18.xml"/><Relationship Id="rId4" Type="http://schemas.openxmlformats.org/officeDocument/2006/relationships/notesSlide" Target="../notesSlides/notesSlide4.xml"/><Relationship Id="rId5" Type="http://schemas.openxmlformats.org/officeDocument/2006/relationships/image" Target="../media/image9.png"/><Relationship Id="rId1" Type="http://schemas.microsoft.com/office/2007/relationships/media" Target="../media/media5.m4a"/><Relationship Id="rId2" Type="http://schemas.openxmlformats.org/officeDocument/2006/relationships/audio" Target="../media/media5.m4a"/></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5.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35.xml"/><Relationship Id="rId2" Type="http://schemas.openxmlformats.org/officeDocument/2006/relationships/image" Target="../media/image20.png"/><Relationship Id="rId3" Type="http://schemas.openxmlformats.org/officeDocument/2006/relationships/image" Target="../media/image21.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ltLang="zh-CN" dirty="0" smtClean="0"/>
              <a:t>Lesson</a:t>
            </a:r>
            <a:r>
              <a:rPr lang="en-US" dirty="0" smtClean="0"/>
              <a:t> 2</a:t>
            </a:r>
            <a:endParaRPr lang="en-GB" dirty="0"/>
          </a:p>
        </p:txBody>
      </p:sp>
      <p:sp>
        <p:nvSpPr>
          <p:cNvPr id="3" name="Subtitle 2"/>
          <p:cNvSpPr>
            <a:spLocks noGrp="1"/>
          </p:cNvSpPr>
          <p:nvPr>
            <p:ph type="subTitle" idx="1"/>
          </p:nvPr>
        </p:nvSpPr>
        <p:spPr/>
        <p:txBody>
          <a:bodyPr/>
          <a:lstStyle/>
          <a:p>
            <a:r>
              <a:rPr lang="en-US" altLang="zh-CN" dirty="0" smtClean="0"/>
              <a:t>Daily</a:t>
            </a:r>
            <a:r>
              <a:rPr lang="zh-CN" altLang="en-US" dirty="0"/>
              <a:t> </a:t>
            </a:r>
            <a:r>
              <a:rPr lang="en-US" altLang="zh-CN" dirty="0" smtClean="0"/>
              <a:t>expressions</a:t>
            </a:r>
            <a:r>
              <a:rPr lang="en-US" dirty="0" smtClean="0"/>
              <a:t>&amp; </a:t>
            </a:r>
            <a:r>
              <a:rPr lang="en-US" altLang="zh-CN" dirty="0" smtClean="0"/>
              <a:t>Pinyin</a:t>
            </a:r>
            <a:endParaRPr lang="en-GB" dirty="0"/>
          </a:p>
        </p:txBody>
      </p:sp>
    </p:spTree>
    <p:extLst>
      <p:ext uri="{BB962C8B-B14F-4D97-AF65-F5344CB8AC3E}">
        <p14:creationId xmlns:p14="http://schemas.microsoft.com/office/powerpoint/2010/main" val="1453468963"/>
      </p:ext>
    </p:extLst>
  </p:cSld>
  <p:clrMapOvr>
    <a:masterClrMapping/>
  </p:clrMapOvr>
  <p:transition spd="slow"/>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6579" y="1"/>
            <a:ext cx="2580184" cy="2039409"/>
          </a:xfrm>
          <a:prstGeom prst="rect">
            <a:avLst/>
          </a:prstGeom>
        </p:spPr>
      </p:pic>
      <p:pic>
        <p:nvPicPr>
          <p:cNvPr id="5" name="图片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81171" y="3941994"/>
            <a:ext cx="4413251" cy="3638053"/>
          </a:xfrm>
          <a:prstGeom prst="rect">
            <a:avLst/>
          </a:prstGeom>
        </p:spPr>
      </p:pic>
      <p:pic>
        <p:nvPicPr>
          <p:cNvPr id="6" name="图片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225330" y="2636375"/>
            <a:ext cx="1966671" cy="2765780"/>
          </a:xfrm>
          <a:prstGeom prst="rect">
            <a:avLst/>
          </a:prstGeom>
        </p:spPr>
      </p:pic>
      <p:pic>
        <p:nvPicPr>
          <p:cNvPr id="7" name="图片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965260" y="3140968"/>
            <a:ext cx="5782792" cy="4767032"/>
          </a:xfrm>
          <a:prstGeom prst="rect">
            <a:avLst/>
          </a:prstGeom>
        </p:spPr>
      </p:pic>
      <p:sp>
        <p:nvSpPr>
          <p:cNvPr id="9" name="Text Box 160"/>
          <p:cNvSpPr txBox="1">
            <a:spLocks noChangeArrowheads="1"/>
          </p:cNvSpPr>
          <p:nvPr/>
        </p:nvSpPr>
        <p:spPr bwMode="auto">
          <a:xfrm>
            <a:off x="2159563" y="453019"/>
            <a:ext cx="7680853" cy="74898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4267" b="0" i="0" u="none" strike="noStrike" kern="1200" cap="none" spc="0" normalizeH="0" baseline="0" noProof="0" dirty="0">
                <a:ln>
                  <a:noFill/>
                </a:ln>
                <a:solidFill>
                  <a:prstClr val="black"/>
                </a:solidFill>
                <a:effectLst/>
                <a:uLnTx/>
                <a:uFillTx/>
                <a:latin typeface="叶根友特楷简体" panose="02010601030101010101" pitchFamily="2" charset="-122"/>
                <a:ea typeface="叶根友特楷简体" panose="02010601030101010101" pitchFamily="2" charset="-122"/>
                <a:cs typeface="+mn-cs"/>
              </a:rPr>
              <a:t>Greeting </a:t>
            </a:r>
            <a:endParaRPr kumimoji="0" lang="zh-CN" altLang="en-US" sz="4267" b="0" i="0" u="none" strike="noStrike" kern="1200" cap="none" spc="0" normalizeH="0" baseline="0" noProof="0" dirty="0">
              <a:ln>
                <a:noFill/>
              </a:ln>
              <a:solidFill>
                <a:prstClr val="black"/>
              </a:solidFill>
              <a:effectLst/>
              <a:uLnTx/>
              <a:uFillTx/>
              <a:latin typeface="叶根友特楷简体" panose="02010601030101010101" pitchFamily="2" charset="-122"/>
              <a:ea typeface="叶根友特楷简体" panose="02010601030101010101" pitchFamily="2" charset="-122"/>
              <a:cs typeface="+mn-cs"/>
            </a:endParaRPr>
          </a:p>
        </p:txBody>
      </p:sp>
      <p:pic>
        <p:nvPicPr>
          <p:cNvPr id="2" name="图片 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559817" y="2785397"/>
            <a:ext cx="5848923" cy="3521932"/>
          </a:xfrm>
          <a:prstGeom prst="rect">
            <a:avLst/>
          </a:prstGeom>
        </p:spPr>
      </p:pic>
      <p:sp>
        <p:nvSpPr>
          <p:cNvPr id="10" name="椭圆形标注 9"/>
          <p:cNvSpPr/>
          <p:nvPr/>
        </p:nvSpPr>
        <p:spPr>
          <a:xfrm>
            <a:off x="2501684" y="1371858"/>
            <a:ext cx="3210273" cy="1084588"/>
          </a:xfrm>
          <a:prstGeom prst="wedgeEllipseCallout">
            <a:avLst/>
          </a:prstGeom>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3200" b="0" i="0" u="none" strike="noStrike" kern="1200" cap="none" spc="0" normalizeH="0" baseline="0" noProof="0" dirty="0" err="1">
                <a:ln>
                  <a:noFill/>
                </a:ln>
                <a:solidFill>
                  <a:prstClr val="black"/>
                </a:solidFill>
                <a:effectLst/>
                <a:uLnTx/>
                <a:uFillTx/>
                <a:latin typeface="Calibri"/>
                <a:ea typeface="宋体" panose="02010600030101010101" pitchFamily="2" charset="-122"/>
                <a:cs typeface="+mn-cs"/>
              </a:rPr>
              <a:t>Nǐ</a:t>
            </a:r>
            <a:r>
              <a:rPr kumimoji="0" lang="en-US" altLang="zh-CN" sz="3200" b="0" i="0" u="none" strike="noStrike" kern="1200" cap="none" spc="0" normalizeH="0" baseline="0" noProof="0" dirty="0">
                <a:ln>
                  <a:noFill/>
                </a:ln>
                <a:solidFill>
                  <a:prstClr val="black"/>
                </a:solidFill>
                <a:effectLst/>
                <a:uLnTx/>
                <a:uFillTx/>
                <a:latin typeface="Calibri"/>
                <a:ea typeface="宋体" panose="02010600030101010101" pitchFamily="2" charset="-122"/>
                <a:cs typeface="+mn-cs"/>
              </a:rPr>
              <a:t> </a:t>
            </a:r>
            <a:r>
              <a:rPr kumimoji="0" lang="en-US" altLang="zh-CN" sz="3200" b="0" i="0" u="none" strike="noStrike" kern="1200" cap="none" spc="0" normalizeH="0" baseline="0" noProof="0" dirty="0" err="1">
                <a:ln>
                  <a:noFill/>
                </a:ln>
                <a:solidFill>
                  <a:prstClr val="black"/>
                </a:solidFill>
                <a:effectLst/>
                <a:uLnTx/>
                <a:uFillTx/>
                <a:latin typeface="Calibri"/>
                <a:ea typeface="宋体" panose="02010600030101010101" pitchFamily="2" charset="-122"/>
                <a:cs typeface="+mn-cs"/>
              </a:rPr>
              <a:t>hǎo</a:t>
            </a:r>
            <a:endParaRPr kumimoji="0" lang="zh-CN" altLang="en-US" sz="3200" b="0" i="0" u="none" strike="noStrike" kern="1200" cap="none" spc="0" normalizeH="0" baseline="0" noProof="0" dirty="0">
              <a:ln>
                <a:noFill/>
              </a:ln>
              <a:solidFill>
                <a:prstClr val="black"/>
              </a:solidFill>
              <a:effectLst/>
              <a:uLnTx/>
              <a:uFillTx/>
              <a:latin typeface="Calibri"/>
              <a:ea typeface="宋体" panose="02010600030101010101" pitchFamily="2" charset="-122"/>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zh-CN" altLang="en-US" sz="3200" b="0" i="0" u="none" strike="noStrike" kern="1200" cap="none" spc="0" normalizeH="0" baseline="0" noProof="0" dirty="0">
                <a:ln>
                  <a:noFill/>
                </a:ln>
                <a:solidFill>
                  <a:prstClr val="black"/>
                </a:solidFill>
                <a:effectLst/>
                <a:uLnTx/>
                <a:uFillTx/>
                <a:latin typeface="Calibri"/>
                <a:ea typeface="宋体" panose="02010600030101010101" pitchFamily="2" charset="-122"/>
                <a:cs typeface="+mn-cs"/>
              </a:rPr>
              <a:t>你好！</a:t>
            </a:r>
          </a:p>
        </p:txBody>
      </p:sp>
      <p:sp>
        <p:nvSpPr>
          <p:cNvPr id="12" name="椭圆形标注 11"/>
          <p:cNvSpPr/>
          <p:nvPr/>
        </p:nvSpPr>
        <p:spPr>
          <a:xfrm>
            <a:off x="6303379" y="1551786"/>
            <a:ext cx="3537036" cy="1084588"/>
          </a:xfrm>
          <a:prstGeom prst="wedgeEllipseCallout">
            <a:avLst>
              <a:gd name="adj1" fmla="val -28900"/>
              <a:gd name="adj2" fmla="val 95984"/>
            </a:avLst>
          </a:prstGeom>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3200" b="0" i="0" u="none" strike="noStrike" kern="1200" cap="none" spc="0" normalizeH="0" baseline="0" noProof="0" dirty="0" err="1">
                <a:ln>
                  <a:noFill/>
                </a:ln>
                <a:solidFill>
                  <a:prstClr val="black"/>
                </a:solidFill>
                <a:effectLst/>
                <a:uLnTx/>
                <a:uFillTx/>
                <a:latin typeface="Calibri"/>
                <a:ea typeface="宋体" panose="02010600030101010101" pitchFamily="2" charset="-122"/>
                <a:cs typeface="+mn-cs"/>
              </a:rPr>
              <a:t>Nǐ</a:t>
            </a:r>
            <a:r>
              <a:rPr kumimoji="0" lang="en-US" altLang="zh-CN" sz="3200" b="0" i="0" u="none" strike="noStrike" kern="1200" cap="none" spc="0" normalizeH="0" baseline="0" noProof="0" dirty="0">
                <a:ln>
                  <a:noFill/>
                </a:ln>
                <a:solidFill>
                  <a:prstClr val="black"/>
                </a:solidFill>
                <a:effectLst/>
                <a:uLnTx/>
                <a:uFillTx/>
                <a:latin typeface="Calibri"/>
                <a:ea typeface="宋体" panose="02010600030101010101" pitchFamily="2" charset="-122"/>
                <a:cs typeface="+mn-cs"/>
              </a:rPr>
              <a:t> </a:t>
            </a:r>
            <a:r>
              <a:rPr kumimoji="0" lang="en-US" altLang="zh-CN" sz="3200" b="0" i="0" u="none" strike="noStrike" kern="1200" cap="none" spc="0" normalizeH="0" baseline="0" noProof="0" dirty="0" err="1">
                <a:ln>
                  <a:noFill/>
                </a:ln>
                <a:solidFill>
                  <a:prstClr val="black"/>
                </a:solidFill>
                <a:effectLst/>
                <a:uLnTx/>
                <a:uFillTx/>
                <a:latin typeface="Calibri"/>
                <a:ea typeface="宋体" panose="02010600030101010101" pitchFamily="2" charset="-122"/>
                <a:cs typeface="+mn-cs"/>
              </a:rPr>
              <a:t>hǎo</a:t>
            </a:r>
            <a:endParaRPr kumimoji="0" lang="zh-CN" altLang="en-US" sz="3200" b="0" i="0" u="none" strike="noStrike" kern="1200" cap="none" spc="0" normalizeH="0" baseline="0" noProof="0" dirty="0">
              <a:ln>
                <a:noFill/>
              </a:ln>
              <a:solidFill>
                <a:prstClr val="black"/>
              </a:solidFill>
              <a:effectLst/>
              <a:uLnTx/>
              <a:uFillTx/>
              <a:latin typeface="Calibri"/>
              <a:ea typeface="宋体" panose="02010600030101010101" pitchFamily="2" charset="-122"/>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1" lang="zh-CN" altLang="en-US" sz="3200" b="0" i="0" u="none" strike="noStrike" kern="1200" cap="none" spc="0" normalizeH="0" baseline="0" noProof="0" dirty="0">
                <a:ln>
                  <a:noFill/>
                </a:ln>
                <a:solidFill>
                  <a:prstClr val="black"/>
                </a:solidFill>
                <a:effectLst/>
                <a:uLnTx/>
                <a:uFillTx/>
                <a:latin typeface="Calibri"/>
                <a:ea typeface="宋体" panose="02010600030101010101" pitchFamily="2" charset="-122"/>
                <a:cs typeface="+mn-cs"/>
              </a:rPr>
              <a:t>  你好！</a:t>
            </a:r>
          </a:p>
        </p:txBody>
      </p:sp>
    </p:spTree>
    <p:extLst>
      <p:ext uri="{BB962C8B-B14F-4D97-AF65-F5344CB8AC3E}">
        <p14:creationId xmlns:p14="http://schemas.microsoft.com/office/powerpoint/2010/main" val="1098229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8" fill="hold" nodeType="clickEffect">
                                  <p:stCondLst>
                                    <p:cond delay="0"/>
                                  </p:stCondLst>
                                  <p:childTnLst>
                                    <p:set>
                                      <p:cBhvr>
                                        <p:cTn id="14" dur="1" fill="hold">
                                          <p:stCondLst>
                                            <p:cond delay="0"/>
                                          </p:stCondLst>
                                        </p:cTn>
                                        <p:tgtEl>
                                          <p:spTgt spid="9">
                                            <p:txEl>
                                              <p:pRg st="0" end="0"/>
                                            </p:txEl>
                                          </p:spTgt>
                                        </p:tgtEl>
                                        <p:attrNameLst>
                                          <p:attrName>style.visibility</p:attrName>
                                        </p:attrNameLst>
                                      </p:cBhvr>
                                      <p:to>
                                        <p:strVal val="visible"/>
                                      </p:to>
                                    </p:set>
                                    <p:animEffect transition="in" filter="wipe(left)">
                                      <p:cBhvr>
                                        <p:cTn id="15" dur="1000"/>
                                        <p:tgtEl>
                                          <p:spTgt spid="9">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6" presetClass="emph" presetSubtype="0" fill="hold" grpId="0" nodeType="clickEffect">
                                  <p:stCondLst>
                                    <p:cond delay="0"/>
                                  </p:stCondLst>
                                  <p:childTnLst>
                                    <p:animEffect transition="out" filter="fade">
                                      <p:cBhvr>
                                        <p:cTn id="19" dur="500" tmFilter="0, 0; .2, .5; .8, .5; 1, 0"/>
                                        <p:tgtEl>
                                          <p:spTgt spid="9">
                                            <p:txEl>
                                              <p:pRg st="0" end="0"/>
                                            </p:txEl>
                                          </p:spTgt>
                                        </p:tgtEl>
                                      </p:cBhvr>
                                    </p:animEffect>
                                    <p:animScale>
                                      <p:cBhvr>
                                        <p:cTn id="20" dur="250" autoRev="1" fill="hold"/>
                                        <p:tgtEl>
                                          <p:spTgt spid="9">
                                            <p:txEl>
                                              <p:pRg st="0" end="0"/>
                                            </p:txEl>
                                          </p:spTgt>
                                        </p:tgtEl>
                                      </p:cBhvr>
                                      <p:by x="105000" y="105000"/>
                                    </p:animScale>
                                  </p:childTnLst>
                                </p:cTn>
                              </p:par>
                              <p:par>
                                <p:cTn id="21" presetID="10" presetClass="entr" presetSubtype="0" fill="hold" nodeType="with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500"/>
                                        <p:tgtEl>
                                          <p:spTgt spid="7"/>
                                        </p:tgtEl>
                                      </p:cBhvr>
                                    </p:animEffect>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2"/>
                                        </p:tgtEl>
                                        <p:attrNameLst>
                                          <p:attrName>style.visibility</p:attrName>
                                        </p:attrNameLst>
                                      </p:cBhvr>
                                      <p:to>
                                        <p:strVal val="visible"/>
                                      </p:to>
                                    </p:set>
                                    <p:anim calcmode="lin" valueType="num">
                                      <p:cBhvr additive="base">
                                        <p:cTn id="33" dur="500" fill="hold"/>
                                        <p:tgtEl>
                                          <p:spTgt spid="2"/>
                                        </p:tgtEl>
                                        <p:attrNameLst>
                                          <p:attrName>ppt_x</p:attrName>
                                        </p:attrNameLst>
                                      </p:cBhvr>
                                      <p:tavLst>
                                        <p:tav tm="0">
                                          <p:val>
                                            <p:strVal val="#ppt_x"/>
                                          </p:val>
                                        </p:tav>
                                        <p:tav tm="100000">
                                          <p:val>
                                            <p:strVal val="#ppt_x"/>
                                          </p:val>
                                        </p:tav>
                                      </p:tavLst>
                                    </p:anim>
                                    <p:anim calcmode="lin" valueType="num">
                                      <p:cBhvr additive="base">
                                        <p:cTn id="3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anim calcmode="lin" valueType="num">
                                      <p:cBhvr additive="base">
                                        <p:cTn id="39" dur="500" fill="hold"/>
                                        <p:tgtEl>
                                          <p:spTgt spid="10"/>
                                        </p:tgtEl>
                                        <p:attrNameLst>
                                          <p:attrName>ppt_x</p:attrName>
                                        </p:attrNameLst>
                                      </p:cBhvr>
                                      <p:tavLst>
                                        <p:tav tm="0">
                                          <p:val>
                                            <p:strVal val="#ppt_x"/>
                                          </p:val>
                                        </p:tav>
                                        <p:tav tm="100000">
                                          <p:val>
                                            <p:strVal val="#ppt_x"/>
                                          </p:val>
                                        </p:tav>
                                      </p:tavLst>
                                    </p:anim>
                                    <p:anim calcmode="lin" valueType="num">
                                      <p:cBhvr additive="base">
                                        <p:cTn id="4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12"/>
                                        </p:tgtEl>
                                        <p:attrNameLst>
                                          <p:attrName>style.visibility</p:attrName>
                                        </p:attrNameLst>
                                      </p:cBhvr>
                                      <p:to>
                                        <p:strVal val="visible"/>
                                      </p:to>
                                    </p:set>
                                    <p:anim calcmode="lin" valueType="num">
                                      <p:cBhvr additive="base">
                                        <p:cTn id="45" dur="500" fill="hold"/>
                                        <p:tgtEl>
                                          <p:spTgt spid="12"/>
                                        </p:tgtEl>
                                        <p:attrNameLst>
                                          <p:attrName>ppt_x</p:attrName>
                                        </p:attrNameLst>
                                      </p:cBhvr>
                                      <p:tavLst>
                                        <p:tav tm="0">
                                          <p:val>
                                            <p:strVal val="#ppt_x"/>
                                          </p:val>
                                        </p:tav>
                                        <p:tav tm="100000">
                                          <p:val>
                                            <p:strVal val="#ppt_x"/>
                                          </p:val>
                                        </p:tav>
                                      </p:tavLst>
                                    </p:anim>
                                    <p:anim calcmode="lin" valueType="num">
                                      <p:cBhvr additive="base">
                                        <p:cTn id="4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allAtOnce"/>
      <p:bldP spid="10" grpId="0" animBg="1"/>
      <p:bldP spid="12"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endParaRPr kumimoji="1" lang="zh-CN" altLang="en-US"/>
          </a:p>
        </p:txBody>
      </p:sp>
      <p:sp>
        <p:nvSpPr>
          <p:cNvPr id="5" name="内容占位符 4"/>
          <p:cNvSpPr>
            <a:spLocks noGrp="1"/>
          </p:cNvSpPr>
          <p:nvPr>
            <p:ph idx="1"/>
          </p:nvPr>
        </p:nvSpPr>
        <p:spPr/>
        <p:txBody>
          <a:bodyPr/>
          <a:lstStyle/>
          <a:p>
            <a:pPr>
              <a:lnSpc>
                <a:spcPct val="140000"/>
              </a:lnSpc>
              <a:spcBef>
                <a:spcPct val="0"/>
              </a:spcBef>
              <a:buNone/>
            </a:pPr>
            <a:r>
              <a:rPr lang="en-US" altLang="zh-CN" sz="3600" b="1" dirty="0">
                <a:latin typeface="宋体" panose="02010600030101010101" pitchFamily="2" charset="-122"/>
                <a:sym typeface="宋体" panose="02010600030101010101" pitchFamily="2" charset="-122"/>
              </a:rPr>
              <a:t>A</a:t>
            </a:r>
            <a:r>
              <a:rPr lang="zh-CN" altLang="en-US" sz="3600" b="1" dirty="0">
                <a:latin typeface="宋体" panose="02010600030101010101" pitchFamily="2" charset="-122"/>
                <a:sym typeface="宋体" panose="02010600030101010101" pitchFamily="2" charset="-122"/>
              </a:rPr>
              <a:t>：</a:t>
            </a:r>
            <a:r>
              <a:rPr lang="zh-CN" altLang="en-US" sz="3600" b="1" dirty="0">
                <a:latin typeface="华文楷体" panose="02010600040101010101" pitchFamily="2" charset="-122"/>
                <a:ea typeface="华文楷体" panose="02010600040101010101" pitchFamily="2" charset="-122"/>
                <a:sym typeface="宋体" panose="02010600030101010101" pitchFamily="2" charset="-122"/>
              </a:rPr>
              <a:t>您  好！</a:t>
            </a:r>
          </a:p>
          <a:p>
            <a:pPr>
              <a:lnSpc>
                <a:spcPct val="140000"/>
              </a:lnSpc>
              <a:spcBef>
                <a:spcPct val="0"/>
              </a:spcBef>
              <a:buNone/>
            </a:pPr>
            <a:r>
              <a:rPr lang="en-US" altLang="zh-CN" sz="3600" dirty="0">
                <a:solidFill>
                  <a:schemeClr val="bg1">
                    <a:lumMod val="50000"/>
                  </a:schemeClr>
                </a:solidFill>
                <a:latin typeface="GB Pinyinok-D" pitchFamily="2" charset="-122"/>
                <a:ea typeface="GB Pinyinok-D" pitchFamily="2" charset="-122"/>
                <a:sym typeface="宋体" panose="02010600030101010101" pitchFamily="2" charset="-122"/>
              </a:rPr>
              <a:t> </a:t>
            </a:r>
            <a:endParaRPr lang="en-US" altLang="zh-CN" sz="3600" b="1" dirty="0">
              <a:solidFill>
                <a:schemeClr val="bg1">
                  <a:lumMod val="50000"/>
                </a:schemeClr>
              </a:solidFill>
              <a:latin typeface="宋体" panose="02010600030101010101" pitchFamily="2" charset="-122"/>
              <a:sym typeface="宋体" panose="02010600030101010101" pitchFamily="2" charset="-122"/>
            </a:endParaRPr>
          </a:p>
          <a:p>
            <a:pPr>
              <a:lnSpc>
                <a:spcPct val="140000"/>
              </a:lnSpc>
              <a:spcBef>
                <a:spcPct val="0"/>
              </a:spcBef>
              <a:buNone/>
            </a:pPr>
            <a:r>
              <a:rPr lang="en-US" altLang="zh-CN" sz="3600" b="1" dirty="0">
                <a:solidFill>
                  <a:schemeClr val="bg1">
                    <a:lumMod val="50000"/>
                  </a:schemeClr>
                </a:solidFill>
                <a:latin typeface="宋体" panose="02010600030101010101" pitchFamily="2" charset="-122"/>
                <a:sym typeface="宋体" panose="02010600030101010101" pitchFamily="2" charset="-122"/>
              </a:rPr>
              <a:t>B</a:t>
            </a:r>
            <a:r>
              <a:rPr lang="zh-CN" altLang="en-US" sz="3600" b="1" dirty="0">
                <a:solidFill>
                  <a:schemeClr val="bg1">
                    <a:lumMod val="50000"/>
                  </a:schemeClr>
                </a:solidFill>
                <a:latin typeface="宋体" panose="02010600030101010101" pitchFamily="2" charset="-122"/>
                <a:sym typeface="宋体" panose="02010600030101010101" pitchFamily="2" charset="-122"/>
              </a:rPr>
              <a:t>：</a:t>
            </a:r>
            <a:r>
              <a:rPr lang="zh-CN" altLang="en-US" sz="3600" b="1" dirty="0">
                <a:solidFill>
                  <a:schemeClr val="bg1">
                    <a:lumMod val="50000"/>
                  </a:schemeClr>
                </a:solidFill>
                <a:latin typeface="华文楷体" pitchFamily="2" charset="-122"/>
                <a:ea typeface="华文楷体" pitchFamily="2" charset="-122"/>
                <a:sym typeface="宋体" panose="02010600030101010101" pitchFamily="2" charset="-122"/>
              </a:rPr>
              <a:t>你  们  好！</a:t>
            </a:r>
          </a:p>
          <a:p>
            <a:endParaRPr kumimoji="1" lang="zh-CN" altLang="en-US" dirty="0"/>
          </a:p>
        </p:txBody>
      </p:sp>
      <p:pic>
        <p:nvPicPr>
          <p:cNvPr id="6" name="Picture 2"/>
          <p:cNvPicPr>
            <a:picLocks noChangeAspect="1" noChangeArrowheads="1"/>
          </p:cNvPicPr>
          <p:nvPr/>
        </p:nvPicPr>
        <p:blipFill>
          <a:blip r:embed="rId2" cstate="print"/>
          <a:stretch>
            <a:fillRect/>
          </a:stretch>
        </p:blipFill>
        <p:spPr bwMode="auto">
          <a:xfrm>
            <a:off x="5320194" y="1462088"/>
            <a:ext cx="4204806" cy="412591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43727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endParaRPr kumimoji="1" lang="zh-CN" altLang="en-US" dirty="0"/>
          </a:p>
        </p:txBody>
      </p:sp>
      <p:pic>
        <p:nvPicPr>
          <p:cNvPr id="4" name="Picture 2"/>
          <p:cNvPicPr>
            <a:picLocks noGrp="1" noChangeAspect="1" noChangeArrowheads="1"/>
          </p:cNvPicPr>
          <p:nvPr>
            <p:ph idx="1"/>
          </p:nvPr>
        </p:nvPicPr>
        <p:blipFill>
          <a:blip r:embed="rId2" cstate="print"/>
          <a:stretch>
            <a:fillRect/>
          </a:stretch>
        </p:blipFill>
        <p:spPr bwMode="auto">
          <a:xfrm>
            <a:off x="1324263" y="1877622"/>
            <a:ext cx="3933537" cy="2846777"/>
          </a:xfrm>
          <a:prstGeom prst="rect">
            <a:avLst/>
          </a:prstGeom>
          <a:ln>
            <a:noFill/>
          </a:ln>
          <a:effectLst>
            <a:outerShdw blurRad="292100" dist="139700" dir="2700000" algn="tl" rotWithShape="0">
              <a:srgbClr val="333333">
                <a:alpha val="65000"/>
              </a:srgbClr>
            </a:outerShdw>
          </a:effectLst>
        </p:spPr>
      </p:pic>
      <p:sp>
        <p:nvSpPr>
          <p:cNvPr id="5" name="矩形 4"/>
          <p:cNvSpPr/>
          <p:nvPr/>
        </p:nvSpPr>
        <p:spPr>
          <a:xfrm>
            <a:off x="6807200" y="2091448"/>
            <a:ext cx="3911600" cy="2419124"/>
          </a:xfrm>
          <a:prstGeom prst="rect">
            <a:avLst/>
          </a:prstGeom>
        </p:spPr>
        <p:txBody>
          <a:bodyPr wrap="square">
            <a:spAutoFit/>
          </a:bodyPr>
          <a:lstStyle/>
          <a:p>
            <a:pPr>
              <a:lnSpc>
                <a:spcPct val="140000"/>
              </a:lnSpc>
              <a:spcBef>
                <a:spcPct val="0"/>
              </a:spcBef>
              <a:buNone/>
            </a:pPr>
            <a:r>
              <a:rPr lang="en-US" altLang="zh-CN" sz="3600" b="1" dirty="0">
                <a:latin typeface="宋体" panose="02010600030101010101" pitchFamily="2" charset="-122"/>
                <a:sym typeface="宋体" panose="02010600030101010101" pitchFamily="2" charset="-122"/>
              </a:rPr>
              <a:t>A</a:t>
            </a:r>
            <a:r>
              <a:rPr lang="zh-CN" altLang="en-US" sz="3600" b="1" dirty="0">
                <a:latin typeface="宋体" panose="02010600030101010101" pitchFamily="2" charset="-122"/>
                <a:sym typeface="宋体" panose="02010600030101010101" pitchFamily="2" charset="-122"/>
              </a:rPr>
              <a:t>：</a:t>
            </a:r>
            <a:r>
              <a:rPr lang="zh-CN" altLang="en-US" sz="3600" b="1" dirty="0">
                <a:latin typeface="华文楷体" panose="02010600040101010101" pitchFamily="2" charset="-122"/>
                <a:ea typeface="华文楷体" panose="02010600040101010101" pitchFamily="2" charset="-122"/>
                <a:sym typeface="宋体" panose="02010600030101010101" pitchFamily="2" charset="-122"/>
              </a:rPr>
              <a:t>对不起！</a:t>
            </a:r>
          </a:p>
          <a:p>
            <a:pPr>
              <a:lnSpc>
                <a:spcPct val="140000"/>
              </a:lnSpc>
              <a:spcBef>
                <a:spcPct val="0"/>
              </a:spcBef>
              <a:buNone/>
            </a:pPr>
            <a:r>
              <a:rPr lang="en-US" altLang="zh-CN" sz="3600" b="1" dirty="0">
                <a:solidFill>
                  <a:schemeClr val="bg1">
                    <a:lumMod val="50000"/>
                  </a:schemeClr>
                </a:solidFill>
                <a:latin typeface="GB Pinyinok-D" pitchFamily="2" charset="-122"/>
                <a:ea typeface="GB Pinyinok-D" pitchFamily="2" charset="-122"/>
                <a:sym typeface="宋体" panose="02010600030101010101" pitchFamily="2" charset="-122"/>
              </a:rPr>
              <a:t>      </a:t>
            </a:r>
            <a:endParaRPr lang="en-US" altLang="zh-CN" sz="3600" b="1" dirty="0">
              <a:solidFill>
                <a:schemeClr val="bg1">
                  <a:lumMod val="50000"/>
                </a:schemeClr>
              </a:solidFill>
              <a:latin typeface="宋体" panose="02010600030101010101" pitchFamily="2" charset="-122"/>
              <a:sym typeface="宋体" panose="02010600030101010101" pitchFamily="2" charset="-122"/>
            </a:endParaRPr>
          </a:p>
          <a:p>
            <a:pPr>
              <a:lnSpc>
                <a:spcPct val="140000"/>
              </a:lnSpc>
              <a:spcBef>
                <a:spcPct val="0"/>
              </a:spcBef>
              <a:buNone/>
            </a:pPr>
            <a:r>
              <a:rPr lang="en-US" altLang="zh-CN" sz="3600" b="1" dirty="0">
                <a:solidFill>
                  <a:schemeClr val="bg1">
                    <a:lumMod val="50000"/>
                  </a:schemeClr>
                </a:solidFill>
                <a:latin typeface="宋体" panose="02010600030101010101" pitchFamily="2" charset="-122"/>
                <a:sym typeface="宋体" panose="02010600030101010101" pitchFamily="2" charset="-122"/>
              </a:rPr>
              <a:t>B</a:t>
            </a:r>
            <a:r>
              <a:rPr lang="zh-CN" altLang="en-US" sz="3600" b="1" dirty="0">
                <a:solidFill>
                  <a:schemeClr val="bg1">
                    <a:lumMod val="50000"/>
                  </a:schemeClr>
                </a:solidFill>
                <a:latin typeface="宋体" panose="02010600030101010101" pitchFamily="2" charset="-122"/>
                <a:sym typeface="宋体" panose="02010600030101010101" pitchFamily="2" charset="-122"/>
              </a:rPr>
              <a:t>：</a:t>
            </a:r>
            <a:r>
              <a:rPr lang="zh-CN" altLang="en-US" sz="3600" b="1" dirty="0">
                <a:solidFill>
                  <a:schemeClr val="bg1">
                    <a:lumMod val="50000"/>
                  </a:schemeClr>
                </a:solidFill>
                <a:latin typeface="华文楷体" pitchFamily="2" charset="-122"/>
                <a:ea typeface="华文楷体" pitchFamily="2" charset="-122"/>
                <a:sym typeface="宋体" panose="02010600030101010101" pitchFamily="2" charset="-122"/>
              </a:rPr>
              <a:t>没  关  系</a:t>
            </a:r>
            <a:endParaRPr lang="zh-CN" altLang="en-US" sz="3600" b="1" dirty="0"/>
          </a:p>
        </p:txBody>
      </p:sp>
    </p:spTree>
    <p:extLst>
      <p:ext uri="{BB962C8B-B14F-4D97-AF65-F5344CB8AC3E}">
        <p14:creationId xmlns:p14="http://schemas.microsoft.com/office/powerpoint/2010/main" val="1773671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41" name="文本框 142"/>
          <p:cNvSpPr>
            <a:spLocks noChangeArrowheads="1"/>
          </p:cNvSpPr>
          <p:nvPr/>
        </p:nvSpPr>
        <p:spPr bwMode="auto">
          <a:xfrm>
            <a:off x="3213100" y="1751013"/>
            <a:ext cx="1066318" cy="523220"/>
          </a:xfrm>
          <a:prstGeom prst="rect">
            <a:avLst/>
          </a:prstGeom>
          <a:noFill/>
          <a:ln w="9525">
            <a:noFill/>
            <a:miter lim="800000"/>
            <a:headEnd/>
            <a:tailEnd/>
          </a:ln>
        </p:spPr>
        <p:txBody>
          <a:bodyPr wrap="none">
            <a:spAutoFit/>
          </a:bodyPr>
          <a:lstStyle/>
          <a:p>
            <a:r>
              <a:rPr lang="en-US" altLang="zh-CN" sz="2800" b="1" dirty="0" err="1">
                <a:latin typeface="GB Pinyinok-D" pitchFamily="2" charset="-122"/>
                <a:ea typeface="GB Pinyinok-D" pitchFamily="2" charset="-122"/>
                <a:sym typeface="Times New Roman" pitchFamily="18" charset="0"/>
              </a:rPr>
              <a:t>xièxie</a:t>
            </a:r>
            <a:endParaRPr lang="en-US" altLang="zh-CN" sz="2800" b="1" dirty="0">
              <a:latin typeface="GB Pinyinok-D" pitchFamily="2" charset="-122"/>
              <a:ea typeface="GB Pinyinok-D" pitchFamily="2" charset="-122"/>
              <a:sym typeface="Times New Roman" pitchFamily="18" charset="0"/>
            </a:endParaRPr>
          </a:p>
        </p:txBody>
      </p:sp>
      <p:sp>
        <p:nvSpPr>
          <p:cNvPr id="5148" name="文本框 148"/>
          <p:cNvSpPr>
            <a:spLocks noChangeArrowheads="1"/>
          </p:cNvSpPr>
          <p:nvPr/>
        </p:nvSpPr>
        <p:spPr bwMode="auto">
          <a:xfrm>
            <a:off x="3208338" y="3422650"/>
            <a:ext cx="1217000" cy="523220"/>
          </a:xfrm>
          <a:prstGeom prst="rect">
            <a:avLst/>
          </a:prstGeom>
          <a:noFill/>
          <a:ln w="9525">
            <a:noFill/>
            <a:miter lim="800000"/>
            <a:headEnd/>
            <a:tailEnd/>
          </a:ln>
        </p:spPr>
        <p:txBody>
          <a:bodyPr wrap="none">
            <a:spAutoFit/>
          </a:bodyPr>
          <a:lstStyle/>
          <a:p>
            <a:r>
              <a:rPr lang="en-US" altLang="zh-CN" sz="2800" b="1" dirty="0" err="1">
                <a:latin typeface="GB Pinyinok-D" pitchFamily="2" charset="-122"/>
                <a:ea typeface="GB Pinyinok-D" pitchFamily="2" charset="-122"/>
                <a:sym typeface="Times New Roman" pitchFamily="18" charset="0"/>
              </a:rPr>
              <a:t>búkèqi</a:t>
            </a:r>
            <a:endParaRPr lang="en-US" altLang="zh-CN" sz="2800" b="1" dirty="0">
              <a:latin typeface="GB Pinyinok-D" pitchFamily="2" charset="-122"/>
              <a:ea typeface="GB Pinyinok-D" pitchFamily="2" charset="-122"/>
              <a:sym typeface="Times New Roman" pitchFamily="18" charset="0"/>
            </a:endParaRPr>
          </a:p>
        </p:txBody>
      </p:sp>
      <p:cxnSp>
        <p:nvCxnSpPr>
          <p:cNvPr id="76804" name="AutoShape 4"/>
          <p:cNvCxnSpPr>
            <a:cxnSpLocks noChangeShapeType="1"/>
          </p:cNvCxnSpPr>
          <p:nvPr/>
        </p:nvCxnSpPr>
        <p:spPr bwMode="auto">
          <a:xfrm flipH="1" flipV="1">
            <a:off x="100013" y="-15875"/>
            <a:ext cx="12700" cy="6872288"/>
          </a:xfrm>
          <a:prstGeom prst="straightConnector1">
            <a:avLst/>
          </a:prstGeom>
          <a:noFill/>
          <a:ln w="228600">
            <a:solidFill>
              <a:srgbClr val="800080"/>
            </a:solidFill>
            <a:round/>
            <a:headEnd/>
            <a:tailEnd/>
          </a:ln>
        </p:spPr>
      </p:cxnSp>
      <p:grpSp>
        <p:nvGrpSpPr>
          <p:cNvPr id="2" name="组合 5"/>
          <p:cNvGrpSpPr>
            <a:grpSpLocks/>
          </p:cNvGrpSpPr>
          <p:nvPr/>
        </p:nvGrpSpPr>
        <p:grpSpPr bwMode="auto">
          <a:xfrm>
            <a:off x="1112838" y="1751013"/>
            <a:ext cx="1338262" cy="546100"/>
            <a:chOff x="682668" y="3939837"/>
            <a:chExt cx="1338943" cy="545509"/>
          </a:xfrm>
        </p:grpSpPr>
        <p:sp>
          <p:nvSpPr>
            <p:cNvPr id="76820" name="圆角矩形 32"/>
            <p:cNvSpPr>
              <a:spLocks noChangeArrowheads="1"/>
            </p:cNvSpPr>
            <p:nvPr/>
          </p:nvSpPr>
          <p:spPr bwMode="auto">
            <a:xfrm>
              <a:off x="682668" y="3939837"/>
              <a:ext cx="1338943" cy="529187"/>
            </a:xfrm>
            <a:prstGeom prst="roundRect">
              <a:avLst>
                <a:gd name="adj" fmla="val 16667"/>
              </a:avLst>
            </a:prstGeom>
            <a:solidFill>
              <a:srgbClr val="CC99FF"/>
            </a:solidFill>
            <a:ln w="9525">
              <a:noFill/>
              <a:round/>
              <a:headEnd/>
              <a:tailEnd/>
            </a:ln>
          </p:spPr>
          <p:txBody>
            <a:bodyPr/>
            <a:lstStyle/>
            <a:p>
              <a:pPr>
                <a:buFont typeface="Arial" pitchFamily="34" charset="0"/>
                <a:buNone/>
              </a:pPr>
              <a:endParaRPr lang="zh-CN" altLang="en-US"/>
            </a:p>
          </p:txBody>
        </p:sp>
        <p:sp>
          <p:nvSpPr>
            <p:cNvPr id="76821" name="文本框 88"/>
            <p:cNvSpPr>
              <a:spLocks noChangeArrowheads="1"/>
            </p:cNvSpPr>
            <p:nvPr/>
          </p:nvSpPr>
          <p:spPr bwMode="auto">
            <a:xfrm>
              <a:off x="911304" y="3959851"/>
              <a:ext cx="905498" cy="525495"/>
            </a:xfrm>
            <a:prstGeom prst="rect">
              <a:avLst/>
            </a:prstGeom>
            <a:noFill/>
            <a:ln w="9525">
              <a:noFill/>
              <a:miter lim="800000"/>
              <a:headEnd/>
              <a:tailEnd/>
            </a:ln>
          </p:spPr>
          <p:txBody>
            <a:bodyPr lIns="90170" tIns="46990" rIns="90170" bIns="46990">
              <a:spAutoFit/>
            </a:bodyPr>
            <a:lstStyle/>
            <a:p>
              <a:pPr algn="ctr"/>
              <a:r>
                <a:rPr lang="zh-CN" altLang="en-US" sz="2800" b="1">
                  <a:solidFill>
                    <a:srgbClr val="000000"/>
                  </a:solidFill>
                  <a:latin typeface="Calibri" pitchFamily="34" charset="0"/>
                  <a:sym typeface="宋体" pitchFamily="2" charset="-122"/>
                </a:rPr>
                <a:t>谢谢</a:t>
              </a:r>
            </a:p>
          </p:txBody>
        </p:sp>
      </p:grpSp>
      <p:grpSp>
        <p:nvGrpSpPr>
          <p:cNvPr id="3" name="组合 6"/>
          <p:cNvGrpSpPr>
            <a:grpSpLocks/>
          </p:cNvGrpSpPr>
          <p:nvPr/>
        </p:nvGrpSpPr>
        <p:grpSpPr bwMode="auto">
          <a:xfrm>
            <a:off x="1112838" y="3398838"/>
            <a:ext cx="1409700" cy="536575"/>
            <a:chOff x="682668" y="4792841"/>
            <a:chExt cx="1409784" cy="536981"/>
          </a:xfrm>
        </p:grpSpPr>
        <p:sp>
          <p:nvSpPr>
            <p:cNvPr id="76818" name="圆角矩形 31"/>
            <p:cNvSpPr>
              <a:spLocks noChangeArrowheads="1"/>
            </p:cNvSpPr>
            <p:nvPr/>
          </p:nvSpPr>
          <p:spPr bwMode="auto">
            <a:xfrm>
              <a:off x="682668" y="4800635"/>
              <a:ext cx="1338943" cy="529187"/>
            </a:xfrm>
            <a:prstGeom prst="roundRect">
              <a:avLst>
                <a:gd name="adj" fmla="val 16667"/>
              </a:avLst>
            </a:prstGeom>
            <a:solidFill>
              <a:srgbClr val="CC99FF"/>
            </a:solidFill>
            <a:ln w="9525">
              <a:noFill/>
              <a:round/>
              <a:headEnd/>
              <a:tailEnd/>
            </a:ln>
          </p:spPr>
          <p:txBody>
            <a:bodyPr/>
            <a:lstStyle/>
            <a:p>
              <a:pPr>
                <a:buFont typeface="Arial" pitchFamily="34" charset="0"/>
                <a:buNone/>
              </a:pPr>
              <a:endParaRPr lang="zh-CN" altLang="en-US"/>
            </a:p>
          </p:txBody>
        </p:sp>
        <p:sp>
          <p:nvSpPr>
            <p:cNvPr id="76819" name="文本框 107"/>
            <p:cNvSpPr>
              <a:spLocks noChangeArrowheads="1"/>
            </p:cNvSpPr>
            <p:nvPr/>
          </p:nvSpPr>
          <p:spPr bwMode="auto">
            <a:xfrm>
              <a:off x="707829" y="4792841"/>
              <a:ext cx="1384623" cy="526183"/>
            </a:xfrm>
            <a:prstGeom prst="rect">
              <a:avLst/>
            </a:prstGeom>
            <a:noFill/>
            <a:ln w="9525">
              <a:noFill/>
              <a:miter lim="800000"/>
              <a:headEnd/>
              <a:tailEnd/>
            </a:ln>
          </p:spPr>
          <p:txBody>
            <a:bodyPr lIns="90170" tIns="46990" rIns="90170" bIns="46990">
              <a:spAutoFit/>
            </a:bodyPr>
            <a:lstStyle/>
            <a:p>
              <a:pPr algn="ctr"/>
              <a:r>
                <a:rPr lang="zh-CN" altLang="en-US" sz="2800" b="1">
                  <a:solidFill>
                    <a:srgbClr val="000000"/>
                  </a:solidFill>
                  <a:latin typeface="Calibri" pitchFamily="34" charset="0"/>
                  <a:sym typeface="宋体" pitchFamily="2" charset="-122"/>
                </a:rPr>
                <a:t>不客气</a:t>
              </a:r>
            </a:p>
          </p:txBody>
        </p:sp>
      </p:grpSp>
      <p:grpSp>
        <p:nvGrpSpPr>
          <p:cNvPr id="76807" name="组合 8"/>
          <p:cNvGrpSpPr>
            <a:grpSpLocks/>
          </p:cNvGrpSpPr>
          <p:nvPr/>
        </p:nvGrpSpPr>
        <p:grpSpPr bwMode="auto">
          <a:xfrm>
            <a:off x="307975" y="6350"/>
            <a:ext cx="3833813" cy="646113"/>
            <a:chOff x="308629" y="6819"/>
            <a:chExt cx="3833696" cy="646331"/>
          </a:xfrm>
        </p:grpSpPr>
        <p:sp>
          <p:nvSpPr>
            <p:cNvPr id="32" name="Text Box 4"/>
            <p:cNvSpPr txBox="1">
              <a:spLocks noChangeArrowheads="1"/>
            </p:cNvSpPr>
            <p:nvPr/>
          </p:nvSpPr>
          <p:spPr bwMode="auto">
            <a:xfrm>
              <a:off x="329266" y="6819"/>
              <a:ext cx="3813059" cy="646331"/>
            </a:xfrm>
            <a:prstGeom prst="rect">
              <a:avLst/>
            </a:prstGeom>
            <a:noFill/>
            <a:ln>
              <a:noFill/>
            </a:ln>
            <a:extLst/>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eaLnBrk="1" hangingPunct="1">
                <a:lnSpc>
                  <a:spcPct val="100000"/>
                </a:lnSpc>
                <a:spcBef>
                  <a:spcPct val="0"/>
                </a:spcBef>
                <a:buClrTx/>
                <a:buSzTx/>
                <a:buFont typeface="Arial" panose="020B0604020202020204" pitchFamily="34" charset="0"/>
                <a:buNone/>
                <a:defRPr/>
              </a:pPr>
              <a:r>
                <a:rPr lang="zh-CN" altLang="en-US" sz="3600" b="1" dirty="0" smtClean="0">
                  <a:solidFill>
                    <a:srgbClr val="D09E00"/>
                  </a:solidFill>
                  <a:latin typeface="微软雅黑" panose="020B0503020204020204" pitchFamily="34" charset="-122"/>
                  <a:ea typeface="微软雅黑" panose="020B0503020204020204" pitchFamily="34" charset="-122"/>
                  <a:cs typeface="+mj-cs"/>
                </a:rPr>
                <a:t>生词</a:t>
              </a:r>
              <a:r>
                <a:rPr lang="en-US" altLang="zh-CN" sz="3600" b="1" i="1" dirty="0" smtClean="0">
                  <a:solidFill>
                    <a:srgbClr val="D09E00"/>
                  </a:solidFill>
                  <a:latin typeface="微软雅黑" panose="020B0503020204020204" pitchFamily="34" charset="-122"/>
                  <a:ea typeface="微软雅黑" panose="020B0503020204020204" pitchFamily="34" charset="-122"/>
                  <a:cs typeface="+mj-cs"/>
                </a:rPr>
                <a:t>New Words</a:t>
              </a:r>
              <a:endParaRPr lang="zh-CN" altLang="en-US" sz="3600" b="1" i="1" dirty="0">
                <a:solidFill>
                  <a:srgbClr val="D09E00"/>
                </a:solidFill>
                <a:latin typeface="微软雅黑" panose="020B0503020204020204" pitchFamily="34" charset="-122"/>
                <a:ea typeface="微软雅黑" panose="020B0503020204020204" pitchFamily="34" charset="-122"/>
                <a:cs typeface="+mj-cs"/>
              </a:endParaRPr>
            </a:p>
          </p:txBody>
        </p:sp>
        <p:cxnSp>
          <p:nvCxnSpPr>
            <p:cNvPr id="33" name="直接连接符 32"/>
            <p:cNvCxnSpPr/>
            <p:nvPr/>
          </p:nvCxnSpPr>
          <p:spPr>
            <a:xfrm>
              <a:off x="308629" y="653150"/>
              <a:ext cx="3833696"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36" name="文本框 142"/>
          <p:cNvSpPr>
            <a:spLocks noChangeArrowheads="1"/>
          </p:cNvSpPr>
          <p:nvPr/>
        </p:nvSpPr>
        <p:spPr bwMode="auto">
          <a:xfrm>
            <a:off x="8975725" y="1771650"/>
            <a:ext cx="567784" cy="523220"/>
          </a:xfrm>
          <a:prstGeom prst="rect">
            <a:avLst/>
          </a:prstGeom>
          <a:noFill/>
          <a:ln w="9525">
            <a:noFill/>
            <a:miter lim="800000"/>
            <a:headEnd/>
            <a:tailEnd/>
          </a:ln>
        </p:spPr>
        <p:txBody>
          <a:bodyPr wrap="none">
            <a:spAutoFit/>
          </a:bodyPr>
          <a:lstStyle/>
          <a:p>
            <a:r>
              <a:rPr lang="en-US" altLang="zh-CN" sz="2800" b="1" dirty="0" err="1">
                <a:latin typeface="GB Pinyinok-D" pitchFamily="2" charset="-122"/>
                <a:ea typeface="GB Pinyinok-D" pitchFamily="2" charset="-122"/>
                <a:sym typeface="Times New Roman" pitchFamily="18" charset="0"/>
              </a:rPr>
              <a:t>bù</a:t>
            </a:r>
            <a:endParaRPr lang="en-US" altLang="zh-CN" sz="2800" b="1" dirty="0">
              <a:latin typeface="GB Pinyinok-D" pitchFamily="2" charset="-122"/>
              <a:ea typeface="GB Pinyinok-D" pitchFamily="2" charset="-122"/>
              <a:sym typeface="Times New Roman" pitchFamily="18" charset="0"/>
            </a:endParaRPr>
          </a:p>
        </p:txBody>
      </p:sp>
      <p:sp>
        <p:nvSpPr>
          <p:cNvPr id="37" name="文本框 148"/>
          <p:cNvSpPr>
            <a:spLocks noChangeArrowheads="1"/>
          </p:cNvSpPr>
          <p:nvPr/>
        </p:nvSpPr>
        <p:spPr bwMode="auto">
          <a:xfrm>
            <a:off x="8975725" y="3443288"/>
            <a:ext cx="1160895" cy="523220"/>
          </a:xfrm>
          <a:prstGeom prst="rect">
            <a:avLst/>
          </a:prstGeom>
          <a:noFill/>
          <a:ln w="9525">
            <a:noFill/>
            <a:miter lim="800000"/>
            <a:headEnd/>
            <a:tailEnd/>
          </a:ln>
        </p:spPr>
        <p:txBody>
          <a:bodyPr wrap="none">
            <a:spAutoFit/>
          </a:bodyPr>
          <a:lstStyle/>
          <a:p>
            <a:r>
              <a:rPr lang="en-US" altLang="zh-CN" sz="2800" b="1" dirty="0" err="1">
                <a:latin typeface="GB Pinyinok-D" pitchFamily="2" charset="-122"/>
                <a:ea typeface="GB Pinyinok-D" pitchFamily="2" charset="-122"/>
                <a:sym typeface="Times New Roman" pitchFamily="18" charset="0"/>
              </a:rPr>
              <a:t>zàijiàn</a:t>
            </a:r>
            <a:endParaRPr lang="en-US" altLang="zh-CN" sz="2800" b="1" dirty="0">
              <a:latin typeface="GB Pinyinok-D" pitchFamily="2" charset="-122"/>
              <a:ea typeface="GB Pinyinok-D" pitchFamily="2" charset="-122"/>
              <a:sym typeface="Times New Roman" pitchFamily="18" charset="0"/>
            </a:endParaRPr>
          </a:p>
        </p:txBody>
      </p:sp>
      <p:grpSp>
        <p:nvGrpSpPr>
          <p:cNvPr id="5" name="组合 38"/>
          <p:cNvGrpSpPr>
            <a:grpSpLocks/>
          </p:cNvGrpSpPr>
          <p:nvPr/>
        </p:nvGrpSpPr>
        <p:grpSpPr bwMode="auto">
          <a:xfrm>
            <a:off x="6715125" y="1771650"/>
            <a:ext cx="1338263" cy="546100"/>
            <a:chOff x="682668" y="3939837"/>
            <a:chExt cx="1338943" cy="545509"/>
          </a:xfrm>
        </p:grpSpPr>
        <p:sp>
          <p:nvSpPr>
            <p:cNvPr id="76814" name="圆角矩形 32"/>
            <p:cNvSpPr>
              <a:spLocks noChangeArrowheads="1"/>
            </p:cNvSpPr>
            <p:nvPr/>
          </p:nvSpPr>
          <p:spPr bwMode="auto">
            <a:xfrm>
              <a:off x="682668" y="3939837"/>
              <a:ext cx="1338943" cy="529187"/>
            </a:xfrm>
            <a:prstGeom prst="roundRect">
              <a:avLst>
                <a:gd name="adj" fmla="val 16667"/>
              </a:avLst>
            </a:prstGeom>
            <a:solidFill>
              <a:srgbClr val="CC99FF"/>
            </a:solidFill>
            <a:ln w="9525">
              <a:noFill/>
              <a:round/>
              <a:headEnd/>
              <a:tailEnd/>
            </a:ln>
          </p:spPr>
          <p:txBody>
            <a:bodyPr/>
            <a:lstStyle/>
            <a:p>
              <a:pPr>
                <a:buFont typeface="Arial" pitchFamily="34" charset="0"/>
                <a:buNone/>
              </a:pPr>
              <a:endParaRPr lang="zh-CN" altLang="en-US"/>
            </a:p>
          </p:txBody>
        </p:sp>
        <p:sp>
          <p:nvSpPr>
            <p:cNvPr id="76815" name="文本框 88"/>
            <p:cNvSpPr>
              <a:spLocks noChangeArrowheads="1"/>
            </p:cNvSpPr>
            <p:nvPr/>
          </p:nvSpPr>
          <p:spPr bwMode="auto">
            <a:xfrm>
              <a:off x="911304" y="3959851"/>
              <a:ext cx="905498" cy="525495"/>
            </a:xfrm>
            <a:prstGeom prst="rect">
              <a:avLst/>
            </a:prstGeom>
            <a:noFill/>
            <a:ln w="9525">
              <a:noFill/>
              <a:miter lim="800000"/>
              <a:headEnd/>
              <a:tailEnd/>
            </a:ln>
          </p:spPr>
          <p:txBody>
            <a:bodyPr lIns="90170" tIns="46990" rIns="90170" bIns="46990">
              <a:spAutoFit/>
            </a:bodyPr>
            <a:lstStyle/>
            <a:p>
              <a:pPr algn="ctr"/>
              <a:r>
                <a:rPr lang="zh-CN" altLang="en-US" sz="2800" b="1">
                  <a:solidFill>
                    <a:srgbClr val="000000"/>
                  </a:solidFill>
                  <a:latin typeface="Calibri" pitchFamily="34" charset="0"/>
                  <a:sym typeface="宋体" pitchFamily="2" charset="-122"/>
                </a:rPr>
                <a:t>不</a:t>
              </a:r>
            </a:p>
          </p:txBody>
        </p:sp>
      </p:grpSp>
      <p:grpSp>
        <p:nvGrpSpPr>
          <p:cNvPr id="6" name="组合 41"/>
          <p:cNvGrpSpPr>
            <a:grpSpLocks/>
          </p:cNvGrpSpPr>
          <p:nvPr/>
        </p:nvGrpSpPr>
        <p:grpSpPr bwMode="auto">
          <a:xfrm>
            <a:off x="6715125" y="3419475"/>
            <a:ext cx="1338263" cy="536575"/>
            <a:chOff x="682668" y="4792841"/>
            <a:chExt cx="1338943" cy="536981"/>
          </a:xfrm>
        </p:grpSpPr>
        <p:sp>
          <p:nvSpPr>
            <p:cNvPr id="76812" name="圆角矩形 31"/>
            <p:cNvSpPr>
              <a:spLocks noChangeArrowheads="1"/>
            </p:cNvSpPr>
            <p:nvPr/>
          </p:nvSpPr>
          <p:spPr bwMode="auto">
            <a:xfrm>
              <a:off x="682668" y="4800635"/>
              <a:ext cx="1338943" cy="529187"/>
            </a:xfrm>
            <a:prstGeom prst="roundRect">
              <a:avLst>
                <a:gd name="adj" fmla="val 16667"/>
              </a:avLst>
            </a:prstGeom>
            <a:solidFill>
              <a:srgbClr val="CC99FF"/>
            </a:solidFill>
            <a:ln w="9525">
              <a:noFill/>
              <a:round/>
              <a:headEnd/>
              <a:tailEnd/>
            </a:ln>
          </p:spPr>
          <p:txBody>
            <a:bodyPr/>
            <a:lstStyle/>
            <a:p>
              <a:pPr>
                <a:buFont typeface="Arial" pitchFamily="34" charset="0"/>
                <a:buNone/>
              </a:pPr>
              <a:endParaRPr lang="zh-CN" altLang="en-US"/>
            </a:p>
          </p:txBody>
        </p:sp>
        <p:sp>
          <p:nvSpPr>
            <p:cNvPr id="76813" name="文本框 107"/>
            <p:cNvSpPr>
              <a:spLocks noChangeArrowheads="1"/>
            </p:cNvSpPr>
            <p:nvPr/>
          </p:nvSpPr>
          <p:spPr bwMode="auto">
            <a:xfrm>
              <a:off x="912891" y="4792841"/>
              <a:ext cx="903911" cy="526183"/>
            </a:xfrm>
            <a:prstGeom prst="rect">
              <a:avLst/>
            </a:prstGeom>
            <a:noFill/>
            <a:ln w="9525">
              <a:noFill/>
              <a:miter lim="800000"/>
              <a:headEnd/>
              <a:tailEnd/>
            </a:ln>
          </p:spPr>
          <p:txBody>
            <a:bodyPr wrap="none" lIns="90170" tIns="46990" rIns="90170" bIns="46990">
              <a:spAutoFit/>
            </a:bodyPr>
            <a:lstStyle/>
            <a:p>
              <a:r>
                <a:rPr lang="zh-CN" altLang="en-US" sz="2800" b="1">
                  <a:solidFill>
                    <a:srgbClr val="000000"/>
                  </a:solidFill>
                  <a:latin typeface="Calibri" pitchFamily="34" charset="0"/>
                  <a:sym typeface="宋体" pitchFamily="2" charset="-122"/>
                </a:rPr>
                <a:t>再见</a:t>
              </a:r>
            </a:p>
          </p:txBody>
        </p:sp>
      </p:grpSp>
    </p:spTree>
    <p:extLst>
      <p:ext uri="{BB962C8B-B14F-4D97-AF65-F5344CB8AC3E}">
        <p14:creationId xmlns:p14="http://schemas.microsoft.com/office/powerpoint/2010/main" val="2091609355"/>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3"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3" presetClass="entr" presetSubtype="0" fill="hold" grpId="3" nodeType="clickEffect">
                                  <p:stCondLst>
                                    <p:cond delay="0"/>
                                  </p:stCondLst>
                                  <p:childTnLst>
                                    <p:set>
                                      <p:cBhvr>
                                        <p:cTn id="13" dur="1" fill="hold">
                                          <p:stCondLst>
                                            <p:cond delay="0"/>
                                          </p:stCondLst>
                                        </p:cTn>
                                        <p:tgtEl>
                                          <p:spTgt spid="5141"/>
                                        </p:tgtEl>
                                        <p:attrNameLst>
                                          <p:attrName>style.visibility</p:attrName>
                                        </p:attrNameLst>
                                      </p:cBhvr>
                                      <p:to>
                                        <p:strVal val="visible"/>
                                      </p:to>
                                    </p:set>
                                    <p:anim calcmode="lin" valueType="num">
                                      <p:cBhvr>
                                        <p:cTn id="14" dur="500" fill="hold"/>
                                        <p:tgtEl>
                                          <p:spTgt spid="5141"/>
                                        </p:tgtEl>
                                        <p:attrNameLst>
                                          <p:attrName>ppt_w</p:attrName>
                                        </p:attrNameLst>
                                      </p:cBhvr>
                                      <p:tavLst>
                                        <p:tav tm="0">
                                          <p:val>
                                            <p:fltVal val="0"/>
                                          </p:val>
                                        </p:tav>
                                        <p:tav tm="100000">
                                          <p:val>
                                            <p:strVal val="#ppt_w"/>
                                          </p:val>
                                        </p:tav>
                                      </p:tavLst>
                                    </p:anim>
                                    <p:anim calcmode="lin" valueType="num">
                                      <p:cBhvr>
                                        <p:cTn id="15" dur="500" fill="hold"/>
                                        <p:tgtEl>
                                          <p:spTgt spid="5141"/>
                                        </p:tgtEl>
                                        <p:attrNameLst>
                                          <p:attrName>ppt_h</p:attrName>
                                        </p:attrNameLst>
                                      </p:cBhvr>
                                      <p:tavLst>
                                        <p:tav tm="0">
                                          <p:val>
                                            <p:fltVal val="0"/>
                                          </p:val>
                                        </p:tav>
                                        <p:tav tm="100000">
                                          <p:val>
                                            <p:strVal val="#ppt_h"/>
                                          </p:val>
                                        </p:tav>
                                      </p:tavLst>
                                    </p:anim>
                                    <p:animEffect transition="in" filter="fade">
                                      <p:cBhvr>
                                        <p:cTn id="16" dur="500"/>
                                        <p:tgtEl>
                                          <p:spTgt spid="5141"/>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p:cTn id="21" dur="500" fill="hold"/>
                                        <p:tgtEl>
                                          <p:spTgt spid="3"/>
                                        </p:tgtEl>
                                        <p:attrNameLst>
                                          <p:attrName>ppt_w</p:attrName>
                                        </p:attrNameLst>
                                      </p:cBhvr>
                                      <p:tavLst>
                                        <p:tav tm="0">
                                          <p:val>
                                            <p:fltVal val="0"/>
                                          </p:val>
                                        </p:tav>
                                        <p:tav tm="100000">
                                          <p:val>
                                            <p:strVal val="#ppt_w"/>
                                          </p:val>
                                        </p:tav>
                                      </p:tavLst>
                                    </p:anim>
                                    <p:anim calcmode="lin" valueType="num">
                                      <p:cBhvr>
                                        <p:cTn id="22" dur="500" fill="hold"/>
                                        <p:tgtEl>
                                          <p:spTgt spid="3"/>
                                        </p:tgtEl>
                                        <p:attrNameLst>
                                          <p:attrName>ppt_h</p:attrName>
                                        </p:attrNameLst>
                                      </p:cBhvr>
                                      <p:tavLst>
                                        <p:tav tm="0">
                                          <p:val>
                                            <p:fltVal val="0"/>
                                          </p:val>
                                        </p:tav>
                                        <p:tav tm="100000">
                                          <p:val>
                                            <p:strVal val="#ppt_h"/>
                                          </p:val>
                                        </p:tav>
                                      </p:tavLst>
                                    </p:anim>
                                    <p:animEffect transition="in" filter="fade">
                                      <p:cBhvr>
                                        <p:cTn id="23" dur="500"/>
                                        <p:tgtEl>
                                          <p:spTgt spid="3"/>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53" presetClass="entr" presetSubtype="0" fill="hold" grpId="3" nodeType="clickEffect">
                                  <p:stCondLst>
                                    <p:cond delay="0"/>
                                  </p:stCondLst>
                                  <p:childTnLst>
                                    <p:set>
                                      <p:cBhvr>
                                        <p:cTn id="27" dur="1" fill="hold">
                                          <p:stCondLst>
                                            <p:cond delay="0"/>
                                          </p:stCondLst>
                                        </p:cTn>
                                        <p:tgtEl>
                                          <p:spTgt spid="5148"/>
                                        </p:tgtEl>
                                        <p:attrNameLst>
                                          <p:attrName>style.visibility</p:attrName>
                                        </p:attrNameLst>
                                      </p:cBhvr>
                                      <p:to>
                                        <p:strVal val="visible"/>
                                      </p:to>
                                    </p:set>
                                    <p:anim calcmode="lin" valueType="num">
                                      <p:cBhvr>
                                        <p:cTn id="28" dur="500" fill="hold"/>
                                        <p:tgtEl>
                                          <p:spTgt spid="5148"/>
                                        </p:tgtEl>
                                        <p:attrNameLst>
                                          <p:attrName>ppt_w</p:attrName>
                                        </p:attrNameLst>
                                      </p:cBhvr>
                                      <p:tavLst>
                                        <p:tav tm="0">
                                          <p:val>
                                            <p:fltVal val="0"/>
                                          </p:val>
                                        </p:tav>
                                        <p:tav tm="100000">
                                          <p:val>
                                            <p:strVal val="#ppt_w"/>
                                          </p:val>
                                        </p:tav>
                                      </p:tavLst>
                                    </p:anim>
                                    <p:anim calcmode="lin" valueType="num">
                                      <p:cBhvr>
                                        <p:cTn id="29" dur="500" fill="hold"/>
                                        <p:tgtEl>
                                          <p:spTgt spid="5148"/>
                                        </p:tgtEl>
                                        <p:attrNameLst>
                                          <p:attrName>ppt_h</p:attrName>
                                        </p:attrNameLst>
                                      </p:cBhvr>
                                      <p:tavLst>
                                        <p:tav tm="0">
                                          <p:val>
                                            <p:fltVal val="0"/>
                                          </p:val>
                                        </p:tav>
                                        <p:tav tm="100000">
                                          <p:val>
                                            <p:strVal val="#ppt_h"/>
                                          </p:val>
                                        </p:tav>
                                      </p:tavLst>
                                    </p:anim>
                                    <p:animEffect transition="in" filter="fade">
                                      <p:cBhvr>
                                        <p:cTn id="30" dur="500"/>
                                        <p:tgtEl>
                                          <p:spTgt spid="5148"/>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53" presetClass="exit" presetSubtype="544" fill="hold" grpId="5" nodeType="clickEffect">
                                  <p:stCondLst>
                                    <p:cond delay="0"/>
                                  </p:stCondLst>
                                  <p:childTnLst>
                                    <p:anim calcmode="lin" valueType="num">
                                      <p:cBhvr>
                                        <p:cTn id="34" dur="500"/>
                                        <p:tgtEl>
                                          <p:spTgt spid="5141"/>
                                        </p:tgtEl>
                                        <p:attrNameLst>
                                          <p:attrName>ppt_w</p:attrName>
                                        </p:attrNameLst>
                                      </p:cBhvr>
                                      <p:tavLst>
                                        <p:tav tm="0">
                                          <p:val>
                                            <p:strVal val="ppt_w"/>
                                          </p:val>
                                        </p:tav>
                                        <p:tav tm="100000">
                                          <p:val>
                                            <p:fltVal val="0"/>
                                          </p:val>
                                        </p:tav>
                                      </p:tavLst>
                                    </p:anim>
                                    <p:anim calcmode="lin" valueType="num">
                                      <p:cBhvr>
                                        <p:cTn id="35" dur="500"/>
                                        <p:tgtEl>
                                          <p:spTgt spid="5141"/>
                                        </p:tgtEl>
                                        <p:attrNameLst>
                                          <p:attrName>ppt_h</p:attrName>
                                        </p:attrNameLst>
                                      </p:cBhvr>
                                      <p:tavLst>
                                        <p:tav tm="0">
                                          <p:val>
                                            <p:strVal val="ppt_h"/>
                                          </p:val>
                                        </p:tav>
                                        <p:tav tm="100000">
                                          <p:val>
                                            <p:fltVal val="0"/>
                                          </p:val>
                                        </p:tav>
                                      </p:tavLst>
                                    </p:anim>
                                    <p:animEffect transition="out" filter="fade">
                                      <p:cBhvr>
                                        <p:cTn id="36" dur="500"/>
                                        <p:tgtEl>
                                          <p:spTgt spid="5141"/>
                                        </p:tgtEl>
                                      </p:cBhvr>
                                    </p:animEffect>
                                    <p:anim calcmode="lin" valueType="num">
                                      <p:cBhvr>
                                        <p:cTn id="37" dur="500"/>
                                        <p:tgtEl>
                                          <p:spTgt spid="5141"/>
                                        </p:tgtEl>
                                        <p:attrNameLst>
                                          <p:attrName>ppt_x</p:attrName>
                                        </p:attrNameLst>
                                      </p:cBhvr>
                                      <p:tavLst>
                                        <p:tav tm="0">
                                          <p:val>
                                            <p:strVal val="ppt_x"/>
                                          </p:val>
                                        </p:tav>
                                        <p:tav tm="100000">
                                          <p:val>
                                            <p:fltVal val="0.5"/>
                                          </p:val>
                                        </p:tav>
                                      </p:tavLst>
                                    </p:anim>
                                    <p:anim calcmode="lin" valueType="num">
                                      <p:cBhvr>
                                        <p:cTn id="38" dur="500"/>
                                        <p:tgtEl>
                                          <p:spTgt spid="5141"/>
                                        </p:tgtEl>
                                        <p:attrNameLst>
                                          <p:attrName>ppt_y</p:attrName>
                                        </p:attrNameLst>
                                      </p:cBhvr>
                                      <p:tavLst>
                                        <p:tav tm="0">
                                          <p:val>
                                            <p:strVal val="ppt_y"/>
                                          </p:val>
                                        </p:tav>
                                        <p:tav tm="100000">
                                          <p:val>
                                            <p:fltVal val="0.5"/>
                                          </p:val>
                                        </p:tav>
                                      </p:tavLst>
                                    </p:anim>
                                    <p:set>
                                      <p:cBhvr>
                                        <p:cTn id="39" dur="1" fill="hold">
                                          <p:stCondLst>
                                            <p:cond delay="499"/>
                                          </p:stCondLst>
                                        </p:cTn>
                                        <p:tgtEl>
                                          <p:spTgt spid="5141"/>
                                        </p:tgtEl>
                                        <p:attrNameLst>
                                          <p:attrName>style.visibility</p:attrName>
                                        </p:attrNameLst>
                                      </p:cBhvr>
                                      <p:to>
                                        <p:strVal val="hidden"/>
                                      </p:to>
                                    </p:set>
                                  </p:childTnLst>
                                </p:cTn>
                              </p:par>
                              <p:par>
                                <p:cTn id="40" presetID="53" presetClass="exit" presetSubtype="544" fill="hold" grpId="5" nodeType="withEffect">
                                  <p:stCondLst>
                                    <p:cond delay="0"/>
                                  </p:stCondLst>
                                  <p:childTnLst>
                                    <p:anim calcmode="lin" valueType="num">
                                      <p:cBhvr>
                                        <p:cTn id="41" dur="500"/>
                                        <p:tgtEl>
                                          <p:spTgt spid="5148"/>
                                        </p:tgtEl>
                                        <p:attrNameLst>
                                          <p:attrName>ppt_w</p:attrName>
                                        </p:attrNameLst>
                                      </p:cBhvr>
                                      <p:tavLst>
                                        <p:tav tm="0">
                                          <p:val>
                                            <p:strVal val="ppt_w"/>
                                          </p:val>
                                        </p:tav>
                                        <p:tav tm="100000">
                                          <p:val>
                                            <p:fltVal val="0"/>
                                          </p:val>
                                        </p:tav>
                                      </p:tavLst>
                                    </p:anim>
                                    <p:anim calcmode="lin" valueType="num">
                                      <p:cBhvr>
                                        <p:cTn id="42" dur="500"/>
                                        <p:tgtEl>
                                          <p:spTgt spid="5148"/>
                                        </p:tgtEl>
                                        <p:attrNameLst>
                                          <p:attrName>ppt_h</p:attrName>
                                        </p:attrNameLst>
                                      </p:cBhvr>
                                      <p:tavLst>
                                        <p:tav tm="0">
                                          <p:val>
                                            <p:strVal val="ppt_h"/>
                                          </p:val>
                                        </p:tav>
                                        <p:tav tm="100000">
                                          <p:val>
                                            <p:fltVal val="0"/>
                                          </p:val>
                                        </p:tav>
                                      </p:tavLst>
                                    </p:anim>
                                    <p:animEffect transition="out" filter="fade">
                                      <p:cBhvr>
                                        <p:cTn id="43" dur="500"/>
                                        <p:tgtEl>
                                          <p:spTgt spid="5148"/>
                                        </p:tgtEl>
                                      </p:cBhvr>
                                    </p:animEffect>
                                    <p:anim calcmode="lin" valueType="num">
                                      <p:cBhvr>
                                        <p:cTn id="44" dur="500"/>
                                        <p:tgtEl>
                                          <p:spTgt spid="5148"/>
                                        </p:tgtEl>
                                        <p:attrNameLst>
                                          <p:attrName>ppt_x</p:attrName>
                                        </p:attrNameLst>
                                      </p:cBhvr>
                                      <p:tavLst>
                                        <p:tav tm="0">
                                          <p:val>
                                            <p:strVal val="ppt_x"/>
                                          </p:val>
                                        </p:tav>
                                        <p:tav tm="100000">
                                          <p:val>
                                            <p:fltVal val="0.5"/>
                                          </p:val>
                                        </p:tav>
                                      </p:tavLst>
                                    </p:anim>
                                    <p:anim calcmode="lin" valueType="num">
                                      <p:cBhvr>
                                        <p:cTn id="45" dur="500"/>
                                        <p:tgtEl>
                                          <p:spTgt spid="5148"/>
                                        </p:tgtEl>
                                        <p:attrNameLst>
                                          <p:attrName>ppt_y</p:attrName>
                                        </p:attrNameLst>
                                      </p:cBhvr>
                                      <p:tavLst>
                                        <p:tav tm="0">
                                          <p:val>
                                            <p:strVal val="ppt_y"/>
                                          </p:val>
                                        </p:tav>
                                        <p:tav tm="100000">
                                          <p:val>
                                            <p:fltVal val="0.5"/>
                                          </p:val>
                                        </p:tav>
                                      </p:tavLst>
                                    </p:anim>
                                    <p:set>
                                      <p:cBhvr>
                                        <p:cTn id="46" dur="1" fill="hold">
                                          <p:stCondLst>
                                            <p:cond delay="499"/>
                                          </p:stCondLst>
                                        </p:cTn>
                                        <p:tgtEl>
                                          <p:spTgt spid="5148"/>
                                        </p:tgtEl>
                                        <p:attrNameLst>
                                          <p:attrName>style.visibility</p:attrName>
                                        </p:attrNameLst>
                                      </p:cBhvr>
                                      <p:to>
                                        <p:strVal val="hidden"/>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53" presetClass="entr" presetSubtype="16" fill="hold" nodeType="clickEffect">
                                  <p:stCondLst>
                                    <p:cond delay="0"/>
                                  </p:stCondLst>
                                  <p:childTnLst>
                                    <p:set>
                                      <p:cBhvr>
                                        <p:cTn id="50" dur="1" fill="hold">
                                          <p:stCondLst>
                                            <p:cond delay="0"/>
                                          </p:stCondLst>
                                        </p:cTn>
                                        <p:tgtEl>
                                          <p:spTgt spid="5"/>
                                        </p:tgtEl>
                                        <p:attrNameLst>
                                          <p:attrName>style.visibility</p:attrName>
                                        </p:attrNameLst>
                                      </p:cBhvr>
                                      <p:to>
                                        <p:strVal val="visible"/>
                                      </p:to>
                                    </p:set>
                                    <p:anim calcmode="lin" valueType="num">
                                      <p:cBhvr>
                                        <p:cTn id="51" dur="500" fill="hold"/>
                                        <p:tgtEl>
                                          <p:spTgt spid="5"/>
                                        </p:tgtEl>
                                        <p:attrNameLst>
                                          <p:attrName>ppt_w</p:attrName>
                                        </p:attrNameLst>
                                      </p:cBhvr>
                                      <p:tavLst>
                                        <p:tav tm="0">
                                          <p:val>
                                            <p:fltVal val="0"/>
                                          </p:val>
                                        </p:tav>
                                        <p:tav tm="100000">
                                          <p:val>
                                            <p:strVal val="#ppt_w"/>
                                          </p:val>
                                        </p:tav>
                                      </p:tavLst>
                                    </p:anim>
                                    <p:anim calcmode="lin" valueType="num">
                                      <p:cBhvr>
                                        <p:cTn id="52" dur="500" fill="hold"/>
                                        <p:tgtEl>
                                          <p:spTgt spid="5"/>
                                        </p:tgtEl>
                                        <p:attrNameLst>
                                          <p:attrName>ppt_h</p:attrName>
                                        </p:attrNameLst>
                                      </p:cBhvr>
                                      <p:tavLst>
                                        <p:tav tm="0">
                                          <p:val>
                                            <p:fltVal val="0"/>
                                          </p:val>
                                        </p:tav>
                                        <p:tav tm="100000">
                                          <p:val>
                                            <p:strVal val="#ppt_h"/>
                                          </p:val>
                                        </p:tav>
                                      </p:tavLst>
                                    </p:anim>
                                    <p:animEffect transition="in" filter="fade">
                                      <p:cBhvr>
                                        <p:cTn id="53" dur="500"/>
                                        <p:tgtEl>
                                          <p:spTgt spid="5"/>
                                        </p:tgtEl>
                                      </p:cBhvr>
                                    </p:animEffect>
                                  </p:childTnLst>
                                </p:cTn>
                              </p:par>
                            </p:childTnLst>
                          </p:cTn>
                        </p:par>
                      </p:childTnLst>
                    </p:cTn>
                  </p:par>
                  <p:par>
                    <p:cTn id="54" fill="hold" nodeType="clickPar">
                      <p:stCondLst>
                        <p:cond delay="indefinite"/>
                      </p:stCondLst>
                      <p:childTnLst>
                        <p:par>
                          <p:cTn id="55" fill="hold" nodeType="withGroup">
                            <p:stCondLst>
                              <p:cond delay="0"/>
                            </p:stCondLst>
                            <p:childTnLst>
                              <p:par>
                                <p:cTn id="56" presetID="53" presetClass="entr" presetSubtype="0" fill="hold" grpId="3" nodeType="clickEffect">
                                  <p:stCondLst>
                                    <p:cond delay="0"/>
                                  </p:stCondLst>
                                  <p:childTnLst>
                                    <p:set>
                                      <p:cBhvr>
                                        <p:cTn id="57" dur="1" fill="hold">
                                          <p:stCondLst>
                                            <p:cond delay="0"/>
                                          </p:stCondLst>
                                        </p:cTn>
                                        <p:tgtEl>
                                          <p:spTgt spid="36"/>
                                        </p:tgtEl>
                                        <p:attrNameLst>
                                          <p:attrName>style.visibility</p:attrName>
                                        </p:attrNameLst>
                                      </p:cBhvr>
                                      <p:to>
                                        <p:strVal val="visible"/>
                                      </p:to>
                                    </p:set>
                                    <p:anim calcmode="lin" valueType="num">
                                      <p:cBhvr>
                                        <p:cTn id="58" dur="500" fill="hold"/>
                                        <p:tgtEl>
                                          <p:spTgt spid="36"/>
                                        </p:tgtEl>
                                        <p:attrNameLst>
                                          <p:attrName>ppt_w</p:attrName>
                                        </p:attrNameLst>
                                      </p:cBhvr>
                                      <p:tavLst>
                                        <p:tav tm="0">
                                          <p:val>
                                            <p:fltVal val="0"/>
                                          </p:val>
                                        </p:tav>
                                        <p:tav tm="100000">
                                          <p:val>
                                            <p:strVal val="#ppt_w"/>
                                          </p:val>
                                        </p:tav>
                                      </p:tavLst>
                                    </p:anim>
                                    <p:anim calcmode="lin" valueType="num">
                                      <p:cBhvr>
                                        <p:cTn id="59" dur="500" fill="hold"/>
                                        <p:tgtEl>
                                          <p:spTgt spid="36"/>
                                        </p:tgtEl>
                                        <p:attrNameLst>
                                          <p:attrName>ppt_h</p:attrName>
                                        </p:attrNameLst>
                                      </p:cBhvr>
                                      <p:tavLst>
                                        <p:tav tm="0">
                                          <p:val>
                                            <p:fltVal val="0"/>
                                          </p:val>
                                        </p:tav>
                                        <p:tav tm="100000">
                                          <p:val>
                                            <p:strVal val="#ppt_h"/>
                                          </p:val>
                                        </p:tav>
                                      </p:tavLst>
                                    </p:anim>
                                    <p:animEffect transition="in" filter="fade">
                                      <p:cBhvr>
                                        <p:cTn id="60" dur="500"/>
                                        <p:tgtEl>
                                          <p:spTgt spid="36"/>
                                        </p:tgtEl>
                                      </p:cBhvr>
                                    </p:animEffect>
                                  </p:childTnLst>
                                </p:cTn>
                              </p:par>
                            </p:childTnLst>
                          </p:cTn>
                        </p:par>
                      </p:childTnLst>
                    </p:cTn>
                  </p:par>
                  <p:par>
                    <p:cTn id="61" fill="hold" nodeType="clickPar">
                      <p:stCondLst>
                        <p:cond delay="indefinite"/>
                      </p:stCondLst>
                      <p:childTnLst>
                        <p:par>
                          <p:cTn id="62" fill="hold" nodeType="withGroup">
                            <p:stCondLst>
                              <p:cond delay="0"/>
                            </p:stCondLst>
                            <p:childTnLst>
                              <p:par>
                                <p:cTn id="63" presetID="53" presetClass="entr" presetSubtype="16" fill="hold" nodeType="clickEffect">
                                  <p:stCondLst>
                                    <p:cond delay="0"/>
                                  </p:stCondLst>
                                  <p:childTnLst>
                                    <p:set>
                                      <p:cBhvr>
                                        <p:cTn id="64" dur="1" fill="hold">
                                          <p:stCondLst>
                                            <p:cond delay="0"/>
                                          </p:stCondLst>
                                        </p:cTn>
                                        <p:tgtEl>
                                          <p:spTgt spid="6"/>
                                        </p:tgtEl>
                                        <p:attrNameLst>
                                          <p:attrName>style.visibility</p:attrName>
                                        </p:attrNameLst>
                                      </p:cBhvr>
                                      <p:to>
                                        <p:strVal val="visible"/>
                                      </p:to>
                                    </p:set>
                                    <p:anim calcmode="lin" valueType="num">
                                      <p:cBhvr>
                                        <p:cTn id="65" dur="500" fill="hold"/>
                                        <p:tgtEl>
                                          <p:spTgt spid="6"/>
                                        </p:tgtEl>
                                        <p:attrNameLst>
                                          <p:attrName>ppt_w</p:attrName>
                                        </p:attrNameLst>
                                      </p:cBhvr>
                                      <p:tavLst>
                                        <p:tav tm="0">
                                          <p:val>
                                            <p:fltVal val="0"/>
                                          </p:val>
                                        </p:tav>
                                        <p:tav tm="100000">
                                          <p:val>
                                            <p:strVal val="#ppt_w"/>
                                          </p:val>
                                        </p:tav>
                                      </p:tavLst>
                                    </p:anim>
                                    <p:anim calcmode="lin" valueType="num">
                                      <p:cBhvr>
                                        <p:cTn id="66" dur="500" fill="hold"/>
                                        <p:tgtEl>
                                          <p:spTgt spid="6"/>
                                        </p:tgtEl>
                                        <p:attrNameLst>
                                          <p:attrName>ppt_h</p:attrName>
                                        </p:attrNameLst>
                                      </p:cBhvr>
                                      <p:tavLst>
                                        <p:tav tm="0">
                                          <p:val>
                                            <p:fltVal val="0"/>
                                          </p:val>
                                        </p:tav>
                                        <p:tav tm="100000">
                                          <p:val>
                                            <p:strVal val="#ppt_h"/>
                                          </p:val>
                                        </p:tav>
                                      </p:tavLst>
                                    </p:anim>
                                    <p:animEffect transition="in" filter="fade">
                                      <p:cBhvr>
                                        <p:cTn id="67" dur="500"/>
                                        <p:tgtEl>
                                          <p:spTgt spid="6"/>
                                        </p:tgtEl>
                                      </p:cBhvr>
                                    </p:animEffect>
                                  </p:childTnLst>
                                </p:cTn>
                              </p:par>
                            </p:childTnLst>
                          </p:cTn>
                        </p:par>
                      </p:childTnLst>
                    </p:cTn>
                  </p:par>
                  <p:par>
                    <p:cTn id="68" fill="hold" nodeType="clickPar">
                      <p:stCondLst>
                        <p:cond delay="indefinite"/>
                      </p:stCondLst>
                      <p:childTnLst>
                        <p:par>
                          <p:cTn id="69" fill="hold" nodeType="withGroup">
                            <p:stCondLst>
                              <p:cond delay="0"/>
                            </p:stCondLst>
                            <p:childTnLst>
                              <p:par>
                                <p:cTn id="70" presetID="53" presetClass="entr" presetSubtype="0" fill="hold" grpId="3" nodeType="clickEffect">
                                  <p:stCondLst>
                                    <p:cond delay="0"/>
                                  </p:stCondLst>
                                  <p:childTnLst>
                                    <p:set>
                                      <p:cBhvr>
                                        <p:cTn id="71" dur="1" fill="hold">
                                          <p:stCondLst>
                                            <p:cond delay="0"/>
                                          </p:stCondLst>
                                        </p:cTn>
                                        <p:tgtEl>
                                          <p:spTgt spid="37"/>
                                        </p:tgtEl>
                                        <p:attrNameLst>
                                          <p:attrName>style.visibility</p:attrName>
                                        </p:attrNameLst>
                                      </p:cBhvr>
                                      <p:to>
                                        <p:strVal val="visible"/>
                                      </p:to>
                                    </p:set>
                                    <p:anim calcmode="lin" valueType="num">
                                      <p:cBhvr>
                                        <p:cTn id="72" dur="500" fill="hold"/>
                                        <p:tgtEl>
                                          <p:spTgt spid="37"/>
                                        </p:tgtEl>
                                        <p:attrNameLst>
                                          <p:attrName>ppt_w</p:attrName>
                                        </p:attrNameLst>
                                      </p:cBhvr>
                                      <p:tavLst>
                                        <p:tav tm="0">
                                          <p:val>
                                            <p:fltVal val="0"/>
                                          </p:val>
                                        </p:tav>
                                        <p:tav tm="100000">
                                          <p:val>
                                            <p:strVal val="#ppt_w"/>
                                          </p:val>
                                        </p:tav>
                                      </p:tavLst>
                                    </p:anim>
                                    <p:anim calcmode="lin" valueType="num">
                                      <p:cBhvr>
                                        <p:cTn id="73" dur="500" fill="hold"/>
                                        <p:tgtEl>
                                          <p:spTgt spid="37"/>
                                        </p:tgtEl>
                                        <p:attrNameLst>
                                          <p:attrName>ppt_h</p:attrName>
                                        </p:attrNameLst>
                                      </p:cBhvr>
                                      <p:tavLst>
                                        <p:tav tm="0">
                                          <p:val>
                                            <p:fltVal val="0"/>
                                          </p:val>
                                        </p:tav>
                                        <p:tav tm="100000">
                                          <p:val>
                                            <p:strVal val="#ppt_h"/>
                                          </p:val>
                                        </p:tav>
                                      </p:tavLst>
                                    </p:anim>
                                    <p:animEffect transition="in" filter="fade">
                                      <p:cBhvr>
                                        <p:cTn id="74" dur="500"/>
                                        <p:tgtEl>
                                          <p:spTgt spid="37"/>
                                        </p:tgtEl>
                                      </p:cBhvr>
                                    </p:animEffect>
                                  </p:childTnLst>
                                </p:cTn>
                              </p:par>
                            </p:childTnLst>
                          </p:cTn>
                        </p:par>
                      </p:childTnLst>
                    </p:cTn>
                  </p:par>
                  <p:par>
                    <p:cTn id="75" fill="hold" nodeType="clickPar">
                      <p:stCondLst>
                        <p:cond delay="indefinite"/>
                      </p:stCondLst>
                      <p:childTnLst>
                        <p:par>
                          <p:cTn id="76" fill="hold" nodeType="withGroup">
                            <p:stCondLst>
                              <p:cond delay="0"/>
                            </p:stCondLst>
                            <p:childTnLst>
                              <p:par>
                                <p:cTn id="77" presetID="53" presetClass="exit" presetSubtype="544" fill="hold" grpId="5" nodeType="clickEffect">
                                  <p:stCondLst>
                                    <p:cond delay="0"/>
                                  </p:stCondLst>
                                  <p:childTnLst>
                                    <p:anim calcmode="lin" valueType="num">
                                      <p:cBhvr>
                                        <p:cTn id="78" dur="500"/>
                                        <p:tgtEl>
                                          <p:spTgt spid="36"/>
                                        </p:tgtEl>
                                        <p:attrNameLst>
                                          <p:attrName>ppt_w</p:attrName>
                                        </p:attrNameLst>
                                      </p:cBhvr>
                                      <p:tavLst>
                                        <p:tav tm="0">
                                          <p:val>
                                            <p:strVal val="ppt_w"/>
                                          </p:val>
                                        </p:tav>
                                        <p:tav tm="100000">
                                          <p:val>
                                            <p:fltVal val="0"/>
                                          </p:val>
                                        </p:tav>
                                      </p:tavLst>
                                    </p:anim>
                                    <p:anim calcmode="lin" valueType="num">
                                      <p:cBhvr>
                                        <p:cTn id="79" dur="500"/>
                                        <p:tgtEl>
                                          <p:spTgt spid="36"/>
                                        </p:tgtEl>
                                        <p:attrNameLst>
                                          <p:attrName>ppt_h</p:attrName>
                                        </p:attrNameLst>
                                      </p:cBhvr>
                                      <p:tavLst>
                                        <p:tav tm="0">
                                          <p:val>
                                            <p:strVal val="ppt_h"/>
                                          </p:val>
                                        </p:tav>
                                        <p:tav tm="100000">
                                          <p:val>
                                            <p:fltVal val="0"/>
                                          </p:val>
                                        </p:tav>
                                      </p:tavLst>
                                    </p:anim>
                                    <p:animEffect transition="out" filter="fade">
                                      <p:cBhvr>
                                        <p:cTn id="80" dur="500"/>
                                        <p:tgtEl>
                                          <p:spTgt spid="36"/>
                                        </p:tgtEl>
                                      </p:cBhvr>
                                    </p:animEffect>
                                    <p:anim calcmode="lin" valueType="num">
                                      <p:cBhvr>
                                        <p:cTn id="81" dur="500"/>
                                        <p:tgtEl>
                                          <p:spTgt spid="36"/>
                                        </p:tgtEl>
                                        <p:attrNameLst>
                                          <p:attrName>ppt_x</p:attrName>
                                        </p:attrNameLst>
                                      </p:cBhvr>
                                      <p:tavLst>
                                        <p:tav tm="0">
                                          <p:val>
                                            <p:strVal val="ppt_x"/>
                                          </p:val>
                                        </p:tav>
                                        <p:tav tm="100000">
                                          <p:val>
                                            <p:fltVal val="0.5"/>
                                          </p:val>
                                        </p:tav>
                                      </p:tavLst>
                                    </p:anim>
                                    <p:anim calcmode="lin" valueType="num">
                                      <p:cBhvr>
                                        <p:cTn id="82" dur="500"/>
                                        <p:tgtEl>
                                          <p:spTgt spid="36"/>
                                        </p:tgtEl>
                                        <p:attrNameLst>
                                          <p:attrName>ppt_y</p:attrName>
                                        </p:attrNameLst>
                                      </p:cBhvr>
                                      <p:tavLst>
                                        <p:tav tm="0">
                                          <p:val>
                                            <p:strVal val="ppt_y"/>
                                          </p:val>
                                        </p:tav>
                                        <p:tav tm="100000">
                                          <p:val>
                                            <p:fltVal val="0.5"/>
                                          </p:val>
                                        </p:tav>
                                      </p:tavLst>
                                    </p:anim>
                                    <p:set>
                                      <p:cBhvr>
                                        <p:cTn id="83" dur="1" fill="hold">
                                          <p:stCondLst>
                                            <p:cond delay="499"/>
                                          </p:stCondLst>
                                        </p:cTn>
                                        <p:tgtEl>
                                          <p:spTgt spid="36"/>
                                        </p:tgtEl>
                                        <p:attrNameLst>
                                          <p:attrName>style.visibility</p:attrName>
                                        </p:attrNameLst>
                                      </p:cBhvr>
                                      <p:to>
                                        <p:strVal val="hidden"/>
                                      </p:to>
                                    </p:set>
                                  </p:childTnLst>
                                </p:cTn>
                              </p:par>
                              <p:par>
                                <p:cTn id="84" presetID="53" presetClass="exit" presetSubtype="544" fill="hold" grpId="5" nodeType="withEffect">
                                  <p:stCondLst>
                                    <p:cond delay="0"/>
                                  </p:stCondLst>
                                  <p:childTnLst>
                                    <p:anim calcmode="lin" valueType="num">
                                      <p:cBhvr>
                                        <p:cTn id="85" dur="500"/>
                                        <p:tgtEl>
                                          <p:spTgt spid="37"/>
                                        </p:tgtEl>
                                        <p:attrNameLst>
                                          <p:attrName>ppt_w</p:attrName>
                                        </p:attrNameLst>
                                      </p:cBhvr>
                                      <p:tavLst>
                                        <p:tav tm="0">
                                          <p:val>
                                            <p:strVal val="ppt_w"/>
                                          </p:val>
                                        </p:tav>
                                        <p:tav tm="100000">
                                          <p:val>
                                            <p:fltVal val="0"/>
                                          </p:val>
                                        </p:tav>
                                      </p:tavLst>
                                    </p:anim>
                                    <p:anim calcmode="lin" valueType="num">
                                      <p:cBhvr>
                                        <p:cTn id="86" dur="500"/>
                                        <p:tgtEl>
                                          <p:spTgt spid="37"/>
                                        </p:tgtEl>
                                        <p:attrNameLst>
                                          <p:attrName>ppt_h</p:attrName>
                                        </p:attrNameLst>
                                      </p:cBhvr>
                                      <p:tavLst>
                                        <p:tav tm="0">
                                          <p:val>
                                            <p:strVal val="ppt_h"/>
                                          </p:val>
                                        </p:tav>
                                        <p:tav tm="100000">
                                          <p:val>
                                            <p:fltVal val="0"/>
                                          </p:val>
                                        </p:tav>
                                      </p:tavLst>
                                    </p:anim>
                                    <p:animEffect transition="out" filter="fade">
                                      <p:cBhvr>
                                        <p:cTn id="87" dur="500"/>
                                        <p:tgtEl>
                                          <p:spTgt spid="37"/>
                                        </p:tgtEl>
                                      </p:cBhvr>
                                    </p:animEffect>
                                    <p:anim calcmode="lin" valueType="num">
                                      <p:cBhvr>
                                        <p:cTn id="88" dur="500"/>
                                        <p:tgtEl>
                                          <p:spTgt spid="37"/>
                                        </p:tgtEl>
                                        <p:attrNameLst>
                                          <p:attrName>ppt_x</p:attrName>
                                        </p:attrNameLst>
                                      </p:cBhvr>
                                      <p:tavLst>
                                        <p:tav tm="0">
                                          <p:val>
                                            <p:strVal val="ppt_x"/>
                                          </p:val>
                                        </p:tav>
                                        <p:tav tm="100000">
                                          <p:val>
                                            <p:fltVal val="0.5"/>
                                          </p:val>
                                        </p:tav>
                                      </p:tavLst>
                                    </p:anim>
                                    <p:anim calcmode="lin" valueType="num">
                                      <p:cBhvr>
                                        <p:cTn id="89" dur="500"/>
                                        <p:tgtEl>
                                          <p:spTgt spid="37"/>
                                        </p:tgtEl>
                                        <p:attrNameLst>
                                          <p:attrName>ppt_y</p:attrName>
                                        </p:attrNameLst>
                                      </p:cBhvr>
                                      <p:tavLst>
                                        <p:tav tm="0">
                                          <p:val>
                                            <p:strVal val="ppt_y"/>
                                          </p:val>
                                        </p:tav>
                                        <p:tav tm="100000">
                                          <p:val>
                                            <p:fltVal val="0.5"/>
                                          </p:val>
                                        </p:tav>
                                      </p:tavLst>
                                    </p:anim>
                                    <p:set>
                                      <p:cBhvr>
                                        <p:cTn id="90" dur="1" fill="hold">
                                          <p:stCondLst>
                                            <p:cond delay="499"/>
                                          </p:stCondLst>
                                        </p:cTn>
                                        <p:tgtEl>
                                          <p:spTgt spid="3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41" grpId="0" bldLvl="0" autoUpdateAnimBg="0"/>
      <p:bldP spid="5141" grpId="1" bldLvl="0" autoUpdateAnimBg="0"/>
      <p:bldP spid="5141" grpId="2" bldLvl="0" autoUpdateAnimBg="0"/>
      <p:bldP spid="5141" grpId="3" bldLvl="0" autoUpdateAnimBg="0"/>
      <p:bldP spid="5141" grpId="4" bldLvl="0" autoUpdateAnimBg="0"/>
      <p:bldP spid="5141" grpId="5"/>
      <p:bldP spid="5148" grpId="0" bldLvl="0" autoUpdateAnimBg="0"/>
      <p:bldP spid="5148" grpId="1" bldLvl="0" autoUpdateAnimBg="0"/>
      <p:bldP spid="5148" grpId="2" bldLvl="0" autoUpdateAnimBg="0"/>
      <p:bldP spid="5148" grpId="3" bldLvl="0" autoUpdateAnimBg="0"/>
      <p:bldP spid="5148" grpId="4" bldLvl="0" autoUpdateAnimBg="0"/>
      <p:bldP spid="5148" grpId="5"/>
      <p:bldP spid="36" grpId="0" bldLvl="0" autoUpdateAnimBg="0"/>
      <p:bldP spid="36" grpId="1" bldLvl="0" autoUpdateAnimBg="0"/>
      <p:bldP spid="36" grpId="2" bldLvl="0" autoUpdateAnimBg="0"/>
      <p:bldP spid="36" grpId="3" bldLvl="0" autoUpdateAnimBg="0"/>
      <p:bldP spid="36" grpId="4" bldLvl="0" autoUpdateAnimBg="0"/>
      <p:bldP spid="36" grpId="5"/>
      <p:bldP spid="37" grpId="0" bldLvl="0" autoUpdateAnimBg="0"/>
      <p:bldP spid="37" grpId="1" bldLvl="0" autoUpdateAnimBg="0"/>
      <p:bldP spid="37" grpId="2" bldLvl="0" autoUpdateAnimBg="0"/>
      <p:bldP spid="37" grpId="3" bldLvl="0" autoUpdateAnimBg="0"/>
      <p:bldP spid="37" grpId="4" bldLvl="0" autoUpdateAnimBg="0"/>
      <p:bldP spid="37" grpId="5"/>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2946" name="AutoShape 4"/>
          <p:cNvCxnSpPr>
            <a:cxnSpLocks noChangeShapeType="1"/>
          </p:cNvCxnSpPr>
          <p:nvPr/>
        </p:nvCxnSpPr>
        <p:spPr bwMode="auto">
          <a:xfrm flipH="1" flipV="1">
            <a:off x="119063" y="-15875"/>
            <a:ext cx="12700" cy="6872288"/>
          </a:xfrm>
          <a:prstGeom prst="straightConnector1">
            <a:avLst/>
          </a:prstGeom>
          <a:noFill/>
          <a:ln w="228600">
            <a:solidFill>
              <a:srgbClr val="003399"/>
            </a:solidFill>
            <a:round/>
            <a:headEnd/>
            <a:tailEnd/>
          </a:ln>
        </p:spPr>
      </p:cxnSp>
      <p:grpSp>
        <p:nvGrpSpPr>
          <p:cNvPr id="82947" name="组合 8"/>
          <p:cNvGrpSpPr>
            <a:grpSpLocks/>
          </p:cNvGrpSpPr>
          <p:nvPr/>
        </p:nvGrpSpPr>
        <p:grpSpPr bwMode="auto">
          <a:xfrm>
            <a:off x="307975" y="6350"/>
            <a:ext cx="2525713" cy="646113"/>
            <a:chOff x="308629" y="6819"/>
            <a:chExt cx="2524299" cy="646331"/>
          </a:xfrm>
        </p:grpSpPr>
        <p:sp>
          <p:nvSpPr>
            <p:cNvPr id="10" name="Text Box 4"/>
            <p:cNvSpPr txBox="1">
              <a:spLocks noChangeArrowheads="1"/>
            </p:cNvSpPr>
            <p:nvPr/>
          </p:nvSpPr>
          <p:spPr bwMode="auto">
            <a:xfrm>
              <a:off x="329255" y="6819"/>
              <a:ext cx="2503673" cy="646331"/>
            </a:xfrm>
            <a:prstGeom prst="rect">
              <a:avLst/>
            </a:prstGeom>
            <a:noFill/>
            <a:ln>
              <a:noFill/>
            </a:ln>
            <a:extLst/>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eaLnBrk="1" hangingPunct="1">
                <a:lnSpc>
                  <a:spcPct val="100000"/>
                </a:lnSpc>
                <a:spcBef>
                  <a:spcPct val="0"/>
                </a:spcBef>
                <a:buClrTx/>
                <a:buSzTx/>
                <a:buFont typeface="Arial" panose="020B0604020202020204" pitchFamily="34" charset="0"/>
                <a:buNone/>
                <a:defRPr/>
              </a:pPr>
              <a:r>
                <a:rPr lang="zh-CN" altLang="en-US" sz="3600" b="1" dirty="0" smtClean="0">
                  <a:solidFill>
                    <a:srgbClr val="D09E00"/>
                  </a:solidFill>
                  <a:latin typeface="微软雅黑" panose="020B0503020204020204" pitchFamily="34" charset="-122"/>
                  <a:ea typeface="微软雅黑" panose="020B0503020204020204" pitchFamily="34" charset="-122"/>
                  <a:cs typeface="+mj-cs"/>
                </a:rPr>
                <a:t>课文</a:t>
              </a:r>
              <a:r>
                <a:rPr lang="en-US" altLang="zh-CN" sz="3600" b="1" i="1" dirty="0" smtClean="0">
                  <a:solidFill>
                    <a:srgbClr val="D09E00"/>
                  </a:solidFill>
                  <a:latin typeface="微软雅黑" panose="020B0503020204020204" pitchFamily="34" charset="-122"/>
                  <a:ea typeface="微软雅黑" panose="020B0503020204020204" pitchFamily="34" charset="-122"/>
                  <a:cs typeface="+mj-cs"/>
                </a:rPr>
                <a:t>Text 1</a:t>
              </a:r>
              <a:endParaRPr lang="zh-CN" altLang="en-US" sz="3600" b="1" i="1" dirty="0">
                <a:solidFill>
                  <a:srgbClr val="D09E00"/>
                </a:solidFill>
                <a:latin typeface="微软雅黑" panose="020B0503020204020204" pitchFamily="34" charset="-122"/>
                <a:ea typeface="微软雅黑" panose="020B0503020204020204" pitchFamily="34" charset="-122"/>
                <a:cs typeface="+mj-cs"/>
              </a:endParaRPr>
            </a:p>
          </p:txBody>
        </p:sp>
        <p:cxnSp>
          <p:nvCxnSpPr>
            <p:cNvPr id="11" name="直接连接符 10"/>
            <p:cNvCxnSpPr/>
            <p:nvPr/>
          </p:nvCxnSpPr>
          <p:spPr>
            <a:xfrm>
              <a:off x="308629" y="653150"/>
              <a:ext cx="2524299"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82948" name="Rectangle 2"/>
          <p:cNvSpPr>
            <a:spLocks noChangeArrowheads="1"/>
          </p:cNvSpPr>
          <p:nvPr/>
        </p:nvSpPr>
        <p:spPr bwMode="auto">
          <a:xfrm>
            <a:off x="1057275" y="1258888"/>
            <a:ext cx="8656638" cy="5035550"/>
          </a:xfrm>
          <a:prstGeom prst="rect">
            <a:avLst/>
          </a:prstGeom>
          <a:solidFill>
            <a:srgbClr val="0000FF">
              <a:alpha val="14902"/>
            </a:srgbClr>
          </a:solidFill>
          <a:ln w="12700">
            <a:solidFill>
              <a:srgbClr val="0000FF"/>
            </a:solidFill>
            <a:prstDash val="dash"/>
            <a:miter lim="800000"/>
            <a:headEnd/>
            <a:tailEnd/>
          </a:ln>
        </p:spPr>
        <p:txBody>
          <a:bodyPr anchor="ctr"/>
          <a:lstStyle/>
          <a:p>
            <a:endParaRPr lang="zh-CN" altLang="en-US"/>
          </a:p>
        </p:txBody>
      </p:sp>
      <p:sp>
        <p:nvSpPr>
          <p:cNvPr id="14" name="Text Box 3"/>
          <p:cNvSpPr txBox="1">
            <a:spLocks noChangeArrowheads="1"/>
          </p:cNvSpPr>
          <p:nvPr/>
        </p:nvSpPr>
        <p:spPr bwMode="auto">
          <a:xfrm>
            <a:off x="1781175" y="1973263"/>
            <a:ext cx="3633788" cy="2332037"/>
          </a:xfrm>
          <a:prstGeom prst="rect">
            <a:avLst/>
          </a:prstGeom>
          <a:noFill/>
          <a:ln w="9525">
            <a:noFill/>
            <a:miter lim="800000"/>
            <a:headEnd/>
            <a:tailEnd/>
          </a:ln>
        </p:spPr>
        <p:txBody>
          <a:bodyPr>
            <a:spAutoFit/>
          </a:bodyPr>
          <a:lstStyle/>
          <a:p>
            <a:pPr eaLnBrk="1" hangingPunct="1">
              <a:lnSpc>
                <a:spcPct val="140000"/>
              </a:lnSpc>
              <a:defRPr/>
            </a:pPr>
            <a:r>
              <a:rPr lang="en-US" altLang="zh-CN" sz="2400" dirty="0">
                <a:latin typeface="GB Pinyinok-D"/>
                <a:ea typeface="GB Pinyinok-D"/>
                <a:cs typeface="GB Pinyinok-D"/>
                <a:sym typeface="宋体" pitchFamily="2" charset="-122"/>
              </a:rPr>
              <a:t>      </a:t>
            </a:r>
            <a:r>
              <a:rPr lang="en-US" altLang="zh-CN" sz="2400" dirty="0" err="1">
                <a:latin typeface="GB Pinyinok-D" pitchFamily="2" charset="-122"/>
                <a:ea typeface="GB Pinyinok-D" pitchFamily="2" charset="-122"/>
                <a:sym typeface="宋体" pitchFamily="2" charset="-122"/>
              </a:rPr>
              <a:t>Xièxie</a:t>
            </a:r>
            <a:endParaRPr lang="en-US" altLang="zh-CN" sz="2400" dirty="0">
              <a:latin typeface="GB Pinyinok-D" pitchFamily="2" charset="-122"/>
              <a:ea typeface="GB Pinyinok-D" pitchFamily="2" charset="-122"/>
              <a:sym typeface="宋体" pitchFamily="2" charset="-122"/>
            </a:endParaRPr>
          </a:p>
          <a:p>
            <a:pPr eaLnBrk="1" hangingPunct="1">
              <a:lnSpc>
                <a:spcPct val="140000"/>
              </a:lnSpc>
              <a:defRPr/>
            </a:pPr>
            <a:r>
              <a:rPr lang="en-US" altLang="zh-CN" sz="2400" b="1" dirty="0">
                <a:latin typeface="宋体" pitchFamily="2" charset="-122"/>
                <a:sym typeface="宋体" pitchFamily="2" charset="-122"/>
              </a:rPr>
              <a:t>A</a:t>
            </a:r>
            <a:r>
              <a:rPr lang="zh-CN" altLang="en-US" sz="2800" b="1" dirty="0">
                <a:latin typeface="宋体" pitchFamily="2" charset="-122"/>
                <a:sym typeface="宋体" pitchFamily="2" charset="-122"/>
              </a:rPr>
              <a:t>：</a:t>
            </a:r>
            <a:r>
              <a:rPr lang="zh-CN" altLang="en-US" sz="2800" b="1" dirty="0">
                <a:latin typeface="华文楷体" pitchFamily="2" charset="-122"/>
                <a:ea typeface="华文楷体" pitchFamily="2" charset="-122"/>
                <a:sym typeface="宋体" pitchFamily="2" charset="-122"/>
              </a:rPr>
              <a:t>谢谢！</a:t>
            </a:r>
          </a:p>
          <a:p>
            <a:pPr eaLnBrk="1" hangingPunct="1">
              <a:lnSpc>
                <a:spcPct val="140000"/>
              </a:lnSpc>
              <a:defRPr/>
            </a:pPr>
            <a:r>
              <a:rPr lang="en-US" altLang="zh-CN" sz="2400" dirty="0">
                <a:solidFill>
                  <a:srgbClr val="7F7F7F"/>
                </a:solidFill>
                <a:latin typeface="SimSun-ExtB" pitchFamily="49" charset="-122"/>
                <a:ea typeface="SimSun-ExtB" pitchFamily="49" charset="-122"/>
                <a:sym typeface="宋体" pitchFamily="2" charset="-122"/>
              </a:rPr>
              <a:t>   </a:t>
            </a:r>
            <a:r>
              <a:rPr lang="en-US" altLang="zh-CN" sz="2400" dirty="0" err="1">
                <a:solidFill>
                  <a:schemeClr val="bg1">
                    <a:lumMod val="50000"/>
                  </a:schemeClr>
                </a:solidFill>
                <a:latin typeface="GB Pinyinok-D" pitchFamily="2" charset="-122"/>
                <a:ea typeface="GB Pinyinok-D" pitchFamily="2" charset="-122"/>
                <a:sym typeface="宋体" pitchFamily="2" charset="-122"/>
              </a:rPr>
              <a:t>Bú</a:t>
            </a:r>
            <a:r>
              <a:rPr lang="en-US" altLang="zh-CN" sz="2400" dirty="0">
                <a:solidFill>
                  <a:schemeClr val="bg1">
                    <a:lumMod val="50000"/>
                  </a:schemeClr>
                </a:solidFill>
                <a:latin typeface="GB Pinyinok-D" pitchFamily="2" charset="-122"/>
                <a:ea typeface="GB Pinyinok-D" pitchFamily="2" charset="-122"/>
                <a:sym typeface="宋体" pitchFamily="2" charset="-122"/>
              </a:rPr>
              <a:t> </a:t>
            </a:r>
            <a:r>
              <a:rPr lang="en-US" altLang="zh-CN" sz="2400" dirty="0" err="1">
                <a:solidFill>
                  <a:schemeClr val="bg1">
                    <a:lumMod val="50000"/>
                  </a:schemeClr>
                </a:solidFill>
                <a:latin typeface="GB Pinyinok-D" pitchFamily="2" charset="-122"/>
                <a:ea typeface="GB Pinyinok-D" pitchFamily="2" charset="-122"/>
                <a:sym typeface="宋体" pitchFamily="2" charset="-122"/>
              </a:rPr>
              <a:t>xiè</a:t>
            </a:r>
            <a:endParaRPr lang="en-US" altLang="zh-CN" sz="2400" dirty="0">
              <a:solidFill>
                <a:schemeClr val="bg1">
                  <a:lumMod val="50000"/>
                </a:schemeClr>
              </a:solidFill>
              <a:latin typeface="GB Pinyinok-D" pitchFamily="2" charset="-122"/>
              <a:ea typeface="GB Pinyinok-D" pitchFamily="2" charset="-122"/>
              <a:sym typeface="宋体" pitchFamily="2" charset="-122"/>
            </a:endParaRPr>
          </a:p>
          <a:p>
            <a:pPr eaLnBrk="1" hangingPunct="1">
              <a:lnSpc>
                <a:spcPct val="140000"/>
              </a:lnSpc>
              <a:defRPr/>
            </a:pPr>
            <a:r>
              <a:rPr lang="en-US" altLang="zh-CN" sz="2400" b="1" dirty="0">
                <a:solidFill>
                  <a:srgbClr val="7F7F7F"/>
                </a:solidFill>
                <a:latin typeface="宋体" pitchFamily="2" charset="-122"/>
                <a:sym typeface="宋体" pitchFamily="2" charset="-122"/>
              </a:rPr>
              <a:t>B</a:t>
            </a:r>
            <a:r>
              <a:rPr lang="zh-CN" altLang="en-US" sz="2400" b="1" dirty="0">
                <a:solidFill>
                  <a:srgbClr val="7F7F7F"/>
                </a:solidFill>
                <a:latin typeface="宋体" pitchFamily="2" charset="-122"/>
                <a:sym typeface="宋体" pitchFamily="2" charset="-122"/>
              </a:rPr>
              <a:t>：</a:t>
            </a:r>
            <a:r>
              <a:rPr lang="zh-CN" altLang="en-US" sz="2800" b="1" dirty="0">
                <a:solidFill>
                  <a:srgbClr val="7F7F7F"/>
                </a:solidFill>
                <a:latin typeface="华文楷体" pitchFamily="2" charset="-122"/>
                <a:ea typeface="华文楷体" pitchFamily="2" charset="-122"/>
                <a:sym typeface="宋体" pitchFamily="2" charset="-122"/>
              </a:rPr>
              <a:t>不谢！</a:t>
            </a:r>
            <a:endParaRPr lang="zh-CN" altLang="en-US" sz="2400" b="1" dirty="0">
              <a:solidFill>
                <a:srgbClr val="7F7F7F"/>
              </a:solidFill>
              <a:latin typeface="华文楷体" pitchFamily="2" charset="-122"/>
              <a:ea typeface="华文楷体" pitchFamily="2" charset="-122"/>
              <a:sym typeface="宋体" pitchFamily="2" charset="-122"/>
            </a:endParaRPr>
          </a:p>
        </p:txBody>
      </p:sp>
      <p:pic>
        <p:nvPicPr>
          <p:cNvPr id="3074" name="Picture 2"/>
          <p:cNvPicPr>
            <a:picLocks noChangeArrowheads="1"/>
          </p:cNvPicPr>
          <p:nvPr/>
        </p:nvPicPr>
        <p:blipFill>
          <a:blip r:embed="rId4" cstate="print"/>
          <a:stretch>
            <a:fillRect/>
          </a:stretch>
        </p:blipFill>
        <p:spPr bwMode="auto">
          <a:xfrm>
            <a:off x="7519988" y="1830388"/>
            <a:ext cx="1800225" cy="2519362"/>
          </a:xfrm>
          <a:prstGeom prst="rect">
            <a:avLst/>
          </a:prstGeom>
          <a:ln>
            <a:noFill/>
          </a:ln>
          <a:effectLst>
            <a:outerShdw blurRad="292100" dist="139700" dir="2700000" algn="tl" rotWithShape="0">
              <a:srgbClr val="333333">
                <a:alpha val="65000"/>
              </a:srgbClr>
            </a:outerShdw>
          </a:effectLst>
        </p:spPr>
      </p:pic>
      <p:pic>
        <p:nvPicPr>
          <p:cNvPr id="2" name="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046061" y="142876"/>
            <a:ext cx="812800" cy="812800"/>
          </a:xfrm>
          <a:prstGeom prst="rect">
            <a:avLst/>
          </a:prstGeom>
        </p:spPr>
      </p:pic>
    </p:spTree>
    <p:extLst>
      <p:ext uri="{BB962C8B-B14F-4D97-AF65-F5344CB8AC3E}">
        <p14:creationId xmlns:p14="http://schemas.microsoft.com/office/powerpoint/2010/main" val="2088107833"/>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fade">
                                      <p:cBhvr>
                                        <p:cTn id="7" dur="500"/>
                                        <p:tgtEl>
                                          <p:spTgt spid="307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4">
                                            <p:txEl>
                                              <p:pRg st="0" end="0"/>
                                            </p:txEl>
                                          </p:spTgt>
                                        </p:tgtEl>
                                        <p:attrNameLst>
                                          <p:attrName>style.visibility</p:attrName>
                                        </p:attrNameLst>
                                      </p:cBhvr>
                                      <p:to>
                                        <p:strVal val="visible"/>
                                      </p:to>
                                    </p:set>
                                    <p:animEffect transition="in" filter="blinds(horizontal)">
                                      <p:cBhvr>
                                        <p:cTn id="12" dur="500"/>
                                        <p:tgtEl>
                                          <p:spTgt spid="14">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14">
                                            <p:txEl>
                                              <p:pRg st="1" end="1"/>
                                            </p:txEl>
                                          </p:spTgt>
                                        </p:tgtEl>
                                        <p:attrNameLst>
                                          <p:attrName>style.visibility</p:attrName>
                                        </p:attrNameLst>
                                      </p:cBhvr>
                                      <p:to>
                                        <p:strVal val="visible"/>
                                      </p:to>
                                    </p:set>
                                    <p:animEffect transition="in" filter="blinds(horizontal)">
                                      <p:cBhvr>
                                        <p:cTn id="15" dur="500"/>
                                        <p:tgtEl>
                                          <p:spTgt spid="14">
                                            <p:txEl>
                                              <p:pRg st="1" end="1"/>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3" presetClass="entr" presetSubtype="10" fill="hold" nodeType="clickEffect">
                                  <p:stCondLst>
                                    <p:cond delay="0"/>
                                  </p:stCondLst>
                                  <p:childTnLst>
                                    <p:set>
                                      <p:cBhvr>
                                        <p:cTn id="19" dur="1" fill="hold">
                                          <p:stCondLst>
                                            <p:cond delay="0"/>
                                          </p:stCondLst>
                                        </p:cTn>
                                        <p:tgtEl>
                                          <p:spTgt spid="14">
                                            <p:txEl>
                                              <p:pRg st="2" end="2"/>
                                            </p:txEl>
                                          </p:spTgt>
                                        </p:tgtEl>
                                        <p:attrNameLst>
                                          <p:attrName>style.visibility</p:attrName>
                                        </p:attrNameLst>
                                      </p:cBhvr>
                                      <p:to>
                                        <p:strVal val="visible"/>
                                      </p:to>
                                    </p:set>
                                    <p:animEffect transition="in" filter="blinds(horizontal)">
                                      <p:cBhvr>
                                        <p:cTn id="20" dur="500"/>
                                        <p:tgtEl>
                                          <p:spTgt spid="14">
                                            <p:txEl>
                                              <p:pRg st="2" end="2"/>
                                            </p:txEl>
                                          </p:spTgt>
                                        </p:tgtEl>
                                      </p:cBhvr>
                                    </p:animEffect>
                                  </p:childTnLst>
                                </p:cTn>
                              </p:par>
                              <p:par>
                                <p:cTn id="21" presetID="3" presetClass="entr" presetSubtype="10" fill="hold" nodeType="withEffect">
                                  <p:stCondLst>
                                    <p:cond delay="0"/>
                                  </p:stCondLst>
                                  <p:childTnLst>
                                    <p:set>
                                      <p:cBhvr>
                                        <p:cTn id="22" dur="1" fill="hold">
                                          <p:stCondLst>
                                            <p:cond delay="0"/>
                                          </p:stCondLst>
                                        </p:cTn>
                                        <p:tgtEl>
                                          <p:spTgt spid="14">
                                            <p:txEl>
                                              <p:pRg st="3" end="3"/>
                                            </p:txEl>
                                          </p:spTgt>
                                        </p:tgtEl>
                                        <p:attrNameLst>
                                          <p:attrName>style.visibility</p:attrName>
                                        </p:attrNameLst>
                                      </p:cBhvr>
                                      <p:to>
                                        <p:strVal val="visible"/>
                                      </p:to>
                                    </p:set>
                                    <p:animEffect transition="in" filter="blinds(horizontal)">
                                      <p:cBhvr>
                                        <p:cTn id="23" dur="500"/>
                                        <p:tgtEl>
                                          <p:spTgt spid="1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4" restart="whenNotActive" fill="hold" evtFilter="cancelBubble" nodeType="interactiveSeq">
                <p:stCondLst>
                  <p:cond evt="onClick" delay="0">
                    <p:tgtEl>
                      <p:spTgt spid="2"/>
                    </p:tgtEl>
                  </p:cond>
                </p:stCondLst>
                <p:endSync evt="end" delay="0">
                  <p:rtn val="all"/>
                </p:endSync>
                <p:childTnLst>
                  <p:par>
                    <p:cTn id="25" fill="hold">
                      <p:stCondLst>
                        <p:cond delay="0"/>
                      </p:stCondLst>
                      <p:childTnLst>
                        <p:par>
                          <p:cTn id="26" fill="hold">
                            <p:stCondLst>
                              <p:cond delay="0"/>
                            </p:stCondLst>
                            <p:childTnLst>
                              <p:par>
                                <p:cTn id="27" presetID="1" presetClass="mediacall" presetSubtype="0" fill="hold" nodeType="clickEffect">
                                  <p:stCondLst>
                                    <p:cond delay="0"/>
                                  </p:stCondLst>
                                  <p:childTnLst>
                                    <p:cmd type="call" cmd="playFrom(0.0)">
                                      <p:cBhvr>
                                        <p:cTn id="28" dur="16880" fill="hold"/>
                                        <p:tgtEl>
                                          <p:spTgt spid="2"/>
                                        </p:tgtEl>
                                      </p:cBhvr>
                                    </p:cmd>
                                  </p:childTnLst>
                                </p:cTn>
                              </p:par>
                            </p:childTnLst>
                          </p:cTn>
                        </p:par>
                      </p:childTnLst>
                    </p:cTn>
                  </p:par>
                </p:childTnLst>
              </p:cTn>
              <p:nextCondLst>
                <p:cond evt="onClick" delay="0">
                  <p:tgtEl>
                    <p:spTgt spid="2"/>
                  </p:tgtEl>
                </p:cond>
              </p:nextCondLst>
            </p:seq>
            <p:audio>
              <p:cMediaNode vol="80000">
                <p:cTn id="29"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4994" name="AutoShape 4"/>
          <p:cNvCxnSpPr>
            <a:cxnSpLocks noChangeShapeType="1"/>
          </p:cNvCxnSpPr>
          <p:nvPr/>
        </p:nvCxnSpPr>
        <p:spPr bwMode="auto">
          <a:xfrm flipH="1" flipV="1">
            <a:off x="119063" y="-15875"/>
            <a:ext cx="12700" cy="6872288"/>
          </a:xfrm>
          <a:prstGeom prst="straightConnector1">
            <a:avLst/>
          </a:prstGeom>
          <a:noFill/>
          <a:ln w="228600">
            <a:solidFill>
              <a:srgbClr val="003399"/>
            </a:solidFill>
            <a:round/>
            <a:headEnd/>
            <a:tailEnd/>
          </a:ln>
        </p:spPr>
      </p:cxnSp>
      <p:grpSp>
        <p:nvGrpSpPr>
          <p:cNvPr id="84995" name="组合 8"/>
          <p:cNvGrpSpPr>
            <a:grpSpLocks/>
          </p:cNvGrpSpPr>
          <p:nvPr/>
        </p:nvGrpSpPr>
        <p:grpSpPr bwMode="auto">
          <a:xfrm>
            <a:off x="307975" y="6350"/>
            <a:ext cx="2525713" cy="646113"/>
            <a:chOff x="308629" y="6819"/>
            <a:chExt cx="2524299" cy="646331"/>
          </a:xfrm>
        </p:grpSpPr>
        <p:sp>
          <p:nvSpPr>
            <p:cNvPr id="10" name="Text Box 4"/>
            <p:cNvSpPr txBox="1">
              <a:spLocks noChangeArrowheads="1"/>
            </p:cNvSpPr>
            <p:nvPr/>
          </p:nvSpPr>
          <p:spPr bwMode="auto">
            <a:xfrm>
              <a:off x="329255" y="6819"/>
              <a:ext cx="2503673" cy="646331"/>
            </a:xfrm>
            <a:prstGeom prst="rect">
              <a:avLst/>
            </a:prstGeom>
            <a:noFill/>
            <a:ln>
              <a:noFill/>
            </a:ln>
            <a:extLst/>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eaLnBrk="1" hangingPunct="1">
                <a:lnSpc>
                  <a:spcPct val="100000"/>
                </a:lnSpc>
                <a:spcBef>
                  <a:spcPct val="0"/>
                </a:spcBef>
                <a:buClrTx/>
                <a:buSzTx/>
                <a:buFont typeface="Arial" panose="020B0604020202020204" pitchFamily="34" charset="0"/>
                <a:buNone/>
                <a:defRPr/>
              </a:pPr>
              <a:r>
                <a:rPr lang="zh-CN" altLang="en-US" sz="3600" b="1" dirty="0" smtClean="0">
                  <a:solidFill>
                    <a:srgbClr val="D09E00"/>
                  </a:solidFill>
                  <a:latin typeface="微软雅黑" panose="020B0503020204020204" pitchFamily="34" charset="-122"/>
                  <a:ea typeface="微软雅黑" panose="020B0503020204020204" pitchFamily="34" charset="-122"/>
                  <a:cs typeface="+mj-cs"/>
                </a:rPr>
                <a:t>课文</a:t>
              </a:r>
              <a:r>
                <a:rPr lang="en-US" altLang="zh-CN" sz="3600" b="1" i="1" dirty="0" smtClean="0">
                  <a:solidFill>
                    <a:srgbClr val="D09E00"/>
                  </a:solidFill>
                  <a:latin typeface="微软雅黑" panose="020B0503020204020204" pitchFamily="34" charset="-122"/>
                  <a:ea typeface="微软雅黑" panose="020B0503020204020204" pitchFamily="34" charset="-122"/>
                  <a:cs typeface="+mj-cs"/>
                </a:rPr>
                <a:t>Text 2</a:t>
              </a:r>
              <a:endParaRPr lang="zh-CN" altLang="en-US" sz="3600" b="1" i="1" dirty="0">
                <a:solidFill>
                  <a:srgbClr val="D09E00"/>
                </a:solidFill>
                <a:latin typeface="微软雅黑" panose="020B0503020204020204" pitchFamily="34" charset="-122"/>
                <a:ea typeface="微软雅黑" panose="020B0503020204020204" pitchFamily="34" charset="-122"/>
                <a:cs typeface="+mj-cs"/>
              </a:endParaRPr>
            </a:p>
          </p:txBody>
        </p:sp>
        <p:cxnSp>
          <p:nvCxnSpPr>
            <p:cNvPr id="11" name="直接连接符 10"/>
            <p:cNvCxnSpPr/>
            <p:nvPr/>
          </p:nvCxnSpPr>
          <p:spPr>
            <a:xfrm>
              <a:off x="308629" y="653150"/>
              <a:ext cx="2524299"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84996" name="Rectangle 2"/>
          <p:cNvSpPr>
            <a:spLocks noChangeArrowheads="1"/>
          </p:cNvSpPr>
          <p:nvPr/>
        </p:nvSpPr>
        <p:spPr bwMode="auto">
          <a:xfrm>
            <a:off x="1057275" y="1258888"/>
            <a:ext cx="8656638" cy="5035550"/>
          </a:xfrm>
          <a:prstGeom prst="rect">
            <a:avLst/>
          </a:prstGeom>
          <a:solidFill>
            <a:srgbClr val="058576">
              <a:alpha val="14902"/>
            </a:srgbClr>
          </a:solidFill>
          <a:ln w="12700">
            <a:solidFill>
              <a:srgbClr val="288149"/>
            </a:solidFill>
            <a:prstDash val="dash"/>
            <a:miter lim="800000"/>
            <a:headEnd/>
            <a:tailEnd/>
          </a:ln>
        </p:spPr>
        <p:txBody>
          <a:bodyPr anchor="ctr"/>
          <a:lstStyle/>
          <a:p>
            <a:endParaRPr lang="zh-CN" altLang="en-US"/>
          </a:p>
        </p:txBody>
      </p:sp>
      <p:sp>
        <p:nvSpPr>
          <p:cNvPr id="14" name="Text Box 3"/>
          <p:cNvSpPr txBox="1">
            <a:spLocks noChangeArrowheads="1"/>
          </p:cNvSpPr>
          <p:nvPr/>
        </p:nvSpPr>
        <p:spPr bwMode="auto">
          <a:xfrm>
            <a:off x="1781175" y="1973263"/>
            <a:ext cx="3633788" cy="2332037"/>
          </a:xfrm>
          <a:prstGeom prst="rect">
            <a:avLst/>
          </a:prstGeom>
          <a:noFill/>
          <a:ln>
            <a:noFill/>
          </a:ln>
          <a:extLst/>
        </p:spPr>
        <p:txBody>
          <a:bodyPr>
            <a:spAutoFit/>
          </a:bodyPr>
          <a:lstStyle>
            <a:lvl1pPr>
              <a:spcBef>
                <a:spcPct val="20000"/>
              </a:spcBef>
              <a:buChar char="•"/>
              <a:defRPr sz="3200">
                <a:solidFill>
                  <a:schemeClr val="tx1"/>
                </a:solidFill>
                <a:latin typeface="Arial" panose="020B0604020202020204" pitchFamily="34" charset="0"/>
                <a:ea typeface="宋体"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宋体"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eaLnBrk="1" hangingPunct="1">
              <a:lnSpc>
                <a:spcPct val="140000"/>
              </a:lnSpc>
              <a:spcBef>
                <a:spcPct val="0"/>
              </a:spcBef>
              <a:buFontTx/>
              <a:buNone/>
              <a:defRPr/>
            </a:pPr>
            <a:r>
              <a:rPr lang="en-US" altLang="zh-CN" sz="2400" dirty="0" smtClean="0">
                <a:latin typeface="SimSun-ExtB" pitchFamily="49" charset="-122"/>
                <a:ea typeface="SimSun-ExtB" pitchFamily="49" charset="-122"/>
                <a:sym typeface="宋体" panose="02010600030101010101" pitchFamily="2" charset="-122"/>
              </a:rPr>
              <a:t>    </a:t>
            </a:r>
            <a:r>
              <a:rPr lang="en-US" altLang="zh-CN" sz="2400" dirty="0" err="1" smtClean="0">
                <a:latin typeface="GB Pinyinok-D" pitchFamily="2" charset="-122"/>
                <a:ea typeface="GB Pinyinok-D" pitchFamily="2" charset="-122"/>
                <a:sym typeface="宋体" panose="02010600030101010101" pitchFamily="2" charset="-122"/>
              </a:rPr>
              <a:t>Xièxie</a:t>
            </a:r>
            <a:r>
              <a:rPr lang="en-US" altLang="zh-CN" sz="2400" dirty="0" smtClean="0">
                <a:latin typeface="GB Pinyinok-D" pitchFamily="2" charset="-122"/>
                <a:ea typeface="GB Pinyinok-D" pitchFamily="2" charset="-122"/>
                <a:sym typeface="宋体" panose="02010600030101010101" pitchFamily="2" charset="-122"/>
              </a:rPr>
              <a:t> </a:t>
            </a:r>
            <a:r>
              <a:rPr lang="en-US" altLang="zh-CN" sz="2400" dirty="0" err="1" smtClean="0">
                <a:latin typeface="GB Pinyinok-D" pitchFamily="2" charset="-122"/>
                <a:ea typeface="GB Pinyinok-D" pitchFamily="2" charset="-122"/>
                <a:sym typeface="宋体" panose="02010600030101010101" pitchFamily="2" charset="-122"/>
              </a:rPr>
              <a:t>nǐ</a:t>
            </a:r>
            <a:endParaRPr lang="en-US" altLang="zh-CN" sz="2400" dirty="0" smtClean="0">
              <a:latin typeface="GB Pinyinok-D" pitchFamily="2" charset="-122"/>
              <a:ea typeface="GB Pinyinok-D" pitchFamily="2" charset="-122"/>
              <a:sym typeface="宋体" panose="02010600030101010101" pitchFamily="2" charset="-122"/>
            </a:endParaRPr>
          </a:p>
          <a:p>
            <a:pPr eaLnBrk="1" hangingPunct="1">
              <a:lnSpc>
                <a:spcPct val="140000"/>
              </a:lnSpc>
              <a:spcBef>
                <a:spcPct val="0"/>
              </a:spcBef>
              <a:buFontTx/>
              <a:buNone/>
              <a:defRPr/>
            </a:pPr>
            <a:r>
              <a:rPr lang="en-US" altLang="zh-CN" sz="2400" b="1" dirty="0" smtClean="0">
                <a:latin typeface="宋体" panose="02010600030101010101" pitchFamily="2" charset="-122"/>
                <a:sym typeface="宋体" panose="02010600030101010101" pitchFamily="2" charset="-122"/>
              </a:rPr>
              <a:t>A</a:t>
            </a:r>
            <a:r>
              <a:rPr lang="zh-CN" altLang="en-US" sz="2800" b="1" dirty="0" smtClean="0">
                <a:latin typeface="宋体" panose="02010600030101010101" pitchFamily="2" charset="-122"/>
                <a:sym typeface="宋体" panose="02010600030101010101" pitchFamily="2" charset="-122"/>
              </a:rPr>
              <a:t>：</a:t>
            </a:r>
            <a:r>
              <a:rPr lang="zh-CN" altLang="en-US" sz="2800" b="1" dirty="0" smtClean="0">
                <a:latin typeface="华文楷体" panose="02010600040101010101" pitchFamily="2" charset="-122"/>
                <a:ea typeface="华文楷体" panose="02010600040101010101" pitchFamily="2" charset="-122"/>
                <a:sym typeface="宋体" panose="02010600030101010101" pitchFamily="2" charset="-122"/>
              </a:rPr>
              <a:t>谢谢  你！</a:t>
            </a:r>
            <a:endParaRPr lang="zh-CN" altLang="en-US" sz="2800" b="1" dirty="0">
              <a:latin typeface="华文楷体" panose="02010600040101010101" pitchFamily="2" charset="-122"/>
              <a:ea typeface="华文楷体" panose="02010600040101010101" pitchFamily="2" charset="-122"/>
              <a:sym typeface="宋体" panose="02010600030101010101" pitchFamily="2" charset="-122"/>
            </a:endParaRPr>
          </a:p>
          <a:p>
            <a:pPr eaLnBrk="1" hangingPunct="1">
              <a:lnSpc>
                <a:spcPct val="140000"/>
              </a:lnSpc>
              <a:spcBef>
                <a:spcPct val="0"/>
              </a:spcBef>
              <a:buFontTx/>
              <a:buNone/>
              <a:defRPr/>
            </a:pPr>
            <a:r>
              <a:rPr lang="en-US" altLang="zh-CN" sz="2400" dirty="0" smtClean="0">
                <a:solidFill>
                  <a:schemeClr val="bg1">
                    <a:lumMod val="50000"/>
                  </a:schemeClr>
                </a:solidFill>
                <a:latin typeface="SimSun-ExtB" pitchFamily="49" charset="-122"/>
                <a:ea typeface="SimSun-ExtB" pitchFamily="49" charset="-122"/>
                <a:sym typeface="宋体" panose="02010600030101010101" pitchFamily="2" charset="-122"/>
              </a:rPr>
              <a:t>    </a:t>
            </a:r>
            <a:r>
              <a:rPr lang="en-US" altLang="zh-CN" sz="2400" dirty="0" err="1" smtClean="0">
                <a:solidFill>
                  <a:schemeClr val="bg1">
                    <a:lumMod val="50000"/>
                  </a:schemeClr>
                </a:solidFill>
                <a:latin typeface="GB Pinyinok-D" pitchFamily="2" charset="-122"/>
                <a:ea typeface="GB Pinyinok-D" pitchFamily="2" charset="-122"/>
                <a:sym typeface="宋体" panose="02010600030101010101" pitchFamily="2" charset="-122"/>
              </a:rPr>
              <a:t>Bú</a:t>
            </a:r>
            <a:r>
              <a:rPr lang="en-US" altLang="zh-CN" sz="2400" dirty="0" smtClean="0">
                <a:solidFill>
                  <a:schemeClr val="bg1">
                    <a:lumMod val="50000"/>
                  </a:schemeClr>
                </a:solidFill>
                <a:latin typeface="GB Pinyinok-D" pitchFamily="2" charset="-122"/>
                <a:ea typeface="GB Pinyinok-D" pitchFamily="2" charset="-122"/>
                <a:sym typeface="宋体" panose="02010600030101010101" pitchFamily="2" charset="-122"/>
              </a:rPr>
              <a:t> </a:t>
            </a:r>
            <a:r>
              <a:rPr lang="en-US" altLang="zh-CN" sz="2400" dirty="0" err="1" smtClean="0">
                <a:solidFill>
                  <a:schemeClr val="bg1">
                    <a:lumMod val="50000"/>
                  </a:schemeClr>
                </a:solidFill>
                <a:latin typeface="GB Pinyinok-D" pitchFamily="2" charset="-122"/>
                <a:ea typeface="GB Pinyinok-D" pitchFamily="2" charset="-122"/>
                <a:sym typeface="宋体" panose="02010600030101010101" pitchFamily="2" charset="-122"/>
              </a:rPr>
              <a:t>kèqi</a:t>
            </a:r>
            <a:endParaRPr lang="en-US" altLang="zh-CN" sz="2400" b="1" dirty="0" smtClean="0">
              <a:solidFill>
                <a:schemeClr val="bg1">
                  <a:lumMod val="50000"/>
                </a:schemeClr>
              </a:solidFill>
              <a:latin typeface="GB Pinyinok-D" pitchFamily="2" charset="-122"/>
              <a:ea typeface="GB Pinyinok-D" pitchFamily="2" charset="-122"/>
              <a:sym typeface="宋体" panose="02010600030101010101" pitchFamily="2" charset="-122"/>
            </a:endParaRPr>
          </a:p>
          <a:p>
            <a:pPr eaLnBrk="1" hangingPunct="1">
              <a:lnSpc>
                <a:spcPct val="140000"/>
              </a:lnSpc>
              <a:spcBef>
                <a:spcPct val="0"/>
              </a:spcBef>
              <a:buFontTx/>
              <a:buNone/>
              <a:defRPr/>
            </a:pPr>
            <a:r>
              <a:rPr lang="en-US" altLang="zh-CN" sz="2400" b="1" dirty="0" smtClean="0">
                <a:solidFill>
                  <a:schemeClr val="bg1">
                    <a:lumMod val="50000"/>
                  </a:schemeClr>
                </a:solidFill>
                <a:latin typeface="宋体" panose="02010600030101010101" pitchFamily="2" charset="-122"/>
                <a:sym typeface="宋体" panose="02010600030101010101" pitchFamily="2" charset="-122"/>
              </a:rPr>
              <a:t>B</a:t>
            </a:r>
            <a:r>
              <a:rPr lang="zh-CN" altLang="en-US" sz="2400" b="1" dirty="0" smtClean="0">
                <a:solidFill>
                  <a:schemeClr val="bg1">
                    <a:lumMod val="50000"/>
                  </a:schemeClr>
                </a:solidFill>
                <a:latin typeface="宋体" panose="02010600030101010101" pitchFamily="2" charset="-122"/>
                <a:sym typeface="宋体" panose="02010600030101010101" pitchFamily="2" charset="-122"/>
              </a:rPr>
              <a:t>：</a:t>
            </a:r>
            <a:r>
              <a:rPr lang="zh-CN" altLang="en-US" sz="2800" b="1" dirty="0" smtClean="0">
                <a:solidFill>
                  <a:schemeClr val="bg1">
                    <a:lumMod val="50000"/>
                  </a:schemeClr>
                </a:solidFill>
                <a:latin typeface="华文楷体" pitchFamily="2" charset="-122"/>
                <a:ea typeface="华文楷体" pitchFamily="2" charset="-122"/>
                <a:sym typeface="宋体" panose="02010600030101010101" pitchFamily="2" charset="-122"/>
              </a:rPr>
              <a:t>不 客气！</a:t>
            </a:r>
            <a:endParaRPr lang="zh-CN" altLang="en-US" sz="2400" b="1" dirty="0">
              <a:solidFill>
                <a:schemeClr val="bg1">
                  <a:lumMod val="50000"/>
                </a:schemeClr>
              </a:solidFill>
              <a:latin typeface="华文楷体" pitchFamily="2" charset="-122"/>
              <a:ea typeface="华文楷体" pitchFamily="2" charset="-122"/>
              <a:sym typeface="宋体" panose="02010600030101010101" pitchFamily="2" charset="-122"/>
            </a:endParaRPr>
          </a:p>
        </p:txBody>
      </p:sp>
      <p:pic>
        <p:nvPicPr>
          <p:cNvPr id="3074" name="Picture 2"/>
          <p:cNvPicPr>
            <a:picLocks noChangeAspect="1" noChangeArrowheads="1"/>
          </p:cNvPicPr>
          <p:nvPr/>
        </p:nvPicPr>
        <p:blipFill>
          <a:blip r:embed="rId4" cstate="print"/>
          <a:stretch>
            <a:fillRect/>
          </a:stretch>
        </p:blipFill>
        <p:spPr bwMode="auto">
          <a:xfrm>
            <a:off x="6924675" y="1939925"/>
            <a:ext cx="2520950" cy="1679575"/>
          </a:xfrm>
          <a:prstGeom prst="rect">
            <a:avLst/>
          </a:prstGeom>
          <a:ln>
            <a:noFill/>
          </a:ln>
          <a:effectLst>
            <a:outerShdw blurRad="292100" dist="139700" dir="2700000" algn="tl" rotWithShape="0">
              <a:srgbClr val="333333">
                <a:alpha val="65000"/>
              </a:srgbClr>
            </a:outerShdw>
          </a:effectLst>
        </p:spPr>
      </p:pic>
      <p:pic>
        <p:nvPicPr>
          <p:cNvPr id="2" name="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968569" y="329406"/>
            <a:ext cx="812800" cy="812800"/>
          </a:xfrm>
          <a:prstGeom prst="rect">
            <a:avLst/>
          </a:prstGeom>
        </p:spPr>
      </p:pic>
    </p:spTree>
    <p:extLst>
      <p:ext uri="{BB962C8B-B14F-4D97-AF65-F5344CB8AC3E}">
        <p14:creationId xmlns:p14="http://schemas.microsoft.com/office/powerpoint/2010/main" val="162860463"/>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fade">
                                      <p:cBhvr>
                                        <p:cTn id="7" dur="500"/>
                                        <p:tgtEl>
                                          <p:spTgt spid="307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4">
                                            <p:txEl>
                                              <p:pRg st="0" end="0"/>
                                            </p:txEl>
                                          </p:spTgt>
                                        </p:tgtEl>
                                        <p:attrNameLst>
                                          <p:attrName>style.visibility</p:attrName>
                                        </p:attrNameLst>
                                      </p:cBhvr>
                                      <p:to>
                                        <p:strVal val="visible"/>
                                      </p:to>
                                    </p:set>
                                    <p:animEffect transition="in" filter="blinds(horizontal)">
                                      <p:cBhvr>
                                        <p:cTn id="12" dur="500"/>
                                        <p:tgtEl>
                                          <p:spTgt spid="14">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14">
                                            <p:txEl>
                                              <p:pRg st="1" end="1"/>
                                            </p:txEl>
                                          </p:spTgt>
                                        </p:tgtEl>
                                        <p:attrNameLst>
                                          <p:attrName>style.visibility</p:attrName>
                                        </p:attrNameLst>
                                      </p:cBhvr>
                                      <p:to>
                                        <p:strVal val="visible"/>
                                      </p:to>
                                    </p:set>
                                    <p:animEffect transition="in" filter="blinds(horizontal)">
                                      <p:cBhvr>
                                        <p:cTn id="15" dur="500"/>
                                        <p:tgtEl>
                                          <p:spTgt spid="14">
                                            <p:txEl>
                                              <p:pRg st="1" end="1"/>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3" presetClass="entr" presetSubtype="10" fill="hold" nodeType="clickEffect">
                                  <p:stCondLst>
                                    <p:cond delay="0"/>
                                  </p:stCondLst>
                                  <p:childTnLst>
                                    <p:set>
                                      <p:cBhvr>
                                        <p:cTn id="19" dur="1" fill="hold">
                                          <p:stCondLst>
                                            <p:cond delay="0"/>
                                          </p:stCondLst>
                                        </p:cTn>
                                        <p:tgtEl>
                                          <p:spTgt spid="14">
                                            <p:txEl>
                                              <p:pRg st="2" end="2"/>
                                            </p:txEl>
                                          </p:spTgt>
                                        </p:tgtEl>
                                        <p:attrNameLst>
                                          <p:attrName>style.visibility</p:attrName>
                                        </p:attrNameLst>
                                      </p:cBhvr>
                                      <p:to>
                                        <p:strVal val="visible"/>
                                      </p:to>
                                    </p:set>
                                    <p:animEffect transition="in" filter="blinds(horizontal)">
                                      <p:cBhvr>
                                        <p:cTn id="20" dur="500"/>
                                        <p:tgtEl>
                                          <p:spTgt spid="14">
                                            <p:txEl>
                                              <p:pRg st="2" end="2"/>
                                            </p:txEl>
                                          </p:spTgt>
                                        </p:tgtEl>
                                      </p:cBhvr>
                                    </p:animEffect>
                                  </p:childTnLst>
                                </p:cTn>
                              </p:par>
                              <p:par>
                                <p:cTn id="21" presetID="3" presetClass="entr" presetSubtype="10" fill="hold" nodeType="withEffect">
                                  <p:stCondLst>
                                    <p:cond delay="0"/>
                                  </p:stCondLst>
                                  <p:childTnLst>
                                    <p:set>
                                      <p:cBhvr>
                                        <p:cTn id="22" dur="1" fill="hold">
                                          <p:stCondLst>
                                            <p:cond delay="0"/>
                                          </p:stCondLst>
                                        </p:cTn>
                                        <p:tgtEl>
                                          <p:spTgt spid="14">
                                            <p:txEl>
                                              <p:pRg st="3" end="3"/>
                                            </p:txEl>
                                          </p:spTgt>
                                        </p:tgtEl>
                                        <p:attrNameLst>
                                          <p:attrName>style.visibility</p:attrName>
                                        </p:attrNameLst>
                                      </p:cBhvr>
                                      <p:to>
                                        <p:strVal val="visible"/>
                                      </p:to>
                                    </p:set>
                                    <p:animEffect transition="in" filter="blinds(horizontal)">
                                      <p:cBhvr>
                                        <p:cTn id="23" dur="500"/>
                                        <p:tgtEl>
                                          <p:spTgt spid="1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4" restart="whenNotActive" fill="hold" evtFilter="cancelBubble" nodeType="interactiveSeq">
                <p:stCondLst>
                  <p:cond evt="onClick" delay="0">
                    <p:tgtEl>
                      <p:spTgt spid="2"/>
                    </p:tgtEl>
                  </p:cond>
                </p:stCondLst>
                <p:endSync evt="end" delay="0">
                  <p:rtn val="all"/>
                </p:endSync>
                <p:childTnLst>
                  <p:par>
                    <p:cTn id="25" fill="hold">
                      <p:stCondLst>
                        <p:cond delay="0"/>
                      </p:stCondLst>
                      <p:childTnLst>
                        <p:par>
                          <p:cTn id="26" fill="hold">
                            <p:stCondLst>
                              <p:cond delay="0"/>
                            </p:stCondLst>
                            <p:childTnLst>
                              <p:par>
                                <p:cTn id="27" presetID="1" presetClass="mediacall" presetSubtype="0" fill="hold" nodeType="clickEffect">
                                  <p:stCondLst>
                                    <p:cond delay="0"/>
                                  </p:stCondLst>
                                  <p:childTnLst>
                                    <p:cmd type="call" cmd="playFrom(0.0)">
                                      <p:cBhvr>
                                        <p:cTn id="28" dur="6873" fill="hold"/>
                                        <p:tgtEl>
                                          <p:spTgt spid="2"/>
                                        </p:tgtEl>
                                      </p:cBhvr>
                                    </p:cmd>
                                  </p:childTnLst>
                                </p:cTn>
                              </p:par>
                            </p:childTnLst>
                          </p:cTn>
                        </p:par>
                      </p:childTnLst>
                    </p:cTn>
                  </p:par>
                </p:childTnLst>
              </p:cTn>
              <p:nextCondLst>
                <p:cond evt="onClick" delay="0">
                  <p:tgtEl>
                    <p:spTgt spid="2"/>
                  </p:tgtEl>
                </p:cond>
              </p:nextCondLst>
            </p:seq>
            <p:audio>
              <p:cMediaNode vol="80000">
                <p:cTn id="29"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7042" name="AutoShape 4"/>
          <p:cNvCxnSpPr>
            <a:cxnSpLocks noChangeShapeType="1"/>
          </p:cNvCxnSpPr>
          <p:nvPr/>
        </p:nvCxnSpPr>
        <p:spPr bwMode="auto">
          <a:xfrm flipH="1" flipV="1">
            <a:off x="119063" y="-15875"/>
            <a:ext cx="12700" cy="6872288"/>
          </a:xfrm>
          <a:prstGeom prst="straightConnector1">
            <a:avLst/>
          </a:prstGeom>
          <a:noFill/>
          <a:ln w="228600">
            <a:solidFill>
              <a:srgbClr val="003399"/>
            </a:solidFill>
            <a:round/>
            <a:headEnd/>
            <a:tailEnd/>
          </a:ln>
        </p:spPr>
      </p:cxnSp>
      <p:grpSp>
        <p:nvGrpSpPr>
          <p:cNvPr id="87043" name="组合 8"/>
          <p:cNvGrpSpPr>
            <a:grpSpLocks/>
          </p:cNvGrpSpPr>
          <p:nvPr/>
        </p:nvGrpSpPr>
        <p:grpSpPr bwMode="auto">
          <a:xfrm>
            <a:off x="307975" y="6350"/>
            <a:ext cx="2525713" cy="646113"/>
            <a:chOff x="308629" y="6819"/>
            <a:chExt cx="2524299" cy="646331"/>
          </a:xfrm>
        </p:grpSpPr>
        <p:sp>
          <p:nvSpPr>
            <p:cNvPr id="10" name="Text Box 4"/>
            <p:cNvSpPr txBox="1">
              <a:spLocks noChangeArrowheads="1"/>
            </p:cNvSpPr>
            <p:nvPr/>
          </p:nvSpPr>
          <p:spPr bwMode="auto">
            <a:xfrm>
              <a:off x="329255" y="6819"/>
              <a:ext cx="2503673" cy="646331"/>
            </a:xfrm>
            <a:prstGeom prst="rect">
              <a:avLst/>
            </a:prstGeom>
            <a:noFill/>
            <a:ln>
              <a:noFill/>
            </a:ln>
            <a:extLst/>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eaLnBrk="1" hangingPunct="1">
                <a:lnSpc>
                  <a:spcPct val="100000"/>
                </a:lnSpc>
                <a:spcBef>
                  <a:spcPct val="0"/>
                </a:spcBef>
                <a:buClrTx/>
                <a:buSzTx/>
                <a:buFont typeface="Arial" panose="020B0604020202020204" pitchFamily="34" charset="0"/>
                <a:buNone/>
                <a:defRPr/>
              </a:pPr>
              <a:r>
                <a:rPr lang="zh-CN" altLang="en-US" sz="3600" b="1" dirty="0" smtClean="0">
                  <a:solidFill>
                    <a:srgbClr val="D09E00"/>
                  </a:solidFill>
                  <a:latin typeface="微软雅黑" panose="020B0503020204020204" pitchFamily="34" charset="-122"/>
                  <a:ea typeface="微软雅黑" panose="020B0503020204020204" pitchFamily="34" charset="-122"/>
                  <a:cs typeface="+mj-cs"/>
                </a:rPr>
                <a:t>课文</a:t>
              </a:r>
              <a:r>
                <a:rPr lang="en-US" altLang="zh-CN" sz="3600" b="1" i="1" dirty="0" smtClean="0">
                  <a:solidFill>
                    <a:srgbClr val="D09E00"/>
                  </a:solidFill>
                  <a:latin typeface="微软雅黑" panose="020B0503020204020204" pitchFamily="34" charset="-122"/>
                  <a:ea typeface="微软雅黑" panose="020B0503020204020204" pitchFamily="34" charset="-122"/>
                  <a:cs typeface="+mj-cs"/>
                </a:rPr>
                <a:t>Text 3</a:t>
              </a:r>
              <a:endParaRPr lang="zh-CN" altLang="en-US" sz="3600" b="1" i="1" dirty="0">
                <a:solidFill>
                  <a:srgbClr val="D09E00"/>
                </a:solidFill>
                <a:latin typeface="微软雅黑" panose="020B0503020204020204" pitchFamily="34" charset="-122"/>
                <a:ea typeface="微软雅黑" panose="020B0503020204020204" pitchFamily="34" charset="-122"/>
                <a:cs typeface="+mj-cs"/>
              </a:endParaRPr>
            </a:p>
          </p:txBody>
        </p:sp>
        <p:cxnSp>
          <p:nvCxnSpPr>
            <p:cNvPr id="11" name="直接连接符 10"/>
            <p:cNvCxnSpPr/>
            <p:nvPr/>
          </p:nvCxnSpPr>
          <p:spPr>
            <a:xfrm>
              <a:off x="308629" y="653150"/>
              <a:ext cx="2524299"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13" name="Rectangle 2"/>
          <p:cNvSpPr>
            <a:spLocks noChangeArrowheads="1"/>
          </p:cNvSpPr>
          <p:nvPr/>
        </p:nvSpPr>
        <p:spPr bwMode="auto">
          <a:xfrm>
            <a:off x="1057275" y="1258888"/>
            <a:ext cx="8656638" cy="5035550"/>
          </a:xfrm>
          <a:prstGeom prst="rect">
            <a:avLst/>
          </a:prstGeom>
          <a:solidFill>
            <a:schemeClr val="accent4">
              <a:alpha val="14902"/>
            </a:schemeClr>
          </a:solidFill>
          <a:ln w="12700">
            <a:solidFill>
              <a:schemeClr val="accent4"/>
            </a:solidFill>
            <a:prstDash val="dash"/>
            <a:miter lim="800000"/>
            <a:headEnd/>
            <a:tailEnd/>
          </a:ln>
        </p:spPr>
        <p:txBody>
          <a:bodyPr anchor="ctr"/>
          <a:lstStyle>
            <a:lvl1pPr>
              <a:spcBef>
                <a:spcPct val="20000"/>
              </a:spcBef>
              <a:buChar char="•"/>
              <a:defRPr sz="3200">
                <a:solidFill>
                  <a:schemeClr val="tx1"/>
                </a:solidFill>
                <a:latin typeface="Arial" panose="020B0604020202020204" pitchFamily="34" charset="0"/>
                <a:ea typeface="宋体"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宋体"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a:spcBef>
                <a:spcPct val="0"/>
              </a:spcBef>
              <a:buFontTx/>
              <a:buNone/>
              <a:defRPr/>
            </a:pPr>
            <a:r>
              <a:rPr lang="en-US" altLang="zh-CN" sz="1800" dirty="0" smtClean="0"/>
              <a:t> </a:t>
            </a:r>
            <a:endParaRPr lang="zh-CN" altLang="en-US" sz="1800" dirty="0"/>
          </a:p>
        </p:txBody>
      </p:sp>
      <p:sp>
        <p:nvSpPr>
          <p:cNvPr id="14" name="Text Box 3"/>
          <p:cNvSpPr txBox="1">
            <a:spLocks noChangeArrowheads="1"/>
          </p:cNvSpPr>
          <p:nvPr/>
        </p:nvSpPr>
        <p:spPr bwMode="auto">
          <a:xfrm>
            <a:off x="1781175" y="1973263"/>
            <a:ext cx="3633788" cy="2332037"/>
          </a:xfrm>
          <a:prstGeom prst="rect">
            <a:avLst/>
          </a:prstGeom>
          <a:noFill/>
          <a:ln>
            <a:noFill/>
          </a:ln>
          <a:extLst/>
        </p:spPr>
        <p:txBody>
          <a:bodyPr>
            <a:spAutoFit/>
          </a:bodyPr>
          <a:lstStyle>
            <a:lvl1pPr>
              <a:spcBef>
                <a:spcPct val="20000"/>
              </a:spcBef>
              <a:buChar char="•"/>
              <a:defRPr sz="3200">
                <a:solidFill>
                  <a:schemeClr val="tx1"/>
                </a:solidFill>
                <a:latin typeface="Arial" panose="020B0604020202020204" pitchFamily="34" charset="0"/>
                <a:ea typeface="宋体"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宋体"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eaLnBrk="1" hangingPunct="1">
              <a:lnSpc>
                <a:spcPct val="140000"/>
              </a:lnSpc>
              <a:spcBef>
                <a:spcPct val="0"/>
              </a:spcBef>
              <a:buFontTx/>
              <a:buNone/>
              <a:defRPr/>
            </a:pPr>
            <a:r>
              <a:rPr lang="en-US" altLang="zh-CN" sz="2400" dirty="0" smtClean="0">
                <a:latin typeface="SimSun-ExtB" pitchFamily="49" charset="-122"/>
                <a:ea typeface="SimSun-ExtB" pitchFamily="49" charset="-122"/>
                <a:sym typeface="宋体" panose="02010600030101010101" pitchFamily="2" charset="-122"/>
              </a:rPr>
              <a:t>   </a:t>
            </a:r>
            <a:r>
              <a:rPr lang="en-US" altLang="zh-CN" sz="2400" dirty="0" err="1" smtClean="0">
                <a:latin typeface="GB Pinyinok-D" pitchFamily="2" charset="-122"/>
                <a:ea typeface="GB Pinyinok-D" pitchFamily="2" charset="-122"/>
                <a:sym typeface="宋体" panose="02010600030101010101" pitchFamily="2" charset="-122"/>
              </a:rPr>
              <a:t>Zàijiàn</a:t>
            </a:r>
            <a:endParaRPr lang="en-US" altLang="zh-CN" sz="2400" dirty="0" smtClean="0">
              <a:latin typeface="GB Pinyinok-D" pitchFamily="2" charset="-122"/>
              <a:ea typeface="GB Pinyinok-D" pitchFamily="2" charset="-122"/>
              <a:sym typeface="宋体" panose="02010600030101010101" pitchFamily="2" charset="-122"/>
            </a:endParaRPr>
          </a:p>
          <a:p>
            <a:pPr eaLnBrk="1" hangingPunct="1">
              <a:lnSpc>
                <a:spcPct val="140000"/>
              </a:lnSpc>
              <a:spcBef>
                <a:spcPct val="0"/>
              </a:spcBef>
              <a:buFontTx/>
              <a:buNone/>
              <a:defRPr/>
            </a:pPr>
            <a:r>
              <a:rPr lang="en-US" altLang="zh-CN" sz="2400" b="1" dirty="0" smtClean="0">
                <a:latin typeface="宋体" panose="02010600030101010101" pitchFamily="2" charset="-122"/>
                <a:sym typeface="宋体" panose="02010600030101010101" pitchFamily="2" charset="-122"/>
              </a:rPr>
              <a:t>A</a:t>
            </a:r>
            <a:r>
              <a:rPr lang="zh-CN" altLang="en-US" sz="2800" b="1" dirty="0" smtClean="0">
                <a:latin typeface="宋体" panose="02010600030101010101" pitchFamily="2" charset="-122"/>
                <a:sym typeface="宋体" panose="02010600030101010101" pitchFamily="2" charset="-122"/>
              </a:rPr>
              <a:t>：</a:t>
            </a:r>
            <a:r>
              <a:rPr lang="zh-CN" altLang="en-US" sz="2800" b="1" dirty="0" smtClean="0">
                <a:latin typeface="华文楷体" panose="02010600040101010101" pitchFamily="2" charset="-122"/>
                <a:ea typeface="华文楷体" panose="02010600040101010101" pitchFamily="2" charset="-122"/>
                <a:sym typeface="宋体" panose="02010600030101010101" pitchFamily="2" charset="-122"/>
              </a:rPr>
              <a:t>再见！</a:t>
            </a:r>
            <a:endParaRPr lang="zh-CN" altLang="en-US" sz="2800" b="1" dirty="0">
              <a:latin typeface="华文楷体" panose="02010600040101010101" pitchFamily="2" charset="-122"/>
              <a:ea typeface="华文楷体" panose="02010600040101010101" pitchFamily="2" charset="-122"/>
              <a:sym typeface="宋体" panose="02010600030101010101" pitchFamily="2" charset="-122"/>
            </a:endParaRPr>
          </a:p>
          <a:p>
            <a:pPr eaLnBrk="1" hangingPunct="1">
              <a:lnSpc>
                <a:spcPct val="140000"/>
              </a:lnSpc>
              <a:spcBef>
                <a:spcPct val="0"/>
              </a:spcBef>
              <a:buFontTx/>
              <a:buNone/>
              <a:defRPr/>
            </a:pPr>
            <a:r>
              <a:rPr lang="en-US" altLang="zh-CN" sz="2400" dirty="0" smtClean="0">
                <a:latin typeface="GB Pinyinok-D"/>
                <a:ea typeface="GB Pinyinok-D"/>
                <a:cs typeface="GB Pinyinok-D"/>
                <a:sym typeface="宋体" panose="02010600030101010101" pitchFamily="2" charset="-122"/>
              </a:rPr>
              <a:t>     </a:t>
            </a:r>
            <a:r>
              <a:rPr lang="en-US" altLang="zh-CN" sz="2400" dirty="0" err="1" smtClean="0">
                <a:solidFill>
                  <a:schemeClr val="bg1">
                    <a:lumMod val="50000"/>
                  </a:schemeClr>
                </a:solidFill>
                <a:latin typeface="GB Pinyinok-D" pitchFamily="2" charset="-122"/>
                <a:ea typeface="GB Pinyinok-D" pitchFamily="2" charset="-122"/>
                <a:sym typeface="宋体" panose="02010600030101010101" pitchFamily="2" charset="-122"/>
              </a:rPr>
              <a:t>Zàijiàn</a:t>
            </a:r>
            <a:endParaRPr lang="en-US" altLang="zh-CN" sz="2400" dirty="0" smtClean="0">
              <a:solidFill>
                <a:schemeClr val="bg1">
                  <a:lumMod val="50000"/>
                </a:schemeClr>
              </a:solidFill>
              <a:latin typeface="GB Pinyinok-D" pitchFamily="2" charset="-122"/>
              <a:ea typeface="GB Pinyinok-D" pitchFamily="2" charset="-122"/>
              <a:sym typeface="宋体" panose="02010600030101010101" pitchFamily="2" charset="-122"/>
            </a:endParaRPr>
          </a:p>
          <a:p>
            <a:pPr eaLnBrk="1" hangingPunct="1">
              <a:lnSpc>
                <a:spcPct val="140000"/>
              </a:lnSpc>
              <a:spcBef>
                <a:spcPct val="0"/>
              </a:spcBef>
              <a:buFontTx/>
              <a:buNone/>
              <a:defRPr/>
            </a:pPr>
            <a:r>
              <a:rPr lang="en-US" altLang="zh-CN" sz="2400" b="1" dirty="0" smtClean="0">
                <a:solidFill>
                  <a:schemeClr val="bg1">
                    <a:lumMod val="50000"/>
                  </a:schemeClr>
                </a:solidFill>
                <a:latin typeface="宋体" panose="02010600030101010101" pitchFamily="2" charset="-122"/>
                <a:sym typeface="宋体" panose="02010600030101010101" pitchFamily="2" charset="-122"/>
              </a:rPr>
              <a:t>B</a:t>
            </a:r>
            <a:r>
              <a:rPr lang="zh-CN" altLang="en-US" sz="2400" b="1" dirty="0" smtClean="0">
                <a:solidFill>
                  <a:schemeClr val="bg1">
                    <a:lumMod val="50000"/>
                  </a:schemeClr>
                </a:solidFill>
                <a:latin typeface="宋体" panose="02010600030101010101" pitchFamily="2" charset="-122"/>
                <a:sym typeface="宋体" panose="02010600030101010101" pitchFamily="2" charset="-122"/>
              </a:rPr>
              <a:t>：</a:t>
            </a:r>
            <a:r>
              <a:rPr lang="zh-CN" altLang="en-US" sz="2800" b="1" dirty="0" smtClean="0">
                <a:solidFill>
                  <a:schemeClr val="bg1">
                    <a:lumMod val="50000"/>
                  </a:schemeClr>
                </a:solidFill>
                <a:latin typeface="华文楷体" pitchFamily="2" charset="-122"/>
                <a:ea typeface="华文楷体" pitchFamily="2" charset="-122"/>
                <a:sym typeface="宋体" panose="02010600030101010101" pitchFamily="2" charset="-122"/>
              </a:rPr>
              <a:t>再见！</a:t>
            </a:r>
            <a:endParaRPr lang="zh-CN" altLang="en-US" sz="2800" b="1" dirty="0">
              <a:solidFill>
                <a:schemeClr val="bg1">
                  <a:lumMod val="50000"/>
                </a:schemeClr>
              </a:solidFill>
              <a:latin typeface="华文楷体" pitchFamily="2" charset="-122"/>
              <a:ea typeface="华文楷体" pitchFamily="2" charset="-122"/>
              <a:sym typeface="宋体" panose="02010600030101010101" pitchFamily="2" charset="-122"/>
            </a:endParaRPr>
          </a:p>
        </p:txBody>
      </p:sp>
      <p:pic>
        <p:nvPicPr>
          <p:cNvPr id="3074" name="Picture 2"/>
          <p:cNvPicPr>
            <a:picLocks noChangeArrowheads="1"/>
          </p:cNvPicPr>
          <p:nvPr/>
        </p:nvPicPr>
        <p:blipFill>
          <a:blip r:embed="rId4" cstate="print"/>
          <a:stretch>
            <a:fillRect/>
          </a:stretch>
        </p:blipFill>
        <p:spPr bwMode="auto">
          <a:xfrm>
            <a:off x="6924675" y="1741488"/>
            <a:ext cx="2432050" cy="1757362"/>
          </a:xfrm>
          <a:prstGeom prst="rect">
            <a:avLst/>
          </a:prstGeom>
          <a:ln>
            <a:noFill/>
          </a:ln>
          <a:effectLst>
            <a:outerShdw blurRad="292100" dist="139700" dir="2700000" algn="tl" rotWithShape="0">
              <a:srgbClr val="333333">
                <a:alpha val="65000"/>
              </a:srgbClr>
            </a:outerShdw>
          </a:effectLst>
        </p:spPr>
      </p:pic>
      <p:pic>
        <p:nvPicPr>
          <p:cNvPr id="2" name="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60081" y="279144"/>
            <a:ext cx="812800" cy="812800"/>
          </a:xfrm>
          <a:prstGeom prst="rect">
            <a:avLst/>
          </a:prstGeom>
        </p:spPr>
      </p:pic>
    </p:spTree>
    <p:extLst>
      <p:ext uri="{BB962C8B-B14F-4D97-AF65-F5344CB8AC3E}">
        <p14:creationId xmlns:p14="http://schemas.microsoft.com/office/powerpoint/2010/main" val="2053374044"/>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fade">
                                      <p:cBhvr>
                                        <p:cTn id="7" dur="500"/>
                                        <p:tgtEl>
                                          <p:spTgt spid="307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4">
                                            <p:txEl>
                                              <p:pRg st="0" end="0"/>
                                            </p:txEl>
                                          </p:spTgt>
                                        </p:tgtEl>
                                        <p:attrNameLst>
                                          <p:attrName>style.visibility</p:attrName>
                                        </p:attrNameLst>
                                      </p:cBhvr>
                                      <p:to>
                                        <p:strVal val="visible"/>
                                      </p:to>
                                    </p:set>
                                    <p:animEffect transition="in" filter="blinds(horizontal)">
                                      <p:cBhvr>
                                        <p:cTn id="12" dur="500"/>
                                        <p:tgtEl>
                                          <p:spTgt spid="14">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14">
                                            <p:txEl>
                                              <p:pRg st="1" end="1"/>
                                            </p:txEl>
                                          </p:spTgt>
                                        </p:tgtEl>
                                        <p:attrNameLst>
                                          <p:attrName>style.visibility</p:attrName>
                                        </p:attrNameLst>
                                      </p:cBhvr>
                                      <p:to>
                                        <p:strVal val="visible"/>
                                      </p:to>
                                    </p:set>
                                    <p:animEffect transition="in" filter="blinds(horizontal)">
                                      <p:cBhvr>
                                        <p:cTn id="15" dur="500"/>
                                        <p:tgtEl>
                                          <p:spTgt spid="14">
                                            <p:txEl>
                                              <p:pRg st="1" end="1"/>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3" presetClass="entr" presetSubtype="10" fill="hold" nodeType="clickEffect">
                                  <p:stCondLst>
                                    <p:cond delay="0"/>
                                  </p:stCondLst>
                                  <p:childTnLst>
                                    <p:set>
                                      <p:cBhvr>
                                        <p:cTn id="19" dur="1" fill="hold">
                                          <p:stCondLst>
                                            <p:cond delay="0"/>
                                          </p:stCondLst>
                                        </p:cTn>
                                        <p:tgtEl>
                                          <p:spTgt spid="14">
                                            <p:txEl>
                                              <p:pRg st="2" end="2"/>
                                            </p:txEl>
                                          </p:spTgt>
                                        </p:tgtEl>
                                        <p:attrNameLst>
                                          <p:attrName>style.visibility</p:attrName>
                                        </p:attrNameLst>
                                      </p:cBhvr>
                                      <p:to>
                                        <p:strVal val="visible"/>
                                      </p:to>
                                    </p:set>
                                    <p:animEffect transition="in" filter="blinds(horizontal)">
                                      <p:cBhvr>
                                        <p:cTn id="20" dur="500"/>
                                        <p:tgtEl>
                                          <p:spTgt spid="14">
                                            <p:txEl>
                                              <p:pRg st="2" end="2"/>
                                            </p:txEl>
                                          </p:spTgt>
                                        </p:tgtEl>
                                      </p:cBhvr>
                                    </p:animEffect>
                                  </p:childTnLst>
                                </p:cTn>
                              </p:par>
                              <p:par>
                                <p:cTn id="21" presetID="3" presetClass="entr" presetSubtype="10" fill="hold" nodeType="withEffect">
                                  <p:stCondLst>
                                    <p:cond delay="0"/>
                                  </p:stCondLst>
                                  <p:childTnLst>
                                    <p:set>
                                      <p:cBhvr>
                                        <p:cTn id="22" dur="1" fill="hold">
                                          <p:stCondLst>
                                            <p:cond delay="0"/>
                                          </p:stCondLst>
                                        </p:cTn>
                                        <p:tgtEl>
                                          <p:spTgt spid="14">
                                            <p:txEl>
                                              <p:pRg st="3" end="3"/>
                                            </p:txEl>
                                          </p:spTgt>
                                        </p:tgtEl>
                                        <p:attrNameLst>
                                          <p:attrName>style.visibility</p:attrName>
                                        </p:attrNameLst>
                                      </p:cBhvr>
                                      <p:to>
                                        <p:strVal val="visible"/>
                                      </p:to>
                                    </p:set>
                                    <p:animEffect transition="in" filter="blinds(horizontal)">
                                      <p:cBhvr>
                                        <p:cTn id="23" dur="500"/>
                                        <p:tgtEl>
                                          <p:spTgt spid="1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4" restart="whenNotActive" fill="hold" evtFilter="cancelBubble" nodeType="interactiveSeq">
                <p:stCondLst>
                  <p:cond evt="onClick" delay="0">
                    <p:tgtEl>
                      <p:spTgt spid="2"/>
                    </p:tgtEl>
                  </p:cond>
                </p:stCondLst>
                <p:endSync evt="end" delay="0">
                  <p:rtn val="all"/>
                </p:endSync>
                <p:childTnLst>
                  <p:par>
                    <p:cTn id="25" fill="hold">
                      <p:stCondLst>
                        <p:cond delay="0"/>
                      </p:stCondLst>
                      <p:childTnLst>
                        <p:par>
                          <p:cTn id="26" fill="hold">
                            <p:stCondLst>
                              <p:cond delay="0"/>
                            </p:stCondLst>
                            <p:childTnLst>
                              <p:par>
                                <p:cTn id="27" presetID="1" presetClass="mediacall" presetSubtype="0" fill="hold" nodeType="clickEffect">
                                  <p:stCondLst>
                                    <p:cond delay="0"/>
                                  </p:stCondLst>
                                  <p:childTnLst>
                                    <p:cmd type="call" cmd="playFrom(0.0)">
                                      <p:cBhvr>
                                        <p:cTn id="28" dur="10263" fill="hold"/>
                                        <p:tgtEl>
                                          <p:spTgt spid="2"/>
                                        </p:tgtEl>
                                      </p:cBhvr>
                                    </p:cmd>
                                  </p:childTnLst>
                                </p:cTn>
                              </p:par>
                            </p:childTnLst>
                          </p:cTn>
                        </p:par>
                      </p:childTnLst>
                    </p:cTn>
                  </p:par>
                </p:childTnLst>
              </p:cTn>
              <p:nextCondLst>
                <p:cond evt="onClick" delay="0">
                  <p:tgtEl>
                    <p:spTgt spid="2"/>
                  </p:tgtEl>
                </p:cond>
              </p:nextCondLst>
            </p:seq>
            <p:audio>
              <p:cMediaNode vol="80000">
                <p:cTn id="29"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p:txBody>
          <a:bodyPr/>
          <a:lstStyle/>
          <a:p>
            <a:r>
              <a:rPr lang="zh-CN" altLang="en-US" dirty="0"/>
              <a:t>拼音（</a:t>
            </a:r>
            <a:r>
              <a:rPr lang="en-US" altLang="zh-CN" dirty="0"/>
              <a:t>pinyin</a:t>
            </a:r>
            <a:r>
              <a:rPr lang="zh-CN" altLang="en-US" dirty="0"/>
              <a:t>）</a:t>
            </a:r>
            <a:endParaRPr kumimoji="1" lang="zh-CN" altLang="en-US" dirty="0"/>
          </a:p>
        </p:txBody>
      </p:sp>
      <p:sp>
        <p:nvSpPr>
          <p:cNvPr id="3" name="副标题 2"/>
          <p:cNvSpPr>
            <a:spLocks noGrp="1"/>
          </p:cNvSpPr>
          <p:nvPr>
            <p:ph type="subTitle" idx="1"/>
          </p:nvPr>
        </p:nvSpPr>
        <p:spPr/>
        <p:txBody>
          <a:bodyPr/>
          <a:lstStyle/>
          <a:p>
            <a:endParaRPr kumimoji="1" lang="zh-CN" altLang="en-US"/>
          </a:p>
        </p:txBody>
      </p:sp>
    </p:spTree>
    <p:extLst>
      <p:ext uri="{BB962C8B-B14F-4D97-AF65-F5344CB8AC3E}">
        <p14:creationId xmlns:p14="http://schemas.microsoft.com/office/powerpoint/2010/main" val="6420680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dirty="0"/>
              <a:t>Chinese Pinyin Introduction</a:t>
            </a:r>
            <a:endParaRPr lang="en-US" dirty="0"/>
          </a:p>
        </p:txBody>
      </p:sp>
      <p:sp>
        <p:nvSpPr>
          <p:cNvPr id="3" name="Content Placeholder 2"/>
          <p:cNvSpPr>
            <a:spLocks noGrp="1"/>
          </p:cNvSpPr>
          <p:nvPr>
            <p:ph sz="quarter" idx="4294967295"/>
          </p:nvPr>
        </p:nvSpPr>
        <p:spPr>
          <a:xfrm>
            <a:off x="4445347" y="3072229"/>
            <a:ext cx="2907599" cy="1686293"/>
          </a:xfrm>
          <a:prstGeom prst="rect">
            <a:avLst/>
          </a:prstGeom>
        </p:spPr>
        <p:txBody>
          <a:bodyPr/>
          <a:lstStyle/>
          <a:p>
            <a:pPr marL="0" indent="0">
              <a:buNone/>
            </a:pPr>
            <a:r>
              <a:rPr lang="en-US" sz="6600" cap="none" dirty="0" err="1"/>
              <a:t>n</a:t>
            </a:r>
            <a:r>
              <a:rPr lang="en-US" altLang="zh-CN" sz="6600" cap="none" dirty="0" err="1"/>
              <a:t>ǐ</a:t>
            </a:r>
            <a:r>
              <a:rPr lang="en-US" altLang="zh-CN" sz="6600" cap="none" dirty="0"/>
              <a:t>  </a:t>
            </a:r>
            <a:r>
              <a:rPr lang="en-US" sz="6600" cap="none" dirty="0" err="1"/>
              <a:t>h</a:t>
            </a:r>
            <a:r>
              <a:rPr lang="en-US" altLang="zh-CN" sz="6600" b="1" cap="none" dirty="0" err="1">
                <a:latin typeface="+mn-ea"/>
              </a:rPr>
              <a:t>ǎ</a:t>
            </a:r>
            <a:r>
              <a:rPr lang="en-US" sz="6600" cap="none" dirty="0" err="1"/>
              <a:t>o</a:t>
            </a:r>
            <a:endParaRPr lang="en-US" altLang="zh-CN" sz="6600" b="1" dirty="0">
              <a:effectLst>
                <a:outerShdw blurRad="38100" dist="38100" dir="2700000" algn="tl">
                  <a:srgbClr val="000000">
                    <a:alpha val="43137"/>
                  </a:srgbClr>
                </a:outerShdw>
              </a:effectLst>
              <a:latin typeface="KaiTi" panose="02010609060101010101" pitchFamily="49" charset="-122"/>
              <a:ea typeface="KaiTi" panose="02010609060101010101" pitchFamily="49" charset="-122"/>
            </a:endParaRPr>
          </a:p>
          <a:p>
            <a:endParaRPr lang="en-US" dirty="0"/>
          </a:p>
        </p:txBody>
      </p:sp>
      <p:cxnSp>
        <p:nvCxnSpPr>
          <p:cNvPr id="5" name="Straight Connector 4"/>
          <p:cNvCxnSpPr/>
          <p:nvPr/>
        </p:nvCxnSpPr>
        <p:spPr>
          <a:xfrm flipH="1" flipV="1">
            <a:off x="3621779" y="2389398"/>
            <a:ext cx="919311" cy="1231815"/>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flipH="1" flipV="1">
            <a:off x="3621780" y="2320126"/>
            <a:ext cx="1921595" cy="1222165"/>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7" name="Rectangle 6"/>
          <p:cNvSpPr/>
          <p:nvPr/>
        </p:nvSpPr>
        <p:spPr>
          <a:xfrm>
            <a:off x="2173979" y="1779794"/>
            <a:ext cx="1447800" cy="609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400" b="1" i="0" u="none" strike="noStrike" kern="1200" cap="none" spc="0" normalizeH="0" baseline="0" noProof="0" dirty="0" smtClean="0">
                <a:ln>
                  <a:noFill/>
                </a:ln>
                <a:solidFill>
                  <a:srgbClr val="FFFFFF"/>
                </a:solidFill>
                <a:effectLst/>
                <a:uLnTx/>
                <a:uFillTx/>
                <a:latin typeface="Arial"/>
                <a:ea typeface="宋体"/>
                <a:cs typeface="+mn-cs"/>
              </a:rPr>
              <a:t>Initials</a:t>
            </a:r>
            <a:endParaRPr kumimoji="0" lang="en-US" sz="2400" b="1" i="0" u="none" strike="noStrike" kern="1200" cap="none" spc="0" normalizeH="0" baseline="0" noProof="0" dirty="0">
              <a:ln>
                <a:noFill/>
              </a:ln>
              <a:solidFill>
                <a:srgbClr val="FFFFFF"/>
              </a:solidFill>
              <a:effectLst/>
              <a:uLnTx/>
              <a:uFillTx/>
              <a:latin typeface="Arial"/>
              <a:ea typeface="宋体"/>
              <a:cs typeface="+mn-cs"/>
            </a:endParaRPr>
          </a:p>
        </p:txBody>
      </p:sp>
      <p:cxnSp>
        <p:nvCxnSpPr>
          <p:cNvPr id="8" name="Straight Connector 7"/>
          <p:cNvCxnSpPr>
            <a:stCxn id="11" idx="7"/>
          </p:cNvCxnSpPr>
          <p:nvPr/>
        </p:nvCxnSpPr>
        <p:spPr>
          <a:xfrm flipV="1">
            <a:off x="5109885" y="2472521"/>
            <a:ext cx="2817195" cy="796188"/>
          </a:xfrm>
          <a:prstGeom prst="line">
            <a:avLst/>
          </a:prstGeom>
          <a:ln w="28575">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flipV="1">
            <a:off x="6029197" y="2493363"/>
            <a:ext cx="1819049" cy="774747"/>
          </a:xfrm>
          <a:prstGeom prst="line">
            <a:avLst/>
          </a:prstGeom>
          <a:ln w="28575">
            <a:solidFill>
              <a:srgbClr val="FFFF00"/>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7546079" y="1939121"/>
            <a:ext cx="1752600" cy="533400"/>
          </a:xfrm>
          <a:prstGeom prst="rect">
            <a:avLst/>
          </a:prstGeom>
          <a:solidFill>
            <a:srgbClr val="FFFF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400" b="1" i="0" u="none" strike="noStrike" kern="1200" cap="none" spc="0" normalizeH="0" baseline="0" noProof="0" dirty="0" smtClean="0">
                <a:ln>
                  <a:noFill/>
                </a:ln>
                <a:solidFill>
                  <a:srgbClr val="000000"/>
                </a:solidFill>
                <a:effectLst/>
                <a:uLnTx/>
                <a:uFillTx/>
                <a:latin typeface="Arial"/>
                <a:ea typeface="宋体"/>
                <a:cs typeface="+mn-cs"/>
              </a:rPr>
              <a:t>Tones</a:t>
            </a:r>
            <a:endParaRPr kumimoji="0" lang="en-US" sz="2400" b="1" i="0" u="none" strike="noStrike" kern="1200" cap="none" spc="0" normalizeH="0" baseline="0" noProof="0" dirty="0">
              <a:ln>
                <a:noFill/>
              </a:ln>
              <a:solidFill>
                <a:srgbClr val="000000"/>
              </a:solidFill>
              <a:effectLst/>
              <a:uLnTx/>
              <a:uFillTx/>
              <a:latin typeface="Arial"/>
              <a:ea typeface="宋体"/>
              <a:cs typeface="+mn-cs"/>
            </a:endParaRPr>
          </a:p>
        </p:txBody>
      </p:sp>
      <p:sp>
        <p:nvSpPr>
          <p:cNvPr id="11" name="Oval 10"/>
          <p:cNvSpPr/>
          <p:nvPr/>
        </p:nvSpPr>
        <p:spPr>
          <a:xfrm>
            <a:off x="4784680" y="3212913"/>
            <a:ext cx="381000" cy="381000"/>
          </a:xfrm>
          <a:prstGeom prst="ellipse">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宋体"/>
              <a:cs typeface="+mn-cs"/>
            </a:endParaRPr>
          </a:p>
        </p:txBody>
      </p:sp>
      <p:sp>
        <p:nvSpPr>
          <p:cNvPr id="12" name="Oval 11"/>
          <p:cNvSpPr/>
          <p:nvPr/>
        </p:nvSpPr>
        <p:spPr>
          <a:xfrm>
            <a:off x="5932129" y="3240209"/>
            <a:ext cx="381000" cy="381000"/>
          </a:xfrm>
          <a:prstGeom prst="ellipse">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宋体"/>
              <a:cs typeface="+mn-cs"/>
            </a:endParaRPr>
          </a:p>
        </p:txBody>
      </p:sp>
      <p:cxnSp>
        <p:nvCxnSpPr>
          <p:cNvPr id="13" name="Straight Connector 12"/>
          <p:cNvCxnSpPr/>
          <p:nvPr/>
        </p:nvCxnSpPr>
        <p:spPr>
          <a:xfrm>
            <a:off x="5109886" y="4154609"/>
            <a:ext cx="940769" cy="1213512"/>
          </a:xfrm>
          <a:prstGeom prst="line">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flipH="1">
            <a:off x="6022080" y="4154010"/>
            <a:ext cx="291051" cy="1214115"/>
          </a:xfrm>
          <a:prstGeom prst="line">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sp>
        <p:nvSpPr>
          <p:cNvPr id="15" name="Rectangle 14"/>
          <p:cNvSpPr/>
          <p:nvPr/>
        </p:nvSpPr>
        <p:spPr>
          <a:xfrm>
            <a:off x="5164829" y="5291921"/>
            <a:ext cx="1771651" cy="685800"/>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400" b="1" i="0" u="none" strike="noStrike" kern="1200" cap="none" spc="0" normalizeH="0" baseline="0" noProof="0" dirty="0" smtClean="0">
                <a:ln>
                  <a:noFill/>
                </a:ln>
                <a:solidFill>
                  <a:srgbClr val="FFFFFF"/>
                </a:solidFill>
                <a:effectLst/>
                <a:uLnTx/>
                <a:uFillTx/>
                <a:latin typeface="Arial"/>
                <a:ea typeface="宋体"/>
                <a:cs typeface="+mn-cs"/>
              </a:rPr>
              <a:t>Finals</a:t>
            </a:r>
            <a:endParaRPr kumimoji="0" lang="en-US" sz="2400" b="1" i="0" u="none" strike="noStrike" kern="1200" cap="none" spc="0" normalizeH="0" baseline="0" noProof="0" dirty="0">
              <a:ln>
                <a:noFill/>
              </a:ln>
              <a:solidFill>
                <a:srgbClr val="FFFFFF"/>
              </a:solidFill>
              <a:effectLst/>
              <a:uLnTx/>
              <a:uFillTx/>
              <a:latin typeface="Arial"/>
              <a:ea typeface="宋体"/>
              <a:cs typeface="+mn-cs"/>
            </a:endParaRPr>
          </a:p>
        </p:txBody>
      </p:sp>
    </p:spTree>
    <p:extLst>
      <p:ext uri="{BB962C8B-B14F-4D97-AF65-F5344CB8AC3E}">
        <p14:creationId xmlns:p14="http://schemas.microsoft.com/office/powerpoint/2010/main" val="2079875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0" grpId="0" animBg="1"/>
      <p:bldP spid="15" grpId="0" animBg="1"/>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831975" y="152400"/>
            <a:ext cx="7772400" cy="1752600"/>
          </a:xfrm>
        </p:spPr>
        <p:txBody>
          <a:bodyPr/>
          <a:lstStyle/>
          <a:p>
            <a:endParaRPr lang="zh-CN" altLang="en-US" dirty="0"/>
          </a:p>
        </p:txBody>
      </p:sp>
      <p:sp>
        <p:nvSpPr>
          <p:cNvPr id="4099" name="Rectangle 3"/>
          <p:cNvSpPr>
            <a:spLocks noGrp="1" noChangeArrowheads="1"/>
          </p:cNvSpPr>
          <p:nvPr>
            <p:ph idx="1"/>
          </p:nvPr>
        </p:nvSpPr>
        <p:spPr>
          <a:xfrm>
            <a:off x="1524000" y="3200400"/>
            <a:ext cx="8763000" cy="838200"/>
          </a:xfrm>
        </p:spPr>
        <p:txBody>
          <a:bodyPr/>
          <a:lstStyle/>
          <a:p>
            <a:r>
              <a:rPr lang="zh-CN" altLang="en-US" sz="4000" b="1">
                <a:solidFill>
                  <a:srgbClr val="2A07F9"/>
                </a:solidFill>
              </a:rPr>
              <a:t>Syllable</a:t>
            </a:r>
            <a:r>
              <a:rPr lang="zh-CN" altLang="en-US" sz="4000" b="1"/>
              <a:t> =</a:t>
            </a:r>
            <a:r>
              <a:rPr lang="zh-CN" altLang="en-US" sz="4000" b="1">
                <a:solidFill>
                  <a:schemeClr val="hlink"/>
                </a:solidFill>
              </a:rPr>
              <a:t>Initial</a:t>
            </a:r>
            <a:r>
              <a:rPr lang="zh-CN" altLang="en-US" sz="4000" b="1"/>
              <a:t> + </a:t>
            </a:r>
            <a:r>
              <a:rPr lang="zh-CN" altLang="en-US" sz="4000" b="1">
                <a:solidFill>
                  <a:srgbClr val="000099"/>
                </a:solidFill>
              </a:rPr>
              <a:t>Final</a:t>
            </a:r>
            <a:r>
              <a:rPr lang="zh-CN" altLang="en-US" sz="4000" b="1"/>
              <a:t> + </a:t>
            </a:r>
            <a:r>
              <a:rPr lang="zh-CN" altLang="en-US" sz="4000" b="1">
                <a:solidFill>
                  <a:srgbClr val="FF9900"/>
                </a:solidFill>
              </a:rPr>
              <a:t>Tone</a:t>
            </a:r>
          </a:p>
        </p:txBody>
      </p:sp>
      <p:sp>
        <p:nvSpPr>
          <p:cNvPr id="4100" name="Text Box 4"/>
          <p:cNvSpPr txBox="1">
            <a:spLocks noChangeArrowheads="1"/>
          </p:cNvSpPr>
          <p:nvPr/>
        </p:nvSpPr>
        <p:spPr bwMode="auto">
          <a:xfrm>
            <a:off x="2286000" y="2743201"/>
            <a:ext cx="7010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zh-CN" altLang="zh-CN" b="1">
              <a:latin typeface="Comic Sans MS" charset="0"/>
            </a:endParaRPr>
          </a:p>
        </p:txBody>
      </p:sp>
      <p:sp>
        <p:nvSpPr>
          <p:cNvPr id="4101" name="Text Box 5"/>
          <p:cNvSpPr txBox="1">
            <a:spLocks noChangeArrowheads="1"/>
          </p:cNvSpPr>
          <p:nvPr/>
        </p:nvSpPr>
        <p:spPr bwMode="auto">
          <a:xfrm>
            <a:off x="1828800" y="4648201"/>
            <a:ext cx="8077200" cy="823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zh-CN" altLang="en-US" sz="4800" b="1">
                <a:solidFill>
                  <a:schemeClr val="folHlink"/>
                </a:solidFill>
                <a:latin typeface="Comic Sans MS" charset="0"/>
              </a:rPr>
              <a:t> </a:t>
            </a:r>
            <a:endParaRPr lang="zh-CN" altLang="en-US" sz="4800" b="1">
              <a:solidFill>
                <a:srgbClr val="FF9900"/>
              </a:solidFill>
              <a:latin typeface="Comic Sans MS" charset="0"/>
            </a:endParaRPr>
          </a:p>
        </p:txBody>
      </p:sp>
      <p:sp>
        <p:nvSpPr>
          <p:cNvPr id="4102" name="Text Box 6"/>
          <p:cNvSpPr txBox="1">
            <a:spLocks noChangeArrowheads="1"/>
          </p:cNvSpPr>
          <p:nvPr/>
        </p:nvSpPr>
        <p:spPr bwMode="auto">
          <a:xfrm>
            <a:off x="1600200" y="4419600"/>
            <a:ext cx="83820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zh-CN" altLang="en-US" sz="3200" b="1">
                <a:solidFill>
                  <a:schemeClr val="folHlink"/>
                </a:solidFill>
                <a:latin typeface="Comic Sans MS" charset="0"/>
              </a:rPr>
              <a:t>yīn ji</a:t>
            </a:r>
            <a:r>
              <a:rPr lang="zh-CN" altLang="en-US" sz="3200" b="1">
                <a:solidFill>
                  <a:schemeClr val="folHlink"/>
                </a:solidFill>
              </a:rPr>
              <a:t>é</a:t>
            </a:r>
            <a:r>
              <a:rPr lang="zh-CN" altLang="en-US" sz="3200" b="1">
                <a:latin typeface="Comic Sans MS" charset="0"/>
              </a:rPr>
              <a:t> =</a:t>
            </a:r>
            <a:r>
              <a:rPr lang="zh-CN" altLang="en-US" sz="3200" b="1">
                <a:solidFill>
                  <a:schemeClr val="hlink"/>
                </a:solidFill>
                <a:latin typeface="Comic Sans MS" charset="0"/>
              </a:rPr>
              <a:t>shēng mǔ</a:t>
            </a:r>
            <a:r>
              <a:rPr lang="zh-CN" altLang="en-US" sz="3200" b="1">
                <a:latin typeface="Comic Sans MS" charset="0"/>
              </a:rPr>
              <a:t> + </a:t>
            </a:r>
            <a:r>
              <a:rPr lang="zh-CN" altLang="en-US" sz="3200" b="1">
                <a:solidFill>
                  <a:srgbClr val="000099"/>
                </a:solidFill>
                <a:latin typeface="Comic Sans MS" charset="0"/>
              </a:rPr>
              <a:t>y</a:t>
            </a:r>
            <a:r>
              <a:rPr lang="zh-CN" altLang="en-US" sz="3200" b="1">
                <a:solidFill>
                  <a:srgbClr val="000099"/>
                </a:solidFill>
              </a:rPr>
              <a:t>ù</a:t>
            </a:r>
            <a:r>
              <a:rPr lang="zh-CN" altLang="en-US" sz="3200" b="1">
                <a:solidFill>
                  <a:srgbClr val="000099"/>
                </a:solidFill>
                <a:latin typeface="Comic Sans MS" charset="0"/>
              </a:rPr>
              <a:t>n mǔ</a:t>
            </a:r>
            <a:r>
              <a:rPr lang="zh-CN" altLang="en-US" sz="3200" b="1">
                <a:latin typeface="Comic Sans MS" charset="0"/>
              </a:rPr>
              <a:t> + </a:t>
            </a:r>
            <a:r>
              <a:rPr lang="zh-CN" altLang="en-US" sz="3200" b="1">
                <a:solidFill>
                  <a:srgbClr val="FF9900"/>
                </a:solidFill>
                <a:latin typeface="Comic Sans MS" charset="0"/>
              </a:rPr>
              <a:t>shēng di</a:t>
            </a:r>
            <a:r>
              <a:rPr lang="zh-CN" altLang="en-US" sz="3200" b="1">
                <a:solidFill>
                  <a:srgbClr val="FF9900"/>
                </a:solidFill>
              </a:rPr>
              <a:t>à</a:t>
            </a:r>
            <a:r>
              <a:rPr lang="zh-CN" altLang="en-US" sz="3200" b="1">
                <a:solidFill>
                  <a:srgbClr val="FF9900"/>
                </a:solidFill>
                <a:latin typeface="Comic Sans MS" charset="0"/>
              </a:rPr>
              <a:t>o</a:t>
            </a:r>
          </a:p>
        </p:txBody>
      </p:sp>
      <p:sp>
        <p:nvSpPr>
          <p:cNvPr id="4103" name="Text Box 7"/>
          <p:cNvSpPr txBox="1">
            <a:spLocks noChangeArrowheads="1"/>
          </p:cNvSpPr>
          <p:nvPr/>
        </p:nvSpPr>
        <p:spPr bwMode="auto">
          <a:xfrm>
            <a:off x="1755776" y="1724025"/>
            <a:ext cx="860901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zh-CN" altLang="zh-CN" b="1">
              <a:latin typeface="Comic Sans MS" charset="0"/>
            </a:endParaRPr>
          </a:p>
        </p:txBody>
      </p:sp>
      <p:sp>
        <p:nvSpPr>
          <p:cNvPr id="4104" name="Text Box 8"/>
          <p:cNvSpPr txBox="1">
            <a:spLocks noChangeArrowheads="1"/>
          </p:cNvSpPr>
          <p:nvPr/>
        </p:nvSpPr>
        <p:spPr bwMode="auto">
          <a:xfrm>
            <a:off x="3688479" y="2304157"/>
            <a:ext cx="407515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zh-CN" altLang="en-US" b="1" dirty="0">
                <a:latin typeface="Comic Sans MS" charset="0"/>
              </a:rPr>
              <a:t> </a:t>
            </a:r>
            <a:r>
              <a:rPr lang="zh-CN" altLang="en-US" sz="4000" b="1" dirty="0" smtClean="0">
                <a:latin typeface="Comic Sans MS" charset="0"/>
              </a:rPr>
              <a:t>2</a:t>
            </a:r>
            <a:r>
              <a:rPr lang="en-US" altLang="zh-CN" sz="4000" b="1" dirty="0" smtClean="0">
                <a:latin typeface="Comic Sans MS" charset="0"/>
              </a:rPr>
              <a:t>3</a:t>
            </a:r>
            <a:r>
              <a:rPr lang="zh-CN" altLang="en-US" sz="4000" b="1" dirty="0" smtClean="0">
                <a:latin typeface="Comic Sans MS" charset="0"/>
              </a:rPr>
              <a:t>      3</a:t>
            </a:r>
            <a:r>
              <a:rPr lang="en-US" altLang="zh-CN" sz="4000" b="1" dirty="0" smtClean="0">
                <a:latin typeface="Comic Sans MS" charset="0"/>
              </a:rPr>
              <a:t>6</a:t>
            </a:r>
            <a:r>
              <a:rPr lang="zh-CN" altLang="en-US" sz="4000" b="1" dirty="0" smtClean="0">
                <a:latin typeface="Comic Sans MS" charset="0"/>
              </a:rPr>
              <a:t>    </a:t>
            </a:r>
            <a:r>
              <a:rPr lang="zh-CN" altLang="en-US" sz="4000" b="1" dirty="0">
                <a:latin typeface="Comic Sans MS" charset="0"/>
              </a:rPr>
              <a:t>4</a:t>
            </a:r>
          </a:p>
        </p:txBody>
      </p:sp>
    </p:spTree>
    <p:extLst>
      <p:ext uri="{BB962C8B-B14F-4D97-AF65-F5344CB8AC3E}">
        <p14:creationId xmlns:p14="http://schemas.microsoft.com/office/powerpoint/2010/main" val="65099775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1" nodeType="clickEffect" nodePh="1">
                                  <p:stCondLst>
                                    <p:cond delay="0"/>
                                  </p:stCondLst>
                                  <p:endCondLst>
                                    <p:cond evt="begin" delay="0">
                                      <p:tn val="5"/>
                                    </p:cond>
                                  </p:endCondLst>
                                  <p:childTnLst>
                                    <p:set>
                                      <p:cBhvr>
                                        <p:cTn id="6" dur="1" fill="hold">
                                          <p:stCondLst>
                                            <p:cond delay="0"/>
                                          </p:stCondLst>
                                        </p:cTn>
                                        <p:tgtEl>
                                          <p:spTgt spid="4098"/>
                                        </p:tgtEl>
                                        <p:attrNameLst>
                                          <p:attrName>style.visibility</p:attrName>
                                        </p:attrNameLst>
                                      </p:cBhvr>
                                      <p:to>
                                        <p:strVal val="visible"/>
                                      </p:to>
                                    </p:set>
                                    <p:anim calcmode="lin" valueType="num">
                                      <p:cBhvr additive="base">
                                        <p:cTn id="7" dur="500" fill="hold"/>
                                        <p:tgtEl>
                                          <p:spTgt spid="4098"/>
                                        </p:tgtEl>
                                        <p:attrNameLst>
                                          <p:attrName>ppt_x</p:attrName>
                                        </p:attrNameLst>
                                      </p:cBhvr>
                                      <p:tavLst>
                                        <p:tav tm="0">
                                          <p:val>
                                            <p:strVal val="#ppt_x"/>
                                          </p:val>
                                        </p:tav>
                                        <p:tav tm="100000">
                                          <p:val>
                                            <p:strVal val="#ppt_x"/>
                                          </p:val>
                                        </p:tav>
                                      </p:tavLst>
                                    </p:anim>
                                    <p:anim calcmode="lin" valueType="num">
                                      <p:cBhvr additive="base">
                                        <p:cTn id="8" dur="500" fill="hold"/>
                                        <p:tgtEl>
                                          <p:spTgt spid="4098"/>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099"/>
                                        </p:tgtEl>
                                        <p:attrNameLst>
                                          <p:attrName>style.visibility</p:attrName>
                                        </p:attrNameLst>
                                      </p:cBhvr>
                                      <p:to>
                                        <p:strVal val="visible"/>
                                      </p:to>
                                    </p:set>
                                    <p:anim calcmode="lin" valueType="num">
                                      <p:cBhvr additive="base">
                                        <p:cTn id="13" dur="500" fill="hold"/>
                                        <p:tgtEl>
                                          <p:spTgt spid="4099"/>
                                        </p:tgtEl>
                                        <p:attrNameLst>
                                          <p:attrName>ppt_x</p:attrName>
                                        </p:attrNameLst>
                                      </p:cBhvr>
                                      <p:tavLst>
                                        <p:tav tm="0">
                                          <p:val>
                                            <p:strVal val="#ppt_x"/>
                                          </p:val>
                                        </p:tav>
                                        <p:tav tm="100000">
                                          <p:val>
                                            <p:strVal val="#ppt_x"/>
                                          </p:val>
                                        </p:tav>
                                      </p:tavLst>
                                    </p:anim>
                                    <p:anim calcmode="lin" valueType="num">
                                      <p:cBhvr additive="base">
                                        <p:cTn id="14" dur="500" fill="hold"/>
                                        <p:tgtEl>
                                          <p:spTgt spid="4099"/>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102"/>
                                        </p:tgtEl>
                                        <p:attrNameLst>
                                          <p:attrName>style.visibility</p:attrName>
                                        </p:attrNameLst>
                                      </p:cBhvr>
                                      <p:to>
                                        <p:strVal val="visible"/>
                                      </p:to>
                                    </p:set>
                                    <p:anim calcmode="lin" valueType="num">
                                      <p:cBhvr additive="base">
                                        <p:cTn id="19" dur="500" fill="hold"/>
                                        <p:tgtEl>
                                          <p:spTgt spid="4102"/>
                                        </p:tgtEl>
                                        <p:attrNameLst>
                                          <p:attrName>ppt_x</p:attrName>
                                        </p:attrNameLst>
                                      </p:cBhvr>
                                      <p:tavLst>
                                        <p:tav tm="0">
                                          <p:val>
                                            <p:strVal val="#ppt_x"/>
                                          </p:val>
                                        </p:tav>
                                        <p:tav tm="100000">
                                          <p:val>
                                            <p:strVal val="#ppt_x"/>
                                          </p:val>
                                        </p:tav>
                                      </p:tavLst>
                                    </p:anim>
                                    <p:anim calcmode="lin" valueType="num">
                                      <p:cBhvr additive="base">
                                        <p:cTn id="20" dur="500" fill="hold"/>
                                        <p:tgtEl>
                                          <p:spTgt spid="4102"/>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104"/>
                                        </p:tgtEl>
                                        <p:attrNameLst>
                                          <p:attrName>style.visibility</p:attrName>
                                        </p:attrNameLst>
                                      </p:cBhvr>
                                      <p:to>
                                        <p:strVal val="visible"/>
                                      </p:to>
                                    </p:set>
                                    <p:anim calcmode="lin" valueType="num">
                                      <p:cBhvr additive="base">
                                        <p:cTn id="25" dur="500" fill="hold"/>
                                        <p:tgtEl>
                                          <p:spTgt spid="4104"/>
                                        </p:tgtEl>
                                        <p:attrNameLst>
                                          <p:attrName>ppt_x</p:attrName>
                                        </p:attrNameLst>
                                      </p:cBhvr>
                                      <p:tavLst>
                                        <p:tav tm="0">
                                          <p:val>
                                            <p:strVal val="#ppt_x"/>
                                          </p:val>
                                        </p:tav>
                                        <p:tav tm="100000">
                                          <p:val>
                                            <p:strVal val="#ppt_x"/>
                                          </p:val>
                                        </p:tav>
                                      </p:tavLst>
                                    </p:anim>
                                    <p:anim calcmode="lin" valueType="num">
                                      <p:cBhvr additive="base">
                                        <p:cTn id="26" dur="500" fill="hold"/>
                                        <p:tgtEl>
                                          <p:spTgt spid="410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bldLvl="0" autoUpdateAnimBg="0"/>
      <p:bldP spid="4098" grpId="1" bldLvl="0" autoUpdateAnimBg="0"/>
      <p:bldP spid="4099" grpId="0" bldLvl="0" autoUpdateAnimBg="0"/>
      <p:bldP spid="4102" grpId="0" bldLvl="0" autoUpdateAnimBg="0"/>
      <p:bldP spid="4104" grpId="0" bldLvl="0"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301718"/>
          </a:xfrm>
        </p:spPr>
        <p:txBody>
          <a:bodyPr/>
          <a:lstStyle/>
          <a:p>
            <a:r>
              <a:rPr lang="is-IS" altLang="zh-CN" dirty="0"/>
              <a:t>s</a:t>
            </a:r>
            <a:r>
              <a:rPr lang="is-IS" altLang="zh-CN" dirty="0" smtClean="0"/>
              <a:t>hēngmǔ</a:t>
            </a:r>
            <a:br>
              <a:rPr lang="is-IS" altLang="zh-CN" dirty="0" smtClean="0"/>
            </a:br>
            <a:r>
              <a:rPr lang="is-IS" altLang="zh-CN" dirty="0"/>
              <a:t> </a:t>
            </a:r>
            <a:r>
              <a:rPr lang="is-IS" altLang="zh-CN" dirty="0" smtClean="0"/>
              <a:t>              </a:t>
            </a:r>
            <a:r>
              <a:rPr lang="zh-CN" altLang="en-US" dirty="0" smtClean="0"/>
              <a:t>声母（</a:t>
            </a:r>
            <a:r>
              <a:rPr lang="en-US" altLang="zh-CN" dirty="0" smtClean="0"/>
              <a:t>initials</a:t>
            </a:r>
            <a:r>
              <a:rPr lang="zh-CN" altLang="en-US" dirty="0" smtClean="0"/>
              <a:t>）</a:t>
            </a:r>
            <a:endParaRPr lang="en-US" dirty="0"/>
          </a:p>
        </p:txBody>
      </p:sp>
      <p:sp>
        <p:nvSpPr>
          <p:cNvPr id="5" name="Text Box 3"/>
          <p:cNvSpPr txBox="1">
            <a:spLocks noGrp="1" noChangeArrowheads="1"/>
          </p:cNvSpPr>
          <p:nvPr>
            <p:ph sz="quarter" idx="4294967295"/>
          </p:nvPr>
        </p:nvSpPr>
        <p:spPr bwMode="auto">
          <a:xfrm>
            <a:off x="1527924" y="2185952"/>
            <a:ext cx="8161987" cy="46720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SimSun" panose="02010600030101010101" pitchFamily="2" charset="-122"/>
                <a:cs typeface="+mn-cs"/>
              </a:defRPr>
            </a:lvl1pPr>
            <a:lvl2pPr marL="4572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SimSun" panose="02010600030101010101" pitchFamily="2" charset="-122"/>
                <a:cs typeface="+mn-cs"/>
              </a:defRPr>
            </a:lvl2pPr>
            <a:lvl3pPr marL="9144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SimSun" panose="02010600030101010101" pitchFamily="2" charset="-122"/>
                <a:cs typeface="+mn-cs"/>
              </a:defRPr>
            </a:lvl3pPr>
            <a:lvl4pPr marL="13716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SimSun" panose="02010600030101010101" pitchFamily="2" charset="-122"/>
                <a:cs typeface="+mn-cs"/>
              </a:defRPr>
            </a:lvl4pPr>
            <a:lvl5pPr marL="18288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SimSun" panose="02010600030101010101" pitchFamily="2" charset="-122"/>
                <a:cs typeface="+mn-cs"/>
              </a:defRPr>
            </a:lvl5pPr>
            <a:lvl6pPr marL="2286000" algn="l" defTabSz="914400" rtl="0" eaLnBrk="1" latinLnBrk="0" hangingPunct="1">
              <a:defRPr kern="1200">
                <a:solidFill>
                  <a:schemeClr val="tx1"/>
                </a:solidFill>
                <a:latin typeface="Arial" panose="020B0604020202020204" pitchFamily="34" charset="0"/>
                <a:ea typeface="SimSun" panose="02010600030101010101" pitchFamily="2" charset="-122"/>
                <a:cs typeface="+mn-cs"/>
              </a:defRPr>
            </a:lvl6pPr>
            <a:lvl7pPr marL="2743200" algn="l" defTabSz="914400" rtl="0" eaLnBrk="1" latinLnBrk="0" hangingPunct="1">
              <a:defRPr kern="1200">
                <a:solidFill>
                  <a:schemeClr val="tx1"/>
                </a:solidFill>
                <a:latin typeface="Arial" panose="020B0604020202020204" pitchFamily="34" charset="0"/>
                <a:ea typeface="SimSun" panose="02010600030101010101" pitchFamily="2" charset="-122"/>
                <a:cs typeface="+mn-cs"/>
              </a:defRPr>
            </a:lvl7pPr>
            <a:lvl8pPr marL="3200400" algn="l" defTabSz="914400" rtl="0" eaLnBrk="1" latinLnBrk="0" hangingPunct="1">
              <a:defRPr kern="1200">
                <a:solidFill>
                  <a:schemeClr val="tx1"/>
                </a:solidFill>
                <a:latin typeface="Arial" panose="020B0604020202020204" pitchFamily="34" charset="0"/>
                <a:ea typeface="SimSun" panose="02010600030101010101" pitchFamily="2" charset="-122"/>
                <a:cs typeface="+mn-cs"/>
              </a:defRPr>
            </a:lvl8pPr>
            <a:lvl9pPr marL="3657600" algn="l" defTabSz="914400" rtl="0" eaLnBrk="1" latinLnBrk="0" hangingPunct="1">
              <a:defRPr kern="1200">
                <a:solidFill>
                  <a:schemeClr val="tx1"/>
                </a:solidFill>
                <a:latin typeface="Arial" panose="020B0604020202020204" pitchFamily="34" charset="0"/>
                <a:ea typeface="SimSun" panose="02010600030101010101" pitchFamily="2" charset="-122"/>
                <a:cs typeface="+mn-cs"/>
              </a:defRPr>
            </a:lvl9pPr>
          </a:lstStyle>
          <a:p>
            <a:r>
              <a:rPr lang="zh-CN" altLang="en-US" sz="3600" b="1" cap="none" dirty="0" smtClean="0">
                <a:solidFill>
                  <a:schemeClr val="accent2"/>
                </a:solidFill>
                <a:sym typeface="Arial" panose="020B0604020202020204" pitchFamily="34" charset="0"/>
              </a:rPr>
              <a:t>initials(23)</a:t>
            </a:r>
            <a:endParaRPr lang="zh-CN" altLang="en-US" sz="3600" cap="none" dirty="0" smtClean="0">
              <a:solidFill>
                <a:schemeClr val="accent2"/>
              </a:solidFill>
              <a:sym typeface="Arial" panose="020B0604020202020204" pitchFamily="34" charset="0"/>
            </a:endParaRPr>
          </a:p>
          <a:p>
            <a:r>
              <a:rPr lang="zh-CN" altLang="en-US" sz="4400" cap="none" dirty="0" smtClean="0">
                <a:sym typeface="Arial" panose="020B0604020202020204" pitchFamily="34" charset="0"/>
              </a:rPr>
              <a:t> </a:t>
            </a:r>
            <a:r>
              <a:rPr lang="zh-CN" altLang="en-US" sz="4000" cap="none" dirty="0" smtClean="0">
                <a:sym typeface="Arial" panose="020B0604020202020204" pitchFamily="34" charset="0"/>
              </a:rPr>
              <a:t>b    p    m    f    d    t    n    l</a:t>
            </a:r>
          </a:p>
          <a:p>
            <a:r>
              <a:rPr lang="zh-CN" altLang="en-US" sz="4000" cap="none" dirty="0" smtClean="0">
                <a:sym typeface="Arial" panose="020B0604020202020204" pitchFamily="34" charset="0"/>
              </a:rPr>
              <a:t> g    k    h    j    q    x</a:t>
            </a:r>
          </a:p>
          <a:p>
            <a:r>
              <a:rPr lang="zh-CN" altLang="en-US" sz="4000" cap="none" dirty="0" smtClean="0">
                <a:sym typeface="Arial" panose="020B0604020202020204" pitchFamily="34" charset="0"/>
              </a:rPr>
              <a:t> zh    ch    sh    r    z    c    s</a:t>
            </a:r>
          </a:p>
          <a:p>
            <a:r>
              <a:rPr lang="zh-CN" altLang="en-US" sz="4000" cap="none" dirty="0" smtClean="0">
                <a:sym typeface="Arial" panose="020B0604020202020204" pitchFamily="34" charset="0"/>
              </a:rPr>
              <a:t> y    w</a:t>
            </a:r>
          </a:p>
          <a:p>
            <a:endParaRPr lang="zh-CN" altLang="en-US" sz="4800" dirty="0">
              <a:sym typeface="Arial" panose="020B0604020202020204" pitchFamily="34" charset="0"/>
            </a:endParaRPr>
          </a:p>
        </p:txBody>
      </p:sp>
    </p:spTree>
    <p:extLst>
      <p:ext uri="{BB962C8B-B14F-4D97-AF65-F5344CB8AC3E}">
        <p14:creationId xmlns:p14="http://schemas.microsoft.com/office/powerpoint/2010/main" val="192107972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4600" y="1204782"/>
            <a:ext cx="7315200" cy="5693866"/>
          </a:xfrm>
          <a:prstGeom prst="rect">
            <a:avLst/>
          </a:prstGeom>
          <a:noFill/>
        </p:spPr>
        <p:txBody>
          <a:bodyPr wrap="square">
            <a:spAutoFit/>
          </a:bodyPr>
          <a:lstStyle/>
          <a:p>
            <a:pPr algn="l">
              <a:buFont typeface="Arial" pitchFamily="34" charset="0"/>
              <a:buNone/>
              <a:defRPr/>
            </a:pPr>
            <a:r>
              <a:rPr lang="en-US" altLang="zh-CN" sz="2800" b="1" dirty="0" err="1">
                <a:latin typeface="+mn-ea"/>
              </a:rPr>
              <a:t>Dān</a:t>
            </a:r>
            <a:r>
              <a:rPr lang="en-US" altLang="zh-CN" sz="2800" b="1" dirty="0">
                <a:latin typeface="+mn-ea"/>
              </a:rPr>
              <a:t> </a:t>
            </a:r>
            <a:r>
              <a:rPr lang="en-US" altLang="zh-CN" sz="2800" b="1" dirty="0" err="1">
                <a:latin typeface="+mn-ea"/>
              </a:rPr>
              <a:t>yùn</a:t>
            </a:r>
            <a:r>
              <a:rPr lang="en-US" altLang="zh-CN" sz="2800" b="1" dirty="0">
                <a:latin typeface="+mn-ea"/>
              </a:rPr>
              <a:t> </a:t>
            </a:r>
            <a:r>
              <a:rPr lang="en-US" altLang="zh-CN" sz="2800" b="1" dirty="0" err="1">
                <a:latin typeface="+mn-ea"/>
              </a:rPr>
              <a:t>mǔ</a:t>
            </a:r>
            <a:endParaRPr lang="en-US" altLang="zh-CN" sz="2800" b="1" dirty="0">
              <a:latin typeface="+mn-ea"/>
            </a:endParaRPr>
          </a:p>
          <a:p>
            <a:pPr algn="l">
              <a:buFont typeface="Arial" pitchFamily="34" charset="0"/>
              <a:buNone/>
              <a:defRPr/>
            </a:pPr>
            <a:r>
              <a:rPr lang="zh-CN" altLang="en-US" sz="2800" b="1" dirty="0">
                <a:latin typeface="+mn-ea"/>
              </a:rPr>
              <a:t>单  韵  母   </a:t>
            </a:r>
            <a:r>
              <a:rPr lang="en-US" altLang="zh-CN" sz="2800" dirty="0">
                <a:latin typeface="Arial" charset="0"/>
                <a:ea typeface="Arial" charset="0"/>
                <a:cs typeface="Arial" charset="0"/>
              </a:rPr>
              <a:t>single  vowel</a:t>
            </a:r>
            <a:r>
              <a:rPr lang="en-US" altLang="zh-CN" sz="2800" b="1" dirty="0">
                <a:latin typeface="+mn-ea"/>
              </a:rPr>
              <a:t>:</a:t>
            </a:r>
            <a:r>
              <a:rPr lang="en-US" altLang="zh-CN" sz="2800" b="1" dirty="0">
                <a:latin typeface="+mn-ea"/>
                <a:sym typeface="Wingdings" pitchFamily="2" charset="2"/>
              </a:rPr>
              <a:t>(6)</a:t>
            </a:r>
            <a:endParaRPr lang="en-US" altLang="zh-CN" sz="2800" b="1" dirty="0">
              <a:latin typeface="+mn-ea"/>
            </a:endParaRPr>
          </a:p>
          <a:p>
            <a:pPr algn="l">
              <a:buFont typeface="Arial" pitchFamily="34" charset="0"/>
              <a:buNone/>
              <a:defRPr/>
            </a:pPr>
            <a:r>
              <a:rPr lang="en-US" altLang="zh-CN" sz="2800" b="1" dirty="0"/>
              <a:t> </a:t>
            </a:r>
            <a:r>
              <a:rPr lang="en-US" altLang="zh-CN" sz="2800" b="1" dirty="0">
                <a:solidFill>
                  <a:srgbClr val="FF0000"/>
                </a:solidFill>
              </a:rPr>
              <a:t>a   o  e  </a:t>
            </a:r>
            <a:r>
              <a:rPr lang="en-US" altLang="zh-CN" sz="2800" b="1" dirty="0" err="1">
                <a:solidFill>
                  <a:srgbClr val="FF0000"/>
                </a:solidFill>
              </a:rPr>
              <a:t>i</a:t>
            </a:r>
            <a:r>
              <a:rPr lang="en-US" altLang="zh-CN" sz="2800" b="1" dirty="0">
                <a:solidFill>
                  <a:srgbClr val="FF0000"/>
                </a:solidFill>
              </a:rPr>
              <a:t>   u   </a:t>
            </a:r>
            <a:r>
              <a:rPr lang="zh-CN" altLang="en-US" sz="2800" b="1" dirty="0">
                <a:solidFill>
                  <a:srgbClr val="FF0000"/>
                </a:solidFill>
                <a:sym typeface="Arial" pitchFamily="34" charset="0"/>
              </a:rPr>
              <a:t>ü</a:t>
            </a:r>
            <a:endParaRPr lang="en-US" altLang="zh-CN" sz="2800" b="1" dirty="0">
              <a:solidFill>
                <a:srgbClr val="FF0000"/>
              </a:solidFill>
              <a:sym typeface="Arial" pitchFamily="34" charset="0"/>
            </a:endParaRPr>
          </a:p>
          <a:p>
            <a:pPr algn="l">
              <a:buFont typeface="Arial" pitchFamily="34" charset="0"/>
              <a:buNone/>
              <a:defRPr/>
            </a:pPr>
            <a:endParaRPr lang="en-US" altLang="zh-CN" sz="2800" b="1" dirty="0">
              <a:latin typeface="+mn-ea"/>
              <a:sym typeface="Arial" pitchFamily="34" charset="0"/>
            </a:endParaRPr>
          </a:p>
          <a:p>
            <a:pPr algn="l">
              <a:buFont typeface="Arial" pitchFamily="34" charset="0"/>
              <a:buNone/>
              <a:defRPr/>
            </a:pPr>
            <a:r>
              <a:rPr lang="en-US" altLang="zh-CN" sz="2800" b="1" dirty="0" err="1">
                <a:latin typeface="+mn-ea"/>
                <a:sym typeface="Arial" pitchFamily="34" charset="0"/>
              </a:rPr>
              <a:t>Fù</a:t>
            </a:r>
            <a:r>
              <a:rPr lang="en-US" altLang="zh-CN" sz="2800" b="1" dirty="0">
                <a:latin typeface="+mn-ea"/>
                <a:sym typeface="Arial" pitchFamily="34" charset="0"/>
              </a:rPr>
              <a:t> </a:t>
            </a:r>
            <a:r>
              <a:rPr lang="en-US" altLang="zh-CN" sz="2800" b="1" dirty="0" err="1">
                <a:latin typeface="+mn-ea"/>
              </a:rPr>
              <a:t>yùn</a:t>
            </a:r>
            <a:r>
              <a:rPr lang="en-US" altLang="zh-CN" sz="2800" b="1" dirty="0">
                <a:latin typeface="+mn-ea"/>
              </a:rPr>
              <a:t> </a:t>
            </a:r>
            <a:r>
              <a:rPr lang="en-US" altLang="zh-CN" sz="2800" b="1" dirty="0" err="1">
                <a:latin typeface="+mn-ea"/>
              </a:rPr>
              <a:t>mǔ</a:t>
            </a:r>
            <a:endParaRPr lang="en-US" altLang="zh-CN" sz="2800" b="1" dirty="0">
              <a:latin typeface="+mn-ea"/>
              <a:sym typeface="Arial" pitchFamily="34" charset="0"/>
            </a:endParaRPr>
          </a:p>
          <a:p>
            <a:pPr algn="l">
              <a:buFont typeface="Arial" pitchFamily="34" charset="0"/>
              <a:buNone/>
              <a:defRPr/>
            </a:pPr>
            <a:r>
              <a:rPr lang="zh-CN" altLang="en-US" sz="2800" b="1" dirty="0">
                <a:latin typeface="+mn-ea"/>
                <a:sym typeface="Arial" pitchFamily="34" charset="0"/>
              </a:rPr>
              <a:t>复  韵 母   </a:t>
            </a:r>
            <a:r>
              <a:rPr lang="en-US" altLang="zh-CN" sz="2800" dirty="0">
                <a:latin typeface="Arial" charset="0"/>
                <a:ea typeface="Arial" charset="0"/>
                <a:cs typeface="Arial" charset="0"/>
                <a:sym typeface="Arial" pitchFamily="34" charset="0"/>
              </a:rPr>
              <a:t>complex vowel</a:t>
            </a:r>
            <a:r>
              <a:rPr lang="en-US" altLang="zh-CN" sz="2800" b="1" dirty="0">
                <a:latin typeface="+mn-ea"/>
                <a:sym typeface="Arial" pitchFamily="34" charset="0"/>
              </a:rPr>
              <a:t>:</a:t>
            </a:r>
            <a:r>
              <a:rPr lang="en-US" altLang="zh-CN" sz="2800" b="1" dirty="0">
                <a:latin typeface="+mn-ea"/>
                <a:sym typeface="Wingdings" pitchFamily="2" charset="2"/>
              </a:rPr>
              <a:t>(14)</a:t>
            </a:r>
            <a:endParaRPr lang="en-US" altLang="zh-CN" sz="2800" b="1" dirty="0">
              <a:latin typeface="+mn-ea"/>
              <a:sym typeface="Arial" pitchFamily="34" charset="0"/>
            </a:endParaRPr>
          </a:p>
          <a:p>
            <a:pPr algn="l">
              <a:buFont typeface="Arial" pitchFamily="34" charset="0"/>
              <a:buNone/>
              <a:defRPr/>
            </a:pPr>
            <a:r>
              <a:rPr lang="pt-BR" sz="2800" b="1" dirty="0">
                <a:solidFill>
                  <a:srgbClr val="00B0F0"/>
                </a:solidFill>
                <a:latin typeface="Arial" pitchFamily="34" charset="0"/>
                <a:ea typeface="宋体" pitchFamily="2" charset="-122"/>
              </a:rPr>
              <a:t>ai  ei  ui  ao  ou  ia ie  iu  ua uo  üe </a:t>
            </a:r>
          </a:p>
          <a:p>
            <a:pPr algn="l">
              <a:buFont typeface="Arial" pitchFamily="34" charset="0"/>
              <a:buNone/>
              <a:defRPr/>
            </a:pPr>
            <a:r>
              <a:rPr lang="pt-BR" altLang="zh-CN" sz="2800" b="1" dirty="0">
                <a:solidFill>
                  <a:srgbClr val="660066"/>
                </a:solidFill>
                <a:latin typeface="+mn-ea"/>
                <a:sym typeface="Arial" pitchFamily="34" charset="0"/>
              </a:rPr>
              <a:t>iao  iou  uai</a:t>
            </a:r>
          </a:p>
          <a:p>
            <a:pPr algn="l">
              <a:buFont typeface="Arial" pitchFamily="34" charset="0"/>
              <a:buNone/>
              <a:defRPr/>
            </a:pPr>
            <a:endParaRPr lang="en-US" altLang="zh-CN" sz="2800" b="1" dirty="0">
              <a:latin typeface="+mn-ea"/>
              <a:sym typeface="Arial" pitchFamily="34" charset="0"/>
            </a:endParaRPr>
          </a:p>
          <a:p>
            <a:pPr algn="l">
              <a:buFont typeface="Arial" pitchFamily="34" charset="0"/>
              <a:buNone/>
              <a:defRPr/>
            </a:pPr>
            <a:r>
              <a:rPr lang="en-US" altLang="zh-CN" sz="2800" b="1" dirty="0" err="1">
                <a:latin typeface="+mn-ea"/>
                <a:sym typeface="Arial" pitchFamily="34" charset="0"/>
              </a:rPr>
              <a:t>B</a:t>
            </a:r>
            <a:r>
              <a:rPr lang="en-US" altLang="zh-CN" sz="2800" b="1" dirty="0" err="1">
                <a:latin typeface="黑体"/>
                <a:ea typeface="黑体"/>
                <a:sym typeface="Arial" pitchFamily="34" charset="0"/>
              </a:rPr>
              <a:t>í</a:t>
            </a:r>
            <a:r>
              <a:rPr lang="en-US" altLang="zh-CN" sz="2800" b="1" dirty="0">
                <a:latin typeface="黑体"/>
                <a:ea typeface="黑体"/>
                <a:sym typeface="Arial" pitchFamily="34" charset="0"/>
              </a:rPr>
              <a:t> </a:t>
            </a:r>
            <a:r>
              <a:rPr lang="en-US" altLang="zh-CN" sz="2800" b="1" dirty="0" err="1">
                <a:latin typeface="+mn-ea"/>
                <a:ea typeface="宋体" pitchFamily="2" charset="-122"/>
              </a:rPr>
              <a:t>yùn</a:t>
            </a:r>
            <a:r>
              <a:rPr lang="en-US" altLang="zh-CN" sz="2800" b="1" dirty="0">
                <a:latin typeface="+mn-ea"/>
                <a:ea typeface="宋体" pitchFamily="2" charset="-122"/>
              </a:rPr>
              <a:t> </a:t>
            </a:r>
            <a:r>
              <a:rPr lang="en-US" altLang="zh-CN" sz="2800" b="1" dirty="0" err="1">
                <a:latin typeface="+mn-ea"/>
                <a:ea typeface="宋体" pitchFamily="2" charset="-122"/>
              </a:rPr>
              <a:t>mǔ</a:t>
            </a:r>
            <a:endParaRPr lang="pt-BR" altLang="zh-CN" sz="2800" b="1" dirty="0">
              <a:latin typeface="+mn-ea"/>
              <a:sym typeface="Arial" pitchFamily="34" charset="0"/>
            </a:endParaRPr>
          </a:p>
          <a:p>
            <a:pPr>
              <a:defRPr/>
            </a:pPr>
            <a:r>
              <a:rPr lang="zh-CN" altLang="en-US" sz="2800" b="1" dirty="0">
                <a:latin typeface="+mn-ea"/>
                <a:sym typeface="Arial" pitchFamily="34" charset="0"/>
              </a:rPr>
              <a:t>鼻  韵 母 </a:t>
            </a:r>
            <a:r>
              <a:rPr lang="en-US" altLang="zh-CN" sz="2800" dirty="0">
                <a:latin typeface="Arial" charset="0"/>
                <a:sym typeface="Wingdings" charset="2"/>
              </a:rPr>
              <a:t>nasal finals </a:t>
            </a:r>
            <a:r>
              <a:rPr lang="en-US" altLang="zh-CN" sz="2800" b="1" dirty="0" smtClean="0">
                <a:latin typeface="+mn-ea"/>
                <a:sym typeface="Arial" pitchFamily="34" charset="0"/>
              </a:rPr>
              <a:t>:(</a:t>
            </a:r>
            <a:r>
              <a:rPr lang="en-US" altLang="zh-CN" sz="2800" b="1" dirty="0">
                <a:latin typeface="+mn-ea"/>
                <a:sym typeface="Arial" pitchFamily="34" charset="0"/>
              </a:rPr>
              <a:t>16)</a:t>
            </a:r>
          </a:p>
          <a:p>
            <a:pPr algn="l">
              <a:buFont typeface="Arial" pitchFamily="34" charset="0"/>
              <a:buNone/>
              <a:defRPr/>
            </a:pPr>
            <a:r>
              <a:rPr lang="en-US" altLang="zh-CN" sz="2800" b="1" dirty="0">
                <a:solidFill>
                  <a:srgbClr val="0099FF"/>
                </a:solidFill>
                <a:sym typeface="Arial" pitchFamily="34" charset="0"/>
              </a:rPr>
              <a:t>an en  in  </a:t>
            </a:r>
            <a:r>
              <a:rPr lang="en-US" altLang="zh-CN" sz="2800" b="1" dirty="0" err="1">
                <a:solidFill>
                  <a:srgbClr val="0099FF"/>
                </a:solidFill>
                <a:sym typeface="Arial" pitchFamily="34" charset="0"/>
              </a:rPr>
              <a:t>ian</a:t>
            </a:r>
            <a:r>
              <a:rPr lang="en-US" altLang="zh-CN" sz="2800" b="1" dirty="0">
                <a:solidFill>
                  <a:srgbClr val="0099FF"/>
                </a:solidFill>
                <a:sym typeface="Arial" pitchFamily="34" charset="0"/>
              </a:rPr>
              <a:t>  </a:t>
            </a:r>
            <a:r>
              <a:rPr lang="en-US" altLang="zh-CN" sz="2800" b="1" dirty="0" err="1">
                <a:solidFill>
                  <a:srgbClr val="0099FF"/>
                </a:solidFill>
                <a:sym typeface="Arial" pitchFamily="34" charset="0"/>
              </a:rPr>
              <a:t>uan</a:t>
            </a:r>
            <a:r>
              <a:rPr lang="en-US" altLang="zh-CN" sz="2800" b="1" dirty="0">
                <a:solidFill>
                  <a:srgbClr val="0099FF"/>
                </a:solidFill>
                <a:sym typeface="Arial" pitchFamily="34" charset="0"/>
              </a:rPr>
              <a:t>  </a:t>
            </a:r>
            <a:r>
              <a:rPr lang="en-US" altLang="zh-CN" sz="2800" b="1" dirty="0" err="1">
                <a:solidFill>
                  <a:srgbClr val="0099FF"/>
                </a:solidFill>
                <a:sym typeface="Arial" pitchFamily="34" charset="0"/>
              </a:rPr>
              <a:t>uen</a:t>
            </a:r>
            <a:r>
              <a:rPr lang="en-US" altLang="zh-CN" sz="2800" b="1" dirty="0">
                <a:solidFill>
                  <a:srgbClr val="0099FF"/>
                </a:solidFill>
                <a:sym typeface="Arial" pitchFamily="34" charset="0"/>
              </a:rPr>
              <a:t> </a:t>
            </a:r>
            <a:r>
              <a:rPr lang="pt-BR" sz="2800" b="1" dirty="0">
                <a:solidFill>
                  <a:srgbClr val="0099FF"/>
                </a:solidFill>
                <a:ea typeface="宋体" pitchFamily="2" charset="-122"/>
              </a:rPr>
              <a:t>ün </a:t>
            </a:r>
            <a:r>
              <a:rPr lang="pt-BR" sz="2800" b="1" dirty="0">
                <a:solidFill>
                  <a:srgbClr val="0099FF"/>
                </a:solidFill>
                <a:latin typeface="Arial" pitchFamily="34" charset="0"/>
                <a:ea typeface="宋体" pitchFamily="2" charset="-122"/>
              </a:rPr>
              <a:t>ü</a:t>
            </a:r>
            <a:r>
              <a:rPr lang="en-US" altLang="zh-CN" sz="2800" b="1" dirty="0">
                <a:solidFill>
                  <a:srgbClr val="0099FF"/>
                </a:solidFill>
                <a:latin typeface="Arial" pitchFamily="34" charset="0"/>
                <a:ea typeface="宋体" pitchFamily="2" charset="-122"/>
              </a:rPr>
              <a:t>an</a:t>
            </a:r>
          </a:p>
          <a:p>
            <a:pPr algn="l">
              <a:buFont typeface="Arial" pitchFamily="34" charset="0"/>
              <a:buNone/>
              <a:defRPr/>
            </a:pPr>
            <a:r>
              <a:rPr lang="en-US" altLang="zh-CN" sz="2800" b="1" dirty="0" err="1">
                <a:solidFill>
                  <a:srgbClr val="660066"/>
                </a:solidFill>
                <a:sym typeface="Arial" pitchFamily="34" charset="0"/>
              </a:rPr>
              <a:t>ang</a:t>
            </a:r>
            <a:r>
              <a:rPr lang="en-US" altLang="zh-CN" sz="2800" b="1" dirty="0">
                <a:solidFill>
                  <a:srgbClr val="660066"/>
                </a:solidFill>
                <a:sym typeface="Arial" pitchFamily="34" charset="0"/>
              </a:rPr>
              <a:t>  eng  </a:t>
            </a:r>
            <a:r>
              <a:rPr lang="en-US" altLang="zh-CN" sz="2800" b="1" dirty="0" err="1">
                <a:solidFill>
                  <a:srgbClr val="660066"/>
                </a:solidFill>
                <a:sym typeface="Arial" pitchFamily="34" charset="0"/>
              </a:rPr>
              <a:t>ing</a:t>
            </a:r>
            <a:r>
              <a:rPr lang="en-US" altLang="zh-CN" sz="2800" b="1" dirty="0">
                <a:solidFill>
                  <a:srgbClr val="660066"/>
                </a:solidFill>
                <a:sym typeface="Arial" pitchFamily="34" charset="0"/>
              </a:rPr>
              <a:t>  </a:t>
            </a:r>
            <a:r>
              <a:rPr lang="en-US" altLang="zh-CN" sz="2800" b="1" dirty="0" err="1">
                <a:solidFill>
                  <a:srgbClr val="660066"/>
                </a:solidFill>
                <a:sym typeface="Arial" pitchFamily="34" charset="0"/>
              </a:rPr>
              <a:t>iang</a:t>
            </a:r>
            <a:r>
              <a:rPr lang="en-US" altLang="zh-CN" sz="2800" b="1" dirty="0">
                <a:solidFill>
                  <a:srgbClr val="660066"/>
                </a:solidFill>
                <a:sym typeface="Arial" pitchFamily="34" charset="0"/>
              </a:rPr>
              <a:t>  </a:t>
            </a:r>
            <a:r>
              <a:rPr lang="en-US" altLang="zh-CN" sz="2800" b="1" dirty="0" err="1">
                <a:solidFill>
                  <a:srgbClr val="660066"/>
                </a:solidFill>
                <a:sym typeface="Arial" pitchFamily="34" charset="0"/>
              </a:rPr>
              <a:t>uang</a:t>
            </a:r>
            <a:r>
              <a:rPr lang="en-US" altLang="zh-CN" sz="2800" b="1" dirty="0">
                <a:solidFill>
                  <a:srgbClr val="660066"/>
                </a:solidFill>
                <a:sym typeface="Arial" pitchFamily="34" charset="0"/>
              </a:rPr>
              <a:t>  </a:t>
            </a:r>
            <a:r>
              <a:rPr lang="en-US" altLang="zh-CN" sz="2800" b="1" dirty="0" err="1">
                <a:solidFill>
                  <a:srgbClr val="660066"/>
                </a:solidFill>
                <a:sym typeface="Arial" pitchFamily="34" charset="0"/>
              </a:rPr>
              <a:t>ueng</a:t>
            </a:r>
            <a:r>
              <a:rPr lang="en-US" altLang="zh-CN" sz="2800" b="1" dirty="0">
                <a:solidFill>
                  <a:srgbClr val="660066"/>
                </a:solidFill>
                <a:sym typeface="Arial" pitchFamily="34" charset="0"/>
              </a:rPr>
              <a:t>  </a:t>
            </a:r>
            <a:r>
              <a:rPr lang="en-US" altLang="zh-CN" sz="2800" b="1" dirty="0" err="1">
                <a:solidFill>
                  <a:srgbClr val="660066"/>
                </a:solidFill>
                <a:sym typeface="Arial" pitchFamily="34" charset="0"/>
              </a:rPr>
              <a:t>ong</a:t>
            </a:r>
            <a:r>
              <a:rPr lang="en-US" altLang="zh-CN" sz="2800" b="1" dirty="0">
                <a:solidFill>
                  <a:srgbClr val="660066"/>
                </a:solidFill>
                <a:sym typeface="Arial" pitchFamily="34" charset="0"/>
              </a:rPr>
              <a:t>  </a:t>
            </a:r>
            <a:r>
              <a:rPr lang="en-US" altLang="zh-CN" sz="2800" b="1" dirty="0" err="1">
                <a:solidFill>
                  <a:srgbClr val="660066"/>
                </a:solidFill>
                <a:sym typeface="Arial" pitchFamily="34" charset="0"/>
              </a:rPr>
              <a:t>iong</a:t>
            </a:r>
            <a:r>
              <a:rPr lang="en-US" altLang="zh-CN" sz="2800" b="1" dirty="0">
                <a:solidFill>
                  <a:srgbClr val="660066"/>
                </a:solidFill>
                <a:sym typeface="Arial" pitchFamily="34" charset="0"/>
              </a:rPr>
              <a:t> </a:t>
            </a:r>
            <a:endParaRPr lang="zh-CN" altLang="en-US" sz="2800" b="1" dirty="0">
              <a:solidFill>
                <a:srgbClr val="660066"/>
              </a:solidFill>
              <a:sym typeface="Arial" pitchFamily="34" charset="0"/>
            </a:endParaRPr>
          </a:p>
        </p:txBody>
      </p:sp>
      <p:sp>
        <p:nvSpPr>
          <p:cNvPr id="3" name="矩形 2"/>
          <p:cNvSpPr/>
          <p:nvPr/>
        </p:nvSpPr>
        <p:spPr bwMode="auto">
          <a:xfrm>
            <a:off x="2514600" y="2057400"/>
            <a:ext cx="3276600" cy="304800"/>
          </a:xfrm>
          <a:prstGeom prst="rect">
            <a:avLst/>
          </a:prstGeom>
          <a:noFill/>
          <a:ln w="9525" cap="flat" cmpd="sng" algn="ctr">
            <a:noFill/>
            <a:prstDash val="solid"/>
            <a:round/>
            <a:headEnd type="none" w="med" len="med"/>
            <a:tailEnd type="none" w="med" len="med"/>
          </a:ln>
          <a:effectLst/>
        </p:spPr>
        <p:txBody>
          <a:bodyPr/>
          <a:lstStyle/>
          <a:p>
            <a:pPr>
              <a:buFontTx/>
              <a:buNone/>
              <a:defRPr/>
            </a:pPr>
            <a:endParaRPr lang="zh-CN" altLang="en-US" sz="2800" b="1">
              <a:latin typeface="+mn-ea"/>
            </a:endParaRPr>
          </a:p>
        </p:txBody>
      </p:sp>
      <p:sp>
        <p:nvSpPr>
          <p:cNvPr id="4" name="矩形 3"/>
          <p:cNvSpPr/>
          <p:nvPr/>
        </p:nvSpPr>
        <p:spPr>
          <a:xfrm>
            <a:off x="3124200" y="127564"/>
            <a:ext cx="6096000" cy="1077218"/>
          </a:xfrm>
          <a:prstGeom prst="rect">
            <a:avLst/>
          </a:prstGeom>
        </p:spPr>
        <p:txBody>
          <a:bodyPr>
            <a:spAutoFit/>
          </a:bodyPr>
          <a:lstStyle/>
          <a:p>
            <a:r>
              <a:rPr lang="zh-CN" altLang="en-US" sz="3200" dirty="0" smtClean="0">
                <a:latin typeface="Arial" charset="0"/>
                <a:ea typeface="Arial" charset="0"/>
                <a:cs typeface="Arial" charset="0"/>
              </a:rPr>
              <a:t>               </a:t>
            </a:r>
            <a:r>
              <a:rPr lang="it-IT" altLang="zh-CN" sz="3200" dirty="0" err="1" smtClean="0">
                <a:latin typeface="Arial" charset="0"/>
                <a:ea typeface="Arial" charset="0"/>
                <a:cs typeface="Arial" charset="0"/>
              </a:rPr>
              <a:t>yùnmǔ</a:t>
            </a:r>
            <a:r>
              <a:rPr lang="it-IT" altLang="zh-CN" sz="3200" dirty="0">
                <a:latin typeface="Arial" charset="0"/>
                <a:ea typeface="Arial" charset="0"/>
                <a:cs typeface="Arial" charset="0"/>
              </a:rPr>
              <a:t/>
            </a:r>
            <a:br>
              <a:rPr lang="it-IT" altLang="zh-CN" sz="3200" dirty="0">
                <a:latin typeface="Arial" charset="0"/>
                <a:ea typeface="Arial" charset="0"/>
                <a:cs typeface="Arial" charset="0"/>
              </a:rPr>
            </a:br>
            <a:r>
              <a:rPr lang="it-IT" altLang="zh-CN" sz="3200" dirty="0">
                <a:latin typeface="Arial" charset="0"/>
                <a:ea typeface="Arial" charset="0"/>
                <a:cs typeface="Arial" charset="0"/>
              </a:rPr>
              <a:t>              </a:t>
            </a:r>
            <a:r>
              <a:rPr lang="zh-CN" altLang="en-US" sz="3200" dirty="0">
                <a:latin typeface="Arial" charset="0"/>
                <a:ea typeface="Arial" charset="0"/>
                <a:cs typeface="Arial" charset="0"/>
              </a:rPr>
              <a:t>韵母（</a:t>
            </a:r>
            <a:r>
              <a:rPr lang="en-US" altLang="zh-CN" sz="3200" dirty="0">
                <a:latin typeface="Arial" charset="0"/>
                <a:ea typeface="Arial" charset="0"/>
                <a:cs typeface="Arial" charset="0"/>
              </a:rPr>
              <a:t>finals</a:t>
            </a:r>
            <a:r>
              <a:rPr lang="zh-CN" altLang="en-US" sz="3200" dirty="0">
                <a:latin typeface="Arial" charset="0"/>
                <a:ea typeface="Arial" charset="0"/>
                <a:cs typeface="Arial" charset="0"/>
              </a:rPr>
              <a:t>）</a:t>
            </a:r>
          </a:p>
        </p:txBody>
      </p:sp>
    </p:spTree>
    <p:extLst>
      <p:ext uri="{BB962C8B-B14F-4D97-AF65-F5344CB8AC3E}">
        <p14:creationId xmlns:p14="http://schemas.microsoft.com/office/powerpoint/2010/main" val="14387118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标题 1"/>
          <p:cNvSpPr>
            <a:spLocks noGrp="1"/>
          </p:cNvSpPr>
          <p:nvPr>
            <p:ph type="ctrTitle"/>
          </p:nvPr>
        </p:nvSpPr>
        <p:spPr>
          <a:xfrm>
            <a:off x="1509713" y="-603250"/>
            <a:ext cx="7772400" cy="2387600"/>
          </a:xfrm>
        </p:spPr>
        <p:txBody>
          <a:bodyPr vert="horz" wrap="square" lIns="91440" tIns="45720" rIns="91440" bIns="45720" anchor="b"/>
          <a:lstStyle/>
          <a:p>
            <a:pPr eaLnBrk="1" hangingPunct="1"/>
            <a:r>
              <a:rPr lang="en-US" altLang="zh-CN" kern="1200" dirty="0">
                <a:latin typeface="+mj-lt"/>
                <a:ea typeface="+mj-ea"/>
                <a:cs typeface="+mj-cs"/>
              </a:rPr>
              <a:t>     </a:t>
            </a:r>
            <a:endParaRPr lang="zh-CN" altLang="en-US" kern="1200" dirty="0">
              <a:latin typeface="+mj-lt"/>
              <a:ea typeface="+mj-ea"/>
              <a:cs typeface="+mj-cs"/>
            </a:endParaRPr>
          </a:p>
        </p:txBody>
      </p:sp>
      <p:sp>
        <p:nvSpPr>
          <p:cNvPr id="81923" name="副标题 2"/>
          <p:cNvSpPr>
            <a:spLocks noGrp="1"/>
          </p:cNvSpPr>
          <p:nvPr>
            <p:ph type="subTitle" idx="1"/>
          </p:nvPr>
        </p:nvSpPr>
        <p:spPr>
          <a:xfrm>
            <a:off x="2087563" y="871538"/>
            <a:ext cx="6616700" cy="912812"/>
          </a:xfrm>
        </p:spPr>
        <p:txBody>
          <a:bodyPr vert="horz" wrap="square" lIns="91440" tIns="45720" rIns="91440" bIns="45720" anchor="t">
            <a:normAutofit fontScale="25000" lnSpcReduction="20000"/>
          </a:bodyPr>
          <a:lstStyle/>
          <a:p>
            <a:pPr eaLnBrk="1" hangingPunct="1"/>
            <a:endParaRPr lang="en-US" altLang="zh-CN" sz="3600" dirty="0"/>
          </a:p>
          <a:p>
            <a:pPr eaLnBrk="1" hangingPunct="1"/>
            <a:r>
              <a:rPr lang="en-US" altLang="zh-CN" sz="3600" dirty="0"/>
              <a:t>a in Father</a:t>
            </a:r>
          </a:p>
          <a:p>
            <a:pPr eaLnBrk="1" hangingPunct="1"/>
            <a:r>
              <a:rPr lang="en-US" altLang="zh-CN" sz="3600" dirty="0"/>
              <a:t>ā</a:t>
            </a:r>
            <a:r>
              <a:rPr lang="zh-CN" altLang="en-US" sz="3600" dirty="0"/>
              <a:t>  </a:t>
            </a:r>
            <a:r>
              <a:rPr lang="en-US" altLang="zh-CN" sz="3600" dirty="0"/>
              <a:t>yí</a:t>
            </a:r>
            <a:r>
              <a:rPr lang="zh-CN" altLang="en-US" sz="3600" dirty="0"/>
              <a:t> </a:t>
            </a:r>
          </a:p>
          <a:p>
            <a:pPr eaLnBrk="1" hangingPunct="1"/>
            <a:r>
              <a:rPr lang="zh-CN" altLang="en-US" sz="3600" dirty="0"/>
              <a:t>阿 姨 </a:t>
            </a:r>
            <a:endParaRPr lang="en-US" altLang="zh-CN" sz="3600" dirty="0"/>
          </a:p>
          <a:p>
            <a:pPr eaLnBrk="1" hangingPunct="1"/>
            <a:r>
              <a:rPr lang="en-US" altLang="zh-CN" sz="3600" dirty="0"/>
              <a:t>bà bɑ </a:t>
            </a:r>
            <a:endParaRPr lang="zh-CN" altLang="en-US" sz="3600" dirty="0"/>
          </a:p>
          <a:p>
            <a:pPr eaLnBrk="1" hangingPunct="1"/>
            <a:r>
              <a:rPr lang="zh-CN" altLang="en-US" sz="3600" dirty="0"/>
              <a:t>爸 爸 </a:t>
            </a:r>
            <a:r>
              <a:rPr lang="en-US" altLang="zh-CN" sz="3600" dirty="0"/>
              <a:t> </a:t>
            </a:r>
          </a:p>
          <a:p>
            <a:pPr eaLnBrk="1" hangingPunct="1"/>
            <a:r>
              <a:rPr lang="en-US" altLang="zh-CN" sz="3600" dirty="0"/>
              <a:t>mā</a:t>
            </a:r>
            <a:r>
              <a:rPr lang="zh-CN" altLang="en-US" sz="3600" dirty="0"/>
              <a:t> </a:t>
            </a:r>
            <a:r>
              <a:rPr lang="en-US" altLang="zh-CN" sz="3600" dirty="0"/>
              <a:t>mɑ </a:t>
            </a:r>
            <a:endParaRPr lang="zh-CN" altLang="en-US" sz="3600" dirty="0"/>
          </a:p>
          <a:p>
            <a:pPr eaLnBrk="1" hangingPunct="1"/>
            <a:r>
              <a:rPr lang="zh-CN" altLang="en-US" sz="3600" dirty="0"/>
              <a:t>妈 妈 </a:t>
            </a:r>
          </a:p>
        </p:txBody>
      </p:sp>
    </p:spTree>
    <p:extLst>
      <p:ext uri="{BB962C8B-B14F-4D97-AF65-F5344CB8AC3E}">
        <p14:creationId xmlns:p14="http://schemas.microsoft.com/office/powerpoint/2010/main" val="1409491315"/>
      </p:ext>
    </p:extLst>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标题 1"/>
          <p:cNvSpPr>
            <a:spLocks noGrp="1"/>
          </p:cNvSpPr>
          <p:nvPr>
            <p:ph type="ctrTitle"/>
          </p:nvPr>
        </p:nvSpPr>
        <p:spPr>
          <a:xfrm>
            <a:off x="1524000" y="675795"/>
            <a:ext cx="9144000" cy="2387600"/>
          </a:xfrm>
        </p:spPr>
        <p:txBody>
          <a:bodyPr vert="horz" wrap="square" lIns="91440" tIns="45720" rIns="91440" bIns="45720" anchor="b"/>
          <a:lstStyle/>
          <a:p>
            <a:pPr eaLnBrk="1" hangingPunct="1"/>
            <a:r>
              <a:rPr lang="en-US" altLang="zh-CN" kern="1200" dirty="0">
                <a:latin typeface="+mj-lt"/>
                <a:ea typeface="+mj-ea"/>
                <a:cs typeface="+mj-cs"/>
              </a:rPr>
              <a:t>o</a:t>
            </a:r>
            <a:endParaRPr lang="zh-CN" altLang="en-US" kern="1200" dirty="0">
              <a:latin typeface="+mj-lt"/>
              <a:ea typeface="+mj-ea"/>
              <a:cs typeface="+mj-cs"/>
            </a:endParaRPr>
          </a:p>
        </p:txBody>
      </p:sp>
      <p:sp>
        <p:nvSpPr>
          <p:cNvPr id="82947" name="副标题 2"/>
          <p:cNvSpPr>
            <a:spLocks noGrp="1"/>
          </p:cNvSpPr>
          <p:nvPr>
            <p:ph type="subTitle" idx="1"/>
          </p:nvPr>
        </p:nvSpPr>
        <p:spPr>
          <a:xfrm>
            <a:off x="2667000" y="3212251"/>
            <a:ext cx="6858000" cy="1655762"/>
          </a:xfrm>
        </p:spPr>
        <p:txBody>
          <a:bodyPr vert="horz" wrap="square" lIns="91440" tIns="45720" rIns="91440" bIns="45720" anchor="t">
            <a:normAutofit fontScale="47500" lnSpcReduction="20000"/>
          </a:bodyPr>
          <a:lstStyle/>
          <a:p>
            <a:pPr eaLnBrk="1" hangingPunct="1"/>
            <a:r>
              <a:rPr lang="en-US" altLang="zh-CN" sz="4000" dirty="0"/>
              <a:t>Aw</a:t>
            </a:r>
          </a:p>
          <a:p>
            <a:pPr eaLnBrk="1" hangingPunct="1"/>
            <a:r>
              <a:rPr lang="en-US" altLang="zh-CN" sz="4000" dirty="0"/>
              <a:t>Wǒ</a:t>
            </a:r>
          </a:p>
          <a:p>
            <a:pPr eaLnBrk="1" hangingPunct="1"/>
            <a:r>
              <a:rPr lang="zh-CN" altLang="en-US" sz="4000" dirty="0"/>
              <a:t>我</a:t>
            </a:r>
            <a:endParaRPr lang="en-US" altLang="zh-CN" sz="4000" dirty="0"/>
          </a:p>
          <a:p>
            <a:pPr eaLnBrk="1" hangingPunct="1"/>
            <a:r>
              <a:rPr lang="en-US" altLang="zh-CN" sz="4000" dirty="0"/>
              <a:t>fó </a:t>
            </a:r>
            <a:endParaRPr lang="zh-CN" altLang="en-US" sz="4000" dirty="0"/>
          </a:p>
          <a:p>
            <a:pPr eaLnBrk="1" hangingPunct="1"/>
            <a:r>
              <a:rPr lang="zh-CN" altLang="en-US" sz="4000" dirty="0"/>
              <a:t>佛 </a:t>
            </a:r>
          </a:p>
        </p:txBody>
      </p:sp>
    </p:spTree>
    <p:extLst>
      <p:ext uri="{BB962C8B-B14F-4D97-AF65-F5344CB8AC3E}">
        <p14:creationId xmlns:p14="http://schemas.microsoft.com/office/powerpoint/2010/main" val="724604297"/>
      </p:ext>
    </p:extLst>
  </p:cSld>
  <p:clrMapOvr>
    <a:masterClrMapping/>
  </p:clrMapOvr>
  <p:transition spd="slow"/>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标题 1"/>
          <p:cNvSpPr>
            <a:spLocks noGrp="1"/>
          </p:cNvSpPr>
          <p:nvPr>
            <p:ph type="ctrTitle"/>
          </p:nvPr>
        </p:nvSpPr>
        <p:spPr/>
        <p:txBody>
          <a:bodyPr vert="horz" wrap="square" lIns="91440" tIns="45720" rIns="91440" bIns="45720" anchor="b"/>
          <a:lstStyle/>
          <a:p>
            <a:pPr eaLnBrk="1" hangingPunct="1"/>
            <a:r>
              <a:rPr lang="en-US" altLang="zh-CN" kern="1200" dirty="0">
                <a:latin typeface="+mj-lt"/>
                <a:ea typeface="+mj-ea"/>
                <a:cs typeface="+mj-cs"/>
              </a:rPr>
              <a:t>e</a:t>
            </a:r>
            <a:endParaRPr lang="zh-CN" altLang="en-US" kern="1200" dirty="0">
              <a:latin typeface="+mj-lt"/>
              <a:ea typeface="+mj-ea"/>
              <a:cs typeface="+mj-cs"/>
            </a:endParaRPr>
          </a:p>
        </p:txBody>
      </p:sp>
      <p:sp>
        <p:nvSpPr>
          <p:cNvPr id="83971" name="副标题 2"/>
          <p:cNvSpPr>
            <a:spLocks noGrp="1"/>
          </p:cNvSpPr>
          <p:nvPr>
            <p:ph type="subTitle" idx="1"/>
          </p:nvPr>
        </p:nvSpPr>
        <p:spPr/>
        <p:txBody>
          <a:bodyPr vert="horz" wrap="square" lIns="91440" tIns="45720" rIns="91440" bIns="45720" anchor="t">
            <a:normAutofit fontScale="92500" lnSpcReduction="20000"/>
          </a:bodyPr>
          <a:lstStyle/>
          <a:p>
            <a:pPr eaLnBrk="1" hangingPunct="1"/>
            <a:r>
              <a:rPr lang="en-US" altLang="zh-CN" sz="4000" dirty="0"/>
              <a:t>Uh</a:t>
            </a:r>
          </a:p>
          <a:p>
            <a:pPr eaLnBrk="1" hangingPunct="1"/>
            <a:r>
              <a:rPr lang="en-US" altLang="zh-CN" sz="4000" dirty="0"/>
              <a:t>è    kuài lè   le       kě </a:t>
            </a:r>
            <a:endParaRPr lang="zh-CN" altLang="en-US" sz="4000" dirty="0"/>
          </a:p>
          <a:p>
            <a:pPr eaLnBrk="1" hangingPunct="1"/>
            <a:r>
              <a:rPr lang="zh-CN" altLang="en-US" sz="4000" dirty="0"/>
              <a:t>饿   快   乐   了  可 </a:t>
            </a:r>
            <a:endParaRPr lang="en-US" altLang="zh-CN" sz="4000" dirty="0"/>
          </a:p>
          <a:p>
            <a:pPr eaLnBrk="1" hangingPunct="1"/>
            <a:endParaRPr lang="en-US" altLang="zh-CN" sz="4000" dirty="0"/>
          </a:p>
        </p:txBody>
      </p:sp>
    </p:spTree>
    <p:extLst>
      <p:ext uri="{BB962C8B-B14F-4D97-AF65-F5344CB8AC3E}">
        <p14:creationId xmlns:p14="http://schemas.microsoft.com/office/powerpoint/2010/main" val="1662361837"/>
      </p:ext>
    </p:extLst>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标题 1"/>
          <p:cNvSpPr>
            <a:spLocks noGrp="1"/>
          </p:cNvSpPr>
          <p:nvPr>
            <p:ph type="ctrTitle"/>
          </p:nvPr>
        </p:nvSpPr>
        <p:spPr/>
        <p:txBody>
          <a:bodyPr vert="horz" wrap="square" lIns="91440" tIns="45720" rIns="91440" bIns="45720" anchor="b"/>
          <a:lstStyle/>
          <a:p>
            <a:pPr eaLnBrk="1" hangingPunct="1"/>
            <a:r>
              <a:rPr lang="en-US" altLang="zh-CN" kern="1200" dirty="0">
                <a:latin typeface="+mj-lt"/>
                <a:ea typeface="+mj-ea"/>
                <a:cs typeface="+mj-cs"/>
              </a:rPr>
              <a:t>i</a:t>
            </a:r>
            <a:endParaRPr lang="zh-CN" altLang="en-US" kern="1200" dirty="0">
              <a:latin typeface="+mj-lt"/>
              <a:ea typeface="+mj-ea"/>
              <a:cs typeface="+mj-cs"/>
            </a:endParaRPr>
          </a:p>
        </p:txBody>
      </p:sp>
      <p:sp>
        <p:nvSpPr>
          <p:cNvPr id="84995" name="副标题 2"/>
          <p:cNvSpPr>
            <a:spLocks noGrp="1"/>
          </p:cNvSpPr>
          <p:nvPr>
            <p:ph type="subTitle" idx="1"/>
          </p:nvPr>
        </p:nvSpPr>
        <p:spPr/>
        <p:txBody>
          <a:bodyPr vert="horz" wrap="square" lIns="91440" tIns="45720" rIns="91440" bIns="45720" anchor="t">
            <a:normAutofit fontScale="92500" lnSpcReduction="20000"/>
          </a:bodyPr>
          <a:lstStyle/>
          <a:p>
            <a:pPr eaLnBrk="1" hangingPunct="1"/>
            <a:r>
              <a:rPr lang="en-US" altLang="zh-CN" sz="4000" dirty="0"/>
              <a:t>E  see bee</a:t>
            </a:r>
          </a:p>
          <a:p>
            <a:pPr eaLnBrk="1" hangingPunct="1"/>
            <a:r>
              <a:rPr lang="en-US" altLang="zh-CN" sz="4000" dirty="0"/>
              <a:t>nǐ</a:t>
            </a:r>
            <a:r>
              <a:rPr lang="zh-CN" altLang="en-US" sz="4000" dirty="0"/>
              <a:t>   </a:t>
            </a:r>
            <a:r>
              <a:rPr lang="en-US" altLang="zh-CN" sz="4000" dirty="0"/>
              <a:t>mǐ</a:t>
            </a:r>
            <a:r>
              <a:rPr lang="zh-CN" altLang="en-US" sz="4000" dirty="0"/>
              <a:t> </a:t>
            </a:r>
            <a:r>
              <a:rPr lang="en-US" altLang="zh-CN" sz="4000" dirty="0"/>
              <a:t>fàn  4 </a:t>
            </a:r>
            <a:endParaRPr lang="zh-CN" altLang="en-US" sz="4000" dirty="0"/>
          </a:p>
          <a:p>
            <a:pPr eaLnBrk="1" hangingPunct="1"/>
            <a:r>
              <a:rPr lang="zh-CN" altLang="en-US" sz="4000" dirty="0"/>
              <a:t>你   米 饭 </a:t>
            </a:r>
          </a:p>
        </p:txBody>
      </p:sp>
    </p:spTree>
    <p:extLst>
      <p:ext uri="{BB962C8B-B14F-4D97-AF65-F5344CB8AC3E}">
        <p14:creationId xmlns:p14="http://schemas.microsoft.com/office/powerpoint/2010/main" val="1734530227"/>
      </p:ext>
    </p:extLst>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标题 1"/>
          <p:cNvSpPr>
            <a:spLocks noGrp="1"/>
          </p:cNvSpPr>
          <p:nvPr>
            <p:ph type="ctrTitle"/>
          </p:nvPr>
        </p:nvSpPr>
        <p:spPr/>
        <p:txBody>
          <a:bodyPr vert="horz" wrap="square" lIns="91440" tIns="45720" rIns="91440" bIns="45720" anchor="b"/>
          <a:lstStyle/>
          <a:p>
            <a:pPr eaLnBrk="1" hangingPunct="1"/>
            <a:r>
              <a:rPr lang="en-US" altLang="zh-CN" kern="1200" dirty="0">
                <a:latin typeface="+mj-lt"/>
                <a:ea typeface="+mj-ea"/>
                <a:cs typeface="+mj-cs"/>
              </a:rPr>
              <a:t>u</a:t>
            </a:r>
            <a:endParaRPr lang="zh-CN" altLang="en-US" kern="1200" dirty="0">
              <a:latin typeface="+mj-lt"/>
              <a:ea typeface="+mj-ea"/>
              <a:cs typeface="+mj-cs"/>
            </a:endParaRPr>
          </a:p>
        </p:txBody>
      </p:sp>
      <p:sp>
        <p:nvSpPr>
          <p:cNvPr id="86019" name="副标题 2"/>
          <p:cNvSpPr>
            <a:spLocks noGrp="1"/>
          </p:cNvSpPr>
          <p:nvPr>
            <p:ph type="subTitle" idx="1"/>
          </p:nvPr>
        </p:nvSpPr>
        <p:spPr/>
        <p:txBody>
          <a:bodyPr vert="horz" wrap="square" lIns="91440" tIns="45720" rIns="91440" bIns="45720" anchor="t">
            <a:normAutofit fontScale="92500" lnSpcReduction="20000"/>
          </a:bodyPr>
          <a:lstStyle/>
          <a:p>
            <a:pPr eaLnBrk="1" hangingPunct="1"/>
            <a:r>
              <a:rPr lang="en-US" altLang="zh-CN" sz="4000" dirty="0"/>
              <a:t>oo in Loop book</a:t>
            </a:r>
          </a:p>
          <a:p>
            <a:pPr eaLnBrk="1" hangingPunct="1"/>
            <a:r>
              <a:rPr lang="en-US" altLang="zh-CN" sz="4000" dirty="0"/>
              <a:t>bù xínɡ   bù zhī</a:t>
            </a:r>
            <a:r>
              <a:rPr lang="zh-CN" altLang="en-US" sz="4000" dirty="0"/>
              <a:t> </a:t>
            </a:r>
            <a:r>
              <a:rPr lang="en-US" altLang="zh-CN" sz="4000" dirty="0"/>
              <a:t>dào </a:t>
            </a:r>
            <a:endParaRPr lang="zh-CN" altLang="en-US" sz="4000" dirty="0"/>
          </a:p>
          <a:p>
            <a:pPr eaLnBrk="1" hangingPunct="1"/>
            <a:r>
              <a:rPr lang="zh-CN" altLang="en-US" sz="4000" dirty="0"/>
              <a:t>不 行     不 知  道  </a:t>
            </a:r>
          </a:p>
          <a:p>
            <a:pPr eaLnBrk="1" hangingPunct="1"/>
            <a:endParaRPr lang="zh-CN" altLang="en-US" sz="4000" dirty="0"/>
          </a:p>
          <a:p>
            <a:pPr eaLnBrk="1" hangingPunct="1"/>
            <a:endParaRPr lang="zh-CN" altLang="en-US" sz="4000" dirty="0"/>
          </a:p>
        </p:txBody>
      </p:sp>
    </p:spTree>
    <p:extLst>
      <p:ext uri="{BB962C8B-B14F-4D97-AF65-F5344CB8AC3E}">
        <p14:creationId xmlns:p14="http://schemas.microsoft.com/office/powerpoint/2010/main" val="1124116465"/>
      </p:ext>
    </p:extLst>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标题 1"/>
          <p:cNvSpPr>
            <a:spLocks noGrp="1"/>
          </p:cNvSpPr>
          <p:nvPr>
            <p:ph type="ctrTitle"/>
          </p:nvPr>
        </p:nvSpPr>
        <p:spPr>
          <a:xfrm>
            <a:off x="1752600" y="531628"/>
            <a:ext cx="7772400" cy="1737789"/>
          </a:xfrm>
        </p:spPr>
        <p:txBody>
          <a:bodyPr vert="horz" wrap="square" lIns="91440" tIns="45720" rIns="91440" bIns="45720" anchor="b">
            <a:normAutofit fontScale="90000"/>
          </a:bodyPr>
          <a:lstStyle/>
          <a:p>
            <a:pPr eaLnBrk="1" hangingPunct="1"/>
            <a:r>
              <a:rPr lang="zh-CN" altLang="en-US" kern="1200" dirty="0">
                <a:solidFill>
                  <a:srgbClr val="51F707"/>
                </a:solidFill>
                <a:latin typeface="+mj-lt"/>
                <a:ea typeface="+mj-ea"/>
                <a:cs typeface="+mj-cs"/>
                <a:sym typeface="Comic Sans MS" panose="030F0702030302020204" pitchFamily="66" charset="0"/>
              </a:rPr>
              <a:t/>
            </a:r>
            <a:br>
              <a:rPr lang="zh-CN" altLang="en-US" kern="1200" dirty="0">
                <a:solidFill>
                  <a:srgbClr val="51F707"/>
                </a:solidFill>
                <a:latin typeface="+mj-lt"/>
                <a:ea typeface="+mj-ea"/>
                <a:cs typeface="+mj-cs"/>
                <a:sym typeface="Comic Sans MS" panose="030F0702030302020204" pitchFamily="66" charset="0"/>
              </a:rPr>
            </a:br>
            <a:r>
              <a:rPr lang="zh-CN" altLang="en-US" kern="1200" dirty="0">
                <a:solidFill>
                  <a:srgbClr val="51F707"/>
                </a:solidFill>
                <a:latin typeface="+mj-lt"/>
                <a:ea typeface="+mj-ea"/>
                <a:cs typeface="+mj-cs"/>
                <a:sym typeface="Comic Sans MS" panose="030F0702030302020204" pitchFamily="66" charset="0"/>
              </a:rPr>
              <a:t/>
            </a:r>
            <a:br>
              <a:rPr lang="zh-CN" altLang="en-US" kern="1200" dirty="0">
                <a:solidFill>
                  <a:srgbClr val="51F707"/>
                </a:solidFill>
                <a:latin typeface="+mj-lt"/>
                <a:ea typeface="+mj-ea"/>
                <a:cs typeface="+mj-cs"/>
                <a:sym typeface="Comic Sans MS" panose="030F0702030302020204" pitchFamily="66" charset="0"/>
              </a:rPr>
            </a:br>
            <a:r>
              <a:rPr lang="zh-CN" altLang="en-US" kern="1200" dirty="0">
                <a:solidFill>
                  <a:srgbClr val="51F707"/>
                </a:solidFill>
                <a:latin typeface="+mj-lt"/>
                <a:ea typeface="+mj-ea"/>
                <a:cs typeface="+mj-cs"/>
                <a:sym typeface="Comic Sans MS" panose="030F0702030302020204" pitchFamily="66" charset="0"/>
              </a:rPr>
              <a:t/>
            </a:r>
            <a:br>
              <a:rPr lang="zh-CN" altLang="en-US" kern="1200" dirty="0">
                <a:solidFill>
                  <a:srgbClr val="51F707"/>
                </a:solidFill>
                <a:latin typeface="+mj-lt"/>
                <a:ea typeface="+mj-ea"/>
                <a:cs typeface="+mj-cs"/>
                <a:sym typeface="Comic Sans MS" panose="030F0702030302020204" pitchFamily="66" charset="0"/>
              </a:rPr>
            </a:br>
            <a:r>
              <a:rPr lang="zh-CN" altLang="en-US" kern="1200" dirty="0">
                <a:solidFill>
                  <a:srgbClr val="51F707"/>
                </a:solidFill>
                <a:latin typeface="+mj-lt"/>
                <a:ea typeface="+mj-ea"/>
                <a:cs typeface="+mj-cs"/>
                <a:sym typeface="Comic Sans MS" panose="030F0702030302020204" pitchFamily="66" charset="0"/>
              </a:rPr>
              <a:t>ü</a:t>
            </a:r>
            <a:endParaRPr lang="zh-CN" altLang="en-US" kern="1200" dirty="0">
              <a:latin typeface="+mj-lt"/>
              <a:ea typeface="+mj-ea"/>
              <a:cs typeface="+mj-cs"/>
            </a:endParaRPr>
          </a:p>
        </p:txBody>
      </p:sp>
      <p:sp>
        <p:nvSpPr>
          <p:cNvPr id="87043" name="副标题 2"/>
          <p:cNvSpPr>
            <a:spLocks noGrp="1"/>
          </p:cNvSpPr>
          <p:nvPr>
            <p:ph type="subTitle" idx="1"/>
          </p:nvPr>
        </p:nvSpPr>
        <p:spPr>
          <a:xfrm>
            <a:off x="2279650" y="2461180"/>
            <a:ext cx="7245350" cy="2116137"/>
          </a:xfrm>
        </p:spPr>
        <p:txBody>
          <a:bodyPr vert="horz" wrap="square" lIns="91440" tIns="45720" rIns="91440" bIns="45720" anchor="t">
            <a:normAutofit fontScale="77500" lnSpcReduction="20000"/>
          </a:bodyPr>
          <a:lstStyle/>
          <a:p>
            <a:pPr eaLnBrk="1" hangingPunct="1"/>
            <a:r>
              <a:rPr lang="en-US" altLang="zh-CN" sz="4000" b="1" dirty="0"/>
              <a:t>(First, try to pronounce "i", and then your tongue stays here, gradually purse your lips. Try it yourself)</a:t>
            </a:r>
          </a:p>
          <a:p>
            <a:pPr eaLnBrk="1" hangingPunct="1"/>
            <a:r>
              <a:rPr lang="en-US" altLang="zh-CN" sz="4000" dirty="0"/>
              <a:t>yú    xià yǔ</a:t>
            </a:r>
            <a:r>
              <a:rPr lang="zh-CN" altLang="en-US" sz="4000" dirty="0"/>
              <a:t>   </a:t>
            </a:r>
            <a:r>
              <a:rPr lang="en-US" altLang="zh-CN" sz="4000" dirty="0"/>
              <a:t>lǜ</a:t>
            </a:r>
            <a:r>
              <a:rPr lang="zh-CN" altLang="en-US" sz="4000" dirty="0"/>
              <a:t> </a:t>
            </a:r>
            <a:r>
              <a:rPr lang="en-US" altLang="zh-CN" sz="4000" dirty="0"/>
              <a:t>sè </a:t>
            </a:r>
            <a:endParaRPr lang="zh-CN" altLang="en-US" sz="4000" dirty="0"/>
          </a:p>
          <a:p>
            <a:pPr eaLnBrk="1" hangingPunct="1"/>
            <a:r>
              <a:rPr lang="zh-CN" altLang="en-US" sz="4000" dirty="0"/>
              <a:t>鱼    下  雨   绿 色 </a:t>
            </a:r>
            <a:r>
              <a:rPr lang="en-US" altLang="zh-CN" sz="4000" b="1" dirty="0"/>
              <a:t> </a:t>
            </a:r>
            <a:endParaRPr lang="zh-CN" altLang="zh-CN" sz="4000" dirty="0"/>
          </a:p>
          <a:p>
            <a:pPr eaLnBrk="1" hangingPunct="1"/>
            <a:endParaRPr lang="zh-CN" altLang="en-US" kern="1200" dirty="0">
              <a:latin typeface="+mn-lt"/>
              <a:ea typeface="+mn-ea"/>
              <a:cs typeface="+mn-cs"/>
            </a:endParaRPr>
          </a:p>
        </p:txBody>
      </p:sp>
    </p:spTree>
    <p:extLst>
      <p:ext uri="{BB962C8B-B14F-4D97-AF65-F5344CB8AC3E}">
        <p14:creationId xmlns:p14="http://schemas.microsoft.com/office/powerpoint/2010/main" val="1587507035"/>
      </p:ext>
    </p:extLst>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标题 1"/>
          <p:cNvSpPr>
            <a:spLocks noGrp="1"/>
          </p:cNvSpPr>
          <p:nvPr>
            <p:ph type="ctrTitle"/>
          </p:nvPr>
        </p:nvSpPr>
        <p:spPr>
          <a:xfrm>
            <a:off x="2209800" y="1728471"/>
            <a:ext cx="7772400" cy="4383405"/>
          </a:xfrm>
        </p:spPr>
        <p:txBody>
          <a:bodyPr vert="horz" wrap="square" lIns="91440" tIns="45720" rIns="91440" bIns="45720" anchor="b"/>
          <a:lstStyle/>
          <a:p>
            <a:pPr eaLnBrk="1" hangingPunct="1"/>
            <a:r>
              <a:rPr lang="zh-CN" altLang="en-US" sz="2800" dirty="0"/>
              <a:t>复韵母是指由两个或三个元音组成韵母。复韵母共13个： </a:t>
            </a:r>
            <a:br>
              <a:rPr lang="zh-CN" altLang="en-US" sz="2800" dirty="0"/>
            </a:br>
            <a:r>
              <a:rPr lang="zh-CN" altLang="en-US" sz="2800" dirty="0"/>
              <a:t>ɑi ei ɑo ou </a:t>
            </a:r>
            <a:br>
              <a:rPr lang="zh-CN" altLang="en-US" sz="2800" dirty="0"/>
            </a:br>
            <a:r>
              <a:rPr lang="zh-CN" altLang="en-US" sz="2800" dirty="0"/>
              <a:t>哀 欸 熬 欧 </a:t>
            </a:r>
            <a:br>
              <a:rPr lang="zh-CN" altLang="en-US" sz="2800" dirty="0"/>
            </a:br>
            <a:r>
              <a:rPr lang="zh-CN" altLang="en-US" sz="2800" dirty="0"/>
              <a:t>ia ie iɑo iou（iu） </a:t>
            </a:r>
            <a:br>
              <a:rPr lang="zh-CN" altLang="en-US" sz="2800" dirty="0"/>
            </a:br>
            <a:r>
              <a:rPr lang="zh-CN" altLang="en-US" sz="2800" dirty="0"/>
              <a:t>呀 耶 腰 忧 </a:t>
            </a:r>
            <a:br>
              <a:rPr lang="zh-CN" altLang="en-US" sz="2800" dirty="0"/>
            </a:br>
            <a:r>
              <a:rPr lang="zh-CN" altLang="en-US" sz="2800" dirty="0"/>
              <a:t>uɑ uo uɑi uei（ui） </a:t>
            </a:r>
            <a:br>
              <a:rPr lang="zh-CN" altLang="en-US" sz="2800" dirty="0"/>
            </a:br>
            <a:r>
              <a:rPr lang="zh-CN" altLang="en-US" sz="2800" dirty="0"/>
              <a:t>蛙 窝  歪  威 </a:t>
            </a:r>
            <a:br>
              <a:rPr lang="zh-CN" altLang="en-US" sz="2800" dirty="0"/>
            </a:br>
            <a:r>
              <a:rPr lang="zh-CN" altLang="en-US" sz="2800" dirty="0"/>
              <a:t>üe </a:t>
            </a:r>
            <a:br>
              <a:rPr lang="zh-CN" altLang="en-US" sz="2800" dirty="0"/>
            </a:br>
            <a:r>
              <a:rPr lang="zh-CN" altLang="en-US" sz="2800" dirty="0"/>
              <a:t>约 </a:t>
            </a:r>
          </a:p>
        </p:txBody>
      </p:sp>
      <p:sp>
        <p:nvSpPr>
          <p:cNvPr id="86019" name="副标题 2"/>
          <p:cNvSpPr>
            <a:spLocks noGrp="1"/>
          </p:cNvSpPr>
          <p:nvPr>
            <p:ph type="subTitle" idx="1"/>
          </p:nvPr>
        </p:nvSpPr>
        <p:spPr>
          <a:xfrm>
            <a:off x="2667000" y="490856"/>
            <a:ext cx="6858000" cy="4766945"/>
          </a:xfrm>
        </p:spPr>
        <p:txBody>
          <a:bodyPr vert="horz" wrap="square" lIns="91440" tIns="45720" rIns="91440" bIns="45720" anchor="t"/>
          <a:lstStyle/>
          <a:p>
            <a:pPr eaLnBrk="1" hangingPunct="1"/>
            <a:endParaRPr lang="zh-CN" altLang="en-US" sz="4000" dirty="0"/>
          </a:p>
          <a:p>
            <a:pPr eaLnBrk="1" hangingPunct="1"/>
            <a:endParaRPr lang="zh-CN" altLang="en-US" sz="4000" dirty="0"/>
          </a:p>
          <a:p>
            <a:pPr eaLnBrk="1" hangingPunct="1"/>
            <a:endParaRPr lang="zh-CN" altLang="en-US" sz="4000" dirty="0"/>
          </a:p>
        </p:txBody>
      </p:sp>
    </p:spTree>
    <p:extLst>
      <p:ext uri="{BB962C8B-B14F-4D97-AF65-F5344CB8AC3E}">
        <p14:creationId xmlns:p14="http://schemas.microsoft.com/office/powerpoint/2010/main" val="1807621819"/>
      </p:ext>
    </p:extLst>
  </p:cSld>
  <p:clrMapOvr>
    <a:masterClrMapping/>
  </p:clrMapOvr>
  <p:transition spd="slow"/>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962026" y="101603"/>
            <a:ext cx="3189288" cy="639762"/>
          </a:xfrm>
        </p:spPr>
        <p:txBody>
          <a:bodyPr rtlCol="0">
            <a:normAutofit fontScale="90000"/>
          </a:bodyPr>
          <a:lstStyle/>
          <a:p>
            <a:pPr eaLnBrk="1" fontAlgn="auto" hangingPunct="1">
              <a:spcAft>
                <a:spcPts val="0"/>
              </a:spcAft>
              <a:defRPr/>
            </a:pPr>
            <a:r>
              <a:rPr lang="zh-CN" altLang="en-US" b="1">
                <a:solidFill>
                  <a:srgbClr val="0000FF"/>
                </a:solidFill>
                <a:latin typeface="Times New Roman" panose="02020603050405020304" pitchFamily="18" charset="0"/>
                <a:cs typeface="Times New Roman" panose="02020603050405020304" pitchFamily="18" charset="0"/>
              </a:rPr>
              <a:t>Simple Vowels</a:t>
            </a:r>
          </a:p>
        </p:txBody>
      </p:sp>
      <p:sp>
        <p:nvSpPr>
          <p:cNvPr id="7171" name="Rectangle 3"/>
          <p:cNvSpPr>
            <a:spLocks noGrp="1" noChangeArrowheads="1"/>
          </p:cNvSpPr>
          <p:nvPr>
            <p:ph type="body" sz="half" idx="1"/>
          </p:nvPr>
        </p:nvSpPr>
        <p:spPr>
          <a:xfrm>
            <a:off x="1993900" y="1200150"/>
            <a:ext cx="6623050" cy="4965700"/>
          </a:xfrm>
        </p:spPr>
        <p:txBody>
          <a:bodyPr/>
          <a:lstStyle/>
          <a:p>
            <a:pPr eaLnBrk="1" hangingPunct="1"/>
            <a:r>
              <a:rPr lang="zh-CN" altLang="en-US" sz="4000" b="1" dirty="0">
                <a:solidFill>
                  <a:schemeClr val="accent2"/>
                </a:solidFill>
                <a:latin typeface="Comic Sans MS" charset="0"/>
              </a:rPr>
              <a:t>a</a:t>
            </a:r>
            <a:r>
              <a:rPr lang="zh-CN" altLang="en-US" sz="4000" b="1" dirty="0">
                <a:latin typeface="Comic Sans MS" charset="0"/>
              </a:rPr>
              <a:t>                   </a:t>
            </a:r>
            <a:r>
              <a:rPr lang="zh-CN" altLang="en-US" sz="4000" b="1" dirty="0">
                <a:solidFill>
                  <a:schemeClr val="accent2"/>
                </a:solidFill>
                <a:latin typeface="Comic Sans MS" charset="0"/>
              </a:rPr>
              <a:t>j</a:t>
            </a:r>
            <a:r>
              <a:rPr lang="zh-CN" altLang="en-US" sz="4000" b="1" dirty="0">
                <a:solidFill>
                  <a:srgbClr val="FF00FF"/>
                </a:solidFill>
                <a:latin typeface="Comic Sans MS" charset="0"/>
              </a:rPr>
              <a:t>ar   </a:t>
            </a:r>
            <a:r>
              <a:rPr lang="zh-CN" altLang="en-US" sz="4000" b="1" dirty="0">
                <a:latin typeface="Comic Sans MS" charset="0"/>
              </a:rPr>
              <a:t>                </a:t>
            </a:r>
            <a:endParaRPr lang="zh-CN" altLang="en-US" sz="4000" b="1" dirty="0">
              <a:solidFill>
                <a:schemeClr val="accent2"/>
              </a:solidFill>
              <a:latin typeface="Comic Sans MS" charset="0"/>
            </a:endParaRPr>
          </a:p>
          <a:p>
            <a:pPr eaLnBrk="1" hangingPunct="1"/>
            <a:endParaRPr lang="zh-CN" altLang="en-US" sz="4000" b="1" dirty="0">
              <a:latin typeface="Comic Sans MS" charset="0"/>
            </a:endParaRPr>
          </a:p>
          <a:p>
            <a:pPr eaLnBrk="1" hangingPunct="1"/>
            <a:r>
              <a:rPr lang="zh-CN" altLang="en-US" sz="4000" b="1" smtClean="0">
                <a:solidFill>
                  <a:schemeClr val="accent2"/>
                </a:solidFill>
                <a:latin typeface="Comic Sans MS" charset="0"/>
              </a:rPr>
              <a:t>o</a:t>
            </a:r>
            <a:endParaRPr lang="zh-CN" altLang="en-US" sz="4000" b="1" dirty="0">
              <a:solidFill>
                <a:schemeClr val="accent2"/>
              </a:solidFill>
              <a:latin typeface="Comic Sans MS" charset="0"/>
            </a:endParaRPr>
          </a:p>
          <a:p>
            <a:pPr eaLnBrk="1" hangingPunct="1"/>
            <a:endParaRPr lang="zh-CN" altLang="en-US" sz="4000" b="1" dirty="0">
              <a:solidFill>
                <a:schemeClr val="accent2"/>
              </a:solidFill>
              <a:latin typeface="Comic Sans MS" charset="0"/>
            </a:endParaRPr>
          </a:p>
          <a:p>
            <a:pPr eaLnBrk="1" hangingPunct="1"/>
            <a:r>
              <a:rPr lang="zh-CN" altLang="en-US" sz="4000" b="1" dirty="0">
                <a:solidFill>
                  <a:schemeClr val="accent2"/>
                </a:solidFill>
                <a:latin typeface="Comic Sans MS" charset="0"/>
              </a:rPr>
              <a:t>e                   b</a:t>
            </a:r>
            <a:r>
              <a:rPr lang="zh-CN" altLang="en-US" sz="4000" b="1" dirty="0">
                <a:solidFill>
                  <a:srgbClr val="FF00FF"/>
                </a:solidFill>
                <a:latin typeface="Comic Sans MS" charset="0"/>
              </a:rPr>
              <a:t>ir</a:t>
            </a:r>
            <a:r>
              <a:rPr lang="zh-CN" altLang="en-US" sz="4000" b="1" dirty="0">
                <a:solidFill>
                  <a:schemeClr val="accent2"/>
                </a:solidFill>
                <a:latin typeface="Comic Sans MS" charset="0"/>
              </a:rPr>
              <a:t>d         </a:t>
            </a:r>
          </a:p>
          <a:p>
            <a:pPr eaLnBrk="1" hangingPunct="1"/>
            <a:r>
              <a:rPr lang="zh-CN" altLang="en-US" sz="4000" b="1" dirty="0" smtClean="0">
                <a:solidFill>
                  <a:schemeClr val="accent2"/>
                </a:solidFill>
                <a:latin typeface="Comic Sans MS" charset="0"/>
              </a:rPr>
              <a:t>                           </a:t>
            </a:r>
            <a:endParaRPr lang="zh-CN" altLang="en-US" sz="4000" b="1" dirty="0">
              <a:solidFill>
                <a:schemeClr val="accent2"/>
              </a:solidFill>
              <a:latin typeface="Comic Sans MS" charset="0"/>
            </a:endParaRPr>
          </a:p>
        </p:txBody>
      </p:sp>
      <p:pic>
        <p:nvPicPr>
          <p:cNvPr id="7172" name="Picture 4" descr="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51314" y="1270000"/>
            <a:ext cx="1601787" cy="1284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3" name="Picture 5" descr="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51314" y="2925764"/>
            <a:ext cx="1584325" cy="1055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4" name="Picture 6" descr="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24338" y="4221164"/>
            <a:ext cx="1554162" cy="968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28950349"/>
      </p:ext>
    </p:extLst>
  </p:cSld>
  <p:clrMapOvr>
    <a:masterClrMapping/>
  </p:clrMapOvr>
  <p:transition advClick="0" advTm="6000"/>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slide(fromTop)">
                                      <p:cBhvr>
                                        <p:cTn id="7" dur="1000"/>
                                        <p:tgtEl>
                                          <p:spTgt spid="717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2" presetClass="entr" presetSubtype="4" fill="hold" nodeType="clickEffect">
                                  <p:stCondLst>
                                    <p:cond delay="0"/>
                                  </p:stCondLst>
                                  <p:childTnLst>
                                    <p:set>
                                      <p:cBhvr>
                                        <p:cTn id="11" dur="1" fill="hold">
                                          <p:stCondLst>
                                            <p:cond delay="0"/>
                                          </p:stCondLst>
                                        </p:cTn>
                                        <p:tgtEl>
                                          <p:spTgt spid="7171">
                                            <p:txEl>
                                              <p:pRg st="0" end="0"/>
                                            </p:txEl>
                                          </p:spTgt>
                                        </p:tgtEl>
                                        <p:attrNameLst>
                                          <p:attrName>style.visibility</p:attrName>
                                        </p:attrNameLst>
                                      </p:cBhvr>
                                      <p:to>
                                        <p:strVal val="visible"/>
                                      </p:to>
                                    </p:set>
                                    <p:animEffect transition="in" filter="slide(fromBottom)">
                                      <p:cBhvr>
                                        <p:cTn id="12" dur="500"/>
                                        <p:tgtEl>
                                          <p:spTgt spid="7171">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2" presetClass="entr" presetSubtype="4" fill="hold" nodeType="clickEffect">
                                  <p:stCondLst>
                                    <p:cond delay="0"/>
                                  </p:stCondLst>
                                  <p:childTnLst>
                                    <p:set>
                                      <p:cBhvr>
                                        <p:cTn id="16" dur="1" fill="hold">
                                          <p:stCondLst>
                                            <p:cond delay="0"/>
                                          </p:stCondLst>
                                        </p:cTn>
                                        <p:tgtEl>
                                          <p:spTgt spid="7172"/>
                                        </p:tgtEl>
                                        <p:attrNameLst>
                                          <p:attrName>style.visibility</p:attrName>
                                        </p:attrNameLst>
                                      </p:cBhvr>
                                      <p:to>
                                        <p:strVal val="visible"/>
                                      </p:to>
                                    </p:set>
                                    <p:animEffect transition="in" filter="slide(fromBottom)">
                                      <p:cBhvr>
                                        <p:cTn id="17" dur="500"/>
                                        <p:tgtEl>
                                          <p:spTgt spid="7172"/>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2" presetClass="entr" presetSubtype="4" fill="hold" nodeType="clickEffect">
                                  <p:stCondLst>
                                    <p:cond delay="0"/>
                                  </p:stCondLst>
                                  <p:childTnLst>
                                    <p:set>
                                      <p:cBhvr>
                                        <p:cTn id="21" dur="1" fill="hold">
                                          <p:stCondLst>
                                            <p:cond delay="0"/>
                                          </p:stCondLst>
                                        </p:cTn>
                                        <p:tgtEl>
                                          <p:spTgt spid="7171">
                                            <p:txEl>
                                              <p:pRg st="2" end="2"/>
                                            </p:txEl>
                                          </p:spTgt>
                                        </p:tgtEl>
                                        <p:attrNameLst>
                                          <p:attrName>style.visibility</p:attrName>
                                        </p:attrNameLst>
                                      </p:cBhvr>
                                      <p:to>
                                        <p:strVal val="visible"/>
                                      </p:to>
                                    </p:set>
                                    <p:animEffect transition="in" filter="slide(fromBottom)">
                                      <p:cBhvr>
                                        <p:cTn id="22" dur="500"/>
                                        <p:tgtEl>
                                          <p:spTgt spid="7171">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2" presetClass="entr" presetSubtype="4" fill="hold" nodeType="clickEffect">
                                  <p:stCondLst>
                                    <p:cond delay="0"/>
                                  </p:stCondLst>
                                  <p:childTnLst>
                                    <p:set>
                                      <p:cBhvr>
                                        <p:cTn id="26" dur="1" fill="hold">
                                          <p:stCondLst>
                                            <p:cond delay="0"/>
                                          </p:stCondLst>
                                        </p:cTn>
                                        <p:tgtEl>
                                          <p:spTgt spid="7173"/>
                                        </p:tgtEl>
                                        <p:attrNameLst>
                                          <p:attrName>style.visibility</p:attrName>
                                        </p:attrNameLst>
                                      </p:cBhvr>
                                      <p:to>
                                        <p:strVal val="visible"/>
                                      </p:to>
                                    </p:set>
                                    <p:animEffect transition="in" filter="slide(fromBottom)">
                                      <p:cBhvr>
                                        <p:cTn id="27" dur="500"/>
                                        <p:tgtEl>
                                          <p:spTgt spid="7173"/>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2" presetClass="entr" presetSubtype="4" fill="hold" nodeType="clickEffect">
                                  <p:stCondLst>
                                    <p:cond delay="0"/>
                                  </p:stCondLst>
                                  <p:childTnLst>
                                    <p:set>
                                      <p:cBhvr>
                                        <p:cTn id="31" dur="1" fill="hold">
                                          <p:stCondLst>
                                            <p:cond delay="0"/>
                                          </p:stCondLst>
                                        </p:cTn>
                                        <p:tgtEl>
                                          <p:spTgt spid="7171">
                                            <p:txEl>
                                              <p:pRg st="4" end="4"/>
                                            </p:txEl>
                                          </p:spTgt>
                                        </p:tgtEl>
                                        <p:attrNameLst>
                                          <p:attrName>style.visibility</p:attrName>
                                        </p:attrNameLst>
                                      </p:cBhvr>
                                      <p:to>
                                        <p:strVal val="visible"/>
                                      </p:to>
                                    </p:set>
                                    <p:animEffect transition="in" filter="slide(fromBottom)">
                                      <p:cBhvr>
                                        <p:cTn id="32" dur="500"/>
                                        <p:tgtEl>
                                          <p:spTgt spid="7171">
                                            <p:txEl>
                                              <p:pRg st="4" end="4"/>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2" presetClass="entr" presetSubtype="4" fill="hold" nodeType="clickEffect">
                                  <p:stCondLst>
                                    <p:cond delay="0"/>
                                  </p:stCondLst>
                                  <p:childTnLst>
                                    <p:set>
                                      <p:cBhvr>
                                        <p:cTn id="36" dur="1" fill="hold">
                                          <p:stCondLst>
                                            <p:cond delay="0"/>
                                          </p:stCondLst>
                                        </p:cTn>
                                        <p:tgtEl>
                                          <p:spTgt spid="7174"/>
                                        </p:tgtEl>
                                        <p:attrNameLst>
                                          <p:attrName>style.visibility</p:attrName>
                                        </p:attrNameLst>
                                      </p:cBhvr>
                                      <p:to>
                                        <p:strVal val="visible"/>
                                      </p:to>
                                    </p:set>
                                    <p:animEffect transition="in" filter="slide(fromBottom)">
                                      <p:cBhvr>
                                        <p:cTn id="37" dur="500"/>
                                        <p:tgtEl>
                                          <p:spTgt spid="7174"/>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2" presetClass="entr" presetSubtype="4" fill="hold" nodeType="clickEffect">
                                  <p:stCondLst>
                                    <p:cond delay="0"/>
                                  </p:stCondLst>
                                  <p:childTnLst>
                                    <p:set>
                                      <p:cBhvr>
                                        <p:cTn id="41" dur="1" fill="hold">
                                          <p:stCondLst>
                                            <p:cond delay="0"/>
                                          </p:stCondLst>
                                        </p:cTn>
                                        <p:tgtEl>
                                          <p:spTgt spid="7171">
                                            <p:txEl>
                                              <p:pRg st="5" end="5"/>
                                            </p:txEl>
                                          </p:spTgt>
                                        </p:tgtEl>
                                        <p:attrNameLst>
                                          <p:attrName>style.visibility</p:attrName>
                                        </p:attrNameLst>
                                      </p:cBhvr>
                                      <p:to>
                                        <p:strVal val="visible"/>
                                      </p:to>
                                    </p:set>
                                    <p:animEffect transition="in" filter="slide(fromBottom)">
                                      <p:cBhvr>
                                        <p:cTn id="42" dur="500"/>
                                        <p:tgtEl>
                                          <p:spTgt spid="717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bldLvl="0"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body" sz="half" idx="1"/>
          </p:nvPr>
        </p:nvSpPr>
        <p:spPr>
          <a:xfrm>
            <a:off x="1992314" y="1200151"/>
            <a:ext cx="7704137" cy="4822825"/>
          </a:xfrm>
        </p:spPr>
        <p:txBody>
          <a:bodyPr/>
          <a:lstStyle/>
          <a:p>
            <a:pPr eaLnBrk="1" hangingPunct="1"/>
            <a:r>
              <a:rPr lang="zh-CN" altLang="en-US" sz="4000" b="1">
                <a:solidFill>
                  <a:schemeClr val="accent2"/>
                </a:solidFill>
                <a:latin typeface="Comic Sans MS" charset="0"/>
              </a:rPr>
              <a:t>i                  </a:t>
            </a:r>
            <a:r>
              <a:rPr lang="zh-CN" altLang="en-US" sz="4000" b="1">
                <a:solidFill>
                  <a:srgbClr val="FF00FF"/>
                </a:solidFill>
                <a:latin typeface="Comic Sans MS" charset="0"/>
              </a:rPr>
              <a:t>ea</a:t>
            </a:r>
            <a:r>
              <a:rPr lang="zh-CN" altLang="en-US" sz="4000" b="1">
                <a:solidFill>
                  <a:schemeClr val="accent2"/>
                </a:solidFill>
                <a:latin typeface="Comic Sans MS" charset="0"/>
              </a:rPr>
              <a:t>st     </a:t>
            </a:r>
          </a:p>
          <a:p>
            <a:pPr eaLnBrk="1" hangingPunct="1"/>
            <a:endParaRPr lang="zh-CN" altLang="en-US" sz="4000" b="1">
              <a:solidFill>
                <a:schemeClr val="accent2"/>
              </a:solidFill>
              <a:latin typeface="Comic Sans MS" charset="0"/>
            </a:endParaRPr>
          </a:p>
          <a:p>
            <a:pPr eaLnBrk="1" hangingPunct="1"/>
            <a:r>
              <a:rPr lang="zh-CN" altLang="en-US" sz="4000" b="1">
                <a:solidFill>
                  <a:schemeClr val="accent2"/>
                </a:solidFill>
                <a:latin typeface="Comic Sans MS" charset="0"/>
              </a:rPr>
              <a:t>u                  m</a:t>
            </a:r>
            <a:r>
              <a:rPr lang="zh-CN" altLang="en-US" sz="4000" b="1">
                <a:solidFill>
                  <a:srgbClr val="FF00FF"/>
                </a:solidFill>
                <a:latin typeface="Comic Sans MS" charset="0"/>
              </a:rPr>
              <a:t>oo</a:t>
            </a:r>
            <a:r>
              <a:rPr lang="zh-CN" altLang="en-US" sz="4000" b="1">
                <a:solidFill>
                  <a:schemeClr val="accent2"/>
                </a:solidFill>
                <a:latin typeface="Comic Sans MS" charset="0"/>
              </a:rPr>
              <a:t>n           </a:t>
            </a:r>
          </a:p>
          <a:p>
            <a:pPr eaLnBrk="1" hangingPunct="1"/>
            <a:endParaRPr lang="zh-CN" altLang="en-US" sz="4000" b="1">
              <a:solidFill>
                <a:schemeClr val="accent2"/>
              </a:solidFill>
              <a:latin typeface="Comic Sans MS" charset="0"/>
            </a:endParaRPr>
          </a:p>
          <a:p>
            <a:pPr eaLnBrk="1" hangingPunct="1"/>
            <a:r>
              <a:rPr lang="zh-CN" altLang="en-US" sz="4000" b="1">
                <a:solidFill>
                  <a:schemeClr val="accent2"/>
                </a:solidFill>
                <a:sym typeface="Arial" charset="0"/>
              </a:rPr>
              <a:t>ü</a:t>
            </a:r>
            <a:r>
              <a:rPr lang="zh-CN" altLang="en-US" sz="4000" b="1">
                <a:solidFill>
                  <a:schemeClr val="accent2"/>
                </a:solidFill>
                <a:latin typeface="Comic Sans MS" charset="0"/>
                <a:sym typeface="Arial" charset="0"/>
              </a:rPr>
              <a:t>                                    </a:t>
            </a:r>
            <a:endParaRPr lang="zh-CN" altLang="en-US" sz="4000" b="1">
              <a:solidFill>
                <a:schemeClr val="accent2"/>
              </a:solidFill>
              <a:sym typeface="Arial" charset="0"/>
            </a:endParaRPr>
          </a:p>
        </p:txBody>
      </p:sp>
      <p:pic>
        <p:nvPicPr>
          <p:cNvPr id="8195" name="Picture 3" descr="i"/>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4224339" y="1196976"/>
            <a:ext cx="1385887" cy="1008063"/>
          </a:xfrm>
          <a:noFill/>
        </p:spPr>
      </p:pic>
      <p:sp>
        <p:nvSpPr>
          <p:cNvPr id="126980" name="Rectangle 4"/>
          <p:cNvSpPr>
            <a:spLocks noGrp="1" noChangeArrowheads="1"/>
          </p:cNvSpPr>
          <p:nvPr>
            <p:ph type="title"/>
          </p:nvPr>
        </p:nvSpPr>
        <p:spPr/>
        <p:txBody>
          <a:bodyPr/>
          <a:lstStyle/>
          <a:p>
            <a:pPr eaLnBrk="1" hangingPunct="1"/>
            <a:endParaRPr lang="zh-CN" altLang="en-US"/>
          </a:p>
        </p:txBody>
      </p:sp>
      <p:pic>
        <p:nvPicPr>
          <p:cNvPr id="8197" name="Picture 5" descr="u"/>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t="471" r="54533" b="55005"/>
          <a:stretch>
            <a:fillRect/>
          </a:stretch>
        </p:blipFill>
        <p:spPr>
          <a:xfrm>
            <a:off x="4224339" y="2709863"/>
            <a:ext cx="1360487" cy="1008062"/>
          </a:xfrm>
          <a:noFill/>
        </p:spPr>
      </p:pic>
      <p:pic>
        <p:nvPicPr>
          <p:cNvPr id="8198" name="Picture 6" descr="v"/>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95776" y="4221163"/>
            <a:ext cx="1408113" cy="1008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77378428"/>
      </p:ext>
    </p:extLst>
  </p:cSld>
  <p:clrMapOvr>
    <a:masterClrMapping/>
  </p:clrMapOvr>
  <p:transition advClick="0" advTm="600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nodeType="clickEffect">
                                  <p:stCondLst>
                                    <p:cond delay="0"/>
                                  </p:stCondLst>
                                  <p:childTnLst>
                                    <p:set>
                                      <p:cBhvr>
                                        <p:cTn id="6" dur="1" fill="hold">
                                          <p:stCondLst>
                                            <p:cond delay="0"/>
                                          </p:stCondLst>
                                        </p:cTn>
                                        <p:tgtEl>
                                          <p:spTgt spid="8194">
                                            <p:txEl>
                                              <p:pRg st="0" end="0"/>
                                            </p:txEl>
                                          </p:spTgt>
                                        </p:tgtEl>
                                        <p:attrNameLst>
                                          <p:attrName>style.visibility</p:attrName>
                                        </p:attrNameLst>
                                      </p:cBhvr>
                                      <p:to>
                                        <p:strVal val="visible"/>
                                      </p:to>
                                    </p:set>
                                    <p:animEffect transition="in" filter="slide(fromBottom)">
                                      <p:cBhvr>
                                        <p:cTn id="7" dur="500"/>
                                        <p:tgtEl>
                                          <p:spTgt spid="819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2" presetClass="entr" presetSubtype="4" fill="hold" nodeType="clickEffect">
                                  <p:stCondLst>
                                    <p:cond delay="0"/>
                                  </p:stCondLst>
                                  <p:childTnLst>
                                    <p:set>
                                      <p:cBhvr>
                                        <p:cTn id="11" dur="1" fill="hold">
                                          <p:stCondLst>
                                            <p:cond delay="0"/>
                                          </p:stCondLst>
                                        </p:cTn>
                                        <p:tgtEl>
                                          <p:spTgt spid="8195"/>
                                        </p:tgtEl>
                                        <p:attrNameLst>
                                          <p:attrName>style.visibility</p:attrName>
                                        </p:attrNameLst>
                                      </p:cBhvr>
                                      <p:to>
                                        <p:strVal val="visible"/>
                                      </p:to>
                                    </p:set>
                                    <p:animEffect transition="in" filter="slide(fromBottom)">
                                      <p:cBhvr>
                                        <p:cTn id="12" dur="500"/>
                                        <p:tgtEl>
                                          <p:spTgt spid="8195"/>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2" presetClass="entr" presetSubtype="4" fill="hold" nodeType="clickEffect">
                                  <p:stCondLst>
                                    <p:cond delay="0"/>
                                  </p:stCondLst>
                                  <p:childTnLst>
                                    <p:set>
                                      <p:cBhvr>
                                        <p:cTn id="16" dur="1" fill="hold">
                                          <p:stCondLst>
                                            <p:cond delay="0"/>
                                          </p:stCondLst>
                                        </p:cTn>
                                        <p:tgtEl>
                                          <p:spTgt spid="8194">
                                            <p:txEl>
                                              <p:pRg st="2" end="2"/>
                                            </p:txEl>
                                          </p:spTgt>
                                        </p:tgtEl>
                                        <p:attrNameLst>
                                          <p:attrName>style.visibility</p:attrName>
                                        </p:attrNameLst>
                                      </p:cBhvr>
                                      <p:to>
                                        <p:strVal val="visible"/>
                                      </p:to>
                                    </p:set>
                                    <p:animEffect transition="in" filter="slide(fromBottom)">
                                      <p:cBhvr>
                                        <p:cTn id="17" dur="500"/>
                                        <p:tgtEl>
                                          <p:spTgt spid="8194">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2" presetClass="entr" presetSubtype="4" fill="hold" nodeType="clickEffect">
                                  <p:stCondLst>
                                    <p:cond delay="0"/>
                                  </p:stCondLst>
                                  <p:childTnLst>
                                    <p:set>
                                      <p:cBhvr>
                                        <p:cTn id="21" dur="1" fill="hold">
                                          <p:stCondLst>
                                            <p:cond delay="0"/>
                                          </p:stCondLst>
                                        </p:cTn>
                                        <p:tgtEl>
                                          <p:spTgt spid="8197"/>
                                        </p:tgtEl>
                                        <p:attrNameLst>
                                          <p:attrName>style.visibility</p:attrName>
                                        </p:attrNameLst>
                                      </p:cBhvr>
                                      <p:to>
                                        <p:strVal val="visible"/>
                                      </p:to>
                                    </p:set>
                                    <p:animEffect transition="in" filter="slide(fromBottom)">
                                      <p:cBhvr>
                                        <p:cTn id="22" dur="500"/>
                                        <p:tgtEl>
                                          <p:spTgt spid="8197"/>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2" presetClass="entr" presetSubtype="4" fill="hold" nodeType="clickEffect">
                                  <p:stCondLst>
                                    <p:cond delay="0"/>
                                  </p:stCondLst>
                                  <p:childTnLst>
                                    <p:set>
                                      <p:cBhvr>
                                        <p:cTn id="26" dur="1" fill="hold">
                                          <p:stCondLst>
                                            <p:cond delay="0"/>
                                          </p:stCondLst>
                                        </p:cTn>
                                        <p:tgtEl>
                                          <p:spTgt spid="8194">
                                            <p:txEl>
                                              <p:pRg st="4" end="4"/>
                                            </p:txEl>
                                          </p:spTgt>
                                        </p:tgtEl>
                                        <p:attrNameLst>
                                          <p:attrName>style.visibility</p:attrName>
                                        </p:attrNameLst>
                                      </p:cBhvr>
                                      <p:to>
                                        <p:strVal val="visible"/>
                                      </p:to>
                                    </p:set>
                                    <p:animEffect transition="in" filter="slide(fromBottom)">
                                      <p:cBhvr>
                                        <p:cTn id="27" dur="500"/>
                                        <p:tgtEl>
                                          <p:spTgt spid="8194">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2" presetClass="entr" presetSubtype="4" fill="hold" nodeType="clickEffect">
                                  <p:stCondLst>
                                    <p:cond delay="0"/>
                                  </p:stCondLst>
                                  <p:childTnLst>
                                    <p:set>
                                      <p:cBhvr>
                                        <p:cTn id="31" dur="1" fill="hold">
                                          <p:stCondLst>
                                            <p:cond delay="0"/>
                                          </p:stCondLst>
                                        </p:cTn>
                                        <p:tgtEl>
                                          <p:spTgt spid="8198"/>
                                        </p:tgtEl>
                                        <p:attrNameLst>
                                          <p:attrName>style.visibility</p:attrName>
                                        </p:attrNameLst>
                                      </p:cBhvr>
                                      <p:to>
                                        <p:strVal val="visible"/>
                                      </p:to>
                                    </p:set>
                                    <p:animEffect transition="in" filter="slide(fromBottom)">
                                      <p:cBhvr>
                                        <p:cTn id="32" dur="500"/>
                                        <p:tgtEl>
                                          <p:spTgt spid="81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ChangeArrowheads="1"/>
          </p:cNvSpPr>
          <p:nvPr>
            <p:ph type="title"/>
          </p:nvPr>
        </p:nvSpPr>
        <p:spPr/>
        <p:txBody>
          <a:bodyPr/>
          <a:lstStyle/>
          <a:p>
            <a:pPr eaLnBrk="1" hangingPunct="1"/>
            <a:endParaRPr lang="zh-CN" altLang="en-US"/>
          </a:p>
        </p:txBody>
      </p:sp>
      <p:sp>
        <p:nvSpPr>
          <p:cNvPr id="9219" name="Rectangle 3"/>
          <p:cNvSpPr>
            <a:spLocks noGrp="1" noChangeArrowheads="1"/>
          </p:cNvSpPr>
          <p:nvPr>
            <p:ph type="body" sz="half" idx="1"/>
          </p:nvPr>
        </p:nvSpPr>
        <p:spPr>
          <a:xfrm>
            <a:off x="1992313" y="1198563"/>
            <a:ext cx="3382962" cy="4824412"/>
          </a:xfrm>
        </p:spPr>
        <p:txBody>
          <a:bodyPr rtlCol="0">
            <a:normAutofit/>
          </a:bodyPr>
          <a:lstStyle/>
          <a:p>
            <a:pPr eaLnBrk="1" fontAlgn="auto" hangingPunct="1">
              <a:spcAft>
                <a:spcPts val="0"/>
              </a:spcAft>
              <a:buFont typeface="Arial" panose="020B0604020202020204" pitchFamily="34" charset="0"/>
              <a:buChar char="•"/>
              <a:defRPr/>
            </a:pPr>
            <a:r>
              <a:rPr lang="en-US" altLang="zh-CN" sz="5400" b="1" dirty="0">
                <a:solidFill>
                  <a:schemeClr val="accent2"/>
                </a:solidFill>
                <a:latin typeface="Comic Sans MS" panose="030F0702030302020204" pitchFamily="66" charset="0"/>
              </a:rPr>
              <a:t>a</a:t>
            </a:r>
          </a:p>
          <a:p>
            <a:pPr eaLnBrk="1" fontAlgn="auto" hangingPunct="1">
              <a:spcAft>
                <a:spcPts val="0"/>
              </a:spcAft>
              <a:buFont typeface="Arial" panose="020B0604020202020204" pitchFamily="34" charset="0"/>
              <a:buChar char="•"/>
              <a:defRPr/>
            </a:pPr>
            <a:r>
              <a:rPr lang="en-US" altLang="zh-CN" sz="5400" b="1" dirty="0">
                <a:solidFill>
                  <a:schemeClr val="accent2"/>
                </a:solidFill>
                <a:latin typeface="Comic Sans MS" panose="030F0702030302020204" pitchFamily="66" charset="0"/>
              </a:rPr>
              <a:t>o</a:t>
            </a:r>
          </a:p>
          <a:p>
            <a:pPr eaLnBrk="1" fontAlgn="auto" hangingPunct="1">
              <a:spcAft>
                <a:spcPts val="0"/>
              </a:spcAft>
              <a:buFont typeface="Arial" panose="020B0604020202020204" pitchFamily="34" charset="0"/>
              <a:buChar char="•"/>
              <a:defRPr/>
            </a:pPr>
            <a:r>
              <a:rPr lang="en-US" altLang="zh-CN" sz="5400" b="1" dirty="0">
                <a:solidFill>
                  <a:schemeClr val="accent2"/>
                </a:solidFill>
                <a:latin typeface="Comic Sans MS" panose="030F0702030302020204" pitchFamily="66" charset="0"/>
              </a:rPr>
              <a:t>e</a:t>
            </a:r>
          </a:p>
          <a:p>
            <a:pPr marL="0" indent="0" eaLnBrk="1" fontAlgn="auto" hangingPunct="1">
              <a:spcAft>
                <a:spcPts val="0"/>
              </a:spcAft>
              <a:buNone/>
              <a:defRPr/>
            </a:pPr>
            <a:endParaRPr lang="en-US" altLang="zh-CN" sz="4400" dirty="0">
              <a:solidFill>
                <a:schemeClr val="accent1"/>
              </a:solidFill>
              <a:latin typeface="Comic Sans MS" panose="030F0702030302020204" pitchFamily="66" charset="0"/>
            </a:endParaRPr>
          </a:p>
        </p:txBody>
      </p:sp>
      <p:sp>
        <p:nvSpPr>
          <p:cNvPr id="9220" name="Rectangle 4"/>
          <p:cNvSpPr>
            <a:spLocks noGrp="1" noChangeArrowheads="1"/>
          </p:cNvSpPr>
          <p:nvPr>
            <p:ph type="body" sz="half" idx="2"/>
          </p:nvPr>
        </p:nvSpPr>
        <p:spPr>
          <a:xfrm>
            <a:off x="5808663" y="1196976"/>
            <a:ext cx="4038600" cy="4824413"/>
          </a:xfrm>
        </p:spPr>
        <p:txBody>
          <a:bodyPr/>
          <a:lstStyle/>
          <a:p>
            <a:pPr eaLnBrk="1" hangingPunct="1"/>
            <a:r>
              <a:rPr lang="en-US" altLang="zh-CN" sz="5400" b="1">
                <a:solidFill>
                  <a:schemeClr val="accent2"/>
                </a:solidFill>
                <a:latin typeface="Comic Sans MS" charset="0"/>
              </a:rPr>
              <a:t>i</a:t>
            </a:r>
          </a:p>
          <a:p>
            <a:pPr eaLnBrk="1" hangingPunct="1"/>
            <a:r>
              <a:rPr lang="en-US" altLang="zh-CN" sz="5400" b="1">
                <a:solidFill>
                  <a:schemeClr val="accent2"/>
                </a:solidFill>
                <a:latin typeface="Comic Sans MS" charset="0"/>
              </a:rPr>
              <a:t>u</a:t>
            </a:r>
          </a:p>
          <a:p>
            <a:pPr eaLnBrk="1" hangingPunct="1"/>
            <a:r>
              <a:rPr lang="en-US" altLang="zh-CN" sz="5400" b="1">
                <a:solidFill>
                  <a:schemeClr val="accent2"/>
                </a:solidFill>
                <a:latin typeface="Comic Sans MS" charset="0"/>
              </a:rPr>
              <a:t>ü</a:t>
            </a:r>
          </a:p>
          <a:p>
            <a:pPr eaLnBrk="1" hangingPunct="1"/>
            <a:endParaRPr lang="en-US" altLang="zh-CN" sz="4400" b="1">
              <a:latin typeface="Comic Sans MS" charset="0"/>
            </a:endParaRPr>
          </a:p>
        </p:txBody>
      </p:sp>
    </p:spTree>
    <p:extLst>
      <p:ext uri="{BB962C8B-B14F-4D97-AF65-F5344CB8AC3E}">
        <p14:creationId xmlns:p14="http://schemas.microsoft.com/office/powerpoint/2010/main" val="137202660"/>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slide(fromBottom)">
                                      <p:cBhvr>
                                        <p:cTn id="7" dur="500"/>
                                        <p:tgtEl>
                                          <p:spTgt spid="921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2" presetClass="entr" presetSubtype="4" fill="hold"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slide(fromBottom)">
                                      <p:cBhvr>
                                        <p:cTn id="12" dur="500"/>
                                        <p:tgtEl>
                                          <p:spTgt spid="921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2" presetClass="entr" presetSubtype="4" fill="hold" nodeType="clickEffect">
                                  <p:stCondLst>
                                    <p:cond delay="0"/>
                                  </p:stCondLst>
                                  <p:childTnLst>
                                    <p:set>
                                      <p:cBhvr>
                                        <p:cTn id="16" dur="1" fill="hold">
                                          <p:stCondLst>
                                            <p:cond delay="0"/>
                                          </p:stCondLst>
                                        </p:cTn>
                                        <p:tgtEl>
                                          <p:spTgt spid="9219">
                                            <p:txEl>
                                              <p:pRg st="2" end="2"/>
                                            </p:txEl>
                                          </p:spTgt>
                                        </p:tgtEl>
                                        <p:attrNameLst>
                                          <p:attrName>style.visibility</p:attrName>
                                        </p:attrNameLst>
                                      </p:cBhvr>
                                      <p:to>
                                        <p:strVal val="visible"/>
                                      </p:to>
                                    </p:set>
                                    <p:animEffect transition="in" filter="slide(fromBottom)">
                                      <p:cBhvr>
                                        <p:cTn id="17" dur="500"/>
                                        <p:tgtEl>
                                          <p:spTgt spid="921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2" presetClass="entr" presetSubtype="4" fill="hold" nodeType="clickEffect">
                                  <p:stCondLst>
                                    <p:cond delay="0"/>
                                  </p:stCondLst>
                                  <p:childTnLst>
                                    <p:set>
                                      <p:cBhvr>
                                        <p:cTn id="21" dur="1" fill="hold">
                                          <p:stCondLst>
                                            <p:cond delay="0"/>
                                          </p:stCondLst>
                                        </p:cTn>
                                        <p:tgtEl>
                                          <p:spTgt spid="9220">
                                            <p:txEl>
                                              <p:pRg st="0" end="0"/>
                                            </p:txEl>
                                          </p:spTgt>
                                        </p:tgtEl>
                                        <p:attrNameLst>
                                          <p:attrName>style.visibility</p:attrName>
                                        </p:attrNameLst>
                                      </p:cBhvr>
                                      <p:to>
                                        <p:strVal val="visible"/>
                                      </p:to>
                                    </p:set>
                                    <p:animEffect transition="in" filter="slide(fromBottom)">
                                      <p:cBhvr>
                                        <p:cTn id="22" dur="500"/>
                                        <p:tgtEl>
                                          <p:spTgt spid="9220">
                                            <p:txEl>
                                              <p:pRg st="0" end="0"/>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2" presetClass="entr" presetSubtype="4" fill="hold" nodeType="clickEffect">
                                  <p:stCondLst>
                                    <p:cond delay="0"/>
                                  </p:stCondLst>
                                  <p:childTnLst>
                                    <p:set>
                                      <p:cBhvr>
                                        <p:cTn id="26" dur="1" fill="hold">
                                          <p:stCondLst>
                                            <p:cond delay="0"/>
                                          </p:stCondLst>
                                        </p:cTn>
                                        <p:tgtEl>
                                          <p:spTgt spid="9220">
                                            <p:txEl>
                                              <p:pRg st="1" end="1"/>
                                            </p:txEl>
                                          </p:spTgt>
                                        </p:tgtEl>
                                        <p:attrNameLst>
                                          <p:attrName>style.visibility</p:attrName>
                                        </p:attrNameLst>
                                      </p:cBhvr>
                                      <p:to>
                                        <p:strVal val="visible"/>
                                      </p:to>
                                    </p:set>
                                    <p:animEffect transition="in" filter="slide(fromBottom)">
                                      <p:cBhvr>
                                        <p:cTn id="27" dur="500"/>
                                        <p:tgtEl>
                                          <p:spTgt spid="9220">
                                            <p:txEl>
                                              <p:pRg st="1" end="1"/>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2" presetClass="entr" presetSubtype="4" fill="hold" nodeType="clickEffect">
                                  <p:stCondLst>
                                    <p:cond delay="0"/>
                                  </p:stCondLst>
                                  <p:childTnLst>
                                    <p:set>
                                      <p:cBhvr>
                                        <p:cTn id="31" dur="1" fill="hold">
                                          <p:stCondLst>
                                            <p:cond delay="0"/>
                                          </p:stCondLst>
                                        </p:cTn>
                                        <p:tgtEl>
                                          <p:spTgt spid="9220">
                                            <p:txEl>
                                              <p:pRg st="2" end="2"/>
                                            </p:txEl>
                                          </p:spTgt>
                                        </p:tgtEl>
                                        <p:attrNameLst>
                                          <p:attrName>style.visibility</p:attrName>
                                        </p:attrNameLst>
                                      </p:cBhvr>
                                      <p:to>
                                        <p:strVal val="visible"/>
                                      </p:to>
                                    </p:set>
                                    <p:animEffect transition="in" filter="slide(fromBottom)">
                                      <p:cBhvr>
                                        <p:cTn id="32" dur="500"/>
                                        <p:tgtEl>
                                          <p:spTgt spid="922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2"/>
          <p:cNvSpPr txBox="1">
            <a:spLocks noChangeArrowheads="1"/>
          </p:cNvSpPr>
          <p:nvPr/>
        </p:nvSpPr>
        <p:spPr bwMode="auto">
          <a:xfrm>
            <a:off x="2286000" y="457201"/>
            <a:ext cx="6172200" cy="1154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宋体" charset="-122"/>
              </a:defRPr>
            </a:lvl1pPr>
            <a:lvl2pPr marL="742950" indent="-285750">
              <a:defRPr>
                <a:solidFill>
                  <a:schemeClr val="tx1"/>
                </a:solidFill>
                <a:latin typeface="Arial" charset="0"/>
                <a:ea typeface="宋体" charset="-122"/>
              </a:defRPr>
            </a:lvl2pPr>
            <a:lvl3pPr marL="1143000" indent="-228600">
              <a:defRPr>
                <a:solidFill>
                  <a:schemeClr val="tx1"/>
                </a:solidFill>
                <a:latin typeface="Arial" charset="0"/>
                <a:ea typeface="宋体" charset="-122"/>
              </a:defRPr>
            </a:lvl3pPr>
            <a:lvl4pPr marL="1600200" indent="-228600">
              <a:defRPr>
                <a:solidFill>
                  <a:schemeClr val="tx1"/>
                </a:solidFill>
                <a:latin typeface="Arial" charset="0"/>
                <a:ea typeface="宋体" charset="-122"/>
              </a:defRPr>
            </a:lvl4pPr>
            <a:lvl5pPr marL="2057400" indent="-228600">
              <a:defRPr>
                <a:solidFill>
                  <a:schemeClr val="tx1"/>
                </a:solidFill>
                <a:latin typeface="Arial" charset="0"/>
                <a:ea typeface="宋体" charset="-122"/>
              </a:defRPr>
            </a:lvl5pPr>
            <a:lvl6pPr marL="2514600" indent="-228600" fontAlgn="base">
              <a:spcBef>
                <a:spcPct val="0"/>
              </a:spcBef>
              <a:spcAft>
                <a:spcPct val="0"/>
              </a:spcAft>
              <a:buFont typeface="Arial" charset="0"/>
              <a:defRPr>
                <a:solidFill>
                  <a:schemeClr val="tx1"/>
                </a:solidFill>
                <a:latin typeface="Arial" charset="0"/>
                <a:ea typeface="宋体" charset="-122"/>
              </a:defRPr>
            </a:lvl6pPr>
            <a:lvl7pPr marL="2971800" indent="-228600" fontAlgn="base">
              <a:spcBef>
                <a:spcPct val="0"/>
              </a:spcBef>
              <a:spcAft>
                <a:spcPct val="0"/>
              </a:spcAft>
              <a:buFont typeface="Arial" charset="0"/>
              <a:defRPr>
                <a:solidFill>
                  <a:schemeClr val="tx1"/>
                </a:solidFill>
                <a:latin typeface="Arial" charset="0"/>
                <a:ea typeface="宋体" charset="-122"/>
              </a:defRPr>
            </a:lvl7pPr>
            <a:lvl8pPr marL="3429000" indent="-228600" fontAlgn="base">
              <a:spcBef>
                <a:spcPct val="0"/>
              </a:spcBef>
              <a:spcAft>
                <a:spcPct val="0"/>
              </a:spcAft>
              <a:buFont typeface="Arial" charset="0"/>
              <a:defRPr>
                <a:solidFill>
                  <a:schemeClr val="tx1"/>
                </a:solidFill>
                <a:latin typeface="Arial" charset="0"/>
                <a:ea typeface="宋体" charset="-122"/>
              </a:defRPr>
            </a:lvl8pPr>
            <a:lvl9pPr marL="3886200" indent="-228600" fontAlgn="base">
              <a:spcBef>
                <a:spcPct val="0"/>
              </a:spcBef>
              <a:spcAft>
                <a:spcPct val="0"/>
              </a:spcAft>
              <a:buFont typeface="Arial" charset="0"/>
              <a:defRPr>
                <a:solidFill>
                  <a:schemeClr val="tx1"/>
                </a:solidFill>
                <a:latin typeface="Arial" charset="0"/>
                <a:ea typeface="宋体" charset="-122"/>
              </a:defRPr>
            </a:lvl9pPr>
          </a:lstStyle>
          <a:p>
            <a:pPr>
              <a:lnSpc>
                <a:spcPct val="60000"/>
              </a:lnSpc>
              <a:spcBef>
                <a:spcPct val="50000"/>
              </a:spcBef>
            </a:pPr>
            <a:r>
              <a:rPr lang="en-US" altLang="zh-CN" sz="2800" b="1">
                <a:solidFill>
                  <a:srgbClr val="2A07F9"/>
                </a:solidFill>
                <a:latin typeface="华文细黑" charset="-122"/>
                <a:ea typeface="华文细黑" charset="-122"/>
              </a:rPr>
              <a:t>Yùn  mǔ</a:t>
            </a:r>
          </a:p>
          <a:p>
            <a:pPr>
              <a:lnSpc>
                <a:spcPct val="60000"/>
              </a:lnSpc>
              <a:spcBef>
                <a:spcPct val="50000"/>
              </a:spcBef>
            </a:pPr>
            <a:r>
              <a:rPr lang="zh-CN" altLang="en-US" sz="4800" b="1">
                <a:solidFill>
                  <a:srgbClr val="2A07F9"/>
                </a:solidFill>
                <a:latin typeface="楷体_GB2312" charset="0"/>
                <a:ea typeface="楷体_GB2312" charset="0"/>
              </a:rPr>
              <a:t>韵 母</a:t>
            </a:r>
            <a:r>
              <a:rPr lang="zh-CN" altLang="en-US" sz="3600" b="1">
                <a:solidFill>
                  <a:srgbClr val="2A07F9"/>
                </a:solidFill>
                <a:latin typeface="Comic Sans MS" charset="0"/>
              </a:rPr>
              <a:t> </a:t>
            </a:r>
            <a:r>
              <a:rPr lang="zh-CN" altLang="en-US" sz="2800" b="1">
                <a:solidFill>
                  <a:srgbClr val="2A07F9"/>
                </a:solidFill>
                <a:latin typeface="Comic Sans MS" charset="0"/>
              </a:rPr>
              <a:t>  </a:t>
            </a:r>
            <a:r>
              <a:rPr lang="en-US" altLang="zh-CN" sz="2800" b="1">
                <a:solidFill>
                  <a:srgbClr val="2A07F9"/>
                </a:solidFill>
                <a:latin typeface="Comic Sans MS" charset="0"/>
              </a:rPr>
              <a:t>Finals</a:t>
            </a:r>
          </a:p>
        </p:txBody>
      </p:sp>
      <p:pic>
        <p:nvPicPr>
          <p:cNvPr id="16387" name="Picture 3" descr="单韵母"/>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438400" y="2347914"/>
            <a:ext cx="7315200" cy="2528887"/>
          </a:xfrm>
          <a:prstGeom prst="rect">
            <a:avLst/>
          </a:prstGeom>
          <a:noFill/>
          <a:ln w="9525" cap="rnd" cmpd="sng">
            <a:solidFill>
              <a:schemeClr val="bg1"/>
            </a:solidFill>
            <a:prstDash val="sysDot"/>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335746"/>
      </p:ext>
    </p:extLst>
  </p:cSld>
  <p:clrMapOvr>
    <a:masterClrMapping/>
  </p:clrMapOvr>
  <p:transition spd="med">
    <p:pull dir="ld"/>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TextBox 1"/>
          <p:cNvSpPr txBox="1"/>
          <p:nvPr/>
        </p:nvSpPr>
        <p:spPr>
          <a:xfrm>
            <a:off x="2057400" y="381000"/>
            <a:ext cx="9799638" cy="1570038"/>
          </a:xfrm>
          <a:prstGeom prst="rect">
            <a:avLst/>
          </a:prstGeom>
          <a:noFill/>
          <a:ln w="9525">
            <a:noFill/>
          </a:ln>
        </p:spPr>
        <p:txBody>
          <a:bodyPr>
            <a:spAutoFit/>
          </a:bodyPr>
          <a:lst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stStyle>
          <a:p>
            <a:pPr marL="0" indent="0">
              <a:lnSpc>
                <a:spcPct val="100000"/>
              </a:lnSpc>
              <a:spcBef>
                <a:spcPct val="0"/>
              </a:spcBef>
              <a:buNone/>
            </a:pPr>
            <a:r>
              <a:rPr lang="en-US" altLang="zh-CN" sz="4800" dirty="0">
                <a:latin typeface="Arial" panose="020B0604020202020204" pitchFamily="34" charset="0"/>
              </a:rPr>
              <a:t>fù yùn mǔ</a:t>
            </a:r>
          </a:p>
          <a:p>
            <a:pPr marL="0" indent="0">
              <a:lnSpc>
                <a:spcPct val="100000"/>
              </a:lnSpc>
              <a:spcBef>
                <a:spcPct val="0"/>
              </a:spcBef>
              <a:buNone/>
            </a:pPr>
            <a:r>
              <a:rPr lang="zh-CN" altLang="en-US" sz="4800" dirty="0">
                <a:latin typeface="Arial" panose="020B0604020202020204" pitchFamily="34" charset="0"/>
              </a:rPr>
              <a:t>复  韵  母（</a:t>
            </a:r>
            <a:r>
              <a:rPr lang="en-US" altLang="zh-CN" sz="4800" dirty="0">
                <a:solidFill>
                  <a:srgbClr val="00B050"/>
                </a:solidFill>
                <a:latin typeface="Arial" panose="020B0604020202020204" pitchFamily="34" charset="0"/>
              </a:rPr>
              <a:t>componund finals</a:t>
            </a:r>
            <a:r>
              <a:rPr lang="zh-CN" altLang="en-US" sz="4800" dirty="0">
                <a:latin typeface="Arial" panose="020B0604020202020204" pitchFamily="34" charset="0"/>
              </a:rPr>
              <a:t>）</a:t>
            </a:r>
          </a:p>
        </p:txBody>
      </p:sp>
      <p:sp>
        <p:nvSpPr>
          <p:cNvPr id="89091" name="矩形 2"/>
          <p:cNvSpPr/>
          <p:nvPr/>
        </p:nvSpPr>
        <p:spPr>
          <a:xfrm>
            <a:off x="1631950" y="1951038"/>
            <a:ext cx="8502650" cy="2584450"/>
          </a:xfrm>
          <a:prstGeom prst="rect">
            <a:avLst/>
          </a:prstGeom>
          <a:noFill/>
          <a:ln w="9525">
            <a:noFill/>
          </a:ln>
        </p:spPr>
        <p:txBody>
          <a:bodyPr>
            <a:spAutoFit/>
          </a:bodyPr>
          <a:lst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stStyle>
          <a:p>
            <a:pPr marL="0" indent="0">
              <a:lnSpc>
                <a:spcPct val="100000"/>
              </a:lnSpc>
              <a:spcBef>
                <a:spcPct val="0"/>
              </a:spcBef>
              <a:buNone/>
            </a:pPr>
            <a:r>
              <a:rPr lang="en-US" altLang="zh-CN" sz="5400" dirty="0">
                <a:latin typeface="Arial" panose="020B0604020202020204" pitchFamily="34" charset="0"/>
              </a:rPr>
              <a:t>   ai	  ei	 ao	 ou</a:t>
            </a:r>
          </a:p>
          <a:p>
            <a:pPr marL="0" indent="0">
              <a:lnSpc>
                <a:spcPct val="100000"/>
              </a:lnSpc>
              <a:spcBef>
                <a:spcPct val="0"/>
              </a:spcBef>
              <a:buNone/>
            </a:pPr>
            <a:r>
              <a:rPr lang="en-US" altLang="zh-CN" sz="5400" dirty="0">
                <a:latin typeface="Arial" panose="020B0604020202020204" pitchFamily="34" charset="0"/>
              </a:rPr>
              <a:t>   ia </a:t>
            </a:r>
            <a:r>
              <a:rPr lang="en-US" altLang="zh-CN" sz="3200" dirty="0">
                <a:latin typeface="Arial" panose="020B0604020202020204" pitchFamily="34" charset="0"/>
              </a:rPr>
              <a:t>      </a:t>
            </a:r>
            <a:r>
              <a:rPr lang="en-US" altLang="zh-CN" sz="4000" dirty="0">
                <a:latin typeface="Arial" panose="020B0604020202020204" pitchFamily="34" charset="0"/>
              </a:rPr>
              <a:t>  </a:t>
            </a:r>
            <a:r>
              <a:rPr lang="en-US" altLang="zh-CN" sz="5400" dirty="0">
                <a:latin typeface="Arial" panose="020B0604020202020204" pitchFamily="34" charset="0"/>
              </a:rPr>
              <a:t>ie     ua     uo    üe</a:t>
            </a:r>
            <a:br>
              <a:rPr lang="en-US" altLang="zh-CN" sz="5400" dirty="0">
                <a:latin typeface="Arial" panose="020B0604020202020204" pitchFamily="34" charset="0"/>
              </a:rPr>
            </a:br>
            <a:endParaRPr lang="zh-CN" altLang="en-US" sz="5400" dirty="0">
              <a:latin typeface="Arial" panose="020B0604020202020204" pitchFamily="34" charset="0"/>
            </a:endParaRPr>
          </a:p>
        </p:txBody>
      </p:sp>
    </p:spTree>
    <p:extLst>
      <p:ext uri="{BB962C8B-B14F-4D97-AF65-F5344CB8AC3E}">
        <p14:creationId xmlns:p14="http://schemas.microsoft.com/office/powerpoint/2010/main" val="315969665"/>
      </p:ext>
    </p:extLst>
  </p:cSld>
  <p:clrMapOvr>
    <a:masterClrMapping/>
  </p:clrMapOvr>
  <p:transition spd="slow"/>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标题 1"/>
          <p:cNvSpPr>
            <a:spLocks noGrp="1"/>
          </p:cNvSpPr>
          <p:nvPr>
            <p:ph type="ctrTitle"/>
          </p:nvPr>
        </p:nvSpPr>
        <p:spPr>
          <a:xfrm>
            <a:off x="1919289" y="-1193800"/>
            <a:ext cx="8035925" cy="2387600"/>
          </a:xfrm>
        </p:spPr>
        <p:txBody>
          <a:bodyPr vert="horz" wrap="square" lIns="91440" tIns="45720" rIns="91440" bIns="45720" anchor="b"/>
          <a:lstStyle/>
          <a:p>
            <a:pPr eaLnBrk="1" hangingPunct="1"/>
            <a:r>
              <a:rPr lang="en-US" altLang="zh-CN" kern="1200" dirty="0">
                <a:latin typeface="+mj-lt"/>
                <a:ea typeface="+mj-ea"/>
                <a:cs typeface="+mj-cs"/>
              </a:rPr>
              <a:t>ai</a:t>
            </a:r>
            <a:endParaRPr lang="zh-CN" altLang="en-US" kern="1200" dirty="0">
              <a:latin typeface="+mj-lt"/>
              <a:ea typeface="+mj-ea"/>
              <a:cs typeface="+mj-cs"/>
            </a:endParaRPr>
          </a:p>
        </p:txBody>
      </p:sp>
      <p:sp>
        <p:nvSpPr>
          <p:cNvPr id="90115" name="副标题 2"/>
          <p:cNvSpPr>
            <a:spLocks noGrp="1"/>
          </p:cNvSpPr>
          <p:nvPr>
            <p:ph type="subTitle" idx="1"/>
          </p:nvPr>
        </p:nvSpPr>
        <p:spPr>
          <a:xfrm>
            <a:off x="2279650" y="1628775"/>
            <a:ext cx="6840538" cy="3683000"/>
          </a:xfrm>
        </p:spPr>
        <p:txBody>
          <a:bodyPr vert="horz" wrap="square" lIns="91440" tIns="45720" rIns="91440" bIns="45720" anchor="t">
            <a:normAutofit fontScale="92500" lnSpcReduction="20000"/>
          </a:bodyPr>
          <a:lstStyle/>
          <a:p>
            <a:pPr eaLnBrk="1" hangingPunct="1"/>
            <a:r>
              <a:rPr lang="en-US" altLang="zh-CN" sz="4000" dirty="0"/>
              <a:t>ai (as in "high")</a:t>
            </a:r>
          </a:p>
          <a:p>
            <a:pPr eaLnBrk="1" hangingPunct="1"/>
            <a:r>
              <a:rPr lang="en-US" altLang="zh-CN" sz="4000" dirty="0"/>
              <a:t>wǒ</a:t>
            </a:r>
            <a:r>
              <a:rPr lang="zh-CN" altLang="en-US" sz="4000" dirty="0"/>
              <a:t> </a:t>
            </a:r>
            <a:r>
              <a:rPr lang="en-US" altLang="zh-CN" sz="4000" dirty="0"/>
              <a:t>ài nǐ      kě</a:t>
            </a:r>
            <a:r>
              <a:rPr lang="zh-CN" altLang="en-US" sz="4000" dirty="0"/>
              <a:t> </a:t>
            </a:r>
            <a:r>
              <a:rPr lang="en-US" altLang="zh-CN" sz="4000" dirty="0"/>
              <a:t>ài </a:t>
            </a:r>
            <a:endParaRPr lang="zh-CN" altLang="en-US" sz="4000" dirty="0"/>
          </a:p>
          <a:p>
            <a:pPr eaLnBrk="1" hangingPunct="1"/>
            <a:r>
              <a:rPr lang="zh-CN" altLang="en-US" sz="4000" dirty="0"/>
              <a:t>我 爱 你     可 爱 </a:t>
            </a:r>
          </a:p>
          <a:p>
            <a:pPr eaLnBrk="1" hangingPunct="1"/>
            <a:r>
              <a:rPr lang="en-US" altLang="zh-CN" sz="4000" dirty="0"/>
              <a:t>zài   bái     </a:t>
            </a:r>
            <a:endParaRPr lang="zh-CN" altLang="en-US" sz="4000" dirty="0"/>
          </a:p>
          <a:p>
            <a:pPr eaLnBrk="1" hangingPunct="1"/>
            <a:r>
              <a:rPr lang="zh-CN" altLang="en-US" sz="4000" dirty="0"/>
              <a:t>在       白 </a:t>
            </a:r>
            <a:endParaRPr lang="en-US" altLang="zh-CN" sz="4000" dirty="0"/>
          </a:p>
          <a:p>
            <a:pPr eaLnBrk="1" hangingPunct="1"/>
            <a:r>
              <a:rPr lang="en-US" altLang="zh-CN" sz="4000" dirty="0"/>
              <a:t>zài jiàn </a:t>
            </a:r>
            <a:endParaRPr lang="zh-CN" altLang="en-US" sz="4000" dirty="0"/>
          </a:p>
          <a:p>
            <a:pPr eaLnBrk="1" hangingPunct="1"/>
            <a:r>
              <a:rPr lang="zh-CN" altLang="en-US" sz="4000" dirty="0"/>
              <a:t>再  见</a:t>
            </a:r>
          </a:p>
          <a:p>
            <a:pPr eaLnBrk="1" hangingPunct="1"/>
            <a:endParaRPr lang="zh-CN" altLang="en-US" kern="1200" dirty="0">
              <a:latin typeface="+mn-lt"/>
              <a:ea typeface="+mn-ea"/>
              <a:cs typeface="+mn-cs"/>
            </a:endParaRPr>
          </a:p>
        </p:txBody>
      </p:sp>
    </p:spTree>
    <p:extLst>
      <p:ext uri="{BB962C8B-B14F-4D97-AF65-F5344CB8AC3E}">
        <p14:creationId xmlns:p14="http://schemas.microsoft.com/office/powerpoint/2010/main" val="1342917623"/>
      </p:ext>
    </p:extLst>
  </p:cSld>
  <p:clrMapOvr>
    <a:masterClrMapping/>
  </p:clrMapOvr>
  <p:transition spd="slow"/>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标题 1"/>
          <p:cNvSpPr>
            <a:spLocks noGrp="1"/>
          </p:cNvSpPr>
          <p:nvPr>
            <p:ph type="ctrTitle"/>
          </p:nvPr>
        </p:nvSpPr>
        <p:spPr>
          <a:xfrm>
            <a:off x="1271588" y="1133475"/>
            <a:ext cx="7772400" cy="2387600"/>
          </a:xfrm>
        </p:spPr>
        <p:txBody>
          <a:bodyPr vert="horz" wrap="square" lIns="91440" tIns="45720" rIns="91440" bIns="45720" anchor="b"/>
          <a:lstStyle/>
          <a:p>
            <a:pPr eaLnBrk="1" hangingPunct="1"/>
            <a:r>
              <a:rPr lang="en-US" altLang="zh-CN" kern="1200" dirty="0">
                <a:latin typeface="+mj-lt"/>
                <a:ea typeface="+mj-ea"/>
                <a:cs typeface="+mj-cs"/>
              </a:rPr>
              <a:t>ei</a:t>
            </a:r>
            <a:endParaRPr lang="zh-CN" altLang="en-US" kern="1200" dirty="0">
              <a:latin typeface="+mj-lt"/>
              <a:ea typeface="+mj-ea"/>
              <a:cs typeface="+mj-cs"/>
            </a:endParaRPr>
          </a:p>
        </p:txBody>
      </p:sp>
      <p:sp>
        <p:nvSpPr>
          <p:cNvPr id="91139" name="副标题 2"/>
          <p:cNvSpPr>
            <a:spLocks noGrp="1"/>
          </p:cNvSpPr>
          <p:nvPr>
            <p:ph type="subTitle" idx="1"/>
          </p:nvPr>
        </p:nvSpPr>
        <p:spPr>
          <a:xfrm>
            <a:off x="1524001" y="3521075"/>
            <a:ext cx="10188575" cy="1644650"/>
          </a:xfrm>
        </p:spPr>
        <p:txBody>
          <a:bodyPr vert="horz" wrap="square" lIns="91440" tIns="45720" rIns="91440" bIns="45720" anchor="t">
            <a:normAutofit fontScale="62500" lnSpcReduction="20000"/>
          </a:bodyPr>
          <a:lstStyle/>
          <a:p>
            <a:pPr eaLnBrk="1" hangingPunct="1"/>
            <a:r>
              <a:rPr lang="en-US" altLang="zh-CN" sz="4000" dirty="0"/>
              <a:t>(like a long "a" or the "ei" in "eight")</a:t>
            </a:r>
          </a:p>
          <a:p>
            <a:pPr eaLnBrk="1" hangingPunct="1"/>
            <a:r>
              <a:rPr lang="en-US" altLang="zh-CN" sz="4000" dirty="0"/>
              <a:t>lèi    hēi </a:t>
            </a:r>
            <a:endParaRPr lang="zh-CN" altLang="en-US" sz="4000" dirty="0"/>
          </a:p>
          <a:p>
            <a:pPr eaLnBrk="1" hangingPunct="1"/>
            <a:r>
              <a:rPr lang="zh-CN" altLang="en-US" sz="4000" dirty="0"/>
              <a:t>累     黑 </a:t>
            </a:r>
            <a:endParaRPr lang="en-US" altLang="zh-CN" sz="4000" b="1" dirty="0"/>
          </a:p>
          <a:p>
            <a:pPr eaLnBrk="1" hangingPunct="1"/>
            <a:r>
              <a:rPr lang="en-US" altLang="zh-CN" sz="4000" dirty="0"/>
              <a:t> </a:t>
            </a:r>
            <a:endParaRPr lang="zh-CN" altLang="en-US" sz="4000" dirty="0"/>
          </a:p>
        </p:txBody>
      </p:sp>
    </p:spTree>
    <p:extLst>
      <p:ext uri="{BB962C8B-B14F-4D97-AF65-F5344CB8AC3E}">
        <p14:creationId xmlns:p14="http://schemas.microsoft.com/office/powerpoint/2010/main" val="683423514"/>
      </p:ext>
    </p:extLst>
  </p:cSld>
  <p:clrMapOvr>
    <a:masterClrMapping/>
  </p:clrMapOvr>
  <p:transition spd="slow"/>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标题 1"/>
          <p:cNvSpPr>
            <a:spLocks noGrp="1"/>
          </p:cNvSpPr>
          <p:nvPr>
            <p:ph type="ctrTitle"/>
          </p:nvPr>
        </p:nvSpPr>
        <p:spPr/>
        <p:txBody>
          <a:bodyPr vert="horz" wrap="square" lIns="91440" tIns="45720" rIns="91440" bIns="45720" anchor="b"/>
          <a:lstStyle/>
          <a:p>
            <a:pPr eaLnBrk="1" hangingPunct="1"/>
            <a:r>
              <a:rPr lang="en-US" altLang="zh-CN" kern="1200" dirty="0">
                <a:latin typeface="+mj-lt"/>
                <a:ea typeface="+mj-ea"/>
                <a:cs typeface="+mj-cs"/>
              </a:rPr>
              <a:t>ao</a:t>
            </a:r>
            <a:endParaRPr lang="zh-CN" altLang="en-US" kern="1200" dirty="0">
              <a:latin typeface="+mj-lt"/>
              <a:ea typeface="+mj-ea"/>
              <a:cs typeface="+mj-cs"/>
            </a:endParaRPr>
          </a:p>
        </p:txBody>
      </p:sp>
      <p:sp>
        <p:nvSpPr>
          <p:cNvPr id="92163" name="副标题 2"/>
          <p:cNvSpPr>
            <a:spLocks noGrp="1"/>
          </p:cNvSpPr>
          <p:nvPr>
            <p:ph type="subTitle" idx="1"/>
          </p:nvPr>
        </p:nvSpPr>
        <p:spPr>
          <a:xfrm>
            <a:off x="1127126" y="3602038"/>
            <a:ext cx="10298113" cy="1655762"/>
          </a:xfrm>
        </p:spPr>
        <p:txBody>
          <a:bodyPr vert="horz" wrap="square" lIns="91440" tIns="45720" rIns="91440" bIns="45720" anchor="t">
            <a:normAutofit fontScale="92500" lnSpcReduction="20000"/>
          </a:bodyPr>
          <a:lstStyle/>
          <a:p>
            <a:pPr eaLnBrk="1" hangingPunct="1"/>
            <a:r>
              <a:rPr lang="en-US" altLang="zh-CN" sz="4000" dirty="0"/>
              <a:t>-ao (as in "how" or "out") </a:t>
            </a:r>
          </a:p>
          <a:p>
            <a:pPr eaLnBrk="1" hangingPunct="1"/>
            <a:r>
              <a:rPr lang="en-US" altLang="zh-CN" sz="4000" dirty="0"/>
              <a:t>hǎo   māo   shǎo   lǎo   ɡāo    zǎo shɑnɡ hǎo </a:t>
            </a:r>
            <a:endParaRPr lang="zh-CN" altLang="en-US" sz="4000" dirty="0"/>
          </a:p>
          <a:p>
            <a:pPr eaLnBrk="1" hangingPunct="1"/>
            <a:r>
              <a:rPr lang="zh-CN" altLang="en-US" sz="4000" dirty="0"/>
              <a:t>  好    猫    少     老    高     早  上    好 </a:t>
            </a:r>
            <a:endParaRPr lang="zh-CN" altLang="zh-CN" sz="4000" dirty="0"/>
          </a:p>
        </p:txBody>
      </p:sp>
    </p:spTree>
    <p:extLst>
      <p:ext uri="{BB962C8B-B14F-4D97-AF65-F5344CB8AC3E}">
        <p14:creationId xmlns:p14="http://schemas.microsoft.com/office/powerpoint/2010/main" val="1993048404"/>
      </p:ext>
    </p:extLst>
  </p:cSld>
  <p:clrMapOvr>
    <a:masterClrMapping/>
  </p:clrMapOvr>
  <p:transition spd="slow"/>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标题 1"/>
          <p:cNvSpPr>
            <a:spLocks noGrp="1"/>
          </p:cNvSpPr>
          <p:nvPr>
            <p:ph type="ctrTitle"/>
          </p:nvPr>
        </p:nvSpPr>
        <p:spPr/>
        <p:txBody>
          <a:bodyPr vert="horz" wrap="square" lIns="91440" tIns="45720" rIns="91440" bIns="45720" anchor="b"/>
          <a:lstStyle/>
          <a:p>
            <a:pPr eaLnBrk="1" hangingPunct="1"/>
            <a:r>
              <a:rPr lang="en-US" altLang="zh-CN" kern="1200" dirty="0">
                <a:latin typeface="+mj-lt"/>
                <a:ea typeface="+mj-ea"/>
                <a:cs typeface="+mj-cs"/>
              </a:rPr>
              <a:t>ou</a:t>
            </a:r>
            <a:endParaRPr lang="zh-CN" altLang="en-US" kern="1200" dirty="0">
              <a:latin typeface="+mj-lt"/>
              <a:ea typeface="+mj-ea"/>
              <a:cs typeface="+mj-cs"/>
            </a:endParaRPr>
          </a:p>
        </p:txBody>
      </p:sp>
      <p:sp>
        <p:nvSpPr>
          <p:cNvPr id="93187" name="副标题 2"/>
          <p:cNvSpPr>
            <a:spLocks noGrp="1"/>
          </p:cNvSpPr>
          <p:nvPr>
            <p:ph type="subTitle" idx="1"/>
          </p:nvPr>
        </p:nvSpPr>
        <p:spPr>
          <a:xfrm>
            <a:off x="2667001" y="3602038"/>
            <a:ext cx="8829675" cy="1655762"/>
          </a:xfrm>
        </p:spPr>
        <p:txBody>
          <a:bodyPr vert="horz" wrap="square" lIns="91440" tIns="45720" rIns="91440" bIns="45720" anchor="t">
            <a:normAutofit fontScale="92500" lnSpcReduction="20000"/>
          </a:bodyPr>
          <a:lstStyle/>
          <a:p>
            <a:pPr eaLnBrk="1" hangingPunct="1"/>
            <a:r>
              <a:rPr lang="en-US" altLang="zh-CN" sz="4000" dirty="0"/>
              <a:t> (like the "ow" in "low" or "boat")</a:t>
            </a:r>
          </a:p>
          <a:p>
            <a:pPr eaLnBrk="1" hangingPunct="1"/>
            <a:r>
              <a:rPr lang="zh-CN" altLang="en-US" sz="4000" dirty="0"/>
              <a:t> </a:t>
            </a:r>
            <a:r>
              <a:rPr lang="en-US" altLang="zh-CN" sz="4000" dirty="0"/>
              <a:t>dōu   ɡǒu   kǒu   shǒu   zǒu </a:t>
            </a:r>
            <a:endParaRPr lang="zh-CN" altLang="en-US" sz="4000" dirty="0"/>
          </a:p>
          <a:p>
            <a:pPr eaLnBrk="1" hangingPunct="1"/>
            <a:r>
              <a:rPr lang="zh-CN" altLang="en-US" sz="4000" dirty="0"/>
              <a:t>  都    狗    口    手     走 </a:t>
            </a:r>
            <a:r>
              <a:rPr lang="en-US" altLang="zh-CN" sz="4000" dirty="0"/>
              <a:t> </a:t>
            </a:r>
            <a:endParaRPr lang="zh-CN" altLang="zh-CN" sz="4000" dirty="0"/>
          </a:p>
          <a:p>
            <a:pPr eaLnBrk="1" hangingPunct="1"/>
            <a:endParaRPr lang="zh-CN" altLang="en-US" sz="4000" dirty="0"/>
          </a:p>
        </p:txBody>
      </p:sp>
    </p:spTree>
    <p:extLst>
      <p:ext uri="{BB962C8B-B14F-4D97-AF65-F5344CB8AC3E}">
        <p14:creationId xmlns:p14="http://schemas.microsoft.com/office/powerpoint/2010/main" val="1041539388"/>
      </p:ext>
    </p:extLst>
  </p:cSld>
  <p:clrMapOvr>
    <a:masterClrMapping/>
  </p:clrMapOvr>
  <p:transition spd="slow"/>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标题 1"/>
          <p:cNvSpPr>
            <a:spLocks noGrp="1"/>
          </p:cNvSpPr>
          <p:nvPr>
            <p:ph type="ctrTitle"/>
          </p:nvPr>
        </p:nvSpPr>
        <p:spPr/>
        <p:txBody>
          <a:bodyPr vert="horz" wrap="square" lIns="91440" tIns="45720" rIns="91440" bIns="45720" anchor="b"/>
          <a:lstStyle/>
          <a:p>
            <a:pPr eaLnBrk="1" hangingPunct="1"/>
            <a:r>
              <a:rPr lang="en-US" altLang="zh-CN" kern="1200" dirty="0">
                <a:latin typeface="+mj-lt"/>
                <a:ea typeface="+mj-ea"/>
                <a:cs typeface="+mj-cs"/>
              </a:rPr>
              <a:t>ia</a:t>
            </a:r>
            <a:endParaRPr lang="zh-CN" altLang="en-US" kern="1200" dirty="0">
              <a:latin typeface="+mj-lt"/>
              <a:ea typeface="+mj-ea"/>
              <a:cs typeface="+mj-cs"/>
            </a:endParaRPr>
          </a:p>
        </p:txBody>
      </p:sp>
      <p:sp>
        <p:nvSpPr>
          <p:cNvPr id="94211" name="副标题 2"/>
          <p:cNvSpPr>
            <a:spLocks noGrp="1"/>
          </p:cNvSpPr>
          <p:nvPr>
            <p:ph type="subTitle" idx="1"/>
          </p:nvPr>
        </p:nvSpPr>
        <p:spPr/>
        <p:txBody>
          <a:bodyPr vert="horz" wrap="square" lIns="91440" tIns="45720" rIns="91440" bIns="45720" anchor="t">
            <a:normAutofit fontScale="92500" lnSpcReduction="20000"/>
          </a:bodyPr>
          <a:lstStyle/>
          <a:p>
            <a:pPr eaLnBrk="1" hangingPunct="1"/>
            <a:r>
              <a:rPr lang="en-US" altLang="zh-CN" sz="4000" b="1" dirty="0"/>
              <a:t>ia ( like ya in "yard") </a:t>
            </a:r>
          </a:p>
          <a:p>
            <a:pPr eaLnBrk="1" hangingPunct="1"/>
            <a:r>
              <a:rPr lang="en-US" altLang="zh-CN" sz="4000" dirty="0"/>
              <a:t>jiā</a:t>
            </a:r>
            <a:r>
              <a:rPr lang="zh-CN" altLang="en-US" sz="4000" dirty="0"/>
              <a:t>  </a:t>
            </a:r>
          </a:p>
          <a:p>
            <a:pPr eaLnBrk="1" hangingPunct="1"/>
            <a:r>
              <a:rPr lang="zh-CN" altLang="en-US" sz="4000" dirty="0"/>
              <a:t>家 </a:t>
            </a:r>
          </a:p>
        </p:txBody>
      </p:sp>
    </p:spTree>
    <p:extLst>
      <p:ext uri="{BB962C8B-B14F-4D97-AF65-F5344CB8AC3E}">
        <p14:creationId xmlns:p14="http://schemas.microsoft.com/office/powerpoint/2010/main" val="1676606532"/>
      </p:ext>
    </p:extLst>
  </p:cSld>
  <p:clrMapOvr>
    <a:masterClrMapping/>
  </p:clrMapOvr>
  <p:transition spd="slow"/>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标题 1"/>
          <p:cNvSpPr>
            <a:spLocks noGrp="1"/>
          </p:cNvSpPr>
          <p:nvPr>
            <p:ph type="ctrTitle"/>
          </p:nvPr>
        </p:nvSpPr>
        <p:spPr/>
        <p:txBody>
          <a:bodyPr vert="horz" wrap="square" lIns="91440" tIns="45720" rIns="91440" bIns="45720" anchor="b"/>
          <a:lstStyle/>
          <a:p>
            <a:pPr eaLnBrk="1" hangingPunct="1"/>
            <a:r>
              <a:rPr lang="en-US" altLang="zh-CN" kern="1200" dirty="0">
                <a:latin typeface="+mj-lt"/>
                <a:ea typeface="+mj-ea"/>
                <a:cs typeface="+mj-cs"/>
              </a:rPr>
              <a:t>ie</a:t>
            </a:r>
            <a:endParaRPr lang="zh-CN" altLang="en-US" kern="1200" dirty="0">
              <a:latin typeface="+mj-lt"/>
              <a:ea typeface="+mj-ea"/>
              <a:cs typeface="+mj-cs"/>
            </a:endParaRPr>
          </a:p>
        </p:txBody>
      </p:sp>
      <p:sp>
        <p:nvSpPr>
          <p:cNvPr id="95235" name="副标题 2"/>
          <p:cNvSpPr>
            <a:spLocks noGrp="1"/>
          </p:cNvSpPr>
          <p:nvPr>
            <p:ph type="subTitle" idx="1"/>
          </p:nvPr>
        </p:nvSpPr>
        <p:spPr/>
        <p:txBody>
          <a:bodyPr vert="horz" wrap="square" lIns="91440" tIns="45720" rIns="91440" bIns="45720" anchor="t">
            <a:normAutofit fontScale="92500" lnSpcReduction="20000"/>
          </a:bodyPr>
          <a:lstStyle/>
          <a:p>
            <a:pPr eaLnBrk="1" hangingPunct="1"/>
            <a:r>
              <a:rPr lang="en-US" altLang="zh-CN" sz="4000" b="1" dirty="0"/>
              <a:t>-ie (like ye in "yes")</a:t>
            </a:r>
          </a:p>
          <a:p>
            <a:pPr eaLnBrk="1" hangingPunct="1"/>
            <a:r>
              <a:rPr lang="en-US" altLang="zh-CN" sz="4000" dirty="0"/>
              <a:t>bié   jié rì   xiè xiè  </a:t>
            </a:r>
            <a:endParaRPr lang="zh-CN" altLang="en-US" sz="4000" dirty="0"/>
          </a:p>
          <a:p>
            <a:pPr eaLnBrk="1" hangingPunct="1"/>
            <a:r>
              <a:rPr lang="zh-CN" altLang="en-US" sz="4000" dirty="0"/>
              <a:t>别    节  日   谢  谢 </a:t>
            </a:r>
          </a:p>
        </p:txBody>
      </p:sp>
    </p:spTree>
    <p:extLst>
      <p:ext uri="{BB962C8B-B14F-4D97-AF65-F5344CB8AC3E}">
        <p14:creationId xmlns:p14="http://schemas.microsoft.com/office/powerpoint/2010/main" val="1607150730"/>
      </p:ext>
    </p:extLst>
  </p:cSld>
  <p:clrMapOvr>
    <a:masterClrMapping/>
  </p:clrMapOvr>
  <p:transition spd="slow"/>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标题 1"/>
          <p:cNvSpPr>
            <a:spLocks noGrp="1"/>
          </p:cNvSpPr>
          <p:nvPr>
            <p:ph type="ctrTitle"/>
          </p:nvPr>
        </p:nvSpPr>
        <p:spPr/>
        <p:txBody>
          <a:bodyPr vert="horz" wrap="square" lIns="91440" tIns="45720" rIns="91440" bIns="45720" anchor="b"/>
          <a:lstStyle/>
          <a:p>
            <a:pPr eaLnBrk="1" hangingPunct="1"/>
            <a:r>
              <a:rPr lang="en-US" altLang="zh-CN" kern="1200" dirty="0">
                <a:latin typeface="+mj-lt"/>
                <a:ea typeface="+mj-ea"/>
                <a:cs typeface="+mj-cs"/>
              </a:rPr>
              <a:t>ua</a:t>
            </a:r>
            <a:endParaRPr lang="zh-CN" altLang="en-US" kern="1200" dirty="0">
              <a:latin typeface="+mj-lt"/>
              <a:ea typeface="+mj-ea"/>
              <a:cs typeface="+mj-cs"/>
            </a:endParaRPr>
          </a:p>
        </p:txBody>
      </p:sp>
      <p:sp>
        <p:nvSpPr>
          <p:cNvPr id="96259" name="副标题 2"/>
          <p:cNvSpPr>
            <a:spLocks noGrp="1"/>
          </p:cNvSpPr>
          <p:nvPr>
            <p:ph type="subTitle" idx="1"/>
          </p:nvPr>
        </p:nvSpPr>
        <p:spPr/>
        <p:txBody>
          <a:bodyPr vert="horz" wrap="square" lIns="91440" tIns="45720" rIns="91440" bIns="45720" anchor="t">
            <a:normAutofit fontScale="92500" lnSpcReduction="20000"/>
          </a:bodyPr>
          <a:lstStyle/>
          <a:p>
            <a:pPr eaLnBrk="1" hangingPunct="1"/>
            <a:r>
              <a:rPr lang="en-US" altLang="zh-CN" sz="4000" b="1" dirty="0"/>
              <a:t>-ua (u followed by a)</a:t>
            </a:r>
          </a:p>
          <a:p>
            <a:pPr eaLnBrk="1" hangingPunct="1"/>
            <a:r>
              <a:rPr lang="en-US" altLang="zh-CN" sz="4000" b="1" dirty="0"/>
              <a:t> </a:t>
            </a:r>
            <a:r>
              <a:rPr lang="en-US" altLang="zh-CN" sz="4000" dirty="0"/>
              <a:t>kuā</a:t>
            </a:r>
            <a:r>
              <a:rPr lang="zh-CN" altLang="en-US" sz="4000" dirty="0"/>
              <a:t>   </a:t>
            </a:r>
            <a:r>
              <a:rPr lang="en-US" altLang="zh-CN" sz="4000" dirty="0"/>
              <a:t>huā</a:t>
            </a:r>
            <a:r>
              <a:rPr lang="zh-CN" altLang="en-US" sz="4000" dirty="0"/>
              <a:t>   </a:t>
            </a:r>
            <a:r>
              <a:rPr lang="en-US" altLang="zh-CN" sz="4000" dirty="0"/>
              <a:t>zhuā</a:t>
            </a:r>
            <a:r>
              <a:rPr lang="zh-CN" altLang="en-US" sz="4000" dirty="0"/>
              <a:t>   </a:t>
            </a:r>
            <a:r>
              <a:rPr lang="en-US" altLang="zh-CN" sz="4000" dirty="0"/>
              <a:t>shuā</a:t>
            </a:r>
            <a:r>
              <a:rPr lang="zh-CN" altLang="en-US" sz="4000" dirty="0"/>
              <a:t>  </a:t>
            </a:r>
          </a:p>
          <a:p>
            <a:pPr eaLnBrk="1" hangingPunct="1"/>
            <a:r>
              <a:rPr lang="zh-CN" altLang="en-US" sz="4000" dirty="0"/>
              <a:t>夸    花    抓     刷 </a:t>
            </a:r>
            <a:endParaRPr lang="en-US" altLang="zh-CN" sz="4000" b="1" dirty="0"/>
          </a:p>
        </p:txBody>
      </p:sp>
    </p:spTree>
    <p:extLst>
      <p:ext uri="{BB962C8B-B14F-4D97-AF65-F5344CB8AC3E}">
        <p14:creationId xmlns:p14="http://schemas.microsoft.com/office/powerpoint/2010/main" val="614528465"/>
      </p:ext>
    </p:extLst>
  </p:cSld>
  <p:clrMapOvr>
    <a:masterClrMapping/>
  </p:clrMapOvr>
  <p:transition spd="slow"/>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标题 1"/>
          <p:cNvSpPr>
            <a:spLocks noGrp="1"/>
          </p:cNvSpPr>
          <p:nvPr>
            <p:ph type="ctrTitle"/>
          </p:nvPr>
        </p:nvSpPr>
        <p:spPr/>
        <p:txBody>
          <a:bodyPr vert="horz" wrap="square" lIns="91440" tIns="45720" rIns="91440" bIns="45720" anchor="b"/>
          <a:lstStyle/>
          <a:p>
            <a:pPr eaLnBrk="1" hangingPunct="1"/>
            <a:r>
              <a:rPr lang="en-US" altLang="zh-CN" kern="1200" dirty="0">
                <a:latin typeface="+mj-lt"/>
                <a:ea typeface="+mj-ea"/>
                <a:cs typeface="+mj-cs"/>
              </a:rPr>
              <a:t>uo</a:t>
            </a:r>
            <a:endParaRPr lang="zh-CN" altLang="en-US" kern="1200" dirty="0">
              <a:latin typeface="+mj-lt"/>
              <a:ea typeface="+mj-ea"/>
              <a:cs typeface="+mj-cs"/>
            </a:endParaRPr>
          </a:p>
        </p:txBody>
      </p:sp>
      <p:sp>
        <p:nvSpPr>
          <p:cNvPr id="97283" name="副标题 2"/>
          <p:cNvSpPr>
            <a:spLocks noGrp="1"/>
          </p:cNvSpPr>
          <p:nvPr>
            <p:ph type="subTitle" idx="1"/>
          </p:nvPr>
        </p:nvSpPr>
        <p:spPr/>
        <p:txBody>
          <a:bodyPr vert="horz" wrap="square" lIns="91440" tIns="45720" rIns="91440" bIns="45720" anchor="t">
            <a:normAutofit fontScale="92500" lnSpcReduction="20000"/>
          </a:bodyPr>
          <a:lstStyle/>
          <a:p>
            <a:pPr eaLnBrk="1" hangingPunct="1"/>
            <a:r>
              <a:rPr lang="en-US" altLang="zh-CN" sz="4000" dirty="0"/>
              <a:t>-uo (as in "war")</a:t>
            </a:r>
          </a:p>
          <a:p>
            <a:pPr eaLnBrk="1" hangingPunct="1"/>
            <a:r>
              <a:rPr lang="en-US" altLang="zh-CN" sz="4000" dirty="0"/>
              <a:t>cè suǒ</a:t>
            </a:r>
            <a:r>
              <a:rPr lang="zh-CN" altLang="en-US" sz="4000" dirty="0"/>
              <a:t>    </a:t>
            </a:r>
            <a:r>
              <a:rPr lang="en-US" altLang="zh-CN" sz="4000" dirty="0"/>
              <a:t>duō</a:t>
            </a:r>
            <a:r>
              <a:rPr lang="zh-CN" altLang="en-US" sz="4000" dirty="0"/>
              <a:t> </a:t>
            </a:r>
            <a:r>
              <a:rPr lang="en-US" altLang="zh-CN" sz="4000" dirty="0"/>
              <a:t>shǎo   ɡuó jiā</a:t>
            </a:r>
            <a:r>
              <a:rPr lang="zh-CN" altLang="en-US" sz="4000" dirty="0"/>
              <a:t>  </a:t>
            </a:r>
          </a:p>
          <a:p>
            <a:pPr eaLnBrk="1" hangingPunct="1"/>
            <a:r>
              <a:rPr lang="zh-CN" altLang="en-US" sz="4000" dirty="0"/>
              <a:t>厕 所     多  少     国  家 </a:t>
            </a:r>
            <a:endParaRPr lang="zh-CN" altLang="zh-CN" sz="4000" dirty="0"/>
          </a:p>
        </p:txBody>
      </p:sp>
    </p:spTree>
    <p:extLst>
      <p:ext uri="{BB962C8B-B14F-4D97-AF65-F5344CB8AC3E}">
        <p14:creationId xmlns:p14="http://schemas.microsoft.com/office/powerpoint/2010/main" val="858451546"/>
      </p:ext>
    </p:extLst>
  </p:cSld>
  <p:clrMapOvr>
    <a:masterClrMapping/>
  </p:clrMapOvr>
  <p:transition spd="slow"/>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标题 1"/>
          <p:cNvSpPr>
            <a:spLocks noGrp="1"/>
          </p:cNvSpPr>
          <p:nvPr>
            <p:ph type="ctrTitle"/>
          </p:nvPr>
        </p:nvSpPr>
        <p:spPr/>
        <p:txBody>
          <a:bodyPr vert="horz" wrap="square" lIns="91440" tIns="45720" rIns="91440" bIns="45720" anchor="b"/>
          <a:lstStyle/>
          <a:p>
            <a:pPr eaLnBrk="1" hangingPunct="1"/>
            <a:r>
              <a:rPr lang="en-US" altLang="zh-CN" kern="1200" dirty="0">
                <a:latin typeface="+mj-lt"/>
                <a:ea typeface="+mj-ea"/>
                <a:cs typeface="+mj-cs"/>
              </a:rPr>
              <a:t>üe </a:t>
            </a:r>
            <a:endParaRPr lang="zh-CN" altLang="en-US" kern="1200" dirty="0">
              <a:latin typeface="+mj-lt"/>
              <a:ea typeface="+mj-ea"/>
              <a:cs typeface="+mj-cs"/>
            </a:endParaRPr>
          </a:p>
        </p:txBody>
      </p:sp>
      <p:sp>
        <p:nvSpPr>
          <p:cNvPr id="98307" name="副标题 2"/>
          <p:cNvSpPr>
            <a:spLocks noGrp="1"/>
          </p:cNvSpPr>
          <p:nvPr>
            <p:ph type="subTitle" idx="1"/>
          </p:nvPr>
        </p:nvSpPr>
        <p:spPr>
          <a:xfrm>
            <a:off x="911226" y="3602038"/>
            <a:ext cx="10945813" cy="1987550"/>
          </a:xfrm>
        </p:spPr>
        <p:txBody>
          <a:bodyPr vert="horz" wrap="square" lIns="91440" tIns="45720" rIns="91440" bIns="45720" anchor="t"/>
          <a:lstStyle/>
          <a:p>
            <a:pPr eaLnBrk="1" hangingPunct="1"/>
            <a:r>
              <a:rPr lang="en-US" altLang="zh-CN" sz="4000" dirty="0"/>
              <a:t>xué xí    xué shenɡ   xué xiào   dà xué   yuē</a:t>
            </a:r>
            <a:r>
              <a:rPr lang="zh-CN" altLang="en-US" sz="4000" dirty="0"/>
              <a:t> </a:t>
            </a:r>
            <a:r>
              <a:rPr lang="en-US" altLang="zh-CN" sz="4000" dirty="0"/>
              <a:t>huì </a:t>
            </a:r>
            <a:endParaRPr lang="zh-CN" altLang="en-US" sz="4000" dirty="0"/>
          </a:p>
          <a:p>
            <a:pPr eaLnBrk="1" hangingPunct="1"/>
            <a:r>
              <a:rPr lang="zh-CN" altLang="en-US" sz="4000" dirty="0"/>
              <a:t>学  习    学  生      学  校     大 学    约  会 </a:t>
            </a:r>
          </a:p>
        </p:txBody>
      </p:sp>
    </p:spTree>
    <p:extLst>
      <p:ext uri="{BB962C8B-B14F-4D97-AF65-F5344CB8AC3E}">
        <p14:creationId xmlns:p14="http://schemas.microsoft.com/office/powerpoint/2010/main" val="1547177533"/>
      </p:ext>
    </p:extLst>
  </p:cSld>
  <p:clrMapOvr>
    <a:masterClrMapping/>
  </p:clrMapOvr>
  <p:transition spd="slow"/>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TextBox 1"/>
          <p:cNvSpPr txBox="1"/>
          <p:nvPr/>
        </p:nvSpPr>
        <p:spPr>
          <a:xfrm>
            <a:off x="1524000" y="188914"/>
            <a:ext cx="9799638" cy="2308225"/>
          </a:xfrm>
          <a:prstGeom prst="rect">
            <a:avLst/>
          </a:prstGeom>
          <a:noFill/>
          <a:ln w="9525">
            <a:noFill/>
          </a:ln>
        </p:spPr>
        <p:txBody>
          <a:bodyPr>
            <a:spAutoFit/>
          </a:bodyPr>
          <a:lst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stStyle>
          <a:p>
            <a:pPr marL="0" indent="0">
              <a:lnSpc>
                <a:spcPct val="100000"/>
              </a:lnSpc>
              <a:spcBef>
                <a:spcPct val="0"/>
              </a:spcBef>
              <a:buNone/>
            </a:pPr>
            <a:r>
              <a:rPr lang="en-US" altLang="zh-CN" sz="4800" dirty="0">
                <a:latin typeface="Arial" panose="020B0604020202020204" pitchFamily="34" charset="0"/>
              </a:rPr>
              <a:t>sān chóng yùn mǔ</a:t>
            </a:r>
          </a:p>
          <a:p>
            <a:pPr marL="0" indent="0">
              <a:lnSpc>
                <a:spcPct val="100000"/>
              </a:lnSpc>
              <a:spcBef>
                <a:spcPct val="0"/>
              </a:spcBef>
              <a:buNone/>
            </a:pPr>
            <a:r>
              <a:rPr lang="zh-CN" altLang="en-US" sz="4800" dirty="0">
                <a:latin typeface="Arial" panose="020B0604020202020204" pitchFamily="34" charset="0"/>
              </a:rPr>
              <a:t>三  重  韵  母（</a:t>
            </a:r>
            <a:r>
              <a:rPr lang="en-US" altLang="zh-CN" sz="4800" dirty="0">
                <a:solidFill>
                  <a:srgbClr val="00B050"/>
                </a:solidFill>
                <a:latin typeface="Arial" panose="020B0604020202020204" pitchFamily="34" charset="0"/>
              </a:rPr>
              <a:t> finals consisting of 3 single finals</a:t>
            </a:r>
            <a:r>
              <a:rPr lang="zh-CN" altLang="en-US" sz="4800" dirty="0">
                <a:latin typeface="Arial" panose="020B0604020202020204" pitchFamily="34" charset="0"/>
              </a:rPr>
              <a:t>）</a:t>
            </a:r>
          </a:p>
        </p:txBody>
      </p:sp>
      <p:sp>
        <p:nvSpPr>
          <p:cNvPr id="99331" name="矩形 2"/>
          <p:cNvSpPr/>
          <p:nvPr/>
        </p:nvSpPr>
        <p:spPr>
          <a:xfrm>
            <a:off x="1524000" y="3500439"/>
            <a:ext cx="8502650" cy="2586037"/>
          </a:xfrm>
          <a:prstGeom prst="rect">
            <a:avLst/>
          </a:prstGeom>
          <a:noFill/>
          <a:ln w="9525">
            <a:noFill/>
          </a:ln>
        </p:spPr>
        <p:txBody>
          <a:bodyPr>
            <a:spAutoFit/>
          </a:bodyPr>
          <a:lst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stStyle>
          <a:p>
            <a:pPr marL="0" indent="0">
              <a:lnSpc>
                <a:spcPct val="100000"/>
              </a:lnSpc>
              <a:spcBef>
                <a:spcPct val="0"/>
              </a:spcBef>
              <a:buNone/>
            </a:pPr>
            <a:r>
              <a:rPr lang="en-US" altLang="zh-CN" sz="5400" dirty="0">
                <a:latin typeface="Arial" panose="020B0604020202020204" pitchFamily="34" charset="0"/>
              </a:rPr>
              <a:t>   uai	  uei(ui)	iao	 iou(iu)</a:t>
            </a:r>
          </a:p>
          <a:p>
            <a:pPr marL="0" indent="0">
              <a:lnSpc>
                <a:spcPct val="100000"/>
              </a:lnSpc>
              <a:spcBef>
                <a:spcPct val="0"/>
              </a:spcBef>
              <a:buNone/>
            </a:pPr>
            <a:r>
              <a:rPr lang="en-US" altLang="zh-CN" sz="5400" dirty="0">
                <a:latin typeface="Arial" panose="020B0604020202020204" pitchFamily="34" charset="0"/>
              </a:rPr>
              <a:t/>
            </a:r>
            <a:br>
              <a:rPr lang="en-US" altLang="zh-CN" sz="5400" dirty="0">
                <a:latin typeface="Arial" panose="020B0604020202020204" pitchFamily="34" charset="0"/>
              </a:rPr>
            </a:br>
            <a:endParaRPr lang="zh-CN" altLang="en-US" sz="5400" dirty="0">
              <a:latin typeface="Arial" panose="020B0604020202020204" pitchFamily="34" charset="0"/>
            </a:endParaRPr>
          </a:p>
        </p:txBody>
      </p:sp>
    </p:spTree>
    <p:extLst>
      <p:ext uri="{BB962C8B-B14F-4D97-AF65-F5344CB8AC3E}">
        <p14:creationId xmlns:p14="http://schemas.microsoft.com/office/powerpoint/2010/main" val="768920320"/>
      </p:ext>
    </p:extLst>
  </p:cSld>
  <p:clrMapOvr>
    <a:masterClrMapping/>
  </p:clrMapOvr>
  <p:transition spd="slow"/>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标题 1"/>
          <p:cNvSpPr>
            <a:spLocks noGrp="1"/>
          </p:cNvSpPr>
          <p:nvPr>
            <p:ph type="ctrTitle"/>
          </p:nvPr>
        </p:nvSpPr>
        <p:spPr/>
        <p:txBody>
          <a:bodyPr/>
          <a:lstStyle/>
          <a:p>
            <a:pPr eaLnBrk="1" hangingPunct="1"/>
            <a:r>
              <a:rPr lang="en-US" altLang="zh-CN">
                <a:latin typeface="Arial" charset="0"/>
              </a:rPr>
              <a:t> uai	</a:t>
            </a:r>
            <a:endParaRPr lang="zh-CN" altLang="en-US"/>
          </a:p>
        </p:txBody>
      </p:sp>
      <p:sp>
        <p:nvSpPr>
          <p:cNvPr id="100355" name="副标题 2"/>
          <p:cNvSpPr>
            <a:spLocks noGrp="1"/>
          </p:cNvSpPr>
          <p:nvPr>
            <p:ph type="subTitle" idx="1"/>
          </p:nvPr>
        </p:nvSpPr>
        <p:spPr/>
        <p:txBody>
          <a:bodyPr>
            <a:normAutofit fontScale="92500" lnSpcReduction="20000"/>
          </a:bodyPr>
          <a:lstStyle/>
          <a:p>
            <a:pPr eaLnBrk="1" hangingPunct="1"/>
            <a:r>
              <a:rPr lang="en-US" altLang="zh-CN" b="1"/>
              <a:t>-</a:t>
            </a:r>
            <a:r>
              <a:rPr lang="en-US" altLang="zh-CN" sz="4000" b="1"/>
              <a:t>uai (like wi in "wild")</a:t>
            </a:r>
          </a:p>
          <a:p>
            <a:pPr eaLnBrk="1" hangingPunct="1"/>
            <a:r>
              <a:rPr lang="en-US" altLang="zh-CN" sz="4000"/>
              <a:t>shuài    huài    shuāi </a:t>
            </a:r>
            <a:endParaRPr lang="zh-CN" altLang="en-US" sz="4000"/>
          </a:p>
          <a:p>
            <a:pPr eaLnBrk="1" hangingPunct="1"/>
            <a:r>
              <a:rPr lang="zh-CN" altLang="en-US" sz="4000"/>
              <a:t>帅       坏      衰 </a:t>
            </a:r>
            <a:r>
              <a:rPr lang="en-US" altLang="zh-CN" sz="4000" b="1"/>
              <a:t> </a:t>
            </a:r>
            <a:endParaRPr lang="zh-CN" altLang="zh-CN" sz="4000"/>
          </a:p>
        </p:txBody>
      </p:sp>
    </p:spTree>
    <p:extLst>
      <p:ext uri="{BB962C8B-B14F-4D97-AF65-F5344CB8AC3E}">
        <p14:creationId xmlns:p14="http://schemas.microsoft.com/office/powerpoint/2010/main" val="50961259"/>
      </p:ext>
    </p:extLst>
  </p:cSld>
  <p:clrMapOvr>
    <a:masterClrMapping/>
  </p:clrMapOvr>
  <p:transition spd="slow"/>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标题 1"/>
          <p:cNvSpPr>
            <a:spLocks noGrp="1"/>
          </p:cNvSpPr>
          <p:nvPr>
            <p:ph type="ctrTitle"/>
          </p:nvPr>
        </p:nvSpPr>
        <p:spPr/>
        <p:txBody>
          <a:bodyPr/>
          <a:lstStyle/>
          <a:p>
            <a:pPr eaLnBrk="1" hangingPunct="1"/>
            <a:r>
              <a:rPr lang="en-US" altLang="zh-CN"/>
              <a:t>Uei (ui)</a:t>
            </a:r>
            <a:endParaRPr lang="zh-CN" altLang="en-US"/>
          </a:p>
        </p:txBody>
      </p:sp>
      <p:sp>
        <p:nvSpPr>
          <p:cNvPr id="101379" name="副标题 2"/>
          <p:cNvSpPr>
            <a:spLocks noGrp="1"/>
          </p:cNvSpPr>
          <p:nvPr>
            <p:ph type="subTitle" idx="1"/>
          </p:nvPr>
        </p:nvSpPr>
        <p:spPr>
          <a:xfrm>
            <a:off x="1200150" y="3509964"/>
            <a:ext cx="10440988" cy="3348037"/>
          </a:xfrm>
        </p:spPr>
        <p:txBody>
          <a:bodyPr/>
          <a:lstStyle/>
          <a:p>
            <a:pPr eaLnBrk="1" hangingPunct="1"/>
            <a:r>
              <a:rPr lang="en-US" altLang="zh-CN" sz="4000"/>
              <a:t>-ui (similar to "way")</a:t>
            </a:r>
          </a:p>
          <a:p>
            <a:pPr eaLnBrk="1" hangingPunct="1"/>
            <a:r>
              <a:rPr lang="en-US" altLang="zh-CN" sz="4000"/>
              <a:t>duì   bú duì    ɡuì    huì    bú huì   shuǐ</a:t>
            </a:r>
            <a:r>
              <a:rPr lang="zh-CN" altLang="en-US" sz="4000"/>
              <a:t>    </a:t>
            </a:r>
            <a:r>
              <a:rPr lang="en-US" altLang="zh-CN" sz="4000"/>
              <a:t>shuí</a:t>
            </a:r>
            <a:r>
              <a:rPr lang="zh-CN" altLang="en-US" sz="4000"/>
              <a:t>  </a:t>
            </a:r>
          </a:p>
          <a:p>
            <a:pPr eaLnBrk="1" hangingPunct="1"/>
            <a:r>
              <a:rPr lang="zh-CN" altLang="en-US" sz="4000"/>
              <a:t>对    不 对     贵     会     不 会    水      谁 </a:t>
            </a:r>
            <a:r>
              <a:rPr lang="en-US" altLang="zh-CN" sz="4000"/>
              <a:t> </a:t>
            </a:r>
            <a:endParaRPr lang="zh-CN" altLang="zh-CN" sz="4000"/>
          </a:p>
        </p:txBody>
      </p:sp>
    </p:spTree>
    <p:extLst>
      <p:ext uri="{BB962C8B-B14F-4D97-AF65-F5344CB8AC3E}">
        <p14:creationId xmlns:p14="http://schemas.microsoft.com/office/powerpoint/2010/main" val="1422252802"/>
      </p:ext>
    </p:extLst>
  </p:cSld>
  <p:clrMapOvr>
    <a:masterClrMapping/>
  </p:clrMapOvr>
  <p:transition spd="slow"/>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标题 1"/>
          <p:cNvSpPr>
            <a:spLocks noGrp="1"/>
          </p:cNvSpPr>
          <p:nvPr>
            <p:ph type="ctrTitle"/>
          </p:nvPr>
        </p:nvSpPr>
        <p:spPr/>
        <p:txBody>
          <a:bodyPr/>
          <a:lstStyle/>
          <a:p>
            <a:pPr eaLnBrk="1" hangingPunct="1"/>
            <a:r>
              <a:rPr lang="en-US" altLang="zh-CN"/>
              <a:t>iao</a:t>
            </a:r>
            <a:endParaRPr lang="zh-CN" altLang="en-US"/>
          </a:p>
        </p:txBody>
      </p:sp>
      <p:sp>
        <p:nvSpPr>
          <p:cNvPr id="102403" name="副标题 2"/>
          <p:cNvSpPr>
            <a:spLocks noGrp="1"/>
          </p:cNvSpPr>
          <p:nvPr>
            <p:ph type="subTitle" idx="1"/>
          </p:nvPr>
        </p:nvSpPr>
        <p:spPr>
          <a:xfrm>
            <a:off x="1200150" y="3602038"/>
            <a:ext cx="8324850" cy="1655762"/>
          </a:xfrm>
        </p:spPr>
        <p:txBody>
          <a:bodyPr>
            <a:normAutofit fontScale="92500" lnSpcReduction="20000"/>
          </a:bodyPr>
          <a:lstStyle/>
          <a:p>
            <a:pPr eaLnBrk="1" hangingPunct="1"/>
            <a:r>
              <a:rPr lang="en-US" altLang="zh-CN" sz="4000" b="1"/>
              <a:t>-iao (like yow in "yowl")</a:t>
            </a:r>
          </a:p>
          <a:p>
            <a:pPr eaLnBrk="1" hangingPunct="1"/>
            <a:r>
              <a:rPr lang="en-US" altLang="zh-CN" sz="4000"/>
              <a:t>jiào     jiǎo    biǎo   niǎo   liáo tiān   xiǎo   </a:t>
            </a:r>
            <a:endParaRPr lang="zh-CN" altLang="en-US" sz="4000"/>
          </a:p>
          <a:p>
            <a:pPr eaLnBrk="1" hangingPunct="1"/>
            <a:r>
              <a:rPr lang="zh-CN" altLang="en-US" sz="4000"/>
              <a:t>叫       脚      表     鸟     聊   天     小 </a:t>
            </a:r>
            <a:r>
              <a:rPr lang="en-US" altLang="zh-CN" sz="4000" b="1"/>
              <a:t> </a:t>
            </a:r>
            <a:endParaRPr lang="zh-CN" altLang="zh-CN" sz="4000"/>
          </a:p>
        </p:txBody>
      </p:sp>
    </p:spTree>
    <p:extLst>
      <p:ext uri="{BB962C8B-B14F-4D97-AF65-F5344CB8AC3E}">
        <p14:creationId xmlns:p14="http://schemas.microsoft.com/office/powerpoint/2010/main" val="1599667641"/>
      </p:ext>
    </p:extLst>
  </p:cSld>
  <p:clrMapOvr>
    <a:masterClrMapping/>
  </p:clrMapOvr>
  <p:transition spd="slow"/>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标题 1"/>
          <p:cNvSpPr>
            <a:spLocks noGrp="1"/>
          </p:cNvSpPr>
          <p:nvPr>
            <p:ph type="ctrTitle"/>
          </p:nvPr>
        </p:nvSpPr>
        <p:spPr/>
        <p:txBody>
          <a:bodyPr/>
          <a:lstStyle/>
          <a:p>
            <a:pPr eaLnBrk="1" hangingPunct="1"/>
            <a:r>
              <a:rPr lang="en-US" altLang="zh-CN"/>
              <a:t>iou(iu)</a:t>
            </a:r>
            <a:endParaRPr lang="zh-CN" altLang="en-US"/>
          </a:p>
        </p:txBody>
      </p:sp>
      <p:sp>
        <p:nvSpPr>
          <p:cNvPr id="103427" name="副标题 2"/>
          <p:cNvSpPr>
            <a:spLocks noGrp="1"/>
          </p:cNvSpPr>
          <p:nvPr>
            <p:ph type="subTitle" idx="1"/>
          </p:nvPr>
        </p:nvSpPr>
        <p:spPr>
          <a:xfrm>
            <a:off x="2667000" y="3509963"/>
            <a:ext cx="6858000" cy="1655762"/>
          </a:xfrm>
        </p:spPr>
        <p:txBody>
          <a:bodyPr>
            <a:normAutofit fontScale="92500" lnSpcReduction="20000"/>
          </a:bodyPr>
          <a:lstStyle/>
          <a:p>
            <a:pPr eaLnBrk="1" hangingPunct="1"/>
            <a:r>
              <a:rPr lang="en-US" altLang="zh-CN" sz="4000"/>
              <a:t>-iu (like yo in "yoga")</a:t>
            </a:r>
          </a:p>
          <a:p>
            <a:pPr eaLnBrk="1" hangingPunct="1"/>
            <a:r>
              <a:rPr lang="en-US" altLang="zh-CN" sz="4000"/>
              <a:t>diū</a:t>
            </a:r>
            <a:r>
              <a:rPr lang="zh-CN" altLang="en-US" sz="4000"/>
              <a:t>   </a:t>
            </a:r>
            <a:r>
              <a:rPr lang="en-US" altLang="zh-CN" sz="4000"/>
              <a:t>niú</a:t>
            </a:r>
            <a:r>
              <a:rPr lang="zh-CN" altLang="en-US" sz="4000"/>
              <a:t>   </a:t>
            </a:r>
            <a:r>
              <a:rPr lang="en-US" altLang="zh-CN" sz="4000"/>
              <a:t>liù    </a:t>
            </a:r>
            <a:endParaRPr lang="zh-CN" altLang="en-US" sz="4000"/>
          </a:p>
          <a:p>
            <a:pPr eaLnBrk="1" hangingPunct="1"/>
            <a:r>
              <a:rPr lang="zh-CN" altLang="en-US" sz="4000"/>
              <a:t>丢    牛    六 </a:t>
            </a:r>
            <a:endParaRPr lang="en-US" altLang="zh-CN" sz="4000"/>
          </a:p>
          <a:p>
            <a:pPr eaLnBrk="1" hangingPunct="1"/>
            <a:endParaRPr lang="zh-CN" altLang="zh-CN" sz="4000"/>
          </a:p>
          <a:p>
            <a:pPr eaLnBrk="1" hangingPunct="1"/>
            <a:endParaRPr lang="zh-CN" altLang="en-US" sz="4000"/>
          </a:p>
        </p:txBody>
      </p:sp>
    </p:spTree>
    <p:extLst>
      <p:ext uri="{BB962C8B-B14F-4D97-AF65-F5344CB8AC3E}">
        <p14:creationId xmlns:p14="http://schemas.microsoft.com/office/powerpoint/2010/main" val="138366730"/>
      </p:ext>
    </p:extLst>
  </p:cSld>
  <p:clrMapOvr>
    <a:masterClrMapping/>
  </p:clrMapOvr>
  <p:transition spd="slow"/>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TextBox 1"/>
          <p:cNvSpPr txBox="1">
            <a:spLocks noChangeArrowheads="1"/>
          </p:cNvSpPr>
          <p:nvPr/>
        </p:nvSpPr>
        <p:spPr bwMode="auto">
          <a:xfrm>
            <a:off x="2057400" y="381000"/>
            <a:ext cx="9799638"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charset="0"/>
              <a:buChar char="•"/>
              <a:defRPr sz="2800">
                <a:solidFill>
                  <a:schemeClr val="tx1"/>
                </a:solidFill>
                <a:latin typeface="Calibri" charset="0"/>
                <a:ea typeface="宋体" charset="-122"/>
              </a:defRPr>
            </a:lvl1pPr>
            <a:lvl2pPr marL="742950" indent="-285750">
              <a:lnSpc>
                <a:spcPct val="90000"/>
              </a:lnSpc>
              <a:spcBef>
                <a:spcPts val="500"/>
              </a:spcBef>
              <a:buFont typeface="Arial" charset="0"/>
              <a:buChar char="•"/>
              <a:defRPr sz="2400">
                <a:solidFill>
                  <a:schemeClr val="tx1"/>
                </a:solidFill>
                <a:latin typeface="Calibri" charset="0"/>
                <a:ea typeface="宋体" charset="-122"/>
              </a:defRPr>
            </a:lvl2pPr>
            <a:lvl3pPr marL="1143000" indent="-228600">
              <a:lnSpc>
                <a:spcPct val="90000"/>
              </a:lnSpc>
              <a:spcBef>
                <a:spcPts val="500"/>
              </a:spcBef>
              <a:buFont typeface="Arial" charset="0"/>
              <a:buChar char="•"/>
              <a:defRPr sz="2000">
                <a:solidFill>
                  <a:schemeClr val="tx1"/>
                </a:solidFill>
                <a:latin typeface="Calibri" charset="0"/>
                <a:ea typeface="宋体" charset="-122"/>
              </a:defRPr>
            </a:lvl3pPr>
            <a:lvl4pPr marL="1600200" indent="-228600">
              <a:lnSpc>
                <a:spcPct val="90000"/>
              </a:lnSpc>
              <a:spcBef>
                <a:spcPts val="500"/>
              </a:spcBef>
              <a:buFont typeface="Arial" charset="0"/>
              <a:buChar char="•"/>
              <a:defRPr>
                <a:solidFill>
                  <a:schemeClr val="tx1"/>
                </a:solidFill>
                <a:latin typeface="Calibri" charset="0"/>
                <a:ea typeface="宋体" charset="-122"/>
              </a:defRPr>
            </a:lvl4pPr>
            <a:lvl5pPr marL="2057400" indent="-228600">
              <a:lnSpc>
                <a:spcPct val="90000"/>
              </a:lnSpc>
              <a:spcBef>
                <a:spcPts val="500"/>
              </a:spcBef>
              <a:buFont typeface="Arial" charset="0"/>
              <a:buChar char="•"/>
              <a:defRPr>
                <a:solidFill>
                  <a:schemeClr val="tx1"/>
                </a:solidFill>
                <a:latin typeface="Calibri" charset="0"/>
                <a:ea typeface="宋体" charset="-122"/>
              </a:defRPr>
            </a:lvl5pPr>
            <a:lvl6pPr marL="2514600" indent="-228600" eaLnBrk="0" fontAlgn="base" hangingPunct="0">
              <a:lnSpc>
                <a:spcPct val="90000"/>
              </a:lnSpc>
              <a:spcBef>
                <a:spcPts val="500"/>
              </a:spcBef>
              <a:spcAft>
                <a:spcPct val="0"/>
              </a:spcAft>
              <a:buFont typeface="Arial" charset="0"/>
              <a:buChar char="•"/>
              <a:defRPr>
                <a:solidFill>
                  <a:schemeClr val="tx1"/>
                </a:solidFill>
                <a:latin typeface="Calibri" charset="0"/>
                <a:ea typeface="宋体" charset="-122"/>
              </a:defRPr>
            </a:lvl6pPr>
            <a:lvl7pPr marL="2971800" indent="-228600" eaLnBrk="0" fontAlgn="base" hangingPunct="0">
              <a:lnSpc>
                <a:spcPct val="90000"/>
              </a:lnSpc>
              <a:spcBef>
                <a:spcPts val="500"/>
              </a:spcBef>
              <a:spcAft>
                <a:spcPct val="0"/>
              </a:spcAft>
              <a:buFont typeface="Arial" charset="0"/>
              <a:buChar char="•"/>
              <a:defRPr>
                <a:solidFill>
                  <a:schemeClr val="tx1"/>
                </a:solidFill>
                <a:latin typeface="Calibri" charset="0"/>
                <a:ea typeface="宋体" charset="-122"/>
              </a:defRPr>
            </a:lvl7pPr>
            <a:lvl8pPr marL="3429000" indent="-228600" eaLnBrk="0" fontAlgn="base" hangingPunct="0">
              <a:lnSpc>
                <a:spcPct val="90000"/>
              </a:lnSpc>
              <a:spcBef>
                <a:spcPts val="500"/>
              </a:spcBef>
              <a:spcAft>
                <a:spcPct val="0"/>
              </a:spcAft>
              <a:buFont typeface="Arial" charset="0"/>
              <a:buChar char="•"/>
              <a:defRPr>
                <a:solidFill>
                  <a:schemeClr val="tx1"/>
                </a:solidFill>
                <a:latin typeface="Calibri" charset="0"/>
                <a:ea typeface="宋体" charset="-122"/>
              </a:defRPr>
            </a:lvl8pPr>
            <a:lvl9pPr marL="3886200" indent="-228600" eaLnBrk="0" fontAlgn="base" hangingPunct="0">
              <a:lnSpc>
                <a:spcPct val="90000"/>
              </a:lnSpc>
              <a:spcBef>
                <a:spcPts val="500"/>
              </a:spcBef>
              <a:spcAft>
                <a:spcPct val="0"/>
              </a:spcAft>
              <a:buFont typeface="Arial" charset="0"/>
              <a:buChar char="•"/>
              <a:defRPr>
                <a:solidFill>
                  <a:schemeClr val="tx1"/>
                </a:solidFill>
                <a:latin typeface="Calibri" charset="0"/>
                <a:ea typeface="宋体" charset="-122"/>
              </a:defRPr>
            </a:lvl9pPr>
          </a:lstStyle>
          <a:p>
            <a:pPr eaLnBrk="1" hangingPunct="1">
              <a:lnSpc>
                <a:spcPct val="100000"/>
              </a:lnSpc>
              <a:spcBef>
                <a:spcPct val="0"/>
              </a:spcBef>
              <a:buFont typeface="Arial" charset="0"/>
              <a:buNone/>
            </a:pPr>
            <a:r>
              <a:rPr lang="en-US" altLang="zh-CN" sz="4800">
                <a:latin typeface="Arial" charset="0"/>
              </a:rPr>
              <a:t>bí yùn mǔ</a:t>
            </a:r>
          </a:p>
          <a:p>
            <a:pPr eaLnBrk="1" hangingPunct="1">
              <a:lnSpc>
                <a:spcPct val="100000"/>
              </a:lnSpc>
              <a:spcBef>
                <a:spcPct val="0"/>
              </a:spcBef>
              <a:buFont typeface="Arial" charset="0"/>
              <a:buNone/>
            </a:pPr>
            <a:r>
              <a:rPr lang="zh-CN" altLang="en-US" sz="4800">
                <a:latin typeface="Arial" charset="0"/>
              </a:rPr>
              <a:t>鼻  韵  母（</a:t>
            </a:r>
            <a:r>
              <a:rPr lang="en-US" altLang="zh-CN" sz="4800">
                <a:latin typeface="Arial" charset="0"/>
              </a:rPr>
              <a:t>nasal </a:t>
            </a:r>
            <a:r>
              <a:rPr lang="en-US" altLang="zh-CN" sz="4800">
                <a:solidFill>
                  <a:srgbClr val="00B050"/>
                </a:solidFill>
                <a:latin typeface="Arial" charset="0"/>
              </a:rPr>
              <a:t>finals</a:t>
            </a:r>
            <a:r>
              <a:rPr lang="zh-CN" altLang="en-US" sz="4800">
                <a:latin typeface="Arial" charset="0"/>
              </a:rPr>
              <a:t>）</a:t>
            </a:r>
          </a:p>
        </p:txBody>
      </p:sp>
      <p:sp>
        <p:nvSpPr>
          <p:cNvPr id="104451" name="矩形 2"/>
          <p:cNvSpPr>
            <a:spLocks noChangeArrowheads="1"/>
          </p:cNvSpPr>
          <p:nvPr/>
        </p:nvSpPr>
        <p:spPr bwMode="auto">
          <a:xfrm>
            <a:off x="1631950" y="1951039"/>
            <a:ext cx="8502650"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charset="0"/>
              <a:buChar char="•"/>
              <a:defRPr sz="2800">
                <a:solidFill>
                  <a:schemeClr val="tx1"/>
                </a:solidFill>
                <a:latin typeface="Calibri" charset="0"/>
                <a:ea typeface="宋体" charset="-122"/>
              </a:defRPr>
            </a:lvl1pPr>
            <a:lvl2pPr marL="742950" indent="-285750">
              <a:lnSpc>
                <a:spcPct val="90000"/>
              </a:lnSpc>
              <a:spcBef>
                <a:spcPts val="500"/>
              </a:spcBef>
              <a:buFont typeface="Arial" charset="0"/>
              <a:buChar char="•"/>
              <a:defRPr sz="2400">
                <a:solidFill>
                  <a:schemeClr val="tx1"/>
                </a:solidFill>
                <a:latin typeface="Calibri" charset="0"/>
                <a:ea typeface="宋体" charset="-122"/>
              </a:defRPr>
            </a:lvl2pPr>
            <a:lvl3pPr marL="1143000" indent="-228600">
              <a:lnSpc>
                <a:spcPct val="90000"/>
              </a:lnSpc>
              <a:spcBef>
                <a:spcPts val="500"/>
              </a:spcBef>
              <a:buFont typeface="Arial" charset="0"/>
              <a:buChar char="•"/>
              <a:defRPr sz="2000">
                <a:solidFill>
                  <a:schemeClr val="tx1"/>
                </a:solidFill>
                <a:latin typeface="Calibri" charset="0"/>
                <a:ea typeface="宋体" charset="-122"/>
              </a:defRPr>
            </a:lvl3pPr>
            <a:lvl4pPr marL="1600200" indent="-228600">
              <a:lnSpc>
                <a:spcPct val="90000"/>
              </a:lnSpc>
              <a:spcBef>
                <a:spcPts val="500"/>
              </a:spcBef>
              <a:buFont typeface="Arial" charset="0"/>
              <a:buChar char="•"/>
              <a:defRPr>
                <a:solidFill>
                  <a:schemeClr val="tx1"/>
                </a:solidFill>
                <a:latin typeface="Calibri" charset="0"/>
                <a:ea typeface="宋体" charset="-122"/>
              </a:defRPr>
            </a:lvl4pPr>
            <a:lvl5pPr marL="2057400" indent="-228600">
              <a:lnSpc>
                <a:spcPct val="90000"/>
              </a:lnSpc>
              <a:spcBef>
                <a:spcPts val="500"/>
              </a:spcBef>
              <a:buFont typeface="Arial" charset="0"/>
              <a:buChar char="•"/>
              <a:defRPr>
                <a:solidFill>
                  <a:schemeClr val="tx1"/>
                </a:solidFill>
                <a:latin typeface="Calibri" charset="0"/>
                <a:ea typeface="宋体" charset="-122"/>
              </a:defRPr>
            </a:lvl5pPr>
            <a:lvl6pPr marL="2514600" indent="-228600" eaLnBrk="0" fontAlgn="base" hangingPunct="0">
              <a:lnSpc>
                <a:spcPct val="90000"/>
              </a:lnSpc>
              <a:spcBef>
                <a:spcPts val="500"/>
              </a:spcBef>
              <a:spcAft>
                <a:spcPct val="0"/>
              </a:spcAft>
              <a:buFont typeface="Arial" charset="0"/>
              <a:buChar char="•"/>
              <a:defRPr>
                <a:solidFill>
                  <a:schemeClr val="tx1"/>
                </a:solidFill>
                <a:latin typeface="Calibri" charset="0"/>
                <a:ea typeface="宋体" charset="-122"/>
              </a:defRPr>
            </a:lvl6pPr>
            <a:lvl7pPr marL="2971800" indent="-228600" eaLnBrk="0" fontAlgn="base" hangingPunct="0">
              <a:lnSpc>
                <a:spcPct val="90000"/>
              </a:lnSpc>
              <a:spcBef>
                <a:spcPts val="500"/>
              </a:spcBef>
              <a:spcAft>
                <a:spcPct val="0"/>
              </a:spcAft>
              <a:buFont typeface="Arial" charset="0"/>
              <a:buChar char="•"/>
              <a:defRPr>
                <a:solidFill>
                  <a:schemeClr val="tx1"/>
                </a:solidFill>
                <a:latin typeface="Calibri" charset="0"/>
                <a:ea typeface="宋体" charset="-122"/>
              </a:defRPr>
            </a:lvl7pPr>
            <a:lvl8pPr marL="3429000" indent="-228600" eaLnBrk="0" fontAlgn="base" hangingPunct="0">
              <a:lnSpc>
                <a:spcPct val="90000"/>
              </a:lnSpc>
              <a:spcBef>
                <a:spcPts val="500"/>
              </a:spcBef>
              <a:spcAft>
                <a:spcPct val="0"/>
              </a:spcAft>
              <a:buFont typeface="Arial" charset="0"/>
              <a:buChar char="•"/>
              <a:defRPr>
                <a:solidFill>
                  <a:schemeClr val="tx1"/>
                </a:solidFill>
                <a:latin typeface="Calibri" charset="0"/>
                <a:ea typeface="宋体" charset="-122"/>
              </a:defRPr>
            </a:lvl8pPr>
            <a:lvl9pPr marL="3886200" indent="-228600" eaLnBrk="0" fontAlgn="base" hangingPunct="0">
              <a:lnSpc>
                <a:spcPct val="90000"/>
              </a:lnSpc>
              <a:spcBef>
                <a:spcPts val="500"/>
              </a:spcBef>
              <a:spcAft>
                <a:spcPct val="0"/>
              </a:spcAft>
              <a:buFont typeface="Arial" charset="0"/>
              <a:buChar char="•"/>
              <a:defRPr>
                <a:solidFill>
                  <a:schemeClr val="tx1"/>
                </a:solidFill>
                <a:latin typeface="Calibri" charset="0"/>
                <a:ea typeface="宋体" charset="-122"/>
              </a:defRPr>
            </a:lvl9pPr>
          </a:lstStyle>
          <a:p>
            <a:pPr eaLnBrk="1" hangingPunct="1">
              <a:lnSpc>
                <a:spcPct val="100000"/>
              </a:lnSpc>
              <a:spcBef>
                <a:spcPct val="0"/>
              </a:spcBef>
              <a:buFont typeface="Arial" charset="0"/>
              <a:buNone/>
            </a:pPr>
            <a:r>
              <a:rPr lang="en-US" altLang="zh-CN" sz="5400">
                <a:latin typeface="Arial" charset="0"/>
              </a:rPr>
              <a:t>   </a:t>
            </a:r>
            <a:endParaRPr lang="zh-CN" altLang="en-US" sz="5400">
              <a:latin typeface="Arial" charset="0"/>
            </a:endParaRPr>
          </a:p>
        </p:txBody>
      </p:sp>
    </p:spTree>
    <p:extLst>
      <p:ext uri="{BB962C8B-B14F-4D97-AF65-F5344CB8AC3E}">
        <p14:creationId xmlns:p14="http://schemas.microsoft.com/office/powerpoint/2010/main" val="1214536417"/>
      </p:ext>
    </p:extLst>
  </p:cSld>
  <p:clrMapOvr>
    <a:masterClrMapping/>
  </p:clrMapOvr>
  <p:transition spd="slow"/>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TextBox 1"/>
          <p:cNvSpPr txBox="1">
            <a:spLocks noChangeArrowheads="1"/>
          </p:cNvSpPr>
          <p:nvPr/>
        </p:nvSpPr>
        <p:spPr bwMode="auto">
          <a:xfrm>
            <a:off x="1535113" y="46039"/>
            <a:ext cx="6577012"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charset="0"/>
              <a:buChar char="•"/>
              <a:defRPr sz="2800">
                <a:solidFill>
                  <a:schemeClr val="tx1"/>
                </a:solidFill>
                <a:latin typeface="Calibri" charset="0"/>
                <a:ea typeface="宋体" charset="-122"/>
              </a:defRPr>
            </a:lvl1pPr>
            <a:lvl2pPr marL="742950" indent="-285750">
              <a:lnSpc>
                <a:spcPct val="90000"/>
              </a:lnSpc>
              <a:spcBef>
                <a:spcPts val="500"/>
              </a:spcBef>
              <a:buFont typeface="Arial" charset="0"/>
              <a:buChar char="•"/>
              <a:defRPr sz="2400">
                <a:solidFill>
                  <a:schemeClr val="tx1"/>
                </a:solidFill>
                <a:latin typeface="Calibri" charset="0"/>
                <a:ea typeface="宋体" charset="-122"/>
              </a:defRPr>
            </a:lvl2pPr>
            <a:lvl3pPr marL="1143000" indent="-228600">
              <a:lnSpc>
                <a:spcPct val="90000"/>
              </a:lnSpc>
              <a:spcBef>
                <a:spcPts val="500"/>
              </a:spcBef>
              <a:buFont typeface="Arial" charset="0"/>
              <a:buChar char="•"/>
              <a:defRPr sz="2000">
                <a:solidFill>
                  <a:schemeClr val="tx1"/>
                </a:solidFill>
                <a:latin typeface="Calibri" charset="0"/>
                <a:ea typeface="宋体" charset="-122"/>
              </a:defRPr>
            </a:lvl3pPr>
            <a:lvl4pPr marL="1600200" indent="-228600">
              <a:lnSpc>
                <a:spcPct val="90000"/>
              </a:lnSpc>
              <a:spcBef>
                <a:spcPts val="500"/>
              </a:spcBef>
              <a:buFont typeface="Arial" charset="0"/>
              <a:buChar char="•"/>
              <a:defRPr>
                <a:solidFill>
                  <a:schemeClr val="tx1"/>
                </a:solidFill>
                <a:latin typeface="Calibri" charset="0"/>
                <a:ea typeface="宋体" charset="-122"/>
              </a:defRPr>
            </a:lvl4pPr>
            <a:lvl5pPr marL="2057400" indent="-228600">
              <a:lnSpc>
                <a:spcPct val="90000"/>
              </a:lnSpc>
              <a:spcBef>
                <a:spcPts val="500"/>
              </a:spcBef>
              <a:buFont typeface="Arial" charset="0"/>
              <a:buChar char="•"/>
              <a:defRPr>
                <a:solidFill>
                  <a:schemeClr val="tx1"/>
                </a:solidFill>
                <a:latin typeface="Calibri" charset="0"/>
                <a:ea typeface="宋体" charset="-122"/>
              </a:defRPr>
            </a:lvl5pPr>
            <a:lvl6pPr marL="2514600" indent="-228600" eaLnBrk="0" fontAlgn="base" hangingPunct="0">
              <a:lnSpc>
                <a:spcPct val="90000"/>
              </a:lnSpc>
              <a:spcBef>
                <a:spcPts val="500"/>
              </a:spcBef>
              <a:spcAft>
                <a:spcPct val="0"/>
              </a:spcAft>
              <a:buFont typeface="Arial" charset="0"/>
              <a:buChar char="•"/>
              <a:defRPr>
                <a:solidFill>
                  <a:schemeClr val="tx1"/>
                </a:solidFill>
                <a:latin typeface="Calibri" charset="0"/>
                <a:ea typeface="宋体" charset="-122"/>
              </a:defRPr>
            </a:lvl6pPr>
            <a:lvl7pPr marL="2971800" indent="-228600" eaLnBrk="0" fontAlgn="base" hangingPunct="0">
              <a:lnSpc>
                <a:spcPct val="90000"/>
              </a:lnSpc>
              <a:spcBef>
                <a:spcPts val="500"/>
              </a:spcBef>
              <a:spcAft>
                <a:spcPct val="0"/>
              </a:spcAft>
              <a:buFont typeface="Arial" charset="0"/>
              <a:buChar char="•"/>
              <a:defRPr>
                <a:solidFill>
                  <a:schemeClr val="tx1"/>
                </a:solidFill>
                <a:latin typeface="Calibri" charset="0"/>
                <a:ea typeface="宋体" charset="-122"/>
              </a:defRPr>
            </a:lvl7pPr>
            <a:lvl8pPr marL="3429000" indent="-228600" eaLnBrk="0" fontAlgn="base" hangingPunct="0">
              <a:lnSpc>
                <a:spcPct val="90000"/>
              </a:lnSpc>
              <a:spcBef>
                <a:spcPts val="500"/>
              </a:spcBef>
              <a:spcAft>
                <a:spcPct val="0"/>
              </a:spcAft>
              <a:buFont typeface="Arial" charset="0"/>
              <a:buChar char="•"/>
              <a:defRPr>
                <a:solidFill>
                  <a:schemeClr val="tx1"/>
                </a:solidFill>
                <a:latin typeface="Calibri" charset="0"/>
                <a:ea typeface="宋体" charset="-122"/>
              </a:defRPr>
            </a:lvl8pPr>
            <a:lvl9pPr marL="3886200" indent="-228600" eaLnBrk="0" fontAlgn="base" hangingPunct="0">
              <a:lnSpc>
                <a:spcPct val="90000"/>
              </a:lnSpc>
              <a:spcBef>
                <a:spcPts val="500"/>
              </a:spcBef>
              <a:spcAft>
                <a:spcPct val="0"/>
              </a:spcAft>
              <a:buFont typeface="Arial" charset="0"/>
              <a:buChar char="•"/>
              <a:defRPr>
                <a:solidFill>
                  <a:schemeClr val="tx1"/>
                </a:solidFill>
                <a:latin typeface="Calibri" charset="0"/>
                <a:ea typeface="宋体" charset="-122"/>
              </a:defRPr>
            </a:lvl9pPr>
          </a:lstStyle>
          <a:p>
            <a:pPr eaLnBrk="1" hangingPunct="1">
              <a:lnSpc>
                <a:spcPct val="100000"/>
              </a:lnSpc>
              <a:spcBef>
                <a:spcPct val="0"/>
              </a:spcBef>
              <a:buFont typeface="Arial" charset="0"/>
              <a:buNone/>
            </a:pPr>
            <a:r>
              <a:rPr lang="en-US" altLang="zh-CN" sz="4800">
                <a:latin typeface="Arial" charset="0"/>
              </a:rPr>
              <a:t>qián  bí  yùn  mǔ</a:t>
            </a:r>
          </a:p>
          <a:p>
            <a:pPr eaLnBrk="1" hangingPunct="1">
              <a:lnSpc>
                <a:spcPct val="100000"/>
              </a:lnSpc>
              <a:spcBef>
                <a:spcPct val="0"/>
              </a:spcBef>
              <a:buFont typeface="Arial" charset="0"/>
              <a:buNone/>
            </a:pPr>
            <a:r>
              <a:rPr lang="zh-CN" altLang="en-US" sz="4800">
                <a:latin typeface="Arial" charset="0"/>
              </a:rPr>
              <a:t>  前   鼻   韵   母</a:t>
            </a:r>
            <a:endParaRPr lang="en-US" altLang="zh-CN" sz="4800">
              <a:latin typeface="Arial" charset="0"/>
            </a:endParaRPr>
          </a:p>
          <a:p>
            <a:pPr eaLnBrk="1" hangingPunct="1">
              <a:lnSpc>
                <a:spcPct val="100000"/>
              </a:lnSpc>
              <a:spcBef>
                <a:spcPct val="0"/>
              </a:spcBef>
              <a:buFont typeface="Arial" charset="0"/>
              <a:buNone/>
            </a:pPr>
            <a:r>
              <a:rPr lang="en-US" altLang="zh-CN" sz="4800">
                <a:latin typeface="Arial" charset="0"/>
              </a:rPr>
              <a:t>(front nasal finals)</a:t>
            </a:r>
            <a:endParaRPr lang="zh-CN" altLang="en-US" sz="4800">
              <a:latin typeface="Arial" charset="0"/>
            </a:endParaRPr>
          </a:p>
        </p:txBody>
      </p:sp>
      <p:sp>
        <p:nvSpPr>
          <p:cNvPr id="105475" name="TextBox 2"/>
          <p:cNvSpPr txBox="1">
            <a:spLocks noChangeArrowheads="1"/>
          </p:cNvSpPr>
          <p:nvPr/>
        </p:nvSpPr>
        <p:spPr bwMode="auto">
          <a:xfrm>
            <a:off x="2063750" y="2133601"/>
            <a:ext cx="7391400" cy="544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charset="0"/>
              <a:buChar char="•"/>
              <a:defRPr sz="2800">
                <a:solidFill>
                  <a:schemeClr val="tx1"/>
                </a:solidFill>
                <a:latin typeface="Calibri" charset="0"/>
                <a:ea typeface="宋体" charset="-122"/>
              </a:defRPr>
            </a:lvl1pPr>
            <a:lvl2pPr marL="742950" indent="-285750">
              <a:lnSpc>
                <a:spcPct val="90000"/>
              </a:lnSpc>
              <a:spcBef>
                <a:spcPts val="500"/>
              </a:spcBef>
              <a:buFont typeface="Arial" charset="0"/>
              <a:buChar char="•"/>
              <a:defRPr sz="2400">
                <a:solidFill>
                  <a:schemeClr val="tx1"/>
                </a:solidFill>
                <a:latin typeface="Calibri" charset="0"/>
                <a:ea typeface="宋体" charset="-122"/>
              </a:defRPr>
            </a:lvl2pPr>
            <a:lvl3pPr marL="1143000" indent="-228600">
              <a:lnSpc>
                <a:spcPct val="90000"/>
              </a:lnSpc>
              <a:spcBef>
                <a:spcPts val="500"/>
              </a:spcBef>
              <a:buFont typeface="Arial" charset="0"/>
              <a:buChar char="•"/>
              <a:defRPr sz="2000">
                <a:solidFill>
                  <a:schemeClr val="tx1"/>
                </a:solidFill>
                <a:latin typeface="Calibri" charset="0"/>
                <a:ea typeface="宋体" charset="-122"/>
              </a:defRPr>
            </a:lvl3pPr>
            <a:lvl4pPr marL="1600200" indent="-228600">
              <a:lnSpc>
                <a:spcPct val="90000"/>
              </a:lnSpc>
              <a:spcBef>
                <a:spcPts val="500"/>
              </a:spcBef>
              <a:buFont typeface="Arial" charset="0"/>
              <a:buChar char="•"/>
              <a:defRPr>
                <a:solidFill>
                  <a:schemeClr val="tx1"/>
                </a:solidFill>
                <a:latin typeface="Calibri" charset="0"/>
                <a:ea typeface="宋体" charset="-122"/>
              </a:defRPr>
            </a:lvl4pPr>
            <a:lvl5pPr marL="2057400" indent="-228600">
              <a:lnSpc>
                <a:spcPct val="90000"/>
              </a:lnSpc>
              <a:spcBef>
                <a:spcPts val="500"/>
              </a:spcBef>
              <a:buFont typeface="Arial" charset="0"/>
              <a:buChar char="•"/>
              <a:defRPr>
                <a:solidFill>
                  <a:schemeClr val="tx1"/>
                </a:solidFill>
                <a:latin typeface="Calibri" charset="0"/>
                <a:ea typeface="宋体" charset="-122"/>
              </a:defRPr>
            </a:lvl5pPr>
            <a:lvl6pPr marL="2514600" indent="-228600" eaLnBrk="0" fontAlgn="base" hangingPunct="0">
              <a:lnSpc>
                <a:spcPct val="90000"/>
              </a:lnSpc>
              <a:spcBef>
                <a:spcPts val="500"/>
              </a:spcBef>
              <a:spcAft>
                <a:spcPct val="0"/>
              </a:spcAft>
              <a:buFont typeface="Arial" charset="0"/>
              <a:buChar char="•"/>
              <a:defRPr>
                <a:solidFill>
                  <a:schemeClr val="tx1"/>
                </a:solidFill>
                <a:latin typeface="Calibri" charset="0"/>
                <a:ea typeface="宋体" charset="-122"/>
              </a:defRPr>
            </a:lvl6pPr>
            <a:lvl7pPr marL="2971800" indent="-228600" eaLnBrk="0" fontAlgn="base" hangingPunct="0">
              <a:lnSpc>
                <a:spcPct val="90000"/>
              </a:lnSpc>
              <a:spcBef>
                <a:spcPts val="500"/>
              </a:spcBef>
              <a:spcAft>
                <a:spcPct val="0"/>
              </a:spcAft>
              <a:buFont typeface="Arial" charset="0"/>
              <a:buChar char="•"/>
              <a:defRPr>
                <a:solidFill>
                  <a:schemeClr val="tx1"/>
                </a:solidFill>
                <a:latin typeface="Calibri" charset="0"/>
                <a:ea typeface="宋体" charset="-122"/>
              </a:defRPr>
            </a:lvl7pPr>
            <a:lvl8pPr marL="3429000" indent="-228600" eaLnBrk="0" fontAlgn="base" hangingPunct="0">
              <a:lnSpc>
                <a:spcPct val="90000"/>
              </a:lnSpc>
              <a:spcBef>
                <a:spcPts val="500"/>
              </a:spcBef>
              <a:spcAft>
                <a:spcPct val="0"/>
              </a:spcAft>
              <a:buFont typeface="Arial" charset="0"/>
              <a:buChar char="•"/>
              <a:defRPr>
                <a:solidFill>
                  <a:schemeClr val="tx1"/>
                </a:solidFill>
                <a:latin typeface="Calibri" charset="0"/>
                <a:ea typeface="宋体" charset="-122"/>
              </a:defRPr>
            </a:lvl8pPr>
            <a:lvl9pPr marL="3886200" indent="-228600" eaLnBrk="0" fontAlgn="base" hangingPunct="0">
              <a:lnSpc>
                <a:spcPct val="90000"/>
              </a:lnSpc>
              <a:spcBef>
                <a:spcPts val="500"/>
              </a:spcBef>
              <a:spcAft>
                <a:spcPct val="0"/>
              </a:spcAft>
              <a:buFont typeface="Arial" charset="0"/>
              <a:buChar char="•"/>
              <a:defRPr>
                <a:solidFill>
                  <a:schemeClr val="tx1"/>
                </a:solidFill>
                <a:latin typeface="Calibri" charset="0"/>
                <a:ea typeface="宋体" charset="-122"/>
              </a:defRPr>
            </a:lvl9pPr>
          </a:lstStyle>
          <a:p>
            <a:pPr eaLnBrk="1" hangingPunct="1">
              <a:lnSpc>
                <a:spcPct val="100000"/>
              </a:lnSpc>
              <a:spcBef>
                <a:spcPct val="0"/>
              </a:spcBef>
              <a:buFont typeface="Arial" charset="0"/>
              <a:buNone/>
            </a:pPr>
            <a:endParaRPr lang="en-US" altLang="zh-CN" sz="5400">
              <a:latin typeface="Arial" charset="0"/>
            </a:endParaRPr>
          </a:p>
          <a:p>
            <a:pPr eaLnBrk="1" hangingPunct="1">
              <a:lnSpc>
                <a:spcPct val="100000"/>
              </a:lnSpc>
              <a:spcBef>
                <a:spcPct val="0"/>
              </a:spcBef>
              <a:buFont typeface="Arial" charset="0"/>
              <a:buNone/>
            </a:pPr>
            <a:r>
              <a:rPr lang="en-US" altLang="zh-CN" sz="5400">
                <a:latin typeface="Arial" charset="0"/>
              </a:rPr>
              <a:t>an</a:t>
            </a:r>
            <a:r>
              <a:rPr lang="en-US" altLang="zh-CN" sz="4800">
                <a:latin typeface="Arial" charset="0"/>
              </a:rPr>
              <a:t>  </a:t>
            </a:r>
            <a:r>
              <a:rPr lang="zh-CN" altLang="en-US" sz="4800">
                <a:latin typeface="Arial" charset="0"/>
              </a:rPr>
              <a:t>       </a:t>
            </a:r>
            <a:r>
              <a:rPr lang="en-US" altLang="zh-CN" sz="5400">
                <a:latin typeface="Arial" charset="0"/>
              </a:rPr>
              <a:t>en</a:t>
            </a:r>
            <a:r>
              <a:rPr lang="en-US" altLang="zh-CN" sz="4800">
                <a:latin typeface="Arial" charset="0"/>
              </a:rPr>
              <a:t>  </a:t>
            </a:r>
            <a:r>
              <a:rPr lang="zh-CN" altLang="en-US" sz="4800">
                <a:latin typeface="Arial" charset="0"/>
              </a:rPr>
              <a:t>            </a:t>
            </a:r>
            <a:r>
              <a:rPr lang="en-US" altLang="zh-CN" sz="5400">
                <a:latin typeface="Arial" charset="0"/>
              </a:rPr>
              <a:t>in</a:t>
            </a:r>
            <a:r>
              <a:rPr lang="en-US" altLang="zh-CN" sz="4800">
                <a:latin typeface="Arial" charset="0"/>
              </a:rPr>
              <a:t>  </a:t>
            </a:r>
            <a:r>
              <a:rPr lang="zh-CN" altLang="en-US" sz="4800">
                <a:latin typeface="Arial" charset="0"/>
              </a:rPr>
              <a:t>    </a:t>
            </a:r>
            <a:endParaRPr lang="en-US" altLang="zh-CN" sz="4800">
              <a:latin typeface="Arial" charset="0"/>
            </a:endParaRPr>
          </a:p>
          <a:p>
            <a:pPr eaLnBrk="1" hangingPunct="1">
              <a:lnSpc>
                <a:spcPct val="100000"/>
              </a:lnSpc>
              <a:spcBef>
                <a:spcPct val="0"/>
              </a:spcBef>
              <a:buFont typeface="Arial" charset="0"/>
              <a:buNone/>
            </a:pPr>
            <a:r>
              <a:rPr lang="en-US" altLang="zh-CN" sz="4800">
                <a:latin typeface="Arial" charset="0"/>
              </a:rPr>
              <a:t>ian         uen(un)</a:t>
            </a:r>
          </a:p>
          <a:p>
            <a:pPr eaLnBrk="1" hangingPunct="1">
              <a:lnSpc>
                <a:spcPct val="100000"/>
              </a:lnSpc>
              <a:spcBef>
                <a:spcPct val="0"/>
              </a:spcBef>
              <a:buFont typeface="Arial" charset="0"/>
              <a:buNone/>
            </a:pPr>
            <a:r>
              <a:rPr lang="en-US" altLang="zh-CN" sz="4800">
                <a:latin typeface="Arial" charset="0"/>
              </a:rPr>
              <a:t>uan</a:t>
            </a:r>
          </a:p>
          <a:p>
            <a:pPr eaLnBrk="1" hangingPunct="1">
              <a:lnSpc>
                <a:spcPct val="100000"/>
              </a:lnSpc>
              <a:spcBef>
                <a:spcPct val="0"/>
              </a:spcBef>
              <a:buFont typeface="Arial" charset="0"/>
              <a:buNone/>
            </a:pPr>
            <a:r>
              <a:rPr lang="en-US" altLang="zh-CN" sz="4800">
                <a:latin typeface="Arial" charset="0"/>
              </a:rPr>
              <a:t>üan</a:t>
            </a:r>
          </a:p>
          <a:p>
            <a:pPr eaLnBrk="1" hangingPunct="1">
              <a:lnSpc>
                <a:spcPct val="100000"/>
              </a:lnSpc>
              <a:spcBef>
                <a:spcPct val="0"/>
              </a:spcBef>
              <a:buFont typeface="Arial" charset="0"/>
              <a:buNone/>
            </a:pPr>
            <a:r>
              <a:rPr lang="en-US" altLang="zh-CN" sz="4800">
                <a:latin typeface="Arial" charset="0"/>
              </a:rPr>
              <a:t>                                </a:t>
            </a:r>
          </a:p>
          <a:p>
            <a:pPr eaLnBrk="1" hangingPunct="1">
              <a:lnSpc>
                <a:spcPct val="100000"/>
              </a:lnSpc>
              <a:spcBef>
                <a:spcPct val="0"/>
              </a:spcBef>
              <a:buFont typeface="Arial" charset="0"/>
              <a:buNone/>
            </a:pPr>
            <a:endParaRPr lang="en-US" altLang="zh-CN" sz="4800">
              <a:latin typeface="Arial" charset="0"/>
            </a:endParaRPr>
          </a:p>
        </p:txBody>
      </p:sp>
    </p:spTree>
    <p:extLst>
      <p:ext uri="{BB962C8B-B14F-4D97-AF65-F5344CB8AC3E}">
        <p14:creationId xmlns:p14="http://schemas.microsoft.com/office/powerpoint/2010/main" val="1895977697"/>
      </p:ext>
    </p:extLst>
  </p:cSld>
  <p:clrMapOvr>
    <a:masterClrMapping/>
  </p:clrMapOvr>
  <p:transition spd="slow"/>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标题 1"/>
          <p:cNvSpPr>
            <a:spLocks noGrp="1"/>
          </p:cNvSpPr>
          <p:nvPr>
            <p:ph type="ctrTitle"/>
          </p:nvPr>
        </p:nvSpPr>
        <p:spPr>
          <a:xfrm>
            <a:off x="1524001" y="399349"/>
            <a:ext cx="9144000" cy="2387600"/>
          </a:xfrm>
        </p:spPr>
        <p:txBody>
          <a:bodyPr/>
          <a:lstStyle/>
          <a:p>
            <a:pPr eaLnBrk="1" hangingPunct="1"/>
            <a:r>
              <a:rPr lang="en-US" altLang="zh-CN"/>
              <a:t>an</a:t>
            </a:r>
            <a:endParaRPr lang="zh-CN" altLang="en-US" dirty="0"/>
          </a:p>
        </p:txBody>
      </p:sp>
      <p:sp>
        <p:nvSpPr>
          <p:cNvPr id="106499" name="副标题 2"/>
          <p:cNvSpPr>
            <a:spLocks noGrp="1"/>
          </p:cNvSpPr>
          <p:nvPr>
            <p:ph type="subTitle" idx="1"/>
          </p:nvPr>
        </p:nvSpPr>
        <p:spPr>
          <a:xfrm>
            <a:off x="2125664" y="3716338"/>
            <a:ext cx="8542337" cy="1655762"/>
          </a:xfrm>
        </p:spPr>
        <p:txBody>
          <a:bodyPr>
            <a:normAutofit fontScale="92500" lnSpcReduction="20000"/>
          </a:bodyPr>
          <a:lstStyle/>
          <a:p>
            <a:pPr eaLnBrk="1" hangingPunct="1"/>
            <a:r>
              <a:rPr lang="en-US" altLang="zh-CN" sz="4000" dirty="0" smtClean="0"/>
              <a:t>an</a:t>
            </a:r>
            <a:r>
              <a:rPr lang="en-US" altLang="zh-CN" sz="4000" dirty="0"/>
              <a:t> (like the sounds of "John" or "angry")</a:t>
            </a:r>
          </a:p>
          <a:p>
            <a:pPr eaLnBrk="1" hangingPunct="1"/>
            <a:r>
              <a:rPr lang="en-US" altLang="zh-CN" sz="4000" dirty="0" err="1"/>
              <a:t>màn</a:t>
            </a:r>
            <a:r>
              <a:rPr lang="en-US" altLang="zh-CN" sz="4000" dirty="0"/>
              <a:t>   </a:t>
            </a:r>
            <a:r>
              <a:rPr lang="en-US" altLang="zh-CN" sz="4000" dirty="0" err="1"/>
              <a:t>chī</a:t>
            </a:r>
            <a:r>
              <a:rPr lang="zh-CN" altLang="en-US" sz="4000" dirty="0"/>
              <a:t> </a:t>
            </a:r>
            <a:r>
              <a:rPr lang="en-US" altLang="zh-CN" sz="4000" dirty="0" err="1"/>
              <a:t>fàn</a:t>
            </a:r>
            <a:r>
              <a:rPr lang="en-US" altLang="zh-CN" sz="4000" dirty="0"/>
              <a:t>    </a:t>
            </a:r>
            <a:r>
              <a:rPr lang="en-US" altLang="zh-CN" sz="4000" dirty="0" err="1"/>
              <a:t>hàn</a:t>
            </a:r>
            <a:r>
              <a:rPr lang="en-US" altLang="zh-CN" sz="4000" dirty="0"/>
              <a:t> </a:t>
            </a:r>
            <a:r>
              <a:rPr lang="en-US" altLang="zh-CN" sz="4000" dirty="0" err="1"/>
              <a:t>yǔ</a:t>
            </a:r>
            <a:r>
              <a:rPr lang="en-US" altLang="zh-CN" sz="4000" dirty="0"/>
              <a:t>    </a:t>
            </a:r>
            <a:r>
              <a:rPr lang="en-US" altLang="zh-CN" sz="4000" dirty="0" err="1"/>
              <a:t>hěn</a:t>
            </a:r>
            <a:r>
              <a:rPr lang="en-US" altLang="zh-CN" sz="4000" dirty="0"/>
              <a:t> </a:t>
            </a:r>
            <a:r>
              <a:rPr lang="en-US" altLang="zh-CN" sz="4000" dirty="0" err="1"/>
              <a:t>nán</a:t>
            </a:r>
            <a:r>
              <a:rPr lang="en-US" altLang="zh-CN" sz="4000" dirty="0"/>
              <a:t>    </a:t>
            </a:r>
            <a:endParaRPr lang="zh-CN" altLang="en-US" sz="4000" dirty="0"/>
          </a:p>
          <a:p>
            <a:pPr eaLnBrk="1" hangingPunct="1"/>
            <a:r>
              <a:rPr lang="zh-CN" altLang="en-US" sz="4000" dirty="0"/>
              <a:t>慢    吃  饭     汉  语    很  难 </a:t>
            </a:r>
            <a:r>
              <a:rPr lang="en-US" altLang="zh-CN" sz="4000" dirty="0"/>
              <a:t> </a:t>
            </a:r>
            <a:endParaRPr lang="zh-CN" altLang="zh-CN" sz="4000" dirty="0"/>
          </a:p>
        </p:txBody>
      </p:sp>
    </p:spTree>
    <p:extLst>
      <p:ext uri="{BB962C8B-B14F-4D97-AF65-F5344CB8AC3E}">
        <p14:creationId xmlns:p14="http://schemas.microsoft.com/office/powerpoint/2010/main" val="1773342257"/>
      </p:ext>
    </p:extLst>
  </p:cSld>
  <p:clrMapOvr>
    <a:masterClrMapping/>
  </p:clrMapOvr>
  <p:transition spd="slow"/>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标题 1"/>
          <p:cNvSpPr>
            <a:spLocks noGrp="1"/>
          </p:cNvSpPr>
          <p:nvPr>
            <p:ph type="ctrTitle"/>
          </p:nvPr>
        </p:nvSpPr>
        <p:spPr>
          <a:xfrm>
            <a:off x="2135188" y="-3175"/>
            <a:ext cx="7772400" cy="2387600"/>
          </a:xfrm>
        </p:spPr>
        <p:txBody>
          <a:bodyPr/>
          <a:lstStyle/>
          <a:p>
            <a:pPr eaLnBrk="1" hangingPunct="1"/>
            <a:r>
              <a:rPr lang="en-US" altLang="zh-CN"/>
              <a:t>en</a:t>
            </a:r>
            <a:endParaRPr lang="zh-CN" altLang="en-US"/>
          </a:p>
        </p:txBody>
      </p:sp>
      <p:sp>
        <p:nvSpPr>
          <p:cNvPr id="107523" name="副标题 2"/>
          <p:cNvSpPr>
            <a:spLocks noGrp="1"/>
          </p:cNvSpPr>
          <p:nvPr>
            <p:ph type="subTitle" idx="1"/>
          </p:nvPr>
        </p:nvSpPr>
        <p:spPr>
          <a:xfrm>
            <a:off x="982663" y="3068638"/>
            <a:ext cx="10369551" cy="3097212"/>
          </a:xfrm>
        </p:spPr>
        <p:txBody>
          <a:bodyPr>
            <a:normAutofit lnSpcReduction="10000"/>
          </a:bodyPr>
          <a:lstStyle/>
          <a:p>
            <a:pPr eaLnBrk="1" hangingPunct="1"/>
            <a:r>
              <a:rPr lang="en-US" altLang="zh-CN" sz="4000" dirty="0"/>
              <a:t>-en (like “en" in "open")</a:t>
            </a:r>
          </a:p>
          <a:p>
            <a:pPr eaLnBrk="1" hangingPunct="1"/>
            <a:r>
              <a:rPr lang="en-US" altLang="zh-CN" sz="4000" dirty="0" err="1"/>
              <a:t>rén</a:t>
            </a:r>
            <a:r>
              <a:rPr lang="en-US" altLang="zh-CN" sz="4000" dirty="0"/>
              <a:t>   </a:t>
            </a:r>
            <a:r>
              <a:rPr lang="en-US" altLang="zh-CN" sz="4000" dirty="0" err="1"/>
              <a:t>zhōnɡ</a:t>
            </a:r>
            <a:r>
              <a:rPr lang="en-US" altLang="zh-CN" sz="4000" dirty="0"/>
              <a:t> </a:t>
            </a:r>
            <a:r>
              <a:rPr lang="en-US" altLang="zh-CN" sz="4000" dirty="0" err="1"/>
              <a:t>ɡuó</a:t>
            </a:r>
            <a:r>
              <a:rPr lang="en-US" altLang="zh-CN" sz="4000" dirty="0"/>
              <a:t> </a:t>
            </a:r>
            <a:r>
              <a:rPr lang="en-US" altLang="zh-CN" sz="4000" dirty="0" err="1" smtClean="0"/>
              <a:t>rén</a:t>
            </a:r>
            <a:endParaRPr lang="en-US" altLang="zh-CN" sz="4000" dirty="0"/>
          </a:p>
          <a:p>
            <a:pPr eaLnBrk="1" hangingPunct="1"/>
            <a:r>
              <a:rPr lang="en-US" altLang="zh-CN" sz="4000" dirty="0"/>
              <a:t> </a:t>
            </a:r>
            <a:r>
              <a:rPr lang="zh-CN" altLang="en-US" sz="4000" dirty="0"/>
              <a:t>人    中    国  </a:t>
            </a:r>
            <a:r>
              <a:rPr lang="zh-CN" altLang="en-US" sz="4000" dirty="0" smtClean="0"/>
              <a:t>人</a:t>
            </a:r>
            <a:endParaRPr lang="en-US" altLang="zh-CN" sz="4000" dirty="0"/>
          </a:p>
          <a:p>
            <a:pPr eaLnBrk="1" hangingPunct="1"/>
            <a:r>
              <a:rPr lang="zh-CN" altLang="en-US" sz="4000" dirty="0"/>
              <a:t> </a:t>
            </a:r>
            <a:r>
              <a:rPr lang="en-US" altLang="zh-CN" sz="4000" dirty="0" err="1"/>
              <a:t>zěn</a:t>
            </a:r>
            <a:r>
              <a:rPr lang="en-US" altLang="zh-CN" sz="4000" dirty="0"/>
              <a:t> me </a:t>
            </a:r>
            <a:r>
              <a:rPr lang="en-US" altLang="zh-CN" sz="4000" dirty="0" err="1"/>
              <a:t>yànɡ</a:t>
            </a:r>
            <a:r>
              <a:rPr lang="en-US" altLang="zh-CN" sz="4000" dirty="0"/>
              <a:t>    </a:t>
            </a:r>
            <a:r>
              <a:rPr lang="en-US" altLang="zh-CN" sz="4000" dirty="0" err="1"/>
              <a:t>zhēn</a:t>
            </a:r>
            <a:r>
              <a:rPr lang="en-US" altLang="zh-CN" sz="4000" dirty="0"/>
              <a:t>    </a:t>
            </a:r>
            <a:r>
              <a:rPr lang="en-US" altLang="zh-CN" sz="4000" dirty="0" err="1"/>
              <a:t>zhēn</a:t>
            </a:r>
            <a:r>
              <a:rPr lang="en-US" altLang="zh-CN" sz="4000" dirty="0"/>
              <a:t> de </a:t>
            </a:r>
            <a:r>
              <a:rPr lang="en-US" altLang="zh-CN" sz="4000" dirty="0" err="1"/>
              <a:t>mɑ</a:t>
            </a:r>
            <a:r>
              <a:rPr lang="en-US" altLang="zh-CN" sz="4000" dirty="0"/>
              <a:t>    </a:t>
            </a:r>
            <a:endParaRPr lang="zh-CN" altLang="en-US" sz="4000" dirty="0"/>
          </a:p>
          <a:p>
            <a:pPr eaLnBrk="1" hangingPunct="1"/>
            <a:r>
              <a:rPr lang="zh-CN" altLang="en-US" sz="4000" dirty="0"/>
              <a:t>怎  么 样      真 </a:t>
            </a:r>
            <a:r>
              <a:rPr lang="en-US" altLang="zh-CN" sz="4000" dirty="0"/>
              <a:t> </a:t>
            </a:r>
            <a:r>
              <a:rPr lang="zh-CN" altLang="en-US" sz="4000" dirty="0"/>
              <a:t>真的吗</a:t>
            </a:r>
            <a:endParaRPr lang="zh-CN" altLang="zh-CN" sz="4000" dirty="0"/>
          </a:p>
        </p:txBody>
      </p:sp>
    </p:spTree>
    <p:extLst>
      <p:ext uri="{BB962C8B-B14F-4D97-AF65-F5344CB8AC3E}">
        <p14:creationId xmlns:p14="http://schemas.microsoft.com/office/powerpoint/2010/main" val="1480847590"/>
      </p:ext>
    </p:extLst>
  </p:cSld>
  <p:clrMapOvr>
    <a:masterClrMapping/>
  </p:clrMapOvr>
  <p:transition spd="slow"/>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标题 1"/>
          <p:cNvSpPr>
            <a:spLocks noGrp="1"/>
          </p:cNvSpPr>
          <p:nvPr>
            <p:ph type="ctrTitle"/>
          </p:nvPr>
        </p:nvSpPr>
        <p:spPr/>
        <p:txBody>
          <a:bodyPr/>
          <a:lstStyle/>
          <a:p>
            <a:pPr eaLnBrk="1" hangingPunct="1"/>
            <a:r>
              <a:rPr lang="en-US" altLang="zh-CN"/>
              <a:t>in</a:t>
            </a:r>
            <a:endParaRPr lang="zh-CN" altLang="en-US"/>
          </a:p>
        </p:txBody>
      </p:sp>
      <p:sp>
        <p:nvSpPr>
          <p:cNvPr id="108547" name="副标题 2"/>
          <p:cNvSpPr>
            <a:spLocks noGrp="1"/>
          </p:cNvSpPr>
          <p:nvPr>
            <p:ph type="subTitle" idx="1"/>
          </p:nvPr>
        </p:nvSpPr>
        <p:spPr>
          <a:xfrm>
            <a:off x="2209800" y="3509964"/>
            <a:ext cx="7315200" cy="1747837"/>
          </a:xfrm>
        </p:spPr>
        <p:txBody>
          <a:bodyPr/>
          <a:lstStyle/>
          <a:p>
            <a:pPr eaLnBrk="1" hangingPunct="1"/>
            <a:r>
              <a:rPr lang="en-US" altLang="zh-CN" sz="4000"/>
              <a:t>-in (as in "bin")</a:t>
            </a:r>
          </a:p>
          <a:p>
            <a:pPr eaLnBrk="1" hangingPunct="1"/>
            <a:r>
              <a:rPr lang="en-US" altLang="zh-CN" sz="4000"/>
              <a:t>nín   jīn tiān   xīn   </a:t>
            </a:r>
            <a:endParaRPr lang="zh-CN" altLang="en-US" sz="4000"/>
          </a:p>
          <a:p>
            <a:pPr eaLnBrk="1" hangingPunct="1"/>
            <a:r>
              <a:rPr lang="zh-CN" altLang="en-US" sz="4000"/>
              <a:t>您    今  天     新 </a:t>
            </a:r>
            <a:r>
              <a:rPr lang="en-US" altLang="zh-CN" sz="4000"/>
              <a:t> </a:t>
            </a:r>
            <a:endParaRPr lang="zh-CN" altLang="zh-CN" sz="4000"/>
          </a:p>
        </p:txBody>
      </p:sp>
    </p:spTree>
    <p:extLst>
      <p:ext uri="{BB962C8B-B14F-4D97-AF65-F5344CB8AC3E}">
        <p14:creationId xmlns:p14="http://schemas.microsoft.com/office/powerpoint/2010/main" val="1167579778"/>
      </p:ext>
    </p:extLst>
  </p:cSld>
  <p:clrMapOvr>
    <a:masterClrMapping/>
  </p:clrMapOvr>
  <p:transition spd="slow"/>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标题 1"/>
          <p:cNvSpPr>
            <a:spLocks noGrp="1"/>
          </p:cNvSpPr>
          <p:nvPr>
            <p:ph type="ctrTitle"/>
          </p:nvPr>
        </p:nvSpPr>
        <p:spPr/>
        <p:txBody>
          <a:bodyPr/>
          <a:lstStyle/>
          <a:p>
            <a:pPr eaLnBrk="1" hangingPunct="1"/>
            <a:r>
              <a:rPr lang="en-US" altLang="zh-CN"/>
              <a:t>ian</a:t>
            </a:r>
            <a:endParaRPr lang="zh-CN" altLang="en-US"/>
          </a:p>
        </p:txBody>
      </p:sp>
      <p:sp>
        <p:nvSpPr>
          <p:cNvPr id="109571" name="副标题 2"/>
          <p:cNvSpPr>
            <a:spLocks noGrp="1"/>
          </p:cNvSpPr>
          <p:nvPr>
            <p:ph type="subTitle" idx="1"/>
          </p:nvPr>
        </p:nvSpPr>
        <p:spPr>
          <a:xfrm>
            <a:off x="407987" y="3509963"/>
            <a:ext cx="11591926" cy="2006600"/>
          </a:xfrm>
        </p:spPr>
        <p:txBody>
          <a:bodyPr/>
          <a:lstStyle/>
          <a:p>
            <a:pPr eaLnBrk="1" hangingPunct="1"/>
            <a:r>
              <a:rPr lang="en-US" altLang="zh-CN" sz="4000" b="1"/>
              <a:t>-ian (similar to "yen")</a:t>
            </a:r>
          </a:p>
          <a:p>
            <a:pPr eaLnBrk="1" hangingPunct="1"/>
            <a:r>
              <a:rPr lang="en-US" altLang="zh-CN" sz="4000"/>
              <a:t>qián    duō</a:t>
            </a:r>
            <a:r>
              <a:rPr lang="zh-CN" altLang="en-US" sz="4000"/>
              <a:t> </a:t>
            </a:r>
            <a:r>
              <a:rPr lang="en-US" altLang="zh-CN" sz="4000"/>
              <a:t>shǎo qián   miàn tiáo   fàn diàn     </a:t>
            </a:r>
            <a:endParaRPr lang="zh-CN" altLang="en-US" sz="4000"/>
          </a:p>
          <a:p>
            <a:pPr eaLnBrk="1" hangingPunct="1"/>
            <a:r>
              <a:rPr lang="zh-CN" altLang="en-US" sz="4000"/>
              <a:t>钱      多  少   钱     面   条     饭  店       </a:t>
            </a:r>
          </a:p>
          <a:p>
            <a:pPr eaLnBrk="1" hangingPunct="1"/>
            <a:endParaRPr lang="zh-CN" altLang="en-US" sz="4000"/>
          </a:p>
          <a:p>
            <a:pPr eaLnBrk="1" hangingPunct="1"/>
            <a:r>
              <a:rPr lang="en-US" altLang="zh-CN" sz="4000" b="1"/>
              <a:t> </a:t>
            </a:r>
            <a:endParaRPr lang="zh-CN" altLang="zh-CN" sz="4000"/>
          </a:p>
          <a:p>
            <a:pPr eaLnBrk="1" hangingPunct="1"/>
            <a:endParaRPr lang="zh-CN" altLang="en-US"/>
          </a:p>
        </p:txBody>
      </p:sp>
    </p:spTree>
    <p:extLst>
      <p:ext uri="{BB962C8B-B14F-4D97-AF65-F5344CB8AC3E}">
        <p14:creationId xmlns:p14="http://schemas.microsoft.com/office/powerpoint/2010/main" val="887221479"/>
      </p:ext>
    </p:extLst>
  </p:cSld>
  <p:clrMapOvr>
    <a:masterClrMapping/>
  </p:clrMapOvr>
  <p:transition spd="slow"/>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标题 1"/>
          <p:cNvSpPr>
            <a:spLocks noGrp="1"/>
          </p:cNvSpPr>
          <p:nvPr>
            <p:ph type="ctrTitle"/>
          </p:nvPr>
        </p:nvSpPr>
        <p:spPr/>
        <p:txBody>
          <a:bodyPr/>
          <a:lstStyle/>
          <a:p>
            <a:pPr eaLnBrk="1" hangingPunct="1"/>
            <a:r>
              <a:rPr lang="en-US" altLang="zh-CN"/>
              <a:t>uan</a:t>
            </a:r>
            <a:endParaRPr lang="zh-CN" altLang="en-US"/>
          </a:p>
        </p:txBody>
      </p:sp>
      <p:sp>
        <p:nvSpPr>
          <p:cNvPr id="110595" name="副标题 2"/>
          <p:cNvSpPr>
            <a:spLocks noGrp="1"/>
          </p:cNvSpPr>
          <p:nvPr>
            <p:ph type="subTitle" idx="1"/>
          </p:nvPr>
        </p:nvSpPr>
        <p:spPr/>
        <p:txBody>
          <a:bodyPr/>
          <a:lstStyle/>
          <a:p>
            <a:pPr eaLnBrk="1" hangingPunct="1"/>
            <a:r>
              <a:rPr lang="en-US" altLang="zh-CN" sz="4000" b="1"/>
              <a:t>-uan (u followed by an)</a:t>
            </a:r>
          </a:p>
          <a:p>
            <a:pPr eaLnBrk="1" hangingPunct="1"/>
            <a:r>
              <a:rPr lang="en-US" altLang="zh-CN" sz="4000"/>
              <a:t>luàn   duǎn   ɡuān mén  </a:t>
            </a:r>
            <a:endParaRPr lang="zh-CN" altLang="en-US" sz="4000"/>
          </a:p>
          <a:p>
            <a:pPr eaLnBrk="1" hangingPunct="1"/>
            <a:r>
              <a:rPr lang="zh-CN" altLang="en-US" sz="4000"/>
              <a:t>乱     短     关   门 </a:t>
            </a:r>
            <a:r>
              <a:rPr lang="en-US" altLang="zh-CN" sz="4000" b="1"/>
              <a:t> </a:t>
            </a:r>
            <a:endParaRPr lang="zh-CN" altLang="zh-CN" sz="4000"/>
          </a:p>
        </p:txBody>
      </p:sp>
    </p:spTree>
    <p:extLst>
      <p:ext uri="{BB962C8B-B14F-4D97-AF65-F5344CB8AC3E}">
        <p14:creationId xmlns:p14="http://schemas.microsoft.com/office/powerpoint/2010/main" val="2097670105"/>
      </p:ext>
    </p:extLst>
  </p:cSld>
  <p:clrMapOvr>
    <a:masterClrMapping/>
  </p:clrMapOvr>
  <p:transition spd="slow"/>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标题 1"/>
          <p:cNvSpPr>
            <a:spLocks noGrp="1"/>
          </p:cNvSpPr>
          <p:nvPr>
            <p:ph type="ctrTitle"/>
          </p:nvPr>
        </p:nvSpPr>
        <p:spPr/>
        <p:txBody>
          <a:bodyPr/>
          <a:lstStyle/>
          <a:p>
            <a:pPr eaLnBrk="1" hangingPunct="1"/>
            <a:r>
              <a:rPr lang="en-US" altLang="zh-CN"/>
              <a:t>uen(un)</a:t>
            </a:r>
            <a:endParaRPr lang="zh-CN" altLang="en-US"/>
          </a:p>
        </p:txBody>
      </p:sp>
      <p:sp>
        <p:nvSpPr>
          <p:cNvPr id="111619" name="副标题 2"/>
          <p:cNvSpPr>
            <a:spLocks noGrp="1"/>
          </p:cNvSpPr>
          <p:nvPr>
            <p:ph type="subTitle" idx="1"/>
          </p:nvPr>
        </p:nvSpPr>
        <p:spPr/>
        <p:txBody>
          <a:bodyPr/>
          <a:lstStyle/>
          <a:p>
            <a:pPr eaLnBrk="1" hangingPunct="1"/>
            <a:r>
              <a:rPr lang="en-US" altLang="zh-CN" sz="4000"/>
              <a:t>As when</a:t>
            </a:r>
          </a:p>
          <a:p>
            <a:pPr eaLnBrk="1" hangingPunct="1"/>
            <a:r>
              <a:rPr lang="en-US" altLang="zh-CN" sz="4000"/>
              <a:t>yún    kūn mínɡ    chūn tiān  </a:t>
            </a:r>
            <a:endParaRPr lang="zh-CN" altLang="en-US" sz="4000"/>
          </a:p>
          <a:p>
            <a:pPr eaLnBrk="1" hangingPunct="1"/>
            <a:r>
              <a:rPr lang="zh-CN" altLang="en-US" sz="4000"/>
              <a:t>云     昆  明      春   天 </a:t>
            </a:r>
            <a:endParaRPr lang="zh-CN" altLang="zh-CN" sz="4000"/>
          </a:p>
        </p:txBody>
      </p:sp>
    </p:spTree>
    <p:extLst>
      <p:ext uri="{BB962C8B-B14F-4D97-AF65-F5344CB8AC3E}">
        <p14:creationId xmlns:p14="http://schemas.microsoft.com/office/powerpoint/2010/main" val="73714125"/>
      </p:ext>
    </p:extLst>
  </p:cSld>
  <p:clrMapOvr>
    <a:masterClrMapping/>
  </p:clrMapOvr>
  <p:transition spd="slow"/>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标题 1"/>
          <p:cNvSpPr>
            <a:spLocks noGrp="1"/>
          </p:cNvSpPr>
          <p:nvPr>
            <p:ph type="ctrTitle"/>
          </p:nvPr>
        </p:nvSpPr>
        <p:spPr/>
        <p:txBody>
          <a:bodyPr/>
          <a:lstStyle/>
          <a:p>
            <a:pPr eaLnBrk="1" hangingPunct="1"/>
            <a:r>
              <a:rPr lang="en-US" altLang="zh-CN"/>
              <a:t>Üan Ün</a:t>
            </a:r>
            <a:endParaRPr lang="zh-CN" altLang="en-US"/>
          </a:p>
        </p:txBody>
      </p:sp>
      <p:sp>
        <p:nvSpPr>
          <p:cNvPr id="112643" name="副标题 2"/>
          <p:cNvSpPr>
            <a:spLocks noGrp="1"/>
          </p:cNvSpPr>
          <p:nvPr>
            <p:ph type="subTitle" idx="1"/>
          </p:nvPr>
        </p:nvSpPr>
        <p:spPr/>
        <p:txBody>
          <a:bodyPr/>
          <a:lstStyle/>
          <a:p>
            <a:pPr eaLnBrk="1" hangingPunct="1"/>
            <a:r>
              <a:rPr lang="en-US" altLang="zh-CN" sz="4000"/>
              <a:t>-uan un(ü followed by an n, only with initials j,q,x)</a:t>
            </a:r>
            <a:endParaRPr lang="en-US" altLang="zh-CN" sz="4000" b="1"/>
          </a:p>
          <a:p>
            <a:pPr eaLnBrk="1" hangingPunct="1"/>
            <a:r>
              <a:rPr lang="en-US" altLang="zh-CN" sz="4000"/>
              <a:t>yuǎn   quàn   xuǎn zé </a:t>
            </a:r>
            <a:endParaRPr lang="zh-CN" altLang="en-US" sz="4000"/>
          </a:p>
          <a:p>
            <a:pPr eaLnBrk="1" hangingPunct="1"/>
            <a:r>
              <a:rPr lang="zh-CN" altLang="en-US" sz="4000"/>
              <a:t>远     劝     选   择 </a:t>
            </a:r>
          </a:p>
          <a:p>
            <a:pPr eaLnBrk="1" hangingPunct="1"/>
            <a:r>
              <a:rPr lang="zh-CN" altLang="en-US" sz="4000"/>
              <a:t> </a:t>
            </a:r>
            <a:endParaRPr lang="zh-CN" altLang="zh-CN" sz="4000"/>
          </a:p>
          <a:p>
            <a:pPr eaLnBrk="1" hangingPunct="1"/>
            <a:endParaRPr lang="zh-CN" altLang="zh-CN" sz="4000"/>
          </a:p>
        </p:txBody>
      </p:sp>
    </p:spTree>
    <p:extLst>
      <p:ext uri="{BB962C8B-B14F-4D97-AF65-F5344CB8AC3E}">
        <p14:creationId xmlns:p14="http://schemas.microsoft.com/office/powerpoint/2010/main" val="1784316552"/>
      </p:ext>
    </p:extLst>
  </p:cSld>
  <p:clrMapOvr>
    <a:masterClrMapping/>
  </p:clrMapOvr>
  <p:transition spd="slow"/>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TextBox 1"/>
          <p:cNvSpPr txBox="1">
            <a:spLocks noChangeArrowheads="1"/>
          </p:cNvSpPr>
          <p:nvPr/>
        </p:nvSpPr>
        <p:spPr bwMode="auto">
          <a:xfrm>
            <a:off x="1828801" y="609601"/>
            <a:ext cx="9020175"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charset="0"/>
              <a:buChar char="•"/>
              <a:defRPr sz="2800">
                <a:solidFill>
                  <a:schemeClr val="tx1"/>
                </a:solidFill>
                <a:latin typeface="Calibri" charset="0"/>
                <a:ea typeface="宋体" charset="-122"/>
              </a:defRPr>
            </a:lvl1pPr>
            <a:lvl2pPr marL="742950" indent="-285750">
              <a:lnSpc>
                <a:spcPct val="90000"/>
              </a:lnSpc>
              <a:spcBef>
                <a:spcPts val="500"/>
              </a:spcBef>
              <a:buFont typeface="Arial" charset="0"/>
              <a:buChar char="•"/>
              <a:defRPr sz="2400">
                <a:solidFill>
                  <a:schemeClr val="tx1"/>
                </a:solidFill>
                <a:latin typeface="Calibri" charset="0"/>
                <a:ea typeface="宋体" charset="-122"/>
              </a:defRPr>
            </a:lvl2pPr>
            <a:lvl3pPr marL="1143000" indent="-228600">
              <a:lnSpc>
                <a:spcPct val="90000"/>
              </a:lnSpc>
              <a:spcBef>
                <a:spcPts val="500"/>
              </a:spcBef>
              <a:buFont typeface="Arial" charset="0"/>
              <a:buChar char="•"/>
              <a:defRPr sz="2000">
                <a:solidFill>
                  <a:schemeClr val="tx1"/>
                </a:solidFill>
                <a:latin typeface="Calibri" charset="0"/>
                <a:ea typeface="宋体" charset="-122"/>
              </a:defRPr>
            </a:lvl3pPr>
            <a:lvl4pPr marL="1600200" indent="-228600">
              <a:lnSpc>
                <a:spcPct val="90000"/>
              </a:lnSpc>
              <a:spcBef>
                <a:spcPts val="500"/>
              </a:spcBef>
              <a:buFont typeface="Arial" charset="0"/>
              <a:buChar char="•"/>
              <a:defRPr>
                <a:solidFill>
                  <a:schemeClr val="tx1"/>
                </a:solidFill>
                <a:latin typeface="Calibri" charset="0"/>
                <a:ea typeface="宋体" charset="-122"/>
              </a:defRPr>
            </a:lvl4pPr>
            <a:lvl5pPr marL="2057400" indent="-228600">
              <a:lnSpc>
                <a:spcPct val="90000"/>
              </a:lnSpc>
              <a:spcBef>
                <a:spcPts val="500"/>
              </a:spcBef>
              <a:buFont typeface="Arial" charset="0"/>
              <a:buChar char="•"/>
              <a:defRPr>
                <a:solidFill>
                  <a:schemeClr val="tx1"/>
                </a:solidFill>
                <a:latin typeface="Calibri" charset="0"/>
                <a:ea typeface="宋体" charset="-122"/>
              </a:defRPr>
            </a:lvl5pPr>
            <a:lvl6pPr marL="2514600" indent="-228600" eaLnBrk="0" fontAlgn="base" hangingPunct="0">
              <a:lnSpc>
                <a:spcPct val="90000"/>
              </a:lnSpc>
              <a:spcBef>
                <a:spcPts val="500"/>
              </a:spcBef>
              <a:spcAft>
                <a:spcPct val="0"/>
              </a:spcAft>
              <a:buFont typeface="Arial" charset="0"/>
              <a:buChar char="•"/>
              <a:defRPr>
                <a:solidFill>
                  <a:schemeClr val="tx1"/>
                </a:solidFill>
                <a:latin typeface="Calibri" charset="0"/>
                <a:ea typeface="宋体" charset="-122"/>
              </a:defRPr>
            </a:lvl6pPr>
            <a:lvl7pPr marL="2971800" indent="-228600" eaLnBrk="0" fontAlgn="base" hangingPunct="0">
              <a:lnSpc>
                <a:spcPct val="90000"/>
              </a:lnSpc>
              <a:spcBef>
                <a:spcPts val="500"/>
              </a:spcBef>
              <a:spcAft>
                <a:spcPct val="0"/>
              </a:spcAft>
              <a:buFont typeface="Arial" charset="0"/>
              <a:buChar char="•"/>
              <a:defRPr>
                <a:solidFill>
                  <a:schemeClr val="tx1"/>
                </a:solidFill>
                <a:latin typeface="Calibri" charset="0"/>
                <a:ea typeface="宋体" charset="-122"/>
              </a:defRPr>
            </a:lvl7pPr>
            <a:lvl8pPr marL="3429000" indent="-228600" eaLnBrk="0" fontAlgn="base" hangingPunct="0">
              <a:lnSpc>
                <a:spcPct val="90000"/>
              </a:lnSpc>
              <a:spcBef>
                <a:spcPts val="500"/>
              </a:spcBef>
              <a:spcAft>
                <a:spcPct val="0"/>
              </a:spcAft>
              <a:buFont typeface="Arial" charset="0"/>
              <a:buChar char="•"/>
              <a:defRPr>
                <a:solidFill>
                  <a:schemeClr val="tx1"/>
                </a:solidFill>
                <a:latin typeface="Calibri" charset="0"/>
                <a:ea typeface="宋体" charset="-122"/>
              </a:defRPr>
            </a:lvl8pPr>
            <a:lvl9pPr marL="3886200" indent="-228600" eaLnBrk="0" fontAlgn="base" hangingPunct="0">
              <a:lnSpc>
                <a:spcPct val="90000"/>
              </a:lnSpc>
              <a:spcBef>
                <a:spcPts val="500"/>
              </a:spcBef>
              <a:spcAft>
                <a:spcPct val="0"/>
              </a:spcAft>
              <a:buFont typeface="Arial" charset="0"/>
              <a:buChar char="•"/>
              <a:defRPr>
                <a:solidFill>
                  <a:schemeClr val="tx1"/>
                </a:solidFill>
                <a:latin typeface="Calibri" charset="0"/>
                <a:ea typeface="宋体" charset="-122"/>
              </a:defRPr>
            </a:lvl9pPr>
          </a:lstStyle>
          <a:p>
            <a:pPr eaLnBrk="1" hangingPunct="1">
              <a:lnSpc>
                <a:spcPct val="100000"/>
              </a:lnSpc>
              <a:spcBef>
                <a:spcPct val="0"/>
              </a:spcBef>
              <a:buFont typeface="Arial" charset="0"/>
              <a:buNone/>
            </a:pPr>
            <a:r>
              <a:rPr lang="en-US" altLang="zh-CN" sz="3600" dirty="0" err="1">
                <a:latin typeface="Arial" charset="0"/>
              </a:rPr>
              <a:t>hòu</a:t>
            </a:r>
            <a:r>
              <a:rPr lang="en-US" altLang="zh-CN" sz="3600" dirty="0">
                <a:latin typeface="Arial" charset="0"/>
              </a:rPr>
              <a:t>  </a:t>
            </a:r>
            <a:r>
              <a:rPr lang="en-US" altLang="zh-CN" sz="3600" dirty="0" err="1">
                <a:latin typeface="Arial" charset="0"/>
              </a:rPr>
              <a:t>bí</a:t>
            </a:r>
            <a:r>
              <a:rPr lang="en-US" altLang="zh-CN" sz="3600" dirty="0">
                <a:latin typeface="Arial" charset="0"/>
              </a:rPr>
              <a:t>  </a:t>
            </a:r>
            <a:r>
              <a:rPr lang="en-US" altLang="zh-CN" sz="3600" dirty="0" err="1">
                <a:latin typeface="Arial" charset="0"/>
              </a:rPr>
              <a:t>yīn</a:t>
            </a:r>
            <a:r>
              <a:rPr lang="en-US" altLang="zh-CN" sz="3600" dirty="0">
                <a:latin typeface="Arial" charset="0"/>
              </a:rPr>
              <a:t>  </a:t>
            </a:r>
            <a:r>
              <a:rPr lang="en-US" altLang="zh-CN" sz="3600" dirty="0" err="1">
                <a:latin typeface="Arial" charset="0"/>
              </a:rPr>
              <a:t>yùn</a:t>
            </a:r>
            <a:r>
              <a:rPr lang="en-US" altLang="zh-CN" sz="3600" dirty="0">
                <a:latin typeface="Arial" charset="0"/>
              </a:rPr>
              <a:t>  </a:t>
            </a:r>
            <a:r>
              <a:rPr lang="en-US" altLang="zh-CN" sz="3600" dirty="0" err="1">
                <a:latin typeface="Arial" charset="0"/>
              </a:rPr>
              <a:t>mǔ</a:t>
            </a:r>
            <a:endParaRPr lang="en-US" altLang="zh-CN" sz="3600" dirty="0">
              <a:latin typeface="Arial" charset="0"/>
            </a:endParaRPr>
          </a:p>
          <a:p>
            <a:pPr eaLnBrk="1" hangingPunct="1">
              <a:lnSpc>
                <a:spcPct val="100000"/>
              </a:lnSpc>
              <a:spcBef>
                <a:spcPct val="0"/>
              </a:spcBef>
              <a:buFont typeface="Arial" charset="0"/>
              <a:buNone/>
            </a:pPr>
            <a:r>
              <a:rPr lang="zh-CN" altLang="en-US" sz="4400" dirty="0">
                <a:latin typeface="Arial" charset="0"/>
              </a:rPr>
              <a:t>后  鼻 音   韵  母</a:t>
            </a:r>
            <a:r>
              <a:rPr lang="en-US" altLang="zh-CN" sz="4400" dirty="0">
                <a:latin typeface="Arial" charset="0"/>
                <a:sym typeface="Wingdings" charset="2"/>
              </a:rPr>
              <a:t>(back nasal finals)</a:t>
            </a:r>
            <a:endParaRPr lang="zh-CN" altLang="en-US" sz="4400" dirty="0">
              <a:latin typeface="Arial" charset="0"/>
            </a:endParaRPr>
          </a:p>
        </p:txBody>
      </p:sp>
      <p:sp>
        <p:nvSpPr>
          <p:cNvPr id="113667" name="TextBox 2"/>
          <p:cNvSpPr txBox="1">
            <a:spLocks noChangeArrowheads="1"/>
          </p:cNvSpPr>
          <p:nvPr/>
        </p:nvSpPr>
        <p:spPr bwMode="auto">
          <a:xfrm>
            <a:off x="1631951" y="2565401"/>
            <a:ext cx="9720263"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charset="0"/>
              <a:buChar char="•"/>
              <a:defRPr sz="2800">
                <a:solidFill>
                  <a:schemeClr val="tx1"/>
                </a:solidFill>
                <a:latin typeface="Calibri" charset="0"/>
                <a:ea typeface="宋体" charset="-122"/>
              </a:defRPr>
            </a:lvl1pPr>
            <a:lvl2pPr marL="742950" indent="-285750">
              <a:lnSpc>
                <a:spcPct val="90000"/>
              </a:lnSpc>
              <a:spcBef>
                <a:spcPts val="500"/>
              </a:spcBef>
              <a:buFont typeface="Arial" charset="0"/>
              <a:buChar char="•"/>
              <a:defRPr sz="2400">
                <a:solidFill>
                  <a:schemeClr val="tx1"/>
                </a:solidFill>
                <a:latin typeface="Calibri" charset="0"/>
                <a:ea typeface="宋体" charset="-122"/>
              </a:defRPr>
            </a:lvl2pPr>
            <a:lvl3pPr marL="1143000" indent="-228600">
              <a:lnSpc>
                <a:spcPct val="90000"/>
              </a:lnSpc>
              <a:spcBef>
                <a:spcPts val="500"/>
              </a:spcBef>
              <a:buFont typeface="Arial" charset="0"/>
              <a:buChar char="•"/>
              <a:defRPr sz="2000">
                <a:solidFill>
                  <a:schemeClr val="tx1"/>
                </a:solidFill>
                <a:latin typeface="Calibri" charset="0"/>
                <a:ea typeface="宋体" charset="-122"/>
              </a:defRPr>
            </a:lvl3pPr>
            <a:lvl4pPr marL="1600200" indent="-228600">
              <a:lnSpc>
                <a:spcPct val="90000"/>
              </a:lnSpc>
              <a:spcBef>
                <a:spcPts val="500"/>
              </a:spcBef>
              <a:buFont typeface="Arial" charset="0"/>
              <a:buChar char="•"/>
              <a:defRPr>
                <a:solidFill>
                  <a:schemeClr val="tx1"/>
                </a:solidFill>
                <a:latin typeface="Calibri" charset="0"/>
                <a:ea typeface="宋体" charset="-122"/>
              </a:defRPr>
            </a:lvl4pPr>
            <a:lvl5pPr marL="2057400" indent="-228600">
              <a:lnSpc>
                <a:spcPct val="90000"/>
              </a:lnSpc>
              <a:spcBef>
                <a:spcPts val="500"/>
              </a:spcBef>
              <a:buFont typeface="Arial" charset="0"/>
              <a:buChar char="•"/>
              <a:defRPr>
                <a:solidFill>
                  <a:schemeClr val="tx1"/>
                </a:solidFill>
                <a:latin typeface="Calibri" charset="0"/>
                <a:ea typeface="宋体" charset="-122"/>
              </a:defRPr>
            </a:lvl5pPr>
            <a:lvl6pPr marL="2514600" indent="-228600" eaLnBrk="0" fontAlgn="base" hangingPunct="0">
              <a:lnSpc>
                <a:spcPct val="90000"/>
              </a:lnSpc>
              <a:spcBef>
                <a:spcPts val="500"/>
              </a:spcBef>
              <a:spcAft>
                <a:spcPct val="0"/>
              </a:spcAft>
              <a:buFont typeface="Arial" charset="0"/>
              <a:buChar char="•"/>
              <a:defRPr>
                <a:solidFill>
                  <a:schemeClr val="tx1"/>
                </a:solidFill>
                <a:latin typeface="Calibri" charset="0"/>
                <a:ea typeface="宋体" charset="-122"/>
              </a:defRPr>
            </a:lvl6pPr>
            <a:lvl7pPr marL="2971800" indent="-228600" eaLnBrk="0" fontAlgn="base" hangingPunct="0">
              <a:lnSpc>
                <a:spcPct val="90000"/>
              </a:lnSpc>
              <a:spcBef>
                <a:spcPts val="500"/>
              </a:spcBef>
              <a:spcAft>
                <a:spcPct val="0"/>
              </a:spcAft>
              <a:buFont typeface="Arial" charset="0"/>
              <a:buChar char="•"/>
              <a:defRPr>
                <a:solidFill>
                  <a:schemeClr val="tx1"/>
                </a:solidFill>
                <a:latin typeface="Calibri" charset="0"/>
                <a:ea typeface="宋体" charset="-122"/>
              </a:defRPr>
            </a:lvl7pPr>
            <a:lvl8pPr marL="3429000" indent="-228600" eaLnBrk="0" fontAlgn="base" hangingPunct="0">
              <a:lnSpc>
                <a:spcPct val="90000"/>
              </a:lnSpc>
              <a:spcBef>
                <a:spcPts val="500"/>
              </a:spcBef>
              <a:spcAft>
                <a:spcPct val="0"/>
              </a:spcAft>
              <a:buFont typeface="Arial" charset="0"/>
              <a:buChar char="•"/>
              <a:defRPr>
                <a:solidFill>
                  <a:schemeClr val="tx1"/>
                </a:solidFill>
                <a:latin typeface="Calibri" charset="0"/>
                <a:ea typeface="宋体" charset="-122"/>
              </a:defRPr>
            </a:lvl8pPr>
            <a:lvl9pPr marL="3886200" indent="-228600" eaLnBrk="0" fontAlgn="base" hangingPunct="0">
              <a:lnSpc>
                <a:spcPct val="90000"/>
              </a:lnSpc>
              <a:spcBef>
                <a:spcPts val="500"/>
              </a:spcBef>
              <a:spcAft>
                <a:spcPct val="0"/>
              </a:spcAft>
              <a:buFont typeface="Arial" charset="0"/>
              <a:buChar char="•"/>
              <a:defRPr>
                <a:solidFill>
                  <a:schemeClr val="tx1"/>
                </a:solidFill>
                <a:latin typeface="Calibri" charset="0"/>
                <a:ea typeface="宋体" charset="-122"/>
              </a:defRPr>
            </a:lvl9pPr>
          </a:lstStyle>
          <a:p>
            <a:pPr eaLnBrk="1" hangingPunct="1">
              <a:lnSpc>
                <a:spcPct val="100000"/>
              </a:lnSpc>
              <a:spcBef>
                <a:spcPct val="0"/>
              </a:spcBef>
              <a:buFont typeface="Arial" charset="0"/>
              <a:buNone/>
            </a:pPr>
            <a:r>
              <a:rPr lang="en-US" altLang="zh-CN" sz="6000">
                <a:latin typeface="Arial" charset="0"/>
              </a:rPr>
              <a:t>an</a:t>
            </a:r>
            <a:r>
              <a:rPr lang="en-US" altLang="zh-CN" sz="6000">
                <a:solidFill>
                  <a:srgbClr val="FF0000"/>
                </a:solidFill>
                <a:latin typeface="Arial" charset="0"/>
              </a:rPr>
              <a:t>g</a:t>
            </a:r>
            <a:r>
              <a:rPr lang="en-US" altLang="zh-CN" sz="6000">
                <a:latin typeface="Arial" charset="0"/>
              </a:rPr>
              <a:t>  </a:t>
            </a:r>
            <a:r>
              <a:rPr lang="zh-CN" altLang="en-US" sz="6000">
                <a:latin typeface="Arial" charset="0"/>
              </a:rPr>
              <a:t>   </a:t>
            </a:r>
            <a:r>
              <a:rPr lang="en-US" altLang="zh-CN" sz="6000">
                <a:latin typeface="Arial" charset="0"/>
              </a:rPr>
              <a:t>en</a:t>
            </a:r>
            <a:r>
              <a:rPr lang="en-US" altLang="zh-CN" sz="6000">
                <a:solidFill>
                  <a:srgbClr val="FF0000"/>
                </a:solidFill>
                <a:latin typeface="Arial" charset="0"/>
              </a:rPr>
              <a:t>g</a:t>
            </a:r>
            <a:r>
              <a:rPr lang="en-US" altLang="zh-CN" sz="6000">
                <a:latin typeface="Arial" charset="0"/>
              </a:rPr>
              <a:t>     in</a:t>
            </a:r>
            <a:r>
              <a:rPr lang="en-US" altLang="zh-CN" sz="6000">
                <a:solidFill>
                  <a:srgbClr val="FF0000"/>
                </a:solidFill>
                <a:latin typeface="Arial" charset="0"/>
              </a:rPr>
              <a:t>g</a:t>
            </a:r>
            <a:r>
              <a:rPr lang="en-US" altLang="zh-CN" sz="6000">
                <a:latin typeface="Arial" charset="0"/>
              </a:rPr>
              <a:t>   </a:t>
            </a:r>
            <a:r>
              <a:rPr lang="zh-CN" altLang="en-US" sz="6000">
                <a:latin typeface="Arial" charset="0"/>
              </a:rPr>
              <a:t>   </a:t>
            </a:r>
            <a:r>
              <a:rPr lang="en-US" altLang="zh-CN" sz="6000">
                <a:latin typeface="Arial" charset="0"/>
              </a:rPr>
              <a:t>on</a:t>
            </a:r>
            <a:r>
              <a:rPr lang="en-US" altLang="zh-CN" sz="6000">
                <a:solidFill>
                  <a:srgbClr val="FF0000"/>
                </a:solidFill>
                <a:latin typeface="Arial" charset="0"/>
              </a:rPr>
              <a:t>g</a:t>
            </a:r>
          </a:p>
          <a:p>
            <a:pPr eaLnBrk="1" hangingPunct="1">
              <a:lnSpc>
                <a:spcPct val="100000"/>
              </a:lnSpc>
              <a:spcBef>
                <a:spcPct val="0"/>
              </a:spcBef>
              <a:buFont typeface="Arial" charset="0"/>
              <a:buNone/>
            </a:pPr>
            <a:r>
              <a:rPr lang="en-US" altLang="zh-CN" sz="6000">
                <a:latin typeface="Arial" charset="0"/>
              </a:rPr>
              <a:t>ian</a:t>
            </a:r>
            <a:r>
              <a:rPr lang="en-US" altLang="zh-CN" sz="6000">
                <a:solidFill>
                  <a:srgbClr val="FF0000"/>
                </a:solidFill>
                <a:latin typeface="Arial" charset="0"/>
              </a:rPr>
              <a:t>g</a:t>
            </a:r>
            <a:r>
              <a:rPr lang="en-US" altLang="zh-CN" sz="6000">
                <a:latin typeface="Arial" charset="0"/>
              </a:rPr>
              <a:t>    uen</a:t>
            </a:r>
            <a:r>
              <a:rPr lang="en-US" altLang="zh-CN" sz="6000">
                <a:solidFill>
                  <a:srgbClr val="FF0000"/>
                </a:solidFill>
                <a:latin typeface="Arial" charset="0"/>
              </a:rPr>
              <a:t>g             </a:t>
            </a:r>
            <a:r>
              <a:rPr lang="en-US" altLang="zh-CN" sz="6000">
                <a:latin typeface="Arial" charset="0"/>
              </a:rPr>
              <a:t>ion</a:t>
            </a:r>
            <a:r>
              <a:rPr lang="en-US" altLang="zh-CN" sz="6000">
                <a:solidFill>
                  <a:srgbClr val="FF0000"/>
                </a:solidFill>
                <a:latin typeface="Arial" charset="0"/>
              </a:rPr>
              <a:t>g</a:t>
            </a:r>
            <a:endParaRPr lang="en-US" altLang="zh-CN" sz="6000">
              <a:latin typeface="Arial" charset="0"/>
            </a:endParaRPr>
          </a:p>
          <a:p>
            <a:pPr eaLnBrk="1" hangingPunct="1">
              <a:lnSpc>
                <a:spcPct val="100000"/>
              </a:lnSpc>
              <a:spcBef>
                <a:spcPct val="0"/>
              </a:spcBef>
              <a:buFont typeface="Arial" charset="0"/>
              <a:buNone/>
            </a:pPr>
            <a:r>
              <a:rPr lang="en-US" altLang="zh-CN" sz="6000">
                <a:latin typeface="Arial" charset="0"/>
              </a:rPr>
              <a:t>uan</a:t>
            </a:r>
            <a:r>
              <a:rPr lang="en-US" altLang="zh-CN" sz="6000">
                <a:solidFill>
                  <a:srgbClr val="FF0000"/>
                </a:solidFill>
                <a:latin typeface="Arial" charset="0"/>
              </a:rPr>
              <a:t>g</a:t>
            </a:r>
            <a:endParaRPr lang="zh-CN" altLang="en-US" sz="6000">
              <a:latin typeface="Arial" charset="0"/>
            </a:endParaRPr>
          </a:p>
        </p:txBody>
      </p:sp>
    </p:spTree>
    <p:extLst>
      <p:ext uri="{BB962C8B-B14F-4D97-AF65-F5344CB8AC3E}">
        <p14:creationId xmlns:p14="http://schemas.microsoft.com/office/powerpoint/2010/main" val="1392377956"/>
      </p:ext>
    </p:extLst>
  </p:cSld>
  <p:clrMapOvr>
    <a:masterClrMapping/>
  </p:clrMapOvr>
  <p:transition spd="slow"/>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标题 1"/>
          <p:cNvSpPr>
            <a:spLocks noGrp="1"/>
          </p:cNvSpPr>
          <p:nvPr>
            <p:ph type="ctrTitle"/>
          </p:nvPr>
        </p:nvSpPr>
        <p:spPr/>
        <p:txBody>
          <a:bodyPr/>
          <a:lstStyle/>
          <a:p>
            <a:pPr eaLnBrk="1" hangingPunct="1"/>
            <a:r>
              <a:rPr lang="en-US" altLang="zh-CN"/>
              <a:t>ang</a:t>
            </a:r>
            <a:endParaRPr lang="zh-CN" altLang="en-US"/>
          </a:p>
        </p:txBody>
      </p:sp>
      <p:sp>
        <p:nvSpPr>
          <p:cNvPr id="114691" name="副标题 2"/>
          <p:cNvSpPr>
            <a:spLocks noGrp="1"/>
          </p:cNvSpPr>
          <p:nvPr>
            <p:ph type="subTitle" idx="1"/>
          </p:nvPr>
        </p:nvSpPr>
        <p:spPr>
          <a:xfrm>
            <a:off x="1524000" y="3509964"/>
            <a:ext cx="9144000" cy="1747837"/>
          </a:xfrm>
        </p:spPr>
        <p:txBody>
          <a:bodyPr/>
          <a:lstStyle/>
          <a:p>
            <a:pPr eaLnBrk="1" hangingPunct="1"/>
            <a:r>
              <a:rPr lang="en-US" altLang="zh-CN" sz="4000"/>
              <a:t>(like the sound of "under" or "rang' )</a:t>
            </a:r>
          </a:p>
          <a:p>
            <a:pPr eaLnBrk="1" hangingPunct="1"/>
            <a:r>
              <a:rPr lang="en-US" altLang="zh-CN" sz="4000"/>
              <a:t>pànɡ   mánɡ   zhānɡ   shànɡ kè   rànɡ   zānɡ </a:t>
            </a:r>
            <a:endParaRPr lang="zh-CN" altLang="en-US" sz="4000"/>
          </a:p>
          <a:p>
            <a:pPr eaLnBrk="1" hangingPunct="1"/>
            <a:r>
              <a:rPr lang="zh-CN" altLang="en-US" sz="4000"/>
              <a:t>胖     忙     张      上    课   让     脏 </a:t>
            </a:r>
            <a:r>
              <a:rPr lang="en-US" altLang="zh-CN" sz="4000"/>
              <a:t> </a:t>
            </a:r>
            <a:endParaRPr lang="zh-CN" altLang="zh-CN" sz="4000"/>
          </a:p>
        </p:txBody>
      </p:sp>
    </p:spTree>
    <p:extLst>
      <p:ext uri="{BB962C8B-B14F-4D97-AF65-F5344CB8AC3E}">
        <p14:creationId xmlns:p14="http://schemas.microsoft.com/office/powerpoint/2010/main" val="2013932203"/>
      </p:ext>
    </p:extLst>
  </p:cSld>
  <p:clrMapOvr>
    <a:masterClrMapping/>
  </p:clrMapOvr>
  <p:transition spd="slow"/>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标题 1"/>
          <p:cNvSpPr>
            <a:spLocks noGrp="1"/>
          </p:cNvSpPr>
          <p:nvPr>
            <p:ph type="ctrTitle"/>
          </p:nvPr>
        </p:nvSpPr>
        <p:spPr/>
        <p:txBody>
          <a:bodyPr/>
          <a:lstStyle/>
          <a:p>
            <a:pPr eaLnBrk="1" hangingPunct="1"/>
            <a:r>
              <a:rPr lang="en-US" altLang="zh-CN"/>
              <a:t>eng</a:t>
            </a:r>
            <a:endParaRPr lang="zh-CN" altLang="en-US"/>
          </a:p>
        </p:txBody>
      </p:sp>
      <p:sp>
        <p:nvSpPr>
          <p:cNvPr id="115715" name="副标题 2"/>
          <p:cNvSpPr>
            <a:spLocks noGrp="1"/>
          </p:cNvSpPr>
          <p:nvPr>
            <p:ph type="subTitle" idx="1"/>
          </p:nvPr>
        </p:nvSpPr>
        <p:spPr/>
        <p:txBody>
          <a:bodyPr/>
          <a:lstStyle/>
          <a:p>
            <a:pPr eaLnBrk="1" hangingPunct="1"/>
            <a:r>
              <a:rPr lang="en-US" altLang="zh-CN" sz="4000"/>
              <a:t>-eng (like the "ung" in "lung")</a:t>
            </a:r>
          </a:p>
          <a:p>
            <a:pPr eaLnBrk="1" hangingPunct="1"/>
            <a:r>
              <a:rPr lang="en-US" altLang="zh-CN" sz="4000"/>
              <a:t>fēnɡ   nénɡ   xué shenɡ  </a:t>
            </a:r>
            <a:endParaRPr lang="zh-CN" altLang="en-US" sz="4000"/>
          </a:p>
          <a:p>
            <a:pPr eaLnBrk="1" hangingPunct="1"/>
            <a:r>
              <a:rPr lang="zh-CN" altLang="en-US" sz="4000"/>
              <a:t>风     能     学  生 </a:t>
            </a:r>
            <a:r>
              <a:rPr lang="en-US" altLang="zh-CN" sz="4000"/>
              <a:t> </a:t>
            </a:r>
            <a:endParaRPr lang="zh-CN" altLang="zh-CN" sz="4000"/>
          </a:p>
        </p:txBody>
      </p:sp>
    </p:spTree>
    <p:extLst>
      <p:ext uri="{BB962C8B-B14F-4D97-AF65-F5344CB8AC3E}">
        <p14:creationId xmlns:p14="http://schemas.microsoft.com/office/powerpoint/2010/main" val="207254540"/>
      </p:ext>
    </p:extLst>
  </p:cSld>
  <p:clrMapOvr>
    <a:masterClrMapping/>
  </p:clrMapOvr>
  <p:transition spd="slow"/>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标题 1"/>
          <p:cNvSpPr>
            <a:spLocks noGrp="1"/>
          </p:cNvSpPr>
          <p:nvPr>
            <p:ph type="ctrTitle"/>
          </p:nvPr>
        </p:nvSpPr>
        <p:spPr>
          <a:xfrm>
            <a:off x="1268819" y="0"/>
            <a:ext cx="9144000" cy="2387600"/>
          </a:xfrm>
        </p:spPr>
        <p:txBody>
          <a:bodyPr/>
          <a:lstStyle/>
          <a:p>
            <a:pPr eaLnBrk="1" hangingPunct="1"/>
            <a:r>
              <a:rPr lang="en-US" altLang="zh-CN"/>
              <a:t>ing</a:t>
            </a:r>
            <a:endParaRPr lang="zh-CN" altLang="en-US" dirty="0"/>
          </a:p>
        </p:txBody>
      </p:sp>
      <p:sp>
        <p:nvSpPr>
          <p:cNvPr id="116739" name="副标题 2"/>
          <p:cNvSpPr>
            <a:spLocks noGrp="1"/>
          </p:cNvSpPr>
          <p:nvPr>
            <p:ph type="subTitle" idx="1"/>
          </p:nvPr>
        </p:nvSpPr>
        <p:spPr>
          <a:xfrm>
            <a:off x="2597483" y="2694284"/>
            <a:ext cx="6858000" cy="1655762"/>
          </a:xfrm>
        </p:spPr>
        <p:txBody>
          <a:bodyPr/>
          <a:lstStyle/>
          <a:p>
            <a:pPr eaLnBrk="1" hangingPunct="1"/>
            <a:r>
              <a:rPr lang="en-US" altLang="zh-CN" sz="4000" dirty="0"/>
              <a:t>-</a:t>
            </a:r>
            <a:r>
              <a:rPr lang="en-US" altLang="zh-CN" sz="4000" dirty="0" err="1"/>
              <a:t>ing</a:t>
            </a:r>
            <a:r>
              <a:rPr lang="en-US" altLang="zh-CN" sz="4000" dirty="0"/>
              <a:t> (like "sing")</a:t>
            </a:r>
          </a:p>
          <a:p>
            <a:pPr eaLnBrk="1" hangingPunct="1"/>
            <a:r>
              <a:rPr lang="en-US" altLang="zh-CN" sz="4000" dirty="0" err="1"/>
              <a:t>mínɡ</a:t>
            </a:r>
            <a:r>
              <a:rPr lang="en-US" altLang="zh-CN" sz="4000" dirty="0"/>
              <a:t> </a:t>
            </a:r>
            <a:r>
              <a:rPr lang="en-US" altLang="zh-CN" sz="4000" dirty="0" err="1"/>
              <a:t>zi</a:t>
            </a:r>
            <a:r>
              <a:rPr lang="en-US" altLang="zh-CN" sz="4000" dirty="0"/>
              <a:t>   </a:t>
            </a:r>
            <a:r>
              <a:rPr lang="en-US" altLang="zh-CN" sz="4000" dirty="0" err="1"/>
              <a:t>tīnɡ</a:t>
            </a:r>
            <a:r>
              <a:rPr lang="en-US" altLang="zh-CN" sz="4000" dirty="0"/>
              <a:t>  </a:t>
            </a:r>
            <a:endParaRPr lang="zh-CN" altLang="en-US" sz="4000" dirty="0"/>
          </a:p>
          <a:p>
            <a:pPr eaLnBrk="1" hangingPunct="1"/>
            <a:r>
              <a:rPr lang="zh-CN" altLang="en-US" sz="4000" dirty="0"/>
              <a:t>名   字   听    </a:t>
            </a:r>
          </a:p>
          <a:p>
            <a:pPr eaLnBrk="1" hangingPunct="1"/>
            <a:r>
              <a:rPr lang="en-US" altLang="zh-CN" sz="4000" dirty="0" err="1"/>
              <a:t>nǐ</a:t>
            </a:r>
            <a:r>
              <a:rPr lang="zh-CN" altLang="en-US" sz="4000" dirty="0"/>
              <a:t> </a:t>
            </a:r>
            <a:r>
              <a:rPr lang="en-US" altLang="zh-CN" sz="4000" dirty="0" err="1"/>
              <a:t>jiào</a:t>
            </a:r>
            <a:r>
              <a:rPr lang="en-US" altLang="zh-CN" sz="4000" dirty="0"/>
              <a:t> </a:t>
            </a:r>
            <a:r>
              <a:rPr lang="en-US" altLang="zh-CN" sz="4000" dirty="0" err="1"/>
              <a:t>shén</a:t>
            </a:r>
            <a:r>
              <a:rPr lang="en-US" altLang="zh-CN" sz="4000" dirty="0"/>
              <a:t> me </a:t>
            </a:r>
            <a:r>
              <a:rPr lang="en-US" altLang="zh-CN" sz="4000" dirty="0" err="1"/>
              <a:t>mínɡ</a:t>
            </a:r>
            <a:r>
              <a:rPr lang="en-US" altLang="zh-CN" sz="4000" dirty="0"/>
              <a:t> </a:t>
            </a:r>
            <a:r>
              <a:rPr lang="en-US" altLang="zh-CN" sz="4000" dirty="0" err="1"/>
              <a:t>zi</a:t>
            </a:r>
            <a:r>
              <a:rPr lang="en-US" altLang="zh-CN" sz="4000" dirty="0"/>
              <a:t> </a:t>
            </a:r>
            <a:r>
              <a:rPr lang="zh-CN" altLang="en-US" sz="4000" dirty="0"/>
              <a:t>？ </a:t>
            </a:r>
          </a:p>
          <a:p>
            <a:pPr eaLnBrk="1" hangingPunct="1"/>
            <a:r>
              <a:rPr lang="zh-CN" altLang="en-US" sz="4000" dirty="0"/>
              <a:t>你 叫   什   么 名   字 ？ </a:t>
            </a:r>
            <a:r>
              <a:rPr lang="en-US" altLang="zh-CN" sz="4000" dirty="0"/>
              <a:t> </a:t>
            </a:r>
            <a:endParaRPr lang="zh-CN" altLang="zh-CN" sz="4000" dirty="0"/>
          </a:p>
        </p:txBody>
      </p:sp>
    </p:spTree>
    <p:extLst>
      <p:ext uri="{BB962C8B-B14F-4D97-AF65-F5344CB8AC3E}">
        <p14:creationId xmlns:p14="http://schemas.microsoft.com/office/powerpoint/2010/main" val="1415632338"/>
      </p:ext>
    </p:extLst>
  </p:cSld>
  <p:clrMapOvr>
    <a:masterClrMapping/>
  </p:clrMapOvr>
  <p:transition spd="slow"/>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标题 1"/>
          <p:cNvSpPr>
            <a:spLocks noGrp="1"/>
          </p:cNvSpPr>
          <p:nvPr>
            <p:ph type="ctrTitle"/>
          </p:nvPr>
        </p:nvSpPr>
        <p:spPr/>
        <p:txBody>
          <a:bodyPr/>
          <a:lstStyle/>
          <a:p>
            <a:pPr eaLnBrk="1" hangingPunct="1"/>
            <a:r>
              <a:rPr lang="en-US" altLang="zh-CN"/>
              <a:t>ong</a:t>
            </a:r>
            <a:endParaRPr lang="zh-CN" altLang="en-US"/>
          </a:p>
        </p:txBody>
      </p:sp>
      <p:sp>
        <p:nvSpPr>
          <p:cNvPr id="117763" name="副标题 2"/>
          <p:cNvSpPr>
            <a:spLocks noGrp="1"/>
          </p:cNvSpPr>
          <p:nvPr>
            <p:ph type="subTitle" idx="1"/>
          </p:nvPr>
        </p:nvSpPr>
        <p:spPr>
          <a:xfrm>
            <a:off x="1557338" y="3933826"/>
            <a:ext cx="8424862" cy="1655763"/>
          </a:xfrm>
        </p:spPr>
        <p:txBody>
          <a:bodyPr/>
          <a:lstStyle/>
          <a:p>
            <a:pPr eaLnBrk="1" hangingPunct="1"/>
            <a:r>
              <a:rPr lang="en-US" altLang="zh-CN" sz="4000"/>
              <a:t>ong (like the "ung" in "lung" with a slight "oo" sound</a:t>
            </a:r>
            <a:r>
              <a:rPr lang="en-US" altLang="zh-CN"/>
              <a:t>) </a:t>
            </a:r>
          </a:p>
          <a:p>
            <a:pPr eaLnBrk="1" hangingPunct="1"/>
            <a:r>
              <a:rPr lang="en-US" altLang="zh-CN" sz="4000"/>
              <a:t>yònɡ   dōnɡ   ɡōnɡ zuò   zhōnɡ ɡuó  </a:t>
            </a:r>
            <a:endParaRPr lang="zh-CN" altLang="en-US" sz="4000"/>
          </a:p>
          <a:p>
            <a:pPr eaLnBrk="1" hangingPunct="1"/>
            <a:r>
              <a:rPr lang="zh-CN" altLang="en-US" sz="4000"/>
              <a:t>用     东     工   作    中    国 </a:t>
            </a:r>
            <a:endParaRPr lang="zh-CN" altLang="zh-CN" sz="4000"/>
          </a:p>
        </p:txBody>
      </p:sp>
    </p:spTree>
    <p:extLst>
      <p:ext uri="{BB962C8B-B14F-4D97-AF65-F5344CB8AC3E}">
        <p14:creationId xmlns:p14="http://schemas.microsoft.com/office/powerpoint/2010/main" val="1272823259"/>
      </p:ext>
    </p:extLst>
  </p:cSld>
  <p:clrMapOvr>
    <a:masterClrMapping/>
  </p:clrMapOvr>
  <p:transition spd="slow"/>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标题 1"/>
          <p:cNvSpPr>
            <a:spLocks noGrp="1"/>
          </p:cNvSpPr>
          <p:nvPr>
            <p:ph type="ctrTitle"/>
          </p:nvPr>
        </p:nvSpPr>
        <p:spPr/>
        <p:txBody>
          <a:bodyPr/>
          <a:lstStyle/>
          <a:p>
            <a:pPr eaLnBrk="1" hangingPunct="1"/>
            <a:r>
              <a:rPr lang="en-US" altLang="zh-CN"/>
              <a:t>iang</a:t>
            </a:r>
            <a:endParaRPr lang="zh-CN" altLang="en-US"/>
          </a:p>
        </p:txBody>
      </p:sp>
      <p:sp>
        <p:nvSpPr>
          <p:cNvPr id="118787" name="副标题 2"/>
          <p:cNvSpPr>
            <a:spLocks noGrp="1"/>
          </p:cNvSpPr>
          <p:nvPr>
            <p:ph type="subTitle" idx="1"/>
          </p:nvPr>
        </p:nvSpPr>
        <p:spPr/>
        <p:txBody>
          <a:bodyPr/>
          <a:lstStyle/>
          <a:p>
            <a:pPr eaLnBrk="1" hangingPunct="1"/>
            <a:r>
              <a:rPr lang="en-US" altLang="zh-CN" sz="4000" b="1"/>
              <a:t>(-i followed by ang) </a:t>
            </a:r>
            <a:endParaRPr lang="zh-CN" altLang="en-US" sz="4000"/>
          </a:p>
        </p:txBody>
      </p:sp>
    </p:spTree>
    <p:extLst>
      <p:ext uri="{BB962C8B-B14F-4D97-AF65-F5344CB8AC3E}">
        <p14:creationId xmlns:p14="http://schemas.microsoft.com/office/powerpoint/2010/main" val="1564498689"/>
      </p:ext>
    </p:extLst>
  </p:cSld>
  <p:clrMapOvr>
    <a:masterClrMapping/>
  </p:clrMapOvr>
  <p:transition spd="slow"/>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标题 1"/>
          <p:cNvSpPr>
            <a:spLocks noGrp="1"/>
          </p:cNvSpPr>
          <p:nvPr>
            <p:ph type="ctrTitle"/>
          </p:nvPr>
        </p:nvSpPr>
        <p:spPr/>
        <p:txBody>
          <a:bodyPr/>
          <a:lstStyle/>
          <a:p>
            <a:pPr eaLnBrk="1" hangingPunct="1"/>
            <a:r>
              <a:rPr lang="en-US" altLang="zh-CN"/>
              <a:t>uang</a:t>
            </a:r>
            <a:endParaRPr lang="zh-CN" altLang="en-US"/>
          </a:p>
        </p:txBody>
      </p:sp>
      <p:sp>
        <p:nvSpPr>
          <p:cNvPr id="119811" name="副标题 2"/>
          <p:cNvSpPr>
            <a:spLocks noGrp="1"/>
          </p:cNvSpPr>
          <p:nvPr>
            <p:ph type="subTitle" idx="1"/>
          </p:nvPr>
        </p:nvSpPr>
        <p:spPr/>
        <p:txBody>
          <a:bodyPr/>
          <a:lstStyle/>
          <a:p>
            <a:pPr eaLnBrk="1" hangingPunct="1"/>
            <a:r>
              <a:rPr lang="en-US" altLang="zh-CN" sz="4000" b="1"/>
              <a:t>-uang (like wang in "twang") </a:t>
            </a:r>
            <a:endParaRPr lang="zh-CN" altLang="zh-CN" sz="4000"/>
          </a:p>
        </p:txBody>
      </p:sp>
    </p:spTree>
    <p:extLst>
      <p:ext uri="{BB962C8B-B14F-4D97-AF65-F5344CB8AC3E}">
        <p14:creationId xmlns:p14="http://schemas.microsoft.com/office/powerpoint/2010/main" val="991410601"/>
      </p:ext>
    </p:extLst>
  </p:cSld>
  <p:clrMapOvr>
    <a:masterClrMapping/>
  </p:clrMapOvr>
  <p:transition spd="slow"/>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标题 1"/>
          <p:cNvSpPr>
            <a:spLocks noGrp="1"/>
          </p:cNvSpPr>
          <p:nvPr>
            <p:ph type="ctrTitle"/>
          </p:nvPr>
        </p:nvSpPr>
        <p:spPr/>
        <p:txBody>
          <a:bodyPr/>
          <a:lstStyle/>
          <a:p>
            <a:pPr eaLnBrk="1" hangingPunct="1"/>
            <a:r>
              <a:rPr lang="en-US" altLang="zh-CN"/>
              <a:t>ueng</a:t>
            </a:r>
            <a:endParaRPr lang="zh-CN" altLang="en-US"/>
          </a:p>
        </p:txBody>
      </p:sp>
      <p:sp>
        <p:nvSpPr>
          <p:cNvPr id="120835" name="副标题 2"/>
          <p:cNvSpPr>
            <a:spLocks noGrp="1"/>
          </p:cNvSpPr>
          <p:nvPr>
            <p:ph type="subTitle" idx="1"/>
          </p:nvPr>
        </p:nvSpPr>
        <p:spPr/>
        <p:txBody>
          <a:bodyPr/>
          <a:lstStyle/>
          <a:p>
            <a:pPr eaLnBrk="1" hangingPunct="1"/>
            <a:r>
              <a:rPr lang="en-US" altLang="zh-CN" sz="4000"/>
              <a:t>u after with eng</a:t>
            </a:r>
            <a:endParaRPr lang="zh-CN" altLang="en-US" sz="4000"/>
          </a:p>
        </p:txBody>
      </p:sp>
    </p:spTree>
    <p:extLst>
      <p:ext uri="{BB962C8B-B14F-4D97-AF65-F5344CB8AC3E}">
        <p14:creationId xmlns:p14="http://schemas.microsoft.com/office/powerpoint/2010/main" val="1099518146"/>
      </p:ext>
    </p:extLst>
  </p:cSld>
  <p:clrMapOvr>
    <a:masterClrMapping/>
  </p:clrMapOvr>
  <p:transition spd="slow"/>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标题 1"/>
          <p:cNvSpPr>
            <a:spLocks noGrp="1"/>
          </p:cNvSpPr>
          <p:nvPr>
            <p:ph type="ctrTitle"/>
          </p:nvPr>
        </p:nvSpPr>
        <p:spPr/>
        <p:txBody>
          <a:bodyPr/>
          <a:lstStyle/>
          <a:p>
            <a:pPr eaLnBrk="1" hangingPunct="1"/>
            <a:r>
              <a:rPr lang="en-US" altLang="zh-CN"/>
              <a:t>iong</a:t>
            </a:r>
            <a:endParaRPr lang="zh-CN" altLang="en-US"/>
          </a:p>
        </p:txBody>
      </p:sp>
      <p:sp>
        <p:nvSpPr>
          <p:cNvPr id="121859" name="副标题 2"/>
          <p:cNvSpPr>
            <a:spLocks noGrp="1"/>
          </p:cNvSpPr>
          <p:nvPr>
            <p:ph type="subTitle" idx="1"/>
          </p:nvPr>
        </p:nvSpPr>
        <p:spPr/>
        <p:txBody>
          <a:bodyPr/>
          <a:lstStyle/>
          <a:p>
            <a:pPr eaLnBrk="1" hangingPunct="1"/>
            <a:r>
              <a:rPr lang="en-US" altLang="zh-CN" sz="4000"/>
              <a:t> (i merged with ong)</a:t>
            </a:r>
            <a:endParaRPr lang="zh-CN" altLang="en-US" sz="4000"/>
          </a:p>
        </p:txBody>
      </p:sp>
    </p:spTree>
    <p:extLst>
      <p:ext uri="{BB962C8B-B14F-4D97-AF65-F5344CB8AC3E}">
        <p14:creationId xmlns:p14="http://schemas.microsoft.com/office/powerpoint/2010/main" val="428279801"/>
      </p:ext>
    </p:extLst>
  </p:cSld>
  <p:clrMapOvr>
    <a:masterClrMapping/>
  </p:clrMapOvr>
  <p:transition spd="slow"/>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TextBox 1"/>
          <p:cNvSpPr txBox="1">
            <a:spLocks noChangeArrowheads="1"/>
          </p:cNvSpPr>
          <p:nvPr/>
        </p:nvSpPr>
        <p:spPr bwMode="auto">
          <a:xfrm>
            <a:off x="1752600" y="685800"/>
            <a:ext cx="86106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charset="0"/>
              <a:buChar char="•"/>
              <a:defRPr sz="2800">
                <a:solidFill>
                  <a:schemeClr val="tx1"/>
                </a:solidFill>
                <a:latin typeface="Calibri" charset="0"/>
                <a:ea typeface="宋体" charset="-122"/>
              </a:defRPr>
            </a:lvl1pPr>
            <a:lvl2pPr marL="742950" indent="-285750">
              <a:lnSpc>
                <a:spcPct val="90000"/>
              </a:lnSpc>
              <a:spcBef>
                <a:spcPts val="500"/>
              </a:spcBef>
              <a:buFont typeface="Arial" charset="0"/>
              <a:buChar char="•"/>
              <a:defRPr sz="2400">
                <a:solidFill>
                  <a:schemeClr val="tx1"/>
                </a:solidFill>
                <a:latin typeface="Calibri" charset="0"/>
                <a:ea typeface="宋体" charset="-122"/>
              </a:defRPr>
            </a:lvl2pPr>
            <a:lvl3pPr marL="1143000" indent="-228600">
              <a:lnSpc>
                <a:spcPct val="90000"/>
              </a:lnSpc>
              <a:spcBef>
                <a:spcPts val="500"/>
              </a:spcBef>
              <a:buFont typeface="Arial" charset="0"/>
              <a:buChar char="•"/>
              <a:defRPr sz="2000">
                <a:solidFill>
                  <a:schemeClr val="tx1"/>
                </a:solidFill>
                <a:latin typeface="Calibri" charset="0"/>
                <a:ea typeface="宋体" charset="-122"/>
              </a:defRPr>
            </a:lvl3pPr>
            <a:lvl4pPr marL="1600200" indent="-228600">
              <a:lnSpc>
                <a:spcPct val="90000"/>
              </a:lnSpc>
              <a:spcBef>
                <a:spcPts val="500"/>
              </a:spcBef>
              <a:buFont typeface="Arial" charset="0"/>
              <a:buChar char="•"/>
              <a:defRPr>
                <a:solidFill>
                  <a:schemeClr val="tx1"/>
                </a:solidFill>
                <a:latin typeface="Calibri" charset="0"/>
                <a:ea typeface="宋体" charset="-122"/>
              </a:defRPr>
            </a:lvl4pPr>
            <a:lvl5pPr marL="2057400" indent="-228600">
              <a:lnSpc>
                <a:spcPct val="90000"/>
              </a:lnSpc>
              <a:spcBef>
                <a:spcPts val="500"/>
              </a:spcBef>
              <a:buFont typeface="Arial" charset="0"/>
              <a:buChar char="•"/>
              <a:defRPr>
                <a:solidFill>
                  <a:schemeClr val="tx1"/>
                </a:solidFill>
                <a:latin typeface="Calibri" charset="0"/>
                <a:ea typeface="宋体" charset="-122"/>
              </a:defRPr>
            </a:lvl5pPr>
            <a:lvl6pPr marL="2514600" indent="-228600" eaLnBrk="0" fontAlgn="base" hangingPunct="0">
              <a:lnSpc>
                <a:spcPct val="90000"/>
              </a:lnSpc>
              <a:spcBef>
                <a:spcPts val="500"/>
              </a:spcBef>
              <a:spcAft>
                <a:spcPct val="0"/>
              </a:spcAft>
              <a:buFont typeface="Arial" charset="0"/>
              <a:buChar char="•"/>
              <a:defRPr>
                <a:solidFill>
                  <a:schemeClr val="tx1"/>
                </a:solidFill>
                <a:latin typeface="Calibri" charset="0"/>
                <a:ea typeface="宋体" charset="-122"/>
              </a:defRPr>
            </a:lvl6pPr>
            <a:lvl7pPr marL="2971800" indent="-228600" eaLnBrk="0" fontAlgn="base" hangingPunct="0">
              <a:lnSpc>
                <a:spcPct val="90000"/>
              </a:lnSpc>
              <a:spcBef>
                <a:spcPts val="500"/>
              </a:spcBef>
              <a:spcAft>
                <a:spcPct val="0"/>
              </a:spcAft>
              <a:buFont typeface="Arial" charset="0"/>
              <a:buChar char="•"/>
              <a:defRPr>
                <a:solidFill>
                  <a:schemeClr val="tx1"/>
                </a:solidFill>
                <a:latin typeface="Calibri" charset="0"/>
                <a:ea typeface="宋体" charset="-122"/>
              </a:defRPr>
            </a:lvl7pPr>
            <a:lvl8pPr marL="3429000" indent="-228600" eaLnBrk="0" fontAlgn="base" hangingPunct="0">
              <a:lnSpc>
                <a:spcPct val="90000"/>
              </a:lnSpc>
              <a:spcBef>
                <a:spcPts val="500"/>
              </a:spcBef>
              <a:spcAft>
                <a:spcPct val="0"/>
              </a:spcAft>
              <a:buFont typeface="Arial" charset="0"/>
              <a:buChar char="•"/>
              <a:defRPr>
                <a:solidFill>
                  <a:schemeClr val="tx1"/>
                </a:solidFill>
                <a:latin typeface="Calibri" charset="0"/>
                <a:ea typeface="宋体" charset="-122"/>
              </a:defRPr>
            </a:lvl8pPr>
            <a:lvl9pPr marL="3886200" indent="-228600" eaLnBrk="0" fontAlgn="base" hangingPunct="0">
              <a:lnSpc>
                <a:spcPct val="90000"/>
              </a:lnSpc>
              <a:spcBef>
                <a:spcPts val="500"/>
              </a:spcBef>
              <a:spcAft>
                <a:spcPct val="0"/>
              </a:spcAft>
              <a:buFont typeface="Arial" charset="0"/>
              <a:buChar char="•"/>
              <a:defRPr>
                <a:solidFill>
                  <a:schemeClr val="tx1"/>
                </a:solidFill>
                <a:latin typeface="Calibri" charset="0"/>
                <a:ea typeface="宋体" charset="-122"/>
              </a:defRPr>
            </a:lvl9pPr>
          </a:lstStyle>
          <a:p>
            <a:pPr eaLnBrk="1" hangingPunct="1">
              <a:lnSpc>
                <a:spcPct val="100000"/>
              </a:lnSpc>
              <a:spcBef>
                <a:spcPct val="0"/>
              </a:spcBef>
              <a:buFont typeface="Arial" charset="0"/>
              <a:buNone/>
            </a:pPr>
            <a:r>
              <a:rPr lang="en-US" altLang="zh-CN">
                <a:latin typeface="Arial" charset="0"/>
              </a:rPr>
              <a:t>tè   shū  yuán  yīn  yùn  mǔ</a:t>
            </a:r>
          </a:p>
          <a:p>
            <a:pPr eaLnBrk="1" hangingPunct="1">
              <a:lnSpc>
                <a:spcPct val="100000"/>
              </a:lnSpc>
              <a:spcBef>
                <a:spcPct val="0"/>
              </a:spcBef>
              <a:buFont typeface="Arial" charset="0"/>
              <a:buNone/>
            </a:pPr>
            <a:r>
              <a:rPr lang="zh-CN" altLang="en-US" sz="4400">
                <a:latin typeface="Arial" charset="0"/>
              </a:rPr>
              <a:t>特殊  元  音 韵 母</a:t>
            </a:r>
            <a:r>
              <a:rPr lang="en-US" altLang="zh-CN" sz="4400">
                <a:latin typeface="Arial" charset="0"/>
                <a:sym typeface="Wingdings" charset="2"/>
              </a:rPr>
              <a:t>( special finals</a:t>
            </a:r>
            <a:r>
              <a:rPr lang="zh-CN" altLang="en-US" sz="4400">
                <a:latin typeface="Arial" charset="0"/>
              </a:rPr>
              <a:t>）</a:t>
            </a:r>
          </a:p>
        </p:txBody>
      </p:sp>
      <p:sp>
        <p:nvSpPr>
          <p:cNvPr id="122883" name="TextBox 2"/>
          <p:cNvSpPr txBox="1">
            <a:spLocks noChangeArrowheads="1"/>
          </p:cNvSpPr>
          <p:nvPr/>
        </p:nvSpPr>
        <p:spPr bwMode="auto">
          <a:xfrm>
            <a:off x="2208214" y="2133600"/>
            <a:ext cx="8459787" cy="6370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charset="0"/>
              <a:buChar char="•"/>
              <a:defRPr sz="2800">
                <a:solidFill>
                  <a:schemeClr val="tx1"/>
                </a:solidFill>
                <a:latin typeface="Calibri" charset="0"/>
                <a:ea typeface="宋体" charset="-122"/>
              </a:defRPr>
            </a:lvl1pPr>
            <a:lvl2pPr marL="742950" indent="-285750">
              <a:lnSpc>
                <a:spcPct val="90000"/>
              </a:lnSpc>
              <a:spcBef>
                <a:spcPts val="500"/>
              </a:spcBef>
              <a:buFont typeface="Arial" charset="0"/>
              <a:buChar char="•"/>
              <a:defRPr sz="2400">
                <a:solidFill>
                  <a:schemeClr val="tx1"/>
                </a:solidFill>
                <a:latin typeface="Calibri" charset="0"/>
                <a:ea typeface="宋体" charset="-122"/>
              </a:defRPr>
            </a:lvl2pPr>
            <a:lvl3pPr marL="1143000" indent="-228600">
              <a:lnSpc>
                <a:spcPct val="90000"/>
              </a:lnSpc>
              <a:spcBef>
                <a:spcPts val="500"/>
              </a:spcBef>
              <a:buFont typeface="Arial" charset="0"/>
              <a:buChar char="•"/>
              <a:defRPr sz="2000">
                <a:solidFill>
                  <a:schemeClr val="tx1"/>
                </a:solidFill>
                <a:latin typeface="Calibri" charset="0"/>
                <a:ea typeface="宋体" charset="-122"/>
              </a:defRPr>
            </a:lvl3pPr>
            <a:lvl4pPr marL="1600200" indent="-228600">
              <a:lnSpc>
                <a:spcPct val="90000"/>
              </a:lnSpc>
              <a:spcBef>
                <a:spcPts val="500"/>
              </a:spcBef>
              <a:buFont typeface="Arial" charset="0"/>
              <a:buChar char="•"/>
              <a:defRPr>
                <a:solidFill>
                  <a:schemeClr val="tx1"/>
                </a:solidFill>
                <a:latin typeface="Calibri" charset="0"/>
                <a:ea typeface="宋体" charset="-122"/>
              </a:defRPr>
            </a:lvl4pPr>
            <a:lvl5pPr marL="2057400" indent="-228600">
              <a:lnSpc>
                <a:spcPct val="90000"/>
              </a:lnSpc>
              <a:spcBef>
                <a:spcPts val="500"/>
              </a:spcBef>
              <a:buFont typeface="Arial" charset="0"/>
              <a:buChar char="•"/>
              <a:defRPr>
                <a:solidFill>
                  <a:schemeClr val="tx1"/>
                </a:solidFill>
                <a:latin typeface="Calibri" charset="0"/>
                <a:ea typeface="宋体" charset="-122"/>
              </a:defRPr>
            </a:lvl5pPr>
            <a:lvl6pPr marL="2514600" indent="-228600" eaLnBrk="0" fontAlgn="base" hangingPunct="0">
              <a:lnSpc>
                <a:spcPct val="90000"/>
              </a:lnSpc>
              <a:spcBef>
                <a:spcPts val="500"/>
              </a:spcBef>
              <a:spcAft>
                <a:spcPct val="0"/>
              </a:spcAft>
              <a:buFont typeface="Arial" charset="0"/>
              <a:buChar char="•"/>
              <a:defRPr>
                <a:solidFill>
                  <a:schemeClr val="tx1"/>
                </a:solidFill>
                <a:latin typeface="Calibri" charset="0"/>
                <a:ea typeface="宋体" charset="-122"/>
              </a:defRPr>
            </a:lvl6pPr>
            <a:lvl7pPr marL="2971800" indent="-228600" eaLnBrk="0" fontAlgn="base" hangingPunct="0">
              <a:lnSpc>
                <a:spcPct val="90000"/>
              </a:lnSpc>
              <a:spcBef>
                <a:spcPts val="500"/>
              </a:spcBef>
              <a:spcAft>
                <a:spcPct val="0"/>
              </a:spcAft>
              <a:buFont typeface="Arial" charset="0"/>
              <a:buChar char="•"/>
              <a:defRPr>
                <a:solidFill>
                  <a:schemeClr val="tx1"/>
                </a:solidFill>
                <a:latin typeface="Calibri" charset="0"/>
                <a:ea typeface="宋体" charset="-122"/>
              </a:defRPr>
            </a:lvl7pPr>
            <a:lvl8pPr marL="3429000" indent="-228600" eaLnBrk="0" fontAlgn="base" hangingPunct="0">
              <a:lnSpc>
                <a:spcPct val="90000"/>
              </a:lnSpc>
              <a:spcBef>
                <a:spcPts val="500"/>
              </a:spcBef>
              <a:spcAft>
                <a:spcPct val="0"/>
              </a:spcAft>
              <a:buFont typeface="Arial" charset="0"/>
              <a:buChar char="•"/>
              <a:defRPr>
                <a:solidFill>
                  <a:schemeClr val="tx1"/>
                </a:solidFill>
                <a:latin typeface="Calibri" charset="0"/>
                <a:ea typeface="宋体" charset="-122"/>
              </a:defRPr>
            </a:lvl8pPr>
            <a:lvl9pPr marL="3886200" indent="-228600" eaLnBrk="0" fontAlgn="base" hangingPunct="0">
              <a:lnSpc>
                <a:spcPct val="90000"/>
              </a:lnSpc>
              <a:spcBef>
                <a:spcPts val="500"/>
              </a:spcBef>
              <a:spcAft>
                <a:spcPct val="0"/>
              </a:spcAft>
              <a:buFont typeface="Arial" charset="0"/>
              <a:buChar char="•"/>
              <a:defRPr>
                <a:solidFill>
                  <a:schemeClr val="tx1"/>
                </a:solidFill>
                <a:latin typeface="Calibri" charset="0"/>
                <a:ea typeface="宋体" charset="-122"/>
              </a:defRPr>
            </a:lvl9pPr>
          </a:lstStyle>
          <a:p>
            <a:pPr eaLnBrk="1" hangingPunct="1">
              <a:lnSpc>
                <a:spcPct val="100000"/>
              </a:lnSpc>
              <a:spcBef>
                <a:spcPct val="0"/>
              </a:spcBef>
              <a:buFont typeface="Arial" charset="0"/>
              <a:buNone/>
            </a:pPr>
            <a:r>
              <a:rPr lang="en-US" altLang="zh-CN" sz="3200">
                <a:latin typeface="Arial" charset="0"/>
              </a:rPr>
              <a:t>er  </a:t>
            </a:r>
          </a:p>
          <a:p>
            <a:pPr eaLnBrk="1" hangingPunct="1">
              <a:lnSpc>
                <a:spcPct val="100000"/>
              </a:lnSpc>
              <a:spcBef>
                <a:spcPct val="0"/>
              </a:spcBef>
              <a:buFont typeface="Arial" charset="0"/>
              <a:buNone/>
            </a:pPr>
            <a:r>
              <a:rPr lang="zh-CN" altLang="en-US" sz="3200">
                <a:latin typeface="Arial" charset="0"/>
              </a:rPr>
              <a:t>儿</a:t>
            </a:r>
            <a:endParaRPr lang="en-US" altLang="zh-CN" sz="3200">
              <a:latin typeface="Arial" charset="0"/>
            </a:endParaRPr>
          </a:p>
          <a:p>
            <a:pPr eaLnBrk="1" hangingPunct="1">
              <a:lnSpc>
                <a:spcPct val="100000"/>
              </a:lnSpc>
              <a:spcBef>
                <a:spcPct val="0"/>
              </a:spcBef>
              <a:buFont typeface="Arial" charset="0"/>
              <a:buNone/>
            </a:pPr>
            <a:r>
              <a:rPr lang="en-US" altLang="zh-CN" sz="3200">
                <a:latin typeface="Arial" charset="0"/>
              </a:rPr>
              <a:t>er can not be combined with any other yunmu( finals</a:t>
            </a:r>
            <a:r>
              <a:rPr lang="zh-CN" altLang="en-US" sz="3200">
                <a:latin typeface="Arial" charset="0"/>
              </a:rPr>
              <a:t>） ，</a:t>
            </a:r>
            <a:r>
              <a:rPr lang="en-US" altLang="zh-CN" sz="3200">
                <a:latin typeface="Arial" charset="0"/>
              </a:rPr>
              <a:t>it can only be the finals  by itself. It is commonly used in northern dialect. There are many words in the northern dialect pronunciation of vowels occur due to the volume of tongue action sound change, and this phenomenon is called er hua.</a:t>
            </a:r>
          </a:p>
          <a:p>
            <a:pPr eaLnBrk="1" hangingPunct="1">
              <a:lnSpc>
                <a:spcPct val="100000"/>
              </a:lnSpc>
              <a:spcBef>
                <a:spcPct val="0"/>
              </a:spcBef>
              <a:buFont typeface="Arial" charset="0"/>
              <a:buNone/>
            </a:pPr>
            <a:endParaRPr lang="en-US" altLang="zh-CN" sz="3200">
              <a:latin typeface="Arial" charset="0"/>
            </a:endParaRPr>
          </a:p>
          <a:p>
            <a:pPr eaLnBrk="1" hangingPunct="1">
              <a:lnSpc>
                <a:spcPct val="100000"/>
              </a:lnSpc>
              <a:spcBef>
                <a:spcPct val="0"/>
              </a:spcBef>
              <a:buFont typeface="Arial" charset="0"/>
              <a:buNone/>
            </a:pPr>
            <a:endParaRPr lang="zh-CN" altLang="en-US" sz="8800">
              <a:latin typeface="Arial" charset="0"/>
            </a:endParaRPr>
          </a:p>
        </p:txBody>
      </p:sp>
    </p:spTree>
    <p:extLst>
      <p:ext uri="{BB962C8B-B14F-4D97-AF65-F5344CB8AC3E}">
        <p14:creationId xmlns:p14="http://schemas.microsoft.com/office/powerpoint/2010/main" val="1605708860"/>
      </p:ext>
    </p:extLst>
  </p:cSld>
  <p:clrMapOvr>
    <a:masterClrMapping/>
  </p:clrMapOvr>
  <p:transition spd="slow"/>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标题 1"/>
          <p:cNvSpPr>
            <a:spLocks noGrp="1"/>
          </p:cNvSpPr>
          <p:nvPr>
            <p:ph type="ctrTitle"/>
          </p:nvPr>
        </p:nvSpPr>
        <p:spPr/>
        <p:txBody>
          <a:bodyPr/>
          <a:lstStyle/>
          <a:p>
            <a:pPr eaLnBrk="1" hangingPunct="1"/>
            <a:r>
              <a:rPr lang="en-US" altLang="zh-CN"/>
              <a:t>er</a:t>
            </a:r>
            <a:endParaRPr lang="zh-CN" altLang="en-US"/>
          </a:p>
        </p:txBody>
      </p:sp>
      <p:sp>
        <p:nvSpPr>
          <p:cNvPr id="123907" name="副标题 2"/>
          <p:cNvSpPr>
            <a:spLocks noGrp="1"/>
          </p:cNvSpPr>
          <p:nvPr>
            <p:ph type="subTitle" idx="1"/>
          </p:nvPr>
        </p:nvSpPr>
        <p:spPr/>
        <p:txBody>
          <a:bodyPr/>
          <a:lstStyle/>
          <a:p>
            <a:pPr eaLnBrk="1" hangingPunct="1"/>
            <a:r>
              <a:rPr lang="en-US" altLang="zh-CN" sz="4000"/>
              <a:t>er in herd</a:t>
            </a:r>
            <a:endParaRPr lang="zh-CN" altLang="en-US" sz="4000"/>
          </a:p>
        </p:txBody>
      </p:sp>
    </p:spTree>
    <p:extLst>
      <p:ext uri="{BB962C8B-B14F-4D97-AF65-F5344CB8AC3E}">
        <p14:creationId xmlns:p14="http://schemas.microsoft.com/office/powerpoint/2010/main" val="924370569"/>
      </p:ext>
    </p:extLst>
  </p:cSld>
  <p:clrMapOvr>
    <a:masterClrMapping/>
  </p:clrMapOvr>
  <p:transition spd="slow"/>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7"/>
            <a:ext cx="10972800" cy="1516977"/>
          </a:xfrm>
        </p:spPr>
        <p:txBody>
          <a:bodyPr/>
          <a:lstStyle/>
          <a:p>
            <a:r>
              <a:rPr lang="it-IT" altLang="zh-CN" dirty="0" err="1"/>
              <a:t>s</a:t>
            </a:r>
            <a:r>
              <a:rPr lang="it-IT" altLang="zh-CN" dirty="0" err="1" smtClean="0"/>
              <a:t>hēngdiào</a:t>
            </a:r>
            <a:r>
              <a:rPr lang="it-IT" altLang="zh-CN" dirty="0" smtClean="0"/>
              <a:t/>
            </a:r>
            <a:br>
              <a:rPr lang="it-IT" altLang="zh-CN" dirty="0" smtClean="0"/>
            </a:br>
            <a:r>
              <a:rPr lang="it-IT" altLang="zh-CN" dirty="0"/>
              <a:t> </a:t>
            </a:r>
            <a:r>
              <a:rPr lang="it-IT" altLang="zh-CN" dirty="0" smtClean="0"/>
              <a:t>                </a:t>
            </a:r>
            <a:r>
              <a:rPr lang="zh-CN" altLang="en-US" dirty="0" smtClean="0"/>
              <a:t>声调（</a:t>
            </a:r>
            <a:r>
              <a:rPr lang="en-US" altLang="zh-CN" dirty="0" smtClean="0"/>
              <a:t>tones</a:t>
            </a:r>
            <a:r>
              <a:rPr lang="zh-CN" altLang="en-US" dirty="0" smtClean="0"/>
              <a:t>）</a:t>
            </a:r>
            <a:endParaRPr lang="en-US" dirty="0"/>
          </a:p>
        </p:txBody>
      </p:sp>
      <p:sp>
        <p:nvSpPr>
          <p:cNvPr id="3" name="Content Placeholder 2"/>
          <p:cNvSpPr>
            <a:spLocks noGrp="1"/>
          </p:cNvSpPr>
          <p:nvPr>
            <p:ph sz="quarter" idx="4294967295"/>
          </p:nvPr>
        </p:nvSpPr>
        <p:spPr>
          <a:xfrm>
            <a:off x="1036606" y="1820591"/>
            <a:ext cx="9676889" cy="4456789"/>
          </a:xfrm>
          <a:prstGeom prst="rect">
            <a:avLst/>
          </a:prstGeom>
        </p:spPr>
        <p:txBody>
          <a:bodyPr>
            <a:noAutofit/>
          </a:bodyPr>
          <a:lstStyle/>
          <a:p>
            <a:pPr marL="0" indent="0">
              <a:buNone/>
            </a:pPr>
            <a:r>
              <a:rPr lang="zh-CN" altLang="en-US" sz="2400" b="1" cap="none" dirty="0">
                <a:solidFill>
                  <a:schemeClr val="accent2"/>
                </a:solidFill>
                <a:latin typeface="Arial" panose="020B0604020202020204" pitchFamily="34" charset="0"/>
                <a:ea typeface="华文行楷" pitchFamily="2" charset="-122"/>
              </a:rPr>
              <a:t>Tones(4</a:t>
            </a:r>
            <a:r>
              <a:rPr lang="zh-CN" altLang="en-US" sz="2400" b="1" cap="none" dirty="0" smtClean="0">
                <a:solidFill>
                  <a:schemeClr val="accent2"/>
                </a:solidFill>
                <a:latin typeface="Arial" panose="020B0604020202020204" pitchFamily="34" charset="0"/>
                <a:ea typeface="华文行楷" pitchFamily="2" charset="-122"/>
              </a:rPr>
              <a:t>)</a:t>
            </a:r>
            <a:endParaRPr lang="en-US" altLang="zh-CN" sz="2400" b="1" cap="none" dirty="0" smtClean="0">
              <a:solidFill>
                <a:schemeClr val="accent2"/>
              </a:solidFill>
              <a:latin typeface="Arial" panose="020B0604020202020204" pitchFamily="34" charset="0"/>
              <a:ea typeface="华文行楷" pitchFamily="2" charset="-122"/>
            </a:endParaRPr>
          </a:p>
          <a:p>
            <a:pPr>
              <a:lnSpc>
                <a:spcPct val="100000"/>
              </a:lnSpc>
            </a:pPr>
            <a:r>
              <a:rPr lang="zh-CN" altLang="en-US" sz="2400" cap="none" dirty="0" smtClean="0">
                <a:latin typeface="Calibri" panose="020F0502020204030204" pitchFamily="34" charset="0"/>
              </a:rPr>
              <a:t>the first tone：</a:t>
            </a:r>
            <a:r>
              <a:rPr lang="zh-CN" altLang="en-US" sz="4400" b="1" cap="none" dirty="0" smtClean="0">
                <a:latin typeface="SimSun" panose="02010600030101010101" pitchFamily="2" charset="-122"/>
              </a:rPr>
              <a:t>     </a:t>
            </a:r>
            <a:r>
              <a:rPr lang="zh-CN" altLang="en-US" sz="2400" cap="none" dirty="0" smtClean="0">
                <a:solidFill>
                  <a:srgbClr val="FF0000"/>
                </a:solidFill>
              </a:rPr>
              <a:t>high and flat,  a little longer </a:t>
            </a:r>
            <a:r>
              <a:rPr lang="en-US" altLang="zh-CN" sz="2400" cap="none" dirty="0" smtClean="0"/>
              <a:t>(</a:t>
            </a:r>
            <a:r>
              <a:rPr lang="en-US" altLang="zh-CN" sz="2400" cap="none" dirty="0" smtClean="0">
                <a:solidFill>
                  <a:srgbClr val="FF0000"/>
                </a:solidFill>
              </a:rPr>
              <a:t>ea</a:t>
            </a:r>
            <a:r>
              <a:rPr lang="en-US" altLang="zh-CN" sz="2400" cap="none" dirty="0" smtClean="0"/>
              <a:t>sy)</a:t>
            </a:r>
            <a:r>
              <a:rPr lang="en-US" altLang="en-US" sz="2400" cap="none" dirty="0" smtClean="0">
                <a:solidFill>
                  <a:srgbClr val="FF0000"/>
                </a:solidFill>
              </a:rPr>
              <a:t> </a:t>
            </a:r>
            <a:r>
              <a:rPr lang="en-US" altLang="en-US" sz="4000" b="1" cap="none" dirty="0">
                <a:latin typeface="SimSun" panose="02010600030101010101" pitchFamily="2" charset="-122"/>
              </a:rPr>
              <a:t> </a:t>
            </a:r>
            <a:r>
              <a:rPr lang="en-US" altLang="en-US" sz="4000" b="1" cap="none" dirty="0" smtClean="0">
                <a:latin typeface="SimSun" panose="02010600030101010101" pitchFamily="2" charset="-122"/>
              </a:rPr>
              <a:t>  ā</a:t>
            </a:r>
            <a:endParaRPr lang="en-US" altLang="en-US" sz="4000" b="1" cap="none" dirty="0">
              <a:latin typeface="SimSun" panose="02010600030101010101" pitchFamily="2" charset="-122"/>
            </a:endParaRPr>
          </a:p>
          <a:p>
            <a:pPr>
              <a:lnSpc>
                <a:spcPct val="100000"/>
              </a:lnSpc>
            </a:pPr>
            <a:r>
              <a:rPr lang="zh-CN" altLang="en-US" sz="2400" cap="none" dirty="0" smtClean="0">
                <a:latin typeface="Calibri" panose="020F0502020204030204" pitchFamily="34" charset="0"/>
              </a:rPr>
              <a:t>the second tone：</a:t>
            </a:r>
            <a:r>
              <a:rPr lang="en-US" altLang="en-US" sz="3200" b="1" cap="none" dirty="0" smtClean="0">
                <a:latin typeface="SimSun" panose="02010600030101010101" pitchFamily="2" charset="-122"/>
              </a:rPr>
              <a:t>     </a:t>
            </a:r>
            <a:r>
              <a:rPr lang="en-US" altLang="en-US" sz="2400" cap="none" dirty="0">
                <a:solidFill>
                  <a:srgbClr val="FF0000"/>
                </a:solidFill>
              </a:rPr>
              <a:t>up              </a:t>
            </a:r>
            <a:r>
              <a:rPr lang="en-US" altLang="en-US" sz="2400" cap="none" dirty="0" smtClean="0">
                <a:solidFill>
                  <a:srgbClr val="FF0000"/>
                </a:solidFill>
              </a:rPr>
              <a:t>                        </a:t>
            </a:r>
            <a:r>
              <a:rPr lang="en-US" altLang="en-US" sz="2400" cap="none" dirty="0"/>
              <a:t>(</a:t>
            </a:r>
            <a:r>
              <a:rPr lang="en-US" altLang="zh-CN" sz="2400" cap="none" dirty="0" smtClean="0"/>
              <a:t>s</a:t>
            </a:r>
            <a:r>
              <a:rPr lang="en-US" altLang="zh-CN" sz="2400" cap="none" dirty="0" smtClean="0">
                <a:solidFill>
                  <a:srgbClr val="FF0000"/>
                </a:solidFill>
              </a:rPr>
              <a:t>ee</a:t>
            </a:r>
            <a:r>
              <a:rPr lang="en-US" altLang="zh-CN" sz="2400" cap="none" dirty="0" smtClean="0">
                <a:solidFill>
                  <a:srgbClr val="FF0000"/>
                </a:solidFill>
                <a:latin typeface="+mn-ea"/>
              </a:rPr>
              <a:t>?</a:t>
            </a:r>
            <a:r>
              <a:rPr lang="en-US" altLang="zh-CN" sz="2400" cap="none" dirty="0" smtClean="0"/>
              <a:t>)</a:t>
            </a:r>
            <a:r>
              <a:rPr lang="en-US" altLang="zh-CN" sz="2400" cap="none" dirty="0" smtClean="0">
                <a:solidFill>
                  <a:srgbClr val="FF0000"/>
                </a:solidFill>
              </a:rPr>
              <a:t>          </a:t>
            </a:r>
            <a:r>
              <a:rPr lang="en-US" altLang="en-US" sz="4000" b="1" cap="none" dirty="0" smtClean="0">
                <a:latin typeface="SimSun" panose="02010600030101010101" pitchFamily="2" charset="-122"/>
              </a:rPr>
              <a:t>á</a:t>
            </a:r>
          </a:p>
          <a:p>
            <a:pPr>
              <a:lnSpc>
                <a:spcPct val="100000"/>
              </a:lnSpc>
            </a:pPr>
            <a:r>
              <a:rPr lang="zh-CN" altLang="en-US" sz="2400" cap="none" dirty="0" smtClean="0">
                <a:latin typeface="Calibri" panose="020F0502020204030204" pitchFamily="34" charset="0"/>
              </a:rPr>
              <a:t>the third tone：</a:t>
            </a:r>
            <a:r>
              <a:rPr lang="en-US" altLang="en-US" sz="4000" b="1" cap="none" dirty="0" smtClean="0">
                <a:latin typeface="SimSun" panose="02010600030101010101" pitchFamily="2" charset="-122"/>
              </a:rPr>
              <a:t>     </a:t>
            </a:r>
            <a:r>
              <a:rPr lang="en-US" sz="2400" cap="none" dirty="0" smtClean="0">
                <a:solidFill>
                  <a:srgbClr val="FF0000"/>
                </a:solidFill>
              </a:rPr>
              <a:t>down </a:t>
            </a:r>
            <a:r>
              <a:rPr lang="en-US" sz="2400" cap="none" dirty="0">
                <a:solidFill>
                  <a:srgbClr val="FF0000"/>
                </a:solidFill>
              </a:rPr>
              <a:t>and up again</a:t>
            </a:r>
            <a:r>
              <a:rPr lang="en-US" altLang="en-US" sz="2400" cap="none" dirty="0">
                <a:solidFill>
                  <a:srgbClr val="FF0000"/>
                </a:solidFill>
              </a:rPr>
              <a:t>     </a:t>
            </a:r>
            <a:r>
              <a:rPr lang="en-US" altLang="en-US" sz="2400" cap="none" dirty="0" smtClean="0">
                <a:solidFill>
                  <a:srgbClr val="FF0000"/>
                </a:solidFill>
              </a:rPr>
              <a:t>         </a:t>
            </a:r>
            <a:r>
              <a:rPr lang="en-US" altLang="en-US" sz="2400" cap="none" dirty="0" smtClean="0"/>
              <a:t>(</a:t>
            </a:r>
            <a:r>
              <a:rPr lang="zh-CN" altLang="en-US" sz="2400" cap="none" dirty="0" smtClean="0">
                <a:solidFill>
                  <a:srgbClr val="FF0000"/>
                </a:solidFill>
              </a:rPr>
              <a:t>uh</a:t>
            </a:r>
            <a:r>
              <a:rPr lang="zh-CN" altLang="en-US" sz="2400" cap="none" dirty="0" smtClean="0"/>
              <a:t>-huh</a:t>
            </a:r>
            <a:r>
              <a:rPr lang="en-US" altLang="zh-CN" sz="2400" cap="none" dirty="0" smtClean="0"/>
              <a:t>)</a:t>
            </a:r>
            <a:r>
              <a:rPr lang="en-US" altLang="en-US" sz="2400" cap="none" dirty="0" smtClean="0">
                <a:solidFill>
                  <a:srgbClr val="FF0000"/>
                </a:solidFill>
              </a:rPr>
              <a:t>       </a:t>
            </a:r>
            <a:r>
              <a:rPr lang="en-US" altLang="en-US" sz="4000" b="1" cap="none" dirty="0" smtClean="0">
                <a:latin typeface="SimSun" panose="02010600030101010101" pitchFamily="2" charset="-122"/>
              </a:rPr>
              <a:t>ǎ</a:t>
            </a:r>
            <a:endParaRPr lang="zh-CN" altLang="en-US" sz="4000" b="1" cap="none" dirty="0">
              <a:latin typeface="SimSun" panose="02010600030101010101" pitchFamily="2" charset="-122"/>
            </a:endParaRPr>
          </a:p>
          <a:p>
            <a:pPr>
              <a:lnSpc>
                <a:spcPct val="100000"/>
              </a:lnSpc>
            </a:pPr>
            <a:r>
              <a:rPr lang="zh-CN" altLang="en-US" sz="2400" cap="none" dirty="0" smtClean="0">
                <a:latin typeface="Calibri" panose="020F0502020204030204" pitchFamily="34" charset="0"/>
              </a:rPr>
              <a:t>the fourth tone：</a:t>
            </a:r>
            <a:r>
              <a:rPr lang="zh-CN" altLang="en-US" sz="4000" b="1" cap="none" dirty="0" smtClean="0">
                <a:latin typeface="SimSun" panose="02010600030101010101" pitchFamily="2" charset="-122"/>
              </a:rPr>
              <a:t>    </a:t>
            </a:r>
            <a:r>
              <a:rPr lang="en-US" sz="2400" cap="none" dirty="0" smtClean="0">
                <a:solidFill>
                  <a:srgbClr val="FF0000"/>
                </a:solidFill>
              </a:rPr>
              <a:t>down                                   </a:t>
            </a:r>
            <a:r>
              <a:rPr lang="en-US" sz="2400" cap="none" dirty="0" smtClean="0"/>
              <a:t>(</a:t>
            </a:r>
            <a:r>
              <a:rPr lang="en-US" altLang="zh-CN" sz="2400" cap="none" dirty="0" smtClean="0"/>
              <a:t>g</a:t>
            </a:r>
            <a:r>
              <a:rPr lang="zh-CN" altLang="en-US" sz="2400" cap="none" dirty="0" smtClean="0">
                <a:solidFill>
                  <a:srgbClr val="FF0000"/>
                </a:solidFill>
              </a:rPr>
              <a:t>o !</a:t>
            </a:r>
            <a:r>
              <a:rPr lang="en-US" altLang="zh-CN" sz="2400" cap="none" dirty="0" smtClean="0"/>
              <a:t> )          </a:t>
            </a:r>
            <a:r>
              <a:rPr lang="en-US" altLang="en-US" sz="4000" b="1" cap="none" dirty="0" smtClean="0">
                <a:latin typeface="SimSun" panose="02010600030101010101" pitchFamily="2" charset="-122"/>
              </a:rPr>
              <a:t>à</a:t>
            </a:r>
            <a:endParaRPr lang="zh-CN" altLang="en-US" sz="4000" b="1" cap="none" dirty="0">
              <a:latin typeface="SimSun" panose="02010600030101010101" pitchFamily="2" charset="-122"/>
            </a:endParaRPr>
          </a:p>
          <a:p>
            <a:pPr marL="0" indent="0">
              <a:buNone/>
            </a:pPr>
            <a:endParaRPr lang="en-US" sz="2400" b="1" cap="none" dirty="0">
              <a:solidFill>
                <a:schemeClr val="accent2"/>
              </a:solidFill>
              <a:latin typeface="Arial" panose="020B0604020202020204" pitchFamily="34" charset="0"/>
              <a:ea typeface="华文行楷" pitchFamily="2" charset="-122"/>
            </a:endParaRPr>
          </a:p>
        </p:txBody>
      </p:sp>
      <p:cxnSp>
        <p:nvCxnSpPr>
          <p:cNvPr id="7" name="Straight Connector 6"/>
          <p:cNvCxnSpPr/>
          <p:nvPr/>
        </p:nvCxnSpPr>
        <p:spPr>
          <a:xfrm>
            <a:off x="3753135" y="2920621"/>
            <a:ext cx="218364" cy="0"/>
          </a:xfrm>
          <a:prstGeom prst="line">
            <a:avLst/>
          </a:prstGeom>
          <a:ln w="38100">
            <a:solidFill>
              <a:schemeClr val="tx1"/>
            </a:solidFill>
          </a:ln>
        </p:spPr>
        <p:style>
          <a:lnRef idx="1">
            <a:schemeClr val="dk1"/>
          </a:lnRef>
          <a:fillRef idx="0">
            <a:schemeClr val="dk1"/>
          </a:fillRef>
          <a:effectRef idx="0">
            <a:schemeClr val="dk1"/>
          </a:effectRef>
          <a:fontRef idx="minor">
            <a:schemeClr val="tx1"/>
          </a:fontRef>
        </p:style>
      </p:cxnSp>
      <p:cxnSp>
        <p:nvCxnSpPr>
          <p:cNvPr id="9" name="Straight Connector 8"/>
          <p:cNvCxnSpPr/>
          <p:nvPr/>
        </p:nvCxnSpPr>
        <p:spPr>
          <a:xfrm flipV="1">
            <a:off x="3796351" y="3575713"/>
            <a:ext cx="175148" cy="125108"/>
          </a:xfrm>
          <a:prstGeom prst="line">
            <a:avLst/>
          </a:prstGeom>
          <a:ln w="38100">
            <a:solidFill>
              <a:schemeClr val="tx1"/>
            </a:solidFill>
          </a:ln>
        </p:spPr>
        <p:style>
          <a:lnRef idx="1">
            <a:schemeClr val="dk1"/>
          </a:lnRef>
          <a:fillRef idx="0">
            <a:schemeClr val="dk1"/>
          </a:fillRef>
          <a:effectRef idx="0">
            <a:schemeClr val="dk1"/>
          </a:effectRef>
          <a:fontRef idx="minor">
            <a:schemeClr val="tx1"/>
          </a:fontRef>
        </p:style>
      </p:cxnSp>
      <p:cxnSp>
        <p:nvCxnSpPr>
          <p:cNvPr id="12" name="Straight Connector 11"/>
          <p:cNvCxnSpPr/>
          <p:nvPr/>
        </p:nvCxnSpPr>
        <p:spPr>
          <a:xfrm>
            <a:off x="3753136" y="4353640"/>
            <a:ext cx="70511" cy="97811"/>
          </a:xfrm>
          <a:prstGeom prst="line">
            <a:avLst/>
          </a:prstGeom>
          <a:ln w="38100">
            <a:solidFill>
              <a:schemeClr val="tx1"/>
            </a:solidFill>
          </a:ln>
        </p:spPr>
        <p:style>
          <a:lnRef idx="1">
            <a:schemeClr val="dk1"/>
          </a:lnRef>
          <a:fillRef idx="0">
            <a:schemeClr val="dk1"/>
          </a:fillRef>
          <a:effectRef idx="0">
            <a:schemeClr val="dk1"/>
          </a:effectRef>
          <a:fontRef idx="minor">
            <a:schemeClr val="tx1"/>
          </a:fontRef>
        </p:style>
      </p:cxnSp>
      <p:cxnSp>
        <p:nvCxnSpPr>
          <p:cNvPr id="14" name="Straight Connector 13"/>
          <p:cNvCxnSpPr/>
          <p:nvPr/>
        </p:nvCxnSpPr>
        <p:spPr>
          <a:xfrm flipV="1">
            <a:off x="3809999" y="4353640"/>
            <a:ext cx="122829" cy="97811"/>
          </a:xfrm>
          <a:prstGeom prst="line">
            <a:avLst/>
          </a:prstGeom>
          <a:ln w="38100">
            <a:solidFill>
              <a:schemeClr val="tx1"/>
            </a:solidFill>
          </a:ln>
        </p:spPr>
        <p:style>
          <a:lnRef idx="1">
            <a:schemeClr val="dk1"/>
          </a:lnRef>
          <a:fillRef idx="0">
            <a:schemeClr val="dk1"/>
          </a:fillRef>
          <a:effectRef idx="0">
            <a:schemeClr val="dk1"/>
          </a:effectRef>
          <a:fontRef idx="minor">
            <a:schemeClr val="tx1"/>
          </a:fontRef>
        </p:style>
      </p:cxnSp>
      <p:cxnSp>
        <p:nvCxnSpPr>
          <p:cNvPr id="18" name="Straight Connector 17"/>
          <p:cNvCxnSpPr/>
          <p:nvPr/>
        </p:nvCxnSpPr>
        <p:spPr>
          <a:xfrm>
            <a:off x="3741761" y="5079243"/>
            <a:ext cx="191067" cy="134202"/>
          </a:xfrm>
          <a:prstGeom prst="line">
            <a:avLst/>
          </a:prstGeom>
          <a:ln w="38100">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92654752"/>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934331" y="5883279"/>
            <a:ext cx="2743200" cy="365125"/>
          </a:xfrm>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fld id="{4D59670A-5BEA-4060-A7A2-5ABB2771E9A8}" type="datetime10">
              <a:rPr kumimoji="0" lang="en-US" sz="1800" b="0" i="0" u="none" strike="noStrike" kern="1200" cap="none" spc="0" normalizeH="0" baseline="0" noProof="0" smtClean="0">
                <a:ln>
                  <a:noFill/>
                </a:ln>
                <a:solidFill>
                  <a:prstClr val="black"/>
                </a:solidFill>
                <a:effectLst/>
                <a:uLnTx/>
                <a:uFillTx/>
                <a:latin typeface="Arial" panose="020B0604020202020204" pitchFamily="34" charset="0"/>
                <a:ea typeface="宋体" panose="02010600030101010101" pitchFamily="2" charset="-122"/>
                <a:cs typeface="+mn-cs"/>
              </a:rPr>
              <a:pPr marL="0" marR="0" lvl="0" indent="0" algn="l" defTabSz="914400" rtl="0" eaLnBrk="0" fontAlgn="base" latinLnBrk="0" hangingPunct="0">
                <a:lnSpc>
                  <a:spcPct val="100000"/>
                </a:lnSpc>
                <a:spcBef>
                  <a:spcPct val="0"/>
                </a:spcBef>
                <a:spcAft>
                  <a:spcPct val="0"/>
                </a:spcAft>
                <a:buClrTx/>
                <a:buSzTx/>
                <a:buFontTx/>
                <a:buNone/>
                <a:tabLst/>
                <a:defRPr/>
              </a:pPr>
              <a:t>11:04</a:t>
            </a:fld>
            <a:endParaRPr kumimoji="0" lang="en-US" sz="1800" b="0" i="0" u="none" strike="noStrike" kern="1200" cap="none" spc="0" normalizeH="0" baseline="0" noProof="0">
              <a:ln>
                <a:noFill/>
              </a:ln>
              <a:solidFill>
                <a:prstClr val="black"/>
              </a:solidFill>
              <a:effectLst/>
              <a:uLnTx/>
              <a:uFillTx/>
              <a:latin typeface="Arial" panose="020B0604020202020204" pitchFamily="34" charset="0"/>
              <a:ea typeface="宋体" panose="02010600030101010101" pitchFamily="2" charset="-122"/>
              <a:cs typeface="+mn-cs"/>
            </a:endParaRPr>
          </a:p>
        </p:txBody>
      </p:sp>
      <p:pic>
        <p:nvPicPr>
          <p:cNvPr id="5" name="Picture 4" descr="1-3-10"/>
          <p:cNvPicPr>
            <a:picLocks noChangeAspect="1" noChangeArrowheads="1"/>
          </p:cNvPicPr>
          <p:nvPr/>
        </p:nvPicPr>
        <p:blipFill>
          <a:blip r:embed="rId2">
            <a:extLst>
              <a:ext uri="{28A0092B-C50C-407E-A947-70E740481C1C}">
                <a14:useLocalDpi xmlns:a14="http://schemas.microsoft.com/office/drawing/2010/main" val="0"/>
              </a:ext>
            </a:extLst>
          </a:blip>
          <a:srcRect l="4390" t="15065" r="6230" b="146"/>
          <a:stretch>
            <a:fillRect/>
          </a:stretch>
        </p:blipFill>
        <p:spPr bwMode="auto">
          <a:xfrm>
            <a:off x="2095041" y="1267470"/>
            <a:ext cx="7920039" cy="246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3"/>
          <p:cNvSpPr txBox="1">
            <a:spLocks noChangeArrowheads="1"/>
          </p:cNvSpPr>
          <p:nvPr/>
        </p:nvSpPr>
        <p:spPr bwMode="auto">
          <a:xfrm>
            <a:off x="2244727" y="4111822"/>
            <a:ext cx="7702551"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Arial" panose="020B0604020202020204" pitchFamily="34" charset="0"/>
                <a:ea typeface="SimSun"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SimSun"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SimSun"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SimSun"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SimSun" panose="02010600030101010101" pitchFamily="2" charset="-122"/>
                <a:cs typeface="+mn-cs"/>
              </a:defRPr>
            </a:lvl5pPr>
            <a:lvl6pPr marL="2286000" algn="l" defTabSz="914400" rtl="0" eaLnBrk="1" latinLnBrk="0" hangingPunct="1">
              <a:defRPr kern="1200">
                <a:solidFill>
                  <a:schemeClr val="tx1"/>
                </a:solidFill>
                <a:latin typeface="Arial" panose="020B0604020202020204" pitchFamily="34" charset="0"/>
                <a:ea typeface="SimSun" panose="02010600030101010101" pitchFamily="2" charset="-122"/>
                <a:cs typeface="+mn-cs"/>
              </a:defRPr>
            </a:lvl6pPr>
            <a:lvl7pPr marL="2743200" algn="l" defTabSz="914400" rtl="0" eaLnBrk="1" latinLnBrk="0" hangingPunct="1">
              <a:defRPr kern="1200">
                <a:solidFill>
                  <a:schemeClr val="tx1"/>
                </a:solidFill>
                <a:latin typeface="Arial" panose="020B0604020202020204" pitchFamily="34" charset="0"/>
                <a:ea typeface="SimSun" panose="02010600030101010101" pitchFamily="2" charset="-122"/>
                <a:cs typeface="+mn-cs"/>
              </a:defRPr>
            </a:lvl7pPr>
            <a:lvl8pPr marL="3200400" algn="l" defTabSz="914400" rtl="0" eaLnBrk="1" latinLnBrk="0" hangingPunct="1">
              <a:defRPr kern="1200">
                <a:solidFill>
                  <a:schemeClr val="tx1"/>
                </a:solidFill>
                <a:latin typeface="Arial" panose="020B0604020202020204" pitchFamily="34" charset="0"/>
                <a:ea typeface="SimSun" panose="02010600030101010101" pitchFamily="2" charset="-122"/>
                <a:cs typeface="+mn-cs"/>
              </a:defRPr>
            </a:lvl8pPr>
            <a:lvl9pPr marL="3657600" algn="l" defTabSz="914400" rtl="0" eaLnBrk="1" latinLnBrk="0" hangingPunct="1">
              <a:defRPr kern="1200">
                <a:solidFill>
                  <a:schemeClr val="tx1"/>
                </a:solidFill>
                <a:latin typeface="Arial" panose="020B0604020202020204" pitchFamily="34" charset="0"/>
                <a:ea typeface="SimSun"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2400" b="0" i="0" u="none" strike="noStrike" kern="1200" cap="none" spc="0" normalizeH="0" baseline="0" noProof="0" dirty="0">
                <a:ln>
                  <a:noFill/>
                </a:ln>
                <a:solidFill>
                  <a:srgbClr val="000000"/>
                </a:solidFill>
                <a:effectLst/>
                <a:uLnTx/>
                <a:uFillTx/>
                <a:latin typeface="Arial" panose="020B0604020202020204" pitchFamily="34" charset="0"/>
                <a:ea typeface="SimSun" panose="02010600030101010101" pitchFamily="2" charset="-122"/>
                <a:cs typeface="+mn-cs"/>
              </a:rPr>
              <a:t>     一声                 二声                三声               四声</a:t>
            </a:r>
            <a:endParaRPr kumimoji="0" lang="en-US" altLang="zh-CN" sz="2400" b="0" i="0" u="none" strike="noStrike" kern="1200" cap="none" spc="0" normalizeH="0" baseline="0" noProof="0" dirty="0">
              <a:ln>
                <a:noFill/>
              </a:ln>
              <a:solidFill>
                <a:srgbClr val="000000"/>
              </a:solidFill>
              <a:effectLst/>
              <a:uLnTx/>
              <a:uFillTx/>
              <a:latin typeface="Arial" panose="020B0604020202020204" pitchFamily="34" charset="0"/>
              <a:ea typeface="SimSun" panose="02010600030101010101" pitchFamily="2" charset="-122"/>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400" b="0" i="0" u="none" strike="noStrike" kern="1200" cap="none" spc="0" normalizeH="0" baseline="0" noProof="0" dirty="0">
                <a:ln>
                  <a:noFill/>
                </a:ln>
                <a:solidFill>
                  <a:srgbClr val="000000"/>
                </a:solidFill>
                <a:effectLst/>
                <a:uLnTx/>
                <a:uFillTx/>
                <a:latin typeface="Arial" panose="020B0604020202020204" pitchFamily="34" charset="0"/>
                <a:ea typeface="SimSun" panose="02010600030101010101" pitchFamily="2" charset="-122"/>
                <a:cs typeface="+mn-cs"/>
              </a:rPr>
              <a:t>   </a:t>
            </a:r>
            <a:r>
              <a:rPr kumimoji="0" lang="en-US" altLang="zh-CN" sz="2400" b="0" i="0" u="none" strike="noStrike" kern="1200" cap="none" spc="0" normalizeH="0" baseline="0" noProof="0" dirty="0" smtClean="0">
                <a:ln>
                  <a:noFill/>
                </a:ln>
                <a:solidFill>
                  <a:srgbClr val="000000"/>
                </a:solidFill>
                <a:effectLst/>
                <a:uLnTx/>
                <a:uFillTx/>
                <a:latin typeface="Arial" panose="020B0604020202020204" pitchFamily="34" charset="0"/>
                <a:ea typeface="SimSun" panose="02010600030101010101" pitchFamily="2" charset="-122"/>
                <a:cs typeface="+mn-cs"/>
              </a:rPr>
              <a:t>first </a:t>
            </a:r>
            <a:r>
              <a:rPr kumimoji="0" lang="en-US" altLang="zh-CN" sz="2400" b="0" i="0" u="none" strike="noStrike" kern="1200" cap="none" spc="0" normalizeH="0" baseline="0" noProof="0" dirty="0">
                <a:ln>
                  <a:noFill/>
                </a:ln>
                <a:solidFill>
                  <a:srgbClr val="000000"/>
                </a:solidFill>
                <a:effectLst/>
                <a:uLnTx/>
                <a:uFillTx/>
                <a:latin typeface="Arial" panose="020B0604020202020204" pitchFamily="34" charset="0"/>
                <a:ea typeface="SimSun" panose="02010600030101010101" pitchFamily="2" charset="-122"/>
                <a:cs typeface="+mn-cs"/>
              </a:rPr>
              <a:t>tone       second tone     third tone      fourth tone</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400" b="0" i="0" u="none" strike="noStrike" kern="1200" cap="none" spc="0" normalizeH="0" baseline="0" noProof="0" dirty="0">
                <a:ln>
                  <a:noFill/>
                </a:ln>
                <a:solidFill>
                  <a:srgbClr val="000000"/>
                </a:solidFill>
                <a:effectLst/>
                <a:uLnTx/>
                <a:uFillTx/>
                <a:latin typeface="Arial" panose="020B0604020202020204" pitchFamily="34" charset="0"/>
                <a:ea typeface="SimSun" panose="02010600030101010101" pitchFamily="2" charset="-122"/>
                <a:cs typeface="+mn-cs"/>
              </a:rPr>
              <a:t> </a:t>
            </a:r>
            <a:r>
              <a:rPr kumimoji="0" lang="en-US" altLang="en-US" sz="2400" b="0" i="0" u="none" strike="noStrike" kern="1200" cap="none" spc="0" normalizeH="0" baseline="0" noProof="0" dirty="0" smtClean="0">
                <a:ln>
                  <a:noFill/>
                </a:ln>
                <a:solidFill>
                  <a:srgbClr val="000000"/>
                </a:solidFill>
                <a:effectLst/>
                <a:uLnTx/>
                <a:uFillTx/>
                <a:latin typeface="Arial" panose="020B0604020202020204" pitchFamily="34" charset="0"/>
                <a:ea typeface="SimSun" panose="02010600030101010101" pitchFamily="2" charset="-122"/>
                <a:cs typeface="+mn-cs"/>
              </a:rPr>
              <a:t>       </a:t>
            </a:r>
            <a:r>
              <a:rPr kumimoji="0" lang="en-US" altLang="en-US" sz="3600" b="1" i="0" u="none" strike="noStrike" kern="1200" cap="none" spc="0" normalizeH="0" baseline="0" noProof="0" dirty="0" smtClean="0">
                <a:ln>
                  <a:noFill/>
                </a:ln>
                <a:solidFill>
                  <a:srgbClr val="000000"/>
                </a:solidFill>
                <a:effectLst/>
                <a:uLnTx/>
                <a:uFillTx/>
                <a:latin typeface="SimSun" panose="02010600030101010101" pitchFamily="2" charset="-122"/>
                <a:ea typeface="SimSun" panose="02010600030101010101" pitchFamily="2" charset="-122"/>
                <a:cs typeface="+mn-cs"/>
              </a:rPr>
              <a:t>ā       á        ǎ       à</a:t>
            </a:r>
            <a:r>
              <a:rPr kumimoji="0" lang="en-US" altLang="en-US" sz="3600" b="0" i="0" u="none" strike="noStrike" kern="1200" cap="none" spc="0" normalizeH="0" baseline="0" noProof="0" dirty="0" smtClean="0">
                <a:ln>
                  <a:noFill/>
                </a:ln>
                <a:solidFill>
                  <a:srgbClr val="000000"/>
                </a:solidFill>
                <a:effectLst/>
                <a:uLnTx/>
                <a:uFillTx/>
                <a:latin typeface="Arial" panose="020B0604020202020204" pitchFamily="34" charset="0"/>
                <a:ea typeface="SimSun" panose="02010600030101010101" pitchFamily="2" charset="-122"/>
                <a:cs typeface="+mn-cs"/>
              </a:rPr>
              <a:t> </a:t>
            </a:r>
            <a:endParaRPr kumimoji="0" lang="en-US" altLang="en-US" sz="3600" b="0" i="0" u="none" strike="noStrike" kern="1200" cap="none" spc="0" normalizeH="0" baseline="0" noProof="0" dirty="0">
              <a:ln>
                <a:noFill/>
              </a:ln>
              <a:solidFill>
                <a:srgbClr val="000000"/>
              </a:solidFill>
              <a:effectLst/>
              <a:uLnTx/>
              <a:uFillTx/>
              <a:latin typeface="Arial" panose="020B0604020202020204" pitchFamily="34" charset="0"/>
              <a:ea typeface="SimSun" panose="02010600030101010101" pitchFamily="2" charset="-122"/>
              <a:cs typeface="+mn-cs"/>
            </a:endParaRPr>
          </a:p>
        </p:txBody>
      </p:sp>
      <p:sp>
        <p:nvSpPr>
          <p:cNvPr id="8" name="TextBox 7"/>
          <p:cNvSpPr txBox="1"/>
          <p:nvPr/>
        </p:nvSpPr>
        <p:spPr>
          <a:xfrm>
            <a:off x="1931269" y="1282892"/>
            <a:ext cx="313899" cy="2492990"/>
          </a:xfrm>
          <a:prstGeom prst="rect">
            <a:avLst/>
          </a:prstGeom>
          <a:noFill/>
        </p:spPr>
        <p:txBody>
          <a:bodyPr wrap="square" rtlCol="0">
            <a:spAutoFit/>
          </a:bodyPr>
          <a:lstStyle/>
          <a:p>
            <a:pPr marL="0" marR="0" lvl="0" indent="0" algn="l" defTabSz="914400" rtl="0" eaLnBrk="0" fontAlgn="base" latinLnBrk="0" hangingPunct="0">
              <a:lnSpc>
                <a:spcPct val="50000"/>
              </a:lnSpc>
              <a:spcBef>
                <a:spcPct val="0"/>
              </a:spcBef>
              <a:spcAft>
                <a:spcPct val="0"/>
              </a:spcAft>
              <a:buClrTx/>
              <a:buSzTx/>
              <a:buFontTx/>
              <a:buNone/>
              <a:tabLst/>
              <a:defRPr/>
            </a:pPr>
            <a:r>
              <a:rPr kumimoji="0" lang="en-US" sz="2400" b="1" i="0" u="none" strike="noStrike" kern="1200" cap="none" spc="0" normalizeH="0" baseline="0" noProof="0" dirty="0" smtClean="0">
                <a:ln>
                  <a:noFill/>
                </a:ln>
                <a:solidFill>
                  <a:srgbClr val="000000"/>
                </a:solidFill>
                <a:effectLst/>
                <a:uLnTx/>
                <a:uFillTx/>
                <a:latin typeface="Arial" panose="020B0604020202020204" pitchFamily="34" charset="0"/>
                <a:ea typeface="宋体" panose="02010600030101010101" pitchFamily="2" charset="-122"/>
                <a:cs typeface="+mn-cs"/>
              </a:rPr>
              <a:t>5</a:t>
            </a:r>
          </a:p>
          <a:p>
            <a:pPr marL="0" marR="0" lvl="0" indent="0" algn="l" defTabSz="914400" rtl="0" eaLnBrk="0" fontAlgn="base" latinLnBrk="0" hangingPunct="0">
              <a:lnSpc>
                <a:spcPct val="50000"/>
              </a:lnSpc>
              <a:spcBef>
                <a:spcPct val="0"/>
              </a:spcBef>
              <a:spcAft>
                <a:spcPct val="0"/>
              </a:spcAft>
              <a:buClrTx/>
              <a:buSzTx/>
              <a:buFontTx/>
              <a:buNone/>
              <a:tabLst/>
              <a:defRPr/>
            </a:pPr>
            <a:endParaRPr kumimoji="0" lang="en-US" sz="24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endParaRPr>
          </a:p>
          <a:p>
            <a:pPr marL="0" marR="0" lvl="0" indent="0" algn="l" defTabSz="914400" rtl="0" eaLnBrk="0" fontAlgn="base" latinLnBrk="0" hangingPunct="0">
              <a:lnSpc>
                <a:spcPct val="50000"/>
              </a:lnSpc>
              <a:spcBef>
                <a:spcPct val="0"/>
              </a:spcBef>
              <a:spcAft>
                <a:spcPct val="0"/>
              </a:spcAft>
              <a:buClrTx/>
              <a:buSzTx/>
              <a:buFontTx/>
              <a:buNone/>
              <a:tabLst/>
              <a:defRPr/>
            </a:pPr>
            <a:endParaRPr kumimoji="0" lang="en-US" sz="2000" b="1" i="0" u="none" strike="noStrike" kern="1200" cap="none" spc="0" normalizeH="0" baseline="0" noProof="0" dirty="0" smtClean="0">
              <a:ln>
                <a:noFill/>
              </a:ln>
              <a:solidFill>
                <a:srgbClr val="000000"/>
              </a:solidFill>
              <a:effectLst/>
              <a:uLnTx/>
              <a:uFillTx/>
              <a:latin typeface="Arial" panose="020B0604020202020204" pitchFamily="34" charset="0"/>
              <a:ea typeface="宋体" panose="02010600030101010101" pitchFamily="2" charset="-122"/>
              <a:cs typeface="+mn-cs"/>
            </a:endParaRPr>
          </a:p>
          <a:p>
            <a:pPr marL="0" marR="0" lvl="0" indent="0" algn="l" defTabSz="914400" rtl="0" eaLnBrk="0" fontAlgn="base" latinLnBrk="0" hangingPunct="0">
              <a:lnSpc>
                <a:spcPct val="50000"/>
              </a:lnSpc>
              <a:spcBef>
                <a:spcPct val="0"/>
              </a:spcBef>
              <a:spcAft>
                <a:spcPct val="0"/>
              </a:spcAft>
              <a:buClrTx/>
              <a:buSzTx/>
              <a:buFontTx/>
              <a:buNone/>
              <a:tabLst/>
              <a:defRPr/>
            </a:pPr>
            <a:r>
              <a:rPr kumimoji="0" lang="en-US" sz="2400" b="1" i="0" u="none" strike="noStrike" kern="1200" cap="none" spc="0" normalizeH="0" baseline="0" noProof="0" dirty="0" smtClean="0">
                <a:ln>
                  <a:noFill/>
                </a:ln>
                <a:solidFill>
                  <a:srgbClr val="000000"/>
                </a:solidFill>
                <a:effectLst/>
                <a:uLnTx/>
                <a:uFillTx/>
                <a:latin typeface="Arial" panose="020B0604020202020204" pitchFamily="34" charset="0"/>
                <a:ea typeface="宋体" panose="02010600030101010101" pitchFamily="2" charset="-122"/>
                <a:cs typeface="+mn-cs"/>
              </a:rPr>
              <a:t>4</a:t>
            </a:r>
          </a:p>
          <a:p>
            <a:pPr marL="0" marR="0" lvl="0" indent="0" algn="l" defTabSz="914400" rtl="0" eaLnBrk="0" fontAlgn="base" latinLnBrk="0" hangingPunct="0">
              <a:lnSpc>
                <a:spcPct val="50000"/>
              </a:lnSpc>
              <a:spcBef>
                <a:spcPct val="0"/>
              </a:spcBef>
              <a:spcAft>
                <a:spcPct val="0"/>
              </a:spcAft>
              <a:buClrTx/>
              <a:buSzTx/>
              <a:buFontTx/>
              <a:buNone/>
              <a:tabLst/>
              <a:defRPr/>
            </a:pPr>
            <a:endParaRPr kumimoji="0" lang="en-US" sz="2800" b="1" i="0" u="none" strike="noStrike" kern="1200" cap="none" spc="0" normalizeH="0" baseline="0" noProof="0" dirty="0" smtClean="0">
              <a:ln>
                <a:noFill/>
              </a:ln>
              <a:solidFill>
                <a:srgbClr val="000000"/>
              </a:solidFill>
              <a:effectLst/>
              <a:uLnTx/>
              <a:uFillTx/>
              <a:latin typeface="Arial" panose="020B0604020202020204" pitchFamily="34" charset="0"/>
              <a:ea typeface="宋体" panose="02010600030101010101" pitchFamily="2" charset="-122"/>
              <a:cs typeface="+mn-cs"/>
            </a:endParaRPr>
          </a:p>
          <a:p>
            <a:pPr marL="0" marR="0" lvl="0" indent="0" algn="l" defTabSz="914400" rtl="0" eaLnBrk="0" fontAlgn="base" latinLnBrk="0" hangingPunct="0">
              <a:lnSpc>
                <a:spcPct val="50000"/>
              </a:lnSpc>
              <a:spcBef>
                <a:spcPct val="0"/>
              </a:spcBef>
              <a:spcAft>
                <a:spcPct val="0"/>
              </a:spcAft>
              <a:buClrTx/>
              <a:buSzTx/>
              <a:buFontTx/>
              <a:buNone/>
              <a:tabLst/>
              <a:defRPr/>
            </a:pPr>
            <a:endParaRPr kumimoji="0" lang="en-US" sz="2400" b="1" i="0" u="none" strike="noStrike" kern="1200" cap="none" spc="0" normalizeH="0" baseline="0" noProof="0" dirty="0" smtClean="0">
              <a:ln>
                <a:noFill/>
              </a:ln>
              <a:solidFill>
                <a:srgbClr val="000000"/>
              </a:solidFill>
              <a:effectLst/>
              <a:uLnTx/>
              <a:uFillTx/>
              <a:latin typeface="Arial" panose="020B0604020202020204" pitchFamily="34" charset="0"/>
              <a:ea typeface="宋体" panose="02010600030101010101" pitchFamily="2" charset="-122"/>
              <a:cs typeface="+mn-cs"/>
            </a:endParaRPr>
          </a:p>
          <a:p>
            <a:pPr marL="0" marR="0" lvl="0" indent="0" algn="l" defTabSz="914400" rtl="0" eaLnBrk="0" fontAlgn="base" latinLnBrk="0" hangingPunct="0">
              <a:lnSpc>
                <a:spcPct val="50000"/>
              </a:lnSpc>
              <a:spcBef>
                <a:spcPct val="0"/>
              </a:spcBef>
              <a:spcAft>
                <a:spcPct val="0"/>
              </a:spcAft>
              <a:buClrTx/>
              <a:buSzTx/>
              <a:buFontTx/>
              <a:buNone/>
              <a:tabLst/>
              <a:defRPr/>
            </a:pPr>
            <a:r>
              <a:rPr kumimoji="0" lang="en-US" sz="2400" b="1" i="0" u="none" strike="noStrike" kern="1200" cap="none" spc="0" normalizeH="0" baseline="0" noProof="0" dirty="0" smtClean="0">
                <a:ln>
                  <a:noFill/>
                </a:ln>
                <a:solidFill>
                  <a:srgbClr val="000000"/>
                </a:solidFill>
                <a:effectLst/>
                <a:uLnTx/>
                <a:uFillTx/>
                <a:latin typeface="Arial" panose="020B0604020202020204" pitchFamily="34" charset="0"/>
                <a:ea typeface="宋体" panose="02010600030101010101" pitchFamily="2" charset="-122"/>
                <a:cs typeface="+mn-cs"/>
              </a:rPr>
              <a:t>3</a:t>
            </a:r>
          </a:p>
          <a:p>
            <a:pPr marL="0" marR="0" lvl="0" indent="0" algn="l" defTabSz="914400" rtl="0" eaLnBrk="0" fontAlgn="base" latinLnBrk="0" hangingPunct="0">
              <a:lnSpc>
                <a:spcPct val="50000"/>
              </a:lnSpc>
              <a:spcBef>
                <a:spcPct val="0"/>
              </a:spcBef>
              <a:spcAft>
                <a:spcPct val="0"/>
              </a:spcAft>
              <a:buClrTx/>
              <a:buSzTx/>
              <a:buFontTx/>
              <a:buNone/>
              <a:tabLst/>
              <a:defRPr/>
            </a:pPr>
            <a:endParaRPr kumimoji="0" lang="en-US" sz="2400" b="1" i="0" u="none" strike="noStrike" kern="1200" cap="none" spc="0" normalizeH="0" baseline="0" noProof="0" dirty="0" smtClean="0">
              <a:ln>
                <a:noFill/>
              </a:ln>
              <a:solidFill>
                <a:srgbClr val="000000"/>
              </a:solidFill>
              <a:effectLst/>
              <a:uLnTx/>
              <a:uFillTx/>
              <a:latin typeface="Arial" panose="020B0604020202020204" pitchFamily="34" charset="0"/>
              <a:ea typeface="宋体" panose="02010600030101010101" pitchFamily="2" charset="-122"/>
              <a:cs typeface="+mn-cs"/>
            </a:endParaRPr>
          </a:p>
          <a:p>
            <a:pPr marL="0" marR="0" lvl="0" indent="0" algn="l" defTabSz="914400" rtl="0" eaLnBrk="0" fontAlgn="base" latinLnBrk="0" hangingPunct="0">
              <a:lnSpc>
                <a:spcPct val="50000"/>
              </a:lnSpc>
              <a:spcBef>
                <a:spcPct val="0"/>
              </a:spcBef>
              <a:spcAft>
                <a:spcPct val="0"/>
              </a:spcAft>
              <a:buClrTx/>
              <a:buSzTx/>
              <a:buFontTx/>
              <a:buNone/>
              <a:tabLst/>
              <a:defRPr/>
            </a:pPr>
            <a:endParaRPr kumimoji="0" lang="en-US" sz="2400" b="1" i="0" u="none" strike="noStrike" kern="1200" cap="none" spc="0" normalizeH="0" baseline="0" noProof="0" dirty="0" smtClean="0">
              <a:ln>
                <a:noFill/>
              </a:ln>
              <a:solidFill>
                <a:srgbClr val="000000"/>
              </a:solidFill>
              <a:effectLst/>
              <a:uLnTx/>
              <a:uFillTx/>
              <a:latin typeface="Arial" panose="020B0604020202020204" pitchFamily="34" charset="0"/>
              <a:ea typeface="宋体" panose="02010600030101010101" pitchFamily="2" charset="-122"/>
              <a:cs typeface="+mn-cs"/>
            </a:endParaRPr>
          </a:p>
          <a:p>
            <a:pPr marL="0" marR="0" lvl="0" indent="0" algn="l" defTabSz="914400" rtl="0" eaLnBrk="0" fontAlgn="base" latinLnBrk="0" hangingPunct="0">
              <a:lnSpc>
                <a:spcPct val="50000"/>
              </a:lnSpc>
              <a:spcBef>
                <a:spcPct val="0"/>
              </a:spcBef>
              <a:spcAft>
                <a:spcPct val="0"/>
              </a:spcAft>
              <a:buClrTx/>
              <a:buSzTx/>
              <a:buFontTx/>
              <a:buNone/>
              <a:tabLst/>
              <a:defRPr/>
            </a:pPr>
            <a:r>
              <a:rPr kumimoji="0" lang="en-US" sz="2400" b="1" i="0" u="none" strike="noStrike" kern="1200" cap="none" spc="0" normalizeH="0" baseline="0" noProof="0" dirty="0" smtClean="0">
                <a:ln>
                  <a:noFill/>
                </a:ln>
                <a:solidFill>
                  <a:srgbClr val="000000"/>
                </a:solidFill>
                <a:effectLst/>
                <a:uLnTx/>
                <a:uFillTx/>
                <a:latin typeface="Arial" panose="020B0604020202020204" pitchFamily="34" charset="0"/>
                <a:ea typeface="宋体" panose="02010600030101010101" pitchFamily="2" charset="-122"/>
                <a:cs typeface="+mn-cs"/>
              </a:rPr>
              <a:t>2</a:t>
            </a:r>
          </a:p>
          <a:p>
            <a:pPr marL="0" marR="0" lvl="0" indent="0" algn="l" defTabSz="914400" rtl="0" eaLnBrk="0" fontAlgn="base" latinLnBrk="0" hangingPunct="0">
              <a:lnSpc>
                <a:spcPct val="50000"/>
              </a:lnSpc>
              <a:spcBef>
                <a:spcPct val="0"/>
              </a:spcBef>
              <a:spcAft>
                <a:spcPct val="0"/>
              </a:spcAft>
              <a:buClrTx/>
              <a:buSzTx/>
              <a:buFontTx/>
              <a:buNone/>
              <a:tabLst/>
              <a:defRPr/>
            </a:pPr>
            <a:endParaRPr kumimoji="0" lang="en-US" sz="2400" b="1" i="0" u="none" strike="noStrike" kern="1200" cap="none" spc="0" normalizeH="0" baseline="0" noProof="0" dirty="0" smtClean="0">
              <a:ln>
                <a:noFill/>
              </a:ln>
              <a:solidFill>
                <a:srgbClr val="000000"/>
              </a:solidFill>
              <a:effectLst/>
              <a:uLnTx/>
              <a:uFillTx/>
              <a:latin typeface="Arial" panose="020B0604020202020204" pitchFamily="34" charset="0"/>
              <a:ea typeface="宋体" panose="02010600030101010101" pitchFamily="2" charset="-122"/>
              <a:cs typeface="+mn-cs"/>
            </a:endParaRPr>
          </a:p>
          <a:p>
            <a:pPr marL="0" marR="0" lvl="0" indent="0" algn="l" defTabSz="914400" rtl="0" eaLnBrk="0" fontAlgn="base" latinLnBrk="0" hangingPunct="0">
              <a:lnSpc>
                <a:spcPct val="50000"/>
              </a:lnSpc>
              <a:spcBef>
                <a:spcPct val="0"/>
              </a:spcBef>
              <a:spcAft>
                <a:spcPct val="0"/>
              </a:spcAft>
              <a:buClrTx/>
              <a:buSzTx/>
              <a:buFontTx/>
              <a:buNone/>
              <a:tabLst/>
              <a:defRPr/>
            </a:pPr>
            <a:endParaRPr kumimoji="0" lang="en-US" sz="2400" b="1" i="0" u="none" strike="noStrike" kern="1200" cap="none" spc="0" normalizeH="0" baseline="0" noProof="0" dirty="0" smtClean="0">
              <a:ln>
                <a:noFill/>
              </a:ln>
              <a:solidFill>
                <a:srgbClr val="000000"/>
              </a:solidFill>
              <a:effectLst/>
              <a:uLnTx/>
              <a:uFillTx/>
              <a:latin typeface="Arial" panose="020B0604020202020204" pitchFamily="34" charset="0"/>
              <a:ea typeface="宋体" panose="02010600030101010101" pitchFamily="2" charset="-122"/>
              <a:cs typeface="+mn-cs"/>
            </a:endParaRPr>
          </a:p>
          <a:p>
            <a:pPr marL="0" marR="0" lvl="0" indent="0" algn="l" defTabSz="914400" rtl="0" eaLnBrk="0" fontAlgn="base" latinLnBrk="0" hangingPunct="0">
              <a:lnSpc>
                <a:spcPct val="50000"/>
              </a:lnSpc>
              <a:spcBef>
                <a:spcPct val="0"/>
              </a:spcBef>
              <a:spcAft>
                <a:spcPct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1</a:t>
            </a:r>
          </a:p>
        </p:txBody>
      </p:sp>
    </p:spTree>
    <p:extLst>
      <p:ext uri="{BB962C8B-B14F-4D97-AF65-F5344CB8AC3E}">
        <p14:creationId xmlns:p14="http://schemas.microsoft.com/office/powerpoint/2010/main" val="12408389"/>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2" name="AutoShape 4"/>
          <p:cNvCxnSpPr>
            <a:cxnSpLocks noChangeShapeType="1"/>
          </p:cNvCxnSpPr>
          <p:nvPr/>
        </p:nvCxnSpPr>
        <p:spPr bwMode="auto">
          <a:xfrm flipH="1" flipV="1">
            <a:off x="119914" y="0"/>
            <a:ext cx="12700" cy="6872288"/>
          </a:xfrm>
          <a:prstGeom prst="straightConnector1">
            <a:avLst/>
          </a:prstGeom>
          <a:noFill/>
          <a:ln w="228600">
            <a:solidFill>
              <a:srgbClr val="008080"/>
            </a:solidFill>
            <a:round/>
            <a:headEnd/>
            <a:tailEnd/>
          </a:ln>
          <a:extLst>
            <a:ext uri="{909E8E84-426E-40DD-AFC4-6F175D3DCCD1}">
              <a14:hiddenFill xmlns:a14="http://schemas.microsoft.com/office/drawing/2010/main">
                <a:noFill/>
              </a14:hiddenFill>
            </a:ext>
          </a:extLst>
        </p:spPr>
      </p:cxnSp>
      <p:grpSp>
        <p:nvGrpSpPr>
          <p:cNvPr id="2" name="组合 8"/>
          <p:cNvGrpSpPr/>
          <p:nvPr/>
        </p:nvGrpSpPr>
        <p:grpSpPr>
          <a:xfrm>
            <a:off x="308629" y="6819"/>
            <a:ext cx="2568221" cy="646331"/>
            <a:chOff x="308629" y="6819"/>
            <a:chExt cx="2568221" cy="646331"/>
          </a:xfrm>
        </p:grpSpPr>
        <p:sp>
          <p:nvSpPr>
            <p:cNvPr id="3" name="Text Box 4"/>
            <p:cNvSpPr txBox="1">
              <a:spLocks noChangeArrowheads="1"/>
            </p:cNvSpPr>
            <p:nvPr/>
          </p:nvSpPr>
          <p:spPr bwMode="auto">
            <a:xfrm>
              <a:off x="329358" y="6819"/>
              <a:ext cx="254749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defRPr/>
              </a:pPr>
              <a:r>
                <a:rPr kumimoji="0" lang="zh-CN" altLang="en-US" sz="3600" b="1" i="0" u="none" strike="noStrike" kern="1200" cap="none" spc="0" normalizeH="0" baseline="0" noProof="0" dirty="0" smtClean="0">
                  <a:ln>
                    <a:noFill/>
                  </a:ln>
                  <a:solidFill>
                    <a:srgbClr val="D09E00"/>
                  </a:solidFill>
                  <a:effectLst/>
                  <a:uLnTx/>
                  <a:uFillTx/>
                  <a:latin typeface="微软雅黑" panose="020B0503020204020204" pitchFamily="34" charset="-122"/>
                  <a:ea typeface="微软雅黑" panose="020B0503020204020204" pitchFamily="34" charset="-122"/>
                  <a:cs typeface="+mn-cs"/>
                </a:rPr>
                <a:t>拼音</a:t>
              </a:r>
              <a:r>
                <a:rPr kumimoji="0" lang="en-US" altLang="zh-CN" sz="3600" b="1" i="1" u="none" strike="noStrike" kern="1200" cap="none" spc="0" normalizeH="0" baseline="0" noProof="0" dirty="0" smtClean="0">
                  <a:ln>
                    <a:noFill/>
                  </a:ln>
                  <a:solidFill>
                    <a:srgbClr val="D09E00"/>
                  </a:solidFill>
                  <a:effectLst/>
                  <a:uLnTx/>
                  <a:uFillTx/>
                  <a:latin typeface="微软雅黑" panose="020B0503020204020204" pitchFamily="34" charset="-122"/>
                  <a:ea typeface="微软雅黑" panose="020B0503020204020204" pitchFamily="34" charset="-122"/>
                  <a:cs typeface="+mn-cs"/>
                </a:rPr>
                <a:t>Pinyin</a:t>
              </a:r>
              <a:endParaRPr kumimoji="0" lang="zh-CN" altLang="en-US" sz="3600" b="1" i="1" u="none" strike="noStrike" kern="1200" cap="none" spc="0" normalizeH="0" baseline="0" noProof="0" dirty="0">
                <a:ln>
                  <a:noFill/>
                </a:ln>
                <a:solidFill>
                  <a:srgbClr val="D09E00"/>
                </a:solidFill>
                <a:effectLst/>
                <a:uLnTx/>
                <a:uFillTx/>
                <a:latin typeface="微软雅黑" panose="020B0503020204020204" pitchFamily="34" charset="-122"/>
                <a:ea typeface="微软雅黑" panose="020B0503020204020204" pitchFamily="34" charset="-122"/>
                <a:cs typeface="+mn-cs"/>
              </a:endParaRPr>
            </a:p>
          </p:txBody>
        </p:sp>
        <p:cxnSp>
          <p:nvCxnSpPr>
            <p:cNvPr id="5" name="直接连接符 4"/>
            <p:cNvCxnSpPr/>
            <p:nvPr/>
          </p:nvCxnSpPr>
          <p:spPr>
            <a:xfrm>
              <a:off x="308629" y="653150"/>
              <a:ext cx="2568221"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8" name="TextBox 7"/>
          <p:cNvSpPr txBox="1"/>
          <p:nvPr/>
        </p:nvSpPr>
        <p:spPr>
          <a:xfrm>
            <a:off x="475012" y="914400"/>
            <a:ext cx="8170223" cy="523220"/>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800" b="1" i="0" u="none" strike="noStrike" kern="1200" cap="none" spc="0" normalizeH="0" baseline="0" noProof="0" dirty="0" smtClean="0">
                <a:ln>
                  <a:noFill/>
                </a:ln>
                <a:solidFill>
                  <a:srgbClr val="000000"/>
                </a:solidFill>
                <a:effectLst/>
                <a:uLnTx/>
                <a:uFillTx/>
                <a:latin typeface="Arial" panose="020B0604020202020204" pitchFamily="34" charset="0"/>
                <a:ea typeface="宋体" panose="02010600030101010101" pitchFamily="2" charset="-122"/>
                <a:cs typeface="+mn-cs"/>
              </a:rPr>
              <a:t>2. </a:t>
            </a:r>
            <a:r>
              <a:rPr kumimoji="0" lang="zh-CN" altLang="en-US" sz="2800" b="1" i="0" u="none" strike="noStrike" kern="1200" cap="none" spc="0" normalizeH="0" baseline="0" noProof="0" dirty="0" smtClean="0">
                <a:ln>
                  <a:noFill/>
                </a:ln>
                <a:solidFill>
                  <a:srgbClr val="000000"/>
                </a:solidFill>
                <a:effectLst/>
                <a:uLnTx/>
                <a:uFillTx/>
                <a:latin typeface="宋体"/>
                <a:ea typeface="宋体"/>
                <a:cs typeface="+mn-cs"/>
              </a:rPr>
              <a:t>汉语的声调（四声）</a:t>
            </a:r>
            <a:r>
              <a:rPr kumimoji="0" lang="en-US" altLang="zh-CN" sz="2000" b="0" i="0" u="none" strike="noStrike" kern="1200" cap="none" spc="0" normalizeH="0" baseline="0" noProof="0" dirty="0" smtClean="0">
                <a:ln>
                  <a:noFill/>
                </a:ln>
                <a:solidFill>
                  <a:srgbClr val="000000"/>
                </a:solidFill>
                <a:effectLst/>
                <a:uLnTx/>
                <a:uFillTx/>
                <a:latin typeface="宋体"/>
                <a:ea typeface="宋体"/>
                <a:cs typeface="+mn-cs"/>
              </a:rPr>
              <a:t>Tones(Four Tones)</a:t>
            </a:r>
            <a:endParaRPr kumimoji="0" lang="zh-CN" altLang="en-US" sz="1800" b="0" i="0" u="none" strike="noStrike" kern="1200" cap="none" spc="0" normalizeH="0" baseline="0" noProof="0" dirty="0" smtClean="0">
              <a:ln>
                <a:noFill/>
              </a:ln>
              <a:solidFill>
                <a:srgbClr val="000000"/>
              </a:solidFill>
              <a:effectLst/>
              <a:uLnTx/>
              <a:uFillTx/>
              <a:latin typeface="宋体"/>
              <a:ea typeface="宋体"/>
              <a:cs typeface="+mn-cs"/>
            </a:endParaRPr>
          </a:p>
        </p:txBody>
      </p:sp>
      <p:graphicFrame>
        <p:nvGraphicFramePr>
          <p:cNvPr id="32" name="表格 31"/>
          <p:cNvGraphicFramePr>
            <a:graphicFrameLocks noGrp="1"/>
          </p:cNvGraphicFramePr>
          <p:nvPr/>
        </p:nvGraphicFramePr>
        <p:xfrm>
          <a:off x="1110542" y="1800616"/>
          <a:ext cx="1922483" cy="1483360"/>
        </p:xfrm>
        <a:graphic>
          <a:graphicData uri="http://schemas.openxmlformats.org/drawingml/2006/table">
            <a:tbl>
              <a:tblPr firstRow="1" bandRow="1">
                <a:tableStyleId>{2D5ABB26-0587-4C30-8999-92F81FD0307C}</a:tableStyleId>
              </a:tblPr>
              <a:tblGrid>
                <a:gridCol w="1922483">
                  <a:extLst>
                    <a:ext uri="{9D8B030D-6E8A-4147-A177-3AD203B41FA5}">
                      <a16:colId xmlns="" xmlns:a16="http://schemas.microsoft.com/office/drawing/2014/main" val="20000"/>
                    </a:ext>
                  </a:extLst>
                </a:gridCol>
              </a:tblGrid>
              <a:tr h="370840">
                <a:tc>
                  <a:txBody>
                    <a:bodyPr/>
                    <a:lstStyle/>
                    <a:p>
                      <a:endParaRPr lang="zh-CN"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 xmlns:a16="http://schemas.microsoft.com/office/drawing/2014/main" val="10000"/>
                  </a:ext>
                </a:extLst>
              </a:tr>
              <a:tr h="370840">
                <a:tc>
                  <a:txBody>
                    <a:bodyPr/>
                    <a:lstStyle/>
                    <a:p>
                      <a:endParaRPr lang="zh-CN"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 xmlns:a16="http://schemas.microsoft.com/office/drawing/2014/main" val="10001"/>
                  </a:ext>
                </a:extLst>
              </a:tr>
              <a:tr h="370840">
                <a:tc>
                  <a:txBody>
                    <a:bodyPr/>
                    <a:lstStyle/>
                    <a:p>
                      <a:endParaRPr lang="zh-CN"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 xmlns:a16="http://schemas.microsoft.com/office/drawing/2014/main" val="10002"/>
                  </a:ext>
                </a:extLst>
              </a:tr>
              <a:tr h="370840">
                <a:tc>
                  <a:txBody>
                    <a:bodyPr/>
                    <a:lstStyle/>
                    <a:p>
                      <a:endParaRPr lang="zh-CN"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 xmlns:a16="http://schemas.microsoft.com/office/drawing/2014/main" val="10003"/>
                  </a:ext>
                </a:extLst>
              </a:tr>
            </a:tbl>
          </a:graphicData>
        </a:graphic>
      </p:graphicFrame>
      <p:grpSp>
        <p:nvGrpSpPr>
          <p:cNvPr id="38" name="组合 37"/>
          <p:cNvGrpSpPr/>
          <p:nvPr/>
        </p:nvGrpSpPr>
        <p:grpSpPr>
          <a:xfrm>
            <a:off x="810918" y="1669400"/>
            <a:ext cx="303399" cy="1778071"/>
            <a:chOff x="654743" y="2601164"/>
            <a:chExt cx="303399" cy="1778071"/>
          </a:xfrm>
        </p:grpSpPr>
        <p:sp>
          <p:nvSpPr>
            <p:cNvPr id="33" name="TextBox 32"/>
            <p:cNvSpPr txBox="1"/>
            <p:nvPr/>
          </p:nvSpPr>
          <p:spPr>
            <a:xfrm>
              <a:off x="662843" y="4009903"/>
              <a:ext cx="289349" cy="36933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smtClean="0">
                  <a:ln>
                    <a:noFill/>
                  </a:ln>
                  <a:solidFill>
                    <a:srgbClr val="000000"/>
                  </a:solidFill>
                  <a:effectLst/>
                  <a:uLnTx/>
                  <a:uFillTx/>
                  <a:latin typeface="Brush Script MT" pitchFamily="66" charset="0"/>
                  <a:ea typeface="宋体" panose="02010600030101010101" pitchFamily="2" charset="-122"/>
                  <a:cs typeface="+mn-cs"/>
                </a:rPr>
                <a:t>1</a:t>
              </a:r>
              <a:endParaRPr kumimoji="0" lang="zh-CN" altLang="en-US" sz="1800" b="0" i="0" u="none" strike="noStrike" kern="1200" cap="none" spc="0" normalizeH="0" baseline="0" noProof="0" dirty="0">
                <a:ln>
                  <a:noFill/>
                </a:ln>
                <a:solidFill>
                  <a:srgbClr val="000000"/>
                </a:solidFill>
                <a:effectLst/>
                <a:uLnTx/>
                <a:uFillTx/>
                <a:latin typeface="Brush Script MT" pitchFamily="66" charset="0"/>
                <a:ea typeface="宋体" panose="02010600030101010101" pitchFamily="2" charset="-122"/>
                <a:cs typeface="+mn-cs"/>
              </a:endParaRPr>
            </a:p>
          </p:txBody>
        </p:sp>
        <p:sp>
          <p:nvSpPr>
            <p:cNvPr id="34" name="TextBox 33"/>
            <p:cNvSpPr txBox="1"/>
            <p:nvPr/>
          </p:nvSpPr>
          <p:spPr>
            <a:xfrm>
              <a:off x="664444" y="3664321"/>
              <a:ext cx="289349" cy="36933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smtClean="0">
                  <a:ln>
                    <a:noFill/>
                  </a:ln>
                  <a:solidFill>
                    <a:srgbClr val="000000"/>
                  </a:solidFill>
                  <a:effectLst/>
                  <a:uLnTx/>
                  <a:uFillTx/>
                  <a:latin typeface="Brush Script MT" pitchFamily="66" charset="0"/>
                  <a:ea typeface="宋体" panose="02010600030101010101" pitchFamily="2" charset="-122"/>
                  <a:cs typeface="+mn-cs"/>
                </a:rPr>
                <a:t>2</a:t>
              </a:r>
              <a:endParaRPr kumimoji="0" lang="zh-CN" altLang="en-US" sz="1800" b="0" i="0" u="none" strike="noStrike" kern="1200" cap="none" spc="0" normalizeH="0" baseline="0" noProof="0" dirty="0">
                <a:ln>
                  <a:noFill/>
                </a:ln>
                <a:solidFill>
                  <a:srgbClr val="000000"/>
                </a:solidFill>
                <a:effectLst/>
                <a:uLnTx/>
                <a:uFillTx/>
                <a:latin typeface="Brush Script MT" pitchFamily="66" charset="0"/>
                <a:ea typeface="宋体" panose="02010600030101010101" pitchFamily="2" charset="-122"/>
                <a:cs typeface="+mn-cs"/>
              </a:endParaRPr>
            </a:p>
          </p:txBody>
        </p:sp>
        <p:sp>
          <p:nvSpPr>
            <p:cNvPr id="35" name="TextBox 34"/>
            <p:cNvSpPr txBox="1"/>
            <p:nvPr/>
          </p:nvSpPr>
          <p:spPr>
            <a:xfrm>
              <a:off x="660668" y="3316846"/>
              <a:ext cx="289349" cy="36933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smtClean="0">
                  <a:ln>
                    <a:noFill/>
                  </a:ln>
                  <a:solidFill>
                    <a:srgbClr val="000000"/>
                  </a:solidFill>
                  <a:effectLst/>
                  <a:uLnTx/>
                  <a:uFillTx/>
                  <a:latin typeface="Brush Script MT" pitchFamily="66" charset="0"/>
                  <a:ea typeface="宋体" panose="02010600030101010101" pitchFamily="2" charset="-122"/>
                  <a:cs typeface="+mn-cs"/>
                </a:rPr>
                <a:t>3</a:t>
              </a:r>
              <a:endParaRPr kumimoji="0" lang="zh-CN" altLang="en-US" sz="1800" b="0" i="0" u="none" strike="noStrike" kern="1200" cap="none" spc="0" normalizeH="0" baseline="0" noProof="0" dirty="0">
                <a:ln>
                  <a:noFill/>
                </a:ln>
                <a:solidFill>
                  <a:srgbClr val="000000"/>
                </a:solidFill>
                <a:effectLst/>
                <a:uLnTx/>
                <a:uFillTx/>
                <a:latin typeface="Brush Script MT" pitchFamily="66" charset="0"/>
                <a:ea typeface="宋体" panose="02010600030101010101" pitchFamily="2" charset="-122"/>
                <a:cs typeface="+mn-cs"/>
              </a:endParaRPr>
            </a:p>
          </p:txBody>
        </p:sp>
        <p:sp>
          <p:nvSpPr>
            <p:cNvPr id="36" name="TextBox 35"/>
            <p:cNvSpPr txBox="1"/>
            <p:nvPr/>
          </p:nvSpPr>
          <p:spPr>
            <a:xfrm>
              <a:off x="668793" y="2601164"/>
              <a:ext cx="289349" cy="36933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smtClean="0">
                  <a:ln>
                    <a:noFill/>
                  </a:ln>
                  <a:solidFill>
                    <a:srgbClr val="000000"/>
                  </a:solidFill>
                  <a:effectLst/>
                  <a:uLnTx/>
                  <a:uFillTx/>
                  <a:latin typeface="Brush Script MT" pitchFamily="66" charset="0"/>
                  <a:ea typeface="宋体" panose="02010600030101010101" pitchFamily="2" charset="-122"/>
                  <a:cs typeface="+mn-cs"/>
                </a:rPr>
                <a:t>5</a:t>
              </a:r>
              <a:endParaRPr kumimoji="0" lang="zh-CN" altLang="en-US" sz="1800" b="0" i="0" u="none" strike="noStrike" kern="1200" cap="none" spc="0" normalizeH="0" baseline="0" noProof="0" dirty="0">
                <a:ln>
                  <a:noFill/>
                </a:ln>
                <a:solidFill>
                  <a:srgbClr val="000000"/>
                </a:solidFill>
                <a:effectLst/>
                <a:uLnTx/>
                <a:uFillTx/>
                <a:latin typeface="Brush Script MT" pitchFamily="66" charset="0"/>
                <a:ea typeface="宋体" panose="02010600030101010101" pitchFamily="2" charset="-122"/>
                <a:cs typeface="+mn-cs"/>
              </a:endParaRPr>
            </a:p>
          </p:txBody>
        </p:sp>
        <p:sp>
          <p:nvSpPr>
            <p:cNvPr id="37" name="TextBox 36"/>
            <p:cNvSpPr txBox="1"/>
            <p:nvPr/>
          </p:nvSpPr>
          <p:spPr>
            <a:xfrm>
              <a:off x="654743" y="2947514"/>
              <a:ext cx="289349" cy="36933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smtClean="0">
                  <a:ln>
                    <a:noFill/>
                  </a:ln>
                  <a:solidFill>
                    <a:srgbClr val="000000"/>
                  </a:solidFill>
                  <a:effectLst/>
                  <a:uLnTx/>
                  <a:uFillTx/>
                  <a:latin typeface="Brush Script MT" pitchFamily="66" charset="0"/>
                  <a:ea typeface="宋体" panose="02010600030101010101" pitchFamily="2" charset="-122"/>
                  <a:cs typeface="+mn-cs"/>
                </a:rPr>
                <a:t>4</a:t>
              </a:r>
              <a:endParaRPr kumimoji="0" lang="zh-CN" altLang="en-US" sz="1800" b="0" i="0" u="none" strike="noStrike" kern="1200" cap="none" spc="0" normalizeH="0" baseline="0" noProof="0" dirty="0">
                <a:ln>
                  <a:noFill/>
                </a:ln>
                <a:solidFill>
                  <a:srgbClr val="000000"/>
                </a:solidFill>
                <a:effectLst/>
                <a:uLnTx/>
                <a:uFillTx/>
                <a:latin typeface="Brush Script MT" pitchFamily="66" charset="0"/>
                <a:ea typeface="宋体" panose="02010600030101010101" pitchFamily="2" charset="-122"/>
                <a:cs typeface="+mn-cs"/>
              </a:endParaRPr>
            </a:p>
          </p:txBody>
        </p:sp>
      </p:grpSp>
      <p:graphicFrame>
        <p:nvGraphicFramePr>
          <p:cNvPr id="39" name="表格 38"/>
          <p:cNvGraphicFramePr>
            <a:graphicFrameLocks noGrp="1"/>
          </p:cNvGraphicFramePr>
          <p:nvPr/>
        </p:nvGraphicFramePr>
        <p:xfrm>
          <a:off x="1096492" y="4305394"/>
          <a:ext cx="1922483" cy="1483360"/>
        </p:xfrm>
        <a:graphic>
          <a:graphicData uri="http://schemas.openxmlformats.org/drawingml/2006/table">
            <a:tbl>
              <a:tblPr firstRow="1" bandRow="1">
                <a:tableStyleId>{2D5ABB26-0587-4C30-8999-92F81FD0307C}</a:tableStyleId>
              </a:tblPr>
              <a:tblGrid>
                <a:gridCol w="1922483">
                  <a:extLst>
                    <a:ext uri="{9D8B030D-6E8A-4147-A177-3AD203B41FA5}">
                      <a16:colId xmlns="" xmlns:a16="http://schemas.microsoft.com/office/drawing/2014/main" val="20000"/>
                    </a:ext>
                  </a:extLst>
                </a:gridCol>
              </a:tblGrid>
              <a:tr h="370840">
                <a:tc>
                  <a:txBody>
                    <a:bodyPr/>
                    <a:lstStyle/>
                    <a:p>
                      <a:endParaRPr lang="zh-CN"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 xmlns:a16="http://schemas.microsoft.com/office/drawing/2014/main" val="10000"/>
                  </a:ext>
                </a:extLst>
              </a:tr>
              <a:tr h="370840">
                <a:tc>
                  <a:txBody>
                    <a:bodyPr/>
                    <a:lstStyle/>
                    <a:p>
                      <a:endParaRPr lang="zh-CN"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 xmlns:a16="http://schemas.microsoft.com/office/drawing/2014/main" val="10001"/>
                  </a:ext>
                </a:extLst>
              </a:tr>
              <a:tr h="370840">
                <a:tc>
                  <a:txBody>
                    <a:bodyPr/>
                    <a:lstStyle/>
                    <a:p>
                      <a:endParaRPr lang="zh-CN"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 xmlns:a16="http://schemas.microsoft.com/office/drawing/2014/main" val="10002"/>
                  </a:ext>
                </a:extLst>
              </a:tr>
              <a:tr h="370840">
                <a:tc>
                  <a:txBody>
                    <a:bodyPr/>
                    <a:lstStyle/>
                    <a:p>
                      <a:endParaRPr lang="zh-CN"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 xmlns:a16="http://schemas.microsoft.com/office/drawing/2014/main" val="10003"/>
                  </a:ext>
                </a:extLst>
              </a:tr>
            </a:tbl>
          </a:graphicData>
        </a:graphic>
      </p:graphicFrame>
      <p:grpSp>
        <p:nvGrpSpPr>
          <p:cNvPr id="40" name="组合 39"/>
          <p:cNvGrpSpPr/>
          <p:nvPr/>
        </p:nvGrpSpPr>
        <p:grpSpPr>
          <a:xfrm>
            <a:off x="796868" y="4174178"/>
            <a:ext cx="303399" cy="1778071"/>
            <a:chOff x="654743" y="2601164"/>
            <a:chExt cx="303399" cy="1778071"/>
          </a:xfrm>
        </p:grpSpPr>
        <p:sp>
          <p:nvSpPr>
            <p:cNvPr id="41" name="TextBox 40"/>
            <p:cNvSpPr txBox="1"/>
            <p:nvPr/>
          </p:nvSpPr>
          <p:spPr>
            <a:xfrm>
              <a:off x="662843" y="4009903"/>
              <a:ext cx="289349" cy="36933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smtClean="0">
                  <a:ln>
                    <a:noFill/>
                  </a:ln>
                  <a:solidFill>
                    <a:srgbClr val="000000"/>
                  </a:solidFill>
                  <a:effectLst/>
                  <a:uLnTx/>
                  <a:uFillTx/>
                  <a:latin typeface="Brush Script MT" pitchFamily="66" charset="0"/>
                  <a:ea typeface="宋体" panose="02010600030101010101" pitchFamily="2" charset="-122"/>
                  <a:cs typeface="+mn-cs"/>
                </a:rPr>
                <a:t>1</a:t>
              </a:r>
              <a:endParaRPr kumimoji="0" lang="zh-CN" altLang="en-US" sz="1800" b="0" i="0" u="none" strike="noStrike" kern="1200" cap="none" spc="0" normalizeH="0" baseline="0" noProof="0" dirty="0">
                <a:ln>
                  <a:noFill/>
                </a:ln>
                <a:solidFill>
                  <a:srgbClr val="000000"/>
                </a:solidFill>
                <a:effectLst/>
                <a:uLnTx/>
                <a:uFillTx/>
                <a:latin typeface="Brush Script MT" pitchFamily="66" charset="0"/>
                <a:ea typeface="宋体" panose="02010600030101010101" pitchFamily="2" charset="-122"/>
                <a:cs typeface="+mn-cs"/>
              </a:endParaRPr>
            </a:p>
          </p:txBody>
        </p:sp>
        <p:sp>
          <p:nvSpPr>
            <p:cNvPr id="42" name="TextBox 41"/>
            <p:cNvSpPr txBox="1"/>
            <p:nvPr/>
          </p:nvSpPr>
          <p:spPr>
            <a:xfrm>
              <a:off x="664444" y="3664321"/>
              <a:ext cx="289349" cy="36933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smtClean="0">
                  <a:ln>
                    <a:noFill/>
                  </a:ln>
                  <a:solidFill>
                    <a:srgbClr val="000000"/>
                  </a:solidFill>
                  <a:effectLst/>
                  <a:uLnTx/>
                  <a:uFillTx/>
                  <a:latin typeface="Brush Script MT" pitchFamily="66" charset="0"/>
                  <a:ea typeface="宋体" panose="02010600030101010101" pitchFamily="2" charset="-122"/>
                  <a:cs typeface="+mn-cs"/>
                </a:rPr>
                <a:t>2</a:t>
              </a:r>
              <a:endParaRPr kumimoji="0" lang="zh-CN" altLang="en-US" sz="1800" b="0" i="0" u="none" strike="noStrike" kern="1200" cap="none" spc="0" normalizeH="0" baseline="0" noProof="0" dirty="0">
                <a:ln>
                  <a:noFill/>
                </a:ln>
                <a:solidFill>
                  <a:srgbClr val="000000"/>
                </a:solidFill>
                <a:effectLst/>
                <a:uLnTx/>
                <a:uFillTx/>
                <a:latin typeface="Brush Script MT" pitchFamily="66" charset="0"/>
                <a:ea typeface="宋体" panose="02010600030101010101" pitchFamily="2" charset="-122"/>
                <a:cs typeface="+mn-cs"/>
              </a:endParaRPr>
            </a:p>
          </p:txBody>
        </p:sp>
        <p:sp>
          <p:nvSpPr>
            <p:cNvPr id="43" name="TextBox 42"/>
            <p:cNvSpPr txBox="1"/>
            <p:nvPr/>
          </p:nvSpPr>
          <p:spPr>
            <a:xfrm>
              <a:off x="660668" y="3316846"/>
              <a:ext cx="289349" cy="36933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smtClean="0">
                  <a:ln>
                    <a:noFill/>
                  </a:ln>
                  <a:solidFill>
                    <a:srgbClr val="000000"/>
                  </a:solidFill>
                  <a:effectLst/>
                  <a:uLnTx/>
                  <a:uFillTx/>
                  <a:latin typeface="Brush Script MT" pitchFamily="66" charset="0"/>
                  <a:ea typeface="宋体" panose="02010600030101010101" pitchFamily="2" charset="-122"/>
                  <a:cs typeface="+mn-cs"/>
                </a:rPr>
                <a:t>3</a:t>
              </a:r>
              <a:endParaRPr kumimoji="0" lang="zh-CN" altLang="en-US" sz="1800" b="0" i="0" u="none" strike="noStrike" kern="1200" cap="none" spc="0" normalizeH="0" baseline="0" noProof="0" dirty="0">
                <a:ln>
                  <a:noFill/>
                </a:ln>
                <a:solidFill>
                  <a:srgbClr val="000000"/>
                </a:solidFill>
                <a:effectLst/>
                <a:uLnTx/>
                <a:uFillTx/>
                <a:latin typeface="Brush Script MT" pitchFamily="66" charset="0"/>
                <a:ea typeface="宋体" panose="02010600030101010101" pitchFamily="2" charset="-122"/>
                <a:cs typeface="+mn-cs"/>
              </a:endParaRPr>
            </a:p>
          </p:txBody>
        </p:sp>
        <p:sp>
          <p:nvSpPr>
            <p:cNvPr id="44" name="TextBox 43"/>
            <p:cNvSpPr txBox="1"/>
            <p:nvPr/>
          </p:nvSpPr>
          <p:spPr>
            <a:xfrm>
              <a:off x="668793" y="2601164"/>
              <a:ext cx="289349" cy="36933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smtClean="0">
                  <a:ln>
                    <a:noFill/>
                  </a:ln>
                  <a:solidFill>
                    <a:srgbClr val="000000"/>
                  </a:solidFill>
                  <a:effectLst/>
                  <a:uLnTx/>
                  <a:uFillTx/>
                  <a:latin typeface="Brush Script MT" pitchFamily="66" charset="0"/>
                  <a:ea typeface="宋体" panose="02010600030101010101" pitchFamily="2" charset="-122"/>
                  <a:cs typeface="+mn-cs"/>
                </a:rPr>
                <a:t>5</a:t>
              </a:r>
              <a:endParaRPr kumimoji="0" lang="zh-CN" altLang="en-US" sz="1800" b="0" i="0" u="none" strike="noStrike" kern="1200" cap="none" spc="0" normalizeH="0" baseline="0" noProof="0" dirty="0">
                <a:ln>
                  <a:noFill/>
                </a:ln>
                <a:solidFill>
                  <a:srgbClr val="000000"/>
                </a:solidFill>
                <a:effectLst/>
                <a:uLnTx/>
                <a:uFillTx/>
                <a:latin typeface="Brush Script MT" pitchFamily="66" charset="0"/>
                <a:ea typeface="宋体" panose="02010600030101010101" pitchFamily="2" charset="-122"/>
                <a:cs typeface="+mn-cs"/>
              </a:endParaRPr>
            </a:p>
          </p:txBody>
        </p:sp>
        <p:sp>
          <p:nvSpPr>
            <p:cNvPr id="45" name="TextBox 44"/>
            <p:cNvSpPr txBox="1"/>
            <p:nvPr/>
          </p:nvSpPr>
          <p:spPr>
            <a:xfrm>
              <a:off x="654743" y="2947514"/>
              <a:ext cx="289349" cy="36933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smtClean="0">
                  <a:ln>
                    <a:noFill/>
                  </a:ln>
                  <a:solidFill>
                    <a:srgbClr val="000000"/>
                  </a:solidFill>
                  <a:effectLst/>
                  <a:uLnTx/>
                  <a:uFillTx/>
                  <a:latin typeface="Brush Script MT" pitchFamily="66" charset="0"/>
                  <a:ea typeface="宋体" panose="02010600030101010101" pitchFamily="2" charset="-122"/>
                  <a:cs typeface="+mn-cs"/>
                </a:rPr>
                <a:t>4</a:t>
              </a:r>
              <a:endParaRPr kumimoji="0" lang="zh-CN" altLang="en-US" sz="1800" b="0" i="0" u="none" strike="noStrike" kern="1200" cap="none" spc="0" normalizeH="0" baseline="0" noProof="0" dirty="0">
                <a:ln>
                  <a:noFill/>
                </a:ln>
                <a:solidFill>
                  <a:srgbClr val="000000"/>
                </a:solidFill>
                <a:effectLst/>
                <a:uLnTx/>
                <a:uFillTx/>
                <a:latin typeface="Brush Script MT" pitchFamily="66" charset="0"/>
                <a:ea typeface="宋体" panose="02010600030101010101" pitchFamily="2" charset="-122"/>
                <a:cs typeface="+mn-cs"/>
              </a:endParaRPr>
            </a:p>
          </p:txBody>
        </p:sp>
      </p:grpSp>
      <p:graphicFrame>
        <p:nvGraphicFramePr>
          <p:cNvPr id="46" name="表格 45"/>
          <p:cNvGraphicFramePr>
            <a:graphicFrameLocks noGrp="1"/>
          </p:cNvGraphicFramePr>
          <p:nvPr/>
        </p:nvGraphicFramePr>
        <p:xfrm>
          <a:off x="6926809" y="4317269"/>
          <a:ext cx="1922483" cy="1483360"/>
        </p:xfrm>
        <a:graphic>
          <a:graphicData uri="http://schemas.openxmlformats.org/drawingml/2006/table">
            <a:tbl>
              <a:tblPr firstRow="1" bandRow="1">
                <a:tableStyleId>{2D5ABB26-0587-4C30-8999-92F81FD0307C}</a:tableStyleId>
              </a:tblPr>
              <a:tblGrid>
                <a:gridCol w="1922483">
                  <a:extLst>
                    <a:ext uri="{9D8B030D-6E8A-4147-A177-3AD203B41FA5}">
                      <a16:colId xmlns="" xmlns:a16="http://schemas.microsoft.com/office/drawing/2014/main" val="20000"/>
                    </a:ext>
                  </a:extLst>
                </a:gridCol>
              </a:tblGrid>
              <a:tr h="370840">
                <a:tc>
                  <a:txBody>
                    <a:bodyPr/>
                    <a:lstStyle/>
                    <a:p>
                      <a:endParaRPr lang="zh-CN"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 xmlns:a16="http://schemas.microsoft.com/office/drawing/2014/main" val="10000"/>
                  </a:ext>
                </a:extLst>
              </a:tr>
              <a:tr h="370840">
                <a:tc>
                  <a:txBody>
                    <a:bodyPr/>
                    <a:lstStyle/>
                    <a:p>
                      <a:endParaRPr lang="zh-CN"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 xmlns:a16="http://schemas.microsoft.com/office/drawing/2014/main" val="10001"/>
                  </a:ext>
                </a:extLst>
              </a:tr>
              <a:tr h="370840">
                <a:tc>
                  <a:txBody>
                    <a:bodyPr/>
                    <a:lstStyle/>
                    <a:p>
                      <a:endParaRPr lang="zh-CN"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 xmlns:a16="http://schemas.microsoft.com/office/drawing/2014/main" val="10002"/>
                  </a:ext>
                </a:extLst>
              </a:tr>
              <a:tr h="370840">
                <a:tc>
                  <a:txBody>
                    <a:bodyPr/>
                    <a:lstStyle/>
                    <a:p>
                      <a:endParaRPr lang="zh-CN"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 xmlns:a16="http://schemas.microsoft.com/office/drawing/2014/main" val="10003"/>
                  </a:ext>
                </a:extLst>
              </a:tr>
            </a:tbl>
          </a:graphicData>
        </a:graphic>
      </p:graphicFrame>
      <p:grpSp>
        <p:nvGrpSpPr>
          <p:cNvPr id="47" name="组合 46"/>
          <p:cNvGrpSpPr/>
          <p:nvPr/>
        </p:nvGrpSpPr>
        <p:grpSpPr>
          <a:xfrm>
            <a:off x="6627185" y="4186053"/>
            <a:ext cx="303399" cy="1778071"/>
            <a:chOff x="654743" y="2601164"/>
            <a:chExt cx="303399" cy="1778071"/>
          </a:xfrm>
        </p:grpSpPr>
        <p:sp>
          <p:nvSpPr>
            <p:cNvPr id="48" name="TextBox 47"/>
            <p:cNvSpPr txBox="1"/>
            <p:nvPr/>
          </p:nvSpPr>
          <p:spPr>
            <a:xfrm>
              <a:off x="662843" y="4009903"/>
              <a:ext cx="289349" cy="36933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smtClean="0">
                  <a:ln>
                    <a:noFill/>
                  </a:ln>
                  <a:solidFill>
                    <a:srgbClr val="000000"/>
                  </a:solidFill>
                  <a:effectLst/>
                  <a:uLnTx/>
                  <a:uFillTx/>
                  <a:latin typeface="Brush Script MT" pitchFamily="66" charset="0"/>
                  <a:ea typeface="宋体" panose="02010600030101010101" pitchFamily="2" charset="-122"/>
                  <a:cs typeface="+mn-cs"/>
                </a:rPr>
                <a:t>1</a:t>
              </a:r>
              <a:endParaRPr kumimoji="0" lang="zh-CN" altLang="en-US" sz="1800" b="0" i="0" u="none" strike="noStrike" kern="1200" cap="none" spc="0" normalizeH="0" baseline="0" noProof="0" dirty="0">
                <a:ln>
                  <a:noFill/>
                </a:ln>
                <a:solidFill>
                  <a:srgbClr val="000000"/>
                </a:solidFill>
                <a:effectLst/>
                <a:uLnTx/>
                <a:uFillTx/>
                <a:latin typeface="Brush Script MT" pitchFamily="66" charset="0"/>
                <a:ea typeface="宋体" panose="02010600030101010101" pitchFamily="2" charset="-122"/>
                <a:cs typeface="+mn-cs"/>
              </a:endParaRPr>
            </a:p>
          </p:txBody>
        </p:sp>
        <p:sp>
          <p:nvSpPr>
            <p:cNvPr id="49" name="TextBox 48"/>
            <p:cNvSpPr txBox="1"/>
            <p:nvPr/>
          </p:nvSpPr>
          <p:spPr>
            <a:xfrm>
              <a:off x="664444" y="3664321"/>
              <a:ext cx="289349" cy="36933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smtClean="0">
                  <a:ln>
                    <a:noFill/>
                  </a:ln>
                  <a:solidFill>
                    <a:srgbClr val="000000"/>
                  </a:solidFill>
                  <a:effectLst/>
                  <a:uLnTx/>
                  <a:uFillTx/>
                  <a:latin typeface="Brush Script MT" pitchFamily="66" charset="0"/>
                  <a:ea typeface="宋体" panose="02010600030101010101" pitchFamily="2" charset="-122"/>
                  <a:cs typeface="+mn-cs"/>
                </a:rPr>
                <a:t>2</a:t>
              </a:r>
              <a:endParaRPr kumimoji="0" lang="zh-CN" altLang="en-US" sz="1800" b="0" i="0" u="none" strike="noStrike" kern="1200" cap="none" spc="0" normalizeH="0" baseline="0" noProof="0" dirty="0">
                <a:ln>
                  <a:noFill/>
                </a:ln>
                <a:solidFill>
                  <a:srgbClr val="000000"/>
                </a:solidFill>
                <a:effectLst/>
                <a:uLnTx/>
                <a:uFillTx/>
                <a:latin typeface="Brush Script MT" pitchFamily="66" charset="0"/>
                <a:ea typeface="宋体" panose="02010600030101010101" pitchFamily="2" charset="-122"/>
                <a:cs typeface="+mn-cs"/>
              </a:endParaRPr>
            </a:p>
          </p:txBody>
        </p:sp>
        <p:sp>
          <p:nvSpPr>
            <p:cNvPr id="50" name="TextBox 49"/>
            <p:cNvSpPr txBox="1"/>
            <p:nvPr/>
          </p:nvSpPr>
          <p:spPr>
            <a:xfrm>
              <a:off x="660668" y="3316846"/>
              <a:ext cx="289349" cy="36933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smtClean="0">
                  <a:ln>
                    <a:noFill/>
                  </a:ln>
                  <a:solidFill>
                    <a:srgbClr val="000000"/>
                  </a:solidFill>
                  <a:effectLst/>
                  <a:uLnTx/>
                  <a:uFillTx/>
                  <a:latin typeface="Brush Script MT" pitchFamily="66" charset="0"/>
                  <a:ea typeface="宋体" panose="02010600030101010101" pitchFamily="2" charset="-122"/>
                  <a:cs typeface="+mn-cs"/>
                </a:rPr>
                <a:t>3</a:t>
              </a:r>
              <a:endParaRPr kumimoji="0" lang="zh-CN" altLang="en-US" sz="1800" b="0" i="0" u="none" strike="noStrike" kern="1200" cap="none" spc="0" normalizeH="0" baseline="0" noProof="0" dirty="0">
                <a:ln>
                  <a:noFill/>
                </a:ln>
                <a:solidFill>
                  <a:srgbClr val="000000"/>
                </a:solidFill>
                <a:effectLst/>
                <a:uLnTx/>
                <a:uFillTx/>
                <a:latin typeface="Brush Script MT" pitchFamily="66" charset="0"/>
                <a:ea typeface="宋体" panose="02010600030101010101" pitchFamily="2" charset="-122"/>
                <a:cs typeface="+mn-cs"/>
              </a:endParaRPr>
            </a:p>
          </p:txBody>
        </p:sp>
        <p:sp>
          <p:nvSpPr>
            <p:cNvPr id="51" name="TextBox 50"/>
            <p:cNvSpPr txBox="1"/>
            <p:nvPr/>
          </p:nvSpPr>
          <p:spPr>
            <a:xfrm>
              <a:off x="668793" y="2601164"/>
              <a:ext cx="289349" cy="36933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smtClean="0">
                  <a:ln>
                    <a:noFill/>
                  </a:ln>
                  <a:solidFill>
                    <a:srgbClr val="000000"/>
                  </a:solidFill>
                  <a:effectLst/>
                  <a:uLnTx/>
                  <a:uFillTx/>
                  <a:latin typeface="Brush Script MT" pitchFamily="66" charset="0"/>
                  <a:ea typeface="宋体" panose="02010600030101010101" pitchFamily="2" charset="-122"/>
                  <a:cs typeface="+mn-cs"/>
                </a:rPr>
                <a:t>5</a:t>
              </a:r>
              <a:endParaRPr kumimoji="0" lang="zh-CN" altLang="en-US" sz="1800" b="0" i="0" u="none" strike="noStrike" kern="1200" cap="none" spc="0" normalizeH="0" baseline="0" noProof="0" dirty="0">
                <a:ln>
                  <a:noFill/>
                </a:ln>
                <a:solidFill>
                  <a:srgbClr val="000000"/>
                </a:solidFill>
                <a:effectLst/>
                <a:uLnTx/>
                <a:uFillTx/>
                <a:latin typeface="Brush Script MT" pitchFamily="66" charset="0"/>
                <a:ea typeface="宋体" panose="02010600030101010101" pitchFamily="2" charset="-122"/>
                <a:cs typeface="+mn-cs"/>
              </a:endParaRPr>
            </a:p>
          </p:txBody>
        </p:sp>
        <p:sp>
          <p:nvSpPr>
            <p:cNvPr id="52" name="TextBox 51"/>
            <p:cNvSpPr txBox="1"/>
            <p:nvPr/>
          </p:nvSpPr>
          <p:spPr>
            <a:xfrm>
              <a:off x="654743" y="2947514"/>
              <a:ext cx="289349" cy="36933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smtClean="0">
                  <a:ln>
                    <a:noFill/>
                  </a:ln>
                  <a:solidFill>
                    <a:srgbClr val="000000"/>
                  </a:solidFill>
                  <a:effectLst/>
                  <a:uLnTx/>
                  <a:uFillTx/>
                  <a:latin typeface="Brush Script MT" pitchFamily="66" charset="0"/>
                  <a:ea typeface="宋体" panose="02010600030101010101" pitchFamily="2" charset="-122"/>
                  <a:cs typeface="+mn-cs"/>
                </a:rPr>
                <a:t>4</a:t>
              </a:r>
              <a:endParaRPr kumimoji="0" lang="zh-CN" altLang="en-US" sz="1800" b="0" i="0" u="none" strike="noStrike" kern="1200" cap="none" spc="0" normalizeH="0" baseline="0" noProof="0" dirty="0">
                <a:ln>
                  <a:noFill/>
                </a:ln>
                <a:solidFill>
                  <a:srgbClr val="000000"/>
                </a:solidFill>
                <a:effectLst/>
                <a:uLnTx/>
                <a:uFillTx/>
                <a:latin typeface="Brush Script MT" pitchFamily="66" charset="0"/>
                <a:ea typeface="宋体" panose="02010600030101010101" pitchFamily="2" charset="-122"/>
                <a:cs typeface="+mn-cs"/>
              </a:endParaRPr>
            </a:p>
          </p:txBody>
        </p:sp>
      </p:grpSp>
      <p:graphicFrame>
        <p:nvGraphicFramePr>
          <p:cNvPr id="53" name="表格 52"/>
          <p:cNvGraphicFramePr>
            <a:graphicFrameLocks noGrp="1"/>
          </p:cNvGraphicFramePr>
          <p:nvPr/>
        </p:nvGraphicFramePr>
        <p:xfrm>
          <a:off x="6912759" y="1791936"/>
          <a:ext cx="1922483" cy="1483360"/>
        </p:xfrm>
        <a:graphic>
          <a:graphicData uri="http://schemas.openxmlformats.org/drawingml/2006/table">
            <a:tbl>
              <a:tblPr firstRow="1" bandRow="1">
                <a:tableStyleId>{2D5ABB26-0587-4C30-8999-92F81FD0307C}</a:tableStyleId>
              </a:tblPr>
              <a:tblGrid>
                <a:gridCol w="1922483">
                  <a:extLst>
                    <a:ext uri="{9D8B030D-6E8A-4147-A177-3AD203B41FA5}">
                      <a16:colId xmlns="" xmlns:a16="http://schemas.microsoft.com/office/drawing/2014/main" val="20000"/>
                    </a:ext>
                  </a:extLst>
                </a:gridCol>
              </a:tblGrid>
              <a:tr h="370840">
                <a:tc>
                  <a:txBody>
                    <a:bodyPr/>
                    <a:lstStyle/>
                    <a:p>
                      <a:endParaRPr lang="zh-CN"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 xmlns:a16="http://schemas.microsoft.com/office/drawing/2014/main" val="10000"/>
                  </a:ext>
                </a:extLst>
              </a:tr>
              <a:tr h="370840">
                <a:tc>
                  <a:txBody>
                    <a:bodyPr/>
                    <a:lstStyle/>
                    <a:p>
                      <a:endParaRPr lang="zh-CN"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 xmlns:a16="http://schemas.microsoft.com/office/drawing/2014/main" val="10001"/>
                  </a:ext>
                </a:extLst>
              </a:tr>
              <a:tr h="370840">
                <a:tc>
                  <a:txBody>
                    <a:bodyPr/>
                    <a:lstStyle/>
                    <a:p>
                      <a:endParaRPr lang="zh-CN"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 xmlns:a16="http://schemas.microsoft.com/office/drawing/2014/main" val="10002"/>
                  </a:ext>
                </a:extLst>
              </a:tr>
              <a:tr h="370840">
                <a:tc>
                  <a:txBody>
                    <a:bodyPr/>
                    <a:lstStyle/>
                    <a:p>
                      <a:endParaRPr lang="zh-CN"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 xmlns:a16="http://schemas.microsoft.com/office/drawing/2014/main" val="10003"/>
                  </a:ext>
                </a:extLst>
              </a:tr>
            </a:tbl>
          </a:graphicData>
        </a:graphic>
      </p:graphicFrame>
      <p:grpSp>
        <p:nvGrpSpPr>
          <p:cNvPr id="54" name="组合 53"/>
          <p:cNvGrpSpPr/>
          <p:nvPr/>
        </p:nvGrpSpPr>
        <p:grpSpPr>
          <a:xfrm>
            <a:off x="6613135" y="1660720"/>
            <a:ext cx="303399" cy="1778071"/>
            <a:chOff x="654743" y="2601164"/>
            <a:chExt cx="303399" cy="1778071"/>
          </a:xfrm>
        </p:grpSpPr>
        <p:sp>
          <p:nvSpPr>
            <p:cNvPr id="55" name="TextBox 54"/>
            <p:cNvSpPr txBox="1"/>
            <p:nvPr/>
          </p:nvSpPr>
          <p:spPr>
            <a:xfrm>
              <a:off x="662843" y="4009903"/>
              <a:ext cx="289349" cy="36933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smtClean="0">
                  <a:ln>
                    <a:noFill/>
                  </a:ln>
                  <a:solidFill>
                    <a:srgbClr val="000000"/>
                  </a:solidFill>
                  <a:effectLst/>
                  <a:uLnTx/>
                  <a:uFillTx/>
                  <a:latin typeface="Brush Script MT" pitchFamily="66" charset="0"/>
                  <a:ea typeface="宋体" panose="02010600030101010101" pitchFamily="2" charset="-122"/>
                  <a:cs typeface="+mn-cs"/>
                </a:rPr>
                <a:t>1</a:t>
              </a:r>
              <a:endParaRPr kumimoji="0" lang="zh-CN" altLang="en-US" sz="1800" b="0" i="0" u="none" strike="noStrike" kern="1200" cap="none" spc="0" normalizeH="0" baseline="0" noProof="0" dirty="0">
                <a:ln>
                  <a:noFill/>
                </a:ln>
                <a:solidFill>
                  <a:srgbClr val="000000"/>
                </a:solidFill>
                <a:effectLst/>
                <a:uLnTx/>
                <a:uFillTx/>
                <a:latin typeface="Brush Script MT" pitchFamily="66" charset="0"/>
                <a:ea typeface="宋体" panose="02010600030101010101" pitchFamily="2" charset="-122"/>
                <a:cs typeface="+mn-cs"/>
              </a:endParaRPr>
            </a:p>
          </p:txBody>
        </p:sp>
        <p:sp>
          <p:nvSpPr>
            <p:cNvPr id="56" name="TextBox 55"/>
            <p:cNvSpPr txBox="1"/>
            <p:nvPr/>
          </p:nvSpPr>
          <p:spPr>
            <a:xfrm>
              <a:off x="664444" y="3664321"/>
              <a:ext cx="289349" cy="36933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smtClean="0">
                  <a:ln>
                    <a:noFill/>
                  </a:ln>
                  <a:solidFill>
                    <a:srgbClr val="000000"/>
                  </a:solidFill>
                  <a:effectLst/>
                  <a:uLnTx/>
                  <a:uFillTx/>
                  <a:latin typeface="Brush Script MT" pitchFamily="66" charset="0"/>
                  <a:ea typeface="宋体" panose="02010600030101010101" pitchFamily="2" charset="-122"/>
                  <a:cs typeface="+mn-cs"/>
                </a:rPr>
                <a:t>2</a:t>
              </a:r>
              <a:endParaRPr kumimoji="0" lang="zh-CN" altLang="en-US" sz="1800" b="0" i="0" u="none" strike="noStrike" kern="1200" cap="none" spc="0" normalizeH="0" baseline="0" noProof="0" dirty="0">
                <a:ln>
                  <a:noFill/>
                </a:ln>
                <a:solidFill>
                  <a:srgbClr val="000000"/>
                </a:solidFill>
                <a:effectLst/>
                <a:uLnTx/>
                <a:uFillTx/>
                <a:latin typeface="Brush Script MT" pitchFamily="66" charset="0"/>
                <a:ea typeface="宋体" panose="02010600030101010101" pitchFamily="2" charset="-122"/>
                <a:cs typeface="+mn-cs"/>
              </a:endParaRPr>
            </a:p>
          </p:txBody>
        </p:sp>
        <p:sp>
          <p:nvSpPr>
            <p:cNvPr id="57" name="TextBox 56"/>
            <p:cNvSpPr txBox="1"/>
            <p:nvPr/>
          </p:nvSpPr>
          <p:spPr>
            <a:xfrm>
              <a:off x="660668" y="3316846"/>
              <a:ext cx="289349" cy="36933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smtClean="0">
                  <a:ln>
                    <a:noFill/>
                  </a:ln>
                  <a:solidFill>
                    <a:srgbClr val="000000"/>
                  </a:solidFill>
                  <a:effectLst/>
                  <a:uLnTx/>
                  <a:uFillTx/>
                  <a:latin typeface="Brush Script MT" pitchFamily="66" charset="0"/>
                  <a:ea typeface="宋体" panose="02010600030101010101" pitchFamily="2" charset="-122"/>
                  <a:cs typeface="+mn-cs"/>
                </a:rPr>
                <a:t>3</a:t>
              </a:r>
              <a:endParaRPr kumimoji="0" lang="zh-CN" altLang="en-US" sz="1800" b="0" i="0" u="none" strike="noStrike" kern="1200" cap="none" spc="0" normalizeH="0" baseline="0" noProof="0" dirty="0">
                <a:ln>
                  <a:noFill/>
                </a:ln>
                <a:solidFill>
                  <a:srgbClr val="000000"/>
                </a:solidFill>
                <a:effectLst/>
                <a:uLnTx/>
                <a:uFillTx/>
                <a:latin typeface="Brush Script MT" pitchFamily="66" charset="0"/>
                <a:ea typeface="宋体" panose="02010600030101010101" pitchFamily="2" charset="-122"/>
                <a:cs typeface="+mn-cs"/>
              </a:endParaRPr>
            </a:p>
          </p:txBody>
        </p:sp>
        <p:sp>
          <p:nvSpPr>
            <p:cNvPr id="58" name="TextBox 57"/>
            <p:cNvSpPr txBox="1"/>
            <p:nvPr/>
          </p:nvSpPr>
          <p:spPr>
            <a:xfrm>
              <a:off x="668793" y="2601164"/>
              <a:ext cx="289349" cy="36933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smtClean="0">
                  <a:ln>
                    <a:noFill/>
                  </a:ln>
                  <a:solidFill>
                    <a:srgbClr val="000000"/>
                  </a:solidFill>
                  <a:effectLst/>
                  <a:uLnTx/>
                  <a:uFillTx/>
                  <a:latin typeface="Brush Script MT" pitchFamily="66" charset="0"/>
                  <a:ea typeface="宋体" panose="02010600030101010101" pitchFamily="2" charset="-122"/>
                  <a:cs typeface="+mn-cs"/>
                </a:rPr>
                <a:t>5</a:t>
              </a:r>
              <a:endParaRPr kumimoji="0" lang="zh-CN" altLang="en-US" sz="1800" b="0" i="0" u="none" strike="noStrike" kern="1200" cap="none" spc="0" normalizeH="0" baseline="0" noProof="0" dirty="0">
                <a:ln>
                  <a:noFill/>
                </a:ln>
                <a:solidFill>
                  <a:srgbClr val="000000"/>
                </a:solidFill>
                <a:effectLst/>
                <a:uLnTx/>
                <a:uFillTx/>
                <a:latin typeface="Brush Script MT" pitchFamily="66" charset="0"/>
                <a:ea typeface="宋体" panose="02010600030101010101" pitchFamily="2" charset="-122"/>
                <a:cs typeface="+mn-cs"/>
              </a:endParaRPr>
            </a:p>
          </p:txBody>
        </p:sp>
        <p:sp>
          <p:nvSpPr>
            <p:cNvPr id="59" name="TextBox 58"/>
            <p:cNvSpPr txBox="1"/>
            <p:nvPr/>
          </p:nvSpPr>
          <p:spPr>
            <a:xfrm>
              <a:off x="654743" y="2947514"/>
              <a:ext cx="289349" cy="36933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smtClean="0">
                  <a:ln>
                    <a:noFill/>
                  </a:ln>
                  <a:solidFill>
                    <a:srgbClr val="000000"/>
                  </a:solidFill>
                  <a:effectLst/>
                  <a:uLnTx/>
                  <a:uFillTx/>
                  <a:latin typeface="Brush Script MT" pitchFamily="66" charset="0"/>
                  <a:ea typeface="宋体" panose="02010600030101010101" pitchFamily="2" charset="-122"/>
                  <a:cs typeface="+mn-cs"/>
                </a:rPr>
                <a:t>4</a:t>
              </a:r>
              <a:endParaRPr kumimoji="0" lang="zh-CN" altLang="en-US" sz="1800" b="0" i="0" u="none" strike="noStrike" kern="1200" cap="none" spc="0" normalizeH="0" baseline="0" noProof="0" dirty="0">
                <a:ln>
                  <a:noFill/>
                </a:ln>
                <a:solidFill>
                  <a:srgbClr val="000000"/>
                </a:solidFill>
                <a:effectLst/>
                <a:uLnTx/>
                <a:uFillTx/>
                <a:latin typeface="Brush Script MT" pitchFamily="66" charset="0"/>
                <a:ea typeface="宋体" panose="02010600030101010101" pitchFamily="2" charset="-122"/>
                <a:cs typeface="+mn-cs"/>
              </a:endParaRPr>
            </a:p>
          </p:txBody>
        </p:sp>
      </p:grpSp>
      <p:cxnSp>
        <p:nvCxnSpPr>
          <p:cNvPr id="63" name="直接箭头连接符 62"/>
          <p:cNvCxnSpPr/>
          <p:nvPr/>
        </p:nvCxnSpPr>
        <p:spPr>
          <a:xfrm>
            <a:off x="1114317" y="1806566"/>
            <a:ext cx="1450753" cy="0"/>
          </a:xfrm>
          <a:prstGeom prst="straightConnector1">
            <a:avLst/>
          </a:prstGeom>
          <a:ln w="57150">
            <a:solidFill>
              <a:srgbClr val="FF0000"/>
            </a:solidFill>
            <a:tailEnd type="arrow"/>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2"/>
          </a:lnRef>
          <a:fillRef idx="0">
            <a:schemeClr val="accent2"/>
          </a:fillRef>
          <a:effectRef idx="0">
            <a:schemeClr val="accent2"/>
          </a:effectRef>
          <a:fontRef idx="minor">
            <a:schemeClr val="tx1"/>
          </a:fontRef>
        </p:style>
      </p:cxnSp>
      <p:grpSp>
        <p:nvGrpSpPr>
          <p:cNvPr id="91" name="组合 90"/>
          <p:cNvGrpSpPr/>
          <p:nvPr/>
        </p:nvGrpSpPr>
        <p:grpSpPr>
          <a:xfrm>
            <a:off x="5869359" y="4329144"/>
            <a:ext cx="2274087" cy="1905401"/>
            <a:chOff x="5869359" y="4329144"/>
            <a:chExt cx="2274087" cy="1905401"/>
          </a:xfrm>
        </p:grpSpPr>
        <p:sp>
          <p:nvSpPr>
            <p:cNvPr id="88" name="弧形 87"/>
            <p:cNvSpPr/>
            <p:nvPr/>
          </p:nvSpPr>
          <p:spPr>
            <a:xfrm>
              <a:off x="5869359" y="4329144"/>
              <a:ext cx="2122738" cy="1905401"/>
            </a:xfrm>
            <a:prstGeom prst="arc">
              <a:avLst>
                <a:gd name="adj1" fmla="val 16249442"/>
                <a:gd name="adj2" fmla="val 21204261"/>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000000"/>
                </a:solidFill>
                <a:effectLst/>
                <a:uLnTx/>
                <a:uFillTx/>
                <a:latin typeface="Arial"/>
                <a:ea typeface="宋体"/>
                <a:cs typeface="+mn-cs"/>
              </a:endParaRPr>
            </a:p>
          </p:txBody>
        </p:sp>
        <p:cxnSp>
          <p:nvCxnSpPr>
            <p:cNvPr id="90" name="直接箭头连接符 89"/>
            <p:cNvCxnSpPr/>
            <p:nvPr/>
          </p:nvCxnSpPr>
          <p:spPr>
            <a:xfrm>
              <a:off x="7980372" y="5148253"/>
              <a:ext cx="163074" cy="640501"/>
            </a:xfrm>
            <a:prstGeom prst="straightConnector1">
              <a:avLst/>
            </a:prstGeom>
            <a:ln w="57150">
              <a:solidFill>
                <a:srgbClr val="FF0000"/>
              </a:solidFill>
              <a:tailEnd type="arrow"/>
            </a:ln>
          </p:spPr>
          <p:style>
            <a:lnRef idx="1">
              <a:schemeClr val="accent1"/>
            </a:lnRef>
            <a:fillRef idx="0">
              <a:schemeClr val="accent1"/>
            </a:fillRef>
            <a:effectRef idx="0">
              <a:schemeClr val="accent1"/>
            </a:effectRef>
            <a:fontRef idx="minor">
              <a:schemeClr val="tx1"/>
            </a:fontRef>
          </p:style>
        </p:cxnSp>
      </p:grpSp>
      <p:grpSp>
        <p:nvGrpSpPr>
          <p:cNvPr id="111" name="组合 110"/>
          <p:cNvGrpSpPr/>
          <p:nvPr/>
        </p:nvGrpSpPr>
        <p:grpSpPr>
          <a:xfrm>
            <a:off x="6911439" y="1784917"/>
            <a:ext cx="1460666" cy="720777"/>
            <a:chOff x="6911439" y="1784917"/>
            <a:chExt cx="1460666" cy="720777"/>
          </a:xfrm>
        </p:grpSpPr>
        <p:cxnSp>
          <p:nvCxnSpPr>
            <p:cNvPr id="86" name="直接箭头连接符 85"/>
            <p:cNvCxnSpPr/>
            <p:nvPr/>
          </p:nvCxnSpPr>
          <p:spPr>
            <a:xfrm flipV="1">
              <a:off x="7992097" y="1784917"/>
              <a:ext cx="380008" cy="600111"/>
            </a:xfrm>
            <a:prstGeom prst="straightConnector1">
              <a:avLst/>
            </a:prstGeom>
            <a:ln w="5715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10" name="任意多边形 109"/>
            <p:cNvSpPr/>
            <p:nvPr/>
          </p:nvSpPr>
          <p:spPr>
            <a:xfrm>
              <a:off x="6911439" y="2375065"/>
              <a:ext cx="1092530" cy="130629"/>
            </a:xfrm>
            <a:custGeom>
              <a:avLst/>
              <a:gdLst>
                <a:gd name="connsiteX0" fmla="*/ 0 w 1092530"/>
                <a:gd name="connsiteY0" fmla="*/ 130629 h 130629"/>
                <a:gd name="connsiteX1" fmla="*/ 700644 w 1092530"/>
                <a:gd name="connsiteY1" fmla="*/ 118753 h 130629"/>
                <a:gd name="connsiteX2" fmla="*/ 1092530 w 1092530"/>
                <a:gd name="connsiteY2" fmla="*/ 0 h 130629"/>
              </a:gdLst>
              <a:ahLst/>
              <a:cxnLst>
                <a:cxn ang="0">
                  <a:pos x="connsiteX0" y="connsiteY0"/>
                </a:cxn>
                <a:cxn ang="0">
                  <a:pos x="connsiteX1" y="connsiteY1"/>
                </a:cxn>
                <a:cxn ang="0">
                  <a:pos x="connsiteX2" y="connsiteY2"/>
                </a:cxn>
              </a:cxnLst>
              <a:rect l="l" t="t" r="r" b="b"/>
              <a:pathLst>
                <a:path w="1092530" h="130629">
                  <a:moveTo>
                    <a:pt x="0" y="130629"/>
                  </a:moveTo>
                  <a:lnTo>
                    <a:pt x="700644" y="118753"/>
                  </a:lnTo>
                  <a:cubicBezTo>
                    <a:pt x="882732" y="96982"/>
                    <a:pt x="987631" y="48491"/>
                    <a:pt x="1092530" y="0"/>
                  </a:cubicBezTo>
                </a:path>
              </a:pathLst>
            </a:cu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000000"/>
                </a:solidFill>
                <a:effectLst/>
                <a:uLnTx/>
                <a:uFillTx/>
                <a:latin typeface="Arial"/>
                <a:ea typeface="宋体"/>
                <a:cs typeface="+mn-cs"/>
              </a:endParaRPr>
            </a:p>
          </p:txBody>
        </p:sp>
      </p:grpSp>
      <p:grpSp>
        <p:nvGrpSpPr>
          <p:cNvPr id="124" name="组合 123"/>
          <p:cNvGrpSpPr/>
          <p:nvPr/>
        </p:nvGrpSpPr>
        <p:grpSpPr>
          <a:xfrm>
            <a:off x="3847606" y="1784917"/>
            <a:ext cx="1246908" cy="1044621"/>
            <a:chOff x="3847606" y="1784917"/>
            <a:chExt cx="1246908" cy="1044621"/>
          </a:xfrm>
        </p:grpSpPr>
        <p:sp>
          <p:nvSpPr>
            <p:cNvPr id="112" name="TextBox 111"/>
            <p:cNvSpPr txBox="1"/>
            <p:nvPr/>
          </p:nvSpPr>
          <p:spPr>
            <a:xfrm>
              <a:off x="3859481" y="1784917"/>
              <a:ext cx="1235033" cy="461665"/>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400" b="0" i="0" u="none" strike="noStrike" kern="1200" cap="none" spc="0" normalizeH="0" baseline="0" noProof="0" dirty="0" err="1" smtClean="0">
                  <a:ln>
                    <a:noFill/>
                  </a:ln>
                  <a:solidFill>
                    <a:srgbClr val="000000"/>
                  </a:solidFill>
                  <a:effectLst/>
                  <a:uLnTx/>
                  <a:uFillTx/>
                  <a:latin typeface="GB Pinyinok-D" pitchFamily="2" charset="-122"/>
                  <a:ea typeface="GB Pinyinok-D" pitchFamily="2" charset="-122"/>
                  <a:cs typeface="+mn-cs"/>
                </a:rPr>
                <a:t>mā</a:t>
              </a:r>
              <a:endParaRPr kumimoji="0" lang="zh-CN" altLang="en-US" sz="2400" b="0" i="0" u="none" strike="noStrike" kern="1200" cap="none" spc="0" normalizeH="0" baseline="0" noProof="0" dirty="0">
                <a:ln>
                  <a:noFill/>
                </a:ln>
                <a:solidFill>
                  <a:srgbClr val="000000"/>
                </a:solidFill>
                <a:effectLst/>
                <a:uLnTx/>
                <a:uFillTx/>
                <a:latin typeface="GB Pinyinok-D" pitchFamily="2" charset="-122"/>
                <a:ea typeface="GB Pinyinok-D" pitchFamily="2" charset="-122"/>
                <a:cs typeface="+mn-cs"/>
              </a:endParaRPr>
            </a:p>
          </p:txBody>
        </p:sp>
        <p:sp>
          <p:nvSpPr>
            <p:cNvPr id="116" name="TextBox 115"/>
            <p:cNvSpPr txBox="1"/>
            <p:nvPr/>
          </p:nvSpPr>
          <p:spPr>
            <a:xfrm>
              <a:off x="3847606" y="2183207"/>
              <a:ext cx="1235033" cy="646331"/>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3600" b="1" i="0" u="none" strike="noStrike" kern="1200" cap="none" spc="0" normalizeH="0" baseline="0" noProof="0" dirty="0" smtClean="0">
                  <a:ln>
                    <a:noFill/>
                  </a:ln>
                  <a:solidFill>
                    <a:srgbClr val="FFC000"/>
                  </a:solidFill>
                  <a:effectLst/>
                  <a:uLnTx/>
                  <a:uFillTx/>
                  <a:latin typeface="华文新魏" pitchFamily="2" charset="-122"/>
                  <a:ea typeface="华文新魏" pitchFamily="2" charset="-122"/>
                  <a:cs typeface="+mn-cs"/>
                </a:rPr>
                <a:t>妈</a:t>
              </a:r>
              <a:endParaRPr kumimoji="0" lang="zh-CN" altLang="en-US" sz="3600" b="1" i="0" u="none" strike="noStrike" kern="1200" cap="none" spc="0" normalizeH="0" baseline="0" noProof="0" dirty="0">
                <a:ln>
                  <a:noFill/>
                </a:ln>
                <a:solidFill>
                  <a:srgbClr val="FFC000"/>
                </a:solidFill>
                <a:effectLst/>
                <a:uLnTx/>
                <a:uFillTx/>
                <a:latin typeface="华文新魏" pitchFamily="2" charset="-122"/>
                <a:ea typeface="华文新魏" pitchFamily="2" charset="-122"/>
                <a:cs typeface="+mn-cs"/>
              </a:endParaRPr>
            </a:p>
          </p:txBody>
        </p:sp>
      </p:grpSp>
      <p:grpSp>
        <p:nvGrpSpPr>
          <p:cNvPr id="126" name="组合 125"/>
          <p:cNvGrpSpPr/>
          <p:nvPr/>
        </p:nvGrpSpPr>
        <p:grpSpPr>
          <a:xfrm>
            <a:off x="3823856" y="4289695"/>
            <a:ext cx="1270658" cy="1074848"/>
            <a:chOff x="3823856" y="4289695"/>
            <a:chExt cx="1270658" cy="1074848"/>
          </a:xfrm>
        </p:grpSpPr>
        <p:sp>
          <p:nvSpPr>
            <p:cNvPr id="113" name="TextBox 112"/>
            <p:cNvSpPr txBox="1"/>
            <p:nvPr/>
          </p:nvSpPr>
          <p:spPr>
            <a:xfrm>
              <a:off x="3859481" y="4289695"/>
              <a:ext cx="1235033" cy="461665"/>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400" b="0" i="0" u="none" strike="noStrike" kern="1200" cap="none" spc="0" normalizeH="0" baseline="0" noProof="0" dirty="0" err="1" smtClean="0">
                  <a:ln>
                    <a:noFill/>
                  </a:ln>
                  <a:solidFill>
                    <a:srgbClr val="000000"/>
                  </a:solidFill>
                  <a:effectLst/>
                  <a:uLnTx/>
                  <a:uFillTx/>
                  <a:latin typeface="GB Pinyinok-D" pitchFamily="2" charset="-122"/>
                  <a:ea typeface="GB Pinyinok-D" pitchFamily="2" charset="-122"/>
                  <a:cs typeface="+mn-cs"/>
                </a:rPr>
                <a:t>mǎ</a:t>
              </a:r>
              <a:r>
                <a:rPr kumimoji="0" lang="en-US" altLang="zh-CN" sz="2400" b="0" i="0" u="none" strike="noStrike" kern="1200" cap="none" spc="0" normalizeH="0" baseline="0" noProof="0" dirty="0" smtClean="0">
                  <a:ln>
                    <a:noFill/>
                  </a:ln>
                  <a:solidFill>
                    <a:srgbClr val="000000"/>
                  </a:solidFill>
                  <a:effectLst/>
                  <a:uLnTx/>
                  <a:uFillTx/>
                  <a:latin typeface="GB Pinyinok-D" pitchFamily="2" charset="-122"/>
                  <a:ea typeface="GB Pinyinok-D" pitchFamily="2" charset="-122"/>
                  <a:cs typeface="+mn-cs"/>
                </a:rPr>
                <a:t> </a:t>
              </a:r>
              <a:endParaRPr kumimoji="0" lang="zh-CN" altLang="en-US" sz="2400" b="0" i="0" u="none" strike="noStrike" kern="1200" cap="none" spc="0" normalizeH="0" baseline="0" noProof="0" dirty="0">
                <a:ln>
                  <a:noFill/>
                </a:ln>
                <a:solidFill>
                  <a:srgbClr val="000000"/>
                </a:solidFill>
                <a:effectLst/>
                <a:uLnTx/>
                <a:uFillTx/>
                <a:latin typeface="GB Pinyinok-D" pitchFamily="2" charset="-122"/>
                <a:ea typeface="GB Pinyinok-D" pitchFamily="2" charset="-122"/>
                <a:cs typeface="+mn-cs"/>
              </a:endParaRPr>
            </a:p>
          </p:txBody>
        </p:sp>
        <p:sp>
          <p:nvSpPr>
            <p:cNvPr id="117" name="TextBox 116"/>
            <p:cNvSpPr txBox="1"/>
            <p:nvPr/>
          </p:nvSpPr>
          <p:spPr>
            <a:xfrm>
              <a:off x="3823856" y="4718212"/>
              <a:ext cx="1235033" cy="646331"/>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3600" b="1" i="0" u="none" strike="noStrike" kern="1200" cap="none" spc="0" normalizeH="0" baseline="0" noProof="0" dirty="0" smtClean="0">
                  <a:ln>
                    <a:noFill/>
                  </a:ln>
                  <a:solidFill>
                    <a:srgbClr val="FFC000"/>
                  </a:solidFill>
                  <a:effectLst/>
                  <a:uLnTx/>
                  <a:uFillTx/>
                  <a:latin typeface="华文新魏" pitchFamily="2" charset="-122"/>
                  <a:ea typeface="华文新魏" pitchFamily="2" charset="-122"/>
                  <a:cs typeface="+mn-cs"/>
                </a:rPr>
                <a:t>马</a:t>
              </a:r>
              <a:endParaRPr kumimoji="0" lang="zh-CN" altLang="en-US" sz="3600" b="1" i="0" u="none" strike="noStrike" kern="1200" cap="none" spc="0" normalizeH="0" baseline="0" noProof="0" dirty="0">
                <a:ln>
                  <a:noFill/>
                </a:ln>
                <a:solidFill>
                  <a:srgbClr val="FFC000"/>
                </a:solidFill>
                <a:effectLst/>
                <a:uLnTx/>
                <a:uFillTx/>
                <a:latin typeface="华文新魏" pitchFamily="2" charset="-122"/>
                <a:ea typeface="华文新魏" pitchFamily="2" charset="-122"/>
                <a:cs typeface="+mn-cs"/>
              </a:endParaRPr>
            </a:p>
          </p:txBody>
        </p:sp>
      </p:grpSp>
      <p:grpSp>
        <p:nvGrpSpPr>
          <p:cNvPr id="125" name="组合 124"/>
          <p:cNvGrpSpPr/>
          <p:nvPr/>
        </p:nvGrpSpPr>
        <p:grpSpPr>
          <a:xfrm>
            <a:off x="9664531" y="1807899"/>
            <a:ext cx="1266705" cy="1007789"/>
            <a:chOff x="9664531" y="1807899"/>
            <a:chExt cx="1266705" cy="1007789"/>
          </a:xfrm>
        </p:grpSpPr>
        <p:sp>
          <p:nvSpPr>
            <p:cNvPr id="115" name="TextBox 114"/>
            <p:cNvSpPr txBox="1"/>
            <p:nvPr/>
          </p:nvSpPr>
          <p:spPr>
            <a:xfrm>
              <a:off x="9696203" y="1807899"/>
              <a:ext cx="1235033" cy="461665"/>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400" b="0" i="0" u="none" strike="noStrike" kern="1200" cap="none" spc="0" normalizeH="0" baseline="0" noProof="0" dirty="0" err="1" smtClean="0">
                  <a:ln>
                    <a:noFill/>
                  </a:ln>
                  <a:solidFill>
                    <a:srgbClr val="000000"/>
                  </a:solidFill>
                  <a:effectLst/>
                  <a:uLnTx/>
                  <a:uFillTx/>
                  <a:latin typeface="GB Pinyinok-D" pitchFamily="2" charset="-122"/>
                  <a:ea typeface="GB Pinyinok-D" pitchFamily="2" charset="-122"/>
                  <a:cs typeface="+mn-cs"/>
                </a:rPr>
                <a:t>má</a:t>
              </a:r>
              <a:r>
                <a:rPr kumimoji="0" lang="en-US" altLang="zh-CN" sz="2400" b="0" i="0" u="none" strike="noStrike" kern="1200" cap="none" spc="0" normalizeH="0" baseline="0" noProof="0" dirty="0" smtClean="0">
                  <a:ln>
                    <a:noFill/>
                  </a:ln>
                  <a:solidFill>
                    <a:srgbClr val="000000"/>
                  </a:solidFill>
                  <a:effectLst/>
                  <a:uLnTx/>
                  <a:uFillTx/>
                  <a:latin typeface="GB Pinyinok-D" pitchFamily="2" charset="-122"/>
                  <a:ea typeface="GB Pinyinok-D" pitchFamily="2" charset="-122"/>
                  <a:cs typeface="+mn-cs"/>
                </a:rPr>
                <a:t> </a:t>
              </a:r>
              <a:endParaRPr kumimoji="0" lang="zh-CN" altLang="en-US" sz="2400" b="0" i="0" u="none" strike="noStrike" kern="1200" cap="none" spc="0" normalizeH="0" baseline="0" noProof="0" dirty="0">
                <a:ln>
                  <a:noFill/>
                </a:ln>
                <a:solidFill>
                  <a:srgbClr val="000000"/>
                </a:solidFill>
                <a:effectLst/>
                <a:uLnTx/>
                <a:uFillTx/>
                <a:latin typeface="GB Pinyinok-D" pitchFamily="2" charset="-122"/>
                <a:ea typeface="GB Pinyinok-D" pitchFamily="2" charset="-122"/>
                <a:cs typeface="+mn-cs"/>
              </a:endParaRPr>
            </a:p>
          </p:txBody>
        </p:sp>
        <p:sp>
          <p:nvSpPr>
            <p:cNvPr id="118" name="TextBox 117"/>
            <p:cNvSpPr txBox="1"/>
            <p:nvPr/>
          </p:nvSpPr>
          <p:spPr>
            <a:xfrm>
              <a:off x="9664531" y="2169357"/>
              <a:ext cx="1235033" cy="646331"/>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3600" b="1" i="0" u="none" strike="noStrike" kern="1200" cap="none" spc="0" normalizeH="0" baseline="0" noProof="0" dirty="0" smtClean="0">
                  <a:ln>
                    <a:noFill/>
                  </a:ln>
                  <a:solidFill>
                    <a:srgbClr val="FFC000"/>
                  </a:solidFill>
                  <a:effectLst/>
                  <a:uLnTx/>
                  <a:uFillTx/>
                  <a:latin typeface="华文新魏" pitchFamily="2" charset="-122"/>
                  <a:ea typeface="华文新魏" pitchFamily="2" charset="-122"/>
                  <a:cs typeface="+mn-cs"/>
                </a:rPr>
                <a:t>麻</a:t>
              </a:r>
              <a:endParaRPr kumimoji="0" lang="zh-CN" altLang="en-US" sz="3600" b="1" i="0" u="none" strike="noStrike" kern="1200" cap="none" spc="0" normalizeH="0" baseline="0" noProof="0" dirty="0">
                <a:ln>
                  <a:noFill/>
                </a:ln>
                <a:solidFill>
                  <a:srgbClr val="FFC000"/>
                </a:solidFill>
                <a:effectLst/>
                <a:uLnTx/>
                <a:uFillTx/>
                <a:latin typeface="华文新魏" pitchFamily="2" charset="-122"/>
                <a:ea typeface="华文新魏" pitchFamily="2" charset="-122"/>
                <a:cs typeface="+mn-cs"/>
              </a:endParaRPr>
            </a:p>
          </p:txBody>
        </p:sp>
      </p:grpSp>
      <p:grpSp>
        <p:nvGrpSpPr>
          <p:cNvPr id="127" name="组合 126"/>
          <p:cNvGrpSpPr/>
          <p:nvPr/>
        </p:nvGrpSpPr>
        <p:grpSpPr>
          <a:xfrm>
            <a:off x="9664531" y="4312677"/>
            <a:ext cx="1266705" cy="1045627"/>
            <a:chOff x="9664531" y="4312677"/>
            <a:chExt cx="1266705" cy="1045627"/>
          </a:xfrm>
        </p:grpSpPr>
        <p:sp>
          <p:nvSpPr>
            <p:cNvPr id="114" name="TextBox 113"/>
            <p:cNvSpPr txBox="1"/>
            <p:nvPr/>
          </p:nvSpPr>
          <p:spPr>
            <a:xfrm>
              <a:off x="9696203" y="4312677"/>
              <a:ext cx="1235033" cy="461665"/>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400" b="0" i="0" u="none" strike="noStrike" kern="1200" cap="none" spc="0" normalizeH="0" baseline="0" noProof="0" dirty="0" err="1" smtClean="0">
                  <a:ln>
                    <a:noFill/>
                  </a:ln>
                  <a:solidFill>
                    <a:srgbClr val="000000"/>
                  </a:solidFill>
                  <a:effectLst/>
                  <a:uLnTx/>
                  <a:uFillTx/>
                  <a:latin typeface="GB Pinyinok-D" pitchFamily="2" charset="-122"/>
                  <a:ea typeface="GB Pinyinok-D" pitchFamily="2" charset="-122"/>
                  <a:cs typeface="+mn-cs"/>
                </a:rPr>
                <a:t>mà</a:t>
              </a:r>
              <a:r>
                <a:rPr kumimoji="0" lang="en-US" altLang="zh-CN" sz="2400" b="0" i="0" u="none" strike="noStrike" kern="1200" cap="none" spc="0" normalizeH="0" baseline="0" noProof="0" dirty="0" smtClean="0">
                  <a:ln>
                    <a:noFill/>
                  </a:ln>
                  <a:solidFill>
                    <a:srgbClr val="000000"/>
                  </a:solidFill>
                  <a:effectLst/>
                  <a:uLnTx/>
                  <a:uFillTx/>
                  <a:latin typeface="GB Pinyinok-D" pitchFamily="2" charset="-122"/>
                  <a:ea typeface="GB Pinyinok-D" pitchFamily="2" charset="-122"/>
                  <a:cs typeface="+mn-cs"/>
                </a:rPr>
                <a:t> </a:t>
              </a:r>
              <a:endParaRPr kumimoji="0" lang="zh-CN" altLang="en-US" sz="2400" b="0" i="0" u="none" strike="noStrike" kern="1200" cap="none" spc="0" normalizeH="0" baseline="0" noProof="0" dirty="0">
                <a:ln>
                  <a:noFill/>
                </a:ln>
                <a:solidFill>
                  <a:srgbClr val="000000"/>
                </a:solidFill>
                <a:effectLst/>
                <a:uLnTx/>
                <a:uFillTx/>
                <a:latin typeface="GB Pinyinok-D" pitchFamily="2" charset="-122"/>
                <a:ea typeface="GB Pinyinok-D" pitchFamily="2" charset="-122"/>
                <a:cs typeface="+mn-cs"/>
              </a:endParaRPr>
            </a:p>
          </p:txBody>
        </p:sp>
        <p:sp>
          <p:nvSpPr>
            <p:cNvPr id="119" name="TextBox 118"/>
            <p:cNvSpPr txBox="1"/>
            <p:nvPr/>
          </p:nvSpPr>
          <p:spPr>
            <a:xfrm>
              <a:off x="9664531" y="4711973"/>
              <a:ext cx="1235033" cy="646331"/>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3600" b="1" i="0" u="none" strike="noStrike" kern="1200" cap="none" spc="0" normalizeH="0" baseline="0" noProof="0" dirty="0" smtClean="0">
                  <a:ln>
                    <a:noFill/>
                  </a:ln>
                  <a:solidFill>
                    <a:srgbClr val="FFC000"/>
                  </a:solidFill>
                  <a:effectLst/>
                  <a:uLnTx/>
                  <a:uFillTx/>
                  <a:latin typeface="华文新魏" pitchFamily="2" charset="-122"/>
                  <a:ea typeface="华文新魏" pitchFamily="2" charset="-122"/>
                  <a:cs typeface="+mn-cs"/>
                </a:rPr>
                <a:t>骂</a:t>
              </a:r>
              <a:endParaRPr kumimoji="0" lang="zh-CN" altLang="en-US" sz="3600" b="1" i="0" u="none" strike="noStrike" kern="1200" cap="none" spc="0" normalizeH="0" baseline="0" noProof="0" dirty="0">
                <a:ln>
                  <a:noFill/>
                </a:ln>
                <a:solidFill>
                  <a:srgbClr val="FFC000"/>
                </a:solidFill>
                <a:effectLst/>
                <a:uLnTx/>
                <a:uFillTx/>
                <a:latin typeface="华文新魏" pitchFamily="2" charset="-122"/>
                <a:ea typeface="华文新魏" pitchFamily="2" charset="-122"/>
                <a:cs typeface="+mn-cs"/>
              </a:endParaRPr>
            </a:p>
          </p:txBody>
        </p:sp>
      </p:grpSp>
      <p:sp>
        <p:nvSpPr>
          <p:cNvPr id="120" name="TextBox 119"/>
          <p:cNvSpPr txBox="1"/>
          <p:nvPr/>
        </p:nvSpPr>
        <p:spPr>
          <a:xfrm>
            <a:off x="3776350" y="2754414"/>
            <a:ext cx="1211283" cy="36933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smtClean="0">
                <a:ln>
                  <a:noFill/>
                </a:ln>
                <a:solidFill>
                  <a:srgbClr val="D0DFF0">
                    <a:lumMod val="60000"/>
                    <a:lumOff val="40000"/>
                  </a:srgbClr>
                </a:solidFill>
                <a:effectLst/>
                <a:uLnTx/>
                <a:uFillTx/>
                <a:latin typeface="Arial" panose="020B0604020202020204" pitchFamily="34" charset="0"/>
                <a:ea typeface="宋体" panose="02010600030101010101" pitchFamily="2" charset="-122"/>
                <a:cs typeface="+mn-cs"/>
              </a:rPr>
              <a:t>mother</a:t>
            </a:r>
            <a:endParaRPr kumimoji="0" lang="zh-CN" altLang="en-US" sz="1800" b="0" i="0" u="none" strike="noStrike" kern="1200" cap="none" spc="0" normalizeH="0" baseline="0" noProof="0" dirty="0">
              <a:ln>
                <a:noFill/>
              </a:ln>
              <a:solidFill>
                <a:srgbClr val="D0DFF0">
                  <a:lumMod val="60000"/>
                  <a:lumOff val="40000"/>
                </a:srgbClr>
              </a:solidFill>
              <a:effectLst/>
              <a:uLnTx/>
              <a:uFillTx/>
              <a:latin typeface="Arial" panose="020B0604020202020204" pitchFamily="34" charset="0"/>
              <a:ea typeface="宋体" panose="02010600030101010101" pitchFamily="2" charset="-122"/>
              <a:cs typeface="+mn-cs"/>
            </a:endParaRPr>
          </a:p>
        </p:txBody>
      </p:sp>
      <p:sp>
        <p:nvSpPr>
          <p:cNvPr id="121" name="TextBox 120"/>
          <p:cNvSpPr txBox="1"/>
          <p:nvPr/>
        </p:nvSpPr>
        <p:spPr>
          <a:xfrm>
            <a:off x="3823850" y="5279501"/>
            <a:ext cx="1211283" cy="36933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smtClean="0">
                <a:ln>
                  <a:noFill/>
                </a:ln>
                <a:solidFill>
                  <a:srgbClr val="D0DFF0">
                    <a:lumMod val="60000"/>
                    <a:lumOff val="40000"/>
                  </a:srgbClr>
                </a:solidFill>
                <a:effectLst/>
                <a:uLnTx/>
                <a:uFillTx/>
                <a:latin typeface="Arial" panose="020B0604020202020204" pitchFamily="34" charset="0"/>
                <a:ea typeface="宋体" panose="02010600030101010101" pitchFamily="2" charset="-122"/>
                <a:cs typeface="+mn-cs"/>
              </a:rPr>
              <a:t>horse</a:t>
            </a:r>
            <a:endParaRPr kumimoji="0" lang="zh-CN" altLang="en-US" sz="1800" b="0" i="0" u="none" strike="noStrike" kern="1200" cap="none" spc="0" normalizeH="0" baseline="0" noProof="0" dirty="0">
              <a:ln>
                <a:noFill/>
              </a:ln>
              <a:solidFill>
                <a:srgbClr val="D0DFF0">
                  <a:lumMod val="60000"/>
                  <a:lumOff val="40000"/>
                </a:srgbClr>
              </a:solidFill>
              <a:effectLst/>
              <a:uLnTx/>
              <a:uFillTx/>
              <a:latin typeface="Arial" panose="020B0604020202020204" pitchFamily="34" charset="0"/>
              <a:ea typeface="宋体" panose="02010600030101010101" pitchFamily="2" charset="-122"/>
              <a:cs typeface="+mn-cs"/>
            </a:endParaRPr>
          </a:p>
        </p:txBody>
      </p:sp>
      <p:sp>
        <p:nvSpPr>
          <p:cNvPr id="122" name="TextBox 121"/>
          <p:cNvSpPr txBox="1"/>
          <p:nvPr/>
        </p:nvSpPr>
        <p:spPr>
          <a:xfrm>
            <a:off x="9343906" y="2766043"/>
            <a:ext cx="1712030" cy="36933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smtClean="0">
                <a:ln>
                  <a:noFill/>
                </a:ln>
                <a:solidFill>
                  <a:srgbClr val="D0DFF0">
                    <a:lumMod val="60000"/>
                    <a:lumOff val="40000"/>
                  </a:srgbClr>
                </a:solidFill>
                <a:effectLst/>
                <a:uLnTx/>
                <a:uFillTx/>
                <a:latin typeface="Arial" panose="020B0604020202020204" pitchFamily="34" charset="0"/>
                <a:ea typeface="宋体" panose="02010600030101010101" pitchFamily="2" charset="-122"/>
                <a:cs typeface="+mn-cs"/>
              </a:rPr>
              <a:t>fibrous crops</a:t>
            </a:r>
            <a:endParaRPr kumimoji="0" lang="zh-CN" altLang="en-US" sz="1800" b="0" i="0" u="none" strike="noStrike" kern="1200" cap="none" spc="0" normalizeH="0" baseline="0" noProof="0" dirty="0">
              <a:ln>
                <a:noFill/>
              </a:ln>
              <a:solidFill>
                <a:srgbClr val="D0DFF0">
                  <a:lumMod val="60000"/>
                  <a:lumOff val="40000"/>
                </a:srgbClr>
              </a:solidFill>
              <a:effectLst/>
              <a:uLnTx/>
              <a:uFillTx/>
              <a:latin typeface="Arial" panose="020B0604020202020204" pitchFamily="34" charset="0"/>
              <a:ea typeface="宋体" panose="02010600030101010101" pitchFamily="2" charset="-122"/>
              <a:cs typeface="+mn-cs"/>
            </a:endParaRPr>
          </a:p>
        </p:txBody>
      </p:sp>
      <p:sp>
        <p:nvSpPr>
          <p:cNvPr id="123" name="TextBox 122"/>
          <p:cNvSpPr txBox="1"/>
          <p:nvPr/>
        </p:nvSpPr>
        <p:spPr>
          <a:xfrm>
            <a:off x="9569531" y="5291376"/>
            <a:ext cx="1211283" cy="36933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dirty="0" smtClean="0">
                <a:ln>
                  <a:noFill/>
                </a:ln>
                <a:solidFill>
                  <a:srgbClr val="D0DFF0">
                    <a:lumMod val="60000"/>
                    <a:lumOff val="40000"/>
                  </a:srgbClr>
                </a:solidFill>
                <a:effectLst/>
                <a:uLnTx/>
                <a:uFillTx/>
                <a:latin typeface="Arial" panose="020B0604020202020204" pitchFamily="34" charset="0"/>
                <a:ea typeface="宋体" panose="02010600030101010101" pitchFamily="2" charset="-122"/>
                <a:cs typeface="+mn-cs"/>
              </a:rPr>
              <a:t>to scold</a:t>
            </a:r>
            <a:endParaRPr kumimoji="0" lang="zh-CN" altLang="en-US" sz="1800" b="0" i="0" u="none" strike="noStrike" kern="1200" cap="none" spc="0" normalizeH="0" baseline="0" noProof="0" dirty="0">
              <a:ln>
                <a:noFill/>
              </a:ln>
              <a:solidFill>
                <a:srgbClr val="D0DFF0">
                  <a:lumMod val="60000"/>
                  <a:lumOff val="40000"/>
                </a:srgbClr>
              </a:solidFill>
              <a:effectLst/>
              <a:uLnTx/>
              <a:uFillTx/>
              <a:latin typeface="Arial" panose="020B0604020202020204" pitchFamily="34" charset="0"/>
              <a:ea typeface="宋体" panose="02010600030101010101" pitchFamily="2" charset="-122"/>
              <a:cs typeface="+mn-cs"/>
            </a:endParaRPr>
          </a:p>
        </p:txBody>
      </p:sp>
      <p:grpSp>
        <p:nvGrpSpPr>
          <p:cNvPr id="66" name="组合 65"/>
          <p:cNvGrpSpPr/>
          <p:nvPr/>
        </p:nvGrpSpPr>
        <p:grpSpPr>
          <a:xfrm>
            <a:off x="1092530" y="4312677"/>
            <a:ext cx="1926445" cy="1506233"/>
            <a:chOff x="1092530" y="4312677"/>
            <a:chExt cx="1926445" cy="1506233"/>
          </a:xfrm>
        </p:grpSpPr>
        <p:grpSp>
          <p:nvGrpSpPr>
            <p:cNvPr id="107" name="组合 106"/>
            <p:cNvGrpSpPr/>
            <p:nvPr/>
          </p:nvGrpSpPr>
          <p:grpSpPr>
            <a:xfrm>
              <a:off x="1092530" y="4711973"/>
              <a:ext cx="1926445" cy="1106937"/>
              <a:chOff x="1092530" y="4711973"/>
              <a:chExt cx="1926445" cy="1106937"/>
            </a:xfrm>
          </p:grpSpPr>
          <p:sp>
            <p:nvSpPr>
              <p:cNvPr id="98" name="任意多边形 97"/>
              <p:cNvSpPr/>
              <p:nvPr/>
            </p:nvSpPr>
            <p:spPr>
              <a:xfrm>
                <a:off x="1092530" y="5035139"/>
                <a:ext cx="1757548" cy="783771"/>
              </a:xfrm>
              <a:custGeom>
                <a:avLst/>
                <a:gdLst>
                  <a:gd name="connsiteX0" fmla="*/ 0 w 1757548"/>
                  <a:gd name="connsiteY0" fmla="*/ 356260 h 783771"/>
                  <a:gd name="connsiteX1" fmla="*/ 403761 w 1757548"/>
                  <a:gd name="connsiteY1" fmla="*/ 712519 h 783771"/>
                  <a:gd name="connsiteX2" fmla="*/ 1365662 w 1757548"/>
                  <a:gd name="connsiteY2" fmla="*/ 665018 h 783771"/>
                  <a:gd name="connsiteX3" fmla="*/ 1757548 w 1757548"/>
                  <a:gd name="connsiteY3" fmla="*/ 0 h 783771"/>
                </a:gdLst>
                <a:ahLst/>
                <a:cxnLst>
                  <a:cxn ang="0">
                    <a:pos x="connsiteX0" y="connsiteY0"/>
                  </a:cxn>
                  <a:cxn ang="0">
                    <a:pos x="connsiteX1" y="connsiteY1"/>
                  </a:cxn>
                  <a:cxn ang="0">
                    <a:pos x="connsiteX2" y="connsiteY2"/>
                  </a:cxn>
                  <a:cxn ang="0">
                    <a:pos x="connsiteX3" y="connsiteY3"/>
                  </a:cxn>
                </a:cxnLst>
                <a:rect l="l" t="t" r="r" b="b"/>
                <a:pathLst>
                  <a:path w="1757548" h="783771">
                    <a:moveTo>
                      <a:pt x="0" y="356260"/>
                    </a:moveTo>
                    <a:cubicBezTo>
                      <a:pt x="88075" y="508659"/>
                      <a:pt x="176151" y="661059"/>
                      <a:pt x="403761" y="712519"/>
                    </a:cubicBezTo>
                    <a:cubicBezTo>
                      <a:pt x="631371" y="763979"/>
                      <a:pt x="1140031" y="783771"/>
                      <a:pt x="1365662" y="665018"/>
                    </a:cubicBezTo>
                    <a:cubicBezTo>
                      <a:pt x="1591293" y="546265"/>
                      <a:pt x="1690255" y="116774"/>
                      <a:pt x="1757548" y="0"/>
                    </a:cubicBezTo>
                  </a:path>
                </a:pathLst>
              </a:cu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000000"/>
                  </a:solidFill>
                  <a:effectLst/>
                  <a:uLnTx/>
                  <a:uFillTx/>
                  <a:latin typeface="Arial"/>
                  <a:ea typeface="宋体"/>
                  <a:cs typeface="+mn-cs"/>
                </a:endParaRPr>
              </a:p>
            </p:txBody>
          </p:sp>
          <p:cxnSp>
            <p:nvCxnSpPr>
              <p:cNvPr id="100" name="直接箭头连接符 99"/>
              <p:cNvCxnSpPr/>
              <p:nvPr/>
            </p:nvCxnSpPr>
            <p:spPr>
              <a:xfrm flipV="1">
                <a:off x="2845925" y="4711973"/>
                <a:ext cx="173050" cy="330341"/>
              </a:xfrm>
              <a:prstGeom prst="straightConnector1">
                <a:avLst/>
              </a:prstGeom>
              <a:ln w="57150">
                <a:solidFill>
                  <a:srgbClr val="FF0000"/>
                </a:solidFill>
                <a:tailEnd type="arrow"/>
              </a:ln>
            </p:spPr>
            <p:style>
              <a:lnRef idx="1">
                <a:schemeClr val="accent1"/>
              </a:lnRef>
              <a:fillRef idx="0">
                <a:schemeClr val="accent1"/>
              </a:fillRef>
              <a:effectRef idx="0">
                <a:schemeClr val="accent1"/>
              </a:effectRef>
              <a:fontRef idx="minor">
                <a:schemeClr val="tx1"/>
              </a:fontRef>
            </p:style>
          </p:cxnSp>
        </p:grpSp>
        <p:cxnSp>
          <p:nvCxnSpPr>
            <p:cNvPr id="62" name="直接连接符 61"/>
            <p:cNvCxnSpPr/>
            <p:nvPr/>
          </p:nvCxnSpPr>
          <p:spPr>
            <a:xfrm>
              <a:off x="1995055" y="4312677"/>
              <a:ext cx="0" cy="1476077"/>
            </a:xfrm>
            <a:prstGeom prst="line">
              <a:avLst/>
            </a:prstGeom>
            <a:ln w="57150">
              <a:solidFill>
                <a:srgbClr val="FF0000"/>
              </a:solidFill>
              <a:prstDash val="dash"/>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538135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124"/>
                                        </p:tgtEl>
                                        <p:attrNameLst>
                                          <p:attrName>style.visibility</p:attrName>
                                        </p:attrNameLst>
                                      </p:cBhvr>
                                      <p:to>
                                        <p:strVal val="visible"/>
                                      </p:to>
                                    </p:set>
                                    <p:animEffect transition="in" filter="slide(fromBottom)">
                                      <p:cBhvr>
                                        <p:cTn id="11" dur="500"/>
                                        <p:tgtEl>
                                          <p:spTgt spid="124"/>
                                        </p:tgtEl>
                                      </p:cBhvr>
                                    </p:animEffect>
                                  </p:childTnLst>
                                </p:cTn>
                              </p:par>
                            </p:childTnLst>
                          </p:cTn>
                        </p:par>
                        <p:par>
                          <p:cTn id="12" fill="hold">
                            <p:stCondLst>
                              <p:cond delay="500"/>
                            </p:stCondLst>
                            <p:childTnLst>
                              <p:par>
                                <p:cTn id="13" presetID="10" presetClass="entr" presetSubtype="0" fill="hold" grpId="0" nodeType="afterEffect">
                                  <p:stCondLst>
                                    <p:cond delay="0"/>
                                  </p:stCondLst>
                                  <p:childTnLst>
                                    <p:set>
                                      <p:cBhvr>
                                        <p:cTn id="14" dur="1" fill="hold">
                                          <p:stCondLst>
                                            <p:cond delay="0"/>
                                          </p:stCondLst>
                                        </p:cTn>
                                        <p:tgtEl>
                                          <p:spTgt spid="120"/>
                                        </p:tgtEl>
                                        <p:attrNameLst>
                                          <p:attrName>style.visibility</p:attrName>
                                        </p:attrNameLst>
                                      </p:cBhvr>
                                      <p:to>
                                        <p:strVal val="visible"/>
                                      </p:to>
                                    </p:set>
                                    <p:animEffect transition="in" filter="fade">
                                      <p:cBhvr>
                                        <p:cTn id="15" dur="500"/>
                                        <p:tgtEl>
                                          <p:spTgt spid="120"/>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111"/>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2" presetClass="entr" presetSubtype="4" fill="hold" nodeType="clickEffect">
                                  <p:stCondLst>
                                    <p:cond delay="0"/>
                                  </p:stCondLst>
                                  <p:childTnLst>
                                    <p:set>
                                      <p:cBhvr>
                                        <p:cTn id="23" dur="1" fill="hold">
                                          <p:stCondLst>
                                            <p:cond delay="0"/>
                                          </p:stCondLst>
                                        </p:cTn>
                                        <p:tgtEl>
                                          <p:spTgt spid="125"/>
                                        </p:tgtEl>
                                        <p:attrNameLst>
                                          <p:attrName>style.visibility</p:attrName>
                                        </p:attrNameLst>
                                      </p:cBhvr>
                                      <p:to>
                                        <p:strVal val="visible"/>
                                      </p:to>
                                    </p:set>
                                    <p:animEffect transition="in" filter="slide(fromBottom)">
                                      <p:cBhvr>
                                        <p:cTn id="24" dur="500"/>
                                        <p:tgtEl>
                                          <p:spTgt spid="125"/>
                                        </p:tgtEl>
                                      </p:cBhvr>
                                    </p:animEffect>
                                  </p:childTnLst>
                                </p:cTn>
                              </p:par>
                            </p:childTnLst>
                          </p:cTn>
                        </p:par>
                        <p:par>
                          <p:cTn id="25" fill="hold">
                            <p:stCondLst>
                              <p:cond delay="500"/>
                            </p:stCondLst>
                            <p:childTnLst>
                              <p:par>
                                <p:cTn id="26" presetID="10" presetClass="entr" presetSubtype="0" fill="hold" grpId="0" nodeType="afterEffect">
                                  <p:stCondLst>
                                    <p:cond delay="0"/>
                                  </p:stCondLst>
                                  <p:childTnLst>
                                    <p:set>
                                      <p:cBhvr>
                                        <p:cTn id="27" dur="1" fill="hold">
                                          <p:stCondLst>
                                            <p:cond delay="0"/>
                                          </p:stCondLst>
                                        </p:cTn>
                                        <p:tgtEl>
                                          <p:spTgt spid="122"/>
                                        </p:tgtEl>
                                        <p:attrNameLst>
                                          <p:attrName>style.visibility</p:attrName>
                                        </p:attrNameLst>
                                      </p:cBhvr>
                                      <p:to>
                                        <p:strVal val="visible"/>
                                      </p:to>
                                    </p:set>
                                    <p:animEffect transition="in" filter="fade">
                                      <p:cBhvr>
                                        <p:cTn id="28" dur="500"/>
                                        <p:tgtEl>
                                          <p:spTgt spid="122"/>
                                        </p:tgtEl>
                                      </p:cBhvr>
                                    </p:animEffec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66"/>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2" presetClass="entr" presetSubtype="4" fill="hold" nodeType="clickEffect">
                                  <p:stCondLst>
                                    <p:cond delay="0"/>
                                  </p:stCondLst>
                                  <p:childTnLst>
                                    <p:set>
                                      <p:cBhvr>
                                        <p:cTn id="36" dur="1" fill="hold">
                                          <p:stCondLst>
                                            <p:cond delay="0"/>
                                          </p:stCondLst>
                                        </p:cTn>
                                        <p:tgtEl>
                                          <p:spTgt spid="126"/>
                                        </p:tgtEl>
                                        <p:attrNameLst>
                                          <p:attrName>style.visibility</p:attrName>
                                        </p:attrNameLst>
                                      </p:cBhvr>
                                      <p:to>
                                        <p:strVal val="visible"/>
                                      </p:to>
                                    </p:set>
                                    <p:animEffect transition="in" filter="slide(fromBottom)">
                                      <p:cBhvr>
                                        <p:cTn id="37" dur="500"/>
                                        <p:tgtEl>
                                          <p:spTgt spid="126"/>
                                        </p:tgtEl>
                                      </p:cBhvr>
                                    </p:animEffect>
                                  </p:childTnLst>
                                </p:cTn>
                              </p:par>
                            </p:childTnLst>
                          </p:cTn>
                        </p:par>
                        <p:par>
                          <p:cTn id="38" fill="hold">
                            <p:stCondLst>
                              <p:cond delay="500"/>
                            </p:stCondLst>
                            <p:childTnLst>
                              <p:par>
                                <p:cTn id="39" presetID="10" presetClass="entr" presetSubtype="0" fill="hold" grpId="0" nodeType="afterEffect">
                                  <p:stCondLst>
                                    <p:cond delay="0"/>
                                  </p:stCondLst>
                                  <p:childTnLst>
                                    <p:set>
                                      <p:cBhvr>
                                        <p:cTn id="40" dur="1" fill="hold">
                                          <p:stCondLst>
                                            <p:cond delay="0"/>
                                          </p:stCondLst>
                                        </p:cTn>
                                        <p:tgtEl>
                                          <p:spTgt spid="121"/>
                                        </p:tgtEl>
                                        <p:attrNameLst>
                                          <p:attrName>style.visibility</p:attrName>
                                        </p:attrNameLst>
                                      </p:cBhvr>
                                      <p:to>
                                        <p:strVal val="visible"/>
                                      </p:to>
                                    </p:set>
                                    <p:animEffect transition="in" filter="fade">
                                      <p:cBhvr>
                                        <p:cTn id="41" dur="500"/>
                                        <p:tgtEl>
                                          <p:spTgt spid="121"/>
                                        </p:tgtEl>
                                      </p:cBhvr>
                                    </p:animEffec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nodeType="clickEffect">
                                  <p:stCondLst>
                                    <p:cond delay="0"/>
                                  </p:stCondLst>
                                  <p:childTnLst>
                                    <p:set>
                                      <p:cBhvr>
                                        <p:cTn id="45" dur="1" fill="hold">
                                          <p:stCondLst>
                                            <p:cond delay="0"/>
                                          </p:stCondLst>
                                        </p:cTn>
                                        <p:tgtEl>
                                          <p:spTgt spid="91"/>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12" presetClass="entr" presetSubtype="4" fill="hold" nodeType="clickEffect">
                                  <p:stCondLst>
                                    <p:cond delay="0"/>
                                  </p:stCondLst>
                                  <p:childTnLst>
                                    <p:set>
                                      <p:cBhvr>
                                        <p:cTn id="49" dur="1" fill="hold">
                                          <p:stCondLst>
                                            <p:cond delay="0"/>
                                          </p:stCondLst>
                                        </p:cTn>
                                        <p:tgtEl>
                                          <p:spTgt spid="127"/>
                                        </p:tgtEl>
                                        <p:attrNameLst>
                                          <p:attrName>style.visibility</p:attrName>
                                        </p:attrNameLst>
                                      </p:cBhvr>
                                      <p:to>
                                        <p:strVal val="visible"/>
                                      </p:to>
                                    </p:set>
                                    <p:animEffect transition="in" filter="slide(fromBottom)">
                                      <p:cBhvr>
                                        <p:cTn id="50" dur="500"/>
                                        <p:tgtEl>
                                          <p:spTgt spid="127"/>
                                        </p:tgtEl>
                                      </p:cBhvr>
                                    </p:animEffect>
                                  </p:childTnLst>
                                </p:cTn>
                              </p:par>
                            </p:childTnLst>
                          </p:cTn>
                        </p:par>
                        <p:par>
                          <p:cTn id="51" fill="hold">
                            <p:stCondLst>
                              <p:cond delay="500"/>
                            </p:stCondLst>
                            <p:childTnLst>
                              <p:par>
                                <p:cTn id="52" presetID="10" presetClass="entr" presetSubtype="0" fill="hold" grpId="0" nodeType="afterEffect">
                                  <p:stCondLst>
                                    <p:cond delay="0"/>
                                  </p:stCondLst>
                                  <p:childTnLst>
                                    <p:set>
                                      <p:cBhvr>
                                        <p:cTn id="53" dur="1" fill="hold">
                                          <p:stCondLst>
                                            <p:cond delay="0"/>
                                          </p:stCondLst>
                                        </p:cTn>
                                        <p:tgtEl>
                                          <p:spTgt spid="123"/>
                                        </p:tgtEl>
                                        <p:attrNameLst>
                                          <p:attrName>style.visibility</p:attrName>
                                        </p:attrNameLst>
                                      </p:cBhvr>
                                      <p:to>
                                        <p:strVal val="visible"/>
                                      </p:to>
                                    </p:set>
                                    <p:animEffect transition="in" filter="fade">
                                      <p:cBhvr>
                                        <p:cTn id="54" dur="500"/>
                                        <p:tgtEl>
                                          <p:spTgt spid="1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0" grpId="0"/>
      <p:bldP spid="121" grpId="0"/>
      <p:bldP spid="122" grpId="0"/>
      <p:bldP spid="123" grpId="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3454828" y="3244334"/>
            <a:ext cx="5282343" cy="369332"/>
          </a:xfrm>
          <a:prstGeom prst="rect">
            <a:avLst/>
          </a:prstGeom>
        </p:spPr>
        <p:txBody>
          <a:bodyPr wrap="none">
            <a:spAutoFit/>
          </a:bodyPr>
          <a:lstStyle/>
          <a:p>
            <a:r>
              <a:rPr lang="en-US" altLang="zh-CN" dirty="0">
                <a:hlinkClick r:id="rId2"/>
              </a:rPr>
              <a:t>https://www.youtube.com/watch?v=vPs2JUyQJY0</a:t>
            </a:r>
            <a:endParaRPr kumimoji="1" lang="zh-CN" altLang="en-US" dirty="0"/>
          </a:p>
        </p:txBody>
      </p:sp>
    </p:spTree>
    <p:extLst>
      <p:ext uri="{BB962C8B-B14F-4D97-AF65-F5344CB8AC3E}">
        <p14:creationId xmlns:p14="http://schemas.microsoft.com/office/powerpoint/2010/main" val="2075283674"/>
      </p:ext>
    </p:extLst>
  </p:cSld>
  <p:clrMapOvr>
    <a:masterClrMapping/>
  </p:clrMapOvr>
  <p:transition spd="slow"/>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2" name="AutoShape 4"/>
          <p:cNvCxnSpPr>
            <a:cxnSpLocks noChangeShapeType="1"/>
          </p:cNvCxnSpPr>
          <p:nvPr/>
        </p:nvCxnSpPr>
        <p:spPr bwMode="auto">
          <a:xfrm flipH="1" flipV="1">
            <a:off x="119914" y="0"/>
            <a:ext cx="12700" cy="6872288"/>
          </a:xfrm>
          <a:prstGeom prst="straightConnector1">
            <a:avLst/>
          </a:prstGeom>
          <a:noFill/>
          <a:ln w="228600">
            <a:solidFill>
              <a:srgbClr val="008080"/>
            </a:solidFill>
            <a:round/>
            <a:headEnd/>
            <a:tailEnd/>
          </a:ln>
          <a:extLst>
            <a:ext uri="{909E8E84-426E-40DD-AFC4-6F175D3DCCD1}">
              <a14:hiddenFill xmlns:a14="http://schemas.microsoft.com/office/drawing/2010/main">
                <a:noFill/>
              </a14:hiddenFill>
            </a:ext>
          </a:extLst>
        </p:spPr>
      </p:cxnSp>
      <p:grpSp>
        <p:nvGrpSpPr>
          <p:cNvPr id="9" name="组合 8"/>
          <p:cNvGrpSpPr/>
          <p:nvPr/>
        </p:nvGrpSpPr>
        <p:grpSpPr>
          <a:xfrm>
            <a:off x="308629" y="6819"/>
            <a:ext cx="2568221" cy="646331"/>
            <a:chOff x="308629" y="6819"/>
            <a:chExt cx="2568221" cy="646331"/>
          </a:xfrm>
        </p:grpSpPr>
        <p:sp>
          <p:nvSpPr>
            <p:cNvPr id="3" name="Text Box 4"/>
            <p:cNvSpPr txBox="1">
              <a:spLocks noChangeArrowheads="1"/>
            </p:cNvSpPr>
            <p:nvPr/>
          </p:nvSpPr>
          <p:spPr bwMode="auto">
            <a:xfrm>
              <a:off x="329358" y="6819"/>
              <a:ext cx="254749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eaLnBrk="1" hangingPunct="1">
                <a:lnSpc>
                  <a:spcPct val="100000"/>
                </a:lnSpc>
                <a:spcBef>
                  <a:spcPct val="0"/>
                </a:spcBef>
                <a:buClrTx/>
                <a:buSzTx/>
                <a:buFont typeface="Arial" panose="020B0604020202020204" pitchFamily="34" charset="0"/>
                <a:buNone/>
              </a:pPr>
              <a:r>
                <a:rPr lang="zh-CN" altLang="en-US" sz="3600" b="1" dirty="0" smtClean="0">
                  <a:solidFill>
                    <a:srgbClr val="D09E00"/>
                  </a:solidFill>
                  <a:latin typeface="微软雅黑" panose="020B0503020204020204" pitchFamily="34" charset="-122"/>
                  <a:ea typeface="微软雅黑" panose="020B0503020204020204" pitchFamily="34" charset="-122"/>
                  <a:cs typeface="+mj-cs"/>
                </a:rPr>
                <a:t>拼音</a:t>
              </a:r>
              <a:r>
                <a:rPr lang="en-US" altLang="zh-CN" sz="3600" b="1" i="1" dirty="0" smtClean="0">
                  <a:solidFill>
                    <a:srgbClr val="D09E00"/>
                  </a:solidFill>
                  <a:latin typeface="微软雅黑" panose="020B0503020204020204" pitchFamily="34" charset="-122"/>
                  <a:ea typeface="微软雅黑" panose="020B0503020204020204" pitchFamily="34" charset="-122"/>
                  <a:cs typeface="+mj-cs"/>
                </a:rPr>
                <a:t>Pinyin</a:t>
              </a:r>
              <a:endParaRPr lang="zh-CN" altLang="en-US" sz="3600" b="1" i="1" dirty="0">
                <a:solidFill>
                  <a:srgbClr val="D09E00"/>
                </a:solidFill>
                <a:latin typeface="微软雅黑" panose="020B0503020204020204" pitchFamily="34" charset="-122"/>
                <a:ea typeface="微软雅黑" panose="020B0503020204020204" pitchFamily="34" charset="-122"/>
                <a:cs typeface="+mj-cs"/>
              </a:endParaRPr>
            </a:p>
          </p:txBody>
        </p:sp>
        <p:cxnSp>
          <p:nvCxnSpPr>
            <p:cNvPr id="5" name="直接连接符 4"/>
            <p:cNvCxnSpPr/>
            <p:nvPr/>
          </p:nvCxnSpPr>
          <p:spPr>
            <a:xfrm>
              <a:off x="308629" y="653150"/>
              <a:ext cx="2568221"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8" name="TextBox 7"/>
          <p:cNvSpPr txBox="1"/>
          <p:nvPr/>
        </p:nvSpPr>
        <p:spPr>
          <a:xfrm>
            <a:off x="475011" y="914400"/>
            <a:ext cx="9927773" cy="523220"/>
          </a:xfrm>
          <a:prstGeom prst="rect">
            <a:avLst/>
          </a:prstGeom>
          <a:noFill/>
        </p:spPr>
        <p:txBody>
          <a:bodyPr wrap="square" rtlCol="0">
            <a:spAutoFit/>
          </a:bodyPr>
          <a:lstStyle/>
          <a:p>
            <a:r>
              <a:rPr lang="en-US" altLang="zh-CN" sz="2800" b="1" dirty="0" smtClean="0"/>
              <a:t>1. </a:t>
            </a:r>
            <a:r>
              <a:rPr lang="zh-CN" altLang="en-US" sz="2800" b="1" dirty="0" smtClean="0">
                <a:latin typeface="+mn-ea"/>
                <a:ea typeface="+mn-ea"/>
              </a:rPr>
              <a:t>汉语拼音的声母和韵母（</a:t>
            </a:r>
            <a:r>
              <a:rPr lang="en-US" altLang="zh-CN" sz="2800" b="1" dirty="0" smtClean="0">
                <a:latin typeface="+mn-ea"/>
                <a:ea typeface="+mn-ea"/>
              </a:rPr>
              <a:t>1</a:t>
            </a:r>
            <a:r>
              <a:rPr lang="zh-CN" altLang="en-US" sz="2800" b="1" dirty="0" smtClean="0">
                <a:latin typeface="+mn-ea"/>
                <a:ea typeface="+mn-ea"/>
              </a:rPr>
              <a:t>）</a:t>
            </a:r>
            <a:r>
              <a:rPr lang="en-US" altLang="zh-CN" dirty="0" smtClean="0">
                <a:latin typeface="+mn-ea"/>
                <a:ea typeface="+mn-ea"/>
              </a:rPr>
              <a:t>Initials and Finals of Chinese </a:t>
            </a:r>
            <a:r>
              <a:rPr lang="en-US" altLang="zh-CN" i="1" dirty="0" smtClean="0">
                <a:latin typeface="+mn-ea"/>
                <a:ea typeface="+mn-ea"/>
              </a:rPr>
              <a:t>Pinyin</a:t>
            </a:r>
            <a:r>
              <a:rPr lang="en-US" altLang="zh-CN" dirty="0" smtClean="0">
                <a:latin typeface="+mn-ea"/>
                <a:ea typeface="+mn-ea"/>
              </a:rPr>
              <a:t>(1)</a:t>
            </a:r>
            <a:endParaRPr lang="zh-CN" altLang="en-US" sz="2800" dirty="0">
              <a:latin typeface="+mn-ea"/>
              <a:ea typeface="+mn-ea"/>
            </a:endParaRPr>
          </a:p>
        </p:txBody>
      </p:sp>
      <p:grpSp>
        <p:nvGrpSpPr>
          <p:cNvPr id="13" name="组合 12"/>
          <p:cNvGrpSpPr/>
          <p:nvPr/>
        </p:nvGrpSpPr>
        <p:grpSpPr>
          <a:xfrm>
            <a:off x="3099460" y="2303809"/>
            <a:ext cx="5866410" cy="3823858"/>
            <a:chOff x="3099460" y="2303809"/>
            <a:chExt cx="5866410" cy="3823858"/>
          </a:xfrm>
        </p:grpSpPr>
        <p:sp>
          <p:nvSpPr>
            <p:cNvPr id="10" name="矩形 9"/>
            <p:cNvSpPr/>
            <p:nvPr/>
          </p:nvSpPr>
          <p:spPr>
            <a:xfrm>
              <a:off x="3099460" y="2695698"/>
              <a:ext cx="5866410" cy="3431969"/>
            </a:xfrm>
            <a:prstGeom prst="rect">
              <a:avLst/>
            </a:prstGeom>
            <a:noFill/>
            <a:ln w="38100">
              <a:solidFill>
                <a:schemeClr val="accent5">
                  <a:lumMod val="60000"/>
                  <a:lumOff val="40000"/>
                </a:schemeClr>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TextBox 10"/>
            <p:cNvSpPr txBox="1"/>
            <p:nvPr/>
          </p:nvSpPr>
          <p:spPr>
            <a:xfrm>
              <a:off x="3099460" y="2303809"/>
              <a:ext cx="5866410" cy="400110"/>
            </a:xfrm>
            <a:prstGeom prst="rect">
              <a:avLst/>
            </a:prstGeom>
            <a:ln/>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zh-CN" altLang="en-US" sz="2000" b="1" dirty="0" smtClean="0">
                  <a:latin typeface="微软雅黑" pitchFamily="34" charset="-122"/>
                  <a:ea typeface="微软雅黑" pitchFamily="34" charset="-122"/>
                </a:rPr>
                <a:t>声母</a:t>
              </a:r>
              <a:r>
                <a:rPr lang="zh-CN" altLang="en-US" sz="2000" dirty="0" smtClean="0"/>
                <a:t> </a:t>
              </a:r>
              <a:r>
                <a:rPr lang="en-US" altLang="zh-CN" sz="2000" b="1" dirty="0" smtClean="0"/>
                <a:t>Initials</a:t>
              </a:r>
              <a:r>
                <a:rPr lang="zh-CN" altLang="en-US" sz="2000" dirty="0" smtClean="0"/>
                <a:t>（</a:t>
              </a:r>
              <a:r>
                <a:rPr lang="en-US" altLang="zh-CN" sz="2000" dirty="0" smtClean="0"/>
                <a:t>1</a:t>
              </a:r>
              <a:r>
                <a:rPr lang="zh-CN" altLang="en-US" sz="2000" dirty="0" smtClean="0"/>
                <a:t>）</a:t>
              </a:r>
              <a:endParaRPr lang="zh-CN" altLang="en-US" sz="2000" dirty="0"/>
            </a:p>
          </p:txBody>
        </p:sp>
      </p:grpSp>
      <p:sp>
        <p:nvSpPr>
          <p:cNvPr id="12" name="TextBox 11"/>
          <p:cNvSpPr txBox="1"/>
          <p:nvPr/>
        </p:nvSpPr>
        <p:spPr>
          <a:xfrm>
            <a:off x="3758539" y="3218213"/>
            <a:ext cx="320634" cy="461665"/>
          </a:xfrm>
          <a:prstGeom prst="rect">
            <a:avLst/>
          </a:prstGeom>
          <a:noFill/>
        </p:spPr>
        <p:txBody>
          <a:bodyPr wrap="square" rtlCol="0">
            <a:spAutoFit/>
          </a:bodyPr>
          <a:lstStyle/>
          <a:p>
            <a:r>
              <a:rPr lang="en-US" altLang="zh-CN" sz="2400" dirty="0" smtClean="0">
                <a:latin typeface="GB Pinyinok-D" pitchFamily="2" charset="-122"/>
                <a:ea typeface="GB Pinyinok-D" pitchFamily="2" charset="-122"/>
              </a:rPr>
              <a:t>b</a:t>
            </a:r>
            <a:endParaRPr lang="zh-CN" altLang="en-US" sz="2400" dirty="0">
              <a:latin typeface="GB Pinyinok-D" pitchFamily="2" charset="-122"/>
              <a:ea typeface="GB Pinyinok-D" pitchFamily="2" charset="-122"/>
            </a:endParaRPr>
          </a:p>
        </p:txBody>
      </p:sp>
      <p:sp>
        <p:nvSpPr>
          <p:cNvPr id="14" name="TextBox 13"/>
          <p:cNvSpPr txBox="1"/>
          <p:nvPr/>
        </p:nvSpPr>
        <p:spPr>
          <a:xfrm>
            <a:off x="5199413" y="3178123"/>
            <a:ext cx="320634" cy="461665"/>
          </a:xfrm>
          <a:prstGeom prst="rect">
            <a:avLst/>
          </a:prstGeom>
          <a:noFill/>
        </p:spPr>
        <p:txBody>
          <a:bodyPr wrap="square" rtlCol="0">
            <a:spAutoFit/>
          </a:bodyPr>
          <a:lstStyle/>
          <a:p>
            <a:r>
              <a:rPr lang="en-US" altLang="zh-CN" sz="2400" dirty="0" smtClean="0">
                <a:latin typeface="GB Pinyinok-D" pitchFamily="2" charset="-122"/>
                <a:ea typeface="GB Pinyinok-D" pitchFamily="2" charset="-122"/>
              </a:rPr>
              <a:t>p</a:t>
            </a:r>
            <a:endParaRPr lang="zh-CN" altLang="en-US" sz="2400" dirty="0" smtClean="0">
              <a:latin typeface="GB Pinyinok-D" pitchFamily="2" charset="-122"/>
              <a:ea typeface="GB Pinyinok-D" pitchFamily="2" charset="-122"/>
            </a:endParaRPr>
          </a:p>
        </p:txBody>
      </p:sp>
      <p:sp>
        <p:nvSpPr>
          <p:cNvPr id="15" name="TextBox 14"/>
          <p:cNvSpPr txBox="1"/>
          <p:nvPr/>
        </p:nvSpPr>
        <p:spPr>
          <a:xfrm>
            <a:off x="6596742" y="3218213"/>
            <a:ext cx="320634" cy="461665"/>
          </a:xfrm>
          <a:prstGeom prst="rect">
            <a:avLst/>
          </a:prstGeom>
          <a:noFill/>
        </p:spPr>
        <p:txBody>
          <a:bodyPr wrap="square" rtlCol="0">
            <a:spAutoFit/>
          </a:bodyPr>
          <a:lstStyle/>
          <a:p>
            <a:r>
              <a:rPr lang="en-US" altLang="zh-CN" sz="2400" dirty="0" smtClean="0">
                <a:latin typeface="GB Pinyinok-D" pitchFamily="2" charset="-122"/>
                <a:ea typeface="GB Pinyinok-D" pitchFamily="2" charset="-122"/>
              </a:rPr>
              <a:t>m</a:t>
            </a:r>
            <a:endParaRPr lang="zh-CN" altLang="en-US" sz="2400" dirty="0" smtClean="0">
              <a:latin typeface="GB Pinyinok-D" pitchFamily="2" charset="-122"/>
              <a:ea typeface="GB Pinyinok-D" pitchFamily="2" charset="-122"/>
            </a:endParaRPr>
          </a:p>
        </p:txBody>
      </p:sp>
      <p:sp>
        <p:nvSpPr>
          <p:cNvPr id="16" name="TextBox 15"/>
          <p:cNvSpPr txBox="1"/>
          <p:nvPr/>
        </p:nvSpPr>
        <p:spPr>
          <a:xfrm>
            <a:off x="8075221" y="3218213"/>
            <a:ext cx="320634" cy="461665"/>
          </a:xfrm>
          <a:prstGeom prst="rect">
            <a:avLst/>
          </a:prstGeom>
          <a:noFill/>
        </p:spPr>
        <p:txBody>
          <a:bodyPr wrap="square" rtlCol="0">
            <a:spAutoFit/>
          </a:bodyPr>
          <a:lstStyle/>
          <a:p>
            <a:r>
              <a:rPr lang="en-US" altLang="zh-CN" sz="2400" dirty="0" smtClean="0">
                <a:latin typeface="GB Pinyinok-D" pitchFamily="2" charset="-122"/>
                <a:ea typeface="GB Pinyinok-D" pitchFamily="2" charset="-122"/>
              </a:rPr>
              <a:t>f</a:t>
            </a:r>
            <a:endParaRPr lang="zh-CN" altLang="en-US" sz="2400" dirty="0" smtClean="0">
              <a:latin typeface="GB Pinyinok-D" pitchFamily="2" charset="-122"/>
              <a:ea typeface="GB Pinyinok-D" pitchFamily="2" charset="-122"/>
            </a:endParaRPr>
          </a:p>
        </p:txBody>
      </p:sp>
      <p:sp>
        <p:nvSpPr>
          <p:cNvPr id="17" name="TextBox 16"/>
          <p:cNvSpPr txBox="1"/>
          <p:nvPr/>
        </p:nvSpPr>
        <p:spPr>
          <a:xfrm>
            <a:off x="3722914" y="3906245"/>
            <a:ext cx="320634" cy="461665"/>
          </a:xfrm>
          <a:prstGeom prst="rect">
            <a:avLst/>
          </a:prstGeom>
          <a:noFill/>
        </p:spPr>
        <p:txBody>
          <a:bodyPr wrap="square" rtlCol="0">
            <a:spAutoFit/>
          </a:bodyPr>
          <a:lstStyle/>
          <a:p>
            <a:r>
              <a:rPr lang="en-US" altLang="zh-CN" sz="2400" dirty="0" smtClean="0">
                <a:latin typeface="GB Pinyinok-D" pitchFamily="2" charset="-122"/>
                <a:ea typeface="GB Pinyinok-D" pitchFamily="2" charset="-122"/>
              </a:rPr>
              <a:t>d</a:t>
            </a:r>
            <a:endParaRPr lang="zh-CN" altLang="en-US" sz="2400" dirty="0" smtClean="0">
              <a:latin typeface="GB Pinyinok-D" pitchFamily="2" charset="-122"/>
              <a:ea typeface="GB Pinyinok-D" pitchFamily="2" charset="-122"/>
            </a:endParaRPr>
          </a:p>
        </p:txBody>
      </p:sp>
      <p:sp>
        <p:nvSpPr>
          <p:cNvPr id="18" name="TextBox 17"/>
          <p:cNvSpPr txBox="1"/>
          <p:nvPr/>
        </p:nvSpPr>
        <p:spPr>
          <a:xfrm>
            <a:off x="5199413" y="3901780"/>
            <a:ext cx="320634" cy="461665"/>
          </a:xfrm>
          <a:prstGeom prst="rect">
            <a:avLst/>
          </a:prstGeom>
          <a:noFill/>
        </p:spPr>
        <p:txBody>
          <a:bodyPr wrap="square" rtlCol="0">
            <a:spAutoFit/>
          </a:bodyPr>
          <a:lstStyle/>
          <a:p>
            <a:r>
              <a:rPr lang="en-US" altLang="zh-CN" sz="2400" dirty="0" smtClean="0">
                <a:latin typeface="GB Pinyinok-D" pitchFamily="2" charset="-122"/>
                <a:ea typeface="GB Pinyinok-D" pitchFamily="2" charset="-122"/>
              </a:rPr>
              <a:t>t</a:t>
            </a:r>
            <a:endParaRPr lang="zh-CN" altLang="en-US" sz="2400" dirty="0" smtClean="0">
              <a:latin typeface="GB Pinyinok-D" pitchFamily="2" charset="-122"/>
              <a:ea typeface="GB Pinyinok-D" pitchFamily="2" charset="-122"/>
            </a:endParaRPr>
          </a:p>
        </p:txBody>
      </p:sp>
      <p:sp>
        <p:nvSpPr>
          <p:cNvPr id="19" name="TextBox 18"/>
          <p:cNvSpPr txBox="1"/>
          <p:nvPr/>
        </p:nvSpPr>
        <p:spPr>
          <a:xfrm>
            <a:off x="6626434" y="3870620"/>
            <a:ext cx="320634" cy="461665"/>
          </a:xfrm>
          <a:prstGeom prst="rect">
            <a:avLst/>
          </a:prstGeom>
          <a:noFill/>
        </p:spPr>
        <p:txBody>
          <a:bodyPr wrap="square" rtlCol="0">
            <a:spAutoFit/>
          </a:bodyPr>
          <a:lstStyle/>
          <a:p>
            <a:r>
              <a:rPr lang="en-US" altLang="zh-CN" sz="2400" dirty="0" smtClean="0">
                <a:latin typeface="GB Pinyinok-D" pitchFamily="2" charset="-122"/>
                <a:ea typeface="GB Pinyinok-D" pitchFamily="2" charset="-122"/>
              </a:rPr>
              <a:t>n</a:t>
            </a:r>
            <a:endParaRPr lang="zh-CN" altLang="en-US" sz="2400" dirty="0" smtClean="0">
              <a:latin typeface="GB Pinyinok-D" pitchFamily="2" charset="-122"/>
              <a:ea typeface="GB Pinyinok-D" pitchFamily="2" charset="-122"/>
            </a:endParaRPr>
          </a:p>
        </p:txBody>
      </p:sp>
      <p:sp>
        <p:nvSpPr>
          <p:cNvPr id="20" name="TextBox 19"/>
          <p:cNvSpPr txBox="1"/>
          <p:nvPr/>
        </p:nvSpPr>
        <p:spPr>
          <a:xfrm>
            <a:off x="8075221" y="3906245"/>
            <a:ext cx="320634" cy="461665"/>
          </a:xfrm>
          <a:prstGeom prst="rect">
            <a:avLst/>
          </a:prstGeom>
          <a:noFill/>
        </p:spPr>
        <p:txBody>
          <a:bodyPr wrap="square" rtlCol="0">
            <a:spAutoFit/>
          </a:bodyPr>
          <a:lstStyle/>
          <a:p>
            <a:r>
              <a:rPr lang="en-US" altLang="zh-CN" sz="2400" dirty="0" smtClean="0">
                <a:latin typeface="GB Pinyinok-D" pitchFamily="2" charset="-122"/>
                <a:ea typeface="GB Pinyinok-D" pitchFamily="2" charset="-122"/>
              </a:rPr>
              <a:t>l</a:t>
            </a:r>
            <a:endParaRPr lang="zh-CN" altLang="en-US" sz="2400" dirty="0" smtClean="0">
              <a:latin typeface="GB Pinyinok-D" pitchFamily="2" charset="-122"/>
              <a:ea typeface="GB Pinyinok-D" pitchFamily="2" charset="-122"/>
            </a:endParaRPr>
          </a:p>
        </p:txBody>
      </p:sp>
      <p:sp>
        <p:nvSpPr>
          <p:cNvPr id="21" name="TextBox 20"/>
          <p:cNvSpPr txBox="1"/>
          <p:nvPr/>
        </p:nvSpPr>
        <p:spPr>
          <a:xfrm>
            <a:off x="3722914" y="4604405"/>
            <a:ext cx="320634" cy="461665"/>
          </a:xfrm>
          <a:prstGeom prst="rect">
            <a:avLst/>
          </a:prstGeom>
          <a:noFill/>
        </p:spPr>
        <p:txBody>
          <a:bodyPr wrap="square" rtlCol="0">
            <a:spAutoFit/>
          </a:bodyPr>
          <a:lstStyle/>
          <a:p>
            <a:r>
              <a:rPr lang="en-US" altLang="zh-CN" sz="2400" dirty="0" smtClean="0">
                <a:latin typeface="GB Pinyinok-D" pitchFamily="2" charset="-122"/>
                <a:ea typeface="GB Pinyinok-D" pitchFamily="2" charset="-122"/>
              </a:rPr>
              <a:t>g</a:t>
            </a:r>
            <a:endParaRPr lang="zh-CN" altLang="en-US" sz="2400" dirty="0" smtClean="0">
              <a:latin typeface="GB Pinyinok-D" pitchFamily="2" charset="-122"/>
              <a:ea typeface="GB Pinyinok-D" pitchFamily="2" charset="-122"/>
            </a:endParaRPr>
          </a:p>
        </p:txBody>
      </p:sp>
      <p:sp>
        <p:nvSpPr>
          <p:cNvPr id="23" name="TextBox 22"/>
          <p:cNvSpPr txBox="1"/>
          <p:nvPr/>
        </p:nvSpPr>
        <p:spPr>
          <a:xfrm>
            <a:off x="5207330" y="4663780"/>
            <a:ext cx="320634" cy="461665"/>
          </a:xfrm>
          <a:prstGeom prst="rect">
            <a:avLst/>
          </a:prstGeom>
          <a:noFill/>
        </p:spPr>
        <p:txBody>
          <a:bodyPr wrap="square" rtlCol="0">
            <a:spAutoFit/>
          </a:bodyPr>
          <a:lstStyle/>
          <a:p>
            <a:r>
              <a:rPr lang="en-US" altLang="zh-CN" sz="2400" dirty="0" smtClean="0">
                <a:latin typeface="GB Pinyinok-D" pitchFamily="2" charset="-122"/>
                <a:ea typeface="GB Pinyinok-D" pitchFamily="2" charset="-122"/>
              </a:rPr>
              <a:t>k</a:t>
            </a:r>
            <a:endParaRPr lang="zh-CN" altLang="en-US" sz="2400" dirty="0" smtClean="0">
              <a:latin typeface="GB Pinyinok-D" pitchFamily="2" charset="-122"/>
              <a:ea typeface="GB Pinyinok-D" pitchFamily="2" charset="-122"/>
            </a:endParaRPr>
          </a:p>
        </p:txBody>
      </p:sp>
      <p:sp>
        <p:nvSpPr>
          <p:cNvPr id="24" name="TextBox 23"/>
          <p:cNvSpPr txBox="1"/>
          <p:nvPr/>
        </p:nvSpPr>
        <p:spPr>
          <a:xfrm>
            <a:off x="6626434" y="4663780"/>
            <a:ext cx="320634" cy="461665"/>
          </a:xfrm>
          <a:prstGeom prst="rect">
            <a:avLst/>
          </a:prstGeom>
          <a:noFill/>
        </p:spPr>
        <p:txBody>
          <a:bodyPr wrap="square" rtlCol="0">
            <a:spAutoFit/>
          </a:bodyPr>
          <a:lstStyle/>
          <a:p>
            <a:r>
              <a:rPr lang="en-US" altLang="zh-CN" sz="2400" dirty="0" smtClean="0">
                <a:latin typeface="GB Pinyinok-D" pitchFamily="2" charset="-122"/>
                <a:ea typeface="GB Pinyinok-D" pitchFamily="2" charset="-122"/>
              </a:rPr>
              <a:t>h</a:t>
            </a:r>
            <a:endParaRPr lang="zh-CN" altLang="en-US" sz="2400" dirty="0" smtClean="0">
              <a:latin typeface="GB Pinyinok-D" pitchFamily="2" charset="-122"/>
              <a:ea typeface="GB Pinyinok-D" pitchFamily="2" charset="-122"/>
            </a:endParaRPr>
          </a:p>
        </p:txBody>
      </p:sp>
      <p:sp>
        <p:nvSpPr>
          <p:cNvPr id="25" name="TextBox 24"/>
          <p:cNvSpPr txBox="1"/>
          <p:nvPr/>
        </p:nvSpPr>
        <p:spPr>
          <a:xfrm>
            <a:off x="3794164" y="5356278"/>
            <a:ext cx="320634" cy="461665"/>
          </a:xfrm>
          <a:prstGeom prst="rect">
            <a:avLst/>
          </a:prstGeom>
          <a:noFill/>
        </p:spPr>
        <p:txBody>
          <a:bodyPr wrap="square" rtlCol="0">
            <a:spAutoFit/>
          </a:bodyPr>
          <a:lstStyle/>
          <a:p>
            <a:r>
              <a:rPr lang="en-US" altLang="zh-CN" sz="2400" dirty="0" smtClean="0">
                <a:latin typeface="GB Pinyinok-D" pitchFamily="2" charset="-122"/>
                <a:ea typeface="GB Pinyinok-D" pitchFamily="2" charset="-122"/>
              </a:rPr>
              <a:t>j</a:t>
            </a:r>
            <a:endParaRPr lang="zh-CN" altLang="en-US" sz="2400" dirty="0" smtClean="0">
              <a:latin typeface="GB Pinyinok-D" pitchFamily="2" charset="-122"/>
              <a:ea typeface="GB Pinyinok-D" pitchFamily="2" charset="-122"/>
            </a:endParaRPr>
          </a:p>
        </p:txBody>
      </p:sp>
      <p:sp>
        <p:nvSpPr>
          <p:cNvPr id="26" name="TextBox 25"/>
          <p:cNvSpPr txBox="1"/>
          <p:nvPr/>
        </p:nvSpPr>
        <p:spPr>
          <a:xfrm>
            <a:off x="5207330" y="5356278"/>
            <a:ext cx="320634" cy="461665"/>
          </a:xfrm>
          <a:prstGeom prst="rect">
            <a:avLst/>
          </a:prstGeom>
          <a:noFill/>
        </p:spPr>
        <p:txBody>
          <a:bodyPr wrap="square" rtlCol="0">
            <a:spAutoFit/>
          </a:bodyPr>
          <a:lstStyle/>
          <a:p>
            <a:r>
              <a:rPr lang="en-US" altLang="zh-CN" sz="2400" dirty="0" smtClean="0">
                <a:latin typeface="GB Pinyinok-D" pitchFamily="2" charset="-122"/>
                <a:ea typeface="GB Pinyinok-D" pitchFamily="2" charset="-122"/>
              </a:rPr>
              <a:t>q</a:t>
            </a:r>
            <a:endParaRPr lang="zh-CN" altLang="en-US" sz="2400" dirty="0" smtClean="0">
              <a:latin typeface="GB Pinyinok-D" pitchFamily="2" charset="-122"/>
              <a:ea typeface="GB Pinyinok-D" pitchFamily="2" charset="-122"/>
            </a:endParaRPr>
          </a:p>
        </p:txBody>
      </p:sp>
      <p:sp>
        <p:nvSpPr>
          <p:cNvPr id="27" name="TextBox 26"/>
          <p:cNvSpPr txBox="1"/>
          <p:nvPr/>
        </p:nvSpPr>
        <p:spPr>
          <a:xfrm>
            <a:off x="6626434" y="5356278"/>
            <a:ext cx="320634" cy="461665"/>
          </a:xfrm>
          <a:prstGeom prst="rect">
            <a:avLst/>
          </a:prstGeom>
          <a:noFill/>
        </p:spPr>
        <p:txBody>
          <a:bodyPr wrap="square" rtlCol="0">
            <a:spAutoFit/>
          </a:bodyPr>
          <a:lstStyle/>
          <a:p>
            <a:r>
              <a:rPr lang="en-US" altLang="zh-CN" sz="2400" dirty="0" smtClean="0">
                <a:latin typeface="GB Pinyinok-D" pitchFamily="2" charset="-122"/>
                <a:ea typeface="GB Pinyinok-D" pitchFamily="2" charset="-122"/>
              </a:rPr>
              <a:t>x</a:t>
            </a:r>
            <a:endParaRPr lang="zh-CN" altLang="en-US" sz="2400" dirty="0" smtClean="0">
              <a:latin typeface="GB Pinyinok-D" pitchFamily="2" charset="-122"/>
              <a:ea typeface="GB Pinyinok-D" pitchFamily="2" charset="-122"/>
            </a:endParaRPr>
          </a:p>
        </p:txBody>
      </p:sp>
      <p:pic>
        <p:nvPicPr>
          <p:cNvPr id="2" name="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422738" y="246750"/>
            <a:ext cx="812800" cy="812800"/>
          </a:xfrm>
          <a:prstGeom prst="rect">
            <a:avLst/>
          </a:prstGeom>
        </p:spPr>
      </p:pic>
    </p:spTree>
    <p:extLst>
      <p:ext uri="{BB962C8B-B14F-4D97-AF65-F5344CB8AC3E}">
        <p14:creationId xmlns:p14="http://schemas.microsoft.com/office/powerpoint/2010/main" val="32165103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500"/>
                                        <p:tgtEl>
                                          <p:spTgt spid="1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fade">
                                      <p:cBhvr>
                                        <p:cTn id="27" dur="500"/>
                                        <p:tgtEl>
                                          <p:spTgt spid="1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8"/>
                                        </p:tgtEl>
                                        <p:attrNameLst>
                                          <p:attrName>style.visibility</p:attrName>
                                        </p:attrNameLst>
                                      </p:cBhvr>
                                      <p:to>
                                        <p:strVal val="visible"/>
                                      </p:to>
                                    </p:set>
                                    <p:animEffect transition="in" filter="fade">
                                      <p:cBhvr>
                                        <p:cTn id="32" dur="500"/>
                                        <p:tgtEl>
                                          <p:spTgt spid="1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9"/>
                                        </p:tgtEl>
                                        <p:attrNameLst>
                                          <p:attrName>style.visibility</p:attrName>
                                        </p:attrNameLst>
                                      </p:cBhvr>
                                      <p:to>
                                        <p:strVal val="visible"/>
                                      </p:to>
                                    </p:set>
                                    <p:animEffect transition="in" filter="fade">
                                      <p:cBhvr>
                                        <p:cTn id="37" dur="500"/>
                                        <p:tgtEl>
                                          <p:spTgt spid="19"/>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0"/>
                                        </p:tgtEl>
                                        <p:attrNameLst>
                                          <p:attrName>style.visibility</p:attrName>
                                        </p:attrNameLst>
                                      </p:cBhvr>
                                      <p:to>
                                        <p:strVal val="visible"/>
                                      </p:to>
                                    </p:set>
                                    <p:animEffect transition="in" filter="fade">
                                      <p:cBhvr>
                                        <p:cTn id="42" dur="500"/>
                                        <p:tgtEl>
                                          <p:spTgt spid="2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1"/>
                                        </p:tgtEl>
                                        <p:attrNameLst>
                                          <p:attrName>style.visibility</p:attrName>
                                        </p:attrNameLst>
                                      </p:cBhvr>
                                      <p:to>
                                        <p:strVal val="visible"/>
                                      </p:to>
                                    </p:set>
                                    <p:animEffect transition="in" filter="fade">
                                      <p:cBhvr>
                                        <p:cTn id="47" dur="500"/>
                                        <p:tgtEl>
                                          <p:spTgt spid="21"/>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3"/>
                                        </p:tgtEl>
                                        <p:attrNameLst>
                                          <p:attrName>style.visibility</p:attrName>
                                        </p:attrNameLst>
                                      </p:cBhvr>
                                      <p:to>
                                        <p:strVal val="visible"/>
                                      </p:to>
                                    </p:set>
                                    <p:animEffect transition="in" filter="fade">
                                      <p:cBhvr>
                                        <p:cTn id="52" dur="500"/>
                                        <p:tgtEl>
                                          <p:spTgt spid="23"/>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24"/>
                                        </p:tgtEl>
                                        <p:attrNameLst>
                                          <p:attrName>style.visibility</p:attrName>
                                        </p:attrNameLst>
                                      </p:cBhvr>
                                      <p:to>
                                        <p:strVal val="visible"/>
                                      </p:to>
                                    </p:set>
                                    <p:animEffect transition="in" filter="fade">
                                      <p:cBhvr>
                                        <p:cTn id="57" dur="500"/>
                                        <p:tgtEl>
                                          <p:spTgt spid="24"/>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25"/>
                                        </p:tgtEl>
                                        <p:attrNameLst>
                                          <p:attrName>style.visibility</p:attrName>
                                        </p:attrNameLst>
                                      </p:cBhvr>
                                      <p:to>
                                        <p:strVal val="visible"/>
                                      </p:to>
                                    </p:set>
                                    <p:animEffect transition="in" filter="fade">
                                      <p:cBhvr>
                                        <p:cTn id="62" dur="500"/>
                                        <p:tgtEl>
                                          <p:spTgt spid="25"/>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26"/>
                                        </p:tgtEl>
                                        <p:attrNameLst>
                                          <p:attrName>style.visibility</p:attrName>
                                        </p:attrNameLst>
                                      </p:cBhvr>
                                      <p:to>
                                        <p:strVal val="visible"/>
                                      </p:to>
                                    </p:set>
                                    <p:animEffect transition="in" filter="fade">
                                      <p:cBhvr>
                                        <p:cTn id="67" dur="500"/>
                                        <p:tgtEl>
                                          <p:spTgt spid="26"/>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27"/>
                                        </p:tgtEl>
                                        <p:attrNameLst>
                                          <p:attrName>style.visibility</p:attrName>
                                        </p:attrNameLst>
                                      </p:cBhvr>
                                      <p:to>
                                        <p:strVal val="visible"/>
                                      </p:to>
                                    </p:set>
                                    <p:animEffect transition="in" filter="fade">
                                      <p:cBhvr>
                                        <p:cTn id="72"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73" restart="whenNotActive" fill="hold" evtFilter="cancelBubble" nodeType="interactiveSeq">
                <p:stCondLst>
                  <p:cond evt="onClick" delay="0">
                    <p:tgtEl>
                      <p:spTgt spid="2"/>
                    </p:tgtEl>
                  </p:cond>
                </p:stCondLst>
                <p:endSync evt="end" delay="0">
                  <p:rtn val="all"/>
                </p:endSync>
                <p:childTnLst>
                  <p:par>
                    <p:cTn id="74" fill="hold">
                      <p:stCondLst>
                        <p:cond delay="0"/>
                      </p:stCondLst>
                      <p:childTnLst>
                        <p:par>
                          <p:cTn id="75" fill="hold">
                            <p:stCondLst>
                              <p:cond delay="0"/>
                            </p:stCondLst>
                            <p:childTnLst>
                              <p:par>
                                <p:cTn id="76" presetID="1" presetClass="mediacall" presetSubtype="0" fill="hold" nodeType="clickEffect">
                                  <p:stCondLst>
                                    <p:cond delay="0"/>
                                  </p:stCondLst>
                                  <p:childTnLst>
                                    <p:cmd type="call" cmd="playFrom(0.0)">
                                      <p:cBhvr>
                                        <p:cTn id="77" dur="32159" fill="hold"/>
                                        <p:tgtEl>
                                          <p:spTgt spid="2"/>
                                        </p:tgtEl>
                                      </p:cBhvr>
                                    </p:cmd>
                                  </p:childTnLst>
                                </p:cTn>
                              </p:par>
                            </p:childTnLst>
                          </p:cTn>
                        </p:par>
                      </p:childTnLst>
                    </p:cTn>
                  </p:par>
                </p:childTnLst>
              </p:cTn>
              <p:nextCondLst>
                <p:cond evt="onClick" delay="0">
                  <p:tgtEl>
                    <p:spTgt spid="2"/>
                  </p:tgtEl>
                </p:cond>
              </p:nextCondLst>
            </p:seq>
            <p:audio>
              <p:cMediaNode vol="80000">
                <p:cTn id="78" fill="hold" display="0">
                  <p:stCondLst>
                    <p:cond delay="indefinite"/>
                  </p:stCondLst>
                  <p:endCondLst>
                    <p:cond evt="onStopAudio" delay="0">
                      <p:tgtEl>
                        <p:sldTgt/>
                      </p:tgtEl>
                    </p:cond>
                  </p:endCondLst>
                </p:cTn>
                <p:tgtEl>
                  <p:spTgt spid="2"/>
                </p:tgtEl>
              </p:cMediaNode>
            </p:audio>
          </p:childTnLst>
        </p:cTn>
      </p:par>
    </p:tnLst>
    <p:bldLst>
      <p:bldP spid="12" grpId="0"/>
      <p:bldP spid="14" grpId="0"/>
      <p:bldP spid="15" grpId="0"/>
      <p:bldP spid="16" grpId="0"/>
      <p:bldP spid="17" grpId="0"/>
      <p:bldP spid="18" grpId="0"/>
      <p:bldP spid="19" grpId="0"/>
      <p:bldP spid="20" grpId="0"/>
      <p:bldP spid="21" grpId="0"/>
      <p:bldP spid="23" grpId="0"/>
      <p:bldP spid="24" grpId="0"/>
      <p:bldP spid="25" grpId="0"/>
      <p:bldP spid="26" grpId="0"/>
      <p:bldP spid="27" grpId="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2" name="AutoShape 4"/>
          <p:cNvCxnSpPr>
            <a:cxnSpLocks noChangeShapeType="1"/>
          </p:cNvCxnSpPr>
          <p:nvPr/>
        </p:nvCxnSpPr>
        <p:spPr bwMode="auto">
          <a:xfrm flipH="1" flipV="1">
            <a:off x="119914" y="0"/>
            <a:ext cx="12700" cy="6872288"/>
          </a:xfrm>
          <a:prstGeom prst="straightConnector1">
            <a:avLst/>
          </a:prstGeom>
          <a:noFill/>
          <a:ln w="228600">
            <a:solidFill>
              <a:srgbClr val="008080"/>
            </a:solidFill>
            <a:round/>
            <a:headEnd/>
            <a:tailEnd/>
          </a:ln>
          <a:extLst>
            <a:ext uri="{909E8E84-426E-40DD-AFC4-6F175D3DCCD1}">
              <a14:hiddenFill xmlns:a14="http://schemas.microsoft.com/office/drawing/2010/main">
                <a:noFill/>
              </a14:hiddenFill>
            </a:ext>
          </a:extLst>
        </p:spPr>
      </p:cxnSp>
      <p:grpSp>
        <p:nvGrpSpPr>
          <p:cNvPr id="2" name="组合 8"/>
          <p:cNvGrpSpPr/>
          <p:nvPr/>
        </p:nvGrpSpPr>
        <p:grpSpPr>
          <a:xfrm>
            <a:off x="308629" y="6819"/>
            <a:ext cx="2568221" cy="646331"/>
            <a:chOff x="308629" y="6819"/>
            <a:chExt cx="2568221" cy="646331"/>
          </a:xfrm>
        </p:grpSpPr>
        <p:sp>
          <p:nvSpPr>
            <p:cNvPr id="3" name="Text Box 4"/>
            <p:cNvSpPr txBox="1">
              <a:spLocks noChangeArrowheads="1"/>
            </p:cNvSpPr>
            <p:nvPr/>
          </p:nvSpPr>
          <p:spPr bwMode="auto">
            <a:xfrm>
              <a:off x="329358" y="6819"/>
              <a:ext cx="254749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eaLnBrk="1" hangingPunct="1">
                <a:lnSpc>
                  <a:spcPct val="100000"/>
                </a:lnSpc>
                <a:spcBef>
                  <a:spcPct val="0"/>
                </a:spcBef>
                <a:buClrTx/>
                <a:buSzTx/>
                <a:buFont typeface="Arial" panose="020B0604020202020204" pitchFamily="34" charset="0"/>
                <a:buNone/>
              </a:pPr>
              <a:r>
                <a:rPr lang="zh-CN" altLang="en-US" sz="3600" b="1" dirty="0" smtClean="0">
                  <a:solidFill>
                    <a:srgbClr val="D09E00"/>
                  </a:solidFill>
                  <a:latin typeface="微软雅黑" panose="020B0503020204020204" pitchFamily="34" charset="-122"/>
                  <a:ea typeface="微软雅黑" panose="020B0503020204020204" pitchFamily="34" charset="-122"/>
                  <a:cs typeface="+mj-cs"/>
                </a:rPr>
                <a:t>拼音</a:t>
              </a:r>
              <a:r>
                <a:rPr lang="en-US" altLang="zh-CN" sz="3600" b="1" i="1" dirty="0" smtClean="0">
                  <a:solidFill>
                    <a:srgbClr val="D09E00"/>
                  </a:solidFill>
                  <a:latin typeface="微软雅黑" panose="020B0503020204020204" pitchFamily="34" charset="-122"/>
                  <a:ea typeface="微软雅黑" panose="020B0503020204020204" pitchFamily="34" charset="-122"/>
                  <a:cs typeface="+mj-cs"/>
                </a:rPr>
                <a:t>Pinyin</a:t>
              </a:r>
              <a:endParaRPr lang="zh-CN" altLang="en-US" sz="3600" b="1" i="1" dirty="0">
                <a:solidFill>
                  <a:srgbClr val="D09E00"/>
                </a:solidFill>
                <a:latin typeface="微软雅黑" panose="020B0503020204020204" pitchFamily="34" charset="-122"/>
                <a:ea typeface="微软雅黑" panose="020B0503020204020204" pitchFamily="34" charset="-122"/>
                <a:cs typeface="+mj-cs"/>
              </a:endParaRPr>
            </a:p>
          </p:txBody>
        </p:sp>
        <p:cxnSp>
          <p:nvCxnSpPr>
            <p:cNvPr id="5" name="直接连接符 4"/>
            <p:cNvCxnSpPr/>
            <p:nvPr/>
          </p:nvCxnSpPr>
          <p:spPr>
            <a:xfrm>
              <a:off x="308629" y="653150"/>
              <a:ext cx="2568221"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grpSp>
        <p:nvGrpSpPr>
          <p:cNvPr id="4" name="组合 12"/>
          <p:cNvGrpSpPr/>
          <p:nvPr/>
        </p:nvGrpSpPr>
        <p:grpSpPr>
          <a:xfrm>
            <a:off x="3099460" y="2303809"/>
            <a:ext cx="5866410" cy="3823858"/>
            <a:chOff x="3099460" y="2303809"/>
            <a:chExt cx="5866410" cy="3823858"/>
          </a:xfrm>
        </p:grpSpPr>
        <p:sp>
          <p:nvSpPr>
            <p:cNvPr id="10" name="矩形 9"/>
            <p:cNvSpPr/>
            <p:nvPr/>
          </p:nvSpPr>
          <p:spPr>
            <a:xfrm>
              <a:off x="3099460" y="2695698"/>
              <a:ext cx="5866410" cy="3431969"/>
            </a:xfrm>
            <a:prstGeom prst="rect">
              <a:avLst/>
            </a:prstGeom>
            <a:noFill/>
            <a:ln w="38100">
              <a:solidFill>
                <a:schemeClr val="accent5">
                  <a:lumMod val="60000"/>
                  <a:lumOff val="40000"/>
                </a:schemeClr>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TextBox 10"/>
            <p:cNvSpPr txBox="1"/>
            <p:nvPr/>
          </p:nvSpPr>
          <p:spPr>
            <a:xfrm>
              <a:off x="3099460" y="2303809"/>
              <a:ext cx="5866410" cy="400110"/>
            </a:xfrm>
            <a:prstGeom prst="rect">
              <a:avLst/>
            </a:prstGeom>
            <a:ln/>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zh-CN" altLang="en-US" sz="2000" b="1" dirty="0" smtClean="0">
                  <a:latin typeface="微软雅黑" pitchFamily="34" charset="-122"/>
                  <a:ea typeface="微软雅黑" pitchFamily="34" charset="-122"/>
                </a:rPr>
                <a:t>韵母</a:t>
              </a:r>
              <a:r>
                <a:rPr lang="zh-CN" altLang="en-US" sz="2000" dirty="0" smtClean="0"/>
                <a:t> </a:t>
              </a:r>
              <a:r>
                <a:rPr lang="en-US" altLang="zh-CN" sz="2000" b="1" dirty="0" smtClean="0"/>
                <a:t>Finals</a:t>
              </a:r>
              <a:r>
                <a:rPr lang="zh-CN" altLang="en-US" sz="2000" dirty="0" smtClean="0"/>
                <a:t>（</a:t>
              </a:r>
              <a:r>
                <a:rPr lang="en-US" altLang="zh-CN" sz="2000" dirty="0" smtClean="0"/>
                <a:t>1</a:t>
              </a:r>
              <a:r>
                <a:rPr lang="zh-CN" altLang="en-US" sz="2000" dirty="0" smtClean="0"/>
                <a:t>）</a:t>
              </a:r>
              <a:endParaRPr lang="zh-CN" altLang="en-US" sz="2000" dirty="0"/>
            </a:p>
          </p:txBody>
        </p:sp>
      </p:grpSp>
      <p:sp>
        <p:nvSpPr>
          <p:cNvPr id="12" name="TextBox 11"/>
          <p:cNvSpPr txBox="1"/>
          <p:nvPr/>
        </p:nvSpPr>
        <p:spPr>
          <a:xfrm>
            <a:off x="3758539" y="2755088"/>
            <a:ext cx="320634" cy="461665"/>
          </a:xfrm>
          <a:prstGeom prst="rect">
            <a:avLst/>
          </a:prstGeom>
          <a:noFill/>
        </p:spPr>
        <p:txBody>
          <a:bodyPr wrap="square" rtlCol="0">
            <a:spAutoFit/>
          </a:bodyPr>
          <a:lstStyle/>
          <a:p>
            <a:r>
              <a:rPr lang="en-US" altLang="zh-CN" sz="2400" dirty="0" err="1" smtClean="0">
                <a:latin typeface="GB Pinyinok-D" pitchFamily="2" charset="-122"/>
                <a:ea typeface="GB Pinyinok-D" pitchFamily="2" charset="-122"/>
              </a:rPr>
              <a:t>i</a:t>
            </a:r>
            <a:endParaRPr lang="zh-CN" altLang="en-US" sz="2400" dirty="0">
              <a:latin typeface="GB Pinyinok-D" pitchFamily="2" charset="-122"/>
              <a:ea typeface="GB Pinyinok-D" pitchFamily="2" charset="-122"/>
            </a:endParaRPr>
          </a:p>
        </p:txBody>
      </p:sp>
      <p:sp>
        <p:nvSpPr>
          <p:cNvPr id="14" name="TextBox 13"/>
          <p:cNvSpPr txBox="1"/>
          <p:nvPr/>
        </p:nvSpPr>
        <p:spPr>
          <a:xfrm>
            <a:off x="5199413" y="2714998"/>
            <a:ext cx="320634" cy="461665"/>
          </a:xfrm>
          <a:prstGeom prst="rect">
            <a:avLst/>
          </a:prstGeom>
          <a:noFill/>
        </p:spPr>
        <p:txBody>
          <a:bodyPr wrap="square" rtlCol="0">
            <a:spAutoFit/>
          </a:bodyPr>
          <a:lstStyle/>
          <a:p>
            <a:r>
              <a:rPr lang="en-US" altLang="zh-CN" sz="2400" dirty="0" smtClean="0">
                <a:latin typeface="GB Pinyinok-D" pitchFamily="2" charset="-122"/>
                <a:ea typeface="GB Pinyinok-D" pitchFamily="2" charset="-122"/>
              </a:rPr>
              <a:t>u</a:t>
            </a:r>
            <a:endParaRPr lang="zh-CN" altLang="en-US" sz="2400" dirty="0" smtClean="0">
              <a:latin typeface="GB Pinyinok-D" pitchFamily="2" charset="-122"/>
              <a:ea typeface="GB Pinyinok-D" pitchFamily="2" charset="-122"/>
            </a:endParaRPr>
          </a:p>
        </p:txBody>
      </p:sp>
      <p:sp>
        <p:nvSpPr>
          <p:cNvPr id="15" name="TextBox 14"/>
          <p:cNvSpPr txBox="1"/>
          <p:nvPr/>
        </p:nvSpPr>
        <p:spPr>
          <a:xfrm>
            <a:off x="6596742" y="2755088"/>
            <a:ext cx="320634" cy="461665"/>
          </a:xfrm>
          <a:prstGeom prst="rect">
            <a:avLst/>
          </a:prstGeom>
          <a:noFill/>
        </p:spPr>
        <p:txBody>
          <a:bodyPr wrap="square" rtlCol="0">
            <a:spAutoFit/>
          </a:bodyPr>
          <a:lstStyle/>
          <a:p>
            <a:r>
              <a:rPr lang="en-US" altLang="zh-CN" sz="2400" dirty="0" smtClean="0">
                <a:latin typeface="GB Pinyinok-D" pitchFamily="2" charset="-122"/>
                <a:ea typeface="GB Pinyinok-D" pitchFamily="2" charset="-122"/>
              </a:rPr>
              <a:t>ü</a:t>
            </a:r>
            <a:endParaRPr lang="zh-CN" altLang="en-US" sz="2400" dirty="0" smtClean="0">
              <a:latin typeface="GB Pinyinok-D" pitchFamily="2" charset="-122"/>
              <a:ea typeface="GB Pinyinok-D" pitchFamily="2" charset="-122"/>
            </a:endParaRPr>
          </a:p>
        </p:txBody>
      </p:sp>
      <p:sp>
        <p:nvSpPr>
          <p:cNvPr id="16" name="TextBox 15"/>
          <p:cNvSpPr txBox="1"/>
          <p:nvPr/>
        </p:nvSpPr>
        <p:spPr>
          <a:xfrm>
            <a:off x="8075220" y="2755088"/>
            <a:ext cx="570015" cy="461665"/>
          </a:xfrm>
          <a:prstGeom prst="rect">
            <a:avLst/>
          </a:prstGeom>
          <a:noFill/>
        </p:spPr>
        <p:txBody>
          <a:bodyPr wrap="square" rtlCol="0">
            <a:spAutoFit/>
          </a:bodyPr>
          <a:lstStyle/>
          <a:p>
            <a:r>
              <a:rPr lang="en-US" altLang="zh-CN" sz="2400" dirty="0" err="1" smtClean="0">
                <a:latin typeface="GB Pinyinok-D" pitchFamily="2" charset="-122"/>
                <a:ea typeface="GB Pinyinok-D" pitchFamily="2" charset="-122"/>
              </a:rPr>
              <a:t>er</a:t>
            </a:r>
            <a:endParaRPr lang="zh-CN" altLang="en-US" sz="2400" dirty="0" smtClean="0">
              <a:latin typeface="GB Pinyinok-D" pitchFamily="2" charset="-122"/>
              <a:ea typeface="GB Pinyinok-D" pitchFamily="2" charset="-122"/>
            </a:endParaRPr>
          </a:p>
        </p:txBody>
      </p:sp>
      <p:sp>
        <p:nvSpPr>
          <p:cNvPr id="17" name="TextBox 16"/>
          <p:cNvSpPr txBox="1"/>
          <p:nvPr/>
        </p:nvSpPr>
        <p:spPr>
          <a:xfrm>
            <a:off x="3722914" y="3217495"/>
            <a:ext cx="320634" cy="461665"/>
          </a:xfrm>
          <a:prstGeom prst="rect">
            <a:avLst/>
          </a:prstGeom>
          <a:noFill/>
        </p:spPr>
        <p:txBody>
          <a:bodyPr wrap="square" rtlCol="0">
            <a:spAutoFit/>
          </a:bodyPr>
          <a:lstStyle/>
          <a:p>
            <a:r>
              <a:rPr lang="en-US" altLang="zh-CN" sz="2400" dirty="0" smtClean="0">
                <a:latin typeface="GB Pinyinok-D" pitchFamily="2" charset="-122"/>
                <a:ea typeface="GB Pinyinok-D" pitchFamily="2" charset="-122"/>
              </a:rPr>
              <a:t>a</a:t>
            </a:r>
            <a:endParaRPr lang="zh-CN" altLang="en-US" sz="2400" dirty="0" smtClean="0">
              <a:latin typeface="GB Pinyinok-D" pitchFamily="2" charset="-122"/>
              <a:ea typeface="GB Pinyinok-D" pitchFamily="2" charset="-122"/>
            </a:endParaRPr>
          </a:p>
        </p:txBody>
      </p:sp>
      <p:sp>
        <p:nvSpPr>
          <p:cNvPr id="18" name="TextBox 17"/>
          <p:cNvSpPr txBox="1"/>
          <p:nvPr/>
        </p:nvSpPr>
        <p:spPr>
          <a:xfrm>
            <a:off x="5199412" y="3213030"/>
            <a:ext cx="524493" cy="461665"/>
          </a:xfrm>
          <a:prstGeom prst="rect">
            <a:avLst/>
          </a:prstGeom>
          <a:noFill/>
        </p:spPr>
        <p:txBody>
          <a:bodyPr wrap="square" rtlCol="0">
            <a:spAutoFit/>
          </a:bodyPr>
          <a:lstStyle/>
          <a:p>
            <a:r>
              <a:rPr lang="en-US" altLang="zh-CN" sz="2400" dirty="0" err="1" smtClean="0">
                <a:latin typeface="GB Pinyinok-D" pitchFamily="2" charset="-122"/>
                <a:ea typeface="GB Pinyinok-D" pitchFamily="2" charset="-122"/>
              </a:rPr>
              <a:t>ia</a:t>
            </a:r>
            <a:endParaRPr lang="zh-CN" altLang="en-US" sz="2400" dirty="0" smtClean="0">
              <a:latin typeface="GB Pinyinok-D" pitchFamily="2" charset="-122"/>
              <a:ea typeface="GB Pinyinok-D" pitchFamily="2" charset="-122"/>
            </a:endParaRPr>
          </a:p>
        </p:txBody>
      </p:sp>
      <p:sp>
        <p:nvSpPr>
          <p:cNvPr id="19" name="TextBox 18"/>
          <p:cNvSpPr txBox="1"/>
          <p:nvPr/>
        </p:nvSpPr>
        <p:spPr>
          <a:xfrm>
            <a:off x="6578934" y="3181870"/>
            <a:ext cx="926272" cy="461665"/>
          </a:xfrm>
          <a:prstGeom prst="rect">
            <a:avLst/>
          </a:prstGeom>
          <a:noFill/>
        </p:spPr>
        <p:txBody>
          <a:bodyPr wrap="square" rtlCol="0">
            <a:spAutoFit/>
          </a:bodyPr>
          <a:lstStyle/>
          <a:p>
            <a:r>
              <a:rPr lang="en-US" altLang="zh-CN" sz="2400" dirty="0" err="1" smtClean="0">
                <a:latin typeface="GB Pinyinok-D" pitchFamily="2" charset="-122"/>
                <a:ea typeface="GB Pinyinok-D" pitchFamily="2" charset="-122"/>
              </a:rPr>
              <a:t>ua</a:t>
            </a:r>
            <a:endParaRPr lang="zh-CN" altLang="en-US" sz="2400" dirty="0" smtClean="0">
              <a:latin typeface="GB Pinyinok-D" pitchFamily="2" charset="-122"/>
              <a:ea typeface="GB Pinyinok-D" pitchFamily="2" charset="-122"/>
            </a:endParaRPr>
          </a:p>
        </p:txBody>
      </p:sp>
      <p:sp>
        <p:nvSpPr>
          <p:cNvPr id="20" name="TextBox 19"/>
          <p:cNvSpPr txBox="1"/>
          <p:nvPr/>
        </p:nvSpPr>
        <p:spPr>
          <a:xfrm>
            <a:off x="3734789" y="3656870"/>
            <a:ext cx="320634" cy="461665"/>
          </a:xfrm>
          <a:prstGeom prst="rect">
            <a:avLst/>
          </a:prstGeom>
          <a:noFill/>
        </p:spPr>
        <p:txBody>
          <a:bodyPr wrap="square" rtlCol="0">
            <a:spAutoFit/>
          </a:bodyPr>
          <a:lstStyle/>
          <a:p>
            <a:r>
              <a:rPr lang="en-US" altLang="zh-CN" sz="2400" dirty="0" smtClean="0">
                <a:latin typeface="GB Pinyinok-D" pitchFamily="2" charset="-122"/>
                <a:ea typeface="GB Pinyinok-D" pitchFamily="2" charset="-122"/>
              </a:rPr>
              <a:t>o</a:t>
            </a:r>
            <a:endParaRPr lang="zh-CN" altLang="en-US" sz="2400" dirty="0" smtClean="0">
              <a:latin typeface="GB Pinyinok-D" pitchFamily="2" charset="-122"/>
              <a:ea typeface="GB Pinyinok-D" pitchFamily="2" charset="-122"/>
            </a:endParaRPr>
          </a:p>
        </p:txBody>
      </p:sp>
      <p:sp>
        <p:nvSpPr>
          <p:cNvPr id="21" name="TextBox 20"/>
          <p:cNvSpPr txBox="1"/>
          <p:nvPr/>
        </p:nvSpPr>
        <p:spPr>
          <a:xfrm>
            <a:off x="5183538" y="3666280"/>
            <a:ext cx="587829" cy="461665"/>
          </a:xfrm>
          <a:prstGeom prst="rect">
            <a:avLst/>
          </a:prstGeom>
          <a:noFill/>
        </p:spPr>
        <p:txBody>
          <a:bodyPr wrap="square" rtlCol="0">
            <a:spAutoFit/>
          </a:bodyPr>
          <a:lstStyle/>
          <a:p>
            <a:r>
              <a:rPr lang="en-US" altLang="zh-CN" sz="2400" dirty="0" err="1" smtClean="0">
                <a:latin typeface="GB Pinyinok-D" pitchFamily="2" charset="-122"/>
                <a:ea typeface="GB Pinyinok-D" pitchFamily="2" charset="-122"/>
              </a:rPr>
              <a:t>uo</a:t>
            </a:r>
            <a:endParaRPr lang="zh-CN" altLang="en-US" sz="2400" dirty="0" smtClean="0">
              <a:latin typeface="GB Pinyinok-D" pitchFamily="2" charset="-122"/>
              <a:ea typeface="GB Pinyinok-D" pitchFamily="2" charset="-122"/>
            </a:endParaRPr>
          </a:p>
        </p:txBody>
      </p:sp>
      <p:sp>
        <p:nvSpPr>
          <p:cNvPr id="23" name="TextBox 22"/>
          <p:cNvSpPr txBox="1"/>
          <p:nvPr/>
        </p:nvSpPr>
        <p:spPr>
          <a:xfrm>
            <a:off x="3734830" y="4153155"/>
            <a:ext cx="320634" cy="461665"/>
          </a:xfrm>
          <a:prstGeom prst="rect">
            <a:avLst/>
          </a:prstGeom>
          <a:noFill/>
        </p:spPr>
        <p:txBody>
          <a:bodyPr wrap="square" rtlCol="0">
            <a:spAutoFit/>
          </a:bodyPr>
          <a:lstStyle/>
          <a:p>
            <a:r>
              <a:rPr lang="en-US" altLang="zh-CN" sz="2400" dirty="0" smtClean="0">
                <a:latin typeface="GB Pinyinok-D" pitchFamily="2" charset="-122"/>
                <a:ea typeface="GB Pinyinok-D" pitchFamily="2" charset="-122"/>
              </a:rPr>
              <a:t>e</a:t>
            </a:r>
            <a:endParaRPr lang="zh-CN" altLang="en-US" sz="2400" dirty="0" smtClean="0">
              <a:latin typeface="GB Pinyinok-D" pitchFamily="2" charset="-122"/>
              <a:ea typeface="GB Pinyinok-D" pitchFamily="2" charset="-122"/>
            </a:endParaRPr>
          </a:p>
        </p:txBody>
      </p:sp>
      <p:sp>
        <p:nvSpPr>
          <p:cNvPr id="24" name="TextBox 23"/>
          <p:cNvSpPr txBox="1"/>
          <p:nvPr/>
        </p:nvSpPr>
        <p:spPr>
          <a:xfrm>
            <a:off x="5201433" y="4153155"/>
            <a:ext cx="665015" cy="461665"/>
          </a:xfrm>
          <a:prstGeom prst="rect">
            <a:avLst/>
          </a:prstGeom>
          <a:noFill/>
        </p:spPr>
        <p:txBody>
          <a:bodyPr wrap="square" rtlCol="0">
            <a:spAutoFit/>
          </a:bodyPr>
          <a:lstStyle/>
          <a:p>
            <a:r>
              <a:rPr lang="en-US" altLang="zh-CN" sz="2400" dirty="0" err="1" smtClean="0">
                <a:latin typeface="GB Pinyinok-D" pitchFamily="2" charset="-122"/>
                <a:ea typeface="GB Pinyinok-D" pitchFamily="2" charset="-122"/>
              </a:rPr>
              <a:t>ie</a:t>
            </a:r>
            <a:endParaRPr lang="zh-CN" altLang="en-US" sz="2400" dirty="0" smtClean="0">
              <a:latin typeface="GB Pinyinok-D" pitchFamily="2" charset="-122"/>
              <a:ea typeface="GB Pinyinok-D" pitchFamily="2" charset="-122"/>
            </a:endParaRPr>
          </a:p>
        </p:txBody>
      </p:sp>
      <p:sp>
        <p:nvSpPr>
          <p:cNvPr id="25" name="TextBox 24"/>
          <p:cNvSpPr txBox="1"/>
          <p:nvPr/>
        </p:nvSpPr>
        <p:spPr>
          <a:xfrm>
            <a:off x="3711039" y="4584403"/>
            <a:ext cx="706584" cy="461665"/>
          </a:xfrm>
          <a:prstGeom prst="rect">
            <a:avLst/>
          </a:prstGeom>
          <a:noFill/>
        </p:spPr>
        <p:txBody>
          <a:bodyPr wrap="square" rtlCol="0">
            <a:spAutoFit/>
          </a:bodyPr>
          <a:lstStyle/>
          <a:p>
            <a:r>
              <a:rPr lang="en-US" altLang="zh-CN" sz="2400" dirty="0" err="1" smtClean="0">
                <a:latin typeface="GB Pinyinok-D" pitchFamily="2" charset="-122"/>
                <a:ea typeface="GB Pinyinok-D" pitchFamily="2" charset="-122"/>
              </a:rPr>
              <a:t>ai</a:t>
            </a:r>
            <a:endParaRPr lang="zh-CN" altLang="en-US" sz="2400" dirty="0" smtClean="0">
              <a:latin typeface="GB Pinyinok-D" pitchFamily="2" charset="-122"/>
              <a:ea typeface="GB Pinyinok-D" pitchFamily="2" charset="-122"/>
            </a:endParaRPr>
          </a:p>
        </p:txBody>
      </p:sp>
      <p:sp>
        <p:nvSpPr>
          <p:cNvPr id="26" name="TextBox 25"/>
          <p:cNvSpPr txBox="1"/>
          <p:nvPr/>
        </p:nvSpPr>
        <p:spPr>
          <a:xfrm>
            <a:off x="5171705" y="4584403"/>
            <a:ext cx="706582" cy="461665"/>
          </a:xfrm>
          <a:prstGeom prst="rect">
            <a:avLst/>
          </a:prstGeom>
          <a:noFill/>
        </p:spPr>
        <p:txBody>
          <a:bodyPr wrap="square" rtlCol="0">
            <a:spAutoFit/>
          </a:bodyPr>
          <a:lstStyle/>
          <a:p>
            <a:r>
              <a:rPr lang="en-US" altLang="zh-CN" sz="2400" dirty="0" err="1" smtClean="0">
                <a:latin typeface="GB Pinyinok-D" pitchFamily="2" charset="-122"/>
                <a:ea typeface="GB Pinyinok-D" pitchFamily="2" charset="-122"/>
              </a:rPr>
              <a:t>uai</a:t>
            </a:r>
            <a:endParaRPr lang="zh-CN" altLang="en-US" sz="2400" dirty="0" smtClean="0">
              <a:latin typeface="GB Pinyinok-D" pitchFamily="2" charset="-122"/>
              <a:ea typeface="GB Pinyinok-D" pitchFamily="2" charset="-122"/>
            </a:endParaRPr>
          </a:p>
        </p:txBody>
      </p:sp>
      <p:sp>
        <p:nvSpPr>
          <p:cNvPr id="27" name="TextBox 26"/>
          <p:cNvSpPr txBox="1"/>
          <p:nvPr/>
        </p:nvSpPr>
        <p:spPr>
          <a:xfrm>
            <a:off x="3705184" y="5059403"/>
            <a:ext cx="665014" cy="461665"/>
          </a:xfrm>
          <a:prstGeom prst="rect">
            <a:avLst/>
          </a:prstGeom>
          <a:noFill/>
        </p:spPr>
        <p:txBody>
          <a:bodyPr wrap="square" rtlCol="0">
            <a:spAutoFit/>
          </a:bodyPr>
          <a:lstStyle/>
          <a:p>
            <a:r>
              <a:rPr lang="en-US" altLang="zh-CN" sz="2400" dirty="0" err="1" smtClean="0">
                <a:latin typeface="GB Pinyinok-D" pitchFamily="2" charset="-122"/>
                <a:ea typeface="GB Pinyinok-D" pitchFamily="2" charset="-122"/>
              </a:rPr>
              <a:t>ei</a:t>
            </a:r>
            <a:endParaRPr lang="zh-CN" altLang="en-US" sz="2400" dirty="0" smtClean="0">
              <a:latin typeface="GB Pinyinok-D" pitchFamily="2" charset="-122"/>
              <a:ea typeface="GB Pinyinok-D" pitchFamily="2" charset="-122"/>
            </a:endParaRPr>
          </a:p>
        </p:txBody>
      </p:sp>
      <p:sp>
        <p:nvSpPr>
          <p:cNvPr id="28" name="TextBox 27"/>
          <p:cNvSpPr txBox="1"/>
          <p:nvPr/>
        </p:nvSpPr>
        <p:spPr>
          <a:xfrm>
            <a:off x="6602720" y="4153155"/>
            <a:ext cx="890649" cy="461665"/>
          </a:xfrm>
          <a:prstGeom prst="rect">
            <a:avLst/>
          </a:prstGeom>
          <a:noFill/>
        </p:spPr>
        <p:txBody>
          <a:bodyPr wrap="square" rtlCol="0">
            <a:spAutoFit/>
          </a:bodyPr>
          <a:lstStyle/>
          <a:p>
            <a:r>
              <a:rPr lang="en-US" altLang="zh-CN" sz="2400" dirty="0" err="1" smtClean="0">
                <a:latin typeface="GB Pinyinok-D" pitchFamily="2" charset="-122"/>
                <a:ea typeface="GB Pinyinok-D" pitchFamily="2" charset="-122"/>
              </a:rPr>
              <a:t>üe</a:t>
            </a:r>
            <a:endParaRPr lang="zh-CN" altLang="en-US" sz="2400" dirty="0" smtClean="0">
              <a:latin typeface="GB Pinyinok-D" pitchFamily="2" charset="-122"/>
              <a:ea typeface="GB Pinyinok-D" pitchFamily="2" charset="-122"/>
            </a:endParaRPr>
          </a:p>
        </p:txBody>
      </p:sp>
      <p:sp>
        <p:nvSpPr>
          <p:cNvPr id="29" name="TextBox 28"/>
          <p:cNvSpPr txBox="1"/>
          <p:nvPr/>
        </p:nvSpPr>
        <p:spPr>
          <a:xfrm>
            <a:off x="5170784" y="5059403"/>
            <a:ext cx="1866402" cy="461665"/>
          </a:xfrm>
          <a:prstGeom prst="rect">
            <a:avLst/>
          </a:prstGeom>
          <a:noFill/>
        </p:spPr>
        <p:txBody>
          <a:bodyPr wrap="square" rtlCol="0">
            <a:spAutoFit/>
          </a:bodyPr>
          <a:lstStyle/>
          <a:p>
            <a:r>
              <a:rPr lang="en-US" altLang="zh-CN" sz="2400" dirty="0" err="1" smtClean="0">
                <a:latin typeface="GB Pinyinok-D" pitchFamily="2" charset="-122"/>
                <a:ea typeface="GB Pinyinok-D" pitchFamily="2" charset="-122"/>
              </a:rPr>
              <a:t>uei</a:t>
            </a:r>
            <a:r>
              <a:rPr lang="zh-CN" altLang="en-US" sz="2400" dirty="0" smtClean="0">
                <a:latin typeface="GB Pinyinok-D" pitchFamily="2" charset="-122"/>
                <a:ea typeface="GB Pinyinok-D" pitchFamily="2" charset="-122"/>
              </a:rPr>
              <a:t>（</a:t>
            </a:r>
            <a:r>
              <a:rPr lang="en-US" altLang="zh-CN" sz="2400" dirty="0" err="1" smtClean="0">
                <a:latin typeface="GB Pinyinok-D" pitchFamily="2" charset="-122"/>
                <a:ea typeface="GB Pinyinok-D" pitchFamily="2" charset="-122"/>
              </a:rPr>
              <a:t>ui</a:t>
            </a:r>
            <a:r>
              <a:rPr lang="zh-CN" altLang="en-US" sz="2400" dirty="0" smtClean="0">
                <a:latin typeface="GB Pinyinok-D" pitchFamily="2" charset="-122"/>
                <a:ea typeface="GB Pinyinok-D" pitchFamily="2" charset="-122"/>
              </a:rPr>
              <a:t>）</a:t>
            </a:r>
          </a:p>
        </p:txBody>
      </p:sp>
      <p:sp>
        <p:nvSpPr>
          <p:cNvPr id="30" name="TextBox 29"/>
          <p:cNvSpPr txBox="1"/>
          <p:nvPr/>
        </p:nvSpPr>
        <p:spPr>
          <a:xfrm>
            <a:off x="3669559" y="5532942"/>
            <a:ext cx="665014" cy="461665"/>
          </a:xfrm>
          <a:prstGeom prst="rect">
            <a:avLst/>
          </a:prstGeom>
          <a:noFill/>
        </p:spPr>
        <p:txBody>
          <a:bodyPr wrap="square" rtlCol="0">
            <a:spAutoFit/>
          </a:bodyPr>
          <a:lstStyle/>
          <a:p>
            <a:r>
              <a:rPr lang="en-US" altLang="zh-CN" sz="2400" dirty="0" err="1" smtClean="0">
                <a:latin typeface="GB Pinyinok-D" pitchFamily="2" charset="-122"/>
                <a:ea typeface="GB Pinyinok-D" pitchFamily="2" charset="-122"/>
              </a:rPr>
              <a:t>ao</a:t>
            </a:r>
            <a:endParaRPr lang="zh-CN" altLang="en-US" sz="2400" dirty="0" smtClean="0">
              <a:latin typeface="GB Pinyinok-D" pitchFamily="2" charset="-122"/>
              <a:ea typeface="GB Pinyinok-D" pitchFamily="2" charset="-122"/>
            </a:endParaRPr>
          </a:p>
        </p:txBody>
      </p:sp>
      <p:sp>
        <p:nvSpPr>
          <p:cNvPr id="31" name="TextBox 30"/>
          <p:cNvSpPr txBox="1"/>
          <p:nvPr/>
        </p:nvSpPr>
        <p:spPr>
          <a:xfrm>
            <a:off x="5199413" y="5556692"/>
            <a:ext cx="665014" cy="461665"/>
          </a:xfrm>
          <a:prstGeom prst="rect">
            <a:avLst/>
          </a:prstGeom>
          <a:noFill/>
        </p:spPr>
        <p:txBody>
          <a:bodyPr wrap="square" rtlCol="0">
            <a:spAutoFit/>
          </a:bodyPr>
          <a:lstStyle/>
          <a:p>
            <a:r>
              <a:rPr lang="en-US" altLang="zh-CN" sz="2400" dirty="0" err="1" smtClean="0">
                <a:latin typeface="GB Pinyinok-D" pitchFamily="2" charset="-122"/>
                <a:ea typeface="GB Pinyinok-D" pitchFamily="2" charset="-122"/>
              </a:rPr>
              <a:t>iao</a:t>
            </a:r>
            <a:endParaRPr lang="zh-CN" altLang="en-US" sz="2400" dirty="0" smtClean="0">
              <a:latin typeface="GB Pinyinok-D" pitchFamily="2" charset="-122"/>
              <a:ea typeface="GB Pinyinok-D" pitchFamily="2" charset="-122"/>
            </a:endParaRPr>
          </a:p>
        </p:txBody>
      </p:sp>
      <p:sp>
        <p:nvSpPr>
          <p:cNvPr id="32" name="TextBox 31"/>
          <p:cNvSpPr txBox="1"/>
          <p:nvPr/>
        </p:nvSpPr>
        <p:spPr>
          <a:xfrm>
            <a:off x="475011" y="914400"/>
            <a:ext cx="9927773" cy="523220"/>
          </a:xfrm>
          <a:prstGeom prst="rect">
            <a:avLst/>
          </a:prstGeom>
          <a:noFill/>
        </p:spPr>
        <p:txBody>
          <a:bodyPr wrap="square" rtlCol="0">
            <a:spAutoFit/>
          </a:bodyPr>
          <a:lstStyle/>
          <a:p>
            <a:r>
              <a:rPr lang="en-US" altLang="zh-CN" sz="2800" b="1" dirty="0" smtClean="0"/>
              <a:t>1. </a:t>
            </a:r>
            <a:r>
              <a:rPr lang="zh-CN" altLang="en-US" sz="2800" b="1" dirty="0" smtClean="0">
                <a:latin typeface="+mn-ea"/>
                <a:ea typeface="+mn-ea"/>
              </a:rPr>
              <a:t>汉语拼音的声母和韵母（</a:t>
            </a:r>
            <a:r>
              <a:rPr lang="en-US" altLang="zh-CN" sz="2800" b="1" dirty="0" smtClean="0">
                <a:latin typeface="+mn-ea"/>
                <a:ea typeface="+mn-ea"/>
              </a:rPr>
              <a:t>1</a:t>
            </a:r>
            <a:r>
              <a:rPr lang="zh-CN" altLang="en-US" sz="2800" b="1" dirty="0" smtClean="0">
                <a:latin typeface="+mn-ea"/>
                <a:ea typeface="+mn-ea"/>
              </a:rPr>
              <a:t>）</a:t>
            </a:r>
            <a:r>
              <a:rPr lang="en-US" altLang="zh-CN" dirty="0" smtClean="0">
                <a:latin typeface="+mn-ea"/>
                <a:ea typeface="+mn-ea"/>
              </a:rPr>
              <a:t>Initials and Finals of Chinese </a:t>
            </a:r>
            <a:r>
              <a:rPr lang="en-US" altLang="zh-CN" i="1" dirty="0" smtClean="0">
                <a:latin typeface="+mn-ea"/>
                <a:ea typeface="+mn-ea"/>
              </a:rPr>
              <a:t>Pinyin</a:t>
            </a:r>
            <a:r>
              <a:rPr lang="en-US" altLang="zh-CN" dirty="0" smtClean="0">
                <a:latin typeface="+mn-ea"/>
                <a:ea typeface="+mn-ea"/>
              </a:rPr>
              <a:t>(1)</a:t>
            </a:r>
            <a:endParaRPr lang="zh-CN" altLang="en-US" sz="2800" dirty="0">
              <a:latin typeface="+mn-ea"/>
              <a:ea typeface="+mn-ea"/>
            </a:endParaRPr>
          </a:p>
        </p:txBody>
      </p:sp>
      <p:pic>
        <p:nvPicPr>
          <p:cNvPr id="7" name="4-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54954170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500"/>
                                        <p:tgtEl>
                                          <p:spTgt spid="12"/>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fade">
                                      <p:cBhvr>
                                        <p:cTn id="16" dur="500"/>
                                        <p:tgtEl>
                                          <p:spTgt spid="14"/>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500"/>
                                        <p:tgtEl>
                                          <p:spTgt spid="15"/>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500"/>
                                        <p:tgtEl>
                                          <p:spTgt spid="1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fade">
                                      <p:cBhvr>
                                        <p:cTn id="27" dur="500"/>
                                        <p:tgtEl>
                                          <p:spTgt spid="17"/>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8"/>
                                        </p:tgtEl>
                                        <p:attrNameLst>
                                          <p:attrName>style.visibility</p:attrName>
                                        </p:attrNameLst>
                                      </p:cBhvr>
                                      <p:to>
                                        <p:strVal val="visible"/>
                                      </p:to>
                                    </p:set>
                                    <p:animEffect transition="in" filter="fade">
                                      <p:cBhvr>
                                        <p:cTn id="30" dur="500"/>
                                        <p:tgtEl>
                                          <p:spTgt spid="18"/>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9"/>
                                        </p:tgtEl>
                                        <p:attrNameLst>
                                          <p:attrName>style.visibility</p:attrName>
                                        </p:attrNameLst>
                                      </p:cBhvr>
                                      <p:to>
                                        <p:strVal val="visible"/>
                                      </p:to>
                                    </p:set>
                                    <p:animEffect transition="in" filter="fade">
                                      <p:cBhvr>
                                        <p:cTn id="33" dur="500"/>
                                        <p:tgtEl>
                                          <p:spTgt spid="19"/>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0"/>
                                        </p:tgtEl>
                                        <p:attrNameLst>
                                          <p:attrName>style.visibility</p:attrName>
                                        </p:attrNameLst>
                                      </p:cBhvr>
                                      <p:to>
                                        <p:strVal val="visible"/>
                                      </p:to>
                                    </p:set>
                                    <p:animEffect transition="in" filter="fade">
                                      <p:cBhvr>
                                        <p:cTn id="38" dur="500"/>
                                        <p:tgtEl>
                                          <p:spTgt spid="20"/>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1"/>
                                        </p:tgtEl>
                                        <p:attrNameLst>
                                          <p:attrName>style.visibility</p:attrName>
                                        </p:attrNameLst>
                                      </p:cBhvr>
                                      <p:to>
                                        <p:strVal val="visible"/>
                                      </p:to>
                                    </p:set>
                                    <p:animEffect transition="in" filter="fade">
                                      <p:cBhvr>
                                        <p:cTn id="41" dur="500"/>
                                        <p:tgtEl>
                                          <p:spTgt spid="21"/>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23"/>
                                        </p:tgtEl>
                                        <p:attrNameLst>
                                          <p:attrName>style.visibility</p:attrName>
                                        </p:attrNameLst>
                                      </p:cBhvr>
                                      <p:to>
                                        <p:strVal val="visible"/>
                                      </p:to>
                                    </p:set>
                                    <p:animEffect transition="in" filter="fade">
                                      <p:cBhvr>
                                        <p:cTn id="46" dur="500"/>
                                        <p:tgtEl>
                                          <p:spTgt spid="23"/>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24"/>
                                        </p:tgtEl>
                                        <p:attrNameLst>
                                          <p:attrName>style.visibility</p:attrName>
                                        </p:attrNameLst>
                                      </p:cBhvr>
                                      <p:to>
                                        <p:strVal val="visible"/>
                                      </p:to>
                                    </p:set>
                                    <p:animEffect transition="in" filter="fade">
                                      <p:cBhvr>
                                        <p:cTn id="49" dur="500"/>
                                        <p:tgtEl>
                                          <p:spTgt spid="24"/>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28"/>
                                        </p:tgtEl>
                                        <p:attrNameLst>
                                          <p:attrName>style.visibility</p:attrName>
                                        </p:attrNameLst>
                                      </p:cBhvr>
                                      <p:to>
                                        <p:strVal val="visible"/>
                                      </p:to>
                                    </p:set>
                                    <p:animEffect transition="in" filter="fade">
                                      <p:cBhvr>
                                        <p:cTn id="52" dur="500"/>
                                        <p:tgtEl>
                                          <p:spTgt spid="28"/>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25"/>
                                        </p:tgtEl>
                                        <p:attrNameLst>
                                          <p:attrName>style.visibility</p:attrName>
                                        </p:attrNameLst>
                                      </p:cBhvr>
                                      <p:to>
                                        <p:strVal val="visible"/>
                                      </p:to>
                                    </p:set>
                                    <p:animEffect transition="in" filter="fade">
                                      <p:cBhvr>
                                        <p:cTn id="57" dur="500"/>
                                        <p:tgtEl>
                                          <p:spTgt spid="25"/>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26"/>
                                        </p:tgtEl>
                                        <p:attrNameLst>
                                          <p:attrName>style.visibility</p:attrName>
                                        </p:attrNameLst>
                                      </p:cBhvr>
                                      <p:to>
                                        <p:strVal val="visible"/>
                                      </p:to>
                                    </p:set>
                                    <p:animEffect transition="in" filter="fade">
                                      <p:cBhvr>
                                        <p:cTn id="60" dur="500"/>
                                        <p:tgtEl>
                                          <p:spTgt spid="26"/>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27"/>
                                        </p:tgtEl>
                                        <p:attrNameLst>
                                          <p:attrName>style.visibility</p:attrName>
                                        </p:attrNameLst>
                                      </p:cBhvr>
                                      <p:to>
                                        <p:strVal val="visible"/>
                                      </p:to>
                                    </p:set>
                                    <p:animEffect transition="in" filter="fade">
                                      <p:cBhvr>
                                        <p:cTn id="65" dur="500"/>
                                        <p:tgtEl>
                                          <p:spTgt spid="27"/>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29"/>
                                        </p:tgtEl>
                                        <p:attrNameLst>
                                          <p:attrName>style.visibility</p:attrName>
                                        </p:attrNameLst>
                                      </p:cBhvr>
                                      <p:to>
                                        <p:strVal val="visible"/>
                                      </p:to>
                                    </p:set>
                                    <p:animEffect transition="in" filter="fade">
                                      <p:cBhvr>
                                        <p:cTn id="68" dur="500"/>
                                        <p:tgtEl>
                                          <p:spTgt spid="29"/>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30"/>
                                        </p:tgtEl>
                                        <p:attrNameLst>
                                          <p:attrName>style.visibility</p:attrName>
                                        </p:attrNameLst>
                                      </p:cBhvr>
                                      <p:to>
                                        <p:strVal val="visible"/>
                                      </p:to>
                                    </p:set>
                                    <p:animEffect transition="in" filter="fade">
                                      <p:cBhvr>
                                        <p:cTn id="73" dur="500"/>
                                        <p:tgtEl>
                                          <p:spTgt spid="30"/>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31"/>
                                        </p:tgtEl>
                                        <p:attrNameLst>
                                          <p:attrName>style.visibility</p:attrName>
                                        </p:attrNameLst>
                                      </p:cBhvr>
                                      <p:to>
                                        <p:strVal val="visible"/>
                                      </p:to>
                                    </p:set>
                                    <p:animEffect transition="in" filter="fade">
                                      <p:cBhvr>
                                        <p:cTn id="76"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77" restart="whenNotActive" fill="hold" evtFilter="cancelBubble" nodeType="interactiveSeq">
                <p:stCondLst>
                  <p:cond evt="onClick" delay="0">
                    <p:tgtEl>
                      <p:spTgt spid="7"/>
                    </p:tgtEl>
                  </p:cond>
                </p:stCondLst>
                <p:endSync evt="end" delay="0">
                  <p:rtn val="all"/>
                </p:endSync>
                <p:childTnLst>
                  <p:par>
                    <p:cTn id="78" fill="hold">
                      <p:stCondLst>
                        <p:cond delay="0"/>
                      </p:stCondLst>
                      <p:childTnLst>
                        <p:par>
                          <p:cTn id="79" fill="hold">
                            <p:stCondLst>
                              <p:cond delay="0"/>
                            </p:stCondLst>
                            <p:childTnLst>
                              <p:par>
                                <p:cTn id="80" presetID="1" presetClass="mediacall" presetSubtype="0" fill="hold" nodeType="clickEffect">
                                  <p:stCondLst>
                                    <p:cond delay="0"/>
                                  </p:stCondLst>
                                  <p:childTnLst>
                                    <p:cmd type="call" cmd="playFrom(0.0)">
                                      <p:cBhvr>
                                        <p:cTn id="81" dur="45046" fill="hold"/>
                                        <p:tgtEl>
                                          <p:spTgt spid="7"/>
                                        </p:tgtEl>
                                      </p:cBhvr>
                                    </p:cmd>
                                  </p:childTnLst>
                                </p:cTn>
                              </p:par>
                            </p:childTnLst>
                          </p:cTn>
                        </p:par>
                      </p:childTnLst>
                    </p:cTn>
                  </p:par>
                </p:childTnLst>
              </p:cTn>
              <p:nextCondLst>
                <p:cond evt="onClick" delay="0">
                  <p:tgtEl>
                    <p:spTgt spid="7"/>
                  </p:tgtEl>
                </p:cond>
              </p:nextCondLst>
            </p:seq>
            <p:audio>
              <p:cMediaNode vol="80000">
                <p:cTn id="82" fill="hold" display="0">
                  <p:stCondLst>
                    <p:cond delay="indefinite"/>
                  </p:stCondLst>
                  <p:endCondLst>
                    <p:cond evt="onStopAudio" delay="0">
                      <p:tgtEl>
                        <p:sldTgt/>
                      </p:tgtEl>
                    </p:cond>
                  </p:endCondLst>
                </p:cTn>
                <p:tgtEl>
                  <p:spTgt spid="7"/>
                </p:tgtEl>
              </p:cMediaNode>
            </p:audio>
          </p:childTnLst>
        </p:cTn>
      </p:par>
    </p:tnLst>
    <p:bldLst>
      <p:bldP spid="12" grpId="0"/>
      <p:bldP spid="14" grpId="0"/>
      <p:bldP spid="15" grpId="0"/>
      <p:bldP spid="16" grpId="0"/>
      <p:bldP spid="17" grpId="0"/>
      <p:bldP spid="18" grpId="0"/>
      <p:bldP spid="19" grpId="0"/>
      <p:bldP spid="20" grpId="0"/>
      <p:bldP spid="21" grpId="0"/>
      <p:bldP spid="23" grpId="0"/>
      <p:bldP spid="24" grpId="0"/>
      <p:bldP spid="25" grpId="0"/>
      <p:bldP spid="26" grpId="0"/>
      <p:bldP spid="27" grpId="0"/>
      <p:bldP spid="28" grpId="0"/>
      <p:bldP spid="29" grpId="0"/>
      <p:bldP spid="30" grpId="0"/>
      <p:bldP spid="31" grpId="0"/>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2" name="AutoShape 4"/>
          <p:cNvCxnSpPr>
            <a:cxnSpLocks noChangeShapeType="1"/>
          </p:cNvCxnSpPr>
          <p:nvPr/>
        </p:nvCxnSpPr>
        <p:spPr bwMode="auto">
          <a:xfrm flipH="1" flipV="1">
            <a:off x="119914" y="0"/>
            <a:ext cx="12700" cy="6872288"/>
          </a:xfrm>
          <a:prstGeom prst="straightConnector1">
            <a:avLst/>
          </a:prstGeom>
          <a:noFill/>
          <a:ln w="228600">
            <a:solidFill>
              <a:srgbClr val="008080"/>
            </a:solidFill>
            <a:round/>
            <a:headEnd/>
            <a:tailEnd/>
          </a:ln>
          <a:extLst>
            <a:ext uri="{909E8E84-426E-40DD-AFC4-6F175D3DCCD1}">
              <a14:hiddenFill xmlns:a14="http://schemas.microsoft.com/office/drawing/2010/main">
                <a:noFill/>
              </a14:hiddenFill>
            </a:ext>
          </a:extLst>
        </p:spPr>
      </p:cxnSp>
      <p:grpSp>
        <p:nvGrpSpPr>
          <p:cNvPr id="2" name="组合 8"/>
          <p:cNvGrpSpPr/>
          <p:nvPr/>
        </p:nvGrpSpPr>
        <p:grpSpPr>
          <a:xfrm>
            <a:off x="308629" y="6819"/>
            <a:ext cx="2568221" cy="646331"/>
            <a:chOff x="308629" y="6819"/>
            <a:chExt cx="2568221" cy="646331"/>
          </a:xfrm>
        </p:grpSpPr>
        <p:sp>
          <p:nvSpPr>
            <p:cNvPr id="3" name="Text Box 4"/>
            <p:cNvSpPr txBox="1">
              <a:spLocks noChangeArrowheads="1"/>
            </p:cNvSpPr>
            <p:nvPr/>
          </p:nvSpPr>
          <p:spPr bwMode="auto">
            <a:xfrm>
              <a:off x="329358" y="6819"/>
              <a:ext cx="254749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eaLnBrk="1" hangingPunct="1">
                <a:lnSpc>
                  <a:spcPct val="100000"/>
                </a:lnSpc>
                <a:spcBef>
                  <a:spcPct val="0"/>
                </a:spcBef>
                <a:buClrTx/>
                <a:buSzTx/>
                <a:buFont typeface="Arial" panose="020B0604020202020204" pitchFamily="34" charset="0"/>
                <a:buNone/>
              </a:pPr>
              <a:r>
                <a:rPr lang="zh-CN" altLang="en-US" sz="3600" b="1" dirty="0" smtClean="0">
                  <a:solidFill>
                    <a:srgbClr val="D09E00"/>
                  </a:solidFill>
                  <a:latin typeface="微软雅黑" panose="020B0503020204020204" pitchFamily="34" charset="-122"/>
                  <a:ea typeface="微软雅黑" panose="020B0503020204020204" pitchFamily="34" charset="-122"/>
                  <a:cs typeface="+mj-cs"/>
                </a:rPr>
                <a:t>拼音</a:t>
              </a:r>
              <a:r>
                <a:rPr lang="en-US" altLang="zh-CN" sz="3600" b="1" i="1" dirty="0" smtClean="0">
                  <a:solidFill>
                    <a:srgbClr val="D09E00"/>
                  </a:solidFill>
                  <a:latin typeface="微软雅黑" panose="020B0503020204020204" pitchFamily="34" charset="-122"/>
                  <a:ea typeface="微软雅黑" panose="020B0503020204020204" pitchFamily="34" charset="-122"/>
                  <a:cs typeface="+mj-cs"/>
                </a:rPr>
                <a:t>Pinyin</a:t>
              </a:r>
              <a:endParaRPr lang="zh-CN" altLang="en-US" sz="3600" b="1" i="1" dirty="0">
                <a:solidFill>
                  <a:srgbClr val="D09E00"/>
                </a:solidFill>
                <a:latin typeface="微软雅黑" panose="020B0503020204020204" pitchFamily="34" charset="-122"/>
                <a:ea typeface="微软雅黑" panose="020B0503020204020204" pitchFamily="34" charset="-122"/>
                <a:cs typeface="+mj-cs"/>
              </a:endParaRPr>
            </a:p>
          </p:txBody>
        </p:sp>
        <p:cxnSp>
          <p:nvCxnSpPr>
            <p:cNvPr id="5" name="直接连接符 4"/>
            <p:cNvCxnSpPr/>
            <p:nvPr/>
          </p:nvCxnSpPr>
          <p:spPr>
            <a:xfrm>
              <a:off x="308629" y="653150"/>
              <a:ext cx="2568221"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8" name="TextBox 7"/>
          <p:cNvSpPr txBox="1"/>
          <p:nvPr/>
        </p:nvSpPr>
        <p:spPr>
          <a:xfrm>
            <a:off x="475012" y="914400"/>
            <a:ext cx="8170223" cy="523220"/>
          </a:xfrm>
          <a:prstGeom prst="rect">
            <a:avLst/>
          </a:prstGeom>
          <a:noFill/>
        </p:spPr>
        <p:txBody>
          <a:bodyPr wrap="square" rtlCol="0">
            <a:spAutoFit/>
          </a:bodyPr>
          <a:lstStyle/>
          <a:p>
            <a:r>
              <a:rPr lang="en-US" altLang="zh-CN" sz="2800" b="1" dirty="0" smtClean="0"/>
              <a:t>2. </a:t>
            </a:r>
            <a:r>
              <a:rPr lang="zh-CN" altLang="en-US" sz="2800" b="1" dirty="0" smtClean="0">
                <a:latin typeface="+mn-ea"/>
                <a:ea typeface="+mn-ea"/>
              </a:rPr>
              <a:t>汉语的声调（四声）</a:t>
            </a:r>
            <a:r>
              <a:rPr lang="en-US" altLang="zh-CN" sz="2000" dirty="0" smtClean="0">
                <a:latin typeface="+mn-ea"/>
                <a:ea typeface="+mn-ea"/>
              </a:rPr>
              <a:t>Tones(Four Tones)</a:t>
            </a:r>
            <a:endParaRPr lang="zh-CN" altLang="en-US" dirty="0" smtClean="0">
              <a:latin typeface="+mn-ea"/>
              <a:ea typeface="+mn-ea"/>
            </a:endParaRPr>
          </a:p>
        </p:txBody>
      </p:sp>
      <p:graphicFrame>
        <p:nvGraphicFramePr>
          <p:cNvPr id="32" name="表格 31"/>
          <p:cNvGraphicFramePr>
            <a:graphicFrameLocks noGrp="1"/>
          </p:cNvGraphicFramePr>
          <p:nvPr/>
        </p:nvGraphicFramePr>
        <p:xfrm>
          <a:off x="1110542" y="1800616"/>
          <a:ext cx="1922483" cy="1483360"/>
        </p:xfrm>
        <a:graphic>
          <a:graphicData uri="http://schemas.openxmlformats.org/drawingml/2006/table">
            <a:tbl>
              <a:tblPr firstRow="1" bandRow="1">
                <a:tableStyleId>{2D5ABB26-0587-4C30-8999-92F81FD0307C}</a:tableStyleId>
              </a:tblPr>
              <a:tblGrid>
                <a:gridCol w="1922483"/>
              </a:tblGrid>
              <a:tr h="370840">
                <a:tc>
                  <a:txBody>
                    <a:bodyPr/>
                    <a:lstStyle/>
                    <a:p>
                      <a:endParaRPr lang="zh-CN"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endParaRPr lang="zh-CN"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endParaRPr lang="zh-CN"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endParaRPr lang="zh-CN"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grpSp>
        <p:nvGrpSpPr>
          <p:cNvPr id="38" name="组合 37"/>
          <p:cNvGrpSpPr/>
          <p:nvPr/>
        </p:nvGrpSpPr>
        <p:grpSpPr>
          <a:xfrm>
            <a:off x="810918" y="1669400"/>
            <a:ext cx="303399" cy="1778071"/>
            <a:chOff x="654743" y="2601164"/>
            <a:chExt cx="303399" cy="1778071"/>
          </a:xfrm>
        </p:grpSpPr>
        <p:sp>
          <p:nvSpPr>
            <p:cNvPr id="33" name="TextBox 32"/>
            <p:cNvSpPr txBox="1"/>
            <p:nvPr/>
          </p:nvSpPr>
          <p:spPr>
            <a:xfrm>
              <a:off x="662843" y="4009903"/>
              <a:ext cx="289349" cy="369332"/>
            </a:xfrm>
            <a:prstGeom prst="rect">
              <a:avLst/>
            </a:prstGeom>
            <a:noFill/>
          </p:spPr>
          <p:txBody>
            <a:bodyPr wrap="square" rtlCol="0">
              <a:spAutoFit/>
            </a:bodyPr>
            <a:lstStyle/>
            <a:p>
              <a:r>
                <a:rPr lang="en-US" altLang="zh-CN" dirty="0" smtClean="0">
                  <a:latin typeface="Brush Script MT" pitchFamily="66" charset="0"/>
                </a:rPr>
                <a:t>1</a:t>
              </a:r>
              <a:endParaRPr lang="zh-CN" altLang="en-US" dirty="0">
                <a:latin typeface="Brush Script MT" pitchFamily="66" charset="0"/>
              </a:endParaRPr>
            </a:p>
          </p:txBody>
        </p:sp>
        <p:sp>
          <p:nvSpPr>
            <p:cNvPr id="34" name="TextBox 33"/>
            <p:cNvSpPr txBox="1"/>
            <p:nvPr/>
          </p:nvSpPr>
          <p:spPr>
            <a:xfrm>
              <a:off x="664444" y="3664321"/>
              <a:ext cx="289349" cy="369332"/>
            </a:xfrm>
            <a:prstGeom prst="rect">
              <a:avLst/>
            </a:prstGeom>
            <a:noFill/>
          </p:spPr>
          <p:txBody>
            <a:bodyPr wrap="square" rtlCol="0">
              <a:spAutoFit/>
            </a:bodyPr>
            <a:lstStyle/>
            <a:p>
              <a:r>
                <a:rPr lang="en-US" altLang="zh-CN" dirty="0" smtClean="0">
                  <a:latin typeface="Brush Script MT" pitchFamily="66" charset="0"/>
                </a:rPr>
                <a:t>2</a:t>
              </a:r>
              <a:endParaRPr lang="zh-CN" altLang="en-US" dirty="0">
                <a:latin typeface="Brush Script MT" pitchFamily="66" charset="0"/>
              </a:endParaRPr>
            </a:p>
          </p:txBody>
        </p:sp>
        <p:sp>
          <p:nvSpPr>
            <p:cNvPr id="35" name="TextBox 34"/>
            <p:cNvSpPr txBox="1"/>
            <p:nvPr/>
          </p:nvSpPr>
          <p:spPr>
            <a:xfrm>
              <a:off x="660668" y="3316846"/>
              <a:ext cx="289349" cy="369332"/>
            </a:xfrm>
            <a:prstGeom prst="rect">
              <a:avLst/>
            </a:prstGeom>
            <a:noFill/>
          </p:spPr>
          <p:txBody>
            <a:bodyPr wrap="square" rtlCol="0">
              <a:spAutoFit/>
            </a:bodyPr>
            <a:lstStyle/>
            <a:p>
              <a:r>
                <a:rPr lang="en-US" altLang="zh-CN" dirty="0" smtClean="0">
                  <a:latin typeface="Brush Script MT" pitchFamily="66" charset="0"/>
                </a:rPr>
                <a:t>3</a:t>
              </a:r>
              <a:endParaRPr lang="zh-CN" altLang="en-US" dirty="0">
                <a:latin typeface="Brush Script MT" pitchFamily="66" charset="0"/>
              </a:endParaRPr>
            </a:p>
          </p:txBody>
        </p:sp>
        <p:sp>
          <p:nvSpPr>
            <p:cNvPr id="36" name="TextBox 35"/>
            <p:cNvSpPr txBox="1"/>
            <p:nvPr/>
          </p:nvSpPr>
          <p:spPr>
            <a:xfrm>
              <a:off x="668793" y="2601164"/>
              <a:ext cx="289349" cy="369332"/>
            </a:xfrm>
            <a:prstGeom prst="rect">
              <a:avLst/>
            </a:prstGeom>
            <a:noFill/>
          </p:spPr>
          <p:txBody>
            <a:bodyPr wrap="square" rtlCol="0">
              <a:spAutoFit/>
            </a:bodyPr>
            <a:lstStyle/>
            <a:p>
              <a:r>
                <a:rPr lang="en-US" altLang="zh-CN" dirty="0" smtClean="0">
                  <a:latin typeface="Brush Script MT" pitchFamily="66" charset="0"/>
                </a:rPr>
                <a:t>5</a:t>
              </a:r>
              <a:endParaRPr lang="zh-CN" altLang="en-US" dirty="0">
                <a:latin typeface="Brush Script MT" pitchFamily="66" charset="0"/>
              </a:endParaRPr>
            </a:p>
          </p:txBody>
        </p:sp>
        <p:sp>
          <p:nvSpPr>
            <p:cNvPr id="37" name="TextBox 36"/>
            <p:cNvSpPr txBox="1"/>
            <p:nvPr/>
          </p:nvSpPr>
          <p:spPr>
            <a:xfrm>
              <a:off x="654743" y="2947514"/>
              <a:ext cx="289349" cy="369332"/>
            </a:xfrm>
            <a:prstGeom prst="rect">
              <a:avLst/>
            </a:prstGeom>
            <a:noFill/>
          </p:spPr>
          <p:txBody>
            <a:bodyPr wrap="square" rtlCol="0">
              <a:spAutoFit/>
            </a:bodyPr>
            <a:lstStyle/>
            <a:p>
              <a:r>
                <a:rPr lang="en-US" altLang="zh-CN" dirty="0" smtClean="0">
                  <a:latin typeface="Brush Script MT" pitchFamily="66" charset="0"/>
                </a:rPr>
                <a:t>4</a:t>
              </a:r>
              <a:endParaRPr lang="zh-CN" altLang="en-US" dirty="0">
                <a:latin typeface="Brush Script MT" pitchFamily="66" charset="0"/>
              </a:endParaRPr>
            </a:p>
          </p:txBody>
        </p:sp>
      </p:grpSp>
      <p:graphicFrame>
        <p:nvGraphicFramePr>
          <p:cNvPr id="39" name="表格 38"/>
          <p:cNvGraphicFramePr>
            <a:graphicFrameLocks noGrp="1"/>
          </p:cNvGraphicFramePr>
          <p:nvPr/>
        </p:nvGraphicFramePr>
        <p:xfrm>
          <a:off x="1096492" y="4305394"/>
          <a:ext cx="1922483" cy="1483360"/>
        </p:xfrm>
        <a:graphic>
          <a:graphicData uri="http://schemas.openxmlformats.org/drawingml/2006/table">
            <a:tbl>
              <a:tblPr firstRow="1" bandRow="1">
                <a:tableStyleId>{2D5ABB26-0587-4C30-8999-92F81FD0307C}</a:tableStyleId>
              </a:tblPr>
              <a:tblGrid>
                <a:gridCol w="1922483"/>
              </a:tblGrid>
              <a:tr h="370840">
                <a:tc>
                  <a:txBody>
                    <a:bodyPr/>
                    <a:lstStyle/>
                    <a:p>
                      <a:endParaRPr lang="zh-CN"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endParaRPr lang="zh-CN"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endParaRPr lang="zh-CN"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endParaRPr lang="zh-CN"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grpSp>
        <p:nvGrpSpPr>
          <p:cNvPr id="40" name="组合 39"/>
          <p:cNvGrpSpPr/>
          <p:nvPr/>
        </p:nvGrpSpPr>
        <p:grpSpPr>
          <a:xfrm>
            <a:off x="796868" y="4174178"/>
            <a:ext cx="303399" cy="1778071"/>
            <a:chOff x="654743" y="2601164"/>
            <a:chExt cx="303399" cy="1778071"/>
          </a:xfrm>
        </p:grpSpPr>
        <p:sp>
          <p:nvSpPr>
            <p:cNvPr id="41" name="TextBox 40"/>
            <p:cNvSpPr txBox="1"/>
            <p:nvPr/>
          </p:nvSpPr>
          <p:spPr>
            <a:xfrm>
              <a:off x="662843" y="4009903"/>
              <a:ext cx="289349" cy="369332"/>
            </a:xfrm>
            <a:prstGeom prst="rect">
              <a:avLst/>
            </a:prstGeom>
            <a:noFill/>
          </p:spPr>
          <p:txBody>
            <a:bodyPr wrap="square" rtlCol="0">
              <a:spAutoFit/>
            </a:bodyPr>
            <a:lstStyle/>
            <a:p>
              <a:r>
                <a:rPr lang="en-US" altLang="zh-CN" dirty="0" smtClean="0">
                  <a:latin typeface="Brush Script MT" pitchFamily="66" charset="0"/>
                </a:rPr>
                <a:t>1</a:t>
              </a:r>
              <a:endParaRPr lang="zh-CN" altLang="en-US" dirty="0">
                <a:latin typeface="Brush Script MT" pitchFamily="66" charset="0"/>
              </a:endParaRPr>
            </a:p>
          </p:txBody>
        </p:sp>
        <p:sp>
          <p:nvSpPr>
            <p:cNvPr id="42" name="TextBox 41"/>
            <p:cNvSpPr txBox="1"/>
            <p:nvPr/>
          </p:nvSpPr>
          <p:spPr>
            <a:xfrm>
              <a:off x="664444" y="3664321"/>
              <a:ext cx="289349" cy="369332"/>
            </a:xfrm>
            <a:prstGeom prst="rect">
              <a:avLst/>
            </a:prstGeom>
            <a:noFill/>
          </p:spPr>
          <p:txBody>
            <a:bodyPr wrap="square" rtlCol="0">
              <a:spAutoFit/>
            </a:bodyPr>
            <a:lstStyle/>
            <a:p>
              <a:r>
                <a:rPr lang="en-US" altLang="zh-CN" dirty="0" smtClean="0">
                  <a:latin typeface="Brush Script MT" pitchFamily="66" charset="0"/>
                </a:rPr>
                <a:t>2</a:t>
              </a:r>
              <a:endParaRPr lang="zh-CN" altLang="en-US" dirty="0">
                <a:latin typeface="Brush Script MT" pitchFamily="66" charset="0"/>
              </a:endParaRPr>
            </a:p>
          </p:txBody>
        </p:sp>
        <p:sp>
          <p:nvSpPr>
            <p:cNvPr id="43" name="TextBox 42"/>
            <p:cNvSpPr txBox="1"/>
            <p:nvPr/>
          </p:nvSpPr>
          <p:spPr>
            <a:xfrm>
              <a:off x="660668" y="3316846"/>
              <a:ext cx="289349" cy="369332"/>
            </a:xfrm>
            <a:prstGeom prst="rect">
              <a:avLst/>
            </a:prstGeom>
            <a:noFill/>
          </p:spPr>
          <p:txBody>
            <a:bodyPr wrap="square" rtlCol="0">
              <a:spAutoFit/>
            </a:bodyPr>
            <a:lstStyle/>
            <a:p>
              <a:r>
                <a:rPr lang="en-US" altLang="zh-CN" dirty="0" smtClean="0">
                  <a:latin typeface="Brush Script MT" pitchFamily="66" charset="0"/>
                </a:rPr>
                <a:t>3</a:t>
              </a:r>
              <a:endParaRPr lang="zh-CN" altLang="en-US" dirty="0">
                <a:latin typeface="Brush Script MT" pitchFamily="66" charset="0"/>
              </a:endParaRPr>
            </a:p>
          </p:txBody>
        </p:sp>
        <p:sp>
          <p:nvSpPr>
            <p:cNvPr id="44" name="TextBox 43"/>
            <p:cNvSpPr txBox="1"/>
            <p:nvPr/>
          </p:nvSpPr>
          <p:spPr>
            <a:xfrm>
              <a:off x="668793" y="2601164"/>
              <a:ext cx="289349" cy="369332"/>
            </a:xfrm>
            <a:prstGeom prst="rect">
              <a:avLst/>
            </a:prstGeom>
            <a:noFill/>
          </p:spPr>
          <p:txBody>
            <a:bodyPr wrap="square" rtlCol="0">
              <a:spAutoFit/>
            </a:bodyPr>
            <a:lstStyle/>
            <a:p>
              <a:r>
                <a:rPr lang="en-US" altLang="zh-CN" dirty="0" smtClean="0">
                  <a:latin typeface="Brush Script MT" pitchFamily="66" charset="0"/>
                </a:rPr>
                <a:t>5</a:t>
              </a:r>
              <a:endParaRPr lang="zh-CN" altLang="en-US" dirty="0">
                <a:latin typeface="Brush Script MT" pitchFamily="66" charset="0"/>
              </a:endParaRPr>
            </a:p>
          </p:txBody>
        </p:sp>
        <p:sp>
          <p:nvSpPr>
            <p:cNvPr id="45" name="TextBox 44"/>
            <p:cNvSpPr txBox="1"/>
            <p:nvPr/>
          </p:nvSpPr>
          <p:spPr>
            <a:xfrm>
              <a:off x="654743" y="2947514"/>
              <a:ext cx="289349" cy="369332"/>
            </a:xfrm>
            <a:prstGeom prst="rect">
              <a:avLst/>
            </a:prstGeom>
            <a:noFill/>
          </p:spPr>
          <p:txBody>
            <a:bodyPr wrap="square" rtlCol="0">
              <a:spAutoFit/>
            </a:bodyPr>
            <a:lstStyle/>
            <a:p>
              <a:r>
                <a:rPr lang="en-US" altLang="zh-CN" dirty="0" smtClean="0">
                  <a:latin typeface="Brush Script MT" pitchFamily="66" charset="0"/>
                </a:rPr>
                <a:t>4</a:t>
              </a:r>
              <a:endParaRPr lang="zh-CN" altLang="en-US" dirty="0">
                <a:latin typeface="Brush Script MT" pitchFamily="66" charset="0"/>
              </a:endParaRPr>
            </a:p>
          </p:txBody>
        </p:sp>
      </p:grpSp>
      <p:graphicFrame>
        <p:nvGraphicFramePr>
          <p:cNvPr id="46" name="表格 45"/>
          <p:cNvGraphicFramePr>
            <a:graphicFrameLocks noGrp="1"/>
          </p:cNvGraphicFramePr>
          <p:nvPr/>
        </p:nvGraphicFramePr>
        <p:xfrm>
          <a:off x="6926809" y="4317269"/>
          <a:ext cx="1922483" cy="1483360"/>
        </p:xfrm>
        <a:graphic>
          <a:graphicData uri="http://schemas.openxmlformats.org/drawingml/2006/table">
            <a:tbl>
              <a:tblPr firstRow="1" bandRow="1">
                <a:tableStyleId>{2D5ABB26-0587-4C30-8999-92F81FD0307C}</a:tableStyleId>
              </a:tblPr>
              <a:tblGrid>
                <a:gridCol w="1922483"/>
              </a:tblGrid>
              <a:tr h="370840">
                <a:tc>
                  <a:txBody>
                    <a:bodyPr/>
                    <a:lstStyle/>
                    <a:p>
                      <a:endParaRPr lang="zh-CN"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endParaRPr lang="zh-CN"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endParaRPr lang="zh-CN"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endParaRPr lang="zh-CN"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grpSp>
        <p:nvGrpSpPr>
          <p:cNvPr id="47" name="组合 46"/>
          <p:cNvGrpSpPr/>
          <p:nvPr/>
        </p:nvGrpSpPr>
        <p:grpSpPr>
          <a:xfrm>
            <a:off x="6627185" y="4186053"/>
            <a:ext cx="303399" cy="1778071"/>
            <a:chOff x="654743" y="2601164"/>
            <a:chExt cx="303399" cy="1778071"/>
          </a:xfrm>
        </p:grpSpPr>
        <p:sp>
          <p:nvSpPr>
            <p:cNvPr id="48" name="TextBox 47"/>
            <p:cNvSpPr txBox="1"/>
            <p:nvPr/>
          </p:nvSpPr>
          <p:spPr>
            <a:xfrm>
              <a:off x="662843" y="4009903"/>
              <a:ext cx="289349" cy="369332"/>
            </a:xfrm>
            <a:prstGeom prst="rect">
              <a:avLst/>
            </a:prstGeom>
            <a:noFill/>
          </p:spPr>
          <p:txBody>
            <a:bodyPr wrap="square" rtlCol="0">
              <a:spAutoFit/>
            </a:bodyPr>
            <a:lstStyle/>
            <a:p>
              <a:r>
                <a:rPr lang="en-US" altLang="zh-CN" dirty="0" smtClean="0">
                  <a:latin typeface="Brush Script MT" pitchFamily="66" charset="0"/>
                </a:rPr>
                <a:t>1</a:t>
              </a:r>
              <a:endParaRPr lang="zh-CN" altLang="en-US" dirty="0">
                <a:latin typeface="Brush Script MT" pitchFamily="66" charset="0"/>
              </a:endParaRPr>
            </a:p>
          </p:txBody>
        </p:sp>
        <p:sp>
          <p:nvSpPr>
            <p:cNvPr id="49" name="TextBox 48"/>
            <p:cNvSpPr txBox="1"/>
            <p:nvPr/>
          </p:nvSpPr>
          <p:spPr>
            <a:xfrm>
              <a:off x="664444" y="3664321"/>
              <a:ext cx="289349" cy="369332"/>
            </a:xfrm>
            <a:prstGeom prst="rect">
              <a:avLst/>
            </a:prstGeom>
            <a:noFill/>
          </p:spPr>
          <p:txBody>
            <a:bodyPr wrap="square" rtlCol="0">
              <a:spAutoFit/>
            </a:bodyPr>
            <a:lstStyle/>
            <a:p>
              <a:r>
                <a:rPr lang="en-US" altLang="zh-CN" dirty="0" smtClean="0">
                  <a:latin typeface="Brush Script MT" pitchFamily="66" charset="0"/>
                </a:rPr>
                <a:t>2</a:t>
              </a:r>
              <a:endParaRPr lang="zh-CN" altLang="en-US" dirty="0">
                <a:latin typeface="Brush Script MT" pitchFamily="66" charset="0"/>
              </a:endParaRPr>
            </a:p>
          </p:txBody>
        </p:sp>
        <p:sp>
          <p:nvSpPr>
            <p:cNvPr id="50" name="TextBox 49"/>
            <p:cNvSpPr txBox="1"/>
            <p:nvPr/>
          </p:nvSpPr>
          <p:spPr>
            <a:xfrm>
              <a:off x="660668" y="3316846"/>
              <a:ext cx="289349" cy="369332"/>
            </a:xfrm>
            <a:prstGeom prst="rect">
              <a:avLst/>
            </a:prstGeom>
            <a:noFill/>
          </p:spPr>
          <p:txBody>
            <a:bodyPr wrap="square" rtlCol="0">
              <a:spAutoFit/>
            </a:bodyPr>
            <a:lstStyle/>
            <a:p>
              <a:r>
                <a:rPr lang="en-US" altLang="zh-CN" dirty="0" smtClean="0">
                  <a:latin typeface="Brush Script MT" pitchFamily="66" charset="0"/>
                </a:rPr>
                <a:t>3</a:t>
              </a:r>
              <a:endParaRPr lang="zh-CN" altLang="en-US" dirty="0">
                <a:latin typeface="Brush Script MT" pitchFamily="66" charset="0"/>
              </a:endParaRPr>
            </a:p>
          </p:txBody>
        </p:sp>
        <p:sp>
          <p:nvSpPr>
            <p:cNvPr id="51" name="TextBox 50"/>
            <p:cNvSpPr txBox="1"/>
            <p:nvPr/>
          </p:nvSpPr>
          <p:spPr>
            <a:xfrm>
              <a:off x="668793" y="2601164"/>
              <a:ext cx="289349" cy="369332"/>
            </a:xfrm>
            <a:prstGeom prst="rect">
              <a:avLst/>
            </a:prstGeom>
            <a:noFill/>
          </p:spPr>
          <p:txBody>
            <a:bodyPr wrap="square" rtlCol="0">
              <a:spAutoFit/>
            </a:bodyPr>
            <a:lstStyle/>
            <a:p>
              <a:r>
                <a:rPr lang="en-US" altLang="zh-CN" dirty="0" smtClean="0">
                  <a:latin typeface="Brush Script MT" pitchFamily="66" charset="0"/>
                </a:rPr>
                <a:t>5</a:t>
              </a:r>
              <a:endParaRPr lang="zh-CN" altLang="en-US" dirty="0">
                <a:latin typeface="Brush Script MT" pitchFamily="66" charset="0"/>
              </a:endParaRPr>
            </a:p>
          </p:txBody>
        </p:sp>
        <p:sp>
          <p:nvSpPr>
            <p:cNvPr id="52" name="TextBox 51"/>
            <p:cNvSpPr txBox="1"/>
            <p:nvPr/>
          </p:nvSpPr>
          <p:spPr>
            <a:xfrm>
              <a:off x="654743" y="2947514"/>
              <a:ext cx="289349" cy="369332"/>
            </a:xfrm>
            <a:prstGeom prst="rect">
              <a:avLst/>
            </a:prstGeom>
            <a:noFill/>
          </p:spPr>
          <p:txBody>
            <a:bodyPr wrap="square" rtlCol="0">
              <a:spAutoFit/>
            </a:bodyPr>
            <a:lstStyle/>
            <a:p>
              <a:r>
                <a:rPr lang="en-US" altLang="zh-CN" dirty="0" smtClean="0">
                  <a:latin typeface="Brush Script MT" pitchFamily="66" charset="0"/>
                </a:rPr>
                <a:t>4</a:t>
              </a:r>
              <a:endParaRPr lang="zh-CN" altLang="en-US" dirty="0">
                <a:latin typeface="Brush Script MT" pitchFamily="66" charset="0"/>
              </a:endParaRPr>
            </a:p>
          </p:txBody>
        </p:sp>
      </p:grpSp>
      <p:graphicFrame>
        <p:nvGraphicFramePr>
          <p:cNvPr id="53" name="表格 52"/>
          <p:cNvGraphicFramePr>
            <a:graphicFrameLocks noGrp="1"/>
          </p:cNvGraphicFramePr>
          <p:nvPr/>
        </p:nvGraphicFramePr>
        <p:xfrm>
          <a:off x="6912759" y="1791936"/>
          <a:ext cx="1922483" cy="1483360"/>
        </p:xfrm>
        <a:graphic>
          <a:graphicData uri="http://schemas.openxmlformats.org/drawingml/2006/table">
            <a:tbl>
              <a:tblPr firstRow="1" bandRow="1">
                <a:tableStyleId>{2D5ABB26-0587-4C30-8999-92F81FD0307C}</a:tableStyleId>
              </a:tblPr>
              <a:tblGrid>
                <a:gridCol w="1922483"/>
              </a:tblGrid>
              <a:tr h="370840">
                <a:tc>
                  <a:txBody>
                    <a:bodyPr/>
                    <a:lstStyle/>
                    <a:p>
                      <a:endParaRPr lang="zh-CN"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endParaRPr lang="zh-CN"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endParaRPr lang="zh-CN"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endParaRPr lang="zh-CN" alt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grpSp>
        <p:nvGrpSpPr>
          <p:cNvPr id="54" name="组合 53"/>
          <p:cNvGrpSpPr/>
          <p:nvPr/>
        </p:nvGrpSpPr>
        <p:grpSpPr>
          <a:xfrm>
            <a:off x="6613135" y="1660720"/>
            <a:ext cx="303399" cy="1778071"/>
            <a:chOff x="654743" y="2601164"/>
            <a:chExt cx="303399" cy="1778071"/>
          </a:xfrm>
        </p:grpSpPr>
        <p:sp>
          <p:nvSpPr>
            <p:cNvPr id="55" name="TextBox 54"/>
            <p:cNvSpPr txBox="1"/>
            <p:nvPr/>
          </p:nvSpPr>
          <p:spPr>
            <a:xfrm>
              <a:off x="662843" y="4009903"/>
              <a:ext cx="289349" cy="369332"/>
            </a:xfrm>
            <a:prstGeom prst="rect">
              <a:avLst/>
            </a:prstGeom>
            <a:noFill/>
          </p:spPr>
          <p:txBody>
            <a:bodyPr wrap="square" rtlCol="0">
              <a:spAutoFit/>
            </a:bodyPr>
            <a:lstStyle/>
            <a:p>
              <a:r>
                <a:rPr lang="en-US" altLang="zh-CN" dirty="0" smtClean="0">
                  <a:latin typeface="Brush Script MT" pitchFamily="66" charset="0"/>
                </a:rPr>
                <a:t>1</a:t>
              </a:r>
              <a:endParaRPr lang="zh-CN" altLang="en-US" dirty="0">
                <a:latin typeface="Brush Script MT" pitchFamily="66" charset="0"/>
              </a:endParaRPr>
            </a:p>
          </p:txBody>
        </p:sp>
        <p:sp>
          <p:nvSpPr>
            <p:cNvPr id="56" name="TextBox 55"/>
            <p:cNvSpPr txBox="1"/>
            <p:nvPr/>
          </p:nvSpPr>
          <p:spPr>
            <a:xfrm>
              <a:off x="664444" y="3664321"/>
              <a:ext cx="289349" cy="369332"/>
            </a:xfrm>
            <a:prstGeom prst="rect">
              <a:avLst/>
            </a:prstGeom>
            <a:noFill/>
          </p:spPr>
          <p:txBody>
            <a:bodyPr wrap="square" rtlCol="0">
              <a:spAutoFit/>
            </a:bodyPr>
            <a:lstStyle/>
            <a:p>
              <a:r>
                <a:rPr lang="en-US" altLang="zh-CN" dirty="0" smtClean="0">
                  <a:latin typeface="Brush Script MT" pitchFamily="66" charset="0"/>
                </a:rPr>
                <a:t>2</a:t>
              </a:r>
              <a:endParaRPr lang="zh-CN" altLang="en-US" dirty="0">
                <a:latin typeface="Brush Script MT" pitchFamily="66" charset="0"/>
              </a:endParaRPr>
            </a:p>
          </p:txBody>
        </p:sp>
        <p:sp>
          <p:nvSpPr>
            <p:cNvPr id="57" name="TextBox 56"/>
            <p:cNvSpPr txBox="1"/>
            <p:nvPr/>
          </p:nvSpPr>
          <p:spPr>
            <a:xfrm>
              <a:off x="660668" y="3316846"/>
              <a:ext cx="289349" cy="369332"/>
            </a:xfrm>
            <a:prstGeom prst="rect">
              <a:avLst/>
            </a:prstGeom>
            <a:noFill/>
          </p:spPr>
          <p:txBody>
            <a:bodyPr wrap="square" rtlCol="0">
              <a:spAutoFit/>
            </a:bodyPr>
            <a:lstStyle/>
            <a:p>
              <a:r>
                <a:rPr lang="en-US" altLang="zh-CN" dirty="0" smtClean="0">
                  <a:latin typeface="Brush Script MT" pitchFamily="66" charset="0"/>
                </a:rPr>
                <a:t>3</a:t>
              </a:r>
              <a:endParaRPr lang="zh-CN" altLang="en-US" dirty="0">
                <a:latin typeface="Brush Script MT" pitchFamily="66" charset="0"/>
              </a:endParaRPr>
            </a:p>
          </p:txBody>
        </p:sp>
        <p:sp>
          <p:nvSpPr>
            <p:cNvPr id="58" name="TextBox 57"/>
            <p:cNvSpPr txBox="1"/>
            <p:nvPr/>
          </p:nvSpPr>
          <p:spPr>
            <a:xfrm>
              <a:off x="668793" y="2601164"/>
              <a:ext cx="289349" cy="369332"/>
            </a:xfrm>
            <a:prstGeom prst="rect">
              <a:avLst/>
            </a:prstGeom>
            <a:noFill/>
          </p:spPr>
          <p:txBody>
            <a:bodyPr wrap="square" rtlCol="0">
              <a:spAutoFit/>
            </a:bodyPr>
            <a:lstStyle/>
            <a:p>
              <a:r>
                <a:rPr lang="en-US" altLang="zh-CN" dirty="0" smtClean="0">
                  <a:latin typeface="Brush Script MT" pitchFamily="66" charset="0"/>
                </a:rPr>
                <a:t>5</a:t>
              </a:r>
              <a:endParaRPr lang="zh-CN" altLang="en-US" dirty="0">
                <a:latin typeface="Brush Script MT" pitchFamily="66" charset="0"/>
              </a:endParaRPr>
            </a:p>
          </p:txBody>
        </p:sp>
        <p:sp>
          <p:nvSpPr>
            <p:cNvPr id="59" name="TextBox 58"/>
            <p:cNvSpPr txBox="1"/>
            <p:nvPr/>
          </p:nvSpPr>
          <p:spPr>
            <a:xfrm>
              <a:off x="654743" y="2947514"/>
              <a:ext cx="289349" cy="369332"/>
            </a:xfrm>
            <a:prstGeom prst="rect">
              <a:avLst/>
            </a:prstGeom>
            <a:noFill/>
          </p:spPr>
          <p:txBody>
            <a:bodyPr wrap="square" rtlCol="0">
              <a:spAutoFit/>
            </a:bodyPr>
            <a:lstStyle/>
            <a:p>
              <a:r>
                <a:rPr lang="en-US" altLang="zh-CN" dirty="0" smtClean="0">
                  <a:latin typeface="Brush Script MT" pitchFamily="66" charset="0"/>
                </a:rPr>
                <a:t>4</a:t>
              </a:r>
              <a:endParaRPr lang="zh-CN" altLang="en-US" dirty="0">
                <a:latin typeface="Brush Script MT" pitchFamily="66" charset="0"/>
              </a:endParaRPr>
            </a:p>
          </p:txBody>
        </p:sp>
      </p:grpSp>
      <p:cxnSp>
        <p:nvCxnSpPr>
          <p:cNvPr id="63" name="直接箭头连接符 62"/>
          <p:cNvCxnSpPr/>
          <p:nvPr/>
        </p:nvCxnSpPr>
        <p:spPr>
          <a:xfrm>
            <a:off x="1114317" y="1806566"/>
            <a:ext cx="1450753" cy="0"/>
          </a:xfrm>
          <a:prstGeom prst="straightConnector1">
            <a:avLst/>
          </a:prstGeom>
          <a:ln w="57150">
            <a:solidFill>
              <a:srgbClr val="FF0000"/>
            </a:solidFill>
            <a:tailEnd type="arrow"/>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2"/>
          </a:lnRef>
          <a:fillRef idx="0">
            <a:schemeClr val="accent2"/>
          </a:fillRef>
          <a:effectRef idx="0">
            <a:schemeClr val="accent2"/>
          </a:effectRef>
          <a:fontRef idx="minor">
            <a:schemeClr val="tx1"/>
          </a:fontRef>
        </p:style>
      </p:cxnSp>
      <p:grpSp>
        <p:nvGrpSpPr>
          <p:cNvPr id="91" name="组合 90"/>
          <p:cNvGrpSpPr/>
          <p:nvPr/>
        </p:nvGrpSpPr>
        <p:grpSpPr>
          <a:xfrm>
            <a:off x="5869359" y="4329144"/>
            <a:ext cx="2274087" cy="1905401"/>
            <a:chOff x="5869359" y="4329144"/>
            <a:chExt cx="2274087" cy="1905401"/>
          </a:xfrm>
        </p:grpSpPr>
        <p:sp>
          <p:nvSpPr>
            <p:cNvPr id="88" name="弧形 87"/>
            <p:cNvSpPr/>
            <p:nvPr/>
          </p:nvSpPr>
          <p:spPr>
            <a:xfrm>
              <a:off x="5869359" y="4329144"/>
              <a:ext cx="2122738" cy="1905401"/>
            </a:xfrm>
            <a:prstGeom prst="arc">
              <a:avLst>
                <a:gd name="adj1" fmla="val 16249442"/>
                <a:gd name="adj2" fmla="val 21204261"/>
              </a:avLst>
            </a:pr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cxnSp>
          <p:nvCxnSpPr>
            <p:cNvPr id="90" name="直接箭头连接符 89"/>
            <p:cNvCxnSpPr/>
            <p:nvPr/>
          </p:nvCxnSpPr>
          <p:spPr>
            <a:xfrm>
              <a:off x="7980372" y="5148253"/>
              <a:ext cx="163074" cy="640501"/>
            </a:xfrm>
            <a:prstGeom prst="straightConnector1">
              <a:avLst/>
            </a:prstGeom>
            <a:ln w="57150">
              <a:solidFill>
                <a:srgbClr val="FF0000"/>
              </a:solidFill>
              <a:tailEnd type="arrow"/>
            </a:ln>
          </p:spPr>
          <p:style>
            <a:lnRef idx="1">
              <a:schemeClr val="accent1"/>
            </a:lnRef>
            <a:fillRef idx="0">
              <a:schemeClr val="accent1"/>
            </a:fillRef>
            <a:effectRef idx="0">
              <a:schemeClr val="accent1"/>
            </a:effectRef>
            <a:fontRef idx="minor">
              <a:schemeClr val="tx1"/>
            </a:fontRef>
          </p:style>
        </p:cxnSp>
      </p:grpSp>
      <p:grpSp>
        <p:nvGrpSpPr>
          <p:cNvPr id="111" name="组合 110"/>
          <p:cNvGrpSpPr/>
          <p:nvPr/>
        </p:nvGrpSpPr>
        <p:grpSpPr>
          <a:xfrm>
            <a:off x="6911439" y="1784917"/>
            <a:ext cx="1460666" cy="720777"/>
            <a:chOff x="6911439" y="1784917"/>
            <a:chExt cx="1460666" cy="720777"/>
          </a:xfrm>
        </p:grpSpPr>
        <p:cxnSp>
          <p:nvCxnSpPr>
            <p:cNvPr id="86" name="直接箭头连接符 85"/>
            <p:cNvCxnSpPr/>
            <p:nvPr/>
          </p:nvCxnSpPr>
          <p:spPr>
            <a:xfrm flipV="1">
              <a:off x="7992097" y="1784917"/>
              <a:ext cx="380008" cy="600111"/>
            </a:xfrm>
            <a:prstGeom prst="straightConnector1">
              <a:avLst/>
            </a:prstGeom>
            <a:ln w="5715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10" name="任意多边形 109"/>
            <p:cNvSpPr/>
            <p:nvPr/>
          </p:nvSpPr>
          <p:spPr>
            <a:xfrm>
              <a:off x="6911439" y="2375065"/>
              <a:ext cx="1092530" cy="130629"/>
            </a:xfrm>
            <a:custGeom>
              <a:avLst/>
              <a:gdLst>
                <a:gd name="connsiteX0" fmla="*/ 0 w 1092530"/>
                <a:gd name="connsiteY0" fmla="*/ 130629 h 130629"/>
                <a:gd name="connsiteX1" fmla="*/ 700644 w 1092530"/>
                <a:gd name="connsiteY1" fmla="*/ 118753 h 130629"/>
                <a:gd name="connsiteX2" fmla="*/ 1092530 w 1092530"/>
                <a:gd name="connsiteY2" fmla="*/ 0 h 130629"/>
              </a:gdLst>
              <a:ahLst/>
              <a:cxnLst>
                <a:cxn ang="0">
                  <a:pos x="connsiteX0" y="connsiteY0"/>
                </a:cxn>
                <a:cxn ang="0">
                  <a:pos x="connsiteX1" y="connsiteY1"/>
                </a:cxn>
                <a:cxn ang="0">
                  <a:pos x="connsiteX2" y="connsiteY2"/>
                </a:cxn>
              </a:cxnLst>
              <a:rect l="l" t="t" r="r" b="b"/>
              <a:pathLst>
                <a:path w="1092530" h="130629">
                  <a:moveTo>
                    <a:pt x="0" y="130629"/>
                  </a:moveTo>
                  <a:lnTo>
                    <a:pt x="700644" y="118753"/>
                  </a:lnTo>
                  <a:cubicBezTo>
                    <a:pt x="882732" y="96982"/>
                    <a:pt x="987631" y="48491"/>
                    <a:pt x="1092530" y="0"/>
                  </a:cubicBezTo>
                </a:path>
              </a:pathLst>
            </a:cu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grpSp>
      <p:grpSp>
        <p:nvGrpSpPr>
          <p:cNvPr id="124" name="组合 123"/>
          <p:cNvGrpSpPr/>
          <p:nvPr/>
        </p:nvGrpSpPr>
        <p:grpSpPr>
          <a:xfrm>
            <a:off x="3847606" y="1784917"/>
            <a:ext cx="1246908" cy="1044621"/>
            <a:chOff x="3847606" y="1784917"/>
            <a:chExt cx="1246908" cy="1044621"/>
          </a:xfrm>
        </p:grpSpPr>
        <p:sp>
          <p:nvSpPr>
            <p:cNvPr id="112" name="TextBox 111"/>
            <p:cNvSpPr txBox="1"/>
            <p:nvPr/>
          </p:nvSpPr>
          <p:spPr>
            <a:xfrm>
              <a:off x="3859481" y="1784917"/>
              <a:ext cx="1235033" cy="461665"/>
            </a:xfrm>
            <a:prstGeom prst="rect">
              <a:avLst/>
            </a:prstGeom>
            <a:noFill/>
          </p:spPr>
          <p:txBody>
            <a:bodyPr wrap="square" rtlCol="0">
              <a:spAutoFit/>
            </a:bodyPr>
            <a:lstStyle/>
            <a:p>
              <a:r>
                <a:rPr lang="en-US" altLang="zh-CN" sz="2400" dirty="0" err="1" smtClean="0">
                  <a:latin typeface="GB Pinyinok-D" pitchFamily="2" charset="-122"/>
                  <a:ea typeface="GB Pinyinok-D" pitchFamily="2" charset="-122"/>
                </a:rPr>
                <a:t>mā</a:t>
              </a:r>
              <a:endParaRPr lang="zh-CN" altLang="en-US" sz="2400" dirty="0">
                <a:latin typeface="GB Pinyinok-D" pitchFamily="2" charset="-122"/>
                <a:ea typeface="GB Pinyinok-D" pitchFamily="2" charset="-122"/>
              </a:endParaRPr>
            </a:p>
          </p:txBody>
        </p:sp>
        <p:sp>
          <p:nvSpPr>
            <p:cNvPr id="116" name="TextBox 115"/>
            <p:cNvSpPr txBox="1"/>
            <p:nvPr/>
          </p:nvSpPr>
          <p:spPr>
            <a:xfrm>
              <a:off x="3847606" y="2183207"/>
              <a:ext cx="1235033" cy="646331"/>
            </a:xfrm>
            <a:prstGeom prst="rect">
              <a:avLst/>
            </a:prstGeom>
            <a:noFill/>
          </p:spPr>
          <p:txBody>
            <a:bodyPr wrap="square" rtlCol="0">
              <a:spAutoFit/>
            </a:bodyPr>
            <a:lstStyle/>
            <a:p>
              <a:r>
                <a:rPr lang="zh-CN" altLang="en-US" sz="3600" b="1" dirty="0" smtClean="0">
                  <a:solidFill>
                    <a:srgbClr val="FFC000"/>
                  </a:solidFill>
                  <a:latin typeface="华文新魏" pitchFamily="2" charset="-122"/>
                  <a:ea typeface="华文新魏" pitchFamily="2" charset="-122"/>
                </a:rPr>
                <a:t>妈</a:t>
              </a:r>
              <a:endParaRPr lang="zh-CN" altLang="en-US" sz="3600" b="1" dirty="0">
                <a:solidFill>
                  <a:srgbClr val="FFC000"/>
                </a:solidFill>
                <a:latin typeface="华文新魏" pitchFamily="2" charset="-122"/>
                <a:ea typeface="华文新魏" pitchFamily="2" charset="-122"/>
              </a:endParaRPr>
            </a:p>
          </p:txBody>
        </p:sp>
      </p:grpSp>
      <p:grpSp>
        <p:nvGrpSpPr>
          <p:cNvPr id="126" name="组合 125"/>
          <p:cNvGrpSpPr/>
          <p:nvPr/>
        </p:nvGrpSpPr>
        <p:grpSpPr>
          <a:xfrm>
            <a:off x="3823856" y="4289695"/>
            <a:ext cx="1270658" cy="1074848"/>
            <a:chOff x="3823856" y="4289695"/>
            <a:chExt cx="1270658" cy="1074848"/>
          </a:xfrm>
        </p:grpSpPr>
        <p:sp>
          <p:nvSpPr>
            <p:cNvPr id="113" name="TextBox 112"/>
            <p:cNvSpPr txBox="1"/>
            <p:nvPr/>
          </p:nvSpPr>
          <p:spPr>
            <a:xfrm>
              <a:off x="3859481" y="4289695"/>
              <a:ext cx="1235033" cy="461665"/>
            </a:xfrm>
            <a:prstGeom prst="rect">
              <a:avLst/>
            </a:prstGeom>
            <a:noFill/>
          </p:spPr>
          <p:txBody>
            <a:bodyPr wrap="square" rtlCol="0">
              <a:spAutoFit/>
            </a:bodyPr>
            <a:lstStyle/>
            <a:p>
              <a:r>
                <a:rPr lang="en-US" altLang="zh-CN" sz="2400" dirty="0" err="1" smtClean="0">
                  <a:latin typeface="GB Pinyinok-D" pitchFamily="2" charset="-122"/>
                  <a:ea typeface="GB Pinyinok-D" pitchFamily="2" charset="-122"/>
                </a:rPr>
                <a:t>mǎ</a:t>
              </a:r>
              <a:r>
                <a:rPr lang="en-US" altLang="zh-CN" sz="2400" dirty="0" smtClean="0">
                  <a:latin typeface="GB Pinyinok-D" pitchFamily="2" charset="-122"/>
                  <a:ea typeface="GB Pinyinok-D" pitchFamily="2" charset="-122"/>
                </a:rPr>
                <a:t> </a:t>
              </a:r>
              <a:endParaRPr lang="zh-CN" altLang="en-US" sz="2400" dirty="0">
                <a:latin typeface="GB Pinyinok-D" pitchFamily="2" charset="-122"/>
                <a:ea typeface="GB Pinyinok-D" pitchFamily="2" charset="-122"/>
              </a:endParaRPr>
            </a:p>
          </p:txBody>
        </p:sp>
        <p:sp>
          <p:nvSpPr>
            <p:cNvPr id="117" name="TextBox 116"/>
            <p:cNvSpPr txBox="1"/>
            <p:nvPr/>
          </p:nvSpPr>
          <p:spPr>
            <a:xfrm>
              <a:off x="3823856" y="4718212"/>
              <a:ext cx="1235033" cy="646331"/>
            </a:xfrm>
            <a:prstGeom prst="rect">
              <a:avLst/>
            </a:prstGeom>
            <a:noFill/>
          </p:spPr>
          <p:txBody>
            <a:bodyPr wrap="square" rtlCol="0">
              <a:spAutoFit/>
            </a:bodyPr>
            <a:lstStyle/>
            <a:p>
              <a:r>
                <a:rPr lang="zh-CN" altLang="en-US" sz="3600" b="1" dirty="0" smtClean="0">
                  <a:solidFill>
                    <a:srgbClr val="FFC000"/>
                  </a:solidFill>
                  <a:latin typeface="华文新魏" pitchFamily="2" charset="-122"/>
                  <a:ea typeface="华文新魏" pitchFamily="2" charset="-122"/>
                </a:rPr>
                <a:t>马</a:t>
              </a:r>
              <a:endParaRPr lang="zh-CN" altLang="en-US" sz="3600" b="1" dirty="0">
                <a:solidFill>
                  <a:srgbClr val="FFC000"/>
                </a:solidFill>
                <a:latin typeface="华文新魏" pitchFamily="2" charset="-122"/>
                <a:ea typeface="华文新魏" pitchFamily="2" charset="-122"/>
              </a:endParaRPr>
            </a:p>
          </p:txBody>
        </p:sp>
      </p:grpSp>
      <p:grpSp>
        <p:nvGrpSpPr>
          <p:cNvPr id="125" name="组合 124"/>
          <p:cNvGrpSpPr/>
          <p:nvPr/>
        </p:nvGrpSpPr>
        <p:grpSpPr>
          <a:xfrm>
            <a:off x="9664531" y="1807899"/>
            <a:ext cx="1266705" cy="1007789"/>
            <a:chOff x="9664531" y="1807899"/>
            <a:chExt cx="1266705" cy="1007789"/>
          </a:xfrm>
        </p:grpSpPr>
        <p:sp>
          <p:nvSpPr>
            <p:cNvPr id="115" name="TextBox 114"/>
            <p:cNvSpPr txBox="1"/>
            <p:nvPr/>
          </p:nvSpPr>
          <p:spPr>
            <a:xfrm>
              <a:off x="9696203" y="1807899"/>
              <a:ext cx="1235033" cy="461665"/>
            </a:xfrm>
            <a:prstGeom prst="rect">
              <a:avLst/>
            </a:prstGeom>
            <a:noFill/>
          </p:spPr>
          <p:txBody>
            <a:bodyPr wrap="square" rtlCol="0">
              <a:spAutoFit/>
            </a:bodyPr>
            <a:lstStyle/>
            <a:p>
              <a:r>
                <a:rPr lang="en-US" altLang="zh-CN" sz="2400" dirty="0" err="1" smtClean="0">
                  <a:latin typeface="GB Pinyinok-D" pitchFamily="2" charset="-122"/>
                  <a:ea typeface="GB Pinyinok-D" pitchFamily="2" charset="-122"/>
                </a:rPr>
                <a:t>má</a:t>
              </a:r>
              <a:r>
                <a:rPr lang="en-US" altLang="zh-CN" sz="2400" dirty="0" smtClean="0">
                  <a:latin typeface="GB Pinyinok-D" pitchFamily="2" charset="-122"/>
                  <a:ea typeface="GB Pinyinok-D" pitchFamily="2" charset="-122"/>
                </a:rPr>
                <a:t> </a:t>
              </a:r>
              <a:endParaRPr lang="zh-CN" altLang="en-US" sz="2400" dirty="0">
                <a:latin typeface="GB Pinyinok-D" pitchFamily="2" charset="-122"/>
                <a:ea typeface="GB Pinyinok-D" pitchFamily="2" charset="-122"/>
              </a:endParaRPr>
            </a:p>
          </p:txBody>
        </p:sp>
        <p:sp>
          <p:nvSpPr>
            <p:cNvPr id="118" name="TextBox 117"/>
            <p:cNvSpPr txBox="1"/>
            <p:nvPr/>
          </p:nvSpPr>
          <p:spPr>
            <a:xfrm>
              <a:off x="9664531" y="2169357"/>
              <a:ext cx="1235033" cy="646331"/>
            </a:xfrm>
            <a:prstGeom prst="rect">
              <a:avLst/>
            </a:prstGeom>
            <a:noFill/>
          </p:spPr>
          <p:txBody>
            <a:bodyPr wrap="square" rtlCol="0">
              <a:spAutoFit/>
            </a:bodyPr>
            <a:lstStyle/>
            <a:p>
              <a:r>
                <a:rPr lang="zh-CN" altLang="en-US" sz="3600" b="1" dirty="0" smtClean="0">
                  <a:solidFill>
                    <a:srgbClr val="FFC000"/>
                  </a:solidFill>
                  <a:latin typeface="华文新魏" pitchFamily="2" charset="-122"/>
                  <a:ea typeface="华文新魏" pitchFamily="2" charset="-122"/>
                </a:rPr>
                <a:t>麻</a:t>
              </a:r>
              <a:endParaRPr lang="zh-CN" altLang="en-US" sz="3600" b="1" dirty="0">
                <a:solidFill>
                  <a:srgbClr val="FFC000"/>
                </a:solidFill>
                <a:latin typeface="华文新魏" pitchFamily="2" charset="-122"/>
                <a:ea typeface="华文新魏" pitchFamily="2" charset="-122"/>
              </a:endParaRPr>
            </a:p>
          </p:txBody>
        </p:sp>
      </p:grpSp>
      <p:grpSp>
        <p:nvGrpSpPr>
          <p:cNvPr id="127" name="组合 126"/>
          <p:cNvGrpSpPr/>
          <p:nvPr/>
        </p:nvGrpSpPr>
        <p:grpSpPr>
          <a:xfrm>
            <a:off x="9664531" y="4312677"/>
            <a:ext cx="1266705" cy="1045627"/>
            <a:chOff x="9664531" y="4312677"/>
            <a:chExt cx="1266705" cy="1045627"/>
          </a:xfrm>
        </p:grpSpPr>
        <p:sp>
          <p:nvSpPr>
            <p:cNvPr id="114" name="TextBox 113"/>
            <p:cNvSpPr txBox="1"/>
            <p:nvPr/>
          </p:nvSpPr>
          <p:spPr>
            <a:xfrm>
              <a:off x="9696203" y="4312677"/>
              <a:ext cx="1235033" cy="461665"/>
            </a:xfrm>
            <a:prstGeom prst="rect">
              <a:avLst/>
            </a:prstGeom>
            <a:noFill/>
          </p:spPr>
          <p:txBody>
            <a:bodyPr wrap="square" rtlCol="0">
              <a:spAutoFit/>
            </a:bodyPr>
            <a:lstStyle/>
            <a:p>
              <a:r>
                <a:rPr lang="en-US" altLang="zh-CN" sz="2400" dirty="0" err="1" smtClean="0">
                  <a:latin typeface="GB Pinyinok-D" pitchFamily="2" charset="-122"/>
                  <a:ea typeface="GB Pinyinok-D" pitchFamily="2" charset="-122"/>
                </a:rPr>
                <a:t>mà</a:t>
              </a:r>
              <a:r>
                <a:rPr lang="en-US" altLang="zh-CN" sz="2400" dirty="0" smtClean="0">
                  <a:latin typeface="GB Pinyinok-D" pitchFamily="2" charset="-122"/>
                  <a:ea typeface="GB Pinyinok-D" pitchFamily="2" charset="-122"/>
                </a:rPr>
                <a:t> </a:t>
              </a:r>
              <a:endParaRPr lang="zh-CN" altLang="en-US" sz="2400" dirty="0">
                <a:latin typeface="GB Pinyinok-D" pitchFamily="2" charset="-122"/>
                <a:ea typeface="GB Pinyinok-D" pitchFamily="2" charset="-122"/>
              </a:endParaRPr>
            </a:p>
          </p:txBody>
        </p:sp>
        <p:sp>
          <p:nvSpPr>
            <p:cNvPr id="119" name="TextBox 118"/>
            <p:cNvSpPr txBox="1"/>
            <p:nvPr/>
          </p:nvSpPr>
          <p:spPr>
            <a:xfrm>
              <a:off x="9664531" y="4711973"/>
              <a:ext cx="1235033" cy="646331"/>
            </a:xfrm>
            <a:prstGeom prst="rect">
              <a:avLst/>
            </a:prstGeom>
            <a:noFill/>
          </p:spPr>
          <p:txBody>
            <a:bodyPr wrap="square" rtlCol="0">
              <a:spAutoFit/>
            </a:bodyPr>
            <a:lstStyle/>
            <a:p>
              <a:r>
                <a:rPr lang="zh-CN" altLang="en-US" sz="3600" b="1" dirty="0" smtClean="0">
                  <a:solidFill>
                    <a:srgbClr val="FFC000"/>
                  </a:solidFill>
                  <a:latin typeface="华文新魏" pitchFamily="2" charset="-122"/>
                  <a:ea typeface="华文新魏" pitchFamily="2" charset="-122"/>
                </a:rPr>
                <a:t>骂</a:t>
              </a:r>
              <a:endParaRPr lang="zh-CN" altLang="en-US" sz="3600" b="1" dirty="0">
                <a:solidFill>
                  <a:srgbClr val="FFC000"/>
                </a:solidFill>
                <a:latin typeface="华文新魏" pitchFamily="2" charset="-122"/>
                <a:ea typeface="华文新魏" pitchFamily="2" charset="-122"/>
              </a:endParaRPr>
            </a:p>
          </p:txBody>
        </p:sp>
      </p:grpSp>
      <p:sp>
        <p:nvSpPr>
          <p:cNvPr id="120" name="TextBox 119"/>
          <p:cNvSpPr txBox="1"/>
          <p:nvPr/>
        </p:nvSpPr>
        <p:spPr>
          <a:xfrm>
            <a:off x="3776350" y="2754414"/>
            <a:ext cx="1211283" cy="369332"/>
          </a:xfrm>
          <a:prstGeom prst="rect">
            <a:avLst/>
          </a:prstGeom>
          <a:noFill/>
        </p:spPr>
        <p:txBody>
          <a:bodyPr wrap="square" rtlCol="0">
            <a:spAutoFit/>
          </a:bodyPr>
          <a:lstStyle/>
          <a:p>
            <a:r>
              <a:rPr lang="en-US" altLang="zh-CN" dirty="0" smtClean="0">
                <a:solidFill>
                  <a:srgbClr val="FF0000"/>
                </a:solidFill>
              </a:rPr>
              <a:t>mother</a:t>
            </a:r>
            <a:endParaRPr lang="zh-CN" altLang="en-US" dirty="0">
              <a:solidFill>
                <a:srgbClr val="FF0000"/>
              </a:solidFill>
            </a:endParaRPr>
          </a:p>
        </p:txBody>
      </p:sp>
      <p:sp>
        <p:nvSpPr>
          <p:cNvPr id="121" name="TextBox 120"/>
          <p:cNvSpPr txBox="1"/>
          <p:nvPr/>
        </p:nvSpPr>
        <p:spPr>
          <a:xfrm>
            <a:off x="3823850" y="5279501"/>
            <a:ext cx="1211283" cy="369332"/>
          </a:xfrm>
          <a:prstGeom prst="rect">
            <a:avLst/>
          </a:prstGeom>
          <a:noFill/>
        </p:spPr>
        <p:txBody>
          <a:bodyPr wrap="square" rtlCol="0">
            <a:spAutoFit/>
          </a:bodyPr>
          <a:lstStyle/>
          <a:p>
            <a:r>
              <a:rPr lang="en-US" altLang="zh-CN" dirty="0" smtClean="0">
                <a:solidFill>
                  <a:srgbClr val="FF0000"/>
                </a:solidFill>
              </a:rPr>
              <a:t>horse</a:t>
            </a:r>
            <a:endParaRPr lang="zh-CN" altLang="en-US" dirty="0">
              <a:solidFill>
                <a:srgbClr val="FF0000"/>
              </a:solidFill>
            </a:endParaRPr>
          </a:p>
        </p:txBody>
      </p:sp>
      <p:sp>
        <p:nvSpPr>
          <p:cNvPr id="122" name="TextBox 121"/>
          <p:cNvSpPr txBox="1"/>
          <p:nvPr/>
        </p:nvSpPr>
        <p:spPr>
          <a:xfrm>
            <a:off x="9343906" y="2766043"/>
            <a:ext cx="1712030" cy="369332"/>
          </a:xfrm>
          <a:prstGeom prst="rect">
            <a:avLst/>
          </a:prstGeom>
          <a:noFill/>
        </p:spPr>
        <p:txBody>
          <a:bodyPr wrap="square" rtlCol="0">
            <a:spAutoFit/>
          </a:bodyPr>
          <a:lstStyle/>
          <a:p>
            <a:r>
              <a:rPr lang="en-US" altLang="zh-CN" dirty="0" smtClean="0">
                <a:solidFill>
                  <a:srgbClr val="FF0000"/>
                </a:solidFill>
              </a:rPr>
              <a:t>fibrous crops</a:t>
            </a:r>
            <a:endParaRPr lang="zh-CN" altLang="en-US" dirty="0">
              <a:solidFill>
                <a:srgbClr val="FF0000"/>
              </a:solidFill>
            </a:endParaRPr>
          </a:p>
        </p:txBody>
      </p:sp>
      <p:sp>
        <p:nvSpPr>
          <p:cNvPr id="123" name="TextBox 122"/>
          <p:cNvSpPr txBox="1"/>
          <p:nvPr/>
        </p:nvSpPr>
        <p:spPr>
          <a:xfrm>
            <a:off x="9569531" y="5291376"/>
            <a:ext cx="1211283" cy="369332"/>
          </a:xfrm>
          <a:prstGeom prst="rect">
            <a:avLst/>
          </a:prstGeom>
          <a:noFill/>
        </p:spPr>
        <p:txBody>
          <a:bodyPr wrap="square" rtlCol="0">
            <a:spAutoFit/>
          </a:bodyPr>
          <a:lstStyle/>
          <a:p>
            <a:r>
              <a:rPr lang="en-US" altLang="zh-CN" dirty="0" smtClean="0">
                <a:solidFill>
                  <a:srgbClr val="FF0000"/>
                </a:solidFill>
              </a:rPr>
              <a:t>to scold</a:t>
            </a:r>
            <a:endParaRPr lang="zh-CN" altLang="en-US" dirty="0">
              <a:solidFill>
                <a:srgbClr val="FF0000"/>
              </a:solidFill>
            </a:endParaRPr>
          </a:p>
        </p:txBody>
      </p:sp>
      <p:grpSp>
        <p:nvGrpSpPr>
          <p:cNvPr id="66" name="组合 65"/>
          <p:cNvGrpSpPr/>
          <p:nvPr/>
        </p:nvGrpSpPr>
        <p:grpSpPr>
          <a:xfrm>
            <a:off x="1092530" y="4312677"/>
            <a:ext cx="1926445" cy="1506233"/>
            <a:chOff x="1092530" y="4312677"/>
            <a:chExt cx="1926445" cy="1506233"/>
          </a:xfrm>
        </p:grpSpPr>
        <p:grpSp>
          <p:nvGrpSpPr>
            <p:cNvPr id="107" name="组合 106"/>
            <p:cNvGrpSpPr/>
            <p:nvPr/>
          </p:nvGrpSpPr>
          <p:grpSpPr>
            <a:xfrm>
              <a:off x="1092530" y="4711973"/>
              <a:ext cx="1926445" cy="1106937"/>
              <a:chOff x="1092530" y="4711973"/>
              <a:chExt cx="1926445" cy="1106937"/>
            </a:xfrm>
          </p:grpSpPr>
          <p:sp>
            <p:nvSpPr>
              <p:cNvPr id="98" name="任意多边形 97"/>
              <p:cNvSpPr/>
              <p:nvPr/>
            </p:nvSpPr>
            <p:spPr>
              <a:xfrm>
                <a:off x="1092530" y="5035139"/>
                <a:ext cx="1757548" cy="783771"/>
              </a:xfrm>
              <a:custGeom>
                <a:avLst/>
                <a:gdLst>
                  <a:gd name="connsiteX0" fmla="*/ 0 w 1757548"/>
                  <a:gd name="connsiteY0" fmla="*/ 356260 h 783771"/>
                  <a:gd name="connsiteX1" fmla="*/ 403761 w 1757548"/>
                  <a:gd name="connsiteY1" fmla="*/ 712519 h 783771"/>
                  <a:gd name="connsiteX2" fmla="*/ 1365662 w 1757548"/>
                  <a:gd name="connsiteY2" fmla="*/ 665018 h 783771"/>
                  <a:gd name="connsiteX3" fmla="*/ 1757548 w 1757548"/>
                  <a:gd name="connsiteY3" fmla="*/ 0 h 783771"/>
                </a:gdLst>
                <a:ahLst/>
                <a:cxnLst>
                  <a:cxn ang="0">
                    <a:pos x="connsiteX0" y="connsiteY0"/>
                  </a:cxn>
                  <a:cxn ang="0">
                    <a:pos x="connsiteX1" y="connsiteY1"/>
                  </a:cxn>
                  <a:cxn ang="0">
                    <a:pos x="connsiteX2" y="connsiteY2"/>
                  </a:cxn>
                  <a:cxn ang="0">
                    <a:pos x="connsiteX3" y="connsiteY3"/>
                  </a:cxn>
                </a:cxnLst>
                <a:rect l="l" t="t" r="r" b="b"/>
                <a:pathLst>
                  <a:path w="1757548" h="783771">
                    <a:moveTo>
                      <a:pt x="0" y="356260"/>
                    </a:moveTo>
                    <a:cubicBezTo>
                      <a:pt x="88075" y="508659"/>
                      <a:pt x="176151" y="661059"/>
                      <a:pt x="403761" y="712519"/>
                    </a:cubicBezTo>
                    <a:cubicBezTo>
                      <a:pt x="631371" y="763979"/>
                      <a:pt x="1140031" y="783771"/>
                      <a:pt x="1365662" y="665018"/>
                    </a:cubicBezTo>
                    <a:cubicBezTo>
                      <a:pt x="1591293" y="546265"/>
                      <a:pt x="1690255" y="116774"/>
                      <a:pt x="1757548" y="0"/>
                    </a:cubicBezTo>
                  </a:path>
                </a:pathLst>
              </a:custGeom>
              <a:ln w="571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cxnSp>
            <p:nvCxnSpPr>
              <p:cNvPr id="100" name="直接箭头连接符 99"/>
              <p:cNvCxnSpPr/>
              <p:nvPr/>
            </p:nvCxnSpPr>
            <p:spPr>
              <a:xfrm flipV="1">
                <a:off x="2845925" y="4711973"/>
                <a:ext cx="173050" cy="330341"/>
              </a:xfrm>
              <a:prstGeom prst="straightConnector1">
                <a:avLst/>
              </a:prstGeom>
              <a:ln w="57150">
                <a:solidFill>
                  <a:srgbClr val="FF0000"/>
                </a:solidFill>
                <a:tailEnd type="arrow"/>
              </a:ln>
            </p:spPr>
            <p:style>
              <a:lnRef idx="1">
                <a:schemeClr val="accent1"/>
              </a:lnRef>
              <a:fillRef idx="0">
                <a:schemeClr val="accent1"/>
              </a:fillRef>
              <a:effectRef idx="0">
                <a:schemeClr val="accent1"/>
              </a:effectRef>
              <a:fontRef idx="minor">
                <a:schemeClr val="tx1"/>
              </a:fontRef>
            </p:style>
          </p:cxnSp>
        </p:grpSp>
        <p:cxnSp>
          <p:nvCxnSpPr>
            <p:cNvPr id="62" name="直接连接符 61"/>
            <p:cNvCxnSpPr/>
            <p:nvPr/>
          </p:nvCxnSpPr>
          <p:spPr>
            <a:xfrm>
              <a:off x="1995055" y="4312677"/>
              <a:ext cx="0" cy="1476077"/>
            </a:xfrm>
            <a:prstGeom prst="line">
              <a:avLst/>
            </a:prstGeom>
            <a:ln w="57150">
              <a:solidFill>
                <a:srgbClr val="FF0000"/>
              </a:solidFill>
              <a:prstDash val="dash"/>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4089051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124"/>
                                        </p:tgtEl>
                                        <p:attrNameLst>
                                          <p:attrName>style.visibility</p:attrName>
                                        </p:attrNameLst>
                                      </p:cBhvr>
                                      <p:to>
                                        <p:strVal val="visible"/>
                                      </p:to>
                                    </p:set>
                                    <p:animEffect transition="in" filter="slide(fromBottom)">
                                      <p:cBhvr>
                                        <p:cTn id="11" dur="500"/>
                                        <p:tgtEl>
                                          <p:spTgt spid="124"/>
                                        </p:tgtEl>
                                      </p:cBhvr>
                                    </p:animEffect>
                                  </p:childTnLst>
                                </p:cTn>
                              </p:par>
                            </p:childTnLst>
                          </p:cTn>
                        </p:par>
                        <p:par>
                          <p:cTn id="12" fill="hold">
                            <p:stCondLst>
                              <p:cond delay="500"/>
                            </p:stCondLst>
                            <p:childTnLst>
                              <p:par>
                                <p:cTn id="13" presetID="10" presetClass="entr" presetSubtype="0" fill="hold" grpId="0" nodeType="afterEffect">
                                  <p:stCondLst>
                                    <p:cond delay="0"/>
                                  </p:stCondLst>
                                  <p:childTnLst>
                                    <p:set>
                                      <p:cBhvr>
                                        <p:cTn id="14" dur="1" fill="hold">
                                          <p:stCondLst>
                                            <p:cond delay="0"/>
                                          </p:stCondLst>
                                        </p:cTn>
                                        <p:tgtEl>
                                          <p:spTgt spid="120"/>
                                        </p:tgtEl>
                                        <p:attrNameLst>
                                          <p:attrName>style.visibility</p:attrName>
                                        </p:attrNameLst>
                                      </p:cBhvr>
                                      <p:to>
                                        <p:strVal val="visible"/>
                                      </p:to>
                                    </p:set>
                                    <p:animEffect transition="in" filter="fade">
                                      <p:cBhvr>
                                        <p:cTn id="15" dur="500"/>
                                        <p:tgtEl>
                                          <p:spTgt spid="120"/>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111"/>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2" presetClass="entr" presetSubtype="4" fill="hold" nodeType="clickEffect">
                                  <p:stCondLst>
                                    <p:cond delay="0"/>
                                  </p:stCondLst>
                                  <p:childTnLst>
                                    <p:set>
                                      <p:cBhvr>
                                        <p:cTn id="23" dur="1" fill="hold">
                                          <p:stCondLst>
                                            <p:cond delay="0"/>
                                          </p:stCondLst>
                                        </p:cTn>
                                        <p:tgtEl>
                                          <p:spTgt spid="125"/>
                                        </p:tgtEl>
                                        <p:attrNameLst>
                                          <p:attrName>style.visibility</p:attrName>
                                        </p:attrNameLst>
                                      </p:cBhvr>
                                      <p:to>
                                        <p:strVal val="visible"/>
                                      </p:to>
                                    </p:set>
                                    <p:animEffect transition="in" filter="slide(fromBottom)">
                                      <p:cBhvr>
                                        <p:cTn id="24" dur="500"/>
                                        <p:tgtEl>
                                          <p:spTgt spid="125"/>
                                        </p:tgtEl>
                                      </p:cBhvr>
                                    </p:animEffect>
                                  </p:childTnLst>
                                </p:cTn>
                              </p:par>
                            </p:childTnLst>
                          </p:cTn>
                        </p:par>
                        <p:par>
                          <p:cTn id="25" fill="hold">
                            <p:stCondLst>
                              <p:cond delay="500"/>
                            </p:stCondLst>
                            <p:childTnLst>
                              <p:par>
                                <p:cTn id="26" presetID="10" presetClass="entr" presetSubtype="0" fill="hold" grpId="0" nodeType="afterEffect">
                                  <p:stCondLst>
                                    <p:cond delay="0"/>
                                  </p:stCondLst>
                                  <p:childTnLst>
                                    <p:set>
                                      <p:cBhvr>
                                        <p:cTn id="27" dur="1" fill="hold">
                                          <p:stCondLst>
                                            <p:cond delay="0"/>
                                          </p:stCondLst>
                                        </p:cTn>
                                        <p:tgtEl>
                                          <p:spTgt spid="122"/>
                                        </p:tgtEl>
                                        <p:attrNameLst>
                                          <p:attrName>style.visibility</p:attrName>
                                        </p:attrNameLst>
                                      </p:cBhvr>
                                      <p:to>
                                        <p:strVal val="visible"/>
                                      </p:to>
                                    </p:set>
                                    <p:animEffect transition="in" filter="fade">
                                      <p:cBhvr>
                                        <p:cTn id="28" dur="500"/>
                                        <p:tgtEl>
                                          <p:spTgt spid="122"/>
                                        </p:tgtEl>
                                      </p:cBhvr>
                                    </p:animEffec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66"/>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2" presetClass="entr" presetSubtype="4" fill="hold" nodeType="clickEffect">
                                  <p:stCondLst>
                                    <p:cond delay="0"/>
                                  </p:stCondLst>
                                  <p:childTnLst>
                                    <p:set>
                                      <p:cBhvr>
                                        <p:cTn id="36" dur="1" fill="hold">
                                          <p:stCondLst>
                                            <p:cond delay="0"/>
                                          </p:stCondLst>
                                        </p:cTn>
                                        <p:tgtEl>
                                          <p:spTgt spid="126"/>
                                        </p:tgtEl>
                                        <p:attrNameLst>
                                          <p:attrName>style.visibility</p:attrName>
                                        </p:attrNameLst>
                                      </p:cBhvr>
                                      <p:to>
                                        <p:strVal val="visible"/>
                                      </p:to>
                                    </p:set>
                                    <p:animEffect transition="in" filter="slide(fromBottom)">
                                      <p:cBhvr>
                                        <p:cTn id="37" dur="500"/>
                                        <p:tgtEl>
                                          <p:spTgt spid="126"/>
                                        </p:tgtEl>
                                      </p:cBhvr>
                                    </p:animEffect>
                                  </p:childTnLst>
                                </p:cTn>
                              </p:par>
                            </p:childTnLst>
                          </p:cTn>
                        </p:par>
                        <p:par>
                          <p:cTn id="38" fill="hold">
                            <p:stCondLst>
                              <p:cond delay="500"/>
                            </p:stCondLst>
                            <p:childTnLst>
                              <p:par>
                                <p:cTn id="39" presetID="10" presetClass="entr" presetSubtype="0" fill="hold" grpId="0" nodeType="afterEffect">
                                  <p:stCondLst>
                                    <p:cond delay="0"/>
                                  </p:stCondLst>
                                  <p:childTnLst>
                                    <p:set>
                                      <p:cBhvr>
                                        <p:cTn id="40" dur="1" fill="hold">
                                          <p:stCondLst>
                                            <p:cond delay="0"/>
                                          </p:stCondLst>
                                        </p:cTn>
                                        <p:tgtEl>
                                          <p:spTgt spid="121"/>
                                        </p:tgtEl>
                                        <p:attrNameLst>
                                          <p:attrName>style.visibility</p:attrName>
                                        </p:attrNameLst>
                                      </p:cBhvr>
                                      <p:to>
                                        <p:strVal val="visible"/>
                                      </p:to>
                                    </p:set>
                                    <p:animEffect transition="in" filter="fade">
                                      <p:cBhvr>
                                        <p:cTn id="41" dur="500"/>
                                        <p:tgtEl>
                                          <p:spTgt spid="121"/>
                                        </p:tgtEl>
                                      </p:cBhvr>
                                    </p:animEffec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nodeType="clickEffect">
                                  <p:stCondLst>
                                    <p:cond delay="0"/>
                                  </p:stCondLst>
                                  <p:childTnLst>
                                    <p:set>
                                      <p:cBhvr>
                                        <p:cTn id="45" dur="1" fill="hold">
                                          <p:stCondLst>
                                            <p:cond delay="0"/>
                                          </p:stCondLst>
                                        </p:cTn>
                                        <p:tgtEl>
                                          <p:spTgt spid="91"/>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12" presetClass="entr" presetSubtype="4" fill="hold" nodeType="clickEffect">
                                  <p:stCondLst>
                                    <p:cond delay="0"/>
                                  </p:stCondLst>
                                  <p:childTnLst>
                                    <p:set>
                                      <p:cBhvr>
                                        <p:cTn id="49" dur="1" fill="hold">
                                          <p:stCondLst>
                                            <p:cond delay="0"/>
                                          </p:stCondLst>
                                        </p:cTn>
                                        <p:tgtEl>
                                          <p:spTgt spid="127"/>
                                        </p:tgtEl>
                                        <p:attrNameLst>
                                          <p:attrName>style.visibility</p:attrName>
                                        </p:attrNameLst>
                                      </p:cBhvr>
                                      <p:to>
                                        <p:strVal val="visible"/>
                                      </p:to>
                                    </p:set>
                                    <p:animEffect transition="in" filter="slide(fromBottom)">
                                      <p:cBhvr>
                                        <p:cTn id="50" dur="500"/>
                                        <p:tgtEl>
                                          <p:spTgt spid="127"/>
                                        </p:tgtEl>
                                      </p:cBhvr>
                                    </p:animEffect>
                                  </p:childTnLst>
                                </p:cTn>
                              </p:par>
                            </p:childTnLst>
                          </p:cTn>
                        </p:par>
                        <p:par>
                          <p:cTn id="51" fill="hold">
                            <p:stCondLst>
                              <p:cond delay="500"/>
                            </p:stCondLst>
                            <p:childTnLst>
                              <p:par>
                                <p:cTn id="52" presetID="10" presetClass="entr" presetSubtype="0" fill="hold" grpId="0" nodeType="afterEffect">
                                  <p:stCondLst>
                                    <p:cond delay="0"/>
                                  </p:stCondLst>
                                  <p:childTnLst>
                                    <p:set>
                                      <p:cBhvr>
                                        <p:cTn id="53" dur="1" fill="hold">
                                          <p:stCondLst>
                                            <p:cond delay="0"/>
                                          </p:stCondLst>
                                        </p:cTn>
                                        <p:tgtEl>
                                          <p:spTgt spid="123"/>
                                        </p:tgtEl>
                                        <p:attrNameLst>
                                          <p:attrName>style.visibility</p:attrName>
                                        </p:attrNameLst>
                                      </p:cBhvr>
                                      <p:to>
                                        <p:strVal val="visible"/>
                                      </p:to>
                                    </p:set>
                                    <p:animEffect transition="in" filter="fade">
                                      <p:cBhvr>
                                        <p:cTn id="54" dur="500"/>
                                        <p:tgtEl>
                                          <p:spTgt spid="1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0" grpId="0"/>
      <p:bldP spid="121" grpId="0"/>
      <p:bldP spid="122" grpId="0"/>
      <p:bldP spid="123"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xfrm>
            <a:off x="457200" y="329906"/>
            <a:ext cx="8229600" cy="609398"/>
          </a:xfrm>
          <a:prstGeom prst="rect">
            <a:avLst/>
          </a:prstGeom>
        </p:spPr>
        <p:txBody>
          <a:bodyPr vert="horz" wrap="square" lIns="0" tIns="0" rIns="0" bIns="0" rtlCol="0" anchor="ctr">
            <a:spAutoFit/>
          </a:bodyPr>
          <a:lstStyle/>
          <a:p>
            <a:pPr marL="12700"/>
            <a:r>
              <a:rPr spc="-5" dirty="0">
                <a:latin typeface="宋体" panose="02010600030101010101" pitchFamily="2" charset="-122"/>
                <a:cs typeface="宋体" panose="02010600030101010101" pitchFamily="2" charset="-122"/>
              </a:rPr>
              <a:t>再见！</a:t>
            </a:r>
            <a:r>
              <a:rPr spc="-5" dirty="0"/>
              <a:t>zàijiàn</a:t>
            </a:r>
          </a:p>
        </p:txBody>
      </p:sp>
      <p:sp>
        <p:nvSpPr>
          <p:cNvPr id="3" name="object 3"/>
          <p:cNvSpPr/>
          <p:nvPr/>
        </p:nvSpPr>
        <p:spPr>
          <a:xfrm>
            <a:off x="1680973" y="1712976"/>
            <a:ext cx="3336036" cy="3112008"/>
          </a:xfrm>
          <a:prstGeom prst="rect">
            <a:avLst/>
          </a:prstGeom>
          <a:blipFill>
            <a:blip r:embed="rId2" cstate="print"/>
            <a:stretch>
              <a:fillRect/>
            </a:stretch>
          </a:blipFill>
        </p:spPr>
        <p:txBody>
          <a:bodyPr wrap="square" lIns="0" tIns="0" rIns="0" bIns="0" rtlCol="0"/>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sz="1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endParaRPr>
          </a:p>
        </p:txBody>
      </p:sp>
      <p:sp>
        <p:nvSpPr>
          <p:cNvPr id="4" name="object 4"/>
          <p:cNvSpPr/>
          <p:nvPr/>
        </p:nvSpPr>
        <p:spPr>
          <a:xfrm>
            <a:off x="6096000" y="2031494"/>
            <a:ext cx="3374136" cy="3047999"/>
          </a:xfrm>
          <a:prstGeom prst="rect">
            <a:avLst/>
          </a:prstGeom>
          <a:blipFill>
            <a:blip r:embed="rId3" cstate="print"/>
            <a:stretch>
              <a:fillRect/>
            </a:stretch>
          </a:blipFill>
        </p:spPr>
        <p:txBody>
          <a:bodyPr wrap="square" lIns="0" tIns="0" rIns="0" bIns="0" rtlCol="0"/>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sz="1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endParaRPr>
          </a:p>
        </p:txBody>
      </p:sp>
      <p:sp>
        <p:nvSpPr>
          <p:cNvPr id="5" name="object 5"/>
          <p:cNvSpPr/>
          <p:nvPr/>
        </p:nvSpPr>
        <p:spPr>
          <a:xfrm>
            <a:off x="8809393" y="1465268"/>
            <a:ext cx="2653665" cy="1275715"/>
          </a:xfrm>
          <a:custGeom>
            <a:avLst/>
            <a:gdLst/>
            <a:ahLst/>
            <a:cxnLst/>
            <a:rect l="l" t="t" r="r" b="b"/>
            <a:pathLst>
              <a:path w="2653665" h="1275714">
                <a:moveTo>
                  <a:pt x="1342502" y="0"/>
                </a:moveTo>
                <a:lnTo>
                  <a:pt x="1288544" y="216"/>
                </a:lnTo>
                <a:lnTo>
                  <a:pt x="1234756" y="1367"/>
                </a:lnTo>
                <a:lnTo>
                  <a:pt x="1181207" y="3444"/>
                </a:lnTo>
                <a:lnTo>
                  <a:pt x="1127964" y="6440"/>
                </a:lnTo>
                <a:lnTo>
                  <a:pt x="1075095" y="10345"/>
                </a:lnTo>
                <a:lnTo>
                  <a:pt x="1022668" y="15153"/>
                </a:lnTo>
                <a:lnTo>
                  <a:pt x="970750" y="20855"/>
                </a:lnTo>
                <a:lnTo>
                  <a:pt x="919409" y="27443"/>
                </a:lnTo>
                <a:lnTo>
                  <a:pt x="868714" y="34908"/>
                </a:lnTo>
                <a:lnTo>
                  <a:pt x="818731" y="43244"/>
                </a:lnTo>
                <a:lnTo>
                  <a:pt x="769529" y="52441"/>
                </a:lnTo>
                <a:lnTo>
                  <a:pt x="721176" y="62493"/>
                </a:lnTo>
                <a:lnTo>
                  <a:pt x="673739" y="73390"/>
                </a:lnTo>
                <a:lnTo>
                  <a:pt x="627286" y="85124"/>
                </a:lnTo>
                <a:lnTo>
                  <a:pt x="581885" y="97689"/>
                </a:lnTo>
                <a:lnTo>
                  <a:pt x="537603" y="111075"/>
                </a:lnTo>
                <a:lnTo>
                  <a:pt x="494509" y="125274"/>
                </a:lnTo>
                <a:lnTo>
                  <a:pt x="452670" y="140279"/>
                </a:lnTo>
                <a:lnTo>
                  <a:pt x="412154" y="156081"/>
                </a:lnTo>
                <a:lnTo>
                  <a:pt x="373030" y="172673"/>
                </a:lnTo>
                <a:lnTo>
                  <a:pt x="335363" y="190046"/>
                </a:lnTo>
                <a:lnTo>
                  <a:pt x="299224" y="208192"/>
                </a:lnTo>
                <a:lnTo>
                  <a:pt x="264678" y="227104"/>
                </a:lnTo>
                <a:lnTo>
                  <a:pt x="231795" y="246772"/>
                </a:lnTo>
                <a:lnTo>
                  <a:pt x="171285" y="288348"/>
                </a:lnTo>
                <a:lnTo>
                  <a:pt x="137226" y="315849"/>
                </a:lnTo>
                <a:lnTo>
                  <a:pt x="107031" y="343779"/>
                </a:lnTo>
                <a:lnTo>
                  <a:pt x="80663" y="372079"/>
                </a:lnTo>
                <a:lnTo>
                  <a:pt x="39252" y="429552"/>
                </a:lnTo>
                <a:lnTo>
                  <a:pt x="12686" y="487798"/>
                </a:lnTo>
                <a:lnTo>
                  <a:pt x="658" y="546345"/>
                </a:lnTo>
                <a:lnTo>
                  <a:pt x="0" y="575585"/>
                </a:lnTo>
                <a:lnTo>
                  <a:pt x="2860" y="604723"/>
                </a:lnTo>
                <a:lnTo>
                  <a:pt x="18987" y="662460"/>
                </a:lnTo>
                <a:lnTo>
                  <a:pt x="48730" y="719085"/>
                </a:lnTo>
                <a:lnTo>
                  <a:pt x="91782" y="774126"/>
                </a:lnTo>
                <a:lnTo>
                  <a:pt x="147838" y="827114"/>
                </a:lnTo>
                <a:lnTo>
                  <a:pt x="180645" y="852689"/>
                </a:lnTo>
                <a:lnTo>
                  <a:pt x="216588" y="877575"/>
                </a:lnTo>
                <a:lnTo>
                  <a:pt x="255628" y="901711"/>
                </a:lnTo>
                <a:lnTo>
                  <a:pt x="297727" y="925040"/>
                </a:lnTo>
                <a:lnTo>
                  <a:pt x="342847" y="947501"/>
                </a:lnTo>
                <a:lnTo>
                  <a:pt x="390948" y="969036"/>
                </a:lnTo>
                <a:lnTo>
                  <a:pt x="441993" y="989587"/>
                </a:lnTo>
                <a:lnTo>
                  <a:pt x="495943" y="1009093"/>
                </a:lnTo>
                <a:lnTo>
                  <a:pt x="552759" y="1027498"/>
                </a:lnTo>
                <a:lnTo>
                  <a:pt x="612405" y="1044740"/>
                </a:lnTo>
                <a:lnTo>
                  <a:pt x="674840" y="1060762"/>
                </a:lnTo>
                <a:lnTo>
                  <a:pt x="774027" y="1275646"/>
                </a:lnTo>
                <a:lnTo>
                  <a:pt x="1155027" y="1129088"/>
                </a:lnTo>
                <a:lnTo>
                  <a:pt x="1499119" y="1129088"/>
                </a:lnTo>
                <a:lnTo>
                  <a:pt x="1551275" y="1125749"/>
                </a:lnTo>
                <a:lnTo>
                  <a:pt x="1606180" y="1121211"/>
                </a:lnTo>
                <a:lnTo>
                  <a:pt x="1660458" y="1115701"/>
                </a:lnTo>
                <a:lnTo>
                  <a:pt x="1714038" y="1109234"/>
                </a:lnTo>
                <a:lnTo>
                  <a:pt x="1766855" y="1101824"/>
                </a:lnTo>
                <a:lnTo>
                  <a:pt x="1818840" y="1093486"/>
                </a:lnTo>
                <a:lnTo>
                  <a:pt x="1869925" y="1084233"/>
                </a:lnTo>
                <a:lnTo>
                  <a:pt x="1920043" y="1074082"/>
                </a:lnTo>
                <a:lnTo>
                  <a:pt x="1969126" y="1063045"/>
                </a:lnTo>
                <a:lnTo>
                  <a:pt x="2017106" y="1051138"/>
                </a:lnTo>
                <a:lnTo>
                  <a:pt x="2063915" y="1038375"/>
                </a:lnTo>
                <a:lnTo>
                  <a:pt x="2109486" y="1024770"/>
                </a:lnTo>
                <a:lnTo>
                  <a:pt x="2153751" y="1010338"/>
                </a:lnTo>
                <a:lnTo>
                  <a:pt x="2196642" y="995094"/>
                </a:lnTo>
                <a:lnTo>
                  <a:pt x="2238091" y="979052"/>
                </a:lnTo>
                <a:lnTo>
                  <a:pt x="2278031" y="962226"/>
                </a:lnTo>
                <a:lnTo>
                  <a:pt x="2316393" y="944631"/>
                </a:lnTo>
                <a:lnTo>
                  <a:pt x="2353111" y="926281"/>
                </a:lnTo>
                <a:lnTo>
                  <a:pt x="2388116" y="907191"/>
                </a:lnTo>
                <a:lnTo>
                  <a:pt x="2421340" y="887375"/>
                </a:lnTo>
                <a:lnTo>
                  <a:pt x="2482177" y="845624"/>
                </a:lnTo>
                <a:lnTo>
                  <a:pt x="2516236" y="818124"/>
                </a:lnTo>
                <a:lnTo>
                  <a:pt x="2546431" y="790194"/>
                </a:lnTo>
                <a:lnTo>
                  <a:pt x="2572799" y="761894"/>
                </a:lnTo>
                <a:lnTo>
                  <a:pt x="2614210" y="704421"/>
                </a:lnTo>
                <a:lnTo>
                  <a:pt x="2640776" y="646175"/>
                </a:lnTo>
                <a:lnTo>
                  <a:pt x="2652804" y="587628"/>
                </a:lnTo>
                <a:lnTo>
                  <a:pt x="2653462" y="558388"/>
                </a:lnTo>
                <a:lnTo>
                  <a:pt x="2650601" y="529250"/>
                </a:lnTo>
                <a:lnTo>
                  <a:pt x="2634475" y="471513"/>
                </a:lnTo>
                <a:lnTo>
                  <a:pt x="2604732" y="414888"/>
                </a:lnTo>
                <a:lnTo>
                  <a:pt x="2561679" y="359847"/>
                </a:lnTo>
                <a:lnTo>
                  <a:pt x="2505624" y="306859"/>
                </a:lnTo>
                <a:lnTo>
                  <a:pt x="2472816" y="281284"/>
                </a:lnTo>
                <a:lnTo>
                  <a:pt x="2436873" y="256398"/>
                </a:lnTo>
                <a:lnTo>
                  <a:pt x="2397833" y="232262"/>
                </a:lnTo>
                <a:lnTo>
                  <a:pt x="2355734" y="208933"/>
                </a:lnTo>
                <a:lnTo>
                  <a:pt x="2310615" y="186472"/>
                </a:lnTo>
                <a:lnTo>
                  <a:pt x="2262514" y="164937"/>
                </a:lnTo>
                <a:lnTo>
                  <a:pt x="2211469" y="144386"/>
                </a:lnTo>
                <a:lnTo>
                  <a:pt x="2157519" y="124880"/>
                </a:lnTo>
                <a:lnTo>
                  <a:pt x="2100702" y="106475"/>
                </a:lnTo>
                <a:lnTo>
                  <a:pt x="2041057" y="89233"/>
                </a:lnTo>
                <a:lnTo>
                  <a:pt x="1978622" y="73210"/>
                </a:lnTo>
                <a:lnTo>
                  <a:pt x="1927906" y="61587"/>
                </a:lnTo>
                <a:lnTo>
                  <a:pt x="1876546" y="50994"/>
                </a:lnTo>
                <a:lnTo>
                  <a:pt x="1824612" y="41424"/>
                </a:lnTo>
                <a:lnTo>
                  <a:pt x="1772170" y="32869"/>
                </a:lnTo>
                <a:lnTo>
                  <a:pt x="1719288" y="25321"/>
                </a:lnTo>
                <a:lnTo>
                  <a:pt x="1666035" y="18772"/>
                </a:lnTo>
                <a:lnTo>
                  <a:pt x="1612477" y="13214"/>
                </a:lnTo>
                <a:lnTo>
                  <a:pt x="1558683" y="8638"/>
                </a:lnTo>
                <a:lnTo>
                  <a:pt x="1504721" y="5036"/>
                </a:lnTo>
                <a:lnTo>
                  <a:pt x="1450658" y="2402"/>
                </a:lnTo>
                <a:lnTo>
                  <a:pt x="1396563" y="725"/>
                </a:lnTo>
                <a:lnTo>
                  <a:pt x="1342502" y="0"/>
                </a:lnTo>
                <a:close/>
              </a:path>
              <a:path w="2653665" h="1275714">
                <a:moveTo>
                  <a:pt x="1499119" y="1129088"/>
                </a:moveTo>
                <a:lnTo>
                  <a:pt x="1155027" y="1129088"/>
                </a:lnTo>
                <a:lnTo>
                  <a:pt x="1212435" y="1131758"/>
                </a:lnTo>
                <a:lnTo>
                  <a:pt x="1269689" y="1133355"/>
                </a:lnTo>
                <a:lnTo>
                  <a:pt x="1326722" y="1133893"/>
                </a:lnTo>
                <a:lnTo>
                  <a:pt x="1383464" y="1133387"/>
                </a:lnTo>
                <a:lnTo>
                  <a:pt x="1439849" y="1131851"/>
                </a:lnTo>
                <a:lnTo>
                  <a:pt x="1495808" y="1129301"/>
                </a:lnTo>
                <a:lnTo>
                  <a:pt x="1499119" y="1129088"/>
                </a:lnTo>
                <a:close/>
              </a:path>
            </a:pathLst>
          </a:custGeom>
          <a:solidFill>
            <a:srgbClr val="CCEBFF"/>
          </a:solidFill>
        </p:spPr>
        <p:txBody>
          <a:bodyPr wrap="square" lIns="0" tIns="0" rIns="0" bIns="0" rtlCol="0"/>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sz="1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endParaRPr>
          </a:p>
        </p:txBody>
      </p:sp>
      <p:sp>
        <p:nvSpPr>
          <p:cNvPr id="6" name="object 6"/>
          <p:cNvSpPr/>
          <p:nvPr/>
        </p:nvSpPr>
        <p:spPr>
          <a:xfrm>
            <a:off x="8809393" y="1465268"/>
            <a:ext cx="2653665" cy="1275715"/>
          </a:xfrm>
          <a:custGeom>
            <a:avLst/>
            <a:gdLst/>
            <a:ahLst/>
            <a:cxnLst/>
            <a:rect l="l" t="t" r="r" b="b"/>
            <a:pathLst>
              <a:path w="2653665" h="1275714">
                <a:moveTo>
                  <a:pt x="774027" y="1275646"/>
                </a:moveTo>
                <a:lnTo>
                  <a:pt x="674840" y="1060762"/>
                </a:lnTo>
                <a:lnTo>
                  <a:pt x="612405" y="1044740"/>
                </a:lnTo>
                <a:lnTo>
                  <a:pt x="552759" y="1027498"/>
                </a:lnTo>
                <a:lnTo>
                  <a:pt x="495943" y="1009093"/>
                </a:lnTo>
                <a:lnTo>
                  <a:pt x="441993" y="989587"/>
                </a:lnTo>
                <a:lnTo>
                  <a:pt x="390948" y="969036"/>
                </a:lnTo>
                <a:lnTo>
                  <a:pt x="342847" y="947501"/>
                </a:lnTo>
                <a:lnTo>
                  <a:pt x="297727" y="925040"/>
                </a:lnTo>
                <a:lnTo>
                  <a:pt x="255628" y="901711"/>
                </a:lnTo>
                <a:lnTo>
                  <a:pt x="216588" y="877575"/>
                </a:lnTo>
                <a:lnTo>
                  <a:pt x="180645" y="852689"/>
                </a:lnTo>
                <a:lnTo>
                  <a:pt x="147838" y="827114"/>
                </a:lnTo>
                <a:lnTo>
                  <a:pt x="118204" y="800906"/>
                </a:lnTo>
                <a:lnTo>
                  <a:pt x="68612" y="746833"/>
                </a:lnTo>
                <a:lnTo>
                  <a:pt x="32175" y="690941"/>
                </a:lnTo>
                <a:lnTo>
                  <a:pt x="9202" y="633701"/>
                </a:lnTo>
                <a:lnTo>
                  <a:pt x="0" y="575585"/>
                </a:lnTo>
                <a:lnTo>
                  <a:pt x="658" y="546345"/>
                </a:lnTo>
                <a:lnTo>
                  <a:pt x="12686" y="487798"/>
                </a:lnTo>
                <a:lnTo>
                  <a:pt x="39252" y="429552"/>
                </a:lnTo>
                <a:lnTo>
                  <a:pt x="80663" y="372079"/>
                </a:lnTo>
                <a:lnTo>
                  <a:pt x="107031" y="343779"/>
                </a:lnTo>
                <a:lnTo>
                  <a:pt x="137226" y="315849"/>
                </a:lnTo>
                <a:lnTo>
                  <a:pt x="171285" y="288348"/>
                </a:lnTo>
                <a:lnTo>
                  <a:pt x="231795" y="246772"/>
                </a:lnTo>
                <a:lnTo>
                  <a:pt x="264678" y="227104"/>
                </a:lnTo>
                <a:lnTo>
                  <a:pt x="299224" y="208192"/>
                </a:lnTo>
                <a:lnTo>
                  <a:pt x="335363" y="190046"/>
                </a:lnTo>
                <a:lnTo>
                  <a:pt x="373030" y="172673"/>
                </a:lnTo>
                <a:lnTo>
                  <a:pt x="412154" y="156081"/>
                </a:lnTo>
                <a:lnTo>
                  <a:pt x="452670" y="140279"/>
                </a:lnTo>
                <a:lnTo>
                  <a:pt x="494509" y="125274"/>
                </a:lnTo>
                <a:lnTo>
                  <a:pt x="537603" y="111075"/>
                </a:lnTo>
                <a:lnTo>
                  <a:pt x="581885" y="97689"/>
                </a:lnTo>
                <a:lnTo>
                  <a:pt x="627286" y="85124"/>
                </a:lnTo>
                <a:lnTo>
                  <a:pt x="673739" y="73390"/>
                </a:lnTo>
                <a:lnTo>
                  <a:pt x="721176" y="62493"/>
                </a:lnTo>
                <a:lnTo>
                  <a:pt x="769529" y="52441"/>
                </a:lnTo>
                <a:lnTo>
                  <a:pt x="818731" y="43244"/>
                </a:lnTo>
                <a:lnTo>
                  <a:pt x="868714" y="34908"/>
                </a:lnTo>
                <a:lnTo>
                  <a:pt x="919409" y="27443"/>
                </a:lnTo>
                <a:lnTo>
                  <a:pt x="970750" y="20855"/>
                </a:lnTo>
                <a:lnTo>
                  <a:pt x="1022668" y="15153"/>
                </a:lnTo>
                <a:lnTo>
                  <a:pt x="1075095" y="10345"/>
                </a:lnTo>
                <a:lnTo>
                  <a:pt x="1127964" y="6440"/>
                </a:lnTo>
                <a:lnTo>
                  <a:pt x="1181207" y="3444"/>
                </a:lnTo>
                <a:lnTo>
                  <a:pt x="1234756" y="1367"/>
                </a:lnTo>
                <a:lnTo>
                  <a:pt x="1288544" y="216"/>
                </a:lnTo>
                <a:lnTo>
                  <a:pt x="1342502" y="0"/>
                </a:lnTo>
                <a:lnTo>
                  <a:pt x="1396563" y="725"/>
                </a:lnTo>
                <a:lnTo>
                  <a:pt x="1450658" y="2402"/>
                </a:lnTo>
                <a:lnTo>
                  <a:pt x="1504721" y="5036"/>
                </a:lnTo>
                <a:lnTo>
                  <a:pt x="1558683" y="8638"/>
                </a:lnTo>
                <a:lnTo>
                  <a:pt x="1612477" y="13214"/>
                </a:lnTo>
                <a:lnTo>
                  <a:pt x="1666035" y="18772"/>
                </a:lnTo>
                <a:lnTo>
                  <a:pt x="1719288" y="25321"/>
                </a:lnTo>
                <a:lnTo>
                  <a:pt x="1772170" y="32869"/>
                </a:lnTo>
                <a:lnTo>
                  <a:pt x="1824612" y="41424"/>
                </a:lnTo>
                <a:lnTo>
                  <a:pt x="1876546" y="50994"/>
                </a:lnTo>
                <a:lnTo>
                  <a:pt x="1927906" y="61587"/>
                </a:lnTo>
                <a:lnTo>
                  <a:pt x="1978622" y="73210"/>
                </a:lnTo>
                <a:lnTo>
                  <a:pt x="2041057" y="89233"/>
                </a:lnTo>
                <a:lnTo>
                  <a:pt x="2100702" y="106475"/>
                </a:lnTo>
                <a:lnTo>
                  <a:pt x="2157519" y="124880"/>
                </a:lnTo>
                <a:lnTo>
                  <a:pt x="2211469" y="144386"/>
                </a:lnTo>
                <a:lnTo>
                  <a:pt x="2262514" y="164937"/>
                </a:lnTo>
                <a:lnTo>
                  <a:pt x="2310615" y="186472"/>
                </a:lnTo>
                <a:lnTo>
                  <a:pt x="2355734" y="208933"/>
                </a:lnTo>
                <a:lnTo>
                  <a:pt x="2397833" y="232262"/>
                </a:lnTo>
                <a:lnTo>
                  <a:pt x="2436873" y="256398"/>
                </a:lnTo>
                <a:lnTo>
                  <a:pt x="2472816" y="281284"/>
                </a:lnTo>
                <a:lnTo>
                  <a:pt x="2505624" y="306859"/>
                </a:lnTo>
                <a:lnTo>
                  <a:pt x="2535258" y="333067"/>
                </a:lnTo>
                <a:lnTo>
                  <a:pt x="2584850" y="387140"/>
                </a:lnTo>
                <a:lnTo>
                  <a:pt x="2621286" y="443032"/>
                </a:lnTo>
                <a:lnTo>
                  <a:pt x="2644259" y="500272"/>
                </a:lnTo>
                <a:lnTo>
                  <a:pt x="2653462" y="558388"/>
                </a:lnTo>
                <a:lnTo>
                  <a:pt x="2652804" y="587628"/>
                </a:lnTo>
                <a:lnTo>
                  <a:pt x="2640776" y="646175"/>
                </a:lnTo>
                <a:lnTo>
                  <a:pt x="2614210" y="704421"/>
                </a:lnTo>
                <a:lnTo>
                  <a:pt x="2572799" y="761894"/>
                </a:lnTo>
                <a:lnTo>
                  <a:pt x="2546431" y="790194"/>
                </a:lnTo>
                <a:lnTo>
                  <a:pt x="2516236" y="818124"/>
                </a:lnTo>
                <a:lnTo>
                  <a:pt x="2482177" y="845624"/>
                </a:lnTo>
                <a:lnTo>
                  <a:pt x="2421340" y="887375"/>
                </a:lnTo>
                <a:lnTo>
                  <a:pt x="2388116" y="907191"/>
                </a:lnTo>
                <a:lnTo>
                  <a:pt x="2353111" y="926281"/>
                </a:lnTo>
                <a:lnTo>
                  <a:pt x="2316393" y="944631"/>
                </a:lnTo>
                <a:lnTo>
                  <a:pt x="2278031" y="962226"/>
                </a:lnTo>
                <a:lnTo>
                  <a:pt x="2238091" y="979052"/>
                </a:lnTo>
                <a:lnTo>
                  <a:pt x="2196642" y="995094"/>
                </a:lnTo>
                <a:lnTo>
                  <a:pt x="2153751" y="1010338"/>
                </a:lnTo>
                <a:lnTo>
                  <a:pt x="2109486" y="1024770"/>
                </a:lnTo>
                <a:lnTo>
                  <a:pt x="2063915" y="1038375"/>
                </a:lnTo>
                <a:lnTo>
                  <a:pt x="2017106" y="1051138"/>
                </a:lnTo>
                <a:lnTo>
                  <a:pt x="1969126" y="1063045"/>
                </a:lnTo>
                <a:lnTo>
                  <a:pt x="1920043" y="1074082"/>
                </a:lnTo>
                <a:lnTo>
                  <a:pt x="1869925" y="1084233"/>
                </a:lnTo>
                <a:lnTo>
                  <a:pt x="1818840" y="1093486"/>
                </a:lnTo>
                <a:lnTo>
                  <a:pt x="1766855" y="1101824"/>
                </a:lnTo>
                <a:lnTo>
                  <a:pt x="1714038" y="1109234"/>
                </a:lnTo>
                <a:lnTo>
                  <a:pt x="1660458" y="1115701"/>
                </a:lnTo>
                <a:lnTo>
                  <a:pt x="1606180" y="1121211"/>
                </a:lnTo>
                <a:lnTo>
                  <a:pt x="1551275" y="1125749"/>
                </a:lnTo>
                <a:lnTo>
                  <a:pt x="1495808" y="1129301"/>
                </a:lnTo>
                <a:lnTo>
                  <a:pt x="1439849" y="1131851"/>
                </a:lnTo>
                <a:lnTo>
                  <a:pt x="1383464" y="1133387"/>
                </a:lnTo>
                <a:lnTo>
                  <a:pt x="1326722" y="1133893"/>
                </a:lnTo>
                <a:lnTo>
                  <a:pt x="1269689" y="1133355"/>
                </a:lnTo>
                <a:lnTo>
                  <a:pt x="1212435" y="1131758"/>
                </a:lnTo>
                <a:lnTo>
                  <a:pt x="1155027" y="1129088"/>
                </a:lnTo>
                <a:lnTo>
                  <a:pt x="774027" y="1275646"/>
                </a:lnTo>
                <a:close/>
              </a:path>
            </a:pathLst>
          </a:custGeom>
          <a:ln w="25908">
            <a:solidFill>
              <a:srgbClr val="94ACBB"/>
            </a:solidFill>
          </a:ln>
        </p:spPr>
        <p:txBody>
          <a:bodyPr wrap="square" lIns="0" tIns="0" rIns="0" bIns="0" rtlCol="0"/>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sz="1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endParaRPr>
          </a:p>
        </p:txBody>
      </p:sp>
      <p:sp>
        <p:nvSpPr>
          <p:cNvPr id="7" name="object 7"/>
          <p:cNvSpPr txBox="1"/>
          <p:nvPr/>
        </p:nvSpPr>
        <p:spPr>
          <a:xfrm>
            <a:off x="9233407" y="1790447"/>
            <a:ext cx="1262380" cy="369332"/>
          </a:xfrm>
          <a:prstGeom prst="rect">
            <a:avLst/>
          </a:prstGeom>
        </p:spPr>
        <p:txBody>
          <a:bodyPr vert="horz" wrap="square" lIns="0" tIns="0" rIns="0" bIns="0" rtlCol="0">
            <a:spAutoFit/>
          </a:bodyPr>
          <a:lstStyle/>
          <a:p>
            <a:pPr marL="12700" marR="0" lvl="0" indent="0" algn="l" defTabSz="914400" rtl="0" eaLnBrk="0" fontAlgn="base" latinLnBrk="0" hangingPunct="0">
              <a:lnSpc>
                <a:spcPct val="100000"/>
              </a:lnSpc>
              <a:spcBef>
                <a:spcPct val="0"/>
              </a:spcBef>
              <a:spcAft>
                <a:spcPct val="0"/>
              </a:spcAft>
              <a:buClrTx/>
              <a:buSzTx/>
              <a:buFontTx/>
              <a:buNone/>
              <a:tabLst/>
              <a:defRPr/>
            </a:pPr>
            <a:r>
              <a:rPr kumimoji="0" sz="2400" b="0" i="0" u="none" strike="noStrike" kern="1200" cap="none" spc="-5" normalizeH="0" baseline="0" noProof="0" dirty="0">
                <a:ln>
                  <a:noFill/>
                </a:ln>
                <a:solidFill>
                  <a:srgbClr val="0033CC"/>
                </a:solidFill>
                <a:effectLst/>
                <a:uLnTx/>
                <a:uFillTx/>
                <a:latin typeface="Arial" panose="020B0604020202020204"/>
                <a:ea typeface="宋体" panose="02010600030101010101" pitchFamily="2" charset="-122"/>
                <a:cs typeface="Arial" panose="020B0604020202020204"/>
              </a:rPr>
              <a:t>Goodbye</a:t>
            </a:r>
            <a:endParaRPr kumimoji="0" sz="2400" b="0" i="0" u="none" strike="noStrike" kern="1200" cap="none" spc="0" normalizeH="0" baseline="0" noProof="0">
              <a:ln>
                <a:noFill/>
              </a:ln>
              <a:solidFill>
                <a:srgbClr val="000000"/>
              </a:solidFill>
              <a:effectLst/>
              <a:uLnTx/>
              <a:uFillTx/>
              <a:latin typeface="Arial" panose="020B0604020202020204"/>
              <a:ea typeface="宋体" panose="02010600030101010101" pitchFamily="2" charset="-122"/>
              <a:cs typeface="Arial" panose="020B0604020202020204"/>
            </a:endParaRPr>
          </a:p>
        </p:txBody>
      </p:sp>
    </p:spTree>
    <p:extLst>
      <p:ext uri="{BB962C8B-B14F-4D97-AF65-F5344CB8AC3E}">
        <p14:creationId xmlns:p14="http://schemas.microsoft.com/office/powerpoint/2010/main" val="433123466"/>
      </p:ext>
    </p:extLst>
  </p:cSld>
  <p:clrMapOvr>
    <a:masterClrMapping/>
  </p:clrMapOvr>
  <p:timing>
    <p:tnLst>
      <p:par>
        <p:cTn id="1" dur="indefinite" restart="never" nodeType="tmRoot"/>
      </p:par>
    </p:tnLst>
  </p:timing>
</p:sld>
</file>

<file path=ppt/theme/theme1.xml><?xml version="1.0" encoding="utf-8"?>
<a:theme xmlns:a="http://schemas.openxmlformats.org/drawingml/2006/main" name="默认设计模板">
  <a:themeElements>
    <a:clrScheme name="默认设计模板 1">
      <a:dk1>
        <a:srgbClr val="000000"/>
      </a:dk1>
      <a:lt1>
        <a:srgbClr val="FFFFFF"/>
      </a:lt1>
      <a:dk2>
        <a:srgbClr val="000000"/>
      </a:dk2>
      <a:lt2>
        <a:srgbClr val="808080"/>
      </a:lt2>
      <a:accent1>
        <a:srgbClr val="A7C6E5"/>
      </a:accent1>
      <a:accent2>
        <a:srgbClr val="333399"/>
      </a:accent2>
      <a:accent3>
        <a:srgbClr val="FFFFFF"/>
      </a:accent3>
      <a:accent4>
        <a:srgbClr val="000000"/>
      </a:accent4>
      <a:accent5>
        <a:srgbClr val="D0DFF0"/>
      </a:accent5>
      <a:accent6>
        <a:srgbClr val="2D2D8A"/>
      </a:accent6>
      <a:hlink>
        <a:srgbClr val="009999"/>
      </a:hlink>
      <a:folHlink>
        <a:srgbClr val="99CC00"/>
      </a:folHlink>
    </a:clrScheme>
    <a:fontScheme name="默认设计模板">
      <a:majorFont>
        <a:latin typeface="Arial"/>
        <a:ea typeface="宋体"/>
        <a:cs typeface=""/>
      </a:majorFont>
      <a:minorFont>
        <a:latin typeface="Arial"/>
        <a:ea typeface="宋体"/>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 typeface="Arial" panose="020B0604020202020204" pitchFamily="34" charset="0"/>
          <a:buNone/>
          <a:tabLst/>
          <a:defRPr kumimoji="0" lang="zh-CN" altLang="zh-CN"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 typeface="Arial" panose="020B0604020202020204" pitchFamily="34" charset="0"/>
          <a:buNone/>
          <a:tabLst/>
          <a:defRPr kumimoji="0" lang="zh-CN" altLang="zh-CN"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lnDef>
  </a:objectDefaults>
  <a:extraClrSchemeLst>
    <a:extraClrScheme>
      <a:clrScheme name="默认设计模板 1">
        <a:dk1>
          <a:srgbClr val="000000"/>
        </a:dk1>
        <a:lt1>
          <a:srgbClr val="FFFFFF"/>
        </a:lt1>
        <a:dk2>
          <a:srgbClr val="000000"/>
        </a:dk2>
        <a:lt2>
          <a:srgbClr val="808080"/>
        </a:lt2>
        <a:accent1>
          <a:srgbClr val="A7C6E5"/>
        </a:accent1>
        <a:accent2>
          <a:srgbClr val="333399"/>
        </a:accent2>
        <a:accent3>
          <a:srgbClr val="FFFFFF"/>
        </a:accent3>
        <a:accent4>
          <a:srgbClr val="000000"/>
        </a:accent4>
        <a:accent5>
          <a:srgbClr val="D0DFF0"/>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808080"/>
        </a:lt2>
        <a:accent1>
          <a:srgbClr val="97CCFF"/>
        </a:accent1>
        <a:accent2>
          <a:srgbClr val="CCCCFF"/>
        </a:accent2>
        <a:accent3>
          <a:srgbClr val="FFFFFF"/>
        </a:accent3>
        <a:accent4>
          <a:srgbClr val="000000"/>
        </a:accent4>
        <a:accent5>
          <a:srgbClr val="C9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默认设计模板">
  <a:themeElements>
    <a:clrScheme name="默认设计模板 1">
      <a:dk1>
        <a:srgbClr val="000000"/>
      </a:dk1>
      <a:lt1>
        <a:srgbClr val="FFFFFF"/>
      </a:lt1>
      <a:dk2>
        <a:srgbClr val="000000"/>
      </a:dk2>
      <a:lt2>
        <a:srgbClr val="808080"/>
      </a:lt2>
      <a:accent1>
        <a:srgbClr val="A7C6E5"/>
      </a:accent1>
      <a:accent2>
        <a:srgbClr val="333399"/>
      </a:accent2>
      <a:accent3>
        <a:srgbClr val="FFFFFF"/>
      </a:accent3>
      <a:accent4>
        <a:srgbClr val="000000"/>
      </a:accent4>
      <a:accent5>
        <a:srgbClr val="D0DFF0"/>
      </a:accent5>
      <a:accent6>
        <a:srgbClr val="2D2D8A"/>
      </a:accent6>
      <a:hlink>
        <a:srgbClr val="009999"/>
      </a:hlink>
      <a:folHlink>
        <a:srgbClr val="99CC00"/>
      </a:folHlink>
    </a:clrScheme>
    <a:fontScheme name="默认设计模板">
      <a:majorFont>
        <a:latin typeface="Arial"/>
        <a:ea typeface="宋体"/>
        <a:cs typeface=""/>
      </a:majorFont>
      <a:minorFont>
        <a:latin typeface="Arial"/>
        <a:ea typeface="宋体"/>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 typeface="Arial" panose="020B0604020202020204" pitchFamily="34" charset="0"/>
          <a:buNone/>
          <a:tabLst/>
          <a:defRPr kumimoji="0" lang="zh-CN" altLang="zh-CN"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 typeface="Arial" panose="020B0604020202020204" pitchFamily="34" charset="0"/>
          <a:buNone/>
          <a:tabLst/>
          <a:defRPr kumimoji="0" lang="zh-CN" altLang="zh-CN"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lnDef>
  </a:objectDefaults>
  <a:extraClrSchemeLst>
    <a:extraClrScheme>
      <a:clrScheme name="默认设计模板 1">
        <a:dk1>
          <a:srgbClr val="000000"/>
        </a:dk1>
        <a:lt1>
          <a:srgbClr val="FFFFFF"/>
        </a:lt1>
        <a:dk2>
          <a:srgbClr val="000000"/>
        </a:dk2>
        <a:lt2>
          <a:srgbClr val="808080"/>
        </a:lt2>
        <a:accent1>
          <a:srgbClr val="A7C6E5"/>
        </a:accent1>
        <a:accent2>
          <a:srgbClr val="333399"/>
        </a:accent2>
        <a:accent3>
          <a:srgbClr val="FFFFFF"/>
        </a:accent3>
        <a:accent4>
          <a:srgbClr val="000000"/>
        </a:accent4>
        <a:accent5>
          <a:srgbClr val="D0DFF0"/>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808080"/>
        </a:lt2>
        <a:accent1>
          <a:srgbClr val="97CCFF"/>
        </a:accent1>
        <a:accent2>
          <a:srgbClr val="CCCCFF"/>
        </a:accent2>
        <a:accent3>
          <a:srgbClr val="FFFFFF"/>
        </a:accent3>
        <a:accent4>
          <a:srgbClr val="000000"/>
        </a:accent4>
        <a:accent5>
          <a:srgbClr val="C9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693</TotalTime>
  <Words>903</Words>
  <Application>Microsoft Macintosh PowerPoint</Application>
  <PresentationFormat>宽屏</PresentationFormat>
  <Paragraphs>406</Paragraphs>
  <Slides>67</Slides>
  <Notes>5</Notes>
  <HiddenSlides>0</HiddenSlides>
  <MMClips>5</MMClips>
  <ScaleCrop>false</ScaleCrop>
  <HeadingPairs>
    <vt:vector size="6" baseType="variant">
      <vt:variant>
        <vt:lpstr>已用的字体</vt:lpstr>
      </vt:variant>
      <vt:variant>
        <vt:i4>22</vt:i4>
      </vt:variant>
      <vt:variant>
        <vt:lpstr>主题</vt:lpstr>
      </vt:variant>
      <vt:variant>
        <vt:i4>4</vt:i4>
      </vt:variant>
      <vt:variant>
        <vt:lpstr>幻灯片标题</vt:lpstr>
      </vt:variant>
      <vt:variant>
        <vt:i4>67</vt:i4>
      </vt:variant>
    </vt:vector>
  </HeadingPairs>
  <TitlesOfParts>
    <vt:vector size="93" baseType="lpstr">
      <vt:lpstr>Brush Script MT</vt:lpstr>
      <vt:lpstr>Calibri</vt:lpstr>
      <vt:lpstr>Calibri Light</vt:lpstr>
      <vt:lpstr>Comic Sans MS</vt:lpstr>
      <vt:lpstr>GB Pinyinok-D</vt:lpstr>
      <vt:lpstr>KaiTi</vt:lpstr>
      <vt:lpstr>SimSun</vt:lpstr>
      <vt:lpstr>SimSun-ExtB</vt:lpstr>
      <vt:lpstr>Times New Roman</vt:lpstr>
      <vt:lpstr>Wingdings</vt:lpstr>
      <vt:lpstr>等线</vt:lpstr>
      <vt:lpstr>黑体</vt:lpstr>
      <vt:lpstr>华文行楷</vt:lpstr>
      <vt:lpstr>华文楷体</vt:lpstr>
      <vt:lpstr>华文细黑</vt:lpstr>
      <vt:lpstr>华文新魏</vt:lpstr>
      <vt:lpstr>楷体_GB2312</vt:lpstr>
      <vt:lpstr>宋体</vt:lpstr>
      <vt:lpstr>微软雅黑</vt:lpstr>
      <vt:lpstr>叶根友特楷简体</vt:lpstr>
      <vt:lpstr>幼圆</vt:lpstr>
      <vt:lpstr>Arial</vt:lpstr>
      <vt:lpstr>默认设计模板</vt:lpstr>
      <vt:lpstr>Office 主题</vt:lpstr>
      <vt:lpstr>1_默认设计模板</vt:lpstr>
      <vt:lpstr>1_Office 主题</vt:lpstr>
      <vt:lpstr>Lesson 2</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拼音（pinyin）</vt:lpstr>
      <vt:lpstr>Chinese Pinyin Introduction</vt:lpstr>
      <vt:lpstr>PowerPoint 演示文稿</vt:lpstr>
      <vt:lpstr>shēngmǔ                声母（initials）</vt:lpstr>
      <vt:lpstr>PowerPoint 演示文稿</vt:lpstr>
      <vt:lpstr>     </vt:lpstr>
      <vt:lpstr>o</vt:lpstr>
      <vt:lpstr>e</vt:lpstr>
      <vt:lpstr>i</vt:lpstr>
      <vt:lpstr>u</vt:lpstr>
      <vt:lpstr>   ü</vt:lpstr>
      <vt:lpstr>复韵母是指由两个或三个元音组成韵母。复韵母共13个：  ɑi ei ɑo ou  哀 欸 熬 欧  ia ie iɑo iou（iu）  呀 耶 腰 忧  uɑ uo uɑi uei（ui）  蛙 窝  歪  威  üe  约 </vt:lpstr>
      <vt:lpstr>Simple Vowels</vt:lpstr>
      <vt:lpstr>PowerPoint 演示文稿</vt:lpstr>
      <vt:lpstr>PowerPoint 演示文稿</vt:lpstr>
      <vt:lpstr>PowerPoint 演示文稿</vt:lpstr>
      <vt:lpstr>PowerPoint 演示文稿</vt:lpstr>
      <vt:lpstr>ai</vt:lpstr>
      <vt:lpstr>ei</vt:lpstr>
      <vt:lpstr>ao</vt:lpstr>
      <vt:lpstr>ou</vt:lpstr>
      <vt:lpstr>ia</vt:lpstr>
      <vt:lpstr>ie</vt:lpstr>
      <vt:lpstr>ua</vt:lpstr>
      <vt:lpstr>uo</vt:lpstr>
      <vt:lpstr>üe </vt:lpstr>
      <vt:lpstr>PowerPoint 演示文稿</vt:lpstr>
      <vt:lpstr> uai </vt:lpstr>
      <vt:lpstr>Uei (ui)</vt:lpstr>
      <vt:lpstr>iao</vt:lpstr>
      <vt:lpstr>iou(iu)</vt:lpstr>
      <vt:lpstr>PowerPoint 演示文稿</vt:lpstr>
      <vt:lpstr>PowerPoint 演示文稿</vt:lpstr>
      <vt:lpstr>an</vt:lpstr>
      <vt:lpstr>en</vt:lpstr>
      <vt:lpstr>in</vt:lpstr>
      <vt:lpstr>ian</vt:lpstr>
      <vt:lpstr>uan</vt:lpstr>
      <vt:lpstr>uen(un)</vt:lpstr>
      <vt:lpstr>Üan Ün</vt:lpstr>
      <vt:lpstr>PowerPoint 演示文稿</vt:lpstr>
      <vt:lpstr>ang</vt:lpstr>
      <vt:lpstr>eng</vt:lpstr>
      <vt:lpstr>ing</vt:lpstr>
      <vt:lpstr>ong</vt:lpstr>
      <vt:lpstr>iang</vt:lpstr>
      <vt:lpstr>uang</vt:lpstr>
      <vt:lpstr>ueng</vt:lpstr>
      <vt:lpstr>iong</vt:lpstr>
      <vt:lpstr>PowerPoint 演示文稿</vt:lpstr>
      <vt:lpstr>er</vt:lpstr>
      <vt:lpstr>shēngdiào                  声调（tones）</vt:lpstr>
      <vt:lpstr>PowerPoint 演示文稿</vt:lpstr>
      <vt:lpstr>PowerPoint 演示文稿</vt:lpstr>
      <vt:lpstr>PowerPoint 演示文稿</vt:lpstr>
      <vt:lpstr>PowerPoint 演示文稿</vt:lpstr>
      <vt:lpstr>PowerPoint 演示文稿</vt:lpstr>
      <vt:lpstr>PowerPoint 演示文稿</vt:lpstr>
      <vt:lpstr>再见！zàijiàn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Chinese class</dc:title>
  <dc:creator>Jia Zou</dc:creator>
  <cp:lastModifiedBy>Microsoft Office 用户</cp:lastModifiedBy>
  <cp:revision>86</cp:revision>
  <dcterms:created xsi:type="dcterms:W3CDTF">2019-08-12T18:05:23Z</dcterms:created>
  <dcterms:modified xsi:type="dcterms:W3CDTF">2020-05-28T10:05:04Z</dcterms:modified>
</cp:coreProperties>
</file>