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3" r:id="rId5"/>
    <p:sldId id="264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7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73233" y="558161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967451" y="2867180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0992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(1)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25103" y="948607"/>
            <a:ext cx="185151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2021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363788" y="1273747"/>
            <a:ext cx="126767" cy="15934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79648" y="4159674"/>
            <a:ext cx="251031" cy="11004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>
            <a:cxnSpLocks/>
          </p:cNvCxnSpPr>
          <p:nvPr/>
        </p:nvCxnSpPr>
        <p:spPr>
          <a:xfrm>
            <a:off x="3087981" y="1755547"/>
            <a:ext cx="226280" cy="14007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52917" y="2990483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CAF39D98-FCA3-4879-B7E3-ED8E3D6A12A0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 (3)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CDD448F-79E3-438C-9D23-5A01FE0D0B63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02830" y="2360485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73233" y="558161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36956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(1)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745495" y="30418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Databases and Application 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64568" y="3290660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2021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953118" y="1814840"/>
            <a:ext cx="71808" cy="12270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443954" cy="20332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490555" y="1333209"/>
            <a:ext cx="37726" cy="1533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75591" y="4095324"/>
            <a:ext cx="355088" cy="11648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7934670" y="1221480"/>
            <a:ext cx="1318781" cy="20408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>
            <a:off x="8116076" y="1070968"/>
            <a:ext cx="2570629" cy="21552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41852" y="3073864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C87083B-BBAB-47D8-92F0-95DBDE71D194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D310543-8D49-4309-A571-EC8882E74E0B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 (3)</a:t>
            </a:r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9513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579143" y="642300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8" y="579275"/>
            <a:ext cx="3090302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r>
              <a:rPr lang="en-GB" dirty="0"/>
              <a:t>Fundamentals (1)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78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2021 Starters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867497" cy="1531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Box 42"/>
          <p:cNvSpPr txBox="1"/>
          <p:nvPr/>
        </p:nvSpPr>
        <p:spPr>
          <a:xfrm>
            <a:off x="1312" y="3029740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AF4484A-0961-4521-9650-3C9D19B8C072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50C66EA-5B1E-4FCD-81EA-CA4B52AB2887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 (3)</a:t>
            </a:r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40850" y="585676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96459" y="259185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948796" y="277017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</a:t>
            </a:r>
          </a:p>
          <a:p>
            <a:pPr algn="ctr"/>
            <a:r>
              <a:rPr lang="en-GB" dirty="0"/>
              <a:t>Architecture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82855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6" y="555218"/>
            <a:ext cx="1819844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(1)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88814" y="828570"/>
            <a:ext cx="17970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694234" y="86548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14215" y="3275061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Object Oriented</a:t>
            </a:r>
          </a:p>
          <a:p>
            <a:pPr algn="ctr"/>
            <a:r>
              <a:rPr lang="en-GB" dirty="0"/>
              <a:t>Programming and</a:t>
            </a:r>
          </a:p>
          <a:p>
            <a:pPr algn="ctr"/>
            <a:r>
              <a:rPr lang="en-GB" dirty="0"/>
              <a:t>Algorithms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57036" y="3011946"/>
            <a:ext cx="228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</a:t>
            </a:r>
          </a:p>
          <a:p>
            <a:pPr algn="ctr"/>
            <a:r>
              <a:rPr lang="en-GB" dirty="0"/>
              <a:t>Application Development</a:t>
            </a:r>
          </a:p>
          <a:p>
            <a:pPr algn="ctr"/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Software Development Sept 2021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21306" cy="19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77829" y="1959495"/>
            <a:ext cx="325712" cy="999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7817764" y="1478548"/>
            <a:ext cx="1026976" cy="15333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355565" cy="13528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354862" y="1273747"/>
            <a:ext cx="8926" cy="1208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508549" y="1536471"/>
            <a:ext cx="591322" cy="1068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6541480" y="5776027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Cloud-Based Web Services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714024" y="5148530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</a:t>
            </a:r>
          </a:p>
          <a:p>
            <a:pPr algn="ctr"/>
            <a:r>
              <a:rPr lang="en-GB" dirty="0"/>
              <a:t>Principles and </a:t>
            </a:r>
          </a:p>
          <a:p>
            <a:pPr algn="ctr"/>
            <a:r>
              <a:rPr lang="en-GB" dirty="0"/>
              <a:t>Practice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498815" y="488710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9019685" y="4043102"/>
            <a:ext cx="291149" cy="1732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57215" y="4180904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>
            <a:off x="7135089" y="3522244"/>
            <a:ext cx="71173" cy="1211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663800" y="3287066"/>
            <a:ext cx="963943" cy="2572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19865" y="1273747"/>
            <a:ext cx="469910" cy="1474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11636" y="3083413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14FABE5-A903-4463-AC37-2A04A80157EF}"/>
              </a:ext>
            </a:extLst>
          </p:cNvPr>
          <p:cNvSpPr txBox="1"/>
          <p:nvPr/>
        </p:nvSpPr>
        <p:spPr>
          <a:xfrm>
            <a:off x="9737617" y="1225606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B2126B26-180D-4B46-B562-FF4D03395A27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 (3)</a:t>
            </a:r>
          </a:p>
        </p:txBody>
      </p:sp>
    </p:spTree>
    <p:extLst>
      <p:ext uri="{BB962C8B-B14F-4D97-AF65-F5344CB8AC3E}">
        <p14:creationId xmlns:p14="http://schemas.microsoft.com/office/powerpoint/2010/main" val="1227062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40850" y="585676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96459" y="259185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948796" y="277017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</a:t>
            </a:r>
          </a:p>
          <a:p>
            <a:pPr algn="ctr"/>
            <a:r>
              <a:rPr lang="en-GB" dirty="0"/>
              <a:t>Architecture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80574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6" y="555218"/>
            <a:ext cx="1819844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(1)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88814" y="828570"/>
            <a:ext cx="17970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694234" y="86548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14215" y="3275061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</a:t>
            </a:r>
          </a:p>
          <a:p>
            <a:pPr algn="ctr"/>
            <a:r>
              <a:rPr lang="en-GB" dirty="0"/>
              <a:t>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57036" y="301194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</a:t>
            </a:r>
          </a:p>
          <a:p>
            <a:pPr algn="ctr"/>
            <a:r>
              <a:rPr lang="en-GB" dirty="0"/>
              <a:t>Networking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Computing Sept 2021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21306" cy="19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77829" y="1959495"/>
            <a:ext cx="325712" cy="999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7817764" y="1478548"/>
            <a:ext cx="1026976" cy="15333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355565" cy="13528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354862" y="1273747"/>
            <a:ext cx="8926" cy="1208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508549" y="1536471"/>
            <a:ext cx="591322" cy="1068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6541480" y="5776027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Cloud Computing Administration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714024" y="5148530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Switching, Routing</a:t>
            </a:r>
          </a:p>
          <a:p>
            <a:pPr algn="ctr"/>
            <a:r>
              <a:rPr lang="en-GB" dirty="0"/>
              <a:t>and Wireless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498815" y="488710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9019685" y="4043102"/>
            <a:ext cx="291149" cy="1732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57215" y="4180904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>
            <a:off x="7135089" y="3522244"/>
            <a:ext cx="71173" cy="1211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663800" y="3287066"/>
            <a:ext cx="963943" cy="2572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19865" y="1273747"/>
            <a:ext cx="469910" cy="1474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72966" y="3057918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2F45B8E6-18DE-4ABE-AD0B-5D5891434ACC}"/>
              </a:ext>
            </a:extLst>
          </p:cNvPr>
          <p:cNvSpPr txBox="1"/>
          <p:nvPr/>
        </p:nvSpPr>
        <p:spPr>
          <a:xfrm>
            <a:off x="9735336" y="1190569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4624EFB-0438-44CC-BAB8-E762DE68A1B0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 (3)</a:t>
            </a:r>
          </a:p>
        </p:txBody>
      </p:sp>
    </p:spTree>
    <p:extLst>
      <p:ext uri="{BB962C8B-B14F-4D97-AF65-F5344CB8AC3E}">
        <p14:creationId xmlns:p14="http://schemas.microsoft.com/office/powerpoint/2010/main" val="1785038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409</TotalTime>
  <Words>534</Words>
  <Application>Microsoft Office PowerPoint</Application>
  <PresentationFormat>Widescreen</PresentationFormat>
  <Paragraphs>193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42</cp:revision>
  <dcterms:created xsi:type="dcterms:W3CDTF">2020-07-15T14:48:17Z</dcterms:created>
  <dcterms:modified xsi:type="dcterms:W3CDTF">2021-07-28T14:16:35Z</dcterms:modified>
</cp:coreProperties>
</file>