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8" r:id="rId4"/>
    <p:sldId id="259" r:id="rId5"/>
    <p:sldId id="260" r:id="rId6"/>
    <p:sldId id="261" r:id="rId7"/>
    <p:sldId id="262" r:id="rId8"/>
    <p:sldId id="263" r:id="rId9"/>
    <p:sldId id="265" r:id="rId10"/>
    <p:sldId id="266" r:id="rId11"/>
    <p:sldId id="268" r:id="rId12"/>
    <p:sldId id="271"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51C879-E314-0FE3-4311-D16E29788E89}" v="4303" dt="2025-10-07T14:21:09.853"/>
    <p1510:client id="{DD22FC4A-FCE8-C23E-20EE-1DDB9191E6BF}" v="554" dt="2025-10-07T15:58:46.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waine Blake (2335517)" userId="S::2335517@student.uwtsd.ac.uk::91fa3540-2759-4b85-94a4-8a8f6b93fae6" providerId="AD" clId="Web-{7651C879-E314-0FE3-4311-D16E29788E89}"/>
    <pc:docChg chg="addSld delSld modSld">
      <pc:chgData name="Aswaine Blake (2335517)" userId="S::2335517@student.uwtsd.ac.uk::91fa3540-2759-4b85-94a4-8a8f6b93fae6" providerId="AD" clId="Web-{7651C879-E314-0FE3-4311-D16E29788E89}" dt="2025-10-07T14:21:08.072" v="4243" actId="20577"/>
      <pc:docMkLst>
        <pc:docMk/>
      </pc:docMkLst>
      <pc:sldChg chg="modSp">
        <pc:chgData name="Aswaine Blake (2335517)" userId="S::2335517@student.uwtsd.ac.uk::91fa3540-2759-4b85-94a4-8a8f6b93fae6" providerId="AD" clId="Web-{7651C879-E314-0FE3-4311-D16E29788E89}" dt="2025-10-03T15:10:29.315" v="1670" actId="20577"/>
        <pc:sldMkLst>
          <pc:docMk/>
          <pc:sldMk cId="3225442604" sldId="257"/>
        </pc:sldMkLst>
        <pc:spChg chg="mod">
          <ac:chgData name="Aswaine Blake (2335517)" userId="S::2335517@student.uwtsd.ac.uk::91fa3540-2759-4b85-94a4-8a8f6b93fae6" providerId="AD" clId="Web-{7651C879-E314-0FE3-4311-D16E29788E89}" dt="2025-10-03T15:10:29.315" v="1670" actId="20577"/>
          <ac:spMkLst>
            <pc:docMk/>
            <pc:sldMk cId="3225442604" sldId="257"/>
            <ac:spMk id="3" creationId="{55D9E504-232E-1F28-225E-C4A6B39ED939}"/>
          </ac:spMkLst>
        </pc:spChg>
      </pc:sldChg>
      <pc:sldChg chg="addSp modSp mod setBg">
        <pc:chgData name="Aswaine Blake (2335517)" userId="S::2335517@student.uwtsd.ac.uk::91fa3540-2759-4b85-94a4-8a8f6b93fae6" providerId="AD" clId="Web-{7651C879-E314-0FE3-4311-D16E29788E89}" dt="2025-09-30T14:56:05.055" v="27" actId="20577"/>
        <pc:sldMkLst>
          <pc:docMk/>
          <pc:sldMk cId="1218629251" sldId="258"/>
        </pc:sldMkLst>
        <pc:spChg chg="mod">
          <ac:chgData name="Aswaine Blake (2335517)" userId="S::2335517@student.uwtsd.ac.uk::91fa3540-2759-4b85-94a4-8a8f6b93fae6" providerId="AD" clId="Web-{7651C879-E314-0FE3-4311-D16E29788E89}" dt="2025-09-30T14:55:29.132" v="3"/>
          <ac:spMkLst>
            <pc:docMk/>
            <pc:sldMk cId="1218629251" sldId="258"/>
            <ac:spMk id="2" creationId="{9BC0EBE8-84A4-AAF0-AA85-06A88E33A94E}"/>
          </ac:spMkLst>
        </pc:spChg>
        <pc:spChg chg="mod">
          <ac:chgData name="Aswaine Blake (2335517)" userId="S::2335517@student.uwtsd.ac.uk::91fa3540-2759-4b85-94a4-8a8f6b93fae6" providerId="AD" clId="Web-{7651C879-E314-0FE3-4311-D16E29788E89}" dt="2025-09-30T14:56:05.055" v="27" actId="20577"/>
          <ac:spMkLst>
            <pc:docMk/>
            <pc:sldMk cId="1218629251" sldId="258"/>
            <ac:spMk id="3" creationId="{681B6DD3-A539-3B60-6145-1C9D6C29D433}"/>
          </ac:spMkLst>
        </pc:spChg>
        <pc:spChg chg="add">
          <ac:chgData name="Aswaine Blake (2335517)" userId="S::2335517@student.uwtsd.ac.uk::91fa3540-2759-4b85-94a4-8a8f6b93fae6" providerId="AD" clId="Web-{7651C879-E314-0FE3-4311-D16E29788E89}" dt="2025-09-30T14:55:29.132" v="3"/>
          <ac:spMkLst>
            <pc:docMk/>
            <pc:sldMk cId="1218629251" sldId="258"/>
            <ac:spMk id="9" creationId="{8354E4A1-6024-4D18-89EA-EB7EF53D340F}"/>
          </ac:spMkLst>
        </pc:spChg>
        <pc:spChg chg="add">
          <ac:chgData name="Aswaine Blake (2335517)" userId="S::2335517@student.uwtsd.ac.uk::91fa3540-2759-4b85-94a4-8a8f6b93fae6" providerId="AD" clId="Web-{7651C879-E314-0FE3-4311-D16E29788E89}" dt="2025-09-30T14:55:29.132" v="3"/>
          <ac:spMkLst>
            <pc:docMk/>
            <pc:sldMk cId="1218629251" sldId="258"/>
            <ac:spMk id="11" creationId="{184965AF-C953-45C8-BD68-12F8B58810A6}"/>
          </ac:spMkLst>
        </pc:spChg>
        <pc:spChg chg="add">
          <ac:chgData name="Aswaine Blake (2335517)" userId="S::2335517@student.uwtsd.ac.uk::91fa3540-2759-4b85-94a4-8a8f6b93fae6" providerId="AD" clId="Web-{7651C879-E314-0FE3-4311-D16E29788E89}" dt="2025-09-30T14:55:29.132" v="3"/>
          <ac:spMkLst>
            <pc:docMk/>
            <pc:sldMk cId="1218629251" sldId="258"/>
            <ac:spMk id="13" creationId="{2DECE677-C1FD-4829-8D4A-3C19A04A3659}"/>
          </ac:spMkLst>
        </pc:spChg>
        <pc:picChg chg="add mod">
          <ac:chgData name="Aswaine Blake (2335517)" userId="S::2335517@student.uwtsd.ac.uk::91fa3540-2759-4b85-94a4-8a8f6b93fae6" providerId="AD" clId="Web-{7651C879-E314-0FE3-4311-D16E29788E89}" dt="2025-09-30T14:55:29.132" v="3"/>
          <ac:picMkLst>
            <pc:docMk/>
            <pc:sldMk cId="1218629251" sldId="258"/>
            <ac:picMk id="4" creationId="{4CCF9DDF-4037-DE8A-0B11-889FD561AD83}"/>
          </ac:picMkLst>
        </pc:picChg>
      </pc:sldChg>
      <pc:sldChg chg="modSp new">
        <pc:chgData name="Aswaine Blake (2335517)" userId="S::2335517@student.uwtsd.ac.uk::91fa3540-2759-4b85-94a4-8a8f6b93fae6" providerId="AD" clId="Web-{7651C879-E314-0FE3-4311-D16E29788E89}" dt="2025-10-01T16:36:39.819" v="623" actId="20577"/>
        <pc:sldMkLst>
          <pc:docMk/>
          <pc:sldMk cId="236774336" sldId="259"/>
        </pc:sldMkLst>
        <pc:spChg chg="mod">
          <ac:chgData name="Aswaine Blake (2335517)" userId="S::2335517@student.uwtsd.ac.uk::91fa3540-2759-4b85-94a4-8a8f6b93fae6" providerId="AD" clId="Web-{7651C879-E314-0FE3-4311-D16E29788E89}" dt="2025-09-30T14:57:46.415" v="39" actId="20577"/>
          <ac:spMkLst>
            <pc:docMk/>
            <pc:sldMk cId="236774336" sldId="259"/>
            <ac:spMk id="2" creationId="{B85F7CC1-7E32-2E32-33F4-F9073FD4C9DC}"/>
          </ac:spMkLst>
        </pc:spChg>
        <pc:spChg chg="mod">
          <ac:chgData name="Aswaine Blake (2335517)" userId="S::2335517@student.uwtsd.ac.uk::91fa3540-2759-4b85-94a4-8a8f6b93fae6" providerId="AD" clId="Web-{7651C879-E314-0FE3-4311-D16E29788E89}" dt="2025-10-01T16:36:39.819" v="623" actId="20577"/>
          <ac:spMkLst>
            <pc:docMk/>
            <pc:sldMk cId="236774336" sldId="259"/>
            <ac:spMk id="3" creationId="{42049A4E-BA47-648D-633F-7B46EA111B9F}"/>
          </ac:spMkLst>
        </pc:spChg>
      </pc:sldChg>
      <pc:sldChg chg="addSp modSp new mod setBg">
        <pc:chgData name="Aswaine Blake (2335517)" userId="S::2335517@student.uwtsd.ac.uk::91fa3540-2759-4b85-94a4-8a8f6b93fae6" providerId="AD" clId="Web-{7651C879-E314-0FE3-4311-D16E29788E89}" dt="2025-10-01T16:35:07.192" v="616"/>
        <pc:sldMkLst>
          <pc:docMk/>
          <pc:sldMk cId="1315646310" sldId="260"/>
        </pc:sldMkLst>
        <pc:spChg chg="mod">
          <ac:chgData name="Aswaine Blake (2335517)" userId="S::2335517@student.uwtsd.ac.uk::91fa3540-2759-4b85-94a4-8a8f6b93fae6" providerId="AD" clId="Web-{7651C879-E314-0FE3-4311-D16E29788E89}" dt="2025-10-01T16:35:07.192" v="616"/>
          <ac:spMkLst>
            <pc:docMk/>
            <pc:sldMk cId="1315646310" sldId="260"/>
            <ac:spMk id="2" creationId="{EC9EEEBA-1ED3-67DE-08C6-FED5E9D4AF78}"/>
          </ac:spMkLst>
        </pc:spChg>
        <pc:spChg chg="mod">
          <ac:chgData name="Aswaine Blake (2335517)" userId="S::2335517@student.uwtsd.ac.uk::91fa3540-2759-4b85-94a4-8a8f6b93fae6" providerId="AD" clId="Web-{7651C879-E314-0FE3-4311-D16E29788E89}" dt="2025-10-01T16:35:07.192" v="616"/>
          <ac:spMkLst>
            <pc:docMk/>
            <pc:sldMk cId="1315646310" sldId="260"/>
            <ac:spMk id="3" creationId="{D8CD1764-B9ED-996B-A9AD-D7F938A5DFED}"/>
          </ac:spMkLst>
        </pc:spChg>
        <pc:spChg chg="add">
          <ac:chgData name="Aswaine Blake (2335517)" userId="S::2335517@student.uwtsd.ac.uk::91fa3540-2759-4b85-94a4-8a8f6b93fae6" providerId="AD" clId="Web-{7651C879-E314-0FE3-4311-D16E29788E89}" dt="2025-10-01T16:35:07.192" v="616"/>
          <ac:spMkLst>
            <pc:docMk/>
            <pc:sldMk cId="1315646310" sldId="260"/>
            <ac:spMk id="9" creationId="{6ACA6F80-D392-A64E-3CF8-F28F1CCEE67B}"/>
          </ac:spMkLst>
        </pc:spChg>
        <pc:spChg chg="add">
          <ac:chgData name="Aswaine Blake (2335517)" userId="S::2335517@student.uwtsd.ac.uk::91fa3540-2759-4b85-94a4-8a8f6b93fae6" providerId="AD" clId="Web-{7651C879-E314-0FE3-4311-D16E29788E89}" dt="2025-10-01T16:35:07.192" v="616"/>
          <ac:spMkLst>
            <pc:docMk/>
            <pc:sldMk cId="1315646310" sldId="260"/>
            <ac:spMk id="11" creationId="{10D333AB-F4DE-C9A2-99A5-DC0AD7DE7AAD}"/>
          </ac:spMkLst>
        </pc:spChg>
        <pc:picChg chg="add mod ord">
          <ac:chgData name="Aswaine Blake (2335517)" userId="S::2335517@student.uwtsd.ac.uk::91fa3540-2759-4b85-94a4-8a8f6b93fae6" providerId="AD" clId="Web-{7651C879-E314-0FE3-4311-D16E29788E89}" dt="2025-10-01T16:35:07.192" v="616"/>
          <ac:picMkLst>
            <pc:docMk/>
            <pc:sldMk cId="1315646310" sldId="260"/>
            <ac:picMk id="4" creationId="{2AD8FB41-8C7C-8B9A-F2C4-F1C6C498E153}"/>
          </ac:picMkLst>
        </pc:picChg>
      </pc:sldChg>
      <pc:sldChg chg="modSp new">
        <pc:chgData name="Aswaine Blake (2335517)" userId="S::2335517@student.uwtsd.ac.uk::91fa3540-2759-4b85-94a4-8a8f6b93fae6" providerId="AD" clId="Web-{7651C879-E314-0FE3-4311-D16E29788E89}" dt="2025-10-01T16:26:19.951" v="596" actId="20577"/>
        <pc:sldMkLst>
          <pc:docMk/>
          <pc:sldMk cId="2159343422" sldId="261"/>
        </pc:sldMkLst>
        <pc:spChg chg="mod">
          <ac:chgData name="Aswaine Blake (2335517)" userId="S::2335517@student.uwtsd.ac.uk::91fa3540-2759-4b85-94a4-8a8f6b93fae6" providerId="AD" clId="Web-{7651C879-E314-0FE3-4311-D16E29788E89}" dt="2025-10-01T16:21:32.491" v="417" actId="20577"/>
          <ac:spMkLst>
            <pc:docMk/>
            <pc:sldMk cId="2159343422" sldId="261"/>
            <ac:spMk id="2" creationId="{0A072313-61B1-24CF-1DB3-23D749A30970}"/>
          </ac:spMkLst>
        </pc:spChg>
        <pc:spChg chg="mod">
          <ac:chgData name="Aswaine Blake (2335517)" userId="S::2335517@student.uwtsd.ac.uk::91fa3540-2759-4b85-94a4-8a8f6b93fae6" providerId="AD" clId="Web-{7651C879-E314-0FE3-4311-D16E29788E89}" dt="2025-10-01T16:26:19.951" v="596" actId="20577"/>
          <ac:spMkLst>
            <pc:docMk/>
            <pc:sldMk cId="2159343422" sldId="261"/>
            <ac:spMk id="3" creationId="{95F7F86A-6923-2189-5840-2340FC6CD862}"/>
          </ac:spMkLst>
        </pc:spChg>
      </pc:sldChg>
      <pc:sldChg chg="addSp modSp new mod setBg">
        <pc:chgData name="Aswaine Blake (2335517)" userId="S::2335517@student.uwtsd.ac.uk::91fa3540-2759-4b85-94a4-8a8f6b93fae6" providerId="AD" clId="Web-{7651C879-E314-0FE3-4311-D16E29788E89}" dt="2025-10-03T14:46:48.161" v="1645" actId="20577"/>
        <pc:sldMkLst>
          <pc:docMk/>
          <pc:sldMk cId="877844205" sldId="262"/>
        </pc:sldMkLst>
        <pc:spChg chg="mod">
          <ac:chgData name="Aswaine Blake (2335517)" userId="S::2335517@student.uwtsd.ac.uk::91fa3540-2759-4b85-94a4-8a8f6b93fae6" providerId="AD" clId="Web-{7651C879-E314-0FE3-4311-D16E29788E89}" dt="2025-10-01T16:31:17.671" v="613" actId="20577"/>
          <ac:spMkLst>
            <pc:docMk/>
            <pc:sldMk cId="877844205" sldId="262"/>
            <ac:spMk id="2" creationId="{037834F0-BCC8-B269-0BCD-4FA063C9A4BF}"/>
          </ac:spMkLst>
        </pc:spChg>
        <pc:spChg chg="mod">
          <ac:chgData name="Aswaine Blake (2335517)" userId="S::2335517@student.uwtsd.ac.uk::91fa3540-2759-4b85-94a4-8a8f6b93fae6" providerId="AD" clId="Web-{7651C879-E314-0FE3-4311-D16E29788E89}" dt="2025-10-03T14:46:48.161" v="1645" actId="20577"/>
          <ac:spMkLst>
            <pc:docMk/>
            <pc:sldMk cId="877844205" sldId="262"/>
            <ac:spMk id="3" creationId="{61C2034D-C3D3-989D-05F2-BCFFC8661F4B}"/>
          </ac:spMkLst>
        </pc:spChg>
        <pc:spChg chg="add">
          <ac:chgData name="Aswaine Blake (2335517)" userId="S::2335517@student.uwtsd.ac.uk::91fa3540-2759-4b85-94a4-8a8f6b93fae6" providerId="AD" clId="Web-{7651C879-E314-0FE3-4311-D16E29788E89}" dt="2025-10-01T16:30:49.201" v="605"/>
          <ac:spMkLst>
            <pc:docMk/>
            <pc:sldMk cId="877844205" sldId="262"/>
            <ac:spMk id="8" creationId="{9F74EBBD-8E06-4E83-B0A2-75BB23875FAA}"/>
          </ac:spMkLst>
        </pc:spChg>
        <pc:spChg chg="add">
          <ac:chgData name="Aswaine Blake (2335517)" userId="S::2335517@student.uwtsd.ac.uk::91fa3540-2759-4b85-94a4-8a8f6b93fae6" providerId="AD" clId="Web-{7651C879-E314-0FE3-4311-D16E29788E89}" dt="2025-10-01T16:30:49.201" v="605"/>
          <ac:spMkLst>
            <pc:docMk/>
            <pc:sldMk cId="877844205" sldId="262"/>
            <ac:spMk id="10" creationId="{760CCE1B-689A-4430-B79E-977B226F310F}"/>
          </ac:spMkLst>
        </pc:spChg>
        <pc:spChg chg="add">
          <ac:chgData name="Aswaine Blake (2335517)" userId="S::2335517@student.uwtsd.ac.uk::91fa3540-2759-4b85-94a4-8a8f6b93fae6" providerId="AD" clId="Web-{7651C879-E314-0FE3-4311-D16E29788E89}" dt="2025-10-01T16:30:49.201" v="605"/>
          <ac:spMkLst>
            <pc:docMk/>
            <pc:sldMk cId="877844205" sldId="262"/>
            <ac:spMk id="12" creationId="{7DDC33EC-086D-4551-A7B9-520718C13923}"/>
          </ac:spMkLst>
        </pc:spChg>
        <pc:spChg chg="add">
          <ac:chgData name="Aswaine Blake (2335517)" userId="S::2335517@student.uwtsd.ac.uk::91fa3540-2759-4b85-94a4-8a8f6b93fae6" providerId="AD" clId="Web-{7651C879-E314-0FE3-4311-D16E29788E89}" dt="2025-10-01T16:30:49.201" v="605"/>
          <ac:spMkLst>
            <pc:docMk/>
            <pc:sldMk cId="877844205" sldId="262"/>
            <ac:spMk id="14" creationId="{CE6E1EF9-BCA8-4087-A0A6-3B1D576DE352}"/>
          </ac:spMkLst>
        </pc:spChg>
      </pc:sldChg>
      <pc:sldChg chg="addSp modSp new mod setBg">
        <pc:chgData name="Aswaine Blake (2335517)" userId="S::2335517@student.uwtsd.ac.uk::91fa3540-2759-4b85-94a4-8a8f6b93fae6" providerId="AD" clId="Web-{7651C879-E314-0FE3-4311-D16E29788E89}" dt="2025-10-03T13:51:07.535" v="1130" actId="20577"/>
        <pc:sldMkLst>
          <pc:docMk/>
          <pc:sldMk cId="1379726786" sldId="263"/>
        </pc:sldMkLst>
        <pc:spChg chg="mod">
          <ac:chgData name="Aswaine Blake (2335517)" userId="S::2335517@student.uwtsd.ac.uk::91fa3540-2759-4b85-94a4-8a8f6b93fae6" providerId="AD" clId="Web-{7651C879-E314-0FE3-4311-D16E29788E89}" dt="2025-10-01T17:49:55.919" v="912" actId="20577"/>
          <ac:spMkLst>
            <pc:docMk/>
            <pc:sldMk cId="1379726786" sldId="263"/>
            <ac:spMk id="2" creationId="{6BA39FE4-9FEC-82E1-2F4B-C04F6A100DE5}"/>
          </ac:spMkLst>
        </pc:spChg>
        <pc:spChg chg="mod">
          <ac:chgData name="Aswaine Blake (2335517)" userId="S::2335517@student.uwtsd.ac.uk::91fa3540-2759-4b85-94a4-8a8f6b93fae6" providerId="AD" clId="Web-{7651C879-E314-0FE3-4311-D16E29788E89}" dt="2025-10-03T13:51:07.535" v="1130" actId="20577"/>
          <ac:spMkLst>
            <pc:docMk/>
            <pc:sldMk cId="1379726786" sldId="263"/>
            <ac:spMk id="3" creationId="{82CA9BD4-D4BA-A68B-CC22-E21C7923F567}"/>
          </ac:spMkLst>
        </pc:spChg>
        <pc:spChg chg="add">
          <ac:chgData name="Aswaine Blake (2335517)" userId="S::2335517@student.uwtsd.ac.uk::91fa3540-2759-4b85-94a4-8a8f6b93fae6" providerId="AD" clId="Web-{7651C879-E314-0FE3-4311-D16E29788E89}" dt="2025-10-01T17:49:42.700" v="908"/>
          <ac:spMkLst>
            <pc:docMk/>
            <pc:sldMk cId="1379726786" sldId="263"/>
            <ac:spMk id="8" creationId="{9F74EBBD-8E06-4E83-B0A2-75BB23875FAA}"/>
          </ac:spMkLst>
        </pc:spChg>
        <pc:spChg chg="add">
          <ac:chgData name="Aswaine Blake (2335517)" userId="S::2335517@student.uwtsd.ac.uk::91fa3540-2759-4b85-94a4-8a8f6b93fae6" providerId="AD" clId="Web-{7651C879-E314-0FE3-4311-D16E29788E89}" dt="2025-10-01T17:49:42.700" v="908"/>
          <ac:spMkLst>
            <pc:docMk/>
            <pc:sldMk cId="1379726786" sldId="263"/>
            <ac:spMk id="10" creationId="{760CCE1B-689A-4430-B79E-977B226F310F}"/>
          </ac:spMkLst>
        </pc:spChg>
        <pc:spChg chg="add">
          <ac:chgData name="Aswaine Blake (2335517)" userId="S::2335517@student.uwtsd.ac.uk::91fa3540-2759-4b85-94a4-8a8f6b93fae6" providerId="AD" clId="Web-{7651C879-E314-0FE3-4311-D16E29788E89}" dt="2025-10-01T17:49:42.700" v="908"/>
          <ac:spMkLst>
            <pc:docMk/>
            <pc:sldMk cId="1379726786" sldId="263"/>
            <ac:spMk id="12" creationId="{7DDC33EC-086D-4551-A7B9-520718C13923}"/>
          </ac:spMkLst>
        </pc:spChg>
        <pc:spChg chg="add">
          <ac:chgData name="Aswaine Blake (2335517)" userId="S::2335517@student.uwtsd.ac.uk::91fa3540-2759-4b85-94a4-8a8f6b93fae6" providerId="AD" clId="Web-{7651C879-E314-0FE3-4311-D16E29788E89}" dt="2025-10-01T17:49:42.700" v="908"/>
          <ac:spMkLst>
            <pc:docMk/>
            <pc:sldMk cId="1379726786" sldId="263"/>
            <ac:spMk id="14" creationId="{CE6E1EF9-BCA8-4087-A0A6-3B1D576DE352}"/>
          </ac:spMkLst>
        </pc:spChg>
      </pc:sldChg>
      <pc:sldChg chg="addSp modSp new mod setBg">
        <pc:chgData name="Aswaine Blake (2335517)" userId="S::2335517@student.uwtsd.ac.uk::91fa3540-2759-4b85-94a4-8a8f6b93fae6" providerId="AD" clId="Web-{7651C879-E314-0FE3-4311-D16E29788E89}" dt="2025-10-03T14:45:35.013" v="1642" actId="20577"/>
        <pc:sldMkLst>
          <pc:docMk/>
          <pc:sldMk cId="306515907" sldId="265"/>
        </pc:sldMkLst>
        <pc:spChg chg="mod">
          <ac:chgData name="Aswaine Blake (2335517)" userId="S::2335517@student.uwtsd.ac.uk::91fa3540-2759-4b85-94a4-8a8f6b93fae6" providerId="AD" clId="Web-{7651C879-E314-0FE3-4311-D16E29788E89}" dt="2025-10-03T13:56:09.982" v="1352" actId="14100"/>
          <ac:spMkLst>
            <pc:docMk/>
            <pc:sldMk cId="306515907" sldId="265"/>
            <ac:spMk id="2" creationId="{5C682598-20D5-E9FF-01E7-6540F964F3C3}"/>
          </ac:spMkLst>
        </pc:spChg>
        <pc:spChg chg="mod">
          <ac:chgData name="Aswaine Blake (2335517)" userId="S::2335517@student.uwtsd.ac.uk::91fa3540-2759-4b85-94a4-8a8f6b93fae6" providerId="AD" clId="Web-{7651C879-E314-0FE3-4311-D16E29788E89}" dt="2025-10-03T14:45:35.013" v="1642" actId="20577"/>
          <ac:spMkLst>
            <pc:docMk/>
            <pc:sldMk cId="306515907" sldId="265"/>
            <ac:spMk id="3" creationId="{CDF332F9-9466-96AE-A3A7-C8566E675629}"/>
          </ac:spMkLst>
        </pc:spChg>
        <pc:spChg chg="add">
          <ac:chgData name="Aswaine Blake (2335517)" userId="S::2335517@student.uwtsd.ac.uk::91fa3540-2759-4b85-94a4-8a8f6b93fae6" providerId="AD" clId="Web-{7651C879-E314-0FE3-4311-D16E29788E89}" dt="2025-10-03T13:55:36.262" v="1332"/>
          <ac:spMkLst>
            <pc:docMk/>
            <pc:sldMk cId="306515907" sldId="265"/>
            <ac:spMk id="8" creationId="{9F74EBBD-8E06-4E83-B0A2-75BB23875FAA}"/>
          </ac:spMkLst>
        </pc:spChg>
        <pc:spChg chg="add">
          <ac:chgData name="Aswaine Blake (2335517)" userId="S::2335517@student.uwtsd.ac.uk::91fa3540-2759-4b85-94a4-8a8f6b93fae6" providerId="AD" clId="Web-{7651C879-E314-0FE3-4311-D16E29788E89}" dt="2025-10-03T13:55:36.262" v="1332"/>
          <ac:spMkLst>
            <pc:docMk/>
            <pc:sldMk cId="306515907" sldId="265"/>
            <ac:spMk id="10" creationId="{760CCE1B-689A-4430-B79E-977B226F310F}"/>
          </ac:spMkLst>
        </pc:spChg>
        <pc:spChg chg="add">
          <ac:chgData name="Aswaine Blake (2335517)" userId="S::2335517@student.uwtsd.ac.uk::91fa3540-2759-4b85-94a4-8a8f6b93fae6" providerId="AD" clId="Web-{7651C879-E314-0FE3-4311-D16E29788E89}" dt="2025-10-03T13:55:36.262" v="1332"/>
          <ac:spMkLst>
            <pc:docMk/>
            <pc:sldMk cId="306515907" sldId="265"/>
            <ac:spMk id="12" creationId="{7DDC33EC-086D-4551-A7B9-520718C13923}"/>
          </ac:spMkLst>
        </pc:spChg>
        <pc:spChg chg="add">
          <ac:chgData name="Aswaine Blake (2335517)" userId="S::2335517@student.uwtsd.ac.uk::91fa3540-2759-4b85-94a4-8a8f6b93fae6" providerId="AD" clId="Web-{7651C879-E314-0FE3-4311-D16E29788E89}" dt="2025-10-03T13:55:36.262" v="1332"/>
          <ac:spMkLst>
            <pc:docMk/>
            <pc:sldMk cId="306515907" sldId="265"/>
            <ac:spMk id="14" creationId="{CE6E1EF9-BCA8-4087-A0A6-3B1D576DE352}"/>
          </ac:spMkLst>
        </pc:spChg>
      </pc:sldChg>
      <pc:sldChg chg="addSp modSp new mod setBg">
        <pc:chgData name="Aswaine Blake (2335517)" userId="S::2335517@student.uwtsd.ac.uk::91fa3540-2759-4b85-94a4-8a8f6b93fae6" providerId="AD" clId="Web-{7651C879-E314-0FE3-4311-D16E29788E89}" dt="2025-10-03T15:52:12.316" v="2386" actId="20577"/>
        <pc:sldMkLst>
          <pc:docMk/>
          <pc:sldMk cId="1667484918" sldId="266"/>
        </pc:sldMkLst>
        <pc:spChg chg="mod">
          <ac:chgData name="Aswaine Blake (2335517)" userId="S::2335517@student.uwtsd.ac.uk::91fa3540-2759-4b85-94a4-8a8f6b93fae6" providerId="AD" clId="Web-{7651C879-E314-0FE3-4311-D16E29788E89}" dt="2025-10-03T15:10:05.329" v="1659" actId="20577"/>
          <ac:spMkLst>
            <pc:docMk/>
            <pc:sldMk cId="1667484918" sldId="266"/>
            <ac:spMk id="2" creationId="{D60EF553-B87F-CC01-DBF1-DE31B35054BE}"/>
          </ac:spMkLst>
        </pc:spChg>
        <pc:spChg chg="mod">
          <ac:chgData name="Aswaine Blake (2335517)" userId="S::2335517@student.uwtsd.ac.uk::91fa3540-2759-4b85-94a4-8a8f6b93fae6" providerId="AD" clId="Web-{7651C879-E314-0FE3-4311-D16E29788E89}" dt="2025-10-03T15:52:12.316" v="2386" actId="20577"/>
          <ac:spMkLst>
            <pc:docMk/>
            <pc:sldMk cId="1667484918" sldId="266"/>
            <ac:spMk id="3" creationId="{C65079A4-69A1-8D4B-945D-CCEE21020F9A}"/>
          </ac:spMkLst>
        </pc:spChg>
        <pc:spChg chg="add">
          <ac:chgData name="Aswaine Blake (2335517)" userId="S::2335517@student.uwtsd.ac.uk::91fa3540-2759-4b85-94a4-8a8f6b93fae6" providerId="AD" clId="Web-{7651C879-E314-0FE3-4311-D16E29788E89}" dt="2025-10-03T15:09:09.107" v="1647"/>
          <ac:spMkLst>
            <pc:docMk/>
            <pc:sldMk cId="1667484918" sldId="266"/>
            <ac:spMk id="8" creationId="{70FF25AD-0F94-41DA-B0CB-8FDC642B706A}"/>
          </ac:spMkLst>
        </pc:spChg>
        <pc:spChg chg="add">
          <ac:chgData name="Aswaine Blake (2335517)" userId="S::2335517@student.uwtsd.ac.uk::91fa3540-2759-4b85-94a4-8a8f6b93fae6" providerId="AD" clId="Web-{7651C879-E314-0FE3-4311-D16E29788E89}" dt="2025-10-03T15:09:09.107" v="1647"/>
          <ac:spMkLst>
            <pc:docMk/>
            <pc:sldMk cId="1667484918" sldId="266"/>
            <ac:spMk id="10" creationId="{D914EEE2-91CA-464B-AC64-5479DB51338C}"/>
          </ac:spMkLst>
        </pc:spChg>
        <pc:spChg chg="add">
          <ac:chgData name="Aswaine Blake (2335517)" userId="S::2335517@student.uwtsd.ac.uk::91fa3540-2759-4b85-94a4-8a8f6b93fae6" providerId="AD" clId="Web-{7651C879-E314-0FE3-4311-D16E29788E89}" dt="2025-10-03T15:09:09.107" v="1647"/>
          <ac:spMkLst>
            <pc:docMk/>
            <pc:sldMk cId="1667484918" sldId="266"/>
            <ac:spMk id="12" creationId="{6850C165-81F9-4CBC-87CA-3E6EBEA63901}"/>
          </ac:spMkLst>
        </pc:spChg>
        <pc:spChg chg="add">
          <ac:chgData name="Aswaine Blake (2335517)" userId="S::2335517@student.uwtsd.ac.uk::91fa3540-2759-4b85-94a4-8a8f6b93fae6" providerId="AD" clId="Web-{7651C879-E314-0FE3-4311-D16E29788E89}" dt="2025-10-03T15:09:09.107" v="1647"/>
          <ac:spMkLst>
            <pc:docMk/>
            <pc:sldMk cId="1667484918" sldId="266"/>
            <ac:spMk id="14" creationId="{5C1A212B-431A-4929-AA76-34A688D359DD}"/>
          </ac:spMkLst>
        </pc:spChg>
      </pc:sldChg>
      <pc:sldChg chg="addSp delSp modSp new">
        <pc:chgData name="Aswaine Blake (2335517)" userId="S::2335517@student.uwtsd.ac.uk::91fa3540-2759-4b85-94a4-8a8f6b93fae6" providerId="AD" clId="Web-{7651C879-E314-0FE3-4311-D16E29788E89}" dt="2025-10-03T16:15:18.306" v="3852"/>
        <pc:sldMkLst>
          <pc:docMk/>
          <pc:sldMk cId="1030601518" sldId="268"/>
        </pc:sldMkLst>
        <pc:spChg chg="mod">
          <ac:chgData name="Aswaine Blake (2335517)" userId="S::2335517@student.uwtsd.ac.uk::91fa3540-2759-4b85-94a4-8a8f6b93fae6" providerId="AD" clId="Web-{7651C879-E314-0FE3-4311-D16E29788E89}" dt="2025-10-03T15:14:12.081" v="1686" actId="20577"/>
          <ac:spMkLst>
            <pc:docMk/>
            <pc:sldMk cId="1030601518" sldId="268"/>
            <ac:spMk id="2" creationId="{F05A6873-E1C8-3EB7-B249-8A932061B732}"/>
          </ac:spMkLst>
        </pc:spChg>
        <pc:graphicFrameChg chg="add mod ord modGraphic">
          <ac:chgData name="Aswaine Blake (2335517)" userId="S::2335517@student.uwtsd.ac.uk::91fa3540-2759-4b85-94a4-8a8f6b93fae6" providerId="AD" clId="Web-{7651C879-E314-0FE3-4311-D16E29788E89}" dt="2025-10-03T16:15:18.306" v="3852"/>
          <ac:graphicFrameMkLst>
            <pc:docMk/>
            <pc:sldMk cId="1030601518" sldId="268"/>
            <ac:graphicFrameMk id="4" creationId="{AEA80403-E92B-7527-484E-4366D7D2C0E8}"/>
          </ac:graphicFrameMkLst>
        </pc:graphicFrameChg>
        <pc:graphicFrameChg chg="add mod modGraphic">
          <ac:chgData name="Aswaine Blake (2335517)" userId="S::2335517@student.uwtsd.ac.uk::91fa3540-2759-4b85-94a4-8a8f6b93fae6" providerId="AD" clId="Web-{7651C879-E314-0FE3-4311-D16E29788E89}" dt="2025-10-03T16:06:16.175" v="2679" actId="1076"/>
          <ac:graphicFrameMkLst>
            <pc:docMk/>
            <pc:sldMk cId="1030601518" sldId="268"/>
            <ac:graphicFrameMk id="5" creationId="{236430FF-22E5-EA54-73E2-82E3341DA87B}"/>
          </ac:graphicFrameMkLst>
        </pc:graphicFrameChg>
      </pc:sldChg>
      <pc:sldChg chg="addSp modSp new mod setBg">
        <pc:chgData name="Aswaine Blake (2335517)" userId="S::2335517@student.uwtsd.ac.uk::91fa3540-2759-4b85-94a4-8a8f6b93fae6" providerId="AD" clId="Web-{7651C879-E314-0FE3-4311-D16E29788E89}" dt="2025-10-03T15:15:15.209" v="1703" actId="20577"/>
        <pc:sldMkLst>
          <pc:docMk/>
          <pc:sldMk cId="2303924131" sldId="269"/>
        </pc:sldMkLst>
        <pc:spChg chg="mod">
          <ac:chgData name="Aswaine Blake (2335517)" userId="S::2335517@student.uwtsd.ac.uk::91fa3540-2759-4b85-94a4-8a8f6b93fae6" providerId="AD" clId="Web-{7651C879-E314-0FE3-4311-D16E29788E89}" dt="2025-10-03T15:15:15.209" v="1703" actId="20577"/>
          <ac:spMkLst>
            <pc:docMk/>
            <pc:sldMk cId="2303924131" sldId="269"/>
            <ac:spMk id="2" creationId="{2FF0E3CC-F71E-9B13-612A-777F8A0FABB3}"/>
          </ac:spMkLst>
        </pc:spChg>
        <pc:spChg chg="mod">
          <ac:chgData name="Aswaine Blake (2335517)" userId="S::2335517@student.uwtsd.ac.uk::91fa3540-2759-4b85-94a4-8a8f6b93fae6" providerId="AD" clId="Web-{7651C879-E314-0FE3-4311-D16E29788E89}" dt="2025-10-03T15:14:42.239" v="1688"/>
          <ac:spMkLst>
            <pc:docMk/>
            <pc:sldMk cId="2303924131" sldId="269"/>
            <ac:spMk id="3" creationId="{17D334C7-BB1C-D59C-9AF3-8BCDC2C8A000}"/>
          </ac:spMkLst>
        </pc:spChg>
        <pc:spChg chg="add">
          <ac:chgData name="Aswaine Blake (2335517)" userId="S::2335517@student.uwtsd.ac.uk::91fa3540-2759-4b85-94a4-8a8f6b93fae6" providerId="AD" clId="Web-{7651C879-E314-0FE3-4311-D16E29788E89}" dt="2025-10-03T15:14:42.239" v="1688"/>
          <ac:spMkLst>
            <pc:docMk/>
            <pc:sldMk cId="2303924131" sldId="269"/>
            <ac:spMk id="8" creationId="{C71F5A19-AFB8-4ED6-8F86-8FE92E25FDAA}"/>
          </ac:spMkLst>
        </pc:spChg>
        <pc:spChg chg="add">
          <ac:chgData name="Aswaine Blake (2335517)" userId="S::2335517@student.uwtsd.ac.uk::91fa3540-2759-4b85-94a4-8a8f6b93fae6" providerId="AD" clId="Web-{7651C879-E314-0FE3-4311-D16E29788E89}" dt="2025-10-03T15:14:42.239" v="1688"/>
          <ac:spMkLst>
            <pc:docMk/>
            <pc:sldMk cId="2303924131" sldId="269"/>
            <ac:spMk id="10" creationId="{495318C9-7067-4AF3-A9BC-F2C5E2B9E01D}"/>
          </ac:spMkLst>
        </pc:spChg>
        <pc:spChg chg="add">
          <ac:chgData name="Aswaine Blake (2335517)" userId="S::2335517@student.uwtsd.ac.uk::91fa3540-2759-4b85-94a4-8a8f6b93fae6" providerId="AD" clId="Web-{7651C879-E314-0FE3-4311-D16E29788E89}" dt="2025-10-03T15:14:42.239" v="1688"/>
          <ac:spMkLst>
            <pc:docMk/>
            <pc:sldMk cId="2303924131" sldId="269"/>
            <ac:spMk id="12" creationId="{4ECBCA77-4A1A-4B77-9C11-2974C6B5D877}"/>
          </ac:spMkLst>
        </pc:spChg>
        <pc:spChg chg="add">
          <ac:chgData name="Aswaine Blake (2335517)" userId="S::2335517@student.uwtsd.ac.uk::91fa3540-2759-4b85-94a4-8a8f6b93fae6" providerId="AD" clId="Web-{7651C879-E314-0FE3-4311-D16E29788E89}" dt="2025-10-03T15:14:42.239" v="1688"/>
          <ac:spMkLst>
            <pc:docMk/>
            <pc:sldMk cId="2303924131" sldId="269"/>
            <ac:spMk id="14" creationId="{03141714-A262-4487-9255-83CFE2CAE388}"/>
          </ac:spMkLst>
        </pc:spChg>
      </pc:sldChg>
      <pc:sldChg chg="addSp modSp new mod setBg">
        <pc:chgData name="Aswaine Blake (2335517)" userId="S::2335517@student.uwtsd.ac.uk::91fa3540-2759-4b85-94a4-8a8f6b93fae6" providerId="AD" clId="Web-{7651C879-E314-0FE3-4311-D16E29788E89}" dt="2025-10-07T14:21:08.072" v="4243" actId="20577"/>
        <pc:sldMkLst>
          <pc:docMk/>
          <pc:sldMk cId="1433851711" sldId="271"/>
        </pc:sldMkLst>
        <pc:spChg chg="mod">
          <ac:chgData name="Aswaine Blake (2335517)" userId="S::2335517@student.uwtsd.ac.uk::91fa3540-2759-4b85-94a4-8a8f6b93fae6" providerId="AD" clId="Web-{7651C879-E314-0FE3-4311-D16E29788E89}" dt="2025-10-03T15:16:00.524" v="1709" actId="20577"/>
          <ac:spMkLst>
            <pc:docMk/>
            <pc:sldMk cId="1433851711" sldId="271"/>
            <ac:spMk id="2" creationId="{2373E843-3897-4FAB-F743-3D34E8B288DF}"/>
          </ac:spMkLst>
        </pc:spChg>
        <pc:spChg chg="mod">
          <ac:chgData name="Aswaine Blake (2335517)" userId="S::2335517@student.uwtsd.ac.uk::91fa3540-2759-4b85-94a4-8a8f6b93fae6" providerId="AD" clId="Web-{7651C879-E314-0FE3-4311-D16E29788E89}" dt="2025-10-07T14:21:08.072" v="4243" actId="20577"/>
          <ac:spMkLst>
            <pc:docMk/>
            <pc:sldMk cId="1433851711" sldId="271"/>
            <ac:spMk id="3" creationId="{09134877-CDB9-4ABE-B045-362FF665305D}"/>
          </ac:spMkLst>
        </pc:spChg>
      </pc:sldChg>
    </pc:docChg>
  </pc:docChgLst>
  <pc:docChgLst>
    <pc:chgData name="Aswaine Blake (2335517)" userId="S::2335517@student.uwtsd.ac.uk::91fa3540-2759-4b85-94a4-8a8f6b93fae6" providerId="AD" clId="Web-{DD22FC4A-FCE8-C23E-20EE-1DDB9191E6BF}"/>
    <pc:docChg chg="mod delSld modSld modMainMaster">
      <pc:chgData name="Aswaine Blake (2335517)" userId="S::2335517@student.uwtsd.ac.uk::91fa3540-2759-4b85-94a4-8a8f6b93fae6" providerId="AD" clId="Web-{DD22FC4A-FCE8-C23E-20EE-1DDB9191E6BF}" dt="2025-10-07T15:58:44.600" v="483" actId="20577"/>
      <pc:docMkLst>
        <pc:docMk/>
      </pc:docMkLst>
      <pc:sldChg chg="addSp delSp modSp">
        <pc:chgData name="Aswaine Blake (2335517)" userId="S::2335517@student.uwtsd.ac.uk::91fa3540-2759-4b85-94a4-8a8f6b93fae6" providerId="AD" clId="Web-{DD22FC4A-FCE8-C23E-20EE-1DDB9191E6BF}" dt="2025-10-07T15:44:17.959" v="362" actId="20577"/>
        <pc:sldMkLst>
          <pc:docMk/>
          <pc:sldMk cId="109857222" sldId="256"/>
        </pc:sldMkLst>
        <pc:spChg chg="mod">
          <ac:chgData name="Aswaine Blake (2335517)" userId="S::2335517@student.uwtsd.ac.uk::91fa3540-2759-4b85-94a4-8a8f6b93fae6" providerId="AD" clId="Web-{DD22FC4A-FCE8-C23E-20EE-1DDB9191E6BF}" dt="2025-10-07T15:32:10.943" v="213" actId="20577"/>
          <ac:spMkLst>
            <pc:docMk/>
            <pc:sldMk cId="109857222" sldId="256"/>
            <ac:spMk id="2" creationId="{00000000-0000-0000-0000-000000000000}"/>
          </ac:spMkLst>
        </pc:spChg>
        <pc:spChg chg="add del mod">
          <ac:chgData name="Aswaine Blake (2335517)" userId="S::2335517@student.uwtsd.ac.uk::91fa3540-2759-4b85-94a4-8a8f6b93fae6" providerId="AD" clId="Web-{DD22FC4A-FCE8-C23E-20EE-1DDB9191E6BF}" dt="2025-10-07T15:41:14.752" v="338"/>
          <ac:spMkLst>
            <pc:docMk/>
            <pc:sldMk cId="109857222" sldId="256"/>
            <ac:spMk id="3" creationId="{63AB45B6-EFB3-FB40-5B68-80FF0C7CEAF7}"/>
          </ac:spMkLst>
        </pc:spChg>
        <pc:spChg chg="add del mod">
          <ac:chgData name="Aswaine Blake (2335517)" userId="S::2335517@student.uwtsd.ac.uk::91fa3540-2759-4b85-94a4-8a8f6b93fae6" providerId="AD" clId="Web-{DD22FC4A-FCE8-C23E-20EE-1DDB9191E6BF}" dt="2025-10-07T15:41:08.783" v="337"/>
          <ac:spMkLst>
            <pc:docMk/>
            <pc:sldMk cId="109857222" sldId="256"/>
            <ac:spMk id="4" creationId="{BFF1C55B-8D5F-04B3-6FDF-CF68787A2CA0}"/>
          </ac:spMkLst>
        </pc:spChg>
        <pc:spChg chg="add del mod">
          <ac:chgData name="Aswaine Blake (2335517)" userId="S::2335517@student.uwtsd.ac.uk::91fa3540-2759-4b85-94a4-8a8f6b93fae6" providerId="AD" clId="Web-{DD22FC4A-FCE8-C23E-20EE-1DDB9191E6BF}" dt="2025-10-07T15:42:20.269" v="346"/>
          <ac:spMkLst>
            <pc:docMk/>
            <pc:sldMk cId="109857222" sldId="256"/>
            <ac:spMk id="5" creationId="{5E6FE290-4ED7-1025-814C-9A0A7EFDDF58}"/>
          </ac:spMkLst>
        </pc:spChg>
        <pc:spChg chg="add mod">
          <ac:chgData name="Aswaine Blake (2335517)" userId="S::2335517@student.uwtsd.ac.uk::91fa3540-2759-4b85-94a4-8a8f6b93fae6" providerId="AD" clId="Web-{DD22FC4A-FCE8-C23E-20EE-1DDB9191E6BF}" dt="2025-10-07T15:44:17.959" v="362" actId="20577"/>
          <ac:spMkLst>
            <pc:docMk/>
            <pc:sldMk cId="109857222" sldId="256"/>
            <ac:spMk id="6" creationId="{BAA7C336-4DAC-DCD0-D4E8-C419821A0E28}"/>
          </ac:spMkLst>
        </pc:spChg>
      </pc:sldChg>
      <pc:sldChg chg="addSp modSp">
        <pc:chgData name="Aswaine Blake (2335517)" userId="S::2335517@student.uwtsd.ac.uk::91fa3540-2759-4b85-94a4-8a8f6b93fae6" providerId="AD" clId="Web-{DD22FC4A-FCE8-C23E-20EE-1DDB9191E6BF}" dt="2025-10-07T15:58:44.600" v="483" actId="20577"/>
        <pc:sldMkLst>
          <pc:docMk/>
          <pc:sldMk cId="3225442604" sldId="257"/>
        </pc:sldMkLst>
        <pc:spChg chg="mod">
          <ac:chgData name="Aswaine Blake (2335517)" userId="S::2335517@student.uwtsd.ac.uk::91fa3540-2759-4b85-94a4-8a8f6b93fae6" providerId="AD" clId="Web-{DD22FC4A-FCE8-C23E-20EE-1DDB9191E6BF}" dt="2025-10-07T15:32:18.599" v="214" actId="20577"/>
          <ac:spMkLst>
            <pc:docMk/>
            <pc:sldMk cId="3225442604" sldId="257"/>
            <ac:spMk id="2" creationId="{F7CACDA8-EE52-DA1D-9325-408E8F7832C3}"/>
          </ac:spMkLst>
        </pc:spChg>
        <pc:spChg chg="mod">
          <ac:chgData name="Aswaine Blake (2335517)" userId="S::2335517@student.uwtsd.ac.uk::91fa3540-2759-4b85-94a4-8a8f6b93fae6" providerId="AD" clId="Web-{DD22FC4A-FCE8-C23E-20EE-1DDB9191E6BF}" dt="2025-10-07T15:58:44.600" v="483" actId="20577"/>
          <ac:spMkLst>
            <pc:docMk/>
            <pc:sldMk cId="3225442604" sldId="257"/>
            <ac:spMk id="3" creationId="{55D9E504-232E-1F28-225E-C4A6B39ED939}"/>
          </ac:spMkLst>
        </pc:spChg>
        <pc:spChg chg="add mod">
          <ac:chgData name="Aswaine Blake (2335517)" userId="S::2335517@student.uwtsd.ac.uk::91fa3540-2759-4b85-94a4-8a8f6b93fae6" providerId="AD" clId="Web-{DD22FC4A-FCE8-C23E-20EE-1DDB9191E6BF}" dt="2025-10-07T15:44:11.115" v="361" actId="20577"/>
          <ac:spMkLst>
            <pc:docMk/>
            <pc:sldMk cId="3225442604" sldId="257"/>
            <ac:spMk id="4" creationId="{4D58DF51-7C20-2033-8351-A15AFD29182B}"/>
          </ac:spMkLst>
        </pc:spChg>
      </pc:sldChg>
      <pc:sldChg chg="addSp modSp">
        <pc:chgData name="Aswaine Blake (2335517)" userId="S::2335517@student.uwtsd.ac.uk::91fa3540-2759-4b85-94a4-8a8f6b93fae6" providerId="AD" clId="Web-{DD22FC4A-FCE8-C23E-20EE-1DDB9191E6BF}" dt="2025-10-07T15:58:37.084" v="482" actId="20577"/>
        <pc:sldMkLst>
          <pc:docMk/>
          <pc:sldMk cId="1218629251" sldId="258"/>
        </pc:sldMkLst>
        <pc:spChg chg="mod">
          <ac:chgData name="Aswaine Blake (2335517)" userId="S::2335517@student.uwtsd.ac.uk::91fa3540-2759-4b85-94a4-8a8f6b93fae6" providerId="AD" clId="Web-{DD22FC4A-FCE8-C23E-20EE-1DDB9191E6BF}" dt="2025-10-07T15:32:39.631" v="217" actId="20577"/>
          <ac:spMkLst>
            <pc:docMk/>
            <pc:sldMk cId="1218629251" sldId="258"/>
            <ac:spMk id="2" creationId="{9BC0EBE8-84A4-AAF0-AA85-06A88E33A94E}"/>
          </ac:spMkLst>
        </pc:spChg>
        <pc:spChg chg="mod">
          <ac:chgData name="Aswaine Blake (2335517)" userId="S::2335517@student.uwtsd.ac.uk::91fa3540-2759-4b85-94a4-8a8f6b93fae6" providerId="AD" clId="Web-{DD22FC4A-FCE8-C23E-20EE-1DDB9191E6BF}" dt="2025-10-07T15:58:37.084" v="482" actId="20577"/>
          <ac:spMkLst>
            <pc:docMk/>
            <pc:sldMk cId="1218629251" sldId="258"/>
            <ac:spMk id="3" creationId="{681B6DD3-A539-3B60-6145-1C9D6C29D433}"/>
          </ac:spMkLst>
        </pc:spChg>
        <pc:spChg chg="add mod">
          <ac:chgData name="Aswaine Blake (2335517)" userId="S::2335517@student.uwtsd.ac.uk::91fa3540-2759-4b85-94a4-8a8f6b93fae6" providerId="AD" clId="Web-{DD22FC4A-FCE8-C23E-20EE-1DDB9191E6BF}" dt="2025-10-07T15:44:01.662" v="360" actId="20577"/>
          <ac:spMkLst>
            <pc:docMk/>
            <pc:sldMk cId="1218629251" sldId="258"/>
            <ac:spMk id="5" creationId="{C3F75494-2B17-5186-C6CF-12543988554E}"/>
          </ac:spMkLst>
        </pc:spChg>
      </pc:sldChg>
      <pc:sldChg chg="addSp modSp mod setBg">
        <pc:chgData name="Aswaine Blake (2335517)" userId="S::2335517@student.uwtsd.ac.uk::91fa3540-2759-4b85-94a4-8a8f6b93fae6" providerId="AD" clId="Web-{DD22FC4A-FCE8-C23E-20EE-1DDB9191E6BF}" dt="2025-10-07T15:58:30.287" v="479" actId="20577"/>
        <pc:sldMkLst>
          <pc:docMk/>
          <pc:sldMk cId="236774336" sldId="259"/>
        </pc:sldMkLst>
        <pc:spChg chg="mod">
          <ac:chgData name="Aswaine Blake (2335517)" userId="S::2335517@student.uwtsd.ac.uk::91fa3540-2759-4b85-94a4-8a8f6b93fae6" providerId="AD" clId="Web-{DD22FC4A-FCE8-C23E-20EE-1DDB9191E6BF}" dt="2025-10-07T15:55:26.625" v="448"/>
          <ac:spMkLst>
            <pc:docMk/>
            <pc:sldMk cId="236774336" sldId="259"/>
            <ac:spMk id="2" creationId="{B85F7CC1-7E32-2E32-33F4-F9073FD4C9DC}"/>
          </ac:spMkLst>
        </pc:spChg>
        <pc:spChg chg="mod">
          <ac:chgData name="Aswaine Blake (2335517)" userId="S::2335517@student.uwtsd.ac.uk::91fa3540-2759-4b85-94a4-8a8f6b93fae6" providerId="AD" clId="Web-{DD22FC4A-FCE8-C23E-20EE-1DDB9191E6BF}" dt="2025-10-07T15:58:30.287" v="479" actId="20577"/>
          <ac:spMkLst>
            <pc:docMk/>
            <pc:sldMk cId="236774336" sldId="259"/>
            <ac:spMk id="3" creationId="{42049A4E-BA47-648D-633F-7B46EA111B9F}"/>
          </ac:spMkLst>
        </pc:spChg>
        <pc:spChg chg="add mod ord">
          <ac:chgData name="Aswaine Blake (2335517)" userId="S::2335517@student.uwtsd.ac.uk::91fa3540-2759-4b85-94a4-8a8f6b93fae6" providerId="AD" clId="Web-{DD22FC4A-FCE8-C23E-20EE-1DDB9191E6BF}" dt="2025-10-07T15:55:26.625" v="448"/>
          <ac:spMkLst>
            <pc:docMk/>
            <pc:sldMk cId="236774336" sldId="259"/>
            <ac:spMk id="4" creationId="{A970F485-68E6-A9F1-3941-9B99E0B6B3B0}"/>
          </ac:spMkLst>
        </pc:spChg>
        <pc:spChg chg="add">
          <ac:chgData name="Aswaine Blake (2335517)" userId="S::2335517@student.uwtsd.ac.uk::91fa3540-2759-4b85-94a4-8a8f6b93fae6" providerId="AD" clId="Web-{DD22FC4A-FCE8-C23E-20EE-1DDB9191E6BF}" dt="2025-10-07T15:55:26.625" v="448"/>
          <ac:spMkLst>
            <pc:docMk/>
            <pc:sldMk cId="236774336" sldId="259"/>
            <ac:spMk id="10" creationId="{CB63154B-778D-4A97-B328-36341A5215B2}"/>
          </ac:spMkLst>
        </pc:spChg>
        <pc:spChg chg="add">
          <ac:chgData name="Aswaine Blake (2335517)" userId="S::2335517@student.uwtsd.ac.uk::91fa3540-2759-4b85-94a4-8a8f6b93fae6" providerId="AD" clId="Web-{DD22FC4A-FCE8-C23E-20EE-1DDB9191E6BF}" dt="2025-10-07T15:55:26.625" v="448"/>
          <ac:spMkLst>
            <pc:docMk/>
            <pc:sldMk cId="236774336" sldId="259"/>
            <ac:spMk id="12" creationId="{EC5D7039-6499-4D27-A45E-DF5E16A009B6}"/>
          </ac:spMkLst>
        </pc:spChg>
        <pc:spChg chg="add">
          <ac:chgData name="Aswaine Blake (2335517)" userId="S::2335517@student.uwtsd.ac.uk::91fa3540-2759-4b85-94a4-8a8f6b93fae6" providerId="AD" clId="Web-{DD22FC4A-FCE8-C23E-20EE-1DDB9191E6BF}" dt="2025-10-07T15:55:26.625" v="448"/>
          <ac:spMkLst>
            <pc:docMk/>
            <pc:sldMk cId="236774336" sldId="259"/>
            <ac:spMk id="14" creationId="{3DE9A7F4-691A-447E-ACC3-DF3EABCD22A9}"/>
          </ac:spMkLst>
        </pc:spChg>
        <pc:spChg chg="add">
          <ac:chgData name="Aswaine Blake (2335517)" userId="S::2335517@student.uwtsd.ac.uk::91fa3540-2759-4b85-94a4-8a8f6b93fae6" providerId="AD" clId="Web-{DD22FC4A-FCE8-C23E-20EE-1DDB9191E6BF}" dt="2025-10-07T15:55:26.625" v="448"/>
          <ac:spMkLst>
            <pc:docMk/>
            <pc:sldMk cId="236774336" sldId="259"/>
            <ac:spMk id="16" creationId="{96C5CF39-BEA7-4686-ACC2-49AD79005392}"/>
          </ac:spMkLst>
        </pc:spChg>
        <pc:picChg chg="add mod">
          <ac:chgData name="Aswaine Blake (2335517)" userId="S::2335517@student.uwtsd.ac.uk::91fa3540-2759-4b85-94a4-8a8f6b93fae6" providerId="AD" clId="Web-{DD22FC4A-FCE8-C23E-20EE-1DDB9191E6BF}" dt="2025-10-07T15:55:26.625" v="448"/>
          <ac:picMkLst>
            <pc:docMk/>
            <pc:sldMk cId="236774336" sldId="259"/>
            <ac:picMk id="5" creationId="{F61D52AF-1D93-1994-0ADD-620F5B69B629}"/>
          </ac:picMkLst>
        </pc:picChg>
      </pc:sldChg>
      <pc:sldChg chg="addSp modSp">
        <pc:chgData name="Aswaine Blake (2335517)" userId="S::2335517@student.uwtsd.ac.uk::91fa3540-2759-4b85-94a4-8a8f6b93fae6" providerId="AD" clId="Web-{DD22FC4A-FCE8-C23E-20EE-1DDB9191E6BF}" dt="2025-10-07T15:58:19.912" v="476" actId="20577"/>
        <pc:sldMkLst>
          <pc:docMk/>
          <pc:sldMk cId="1315646310" sldId="260"/>
        </pc:sldMkLst>
        <pc:spChg chg="mod">
          <ac:chgData name="Aswaine Blake (2335517)" userId="S::2335517@student.uwtsd.ac.uk::91fa3540-2759-4b85-94a4-8a8f6b93fae6" providerId="AD" clId="Web-{DD22FC4A-FCE8-C23E-20EE-1DDB9191E6BF}" dt="2025-10-07T15:33:10.694" v="223" actId="20577"/>
          <ac:spMkLst>
            <pc:docMk/>
            <pc:sldMk cId="1315646310" sldId="260"/>
            <ac:spMk id="2" creationId="{EC9EEEBA-1ED3-67DE-08C6-FED5E9D4AF78}"/>
          </ac:spMkLst>
        </pc:spChg>
        <pc:spChg chg="mod">
          <ac:chgData name="Aswaine Blake (2335517)" userId="S::2335517@student.uwtsd.ac.uk::91fa3540-2759-4b85-94a4-8a8f6b93fae6" providerId="AD" clId="Web-{DD22FC4A-FCE8-C23E-20EE-1DDB9191E6BF}" dt="2025-10-07T15:58:19.912" v="476" actId="20577"/>
          <ac:spMkLst>
            <pc:docMk/>
            <pc:sldMk cId="1315646310" sldId="260"/>
            <ac:spMk id="3" creationId="{D8CD1764-B9ED-996B-A9AD-D7F938A5DFED}"/>
          </ac:spMkLst>
        </pc:spChg>
        <pc:spChg chg="add mod">
          <ac:chgData name="Aswaine Blake (2335517)" userId="S::2335517@student.uwtsd.ac.uk::91fa3540-2759-4b85-94a4-8a8f6b93fae6" providerId="AD" clId="Web-{DD22FC4A-FCE8-C23E-20EE-1DDB9191E6BF}" dt="2025-10-07T15:41:23.424" v="340"/>
          <ac:spMkLst>
            <pc:docMk/>
            <pc:sldMk cId="1315646310" sldId="260"/>
            <ac:spMk id="5" creationId="{DFF48BE2-2D6D-D066-9182-41807CA5C2F4}"/>
          </ac:spMkLst>
        </pc:spChg>
      </pc:sldChg>
      <pc:sldChg chg="addSp modSp mod setBg">
        <pc:chgData name="Aswaine Blake (2335517)" userId="S::2335517@student.uwtsd.ac.uk::91fa3540-2759-4b85-94a4-8a8f6b93fae6" providerId="AD" clId="Web-{DD22FC4A-FCE8-C23E-20EE-1DDB9191E6BF}" dt="2025-10-07T15:56:21.768" v="458" actId="20577"/>
        <pc:sldMkLst>
          <pc:docMk/>
          <pc:sldMk cId="2159343422" sldId="261"/>
        </pc:sldMkLst>
        <pc:spChg chg="mod">
          <ac:chgData name="Aswaine Blake (2335517)" userId="S::2335517@student.uwtsd.ac.uk::91fa3540-2759-4b85-94a4-8a8f6b93fae6" providerId="AD" clId="Web-{DD22FC4A-FCE8-C23E-20EE-1DDB9191E6BF}" dt="2025-10-07T15:56:14.049" v="456"/>
          <ac:spMkLst>
            <pc:docMk/>
            <pc:sldMk cId="2159343422" sldId="261"/>
            <ac:spMk id="2" creationId="{0A072313-61B1-24CF-1DB3-23D749A30970}"/>
          </ac:spMkLst>
        </pc:spChg>
        <pc:spChg chg="mod">
          <ac:chgData name="Aswaine Blake (2335517)" userId="S::2335517@student.uwtsd.ac.uk::91fa3540-2759-4b85-94a4-8a8f6b93fae6" providerId="AD" clId="Web-{DD22FC4A-FCE8-C23E-20EE-1DDB9191E6BF}" dt="2025-10-07T15:56:21.768" v="458" actId="20577"/>
          <ac:spMkLst>
            <pc:docMk/>
            <pc:sldMk cId="2159343422" sldId="261"/>
            <ac:spMk id="3" creationId="{95F7F86A-6923-2189-5840-2340FC6CD862}"/>
          </ac:spMkLst>
        </pc:spChg>
        <pc:spChg chg="add mod">
          <ac:chgData name="Aswaine Blake (2335517)" userId="S::2335517@student.uwtsd.ac.uk::91fa3540-2759-4b85-94a4-8a8f6b93fae6" providerId="AD" clId="Web-{DD22FC4A-FCE8-C23E-20EE-1DDB9191E6BF}" dt="2025-10-07T15:56:14.049" v="456"/>
          <ac:spMkLst>
            <pc:docMk/>
            <pc:sldMk cId="2159343422" sldId="261"/>
            <ac:spMk id="4" creationId="{CD4B4A91-DBF6-50D3-8610-9A15F3DAA09F}"/>
          </ac:spMkLst>
        </pc:spChg>
        <pc:spChg chg="add">
          <ac:chgData name="Aswaine Blake (2335517)" userId="S::2335517@student.uwtsd.ac.uk::91fa3540-2759-4b85-94a4-8a8f6b93fae6" providerId="AD" clId="Web-{DD22FC4A-FCE8-C23E-20EE-1DDB9191E6BF}" dt="2025-10-07T15:56:14.049" v="456"/>
          <ac:spMkLst>
            <pc:docMk/>
            <pc:sldMk cId="2159343422" sldId="261"/>
            <ac:spMk id="10" creationId="{6ACA6F80-D392-A64E-3CF8-F28F1CCEE67B}"/>
          </ac:spMkLst>
        </pc:spChg>
        <pc:spChg chg="add">
          <ac:chgData name="Aswaine Blake (2335517)" userId="S::2335517@student.uwtsd.ac.uk::91fa3540-2759-4b85-94a4-8a8f6b93fae6" providerId="AD" clId="Web-{DD22FC4A-FCE8-C23E-20EE-1DDB9191E6BF}" dt="2025-10-07T15:56:14.049" v="456"/>
          <ac:spMkLst>
            <pc:docMk/>
            <pc:sldMk cId="2159343422" sldId="261"/>
            <ac:spMk id="12" creationId="{10D333AB-F4DE-C9A2-99A5-DC0AD7DE7AAD}"/>
          </ac:spMkLst>
        </pc:spChg>
        <pc:picChg chg="add mod ord">
          <ac:chgData name="Aswaine Blake (2335517)" userId="S::2335517@student.uwtsd.ac.uk::91fa3540-2759-4b85-94a4-8a8f6b93fae6" providerId="AD" clId="Web-{DD22FC4A-FCE8-C23E-20EE-1DDB9191E6BF}" dt="2025-10-07T15:56:14.049" v="456"/>
          <ac:picMkLst>
            <pc:docMk/>
            <pc:sldMk cId="2159343422" sldId="261"/>
            <ac:picMk id="5" creationId="{380407CB-403E-5E83-A59A-283E16E0F5A2}"/>
          </ac:picMkLst>
        </pc:picChg>
      </pc:sldChg>
      <pc:sldChg chg="addSp modSp">
        <pc:chgData name="Aswaine Blake (2335517)" userId="S::2335517@student.uwtsd.ac.uk::91fa3540-2759-4b85-94a4-8a8f6b93fae6" providerId="AD" clId="Web-{DD22FC4A-FCE8-C23E-20EE-1DDB9191E6BF}" dt="2025-10-07T15:50:35.010" v="379" actId="20577"/>
        <pc:sldMkLst>
          <pc:docMk/>
          <pc:sldMk cId="877844205" sldId="262"/>
        </pc:sldMkLst>
        <pc:spChg chg="mod">
          <ac:chgData name="Aswaine Blake (2335517)" userId="S::2335517@student.uwtsd.ac.uk::91fa3540-2759-4b85-94a4-8a8f6b93fae6" providerId="AD" clId="Web-{DD22FC4A-FCE8-C23E-20EE-1DDB9191E6BF}" dt="2025-10-07T15:33:50.633" v="228" actId="20577"/>
          <ac:spMkLst>
            <pc:docMk/>
            <pc:sldMk cId="877844205" sldId="262"/>
            <ac:spMk id="2" creationId="{037834F0-BCC8-B269-0BCD-4FA063C9A4BF}"/>
          </ac:spMkLst>
        </pc:spChg>
        <pc:spChg chg="mod">
          <ac:chgData name="Aswaine Blake (2335517)" userId="S::2335517@student.uwtsd.ac.uk::91fa3540-2759-4b85-94a4-8a8f6b93fae6" providerId="AD" clId="Web-{DD22FC4A-FCE8-C23E-20EE-1DDB9191E6BF}" dt="2025-10-07T15:50:35.010" v="379" actId="20577"/>
          <ac:spMkLst>
            <pc:docMk/>
            <pc:sldMk cId="877844205" sldId="262"/>
            <ac:spMk id="3" creationId="{61C2034D-C3D3-989D-05F2-BCFFC8661F4B}"/>
          </ac:spMkLst>
        </pc:spChg>
        <pc:spChg chg="add mod">
          <ac:chgData name="Aswaine Blake (2335517)" userId="S::2335517@student.uwtsd.ac.uk::91fa3540-2759-4b85-94a4-8a8f6b93fae6" providerId="AD" clId="Web-{DD22FC4A-FCE8-C23E-20EE-1DDB9191E6BF}" dt="2025-10-07T15:44:27.631" v="363" actId="20577"/>
          <ac:spMkLst>
            <pc:docMk/>
            <pc:sldMk cId="877844205" sldId="262"/>
            <ac:spMk id="4" creationId="{B51339F6-7333-A0B6-3BDE-8F7CD88DD4EA}"/>
          </ac:spMkLst>
        </pc:spChg>
      </pc:sldChg>
      <pc:sldChg chg="addSp modSp">
        <pc:chgData name="Aswaine Blake (2335517)" userId="S::2335517@student.uwtsd.ac.uk::91fa3540-2759-4b85-94a4-8a8f6b93fae6" providerId="AD" clId="Web-{DD22FC4A-FCE8-C23E-20EE-1DDB9191E6BF}" dt="2025-10-07T15:44:34.241" v="364" actId="20577"/>
        <pc:sldMkLst>
          <pc:docMk/>
          <pc:sldMk cId="1379726786" sldId="263"/>
        </pc:sldMkLst>
        <pc:spChg chg="mod">
          <ac:chgData name="Aswaine Blake (2335517)" userId="S::2335517@student.uwtsd.ac.uk::91fa3540-2759-4b85-94a4-8a8f6b93fae6" providerId="AD" clId="Web-{DD22FC4A-FCE8-C23E-20EE-1DDB9191E6BF}" dt="2025-10-07T15:34:12.823" v="235" actId="20577"/>
          <ac:spMkLst>
            <pc:docMk/>
            <pc:sldMk cId="1379726786" sldId="263"/>
            <ac:spMk id="2" creationId="{6BA39FE4-9FEC-82E1-2F4B-C04F6A100DE5}"/>
          </ac:spMkLst>
        </pc:spChg>
        <pc:spChg chg="mod">
          <ac:chgData name="Aswaine Blake (2335517)" userId="S::2335517@student.uwtsd.ac.uk::91fa3540-2759-4b85-94a4-8a8f6b93fae6" providerId="AD" clId="Web-{DD22FC4A-FCE8-C23E-20EE-1DDB9191E6BF}" dt="2025-10-07T15:34:56.718" v="249" actId="20577"/>
          <ac:spMkLst>
            <pc:docMk/>
            <pc:sldMk cId="1379726786" sldId="263"/>
            <ac:spMk id="3" creationId="{82CA9BD4-D4BA-A68B-CC22-E21C7923F567}"/>
          </ac:spMkLst>
        </pc:spChg>
        <pc:spChg chg="add mod">
          <ac:chgData name="Aswaine Blake (2335517)" userId="S::2335517@student.uwtsd.ac.uk::91fa3540-2759-4b85-94a4-8a8f6b93fae6" providerId="AD" clId="Web-{DD22FC4A-FCE8-C23E-20EE-1DDB9191E6BF}" dt="2025-10-07T15:44:34.241" v="364" actId="20577"/>
          <ac:spMkLst>
            <pc:docMk/>
            <pc:sldMk cId="1379726786" sldId="263"/>
            <ac:spMk id="4" creationId="{7BBB0317-B2A6-CDB2-63D5-60834610BA15}"/>
          </ac:spMkLst>
        </pc:spChg>
      </pc:sldChg>
      <pc:sldChg chg="modSp del">
        <pc:chgData name="Aswaine Blake (2335517)" userId="S::2335517@student.uwtsd.ac.uk::91fa3540-2759-4b85-94a4-8a8f6b93fae6" providerId="AD" clId="Web-{DD22FC4A-FCE8-C23E-20EE-1DDB9191E6BF}" dt="2025-10-07T15:35:00.656" v="250"/>
        <pc:sldMkLst>
          <pc:docMk/>
          <pc:sldMk cId="3229370433" sldId="264"/>
        </pc:sldMkLst>
        <pc:spChg chg="mod">
          <ac:chgData name="Aswaine Blake (2335517)" userId="S::2335517@student.uwtsd.ac.uk::91fa3540-2759-4b85-94a4-8a8f6b93fae6" providerId="AD" clId="Web-{DD22FC4A-FCE8-C23E-20EE-1DDB9191E6BF}" dt="2025-10-07T15:34:31.559" v="241" actId="20577"/>
          <ac:spMkLst>
            <pc:docMk/>
            <pc:sldMk cId="3229370433" sldId="264"/>
            <ac:spMk id="3" creationId="{48A704AB-F169-A149-DB9F-22B3ADA0C6A5}"/>
          </ac:spMkLst>
        </pc:spChg>
      </pc:sldChg>
      <pc:sldChg chg="addSp modSp">
        <pc:chgData name="Aswaine Blake (2335517)" userId="S::2335517@student.uwtsd.ac.uk::91fa3540-2759-4b85-94a4-8a8f6b93fae6" providerId="AD" clId="Web-{DD22FC4A-FCE8-C23E-20EE-1DDB9191E6BF}" dt="2025-10-07T15:58:08.209" v="472" actId="20577"/>
        <pc:sldMkLst>
          <pc:docMk/>
          <pc:sldMk cId="306515907" sldId="265"/>
        </pc:sldMkLst>
        <pc:spChg chg="mod">
          <ac:chgData name="Aswaine Blake (2335517)" userId="S::2335517@student.uwtsd.ac.uk::91fa3540-2759-4b85-94a4-8a8f6b93fae6" providerId="AD" clId="Web-{DD22FC4A-FCE8-C23E-20EE-1DDB9191E6BF}" dt="2025-10-07T15:35:11.125" v="253" actId="20577"/>
          <ac:spMkLst>
            <pc:docMk/>
            <pc:sldMk cId="306515907" sldId="265"/>
            <ac:spMk id="2" creationId="{5C682598-20D5-E9FF-01E7-6540F964F3C3}"/>
          </ac:spMkLst>
        </pc:spChg>
        <pc:spChg chg="mod">
          <ac:chgData name="Aswaine Blake (2335517)" userId="S::2335517@student.uwtsd.ac.uk::91fa3540-2759-4b85-94a4-8a8f6b93fae6" providerId="AD" clId="Web-{DD22FC4A-FCE8-C23E-20EE-1DDB9191E6BF}" dt="2025-10-07T15:58:08.209" v="472" actId="20577"/>
          <ac:spMkLst>
            <pc:docMk/>
            <pc:sldMk cId="306515907" sldId="265"/>
            <ac:spMk id="3" creationId="{CDF332F9-9466-96AE-A3A7-C8566E675629}"/>
          </ac:spMkLst>
        </pc:spChg>
        <pc:spChg chg="add mod">
          <ac:chgData name="Aswaine Blake (2335517)" userId="S::2335517@student.uwtsd.ac.uk::91fa3540-2759-4b85-94a4-8a8f6b93fae6" providerId="AD" clId="Web-{DD22FC4A-FCE8-C23E-20EE-1DDB9191E6BF}" dt="2025-10-07T15:44:42.913" v="365" actId="20577"/>
          <ac:spMkLst>
            <pc:docMk/>
            <pc:sldMk cId="306515907" sldId="265"/>
            <ac:spMk id="4" creationId="{B87283E4-D88E-CB56-576A-828194CB18FD}"/>
          </ac:spMkLst>
        </pc:spChg>
      </pc:sldChg>
      <pc:sldChg chg="addSp modSp">
        <pc:chgData name="Aswaine Blake (2335517)" userId="S::2335517@student.uwtsd.ac.uk::91fa3540-2759-4b85-94a4-8a8f6b93fae6" providerId="AD" clId="Web-{DD22FC4A-FCE8-C23E-20EE-1DDB9191E6BF}" dt="2025-10-07T15:47:19.258" v="369" actId="20577"/>
        <pc:sldMkLst>
          <pc:docMk/>
          <pc:sldMk cId="1667484918" sldId="266"/>
        </pc:sldMkLst>
        <pc:spChg chg="mod">
          <ac:chgData name="Aswaine Blake (2335517)" userId="S::2335517@student.uwtsd.ac.uk::91fa3540-2759-4b85-94a4-8a8f6b93fae6" providerId="AD" clId="Web-{DD22FC4A-FCE8-C23E-20EE-1DDB9191E6BF}" dt="2025-10-07T15:35:24.658" v="258" actId="20577"/>
          <ac:spMkLst>
            <pc:docMk/>
            <pc:sldMk cId="1667484918" sldId="266"/>
            <ac:spMk id="2" creationId="{D60EF553-B87F-CC01-DBF1-DE31B35054BE}"/>
          </ac:spMkLst>
        </pc:spChg>
        <pc:spChg chg="mod">
          <ac:chgData name="Aswaine Blake (2335517)" userId="S::2335517@student.uwtsd.ac.uk::91fa3540-2759-4b85-94a4-8a8f6b93fae6" providerId="AD" clId="Web-{DD22FC4A-FCE8-C23E-20EE-1DDB9191E6BF}" dt="2025-10-07T15:47:19.258" v="369" actId="20577"/>
          <ac:spMkLst>
            <pc:docMk/>
            <pc:sldMk cId="1667484918" sldId="266"/>
            <ac:spMk id="3" creationId="{C65079A4-69A1-8D4B-945D-CCEE21020F9A}"/>
          </ac:spMkLst>
        </pc:spChg>
        <pc:spChg chg="add mod">
          <ac:chgData name="Aswaine Blake (2335517)" userId="S::2335517@student.uwtsd.ac.uk::91fa3540-2759-4b85-94a4-8a8f6b93fae6" providerId="AD" clId="Web-{DD22FC4A-FCE8-C23E-20EE-1DDB9191E6BF}" dt="2025-10-07T15:44:49.600" v="366" actId="20577"/>
          <ac:spMkLst>
            <pc:docMk/>
            <pc:sldMk cId="1667484918" sldId="266"/>
            <ac:spMk id="4" creationId="{D439BC49-E1E6-33C2-041E-E386519D7458}"/>
          </ac:spMkLst>
        </pc:spChg>
      </pc:sldChg>
      <pc:sldChg chg="modSp del">
        <pc:chgData name="Aswaine Blake (2335517)" userId="S::2335517@student.uwtsd.ac.uk::91fa3540-2759-4b85-94a4-8a8f6b93fae6" providerId="AD" clId="Web-{DD22FC4A-FCE8-C23E-20EE-1DDB9191E6BF}" dt="2025-10-07T15:36:25.881" v="277"/>
        <pc:sldMkLst>
          <pc:docMk/>
          <pc:sldMk cId="787518445" sldId="267"/>
        </pc:sldMkLst>
        <pc:spChg chg="mod">
          <ac:chgData name="Aswaine Blake (2335517)" userId="S::2335517@student.uwtsd.ac.uk::91fa3540-2759-4b85-94a4-8a8f6b93fae6" providerId="AD" clId="Web-{DD22FC4A-FCE8-C23E-20EE-1DDB9191E6BF}" dt="2025-10-07T15:35:43.862" v="264" actId="20577"/>
          <ac:spMkLst>
            <pc:docMk/>
            <pc:sldMk cId="787518445" sldId="267"/>
            <ac:spMk id="3" creationId="{61D21530-1260-4F3F-15C7-682D8F14BDAC}"/>
          </ac:spMkLst>
        </pc:spChg>
      </pc:sldChg>
      <pc:sldChg chg="addSp delSp modSp">
        <pc:chgData name="Aswaine Blake (2335517)" userId="S::2335517@student.uwtsd.ac.uk::91fa3540-2759-4b85-94a4-8a8f6b93fae6" providerId="AD" clId="Web-{DD22FC4A-FCE8-C23E-20EE-1DDB9191E6BF}" dt="2025-10-07T15:54:35.232" v="445" actId="20577"/>
        <pc:sldMkLst>
          <pc:docMk/>
          <pc:sldMk cId="1030601518" sldId="268"/>
        </pc:sldMkLst>
        <pc:spChg chg="mod">
          <ac:chgData name="Aswaine Blake (2335517)" userId="S::2335517@student.uwtsd.ac.uk::91fa3540-2759-4b85-94a4-8a8f6b93fae6" providerId="AD" clId="Web-{DD22FC4A-FCE8-C23E-20EE-1DDB9191E6BF}" dt="2025-10-07T15:36:33.162" v="278" actId="20577"/>
          <ac:spMkLst>
            <pc:docMk/>
            <pc:sldMk cId="1030601518" sldId="268"/>
            <ac:spMk id="2" creationId="{F05A6873-E1C8-3EB7-B249-8A932061B732}"/>
          </ac:spMkLst>
        </pc:spChg>
        <pc:spChg chg="add mod">
          <ac:chgData name="Aswaine Blake (2335517)" userId="S::2335517@student.uwtsd.ac.uk::91fa3540-2759-4b85-94a4-8a8f6b93fae6" providerId="AD" clId="Web-{DD22FC4A-FCE8-C23E-20EE-1DDB9191E6BF}" dt="2025-10-07T15:41:23.424" v="340"/>
          <ac:spMkLst>
            <pc:docMk/>
            <pc:sldMk cId="1030601518" sldId="268"/>
            <ac:spMk id="3" creationId="{1C70B61E-8859-3D84-7EE3-AA7248DE11FF}"/>
          </ac:spMkLst>
        </pc:spChg>
        <pc:spChg chg="add del">
          <ac:chgData name="Aswaine Blake (2335517)" userId="S::2335517@student.uwtsd.ac.uk::91fa3540-2759-4b85-94a4-8a8f6b93fae6" providerId="AD" clId="Web-{DD22FC4A-FCE8-C23E-20EE-1DDB9191E6BF}" dt="2025-10-07T14:43:37.045" v="171"/>
          <ac:spMkLst>
            <pc:docMk/>
            <pc:sldMk cId="1030601518" sldId="268"/>
            <ac:spMk id="3" creationId="{7ED5E40A-AC7B-579F-D64E-363C08D6B3F0}"/>
          </ac:spMkLst>
        </pc:spChg>
        <pc:spChg chg="add mod">
          <ac:chgData name="Aswaine Blake (2335517)" userId="S::2335517@student.uwtsd.ac.uk::91fa3540-2759-4b85-94a4-8a8f6b93fae6" providerId="AD" clId="Web-{DD22FC4A-FCE8-C23E-20EE-1DDB9191E6BF}" dt="2025-10-07T15:54:35.232" v="445" actId="20577"/>
          <ac:spMkLst>
            <pc:docMk/>
            <pc:sldMk cId="1030601518" sldId="268"/>
            <ac:spMk id="6" creationId="{B8F19362-806A-0592-8B34-F0194D31144A}"/>
          </ac:spMkLst>
        </pc:spChg>
        <pc:graphicFrameChg chg="mod modGraphic">
          <ac:chgData name="Aswaine Blake (2335517)" userId="S::2335517@student.uwtsd.ac.uk::91fa3540-2759-4b85-94a4-8a8f6b93fae6" providerId="AD" clId="Web-{DD22FC4A-FCE8-C23E-20EE-1DDB9191E6BF}" dt="2025-10-07T15:53:17.462" v="394" actId="1076"/>
          <ac:graphicFrameMkLst>
            <pc:docMk/>
            <pc:sldMk cId="1030601518" sldId="268"/>
            <ac:graphicFrameMk id="4" creationId="{AEA80403-E92B-7527-484E-4366D7D2C0E8}"/>
          </ac:graphicFrameMkLst>
        </pc:graphicFrameChg>
        <pc:graphicFrameChg chg="mod modGraphic">
          <ac:chgData name="Aswaine Blake (2335517)" userId="S::2335517@student.uwtsd.ac.uk::91fa3540-2759-4b85-94a4-8a8f6b93fae6" providerId="AD" clId="Web-{DD22FC4A-FCE8-C23E-20EE-1DDB9191E6BF}" dt="2025-10-07T15:53:24.962" v="396"/>
          <ac:graphicFrameMkLst>
            <pc:docMk/>
            <pc:sldMk cId="1030601518" sldId="268"/>
            <ac:graphicFrameMk id="5" creationId="{236430FF-22E5-EA54-73E2-82E3341DA87B}"/>
          </ac:graphicFrameMkLst>
        </pc:graphicFrameChg>
      </pc:sldChg>
      <pc:sldChg chg="addSp modSp">
        <pc:chgData name="Aswaine Blake (2335517)" userId="S::2335517@student.uwtsd.ac.uk::91fa3540-2759-4b85-94a4-8a8f6b93fae6" providerId="AD" clId="Web-{DD22FC4A-FCE8-C23E-20EE-1DDB9191E6BF}" dt="2025-10-07T15:41:23.424" v="340"/>
        <pc:sldMkLst>
          <pc:docMk/>
          <pc:sldMk cId="2303924131" sldId="269"/>
        </pc:sldMkLst>
        <pc:spChg chg="mod">
          <ac:chgData name="Aswaine Blake (2335517)" userId="S::2335517@student.uwtsd.ac.uk::91fa3540-2759-4b85-94a4-8a8f6b93fae6" providerId="AD" clId="Web-{DD22FC4A-FCE8-C23E-20EE-1DDB9191E6BF}" dt="2025-10-07T15:37:49.307" v="331" actId="20577"/>
          <ac:spMkLst>
            <pc:docMk/>
            <pc:sldMk cId="2303924131" sldId="269"/>
            <ac:spMk id="2" creationId="{2FF0E3CC-F71E-9B13-612A-777F8A0FABB3}"/>
          </ac:spMkLst>
        </pc:spChg>
        <pc:spChg chg="mod">
          <ac:chgData name="Aswaine Blake (2335517)" userId="S::2335517@student.uwtsd.ac.uk::91fa3540-2759-4b85-94a4-8a8f6b93fae6" providerId="AD" clId="Web-{DD22FC4A-FCE8-C23E-20EE-1DDB9191E6BF}" dt="2025-10-07T15:37:54.261" v="334" actId="20577"/>
          <ac:spMkLst>
            <pc:docMk/>
            <pc:sldMk cId="2303924131" sldId="269"/>
            <ac:spMk id="3" creationId="{17D334C7-BB1C-D59C-9AF3-8BCDC2C8A000}"/>
          </ac:spMkLst>
        </pc:spChg>
        <pc:spChg chg="add mod">
          <ac:chgData name="Aswaine Blake (2335517)" userId="S::2335517@student.uwtsd.ac.uk::91fa3540-2759-4b85-94a4-8a8f6b93fae6" providerId="AD" clId="Web-{DD22FC4A-FCE8-C23E-20EE-1DDB9191E6BF}" dt="2025-10-07T15:41:23.424" v="340"/>
          <ac:spMkLst>
            <pc:docMk/>
            <pc:sldMk cId="2303924131" sldId="269"/>
            <ac:spMk id="4" creationId="{CC9D5364-4CBF-F1AA-E1A7-C8643D7766C5}"/>
          </ac:spMkLst>
        </pc:spChg>
      </pc:sldChg>
      <pc:sldChg chg="addSp delSp modSp">
        <pc:chgData name="Aswaine Blake (2335517)" userId="S::2335517@student.uwtsd.ac.uk::91fa3540-2759-4b85-94a4-8a8f6b93fae6" providerId="AD" clId="Web-{DD22FC4A-FCE8-C23E-20EE-1DDB9191E6BF}" dt="2025-10-07T15:57:52.396" v="469" actId="20577"/>
        <pc:sldMkLst>
          <pc:docMk/>
          <pc:sldMk cId="1433851711" sldId="271"/>
        </pc:sldMkLst>
        <pc:spChg chg="mod">
          <ac:chgData name="Aswaine Blake (2335517)" userId="S::2335517@student.uwtsd.ac.uk::91fa3540-2759-4b85-94a4-8a8f6b93fae6" providerId="AD" clId="Web-{DD22FC4A-FCE8-C23E-20EE-1DDB9191E6BF}" dt="2025-10-07T15:57:29.989" v="460"/>
          <ac:spMkLst>
            <pc:docMk/>
            <pc:sldMk cId="1433851711" sldId="271"/>
            <ac:spMk id="2" creationId="{2373E843-3897-4FAB-F743-3D34E8B288DF}"/>
          </ac:spMkLst>
        </pc:spChg>
        <pc:spChg chg="mod">
          <ac:chgData name="Aswaine Blake (2335517)" userId="S::2335517@student.uwtsd.ac.uk::91fa3540-2759-4b85-94a4-8a8f6b93fae6" providerId="AD" clId="Web-{DD22FC4A-FCE8-C23E-20EE-1DDB9191E6BF}" dt="2025-10-07T15:57:52.396" v="469" actId="20577"/>
          <ac:spMkLst>
            <pc:docMk/>
            <pc:sldMk cId="1433851711" sldId="271"/>
            <ac:spMk id="3" creationId="{09134877-CDB9-4ABE-B045-362FF665305D}"/>
          </ac:spMkLst>
        </pc:spChg>
        <pc:spChg chg="add mod">
          <ac:chgData name="Aswaine Blake (2335517)" userId="S::2335517@student.uwtsd.ac.uk::91fa3540-2759-4b85-94a4-8a8f6b93fae6" providerId="AD" clId="Web-{DD22FC4A-FCE8-C23E-20EE-1DDB9191E6BF}" dt="2025-10-07T15:57:29.989" v="460"/>
          <ac:spMkLst>
            <pc:docMk/>
            <pc:sldMk cId="1433851711" sldId="271"/>
            <ac:spMk id="4" creationId="{8391B484-AF1B-AA2E-6E1B-15651A308BC8}"/>
          </ac:spMkLst>
        </pc:spChg>
        <pc:spChg chg="del">
          <ac:chgData name="Aswaine Blake (2335517)" userId="S::2335517@student.uwtsd.ac.uk::91fa3540-2759-4b85-94a4-8a8f6b93fae6" providerId="AD" clId="Web-{DD22FC4A-FCE8-C23E-20EE-1DDB9191E6BF}" dt="2025-10-07T15:57:29.989" v="460"/>
          <ac:spMkLst>
            <pc:docMk/>
            <pc:sldMk cId="1433851711" sldId="271"/>
            <ac:spMk id="8" creationId="{8354E4A1-6024-4D18-89EA-EB7EF53D340F}"/>
          </ac:spMkLst>
        </pc:spChg>
        <pc:spChg chg="del">
          <ac:chgData name="Aswaine Blake (2335517)" userId="S::2335517@student.uwtsd.ac.uk::91fa3540-2759-4b85-94a4-8a8f6b93fae6" providerId="AD" clId="Web-{DD22FC4A-FCE8-C23E-20EE-1DDB9191E6BF}" dt="2025-10-07T15:57:29.989" v="460"/>
          <ac:spMkLst>
            <pc:docMk/>
            <pc:sldMk cId="1433851711" sldId="271"/>
            <ac:spMk id="10" creationId="{EFA0B0F3-4BE3-414F-BF92-563F722B1FE8}"/>
          </ac:spMkLst>
        </pc:spChg>
        <pc:spChg chg="del">
          <ac:chgData name="Aswaine Blake (2335517)" userId="S::2335517@student.uwtsd.ac.uk::91fa3540-2759-4b85-94a4-8a8f6b93fae6" providerId="AD" clId="Web-{DD22FC4A-FCE8-C23E-20EE-1DDB9191E6BF}" dt="2025-10-07T15:57:29.989" v="460"/>
          <ac:spMkLst>
            <pc:docMk/>
            <pc:sldMk cId="1433851711" sldId="271"/>
            <ac:spMk id="12" creationId="{3B544EC4-1768-4207-B2BF-E80679952803}"/>
          </ac:spMkLst>
        </pc:spChg>
        <pc:spChg chg="add">
          <ac:chgData name="Aswaine Blake (2335517)" userId="S::2335517@student.uwtsd.ac.uk::91fa3540-2759-4b85-94a4-8a8f6b93fae6" providerId="AD" clId="Web-{DD22FC4A-FCE8-C23E-20EE-1DDB9191E6BF}" dt="2025-10-07T15:57:29.989" v="460"/>
          <ac:spMkLst>
            <pc:docMk/>
            <pc:sldMk cId="1433851711" sldId="271"/>
            <ac:spMk id="17" creationId="{6ACA6F80-D392-A64E-3CF8-F28F1CCEE67B}"/>
          </ac:spMkLst>
        </pc:spChg>
        <pc:spChg chg="add">
          <ac:chgData name="Aswaine Blake (2335517)" userId="S::2335517@student.uwtsd.ac.uk::91fa3540-2759-4b85-94a4-8a8f6b93fae6" providerId="AD" clId="Web-{DD22FC4A-FCE8-C23E-20EE-1DDB9191E6BF}" dt="2025-10-07T15:57:29.989" v="460"/>
          <ac:spMkLst>
            <pc:docMk/>
            <pc:sldMk cId="1433851711" sldId="271"/>
            <ac:spMk id="19" creationId="{5C499965-9E7A-06B0-1FF7-9B40538B8946}"/>
          </ac:spMkLst>
        </pc:spChg>
        <pc:spChg chg="add">
          <ac:chgData name="Aswaine Blake (2335517)" userId="S::2335517@student.uwtsd.ac.uk::91fa3540-2759-4b85-94a4-8a8f6b93fae6" providerId="AD" clId="Web-{DD22FC4A-FCE8-C23E-20EE-1DDB9191E6BF}" dt="2025-10-07T15:57:29.989" v="460"/>
          <ac:spMkLst>
            <pc:docMk/>
            <pc:sldMk cId="1433851711" sldId="271"/>
            <ac:spMk id="21" creationId="{475F0CB5-D598-4768-1762-AAAC64414133}"/>
          </ac:spMkLst>
        </pc:spChg>
        <pc:picChg chg="add mod ord">
          <ac:chgData name="Aswaine Blake (2335517)" userId="S::2335517@student.uwtsd.ac.uk::91fa3540-2759-4b85-94a4-8a8f6b93fae6" providerId="AD" clId="Web-{DD22FC4A-FCE8-C23E-20EE-1DDB9191E6BF}" dt="2025-10-07T15:57:29.989" v="460"/>
          <ac:picMkLst>
            <pc:docMk/>
            <pc:sldMk cId="1433851711" sldId="271"/>
            <ac:picMk id="5" creationId="{82BD6BF6-86EE-E13B-A18D-837C43159288}"/>
          </ac:picMkLst>
        </pc:picChg>
      </pc:sldChg>
      <pc:sldMasterChg chg="mod modSldLayout">
        <pc:chgData name="Aswaine Blake (2335517)" userId="S::2335517@student.uwtsd.ac.uk::91fa3540-2759-4b85-94a4-8a8f6b93fae6" providerId="AD" clId="Web-{DD22FC4A-FCE8-C23E-20EE-1DDB9191E6BF}" dt="2025-10-07T15:42:58.286" v="356"/>
        <pc:sldMasterMkLst>
          <pc:docMk/>
          <pc:sldMasterMk cId="2077735570" sldId="2147483721"/>
        </pc:sldMasterMkLst>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4082839305" sldId="2147483710"/>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2674705584" sldId="2147483711"/>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135838146" sldId="2147483712"/>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605701891" sldId="2147483713"/>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1001059949" sldId="2147483714"/>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3974393693" sldId="2147483715"/>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1360865545" sldId="2147483716"/>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3603311710" sldId="2147483717"/>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2515438213" sldId="2147483718"/>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4259640594" sldId="2147483719"/>
          </pc:sldLayoutMkLst>
        </pc:sldLayoutChg>
        <pc:sldLayoutChg chg="mod">
          <pc:chgData name="Aswaine Blake (2335517)" userId="S::2335517@student.uwtsd.ac.uk::91fa3540-2759-4b85-94a4-8a8f6b93fae6" providerId="AD" clId="Web-{DD22FC4A-FCE8-C23E-20EE-1DDB9191E6BF}" dt="2025-10-07T15:42:58.286" v="356"/>
          <pc:sldLayoutMkLst>
            <pc:docMk/>
            <pc:sldMasterMk cId="2077735570" sldId="2147483721"/>
            <pc:sldLayoutMk cId="1022458129" sldId="2147483720"/>
          </pc:sldLayoutMkLst>
        </pc:sldLayoutChg>
      </pc:sldMasterChg>
    </pc:docChg>
  </pc:docChgLst>
  <pc:docChgLst>
    <pc:chgData name="Aswaine Blake (2335517)" userId="S::2335517@student.uwtsd.ac.uk::91fa3540-2759-4b85-94a4-8a8f6b93fae6" providerId="AD" clId="Web-{99734943-7ECA-F6D5-C433-BBC672E18801}"/>
    <pc:docChg chg="addSld modSld addMainMaster delMainMaster">
      <pc:chgData name="Aswaine Blake (2335517)" userId="S::2335517@student.uwtsd.ac.uk::91fa3540-2759-4b85-94a4-8a8f6b93fae6" providerId="AD" clId="Web-{99734943-7ECA-F6D5-C433-BBC672E18801}" dt="2025-09-30T14:54:17.387" v="281" actId="20577"/>
      <pc:docMkLst>
        <pc:docMk/>
      </pc:docMkLst>
      <pc:sldChg chg="addSp delSp modSp mod setBg modClrScheme setClrOvrMap chgLayout">
        <pc:chgData name="Aswaine Blake (2335517)" userId="S::2335517@student.uwtsd.ac.uk::91fa3540-2759-4b85-94a4-8a8f6b93fae6" providerId="AD" clId="Web-{99734943-7ECA-F6D5-C433-BBC672E18801}" dt="2025-09-30T13:47:15.851" v="21"/>
        <pc:sldMkLst>
          <pc:docMk/>
          <pc:sldMk cId="109857222" sldId="256"/>
        </pc:sldMkLst>
        <pc:spChg chg="mod">
          <ac:chgData name="Aswaine Blake (2335517)" userId="S::2335517@student.uwtsd.ac.uk::91fa3540-2759-4b85-94a4-8a8f6b93fae6" providerId="AD" clId="Web-{99734943-7ECA-F6D5-C433-BBC672E18801}" dt="2025-09-30T13:46:53.710" v="20"/>
          <ac:spMkLst>
            <pc:docMk/>
            <pc:sldMk cId="109857222" sldId="256"/>
            <ac:spMk id="2" creationId="{00000000-0000-0000-0000-000000000000}"/>
          </ac:spMkLst>
        </pc:spChg>
        <pc:spChg chg="add">
          <ac:chgData name="Aswaine Blake (2335517)" userId="S::2335517@student.uwtsd.ac.uk::91fa3540-2759-4b85-94a4-8a8f6b93fae6" providerId="AD" clId="Web-{99734943-7ECA-F6D5-C433-BBC672E18801}" dt="2025-09-30T13:46:53.710" v="20"/>
          <ac:spMkLst>
            <pc:docMk/>
            <pc:sldMk cId="109857222" sldId="256"/>
            <ac:spMk id="15" creationId="{09BCF989-255A-4CF6-AC6C-F7E46020C6EA}"/>
          </ac:spMkLst>
        </pc:spChg>
        <pc:spChg chg="add">
          <ac:chgData name="Aswaine Blake (2335517)" userId="S::2335517@student.uwtsd.ac.uk::91fa3540-2759-4b85-94a4-8a8f6b93fae6" providerId="AD" clId="Web-{99734943-7ECA-F6D5-C433-BBC672E18801}" dt="2025-09-30T13:46:53.710" v="20"/>
          <ac:spMkLst>
            <pc:docMk/>
            <pc:sldMk cId="109857222" sldId="256"/>
            <ac:spMk id="16" creationId="{E37D2F59-319C-4435-B2E2-6AE60A4F7AC7}"/>
          </ac:spMkLst>
        </pc:spChg>
        <pc:spChg chg="add">
          <ac:chgData name="Aswaine Blake (2335517)" userId="S::2335517@student.uwtsd.ac.uk::91fa3540-2759-4b85-94a4-8a8f6b93fae6" providerId="AD" clId="Web-{99734943-7ECA-F6D5-C433-BBC672E18801}" dt="2025-09-30T13:46:53.710" v="20"/>
          <ac:spMkLst>
            <pc:docMk/>
            <pc:sldMk cId="109857222" sldId="256"/>
            <ac:spMk id="17" creationId="{03B6CD95-D4DD-40EB-9FBB-C1323608CF5C}"/>
          </ac:spMkLst>
        </pc:spChg>
        <pc:spChg chg="add">
          <ac:chgData name="Aswaine Blake (2335517)" userId="S::2335517@student.uwtsd.ac.uk::91fa3540-2759-4b85-94a4-8a8f6b93fae6" providerId="AD" clId="Web-{99734943-7ECA-F6D5-C433-BBC672E18801}" dt="2025-09-30T13:46:53.710" v="20"/>
          <ac:spMkLst>
            <pc:docMk/>
            <pc:sldMk cId="109857222" sldId="256"/>
            <ac:spMk id="18" creationId="{DEF4046A-4981-4863-B165-152FBF7877D3}"/>
          </ac:spMkLst>
        </pc:spChg>
        <pc:spChg chg="add">
          <ac:chgData name="Aswaine Blake (2335517)" userId="S::2335517@student.uwtsd.ac.uk::91fa3540-2759-4b85-94a4-8a8f6b93fae6" providerId="AD" clId="Web-{99734943-7ECA-F6D5-C433-BBC672E18801}" dt="2025-09-30T13:46:53.710" v="20"/>
          <ac:spMkLst>
            <pc:docMk/>
            <pc:sldMk cId="109857222" sldId="256"/>
            <ac:spMk id="19" creationId="{05206A06-3741-4597-A321-66F7A99680DC}"/>
          </ac:spMkLst>
        </pc:spChg>
        <pc:picChg chg="add">
          <ac:chgData name="Aswaine Blake (2335517)" userId="S::2335517@student.uwtsd.ac.uk::91fa3540-2759-4b85-94a4-8a8f6b93fae6" providerId="AD" clId="Web-{99734943-7ECA-F6D5-C433-BBC672E18801}" dt="2025-09-30T13:46:53.710" v="20"/>
          <ac:picMkLst>
            <pc:docMk/>
            <pc:sldMk cId="109857222" sldId="256"/>
            <ac:picMk id="20" creationId="{E8B80B61-56BA-06BB-B3EA-4E5F50753C30}"/>
          </ac:picMkLst>
        </pc:picChg>
      </pc:sldChg>
      <pc:sldChg chg="addSp delSp modSp new mod setBg">
        <pc:chgData name="Aswaine Blake (2335517)" userId="S::2335517@student.uwtsd.ac.uk::91fa3540-2759-4b85-94a4-8a8f6b93fae6" providerId="AD" clId="Web-{99734943-7ECA-F6D5-C433-BBC672E18801}" dt="2025-09-30T14:49:27.839" v="68" actId="20577"/>
        <pc:sldMkLst>
          <pc:docMk/>
          <pc:sldMk cId="3225442604" sldId="257"/>
        </pc:sldMkLst>
        <pc:spChg chg="mod">
          <ac:chgData name="Aswaine Blake (2335517)" userId="S::2335517@student.uwtsd.ac.uk::91fa3540-2759-4b85-94a4-8a8f6b93fae6" providerId="AD" clId="Web-{99734943-7ECA-F6D5-C433-BBC672E18801}" dt="2025-09-30T13:48:36.743" v="40" actId="20577"/>
          <ac:spMkLst>
            <pc:docMk/>
            <pc:sldMk cId="3225442604" sldId="257"/>
            <ac:spMk id="2" creationId="{F7CACDA8-EE52-DA1D-9325-408E8F7832C3}"/>
          </ac:spMkLst>
        </pc:spChg>
        <pc:spChg chg="mod">
          <ac:chgData name="Aswaine Blake (2335517)" userId="S::2335517@student.uwtsd.ac.uk::91fa3540-2759-4b85-94a4-8a8f6b93fae6" providerId="AD" clId="Web-{99734943-7ECA-F6D5-C433-BBC672E18801}" dt="2025-09-30T14:49:27.839" v="68" actId="20577"/>
          <ac:spMkLst>
            <pc:docMk/>
            <pc:sldMk cId="3225442604" sldId="257"/>
            <ac:spMk id="3" creationId="{55D9E504-232E-1F28-225E-C4A6B39ED939}"/>
          </ac:spMkLst>
        </pc:spChg>
        <pc:spChg chg="add">
          <ac:chgData name="Aswaine Blake (2335517)" userId="S::2335517@student.uwtsd.ac.uk::91fa3540-2759-4b85-94a4-8a8f6b93fae6" providerId="AD" clId="Web-{99734943-7ECA-F6D5-C433-BBC672E18801}" dt="2025-09-30T13:48:26.039" v="31"/>
          <ac:spMkLst>
            <pc:docMk/>
            <pc:sldMk cId="3225442604" sldId="257"/>
            <ac:spMk id="5" creationId="{0696BE0E-FC30-4168-BDFC-8DD4D1D421B9}"/>
          </ac:spMkLst>
        </pc:spChg>
        <pc:spChg chg="add">
          <ac:chgData name="Aswaine Blake (2335517)" userId="S::2335517@student.uwtsd.ac.uk::91fa3540-2759-4b85-94a4-8a8f6b93fae6" providerId="AD" clId="Web-{99734943-7ECA-F6D5-C433-BBC672E18801}" dt="2025-09-30T13:48:26.039" v="31"/>
          <ac:spMkLst>
            <pc:docMk/>
            <pc:sldMk cId="3225442604" sldId="257"/>
            <ac:spMk id="6" creationId="{C2B0BF24-49CD-4259-B076-57BF640F2B6C}"/>
          </ac:spMkLst>
        </pc:spChg>
        <pc:spChg chg="add">
          <ac:chgData name="Aswaine Blake (2335517)" userId="S::2335517@student.uwtsd.ac.uk::91fa3540-2759-4b85-94a4-8a8f6b93fae6" providerId="AD" clId="Web-{99734943-7ECA-F6D5-C433-BBC672E18801}" dt="2025-09-30T13:48:26.039" v="31"/>
          <ac:spMkLst>
            <pc:docMk/>
            <pc:sldMk cId="3225442604" sldId="257"/>
            <ac:spMk id="7" creationId="{90A3F262-FC31-4211-8F69-56F78448E6B9}"/>
          </ac:spMkLst>
        </pc:spChg>
        <pc:spChg chg="add">
          <ac:chgData name="Aswaine Blake (2335517)" userId="S::2335517@student.uwtsd.ac.uk::91fa3540-2759-4b85-94a4-8a8f6b93fae6" providerId="AD" clId="Web-{99734943-7ECA-F6D5-C433-BBC672E18801}" dt="2025-09-30T13:48:26.039" v="31"/>
          <ac:spMkLst>
            <pc:docMk/>
            <pc:sldMk cId="3225442604" sldId="257"/>
            <ac:spMk id="9" creationId="{047C0B86-386E-472B-B980-775A3B3C0CEB}"/>
          </ac:spMkLst>
        </pc:spChg>
      </pc:sldChg>
      <pc:sldChg chg="modSp new">
        <pc:chgData name="Aswaine Blake (2335517)" userId="S::2335517@student.uwtsd.ac.uk::91fa3540-2759-4b85-94a4-8a8f6b93fae6" providerId="AD" clId="Web-{99734943-7ECA-F6D5-C433-BBC672E18801}" dt="2025-09-30T14:54:17.387" v="281" actId="20577"/>
        <pc:sldMkLst>
          <pc:docMk/>
          <pc:sldMk cId="1218629251" sldId="258"/>
        </pc:sldMkLst>
        <pc:spChg chg="mod">
          <ac:chgData name="Aswaine Blake (2335517)" userId="S::2335517@student.uwtsd.ac.uk::91fa3540-2759-4b85-94a4-8a8f6b93fae6" providerId="AD" clId="Web-{99734943-7ECA-F6D5-C433-BBC672E18801}" dt="2025-09-30T14:50:02.152" v="78" actId="20577"/>
          <ac:spMkLst>
            <pc:docMk/>
            <pc:sldMk cId="1218629251" sldId="258"/>
            <ac:spMk id="2" creationId="{9BC0EBE8-84A4-AAF0-AA85-06A88E33A94E}"/>
          </ac:spMkLst>
        </pc:spChg>
        <pc:spChg chg="mod">
          <ac:chgData name="Aswaine Blake (2335517)" userId="S::2335517@student.uwtsd.ac.uk::91fa3540-2759-4b85-94a4-8a8f6b93fae6" providerId="AD" clId="Web-{99734943-7ECA-F6D5-C433-BBC672E18801}" dt="2025-09-30T14:54:17.387" v="281" actId="20577"/>
          <ac:spMkLst>
            <pc:docMk/>
            <pc:sldMk cId="1218629251" sldId="258"/>
            <ac:spMk id="3" creationId="{681B6DD3-A539-3B60-6145-1C9D6C29D433}"/>
          </ac:spMkLst>
        </pc:spChg>
      </pc:sldChg>
      <pc:sldMasterChg chg="add addSldLayout">
        <pc:chgData name="Aswaine Blake (2335517)" userId="S::2335517@student.uwtsd.ac.uk::91fa3540-2759-4b85-94a4-8a8f6b93fae6" providerId="AD" clId="Web-{99734943-7ECA-F6D5-C433-BBC672E18801}" dt="2025-09-30T13:46:53.710" v="20"/>
        <pc:sldMasterMkLst>
          <pc:docMk/>
          <pc:sldMasterMk cId="2077735570" sldId="2147483721"/>
        </pc:sldMasterMkLst>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4082839305" sldId="2147483710"/>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2674705584" sldId="2147483711"/>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135838146" sldId="2147483712"/>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605701891" sldId="2147483713"/>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1001059949" sldId="2147483714"/>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3974393693" sldId="2147483715"/>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1360865545" sldId="2147483716"/>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3603311710" sldId="2147483717"/>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2515438213" sldId="2147483718"/>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4259640594" sldId="2147483719"/>
          </pc:sldLayoutMkLst>
        </pc:sldLayoutChg>
        <pc:sldLayoutChg chg="add">
          <pc:chgData name="Aswaine Blake (2335517)" userId="S::2335517@student.uwtsd.ac.uk::91fa3540-2759-4b85-94a4-8a8f6b93fae6" providerId="AD" clId="Web-{99734943-7ECA-F6D5-C433-BBC672E18801}" dt="2025-09-30T13:46:53.710" v="20"/>
          <pc:sldLayoutMkLst>
            <pc:docMk/>
            <pc:sldMasterMk cId="2077735570" sldId="2147483721"/>
            <pc:sldLayoutMk cId="1022458129" sldId="214748372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10/7/2025</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36086554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10/7/2025</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360331171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51543821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25964059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0224581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00105994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08283930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67470558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35838146"/>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60570189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10/7/2025</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97439369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10/7/2025</a:t>
            </a:fld>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2077735570"/>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hdr="0" ftr="0" dt="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areers.jaguarlandrover.com" TargetMode="External"/><Relationship Id="rId2" Type="http://schemas.openxmlformats.org/officeDocument/2006/relationships/hyperlink" Target="https://www.scribbr.co.uk/research-methods/structured-interviews/" TargetMode="External"/><Relationship Id="rId1" Type="http://schemas.openxmlformats.org/officeDocument/2006/relationships/slideLayout" Target="../slideLayouts/slideLayout2.xml"/><Relationship Id="rId6" Type="http://schemas.openxmlformats.org/officeDocument/2006/relationships/hyperlink" Target="https://citationgroup.co.nz/resources/virtual-vs-in-person-interviews-weighing-the-pros-and-cons/" TargetMode="External"/><Relationship Id="rId5" Type="http://schemas.openxmlformats.org/officeDocument/2006/relationships/hyperlink" Target="https://www.prospects.ac.uk/careers-advice/interview-tips/competency-based-interviews" TargetMode="External"/><Relationship Id="rId4" Type="http://schemas.openxmlformats.org/officeDocument/2006/relationships/hyperlink" Target="https://careers.jaguarlandrover.com/who-we-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37D2F59-319C-4435-B2E2-6AE60A4F7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F4046A-4981-4863-B165-152FBF7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13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249327" y="919717"/>
            <a:ext cx="5761074" cy="3423684"/>
          </a:xfrm>
        </p:spPr>
        <p:txBody>
          <a:bodyPr>
            <a:normAutofit/>
          </a:bodyPr>
          <a:lstStyle/>
          <a:p>
            <a:pPr>
              <a:lnSpc>
                <a:spcPct val="90000"/>
              </a:lnSpc>
            </a:pPr>
            <a:r>
              <a:rPr lang="en-US" sz="3400" err="1">
                <a:solidFill>
                  <a:srgbClr val="FFFFFF"/>
                </a:solidFill>
                <a:latin typeface="Arial"/>
                <a:cs typeface="Arial"/>
              </a:rPr>
              <a:t>Aswaine</a:t>
            </a:r>
            <a:r>
              <a:rPr lang="en-US" sz="3400" dirty="0">
                <a:solidFill>
                  <a:srgbClr val="FFFFFF"/>
                </a:solidFill>
                <a:latin typeface="Arial"/>
                <a:cs typeface="Arial"/>
              </a:rPr>
              <a:t> Blake</a:t>
            </a:r>
            <a:br>
              <a:rPr lang="en-US" sz="3400" dirty="0">
                <a:latin typeface="Arial"/>
              </a:rPr>
            </a:br>
            <a:r>
              <a:rPr lang="en-US" sz="3400" dirty="0">
                <a:solidFill>
                  <a:srgbClr val="FFFFFF"/>
                </a:solidFill>
                <a:latin typeface="Arial"/>
                <a:cs typeface="Arial"/>
              </a:rPr>
              <a:t>2335517</a:t>
            </a:r>
            <a:br>
              <a:rPr lang="en-US" sz="3400" dirty="0">
                <a:latin typeface="Arial"/>
              </a:rPr>
            </a:br>
            <a:r>
              <a:rPr lang="en-US" sz="3400" dirty="0">
                <a:solidFill>
                  <a:srgbClr val="FFFFFF"/>
                </a:solidFill>
                <a:latin typeface="Arial"/>
                <a:cs typeface="Arial"/>
              </a:rPr>
              <a:t>Developing and Managing Individuals and Teams LCLM5002</a:t>
            </a:r>
            <a:br>
              <a:rPr lang="en-US" sz="3400" dirty="0">
                <a:latin typeface="Arial"/>
              </a:rPr>
            </a:br>
            <a:r>
              <a:rPr lang="en-US" sz="3400" dirty="0">
                <a:solidFill>
                  <a:srgbClr val="FFFFFF"/>
                </a:solidFill>
                <a:latin typeface="Arial"/>
                <a:cs typeface="Arial"/>
              </a:rPr>
              <a:t>Doreen Nyaa </a:t>
            </a:r>
            <a:r>
              <a:rPr lang="en-US" sz="3400" err="1">
                <a:solidFill>
                  <a:srgbClr val="FFFFFF"/>
                </a:solidFill>
                <a:latin typeface="Arial"/>
                <a:cs typeface="Arial"/>
              </a:rPr>
              <a:t>Amundam</a:t>
            </a:r>
            <a:br>
              <a:rPr lang="en-US" sz="3400" dirty="0"/>
            </a:br>
            <a:endParaRPr lang="en-US" sz="3400">
              <a:solidFill>
                <a:srgbClr val="FFFFFF"/>
              </a:solidFill>
            </a:endParaRPr>
          </a:p>
          <a:p>
            <a:pPr>
              <a:lnSpc>
                <a:spcPct val="90000"/>
              </a:lnSpc>
            </a:pPr>
            <a:endParaRPr lang="en-US" sz="3400">
              <a:solidFill>
                <a:srgbClr val="FFFFFF"/>
              </a:solidFill>
            </a:endParaRPr>
          </a:p>
        </p:txBody>
      </p:sp>
      <p:sp>
        <p:nvSpPr>
          <p:cNvPr id="19" name="Freeform: Shape 18">
            <a:extLst>
              <a:ext uri="{FF2B5EF4-FFF2-40B4-BE49-F238E27FC236}">
                <a16:creationId xmlns:a16="http://schemas.microsoft.com/office/drawing/2014/main" id="{05206A06-3741-4597-A321-66F7A996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13861" y="3447061"/>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Picture 19">
            <a:extLst>
              <a:ext uri="{FF2B5EF4-FFF2-40B4-BE49-F238E27FC236}">
                <a16:creationId xmlns:a16="http://schemas.microsoft.com/office/drawing/2014/main" id="{E8B80B61-56BA-06BB-B3EA-4E5F50753C30}"/>
              </a:ext>
            </a:extLst>
          </p:cNvPr>
          <p:cNvPicPr>
            <a:picLocks noChangeAspect="1"/>
          </p:cNvPicPr>
          <p:nvPr/>
        </p:nvPicPr>
        <p:blipFill>
          <a:blip r:embed="rId2"/>
          <a:srcRect l="11920" r="10479" b="-7"/>
          <a:stretch>
            <a:fillRect/>
          </a:stretch>
        </p:blipFill>
        <p:spPr>
          <a:xfrm>
            <a:off x="7924800" y="10"/>
            <a:ext cx="4267200" cy="6857990"/>
          </a:xfrm>
          <a:prstGeom prst="rect">
            <a:avLst/>
          </a:prstGeom>
        </p:spPr>
      </p:pic>
      <p:sp>
        <p:nvSpPr>
          <p:cNvPr id="15" name="Freeform: Shape 14">
            <a:extLst>
              <a:ext uri="{FF2B5EF4-FFF2-40B4-BE49-F238E27FC236}">
                <a16:creationId xmlns:a16="http://schemas.microsoft.com/office/drawing/2014/main" id="{09BCF989-255A-4CF6-AC6C-F7E46020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3B6CD95-D4DD-40EB-9FBB-C1323608C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60000"/>
              <a:lumOff val="4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BAA7C336-4DAC-DCD0-D4E8-C419821A0E28}"/>
              </a:ext>
            </a:extLst>
          </p:cNvPr>
          <p:cNvSpPr>
            <a:spLocks noGrp="1"/>
          </p:cNvSpPr>
          <p:nvPr>
            <p:ph type="sldNum" sz="quarter" idx="12"/>
          </p:nvPr>
        </p:nvSpPr>
        <p:spPr/>
        <p:txBody>
          <a:bodyPr/>
          <a:lstStyle/>
          <a:p>
            <a:fld id="{08AB70BE-1769-45B8-85A6-0C837432C7E6}" type="slidenum">
              <a:rPr lang="en-US" dirty="0" smtClean="0">
                <a:solidFill>
                  <a:schemeClr val="accent1"/>
                </a:solidFill>
              </a:rPr>
              <a:t>1</a:t>
            </a:fld>
            <a:endParaRPr lang="en-US" dirty="0">
              <a:solidFill>
                <a:schemeClr val="accent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696BE0E-FC30-4168-BDFC-8DD4D1D42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C2B0BF24-49CD-4259-B076-57BF640F2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00664" cy="6858000"/>
          </a:xfrm>
          <a:custGeom>
            <a:avLst/>
            <a:gdLst>
              <a:gd name="connsiteX0" fmla="*/ 0 w 6800664"/>
              <a:gd name="connsiteY0" fmla="*/ 0 h 6858000"/>
              <a:gd name="connsiteX1" fmla="*/ 1849345 w 6800664"/>
              <a:gd name="connsiteY1" fmla="*/ 0 h 6858000"/>
              <a:gd name="connsiteX2" fmla="*/ 1849345 w 6800664"/>
              <a:gd name="connsiteY2" fmla="*/ 1 h 6858000"/>
              <a:gd name="connsiteX3" fmla="*/ 6800664 w 6800664"/>
              <a:gd name="connsiteY3" fmla="*/ 1 h 6858000"/>
              <a:gd name="connsiteX4" fmla="*/ 3369709 w 6800664"/>
              <a:gd name="connsiteY4" fmla="*/ 3430956 h 6858000"/>
              <a:gd name="connsiteX5" fmla="*/ 6624108 w 6800664"/>
              <a:gd name="connsiteY5" fmla="*/ 6857447 h 6858000"/>
              <a:gd name="connsiteX6" fmla="*/ 6645980 w 6800664"/>
              <a:gd name="connsiteY6" fmla="*/ 6858000 h 6858000"/>
              <a:gd name="connsiteX7" fmla="*/ 0 w 680066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0664" h="6858000">
                <a:moveTo>
                  <a:pt x="0" y="0"/>
                </a:moveTo>
                <a:lnTo>
                  <a:pt x="1849345" y="0"/>
                </a:lnTo>
                <a:lnTo>
                  <a:pt x="1849345" y="1"/>
                </a:lnTo>
                <a:lnTo>
                  <a:pt x="6800664" y="1"/>
                </a:lnTo>
                <a:cubicBezTo>
                  <a:pt x="4905801" y="1"/>
                  <a:pt x="3369709" y="1536092"/>
                  <a:pt x="3369709" y="3430956"/>
                </a:cubicBezTo>
                <a:cubicBezTo>
                  <a:pt x="3369709" y="5266605"/>
                  <a:pt x="4811294" y="6765555"/>
                  <a:pt x="6624108" y="6857447"/>
                </a:cubicBezTo>
                <a:lnTo>
                  <a:pt x="6645980" y="6858000"/>
                </a:lnTo>
                <a:lnTo>
                  <a:pt x="0" y="685800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90A3F262-FC31-4211-8F69-56F78448E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00664" cy="6858000"/>
          </a:xfrm>
          <a:custGeom>
            <a:avLst/>
            <a:gdLst>
              <a:gd name="connsiteX0" fmla="*/ 0 w 6800664"/>
              <a:gd name="connsiteY0" fmla="*/ 0 h 6858000"/>
              <a:gd name="connsiteX1" fmla="*/ 1849345 w 6800664"/>
              <a:gd name="connsiteY1" fmla="*/ 0 h 6858000"/>
              <a:gd name="connsiteX2" fmla="*/ 1849345 w 6800664"/>
              <a:gd name="connsiteY2" fmla="*/ 1 h 6858000"/>
              <a:gd name="connsiteX3" fmla="*/ 6800664 w 6800664"/>
              <a:gd name="connsiteY3" fmla="*/ 1 h 6858000"/>
              <a:gd name="connsiteX4" fmla="*/ 3369709 w 6800664"/>
              <a:gd name="connsiteY4" fmla="*/ 3430956 h 6858000"/>
              <a:gd name="connsiteX5" fmla="*/ 6624108 w 6800664"/>
              <a:gd name="connsiteY5" fmla="*/ 6857447 h 6858000"/>
              <a:gd name="connsiteX6" fmla="*/ 6645980 w 6800664"/>
              <a:gd name="connsiteY6" fmla="*/ 6858000 h 6858000"/>
              <a:gd name="connsiteX7" fmla="*/ 0 w 680066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0664" h="6858000">
                <a:moveTo>
                  <a:pt x="0" y="0"/>
                </a:moveTo>
                <a:lnTo>
                  <a:pt x="1849345" y="0"/>
                </a:lnTo>
                <a:lnTo>
                  <a:pt x="1849345" y="1"/>
                </a:lnTo>
                <a:lnTo>
                  <a:pt x="6800664" y="1"/>
                </a:lnTo>
                <a:cubicBezTo>
                  <a:pt x="4905801" y="1"/>
                  <a:pt x="3369709" y="1536092"/>
                  <a:pt x="3369709" y="3430956"/>
                </a:cubicBezTo>
                <a:cubicBezTo>
                  <a:pt x="3369709" y="5266605"/>
                  <a:pt x="4811294" y="6765555"/>
                  <a:pt x="6624108" y="6857447"/>
                </a:cubicBezTo>
                <a:lnTo>
                  <a:pt x="6645980" y="6858000"/>
                </a:lnTo>
                <a:lnTo>
                  <a:pt x="0" y="6858000"/>
                </a:lnTo>
                <a:close/>
              </a:path>
            </a:pathLst>
          </a:custGeom>
          <a:solidFill>
            <a:schemeClr val="accent2">
              <a:alpha val="2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047C0B86-386E-472B-B980-775A3B3C0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52800" cy="6856084"/>
          </a:xfrm>
          <a:custGeom>
            <a:avLst/>
            <a:gdLst>
              <a:gd name="connsiteX0" fmla="*/ 0 w 3352800"/>
              <a:gd name="connsiteY0" fmla="*/ 0 h 6856084"/>
              <a:gd name="connsiteX1" fmla="*/ 3352800 w 3352800"/>
              <a:gd name="connsiteY1" fmla="*/ 0 h 6856084"/>
              <a:gd name="connsiteX2" fmla="*/ 3352800 w 3352800"/>
              <a:gd name="connsiteY2" fmla="*/ 3427044 h 6856084"/>
              <a:gd name="connsiteX3" fmla="*/ 3352800 w 3352800"/>
              <a:gd name="connsiteY3" fmla="*/ 3442336 h 6856084"/>
              <a:gd name="connsiteX4" fmla="*/ 3352413 w 3352800"/>
              <a:gd name="connsiteY4" fmla="*/ 3442336 h 6856084"/>
              <a:gd name="connsiteX5" fmla="*/ 3348336 w 3352800"/>
              <a:gd name="connsiteY5" fmla="*/ 3603600 h 6856084"/>
              <a:gd name="connsiteX6" fmla="*/ 92918 w 3352800"/>
              <a:gd name="connsiteY6" fmla="*/ 6853808 h 6856084"/>
              <a:gd name="connsiteX7" fmla="*/ 0 w 3352800"/>
              <a:gd name="connsiteY7" fmla="*/ 6856084 h 685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2800" h="6856084">
                <a:moveTo>
                  <a:pt x="0" y="0"/>
                </a:moveTo>
                <a:lnTo>
                  <a:pt x="3352800" y="0"/>
                </a:lnTo>
                <a:lnTo>
                  <a:pt x="3352800" y="3427044"/>
                </a:lnTo>
                <a:lnTo>
                  <a:pt x="3352800" y="3442336"/>
                </a:lnTo>
                <a:lnTo>
                  <a:pt x="3352413" y="3442336"/>
                </a:lnTo>
                <a:lnTo>
                  <a:pt x="3348336" y="3603600"/>
                </a:lnTo>
                <a:cubicBezTo>
                  <a:pt x="3259315" y="5359763"/>
                  <a:pt x="1849804" y="6767537"/>
                  <a:pt x="92918" y="6853808"/>
                </a:cubicBezTo>
                <a:lnTo>
                  <a:pt x="0" y="6856084"/>
                </a:lnTo>
                <a:close/>
              </a:path>
            </a:pathLst>
          </a:custGeom>
          <a:solidFill>
            <a:schemeClr val="accent2">
              <a:lumMod val="75000"/>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ACDA8-EE52-DA1D-9325-408E8F7832C3}"/>
              </a:ext>
            </a:extLst>
          </p:cNvPr>
          <p:cNvSpPr>
            <a:spLocks noGrp="1"/>
          </p:cNvSpPr>
          <p:nvPr>
            <p:ph type="title"/>
          </p:nvPr>
        </p:nvSpPr>
        <p:spPr>
          <a:xfrm>
            <a:off x="609601" y="685799"/>
            <a:ext cx="2570328" cy="3715603"/>
          </a:xfrm>
        </p:spPr>
        <p:txBody>
          <a:bodyPr anchor="t">
            <a:normAutofit/>
          </a:bodyPr>
          <a:lstStyle/>
          <a:p>
            <a:r>
              <a:rPr lang="en-US" dirty="0">
                <a:solidFill>
                  <a:srgbClr val="FFFFFF"/>
                </a:solidFill>
                <a:latin typeface="Arial"/>
                <a:cs typeface="Arial"/>
              </a:rPr>
              <a:t>Table Of Contents</a:t>
            </a:r>
          </a:p>
        </p:txBody>
      </p:sp>
      <p:sp>
        <p:nvSpPr>
          <p:cNvPr id="3" name="Content Placeholder 2">
            <a:extLst>
              <a:ext uri="{FF2B5EF4-FFF2-40B4-BE49-F238E27FC236}">
                <a16:creationId xmlns:a16="http://schemas.microsoft.com/office/drawing/2014/main" id="{55D9E504-232E-1F28-225E-C4A6B39ED939}"/>
              </a:ext>
            </a:extLst>
          </p:cNvPr>
          <p:cNvSpPr>
            <a:spLocks noGrp="1"/>
          </p:cNvSpPr>
          <p:nvPr>
            <p:ph idx="1"/>
          </p:nvPr>
        </p:nvSpPr>
        <p:spPr>
          <a:xfrm>
            <a:off x="4267200" y="685800"/>
            <a:ext cx="7010400" cy="5491163"/>
          </a:xfrm>
        </p:spPr>
        <p:txBody>
          <a:bodyPr anchor="ctr">
            <a:normAutofit/>
          </a:bodyPr>
          <a:lstStyle/>
          <a:p>
            <a:endParaRPr lang="en-US" sz="1100" dirty="0">
              <a:latin typeface="Arial"/>
              <a:cs typeface="Arial"/>
            </a:endParaRPr>
          </a:p>
          <a:p>
            <a:r>
              <a:rPr lang="en-US" sz="1100" dirty="0">
                <a:latin typeface="Arial"/>
                <a:cs typeface="Arial"/>
              </a:rPr>
              <a:t>Introduction to the Land Rover</a:t>
            </a:r>
            <a:endParaRPr lang="en-US" dirty="0"/>
          </a:p>
          <a:p>
            <a:r>
              <a:rPr lang="en-US" sz="1100" dirty="0">
                <a:latin typeface="Arial"/>
                <a:cs typeface="Arial"/>
              </a:rPr>
              <a:t>Recruitment Process Overview</a:t>
            </a:r>
          </a:p>
          <a:p>
            <a:r>
              <a:rPr lang="en-US" sz="1100" dirty="0">
                <a:latin typeface="Arial"/>
                <a:ea typeface="+mn-lt"/>
                <a:cs typeface="+mn-lt"/>
              </a:rPr>
              <a:t>Job Analysis, Job Description &amp; Person Specification</a:t>
            </a:r>
          </a:p>
          <a:p>
            <a:r>
              <a:rPr lang="en-US" sz="1100" dirty="0">
                <a:latin typeface="Arial"/>
                <a:ea typeface="+mn-lt"/>
                <a:cs typeface="+mn-lt"/>
              </a:rPr>
              <a:t>Job Advertisement for Innovative Engineer</a:t>
            </a:r>
            <a:endParaRPr lang="en-US" sz="1100" dirty="0">
              <a:latin typeface="Arial"/>
              <a:cs typeface="Arial"/>
            </a:endParaRPr>
          </a:p>
          <a:p>
            <a:r>
              <a:rPr lang="en-US" sz="1100" dirty="0">
                <a:latin typeface="Arial"/>
                <a:cs typeface="Arial"/>
              </a:rPr>
              <a:t>Interview Type 1: Structured</a:t>
            </a:r>
          </a:p>
          <a:p>
            <a:r>
              <a:rPr lang="en-US" sz="1100" dirty="0">
                <a:latin typeface="Arial"/>
                <a:cs typeface="Arial"/>
              </a:rPr>
              <a:t>Interview Type 2: Panel</a:t>
            </a:r>
          </a:p>
          <a:p>
            <a:r>
              <a:rPr lang="en-US" sz="1100" dirty="0">
                <a:latin typeface="Arial"/>
                <a:cs typeface="Arial"/>
              </a:rPr>
              <a:t>Interview Type 3: Competency-Based</a:t>
            </a:r>
          </a:p>
          <a:p>
            <a:r>
              <a:rPr lang="en-US" sz="1100" dirty="0">
                <a:latin typeface="Arial"/>
                <a:cs typeface="Arial"/>
              </a:rPr>
              <a:t>Justifying Different Questioning Techniques</a:t>
            </a:r>
          </a:p>
          <a:p>
            <a:r>
              <a:rPr lang="en-US" sz="1100" dirty="0">
                <a:latin typeface="Arial"/>
                <a:cs typeface="Arial"/>
              </a:rPr>
              <a:t>Face-to-Face vs Online Interviews</a:t>
            </a:r>
          </a:p>
          <a:p>
            <a:r>
              <a:rPr lang="en-US" sz="1100" dirty="0">
                <a:latin typeface="Arial"/>
                <a:cs typeface="Arial"/>
              </a:rPr>
              <a:t>Conclusion</a:t>
            </a:r>
          </a:p>
          <a:p>
            <a:r>
              <a:rPr lang="en-US" sz="1100" dirty="0">
                <a:latin typeface="Arial"/>
                <a:cs typeface="Arial"/>
              </a:rPr>
              <a:t>References</a:t>
            </a:r>
          </a:p>
          <a:p>
            <a:endParaRPr lang="en-US" dirty="0"/>
          </a:p>
        </p:txBody>
      </p:sp>
      <p:sp>
        <p:nvSpPr>
          <p:cNvPr id="4" name="Slide Number Placeholder 3">
            <a:extLst>
              <a:ext uri="{FF2B5EF4-FFF2-40B4-BE49-F238E27FC236}">
                <a16:creationId xmlns:a16="http://schemas.microsoft.com/office/drawing/2014/main" id="{4D58DF51-7C20-2033-8351-A15AFD29182B}"/>
              </a:ext>
            </a:extLst>
          </p:cNvPr>
          <p:cNvSpPr>
            <a:spLocks noGrp="1"/>
          </p:cNvSpPr>
          <p:nvPr>
            <p:ph type="sldNum" sz="quarter" idx="12"/>
          </p:nvPr>
        </p:nvSpPr>
        <p:spPr/>
        <p:txBody>
          <a:bodyPr/>
          <a:lstStyle/>
          <a:p>
            <a:fld id="{08AB70BE-1769-45B8-85A6-0C837432C7E6}" type="slidenum">
              <a:rPr lang="en-US" dirty="0" smtClean="0">
                <a:solidFill>
                  <a:schemeClr val="accent1"/>
                </a:solidFill>
              </a:rPr>
              <a:t>2</a:t>
            </a:fld>
            <a:endParaRPr lang="en-US" dirty="0">
              <a:solidFill>
                <a:schemeClr val="accent1"/>
              </a:solidFill>
            </a:endParaRPr>
          </a:p>
        </p:txBody>
      </p:sp>
    </p:spTree>
    <p:extLst>
      <p:ext uri="{BB962C8B-B14F-4D97-AF65-F5344CB8AC3E}">
        <p14:creationId xmlns:p14="http://schemas.microsoft.com/office/powerpoint/2010/main" val="3225442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84965AF-C953-45C8-BD68-12F8B5881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DECE677-C1FD-4829-8D4A-3C19A04A3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C0EBE8-84A4-AAF0-AA85-06A88E33A94E}"/>
              </a:ext>
            </a:extLst>
          </p:cNvPr>
          <p:cNvSpPr>
            <a:spLocks noGrp="1"/>
          </p:cNvSpPr>
          <p:nvPr>
            <p:ph type="title"/>
          </p:nvPr>
        </p:nvSpPr>
        <p:spPr>
          <a:xfrm>
            <a:off x="914400" y="510988"/>
            <a:ext cx="9344578" cy="1156448"/>
          </a:xfrm>
        </p:spPr>
        <p:txBody>
          <a:bodyPr>
            <a:normAutofit/>
          </a:bodyPr>
          <a:lstStyle/>
          <a:p>
            <a:r>
              <a:rPr lang="en-US" dirty="0">
                <a:solidFill>
                  <a:srgbClr val="FFFFFF"/>
                </a:solidFill>
                <a:latin typeface="Arial"/>
                <a:cs typeface="Arial"/>
              </a:rPr>
              <a:t>Introduction To Land Rover</a:t>
            </a:r>
          </a:p>
        </p:txBody>
      </p:sp>
      <p:sp>
        <p:nvSpPr>
          <p:cNvPr id="3" name="Content Placeholder 2">
            <a:extLst>
              <a:ext uri="{FF2B5EF4-FFF2-40B4-BE49-F238E27FC236}">
                <a16:creationId xmlns:a16="http://schemas.microsoft.com/office/drawing/2014/main" id="{681B6DD3-A539-3B60-6145-1C9D6C29D433}"/>
              </a:ext>
            </a:extLst>
          </p:cNvPr>
          <p:cNvSpPr>
            <a:spLocks noGrp="1"/>
          </p:cNvSpPr>
          <p:nvPr>
            <p:ph idx="1"/>
          </p:nvPr>
        </p:nvSpPr>
        <p:spPr>
          <a:xfrm>
            <a:off x="914400" y="2593074"/>
            <a:ext cx="5589767" cy="3579126"/>
          </a:xfrm>
        </p:spPr>
        <p:txBody>
          <a:bodyPr vert="horz" lIns="91440" tIns="45720" rIns="91440" bIns="45720" rtlCol="0" anchor="t">
            <a:normAutofit/>
          </a:bodyPr>
          <a:lstStyle/>
          <a:p>
            <a:pPr>
              <a:lnSpc>
                <a:spcPct val="110000"/>
              </a:lnSpc>
            </a:pPr>
            <a:endParaRPr lang="en-US" sz="1100" dirty="0">
              <a:latin typeface="Arial"/>
              <a:cs typeface="Arial"/>
            </a:endParaRPr>
          </a:p>
          <a:p>
            <a:pPr>
              <a:lnSpc>
                <a:spcPct val="110000"/>
              </a:lnSpc>
            </a:pPr>
            <a:endParaRPr lang="en-US" sz="1100" dirty="0">
              <a:latin typeface="Arial"/>
              <a:cs typeface="Arial"/>
            </a:endParaRPr>
          </a:p>
          <a:p>
            <a:pPr>
              <a:lnSpc>
                <a:spcPct val="110000"/>
              </a:lnSpc>
            </a:pPr>
            <a:r>
              <a:rPr lang="en-US" sz="1100" dirty="0">
                <a:latin typeface="Arial"/>
                <a:cs typeface="Arial"/>
              </a:rPr>
              <a:t>Land Rover are and established automative company based in the Birmingham region.</a:t>
            </a:r>
            <a:endParaRPr lang="en-US"/>
          </a:p>
          <a:p>
            <a:pPr>
              <a:lnSpc>
                <a:spcPct val="110000"/>
              </a:lnSpc>
            </a:pPr>
            <a:r>
              <a:rPr lang="en-US" sz="1100" dirty="0">
                <a:latin typeface="Arial"/>
                <a:cs typeface="Arial"/>
              </a:rPr>
              <a:t>Currently leading in luxury SUVs and innovation.</a:t>
            </a:r>
          </a:p>
          <a:p>
            <a:pPr>
              <a:lnSpc>
                <a:spcPct val="110000"/>
              </a:lnSpc>
            </a:pPr>
            <a:r>
              <a:rPr lang="en-US" sz="1100" dirty="0">
                <a:latin typeface="Arial"/>
                <a:cs typeface="Arial"/>
              </a:rPr>
              <a:t>Land Rover are currently looking to release a electric/hybrid car in 2026.</a:t>
            </a:r>
          </a:p>
          <a:p>
            <a:pPr>
              <a:lnSpc>
                <a:spcPct val="110000"/>
              </a:lnSpc>
            </a:pPr>
            <a:r>
              <a:rPr lang="en-US" sz="1100" dirty="0">
                <a:latin typeface="Arial"/>
                <a:cs typeface="Arial"/>
              </a:rPr>
              <a:t>It's very important to recruit engineers who are innovative and future focused. </a:t>
            </a:r>
          </a:p>
          <a:p>
            <a:pPr>
              <a:lnSpc>
                <a:spcPct val="110000"/>
              </a:lnSpc>
            </a:pPr>
            <a:r>
              <a:rPr lang="en-US" sz="1100" dirty="0">
                <a:latin typeface="Arial"/>
                <a:cs typeface="Arial"/>
              </a:rPr>
              <a:t>The businesses transformation is driven by technology and sustainability.</a:t>
            </a:r>
          </a:p>
          <a:p>
            <a:pPr marL="0" indent="0">
              <a:lnSpc>
                <a:spcPct val="110000"/>
              </a:lnSpc>
              <a:buNone/>
            </a:pPr>
            <a:r>
              <a:rPr lang="en-US" sz="1100" dirty="0">
                <a:latin typeface="Arial"/>
                <a:cs typeface="Arial"/>
              </a:rPr>
              <a:t>Through a series of Intimate Conversations, we bring to life the culture here at JLR. Creating a safe environment, where everyone belongs. We listen to one another, with a strong belief that an inclusive workforce is the most powerful. Jaguar Land Rover, (2025)</a:t>
            </a:r>
            <a:endParaRPr lang="en-US" dirty="0"/>
          </a:p>
        </p:txBody>
      </p:sp>
      <p:pic>
        <p:nvPicPr>
          <p:cNvPr id="4" name="Picture 3">
            <a:extLst>
              <a:ext uri="{FF2B5EF4-FFF2-40B4-BE49-F238E27FC236}">
                <a16:creationId xmlns:a16="http://schemas.microsoft.com/office/drawing/2014/main" id="{4CCF9DDF-4037-DE8A-0B11-889FD561AD83}"/>
              </a:ext>
            </a:extLst>
          </p:cNvPr>
          <p:cNvPicPr>
            <a:picLocks noChangeAspect="1"/>
          </p:cNvPicPr>
          <p:nvPr/>
        </p:nvPicPr>
        <p:blipFill>
          <a:blip r:embed="rId2"/>
          <a:stretch>
            <a:fillRect/>
          </a:stretch>
        </p:blipFill>
        <p:spPr>
          <a:xfrm>
            <a:off x="7010401" y="3100578"/>
            <a:ext cx="4572000" cy="2568882"/>
          </a:xfrm>
          <a:prstGeom prst="rect">
            <a:avLst/>
          </a:prstGeom>
        </p:spPr>
      </p:pic>
      <p:sp>
        <p:nvSpPr>
          <p:cNvPr id="5" name="Slide Number Placeholder 4">
            <a:extLst>
              <a:ext uri="{FF2B5EF4-FFF2-40B4-BE49-F238E27FC236}">
                <a16:creationId xmlns:a16="http://schemas.microsoft.com/office/drawing/2014/main" id="{C3F75494-2B17-5186-C6CF-12543988554E}"/>
              </a:ext>
            </a:extLst>
          </p:cNvPr>
          <p:cNvSpPr>
            <a:spLocks noGrp="1"/>
          </p:cNvSpPr>
          <p:nvPr>
            <p:ph type="sldNum" sz="quarter" idx="12"/>
          </p:nvPr>
        </p:nvSpPr>
        <p:spPr/>
        <p:txBody>
          <a:bodyPr/>
          <a:lstStyle/>
          <a:p>
            <a:fld id="{08AB70BE-1769-45B8-85A6-0C837432C7E6}" type="slidenum">
              <a:rPr lang="en-US" dirty="0" smtClean="0">
                <a:solidFill>
                  <a:schemeClr val="accent1"/>
                </a:solidFill>
              </a:rPr>
              <a:t>3</a:t>
            </a:fld>
            <a:endParaRPr lang="en-US">
              <a:solidFill>
                <a:schemeClr val="accent1"/>
              </a:solidFill>
            </a:endParaRPr>
          </a:p>
        </p:txBody>
      </p:sp>
    </p:spTree>
    <p:extLst>
      <p:ext uri="{BB962C8B-B14F-4D97-AF65-F5344CB8AC3E}">
        <p14:creationId xmlns:p14="http://schemas.microsoft.com/office/powerpoint/2010/main" val="1218629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63154B-778D-4A97-B328-36341A52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5D7039-6499-4D27-A45E-DF5E16A00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DE9A7F4-691A-447E-ACC3-DF3EABCD2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135146"/>
            <a:ext cx="2343647" cy="4520714"/>
          </a:xfrm>
          <a:custGeom>
            <a:avLst/>
            <a:gdLst>
              <a:gd name="connsiteX0" fmla="*/ 2343647 w 2343647"/>
              <a:gd name="connsiteY0" fmla="*/ 0 h 4520714"/>
              <a:gd name="connsiteX1" fmla="*/ 2343647 w 2343647"/>
              <a:gd name="connsiteY1" fmla="*/ 4520714 h 4520714"/>
              <a:gd name="connsiteX2" fmla="*/ 2340504 w 2343647"/>
              <a:gd name="connsiteY2" fmla="*/ 4458470 h 4520714"/>
              <a:gd name="connsiteX3" fmla="*/ 134816 w 2343647"/>
              <a:gd name="connsiteY3" fmla="*/ 2266740 h 4520714"/>
              <a:gd name="connsiteX4" fmla="*/ 0 w 2343647"/>
              <a:gd name="connsiteY4" fmla="*/ 2260357 h 4520714"/>
              <a:gd name="connsiteX5" fmla="*/ 134816 w 2343647"/>
              <a:gd name="connsiteY5" fmla="*/ 2253974 h 4520714"/>
              <a:gd name="connsiteX6" fmla="*/ 2340504 w 2343647"/>
              <a:gd name="connsiteY6" fmla="*/ 62243 h 452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43647" h="4520714">
                <a:moveTo>
                  <a:pt x="2343647" y="0"/>
                </a:moveTo>
                <a:lnTo>
                  <a:pt x="2343647" y="4520714"/>
                </a:lnTo>
                <a:lnTo>
                  <a:pt x="2340504" y="4458470"/>
                </a:lnTo>
                <a:cubicBezTo>
                  <a:pt x="2222700" y="3298480"/>
                  <a:pt x="1296917" y="2377350"/>
                  <a:pt x="134816" y="2266740"/>
                </a:cubicBezTo>
                <a:lnTo>
                  <a:pt x="0" y="2260357"/>
                </a:lnTo>
                <a:lnTo>
                  <a:pt x="134816" y="2253974"/>
                </a:lnTo>
                <a:cubicBezTo>
                  <a:pt x="1296917" y="2143364"/>
                  <a:pt x="2222700" y="1222233"/>
                  <a:pt x="2340504" y="6224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6C5CF39-BEA7-4686-ACC2-49AD79005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135146"/>
            <a:ext cx="2343647" cy="4520714"/>
          </a:xfrm>
          <a:custGeom>
            <a:avLst/>
            <a:gdLst>
              <a:gd name="connsiteX0" fmla="*/ 2343647 w 2343647"/>
              <a:gd name="connsiteY0" fmla="*/ 0 h 4520714"/>
              <a:gd name="connsiteX1" fmla="*/ 2343647 w 2343647"/>
              <a:gd name="connsiteY1" fmla="*/ 4520714 h 4520714"/>
              <a:gd name="connsiteX2" fmla="*/ 2340504 w 2343647"/>
              <a:gd name="connsiteY2" fmla="*/ 4458470 h 4520714"/>
              <a:gd name="connsiteX3" fmla="*/ 134816 w 2343647"/>
              <a:gd name="connsiteY3" fmla="*/ 2266740 h 4520714"/>
              <a:gd name="connsiteX4" fmla="*/ 0 w 2343647"/>
              <a:gd name="connsiteY4" fmla="*/ 2260357 h 4520714"/>
              <a:gd name="connsiteX5" fmla="*/ 134816 w 2343647"/>
              <a:gd name="connsiteY5" fmla="*/ 2253974 h 4520714"/>
              <a:gd name="connsiteX6" fmla="*/ 2340504 w 2343647"/>
              <a:gd name="connsiteY6" fmla="*/ 62243 h 452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43647" h="4520714">
                <a:moveTo>
                  <a:pt x="2343647" y="0"/>
                </a:moveTo>
                <a:lnTo>
                  <a:pt x="2343647" y="4520714"/>
                </a:lnTo>
                <a:lnTo>
                  <a:pt x="2340504" y="4458470"/>
                </a:lnTo>
                <a:cubicBezTo>
                  <a:pt x="2222700" y="3298480"/>
                  <a:pt x="1296917" y="2377350"/>
                  <a:pt x="134816" y="2266740"/>
                </a:cubicBezTo>
                <a:lnTo>
                  <a:pt x="0" y="2260357"/>
                </a:lnTo>
                <a:lnTo>
                  <a:pt x="134816" y="2253974"/>
                </a:lnTo>
                <a:cubicBezTo>
                  <a:pt x="1296917" y="2143364"/>
                  <a:pt x="2222700" y="1222233"/>
                  <a:pt x="2340504" y="6224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5F7CC1-7E32-2E32-33F4-F9073FD4C9DC}"/>
              </a:ext>
            </a:extLst>
          </p:cNvPr>
          <p:cNvSpPr>
            <a:spLocks noGrp="1"/>
          </p:cNvSpPr>
          <p:nvPr>
            <p:ph type="title"/>
          </p:nvPr>
        </p:nvSpPr>
        <p:spPr>
          <a:xfrm>
            <a:off x="914400" y="508884"/>
            <a:ext cx="10058399" cy="1262737"/>
          </a:xfrm>
        </p:spPr>
        <p:txBody>
          <a:bodyPr anchor="ctr">
            <a:normAutofit/>
          </a:bodyPr>
          <a:lstStyle/>
          <a:p>
            <a:r>
              <a:rPr lang="en-US">
                <a:solidFill>
                  <a:srgbClr val="FFFFFF"/>
                </a:solidFill>
                <a:latin typeface="Arial"/>
                <a:cs typeface="Arial"/>
              </a:rPr>
              <a:t>Recruitment Process Overview</a:t>
            </a:r>
          </a:p>
        </p:txBody>
      </p:sp>
      <p:sp>
        <p:nvSpPr>
          <p:cNvPr id="3" name="Content Placeholder 2">
            <a:extLst>
              <a:ext uri="{FF2B5EF4-FFF2-40B4-BE49-F238E27FC236}">
                <a16:creationId xmlns:a16="http://schemas.microsoft.com/office/drawing/2014/main" id="{42049A4E-BA47-648D-633F-7B46EA111B9F}"/>
              </a:ext>
            </a:extLst>
          </p:cNvPr>
          <p:cNvSpPr>
            <a:spLocks noGrp="1"/>
          </p:cNvSpPr>
          <p:nvPr>
            <p:ph idx="1"/>
          </p:nvPr>
        </p:nvSpPr>
        <p:spPr>
          <a:xfrm>
            <a:off x="914400" y="2727296"/>
            <a:ext cx="6346209" cy="3449667"/>
          </a:xfrm>
        </p:spPr>
        <p:txBody>
          <a:bodyPr vert="horz" lIns="91440" tIns="45720" rIns="91440" bIns="45720" rtlCol="0" anchor="t">
            <a:normAutofit/>
          </a:bodyPr>
          <a:lstStyle/>
          <a:p>
            <a:pPr marL="0" indent="0">
              <a:buNone/>
            </a:pPr>
            <a:endParaRPr lang="en-US" sz="1100" b="1" dirty="0">
              <a:latin typeface="Arial"/>
              <a:cs typeface="Arial"/>
            </a:endParaRPr>
          </a:p>
          <a:p>
            <a:pPr marL="0" indent="0">
              <a:buNone/>
            </a:pPr>
            <a:endParaRPr lang="en-US" sz="1100" b="1" dirty="0">
              <a:latin typeface="Arial"/>
              <a:cs typeface="Arial"/>
            </a:endParaRPr>
          </a:p>
          <a:p>
            <a:pPr marL="0" indent="0">
              <a:buNone/>
            </a:pPr>
            <a:r>
              <a:rPr lang="en-US" sz="1100" b="1" dirty="0">
                <a:latin typeface="Arial"/>
                <a:cs typeface="Arial"/>
              </a:rPr>
              <a:t>Job analysis (Innovative engineer at Land Rover)</a:t>
            </a:r>
            <a:endParaRPr lang="en-US" dirty="0"/>
          </a:p>
          <a:p>
            <a:r>
              <a:rPr lang="en-US" sz="1100" dirty="0">
                <a:latin typeface="Arial"/>
                <a:cs typeface="Arial"/>
              </a:rPr>
              <a:t>This role requires for a new electric vehicle product launching in 2026</a:t>
            </a:r>
          </a:p>
          <a:p>
            <a:r>
              <a:rPr lang="en-US" sz="1100" dirty="0">
                <a:latin typeface="Arial"/>
                <a:cs typeface="Arial"/>
              </a:rPr>
              <a:t>Responsibilities such as concept development, prototype testing and collaboration with innovative teams.</a:t>
            </a:r>
          </a:p>
          <a:p>
            <a:r>
              <a:rPr lang="en-US" sz="1100" dirty="0">
                <a:latin typeface="Arial"/>
                <a:cs typeface="Arial"/>
              </a:rPr>
              <a:t>Knowledge of electric vehicle systems, sustainable design and up to date automative technology is necessary. </a:t>
            </a:r>
          </a:p>
        </p:txBody>
      </p:sp>
      <p:pic>
        <p:nvPicPr>
          <p:cNvPr id="5" name="Picture 4" descr="A car charging at a charging station&#10;&#10;AI-generated content may be incorrect.">
            <a:extLst>
              <a:ext uri="{FF2B5EF4-FFF2-40B4-BE49-F238E27FC236}">
                <a16:creationId xmlns:a16="http://schemas.microsoft.com/office/drawing/2014/main" id="{F61D52AF-1D93-1994-0ADD-620F5B69B629}"/>
              </a:ext>
            </a:extLst>
          </p:cNvPr>
          <p:cNvPicPr>
            <a:picLocks noChangeAspect="1"/>
          </p:cNvPicPr>
          <p:nvPr/>
        </p:nvPicPr>
        <p:blipFill>
          <a:blip r:embed="rId2"/>
          <a:srcRect l="30632" r="17575" b="1"/>
          <a:stretch>
            <a:fillRect/>
          </a:stretch>
        </p:blipFill>
        <p:spPr>
          <a:xfrm>
            <a:off x="7924800" y="2128964"/>
            <a:ext cx="4279142" cy="4729034"/>
          </a:xfrm>
          <a:prstGeom prst="rect">
            <a:avLst/>
          </a:prstGeom>
        </p:spPr>
      </p:pic>
      <p:sp>
        <p:nvSpPr>
          <p:cNvPr id="4" name="Slide Number Placeholder 3">
            <a:extLst>
              <a:ext uri="{FF2B5EF4-FFF2-40B4-BE49-F238E27FC236}">
                <a16:creationId xmlns:a16="http://schemas.microsoft.com/office/drawing/2014/main" id="{A970F485-68E6-A9F1-3941-9B99E0B6B3B0}"/>
              </a:ext>
            </a:extLst>
          </p:cNvPr>
          <p:cNvSpPr>
            <a:spLocks noGrp="1"/>
          </p:cNvSpPr>
          <p:nvPr>
            <p:ph type="sldNum" sz="quarter" idx="12"/>
          </p:nvPr>
        </p:nvSpPr>
        <p:spPr>
          <a:xfrm>
            <a:off x="11391152" y="6434524"/>
            <a:ext cx="693261" cy="365125"/>
          </a:xfrm>
        </p:spPr>
        <p:txBody>
          <a:bodyPr>
            <a:normAutofit/>
          </a:bodyPr>
          <a:lstStyle/>
          <a:p>
            <a:pPr>
              <a:lnSpc>
                <a:spcPct val="90000"/>
              </a:lnSpc>
              <a:spcAft>
                <a:spcPts val="600"/>
              </a:spcAft>
            </a:pPr>
            <a:fld id="{08AB70BE-1769-45B8-85A6-0C837432C7E6}" type="slidenum">
              <a:rPr lang="en-US" sz="1900">
                <a:solidFill>
                  <a:srgbClr val="FFFFFF"/>
                </a:solidFill>
              </a:rPr>
              <a:pPr>
                <a:lnSpc>
                  <a:spcPct val="90000"/>
                </a:lnSpc>
                <a:spcAft>
                  <a:spcPts val="600"/>
                </a:spcAft>
              </a:pPr>
              <a:t>4</a:t>
            </a:fld>
            <a:endParaRPr lang="en-US" sz="1900">
              <a:solidFill>
                <a:srgbClr val="FFFFFF"/>
              </a:solidFill>
            </a:endParaRPr>
          </a:p>
        </p:txBody>
      </p:sp>
    </p:spTree>
    <p:extLst>
      <p:ext uri="{BB962C8B-B14F-4D97-AF65-F5344CB8AC3E}">
        <p14:creationId xmlns:p14="http://schemas.microsoft.com/office/powerpoint/2010/main" val="236774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1" name="Freeform: Shape 10">
            <a:extLst>
              <a:ext uri="{FF2B5EF4-FFF2-40B4-BE49-F238E27FC236}">
                <a16:creationId xmlns:a16="http://schemas.microsoft.com/office/drawing/2014/main" id="{10D333AB-F4DE-C9A2-99A5-DC0AD7DE7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3113" y="4849906"/>
            <a:ext cx="2153783" cy="2008094"/>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ar charging at an elevator&#10;&#10;AI-generated content may be incorrect.">
            <a:extLst>
              <a:ext uri="{FF2B5EF4-FFF2-40B4-BE49-F238E27FC236}">
                <a16:creationId xmlns:a16="http://schemas.microsoft.com/office/drawing/2014/main" id="{2AD8FB41-8C7C-8B9A-F2C4-F1C6C498E153}"/>
              </a:ext>
            </a:extLst>
          </p:cNvPr>
          <p:cNvPicPr>
            <a:picLocks noChangeAspect="1"/>
          </p:cNvPicPr>
          <p:nvPr/>
        </p:nvPicPr>
        <p:blipFill>
          <a:blip r:embed="rId2"/>
          <a:srcRect l="37537" r="18309" b="1"/>
          <a:stretch>
            <a:fillRect/>
          </a:stretch>
        </p:blipFill>
        <p:spPr>
          <a:xfrm>
            <a:off x="731521" y="2011679"/>
            <a:ext cx="4684352" cy="4297680"/>
          </a:xfrm>
          <a:prstGeom prst="rect">
            <a:avLst/>
          </a:prstGeom>
        </p:spPr>
      </p:pic>
      <p:sp>
        <p:nvSpPr>
          <p:cNvPr id="2" name="Title 1">
            <a:extLst>
              <a:ext uri="{FF2B5EF4-FFF2-40B4-BE49-F238E27FC236}">
                <a16:creationId xmlns:a16="http://schemas.microsoft.com/office/drawing/2014/main" id="{EC9EEEBA-1ED3-67DE-08C6-FED5E9D4AF78}"/>
              </a:ext>
            </a:extLst>
          </p:cNvPr>
          <p:cNvSpPr>
            <a:spLocks noGrp="1"/>
          </p:cNvSpPr>
          <p:nvPr>
            <p:ph type="title"/>
          </p:nvPr>
        </p:nvSpPr>
        <p:spPr>
          <a:xfrm>
            <a:off x="614679" y="548641"/>
            <a:ext cx="4779572" cy="1298448"/>
          </a:xfrm>
        </p:spPr>
        <p:txBody>
          <a:bodyPr anchor="t">
            <a:normAutofit/>
          </a:bodyPr>
          <a:lstStyle/>
          <a:p>
            <a:r>
              <a:rPr lang="en-US" dirty="0">
                <a:latin typeface="Arial"/>
                <a:cs typeface="Arial"/>
              </a:rPr>
              <a:t>Job Description</a:t>
            </a:r>
          </a:p>
        </p:txBody>
      </p:sp>
      <p:sp>
        <p:nvSpPr>
          <p:cNvPr id="3" name="Content Placeholder 2">
            <a:extLst>
              <a:ext uri="{FF2B5EF4-FFF2-40B4-BE49-F238E27FC236}">
                <a16:creationId xmlns:a16="http://schemas.microsoft.com/office/drawing/2014/main" id="{D8CD1764-B9ED-996B-A9AD-D7F938A5DFED}"/>
              </a:ext>
            </a:extLst>
          </p:cNvPr>
          <p:cNvSpPr>
            <a:spLocks noGrp="1"/>
          </p:cNvSpPr>
          <p:nvPr>
            <p:ph idx="1"/>
          </p:nvPr>
        </p:nvSpPr>
        <p:spPr>
          <a:xfrm>
            <a:off x="6035040" y="548638"/>
            <a:ext cx="5546770" cy="5760721"/>
          </a:xfrm>
        </p:spPr>
        <p:txBody>
          <a:bodyPr vert="horz" lIns="91440" tIns="45720" rIns="91440" bIns="45720" rtlCol="0" anchor="t">
            <a:normAutofit/>
          </a:bodyPr>
          <a:lstStyle/>
          <a:p>
            <a:endParaRPr lang="en-US" sz="1100" dirty="0"/>
          </a:p>
          <a:p>
            <a:endParaRPr lang="en-US" sz="1100" dirty="0"/>
          </a:p>
          <a:p>
            <a:endParaRPr lang="en-US" sz="1100" dirty="0"/>
          </a:p>
          <a:p>
            <a:endParaRPr lang="en-US" sz="1100" dirty="0"/>
          </a:p>
          <a:p>
            <a:r>
              <a:rPr lang="en-US" sz="1100" dirty="0"/>
              <a:t>Job Title: Innovative Engineer, Jaguar Land Rover, (2025)</a:t>
            </a:r>
            <a:endParaRPr lang="en-US" dirty="0"/>
          </a:p>
          <a:p>
            <a:r>
              <a:rPr lang="en-US" sz="1100" dirty="0"/>
              <a:t>Location: Solihull, Birmingham </a:t>
            </a:r>
          </a:p>
          <a:p>
            <a:r>
              <a:rPr lang="en-US" sz="1100" dirty="0"/>
              <a:t>Department: Product Development/Innovation</a:t>
            </a:r>
          </a:p>
          <a:p>
            <a:r>
              <a:rPr lang="en-US" sz="1100" dirty="0"/>
              <a:t>Reports to: Leading Innovation Manager</a:t>
            </a:r>
          </a:p>
          <a:p>
            <a:pPr>
              <a:buFont typeface="Arial"/>
              <a:buChar char="•"/>
            </a:pPr>
            <a:r>
              <a:rPr lang="en-US" sz="1100" dirty="0"/>
              <a:t>Key Duties: </a:t>
            </a:r>
          </a:p>
          <a:p>
            <a:pPr lvl="1">
              <a:buClr>
                <a:srgbClr val="F48E7C"/>
              </a:buClr>
              <a:buFont typeface="Courier New"/>
              <a:buChar char="o"/>
            </a:pPr>
            <a:r>
              <a:rPr lang="en-US" sz="1100" dirty="0"/>
              <a:t>Design and test electric vehicle components and systems</a:t>
            </a:r>
          </a:p>
          <a:p>
            <a:pPr lvl="1">
              <a:buClr>
                <a:srgbClr val="F48E7C"/>
              </a:buClr>
              <a:buFont typeface="Courier New"/>
              <a:buChar char="o"/>
            </a:pPr>
            <a:r>
              <a:rPr lang="en-US" sz="1100" dirty="0"/>
              <a:t>Collaborate with research and development teams</a:t>
            </a:r>
          </a:p>
          <a:p>
            <a:pPr lvl="1">
              <a:buClr>
                <a:srgbClr val="F48E7C"/>
              </a:buClr>
              <a:buFont typeface="Courier New"/>
              <a:buChar char="o"/>
            </a:pPr>
            <a:r>
              <a:rPr lang="en-US" sz="1100" dirty="0"/>
              <a:t>Contribute to sustainable and innovative design ideas</a:t>
            </a:r>
          </a:p>
          <a:p>
            <a:pPr lvl="1">
              <a:buClr>
                <a:srgbClr val="F48E7C"/>
              </a:buClr>
              <a:buFont typeface="Courier New"/>
              <a:buChar char="o"/>
            </a:pPr>
            <a:r>
              <a:rPr lang="en-US" sz="1100" dirty="0"/>
              <a:t>Present findings to project stakeholders   </a:t>
            </a:r>
          </a:p>
          <a:p>
            <a:endParaRPr lang="en-US" sz="1100" dirty="0"/>
          </a:p>
          <a:p>
            <a:pPr marL="0" indent="0">
              <a:buNone/>
            </a:pPr>
            <a:endParaRPr lang="en-US" sz="1100" dirty="0"/>
          </a:p>
          <a:p>
            <a:endParaRPr lang="en-US" sz="1100" dirty="0"/>
          </a:p>
        </p:txBody>
      </p:sp>
      <p:sp>
        <p:nvSpPr>
          <p:cNvPr id="5" name="Slide Number Placeholder 4">
            <a:extLst>
              <a:ext uri="{FF2B5EF4-FFF2-40B4-BE49-F238E27FC236}">
                <a16:creationId xmlns:a16="http://schemas.microsoft.com/office/drawing/2014/main" id="{DFF48BE2-2D6D-D066-9182-41807CA5C2F4}"/>
              </a:ext>
            </a:extLst>
          </p:cNvPr>
          <p:cNvSpPr>
            <a:spLocks noGrp="1"/>
          </p:cNvSpPr>
          <p:nvPr>
            <p:ph type="sldNum" sz="quarter" idx="12"/>
          </p:nvPr>
        </p:nvSpPr>
        <p:spPr/>
        <p:txBody>
          <a:bodyPr/>
          <a:lstStyle/>
          <a:p>
            <a:fld id="{08AB70BE-1769-45B8-85A6-0C837432C7E6}" type="slidenum">
              <a:rPr lang="en-US" smtClean="0"/>
              <a:t>5</a:t>
            </a:fld>
            <a:endParaRPr lang="en-US"/>
          </a:p>
        </p:txBody>
      </p:sp>
    </p:spTree>
    <p:extLst>
      <p:ext uri="{BB962C8B-B14F-4D97-AF65-F5344CB8AC3E}">
        <p14:creationId xmlns:p14="http://schemas.microsoft.com/office/powerpoint/2010/main" val="1315646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2" name="Freeform: Shape 11">
            <a:extLst>
              <a:ext uri="{FF2B5EF4-FFF2-40B4-BE49-F238E27FC236}">
                <a16:creationId xmlns:a16="http://schemas.microsoft.com/office/drawing/2014/main" id="{10D333AB-F4DE-C9A2-99A5-DC0AD7DE7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3113" y="4849906"/>
            <a:ext cx="2153783" cy="2008094"/>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hecklist with check marks&#10;&#10;AI-generated content may be incorrect.">
            <a:extLst>
              <a:ext uri="{FF2B5EF4-FFF2-40B4-BE49-F238E27FC236}">
                <a16:creationId xmlns:a16="http://schemas.microsoft.com/office/drawing/2014/main" id="{380407CB-403E-5E83-A59A-283E16E0F5A2}"/>
              </a:ext>
            </a:extLst>
          </p:cNvPr>
          <p:cNvPicPr>
            <a:picLocks noChangeAspect="1"/>
          </p:cNvPicPr>
          <p:nvPr/>
        </p:nvPicPr>
        <p:blipFill>
          <a:blip r:embed="rId2"/>
          <a:srcRect l="5053" r="9550" b="-2"/>
          <a:stretch>
            <a:fillRect/>
          </a:stretch>
        </p:blipFill>
        <p:spPr>
          <a:xfrm>
            <a:off x="731521" y="2011679"/>
            <a:ext cx="4684352" cy="4297680"/>
          </a:xfrm>
          <a:prstGeom prst="rect">
            <a:avLst/>
          </a:prstGeom>
        </p:spPr>
      </p:pic>
      <p:sp>
        <p:nvSpPr>
          <p:cNvPr id="2" name="Title 1">
            <a:extLst>
              <a:ext uri="{FF2B5EF4-FFF2-40B4-BE49-F238E27FC236}">
                <a16:creationId xmlns:a16="http://schemas.microsoft.com/office/drawing/2014/main" id="{0A072313-61B1-24CF-1DB3-23D749A30970}"/>
              </a:ext>
            </a:extLst>
          </p:cNvPr>
          <p:cNvSpPr>
            <a:spLocks noGrp="1"/>
          </p:cNvSpPr>
          <p:nvPr>
            <p:ph type="title"/>
          </p:nvPr>
        </p:nvSpPr>
        <p:spPr>
          <a:xfrm>
            <a:off x="614679" y="548641"/>
            <a:ext cx="4779572" cy="1298448"/>
          </a:xfrm>
        </p:spPr>
        <p:txBody>
          <a:bodyPr anchor="t">
            <a:normAutofit/>
          </a:bodyPr>
          <a:lstStyle/>
          <a:p>
            <a:pPr>
              <a:lnSpc>
                <a:spcPct val="90000"/>
              </a:lnSpc>
            </a:pPr>
            <a:r>
              <a:rPr lang="en-US" dirty="0">
                <a:latin typeface="Arial"/>
                <a:cs typeface="Arial"/>
              </a:rPr>
              <a:t>Person Specification</a:t>
            </a:r>
            <a:endParaRPr lang="en-US">
              <a:latin typeface="Arial"/>
              <a:cs typeface="Arial"/>
            </a:endParaRPr>
          </a:p>
        </p:txBody>
      </p:sp>
      <p:sp>
        <p:nvSpPr>
          <p:cNvPr id="3" name="Content Placeholder 2">
            <a:extLst>
              <a:ext uri="{FF2B5EF4-FFF2-40B4-BE49-F238E27FC236}">
                <a16:creationId xmlns:a16="http://schemas.microsoft.com/office/drawing/2014/main" id="{95F7F86A-6923-2189-5840-2340FC6CD862}"/>
              </a:ext>
            </a:extLst>
          </p:cNvPr>
          <p:cNvSpPr>
            <a:spLocks noGrp="1"/>
          </p:cNvSpPr>
          <p:nvPr>
            <p:ph idx="1"/>
          </p:nvPr>
        </p:nvSpPr>
        <p:spPr>
          <a:xfrm>
            <a:off x="6035040" y="548638"/>
            <a:ext cx="5546770" cy="5760721"/>
          </a:xfrm>
        </p:spPr>
        <p:txBody>
          <a:bodyPr vert="horz" lIns="91440" tIns="45720" rIns="91440" bIns="45720" rtlCol="0" anchor="t">
            <a:normAutofit/>
          </a:bodyPr>
          <a:lstStyle/>
          <a:p>
            <a:r>
              <a:rPr lang="en-US" sz="1100" dirty="0">
                <a:latin typeface="Arial"/>
                <a:cs typeface="Arial"/>
              </a:rPr>
              <a:t>Qualifications: </a:t>
            </a:r>
          </a:p>
          <a:p>
            <a:pPr lvl="1">
              <a:buFont typeface="Courier New" panose="020B0604020202020204" pitchFamily="34" charset="0"/>
              <a:buChar char="o"/>
            </a:pPr>
            <a:r>
              <a:rPr lang="en-US" sz="1100" dirty="0">
                <a:latin typeface="Arial"/>
                <a:cs typeface="Arial"/>
              </a:rPr>
              <a:t>Automative or electronic engineering </a:t>
            </a:r>
          </a:p>
          <a:p>
            <a:pPr lvl="1">
              <a:buFont typeface="Courier New" panose="020B0604020202020204" pitchFamily="34" charset="0"/>
              <a:buChar char="o"/>
            </a:pPr>
            <a:r>
              <a:rPr lang="en-US" sz="1100" dirty="0" err="1">
                <a:latin typeface="Arial"/>
                <a:cs typeface="Arial"/>
              </a:rPr>
              <a:t>Maths</a:t>
            </a:r>
            <a:endParaRPr lang="en-US" sz="1100" dirty="0">
              <a:latin typeface="Arial"/>
              <a:cs typeface="Arial"/>
            </a:endParaRPr>
          </a:p>
          <a:p>
            <a:pPr lvl="1">
              <a:buFont typeface="Courier New" panose="020B0604020202020204" pitchFamily="34" charset="0"/>
              <a:buChar char="o"/>
            </a:pPr>
            <a:r>
              <a:rPr lang="en-US" sz="1100" dirty="0">
                <a:latin typeface="Arial"/>
                <a:cs typeface="Arial"/>
              </a:rPr>
              <a:t>English</a:t>
            </a:r>
          </a:p>
          <a:p>
            <a:r>
              <a:rPr lang="en-US" sz="1100" dirty="0">
                <a:latin typeface="Arial"/>
                <a:cs typeface="Arial"/>
              </a:rPr>
              <a:t>Experience:</a:t>
            </a:r>
          </a:p>
          <a:p>
            <a:pPr lvl="1">
              <a:buFont typeface="Courier New" panose="020B0604020202020204" pitchFamily="34" charset="0"/>
              <a:buChar char="o"/>
            </a:pPr>
            <a:r>
              <a:rPr lang="en-US" sz="1100" dirty="0">
                <a:latin typeface="Arial"/>
                <a:cs typeface="Arial"/>
              </a:rPr>
              <a:t>Minimum of 3 year's in automative industry or Electrical Engineering</a:t>
            </a:r>
          </a:p>
          <a:p>
            <a:r>
              <a:rPr lang="en-US" sz="1100" dirty="0">
                <a:latin typeface="Arial"/>
                <a:cs typeface="Arial"/>
              </a:rPr>
              <a:t>Skills:</a:t>
            </a:r>
          </a:p>
          <a:p>
            <a:pPr lvl="1">
              <a:buFont typeface="Courier New" panose="020B0604020202020204" pitchFamily="34" charset="0"/>
              <a:buChar char="o"/>
            </a:pPr>
            <a:r>
              <a:rPr lang="en-US" sz="1100" dirty="0">
                <a:latin typeface="Arial"/>
                <a:cs typeface="Arial"/>
              </a:rPr>
              <a:t>Creative problem solving, prototyping, IT software (Computer aided design)</a:t>
            </a:r>
          </a:p>
          <a:p>
            <a:r>
              <a:rPr lang="en-US" sz="1100" dirty="0">
                <a:latin typeface="Arial"/>
                <a:cs typeface="Arial"/>
              </a:rPr>
              <a:t>Attributes: </a:t>
            </a:r>
          </a:p>
          <a:p>
            <a:pPr lvl="1">
              <a:buFont typeface="Courier New" panose="020B0604020202020204" pitchFamily="34" charset="0"/>
              <a:buChar char="o"/>
            </a:pPr>
            <a:r>
              <a:rPr lang="en-US" sz="1100" dirty="0">
                <a:latin typeface="Arial"/>
                <a:cs typeface="Arial"/>
              </a:rPr>
              <a:t>Attention to detail, teamwork, passion for sustainable innovation</a:t>
            </a:r>
          </a:p>
        </p:txBody>
      </p:sp>
      <p:sp>
        <p:nvSpPr>
          <p:cNvPr id="4" name="Slide Number Placeholder 3">
            <a:extLst>
              <a:ext uri="{FF2B5EF4-FFF2-40B4-BE49-F238E27FC236}">
                <a16:creationId xmlns:a16="http://schemas.microsoft.com/office/drawing/2014/main" id="{CD4B4A91-DBF6-50D3-8610-9A15F3DAA09F}"/>
              </a:ext>
            </a:extLst>
          </p:cNvPr>
          <p:cNvSpPr>
            <a:spLocks noGrp="1"/>
          </p:cNvSpPr>
          <p:nvPr>
            <p:ph type="sldNum" sz="quarter" idx="12"/>
          </p:nvPr>
        </p:nvSpPr>
        <p:spPr>
          <a:xfrm>
            <a:off x="11391152" y="6434524"/>
            <a:ext cx="693261" cy="365125"/>
          </a:xfrm>
        </p:spPr>
        <p:txBody>
          <a:bodyPr>
            <a:normAutofit/>
          </a:bodyPr>
          <a:lstStyle/>
          <a:p>
            <a:pPr>
              <a:lnSpc>
                <a:spcPct val="90000"/>
              </a:lnSpc>
              <a:spcAft>
                <a:spcPts val="600"/>
              </a:spcAft>
            </a:pPr>
            <a:fld id="{08AB70BE-1769-45B8-85A6-0C837432C7E6}" type="slidenum">
              <a:rPr lang="en-US" sz="1900">
                <a:solidFill>
                  <a:schemeClr val="bg2"/>
                </a:solidFill>
              </a:rPr>
              <a:pPr>
                <a:lnSpc>
                  <a:spcPct val="90000"/>
                </a:lnSpc>
                <a:spcAft>
                  <a:spcPts val="600"/>
                </a:spcAft>
              </a:pPr>
              <a:t>6</a:t>
            </a:fld>
            <a:endParaRPr lang="en-US" sz="1900">
              <a:solidFill>
                <a:schemeClr val="bg2"/>
              </a:solidFill>
            </a:endParaRPr>
          </a:p>
        </p:txBody>
      </p:sp>
    </p:spTree>
    <p:extLst>
      <p:ext uri="{BB962C8B-B14F-4D97-AF65-F5344CB8AC3E}">
        <p14:creationId xmlns:p14="http://schemas.microsoft.com/office/powerpoint/2010/main" val="2159343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74EBBD-8E06-4E83-B0A2-75BB23875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0CCE1B-689A-4430-B79E-977B226F3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DDC33EC-086D-4551-A7B9-520718C13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E6E1EF9-BCA8-4087-A0A6-3B1D576DE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7834F0-BCC8-B269-0BCD-4FA063C9A4BF}"/>
              </a:ext>
            </a:extLst>
          </p:cNvPr>
          <p:cNvSpPr>
            <a:spLocks noGrp="1"/>
          </p:cNvSpPr>
          <p:nvPr>
            <p:ph type="title"/>
          </p:nvPr>
        </p:nvSpPr>
        <p:spPr>
          <a:xfrm>
            <a:off x="609601" y="685799"/>
            <a:ext cx="3075296" cy="4572001"/>
          </a:xfrm>
        </p:spPr>
        <p:txBody>
          <a:bodyPr anchor="t">
            <a:normAutofit/>
          </a:bodyPr>
          <a:lstStyle/>
          <a:p>
            <a:r>
              <a:rPr lang="en-US" dirty="0">
                <a:solidFill>
                  <a:srgbClr val="FFFFFF"/>
                </a:solidFill>
                <a:latin typeface="Arial"/>
                <a:cs typeface="Arial"/>
              </a:rPr>
              <a:t>Structured Interview</a:t>
            </a:r>
          </a:p>
        </p:txBody>
      </p:sp>
      <p:sp>
        <p:nvSpPr>
          <p:cNvPr id="3" name="Content Placeholder 2">
            <a:extLst>
              <a:ext uri="{FF2B5EF4-FFF2-40B4-BE49-F238E27FC236}">
                <a16:creationId xmlns:a16="http://schemas.microsoft.com/office/drawing/2014/main" id="{61C2034D-C3D3-989D-05F2-BCFFC8661F4B}"/>
              </a:ext>
            </a:extLst>
          </p:cNvPr>
          <p:cNvSpPr>
            <a:spLocks noGrp="1"/>
          </p:cNvSpPr>
          <p:nvPr>
            <p:ph idx="1"/>
          </p:nvPr>
        </p:nvSpPr>
        <p:spPr>
          <a:xfrm>
            <a:off x="5181600" y="685800"/>
            <a:ext cx="6096000" cy="5491163"/>
          </a:xfrm>
        </p:spPr>
        <p:txBody>
          <a:bodyPr vert="horz" lIns="91440" tIns="45720" rIns="91440" bIns="45720" rtlCol="0" anchor="t">
            <a:normAutofit/>
          </a:bodyPr>
          <a:lstStyle/>
          <a:p>
            <a:pPr marL="0" indent="0">
              <a:buNone/>
            </a:pPr>
            <a:r>
              <a:rPr lang="en-US" sz="1100" dirty="0">
                <a:solidFill>
                  <a:schemeClr val="tx1"/>
                </a:solidFill>
                <a:latin typeface="Arial"/>
                <a:cs typeface="Arial"/>
              </a:rPr>
              <a:t>Structured interviews follow a predetermined set of questions asked in a consistent order to all candidates. A structured interview is a data collection method that relies on asking questions in a set order to collect data on a topic. It is one of four types of interviews. George, T (2024)</a:t>
            </a:r>
            <a:endParaRPr lang="en-US" dirty="0">
              <a:solidFill>
                <a:schemeClr val="tx1"/>
              </a:solidFill>
            </a:endParaRPr>
          </a:p>
          <a:p>
            <a:r>
              <a:rPr lang="en-US" sz="1100" dirty="0">
                <a:solidFill>
                  <a:schemeClr val="tx1"/>
                </a:solidFill>
                <a:latin typeface="Arial"/>
                <a:cs typeface="Arial"/>
              </a:rPr>
              <a:t>Why it's suitable for an EV role:</a:t>
            </a:r>
          </a:p>
          <a:p>
            <a:pPr lvl="1">
              <a:buFont typeface="Courier New" panose="020B0604020202020204" pitchFamily="34" charset="0"/>
              <a:buChar char="o"/>
            </a:pPr>
            <a:r>
              <a:rPr lang="en-US" sz="1100" dirty="0">
                <a:solidFill>
                  <a:schemeClr val="tx1"/>
                </a:solidFill>
                <a:latin typeface="Arial"/>
                <a:cs typeface="Arial"/>
              </a:rPr>
              <a:t>Ensures consistency and fairness when evaluating technical knowledge and experience.</a:t>
            </a:r>
          </a:p>
          <a:p>
            <a:pPr lvl="1">
              <a:buFont typeface="Courier New" panose="020B0604020202020204" pitchFamily="34" charset="0"/>
              <a:buChar char="o"/>
            </a:pPr>
            <a:r>
              <a:rPr lang="en-US" sz="1100" dirty="0">
                <a:solidFill>
                  <a:schemeClr val="tx1"/>
                </a:solidFill>
                <a:latin typeface="Arial"/>
                <a:cs typeface="Arial"/>
              </a:rPr>
              <a:t>Based on design criteria, it helps benchmark innovation and design capabilities.</a:t>
            </a:r>
          </a:p>
          <a:p>
            <a:r>
              <a:rPr lang="en-US" sz="1100" dirty="0">
                <a:solidFill>
                  <a:schemeClr val="tx1"/>
                </a:solidFill>
                <a:latin typeface="Arial"/>
                <a:cs typeface="Arial"/>
              </a:rPr>
              <a:t>Advantages:</a:t>
            </a:r>
          </a:p>
          <a:p>
            <a:pPr lvl="1">
              <a:buFont typeface="Courier New" panose="020B0604020202020204" pitchFamily="34" charset="0"/>
              <a:buChar char="o"/>
            </a:pPr>
            <a:r>
              <a:rPr lang="en-US" sz="1100" dirty="0">
                <a:solidFill>
                  <a:schemeClr val="tx1"/>
                </a:solidFill>
                <a:latin typeface="Arial"/>
                <a:cs typeface="Arial"/>
              </a:rPr>
              <a:t>Comparing responses made easier</a:t>
            </a:r>
          </a:p>
          <a:p>
            <a:pPr lvl="1">
              <a:buFont typeface="Courier New" panose="020B0604020202020204" pitchFamily="34" charset="0"/>
              <a:buChar char="o"/>
            </a:pPr>
            <a:r>
              <a:rPr lang="en-US" sz="1100" dirty="0">
                <a:solidFill>
                  <a:schemeClr val="tx1"/>
                </a:solidFill>
                <a:latin typeface="Arial"/>
                <a:cs typeface="Arial"/>
              </a:rPr>
              <a:t>Less interviewer bias</a:t>
            </a:r>
          </a:p>
          <a:p>
            <a:r>
              <a:rPr lang="en-US" sz="1100" dirty="0">
                <a:solidFill>
                  <a:schemeClr val="tx1"/>
                </a:solidFill>
                <a:latin typeface="Arial"/>
                <a:cs typeface="Arial"/>
              </a:rPr>
              <a:t>Example question:</a:t>
            </a:r>
          </a:p>
          <a:p>
            <a:pPr lvl="1">
              <a:buFont typeface="Courier New" panose="020B0604020202020204" pitchFamily="34" charset="0"/>
              <a:buChar char="o"/>
            </a:pPr>
            <a:r>
              <a:rPr lang="en-US" sz="1100" dirty="0">
                <a:solidFill>
                  <a:schemeClr val="tx1"/>
                </a:solidFill>
                <a:latin typeface="Arial"/>
                <a:cs typeface="Arial"/>
              </a:rPr>
              <a:t>What experience do you have with electric vehicle component design?</a:t>
            </a:r>
          </a:p>
          <a:p>
            <a:pPr marL="0" indent="0">
              <a:buNone/>
            </a:pPr>
            <a:endParaRPr lang="en-US" sz="1100" dirty="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B51339F6-7333-A0B6-3BDE-8F7CD88DD4EA}"/>
              </a:ext>
            </a:extLst>
          </p:cNvPr>
          <p:cNvSpPr>
            <a:spLocks noGrp="1"/>
          </p:cNvSpPr>
          <p:nvPr>
            <p:ph type="sldNum" sz="quarter" idx="12"/>
          </p:nvPr>
        </p:nvSpPr>
        <p:spPr/>
        <p:txBody>
          <a:bodyPr/>
          <a:lstStyle/>
          <a:p>
            <a:fld id="{08AB70BE-1769-45B8-85A6-0C837432C7E6}" type="slidenum">
              <a:rPr lang="en-US" dirty="0" smtClean="0">
                <a:solidFill>
                  <a:schemeClr val="accent1"/>
                </a:solidFill>
              </a:rPr>
              <a:t>7</a:t>
            </a:fld>
            <a:endParaRPr lang="en-US" dirty="0">
              <a:solidFill>
                <a:schemeClr val="accent1"/>
              </a:solidFill>
            </a:endParaRPr>
          </a:p>
        </p:txBody>
      </p:sp>
    </p:spTree>
    <p:extLst>
      <p:ext uri="{BB962C8B-B14F-4D97-AF65-F5344CB8AC3E}">
        <p14:creationId xmlns:p14="http://schemas.microsoft.com/office/powerpoint/2010/main" val="87784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74EBBD-8E06-4E83-B0A2-75BB23875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0CCE1B-689A-4430-B79E-977B226F3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DDC33EC-086D-4551-A7B9-520718C13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E6E1EF9-BCA8-4087-A0A6-3B1D576DE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A39FE4-9FEC-82E1-2F4B-C04F6A100DE5}"/>
              </a:ext>
            </a:extLst>
          </p:cNvPr>
          <p:cNvSpPr>
            <a:spLocks noGrp="1"/>
          </p:cNvSpPr>
          <p:nvPr>
            <p:ph type="title"/>
          </p:nvPr>
        </p:nvSpPr>
        <p:spPr>
          <a:xfrm>
            <a:off x="609601" y="685799"/>
            <a:ext cx="3075296" cy="4572001"/>
          </a:xfrm>
        </p:spPr>
        <p:txBody>
          <a:bodyPr anchor="t">
            <a:normAutofit/>
          </a:bodyPr>
          <a:lstStyle/>
          <a:p>
            <a:r>
              <a:rPr lang="en-US" dirty="0">
                <a:solidFill>
                  <a:srgbClr val="FFFFFF"/>
                </a:solidFill>
                <a:latin typeface="Arial"/>
                <a:cs typeface="Arial"/>
              </a:rPr>
              <a:t>Panel Interview</a:t>
            </a:r>
          </a:p>
        </p:txBody>
      </p:sp>
      <p:sp>
        <p:nvSpPr>
          <p:cNvPr id="3" name="Content Placeholder 2">
            <a:extLst>
              <a:ext uri="{FF2B5EF4-FFF2-40B4-BE49-F238E27FC236}">
                <a16:creationId xmlns:a16="http://schemas.microsoft.com/office/drawing/2014/main" id="{82CA9BD4-D4BA-A68B-CC22-E21C7923F567}"/>
              </a:ext>
            </a:extLst>
          </p:cNvPr>
          <p:cNvSpPr>
            <a:spLocks noGrp="1"/>
          </p:cNvSpPr>
          <p:nvPr>
            <p:ph idx="1"/>
          </p:nvPr>
        </p:nvSpPr>
        <p:spPr>
          <a:xfrm>
            <a:off x="5181600" y="685800"/>
            <a:ext cx="6096000" cy="5491163"/>
          </a:xfrm>
        </p:spPr>
        <p:txBody>
          <a:bodyPr vert="horz" lIns="91440" tIns="45720" rIns="91440" bIns="45720" rtlCol="0" anchor="t">
            <a:normAutofit/>
          </a:bodyPr>
          <a:lstStyle/>
          <a:p>
            <a:pPr marL="0" indent="0">
              <a:buNone/>
            </a:pPr>
            <a:r>
              <a:rPr lang="en-US" sz="1100" dirty="0">
                <a:latin typeface="Arial"/>
                <a:cs typeface="Arial"/>
              </a:rPr>
              <a:t>Panel interviews contain multiple interviewers from different departments assessing a candidate at the same time.</a:t>
            </a:r>
          </a:p>
          <a:p>
            <a:r>
              <a:rPr lang="en-US" sz="1100" dirty="0">
                <a:latin typeface="Arial"/>
                <a:cs typeface="Arial"/>
              </a:rPr>
              <a:t>It's suitable for this role as the electric vehicle role has multiple functions (research and development, design, production).</a:t>
            </a:r>
          </a:p>
          <a:p>
            <a:r>
              <a:rPr lang="en-US" sz="1100" dirty="0">
                <a:latin typeface="Arial"/>
                <a:cs typeface="Arial"/>
              </a:rPr>
              <a:t>The panel can ensure all critical aspects are assessed (innovation, sustainability, collaboration).</a:t>
            </a:r>
          </a:p>
          <a:p>
            <a:r>
              <a:rPr lang="en-US" sz="1100" dirty="0">
                <a:latin typeface="Arial"/>
                <a:cs typeface="Arial"/>
              </a:rPr>
              <a:t>Advantages:</a:t>
            </a:r>
          </a:p>
          <a:p>
            <a:pPr lvl="1">
              <a:buFont typeface="Courier New" panose="020B0604020202020204" pitchFamily="34" charset="0"/>
              <a:buChar char="o"/>
            </a:pPr>
            <a:r>
              <a:rPr lang="en-US" sz="1100" dirty="0">
                <a:latin typeface="Arial"/>
                <a:cs typeface="Arial"/>
              </a:rPr>
              <a:t>Diversity in perspective making a more informed decision.</a:t>
            </a:r>
          </a:p>
          <a:p>
            <a:pPr lvl="1">
              <a:buFont typeface="Courier New" panose="020B0604020202020204" pitchFamily="34" charset="0"/>
              <a:buChar char="o"/>
            </a:pPr>
            <a:r>
              <a:rPr lang="en-US" sz="1100" dirty="0">
                <a:latin typeface="Arial"/>
                <a:cs typeface="Arial"/>
              </a:rPr>
              <a:t>Less personal bias.</a:t>
            </a:r>
          </a:p>
          <a:p>
            <a:pPr lvl="1">
              <a:buFont typeface="Courier New" panose="020B0604020202020204" pitchFamily="34" charset="0"/>
              <a:buChar char="o"/>
            </a:pPr>
            <a:r>
              <a:rPr lang="en-US" sz="1100" dirty="0">
                <a:latin typeface="Arial"/>
                <a:cs typeface="Arial"/>
              </a:rPr>
              <a:t>Assess communication under pressure.</a:t>
            </a:r>
          </a:p>
          <a:p>
            <a:r>
              <a:rPr lang="en-US" sz="1100" dirty="0">
                <a:latin typeface="Arial"/>
                <a:cs typeface="Arial"/>
              </a:rPr>
              <a:t>Panel interview members:</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Head of engineers</a:t>
            </a:r>
            <a:endParaRPr lang="en-US" sz="110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Project manager</a:t>
            </a:r>
            <a:endParaRPr lang="en-US" sz="110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HR officer</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Sustainability officer</a:t>
            </a:r>
            <a:endParaRPr lang="en-US" sz="1100" dirty="0">
              <a:solidFill>
                <a:srgbClr val="000000"/>
              </a:solidFill>
              <a:latin typeface="Arial"/>
              <a:cs typeface="Arial"/>
            </a:endParaRPr>
          </a:p>
          <a:p>
            <a:pPr>
              <a:buFont typeface="Courier New,monospace" panose="020B0604020202020204" pitchFamily="34" charset="0"/>
              <a:buChar char="o"/>
            </a:pPr>
            <a:r>
              <a:rPr lang="en-US" sz="1100" dirty="0">
                <a:latin typeface="Arial"/>
                <a:cs typeface="Arial"/>
              </a:rPr>
              <a:t>Example question:</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Explain how you would balance innovation, sustainability and cost in a new electric vehicle component. </a:t>
            </a:r>
            <a:endParaRPr lang="en-US" sz="1100" dirty="0">
              <a:solidFill>
                <a:srgbClr val="000000"/>
              </a:solidFill>
              <a:latin typeface="Arial"/>
              <a:cs typeface="Arial"/>
            </a:endParaRPr>
          </a:p>
          <a:p>
            <a:pPr>
              <a:buFont typeface="Courier New,monospace" panose="020B0604020202020204" pitchFamily="34" charset="0"/>
              <a:buChar char="o"/>
            </a:pPr>
            <a:r>
              <a:rPr lang="en-US" sz="1100" dirty="0">
                <a:latin typeface="Arial"/>
                <a:cs typeface="Arial"/>
              </a:rPr>
              <a:t>This usually takes place online on for examples teams with a panel of interviewers and one candidate all on their own mini screens.</a:t>
            </a:r>
            <a:endParaRPr lang="en-US" dirty="0"/>
          </a:p>
          <a:p>
            <a:endParaRPr lang="en-US" dirty="0"/>
          </a:p>
          <a:p>
            <a:pPr lvl="1">
              <a:buFont typeface="Courier New" panose="020B0604020202020204" pitchFamily="34" charset="0"/>
              <a:buChar char="o"/>
            </a:pPr>
            <a:endParaRPr lang="en-US" dirty="0"/>
          </a:p>
        </p:txBody>
      </p:sp>
      <p:sp>
        <p:nvSpPr>
          <p:cNvPr id="4" name="Slide Number Placeholder 3">
            <a:extLst>
              <a:ext uri="{FF2B5EF4-FFF2-40B4-BE49-F238E27FC236}">
                <a16:creationId xmlns:a16="http://schemas.microsoft.com/office/drawing/2014/main" id="{7BBB0317-B2A6-CDB2-63D5-60834610BA15}"/>
              </a:ext>
            </a:extLst>
          </p:cNvPr>
          <p:cNvSpPr>
            <a:spLocks noGrp="1"/>
          </p:cNvSpPr>
          <p:nvPr>
            <p:ph type="sldNum" sz="quarter" idx="12"/>
          </p:nvPr>
        </p:nvSpPr>
        <p:spPr/>
        <p:txBody>
          <a:bodyPr/>
          <a:lstStyle/>
          <a:p>
            <a:fld id="{08AB70BE-1769-45B8-85A6-0C837432C7E6}" type="slidenum">
              <a:rPr lang="en-US" dirty="0" smtClean="0">
                <a:solidFill>
                  <a:schemeClr val="accent1"/>
                </a:solidFill>
              </a:rPr>
              <a:t>8</a:t>
            </a:fld>
            <a:endParaRPr lang="en-US" dirty="0">
              <a:solidFill>
                <a:schemeClr val="accent1"/>
              </a:solidFill>
            </a:endParaRPr>
          </a:p>
        </p:txBody>
      </p:sp>
    </p:spTree>
    <p:extLst>
      <p:ext uri="{BB962C8B-B14F-4D97-AF65-F5344CB8AC3E}">
        <p14:creationId xmlns:p14="http://schemas.microsoft.com/office/powerpoint/2010/main" val="1379726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74EBBD-8E06-4E83-B0A2-75BB23875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0CCE1B-689A-4430-B79E-977B226F3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DDC33EC-086D-4551-A7B9-520718C13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E6E1EF9-BCA8-4087-A0A6-3B1D576DE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682598-20D5-E9FF-01E7-6540F964F3C3}"/>
              </a:ext>
            </a:extLst>
          </p:cNvPr>
          <p:cNvSpPr>
            <a:spLocks noGrp="1"/>
          </p:cNvSpPr>
          <p:nvPr>
            <p:ph type="title"/>
          </p:nvPr>
        </p:nvSpPr>
        <p:spPr>
          <a:xfrm>
            <a:off x="609601" y="685799"/>
            <a:ext cx="3327385" cy="4572001"/>
          </a:xfrm>
        </p:spPr>
        <p:txBody>
          <a:bodyPr anchor="t">
            <a:normAutofit/>
          </a:bodyPr>
          <a:lstStyle/>
          <a:p>
            <a:r>
              <a:rPr lang="en-US" dirty="0">
                <a:solidFill>
                  <a:srgbClr val="FFFFFF"/>
                </a:solidFill>
                <a:latin typeface="Arial"/>
                <a:cs typeface="Arial"/>
              </a:rPr>
              <a:t>Competency Based Interview</a:t>
            </a:r>
          </a:p>
        </p:txBody>
      </p:sp>
      <p:sp>
        <p:nvSpPr>
          <p:cNvPr id="3" name="Content Placeholder 2">
            <a:extLst>
              <a:ext uri="{FF2B5EF4-FFF2-40B4-BE49-F238E27FC236}">
                <a16:creationId xmlns:a16="http://schemas.microsoft.com/office/drawing/2014/main" id="{CDF332F9-9466-96AE-A3A7-C8566E675629}"/>
              </a:ext>
            </a:extLst>
          </p:cNvPr>
          <p:cNvSpPr>
            <a:spLocks noGrp="1"/>
          </p:cNvSpPr>
          <p:nvPr>
            <p:ph idx="1"/>
          </p:nvPr>
        </p:nvSpPr>
        <p:spPr>
          <a:xfrm>
            <a:off x="5181600" y="685800"/>
            <a:ext cx="6096000" cy="5491163"/>
          </a:xfrm>
        </p:spPr>
        <p:txBody>
          <a:bodyPr vert="horz" lIns="91440" tIns="45720" rIns="91440" bIns="45720" rtlCol="0" anchor="t">
            <a:normAutofit/>
          </a:bodyPr>
          <a:lstStyle/>
          <a:p>
            <a:pPr marL="0" indent="0">
              <a:buNone/>
            </a:pPr>
            <a:endParaRPr lang="en-US" sz="1100" dirty="0">
              <a:latin typeface="Arial"/>
              <a:cs typeface="Arial"/>
            </a:endParaRPr>
          </a:p>
          <a:p>
            <a:pPr marL="0" indent="0">
              <a:buNone/>
            </a:pPr>
            <a:endParaRPr lang="en-US" sz="1100" dirty="0">
              <a:latin typeface="Arial"/>
              <a:cs typeface="Arial"/>
            </a:endParaRPr>
          </a:p>
          <a:p>
            <a:pPr marL="0" indent="0">
              <a:buNone/>
            </a:pPr>
            <a:endParaRPr lang="en-US" sz="1100" dirty="0">
              <a:latin typeface="Arial"/>
              <a:cs typeface="Arial"/>
            </a:endParaRPr>
          </a:p>
          <a:p>
            <a:pPr marL="0" indent="0">
              <a:buNone/>
            </a:pPr>
            <a:r>
              <a:rPr lang="en-US" sz="1100" dirty="0">
                <a:latin typeface="Arial"/>
                <a:cs typeface="Arial"/>
              </a:rPr>
              <a:t>This interview style uses STAR technique (situation, task, action, result) to assess past behavior to predict future performance. Also known as structured, behavioral or situational interviews they are designed to test one or more skills or competencies. Swain, R (2025)</a:t>
            </a:r>
            <a:endParaRPr lang="en-US"/>
          </a:p>
          <a:p>
            <a:r>
              <a:rPr lang="en-US" sz="1100" dirty="0">
                <a:latin typeface="Arial"/>
                <a:cs typeface="Arial"/>
              </a:rPr>
              <a:t>This is suitable for this role as it assess how the candidate has demonstrated innovation, problem solving, collaboration in real life scenarios. </a:t>
            </a:r>
          </a:p>
          <a:p>
            <a:r>
              <a:rPr lang="en-US" sz="1100" dirty="0">
                <a:latin typeface="Arial"/>
                <a:cs typeface="Arial"/>
              </a:rPr>
              <a:t>Advantages:</a:t>
            </a:r>
          </a:p>
          <a:p>
            <a:pPr lvl="1">
              <a:buFont typeface="Courier New" panose="020B0604020202020204" pitchFamily="34" charset="0"/>
              <a:buChar char="o"/>
            </a:pPr>
            <a:r>
              <a:rPr lang="en-US" sz="1100" dirty="0">
                <a:latin typeface="Arial"/>
                <a:cs typeface="Arial"/>
              </a:rPr>
              <a:t>Strong indicator for future performance.</a:t>
            </a:r>
          </a:p>
          <a:p>
            <a:pPr lvl="1">
              <a:buFont typeface="Courier New" panose="020B0604020202020204" pitchFamily="34" charset="0"/>
              <a:buChar char="o"/>
            </a:pPr>
            <a:r>
              <a:rPr lang="en-US" sz="1100" dirty="0">
                <a:latin typeface="Arial"/>
                <a:cs typeface="Arial"/>
              </a:rPr>
              <a:t>Reveals soft skills (leadership, teamwork).</a:t>
            </a:r>
          </a:p>
          <a:p>
            <a:pPr lvl="1">
              <a:buFont typeface="Courier New" panose="020B0604020202020204" pitchFamily="34" charset="0"/>
              <a:buChar char="o"/>
            </a:pPr>
            <a:r>
              <a:rPr lang="en-US" sz="1100" dirty="0">
                <a:latin typeface="Arial"/>
                <a:cs typeface="Arial"/>
              </a:rPr>
              <a:t>Encourages background checks through storytelling and gathers evidence of past experiences.</a:t>
            </a:r>
          </a:p>
          <a:p>
            <a:r>
              <a:rPr lang="en-US" sz="1100" dirty="0">
                <a:latin typeface="Arial"/>
                <a:cs typeface="Arial"/>
              </a:rPr>
              <a:t>Example question:</a:t>
            </a:r>
          </a:p>
          <a:p>
            <a:pPr lvl="1">
              <a:buFont typeface="Courier New" panose="020B0604020202020204" pitchFamily="34" charset="0"/>
              <a:buChar char="o"/>
            </a:pPr>
            <a:r>
              <a:rPr lang="en-US" sz="1100" dirty="0">
                <a:latin typeface="Arial"/>
                <a:cs typeface="Arial"/>
              </a:rPr>
              <a:t>Describe a time when you faced a technical failure and what was the outcome?</a:t>
            </a:r>
          </a:p>
          <a:p>
            <a:endParaRPr lang="en-US" dirty="0"/>
          </a:p>
          <a:p>
            <a:pPr lvl="1">
              <a:buFont typeface="Courier New" panose="020B0604020202020204" pitchFamily="34" charset="0"/>
              <a:buChar char="o"/>
            </a:pPr>
            <a:endParaRPr lang="en-US" dirty="0"/>
          </a:p>
        </p:txBody>
      </p:sp>
      <p:sp>
        <p:nvSpPr>
          <p:cNvPr id="4" name="Slide Number Placeholder 3">
            <a:extLst>
              <a:ext uri="{FF2B5EF4-FFF2-40B4-BE49-F238E27FC236}">
                <a16:creationId xmlns:a16="http://schemas.microsoft.com/office/drawing/2014/main" id="{B87283E4-D88E-CB56-576A-828194CB18FD}"/>
              </a:ext>
            </a:extLst>
          </p:cNvPr>
          <p:cNvSpPr>
            <a:spLocks noGrp="1"/>
          </p:cNvSpPr>
          <p:nvPr>
            <p:ph type="sldNum" sz="quarter" idx="12"/>
          </p:nvPr>
        </p:nvSpPr>
        <p:spPr/>
        <p:txBody>
          <a:bodyPr/>
          <a:lstStyle/>
          <a:p>
            <a:fld id="{08AB70BE-1769-45B8-85A6-0C837432C7E6}" type="slidenum">
              <a:rPr lang="en-US" dirty="0" smtClean="0">
                <a:solidFill>
                  <a:schemeClr val="accent1"/>
                </a:solidFill>
              </a:rPr>
              <a:t>9</a:t>
            </a:fld>
            <a:endParaRPr lang="en-US" dirty="0">
              <a:solidFill>
                <a:schemeClr val="accent1"/>
              </a:solidFill>
            </a:endParaRPr>
          </a:p>
        </p:txBody>
      </p:sp>
    </p:spTree>
    <p:extLst>
      <p:ext uri="{BB962C8B-B14F-4D97-AF65-F5344CB8AC3E}">
        <p14:creationId xmlns:p14="http://schemas.microsoft.com/office/powerpoint/2010/main" val="306515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0FF25AD-0F94-41DA-B0CB-8FDC642B7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914EEE2-91CA-464B-AC64-5479DB513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850C165-81F9-4CBC-87CA-3E6EBEA63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9860295"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C1A212B-431A-4929-AA76-34A688D35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9860295"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EF553-B87F-CC01-DBF1-DE31B35054BE}"/>
              </a:ext>
            </a:extLst>
          </p:cNvPr>
          <p:cNvSpPr>
            <a:spLocks noGrp="1"/>
          </p:cNvSpPr>
          <p:nvPr>
            <p:ph type="title"/>
          </p:nvPr>
        </p:nvSpPr>
        <p:spPr>
          <a:xfrm>
            <a:off x="914401" y="430307"/>
            <a:ext cx="9914859" cy="1371600"/>
          </a:xfrm>
        </p:spPr>
        <p:txBody>
          <a:bodyPr>
            <a:normAutofit/>
          </a:bodyPr>
          <a:lstStyle/>
          <a:p>
            <a:r>
              <a:rPr lang="en-US" dirty="0">
                <a:solidFill>
                  <a:srgbClr val="FFFFFF"/>
                </a:solidFill>
                <a:latin typeface="Arial"/>
                <a:cs typeface="Arial"/>
              </a:rPr>
              <a:t>Justifying Different Questioning Techniques</a:t>
            </a:r>
          </a:p>
        </p:txBody>
      </p:sp>
      <p:sp>
        <p:nvSpPr>
          <p:cNvPr id="3" name="Content Placeholder 2">
            <a:extLst>
              <a:ext uri="{FF2B5EF4-FFF2-40B4-BE49-F238E27FC236}">
                <a16:creationId xmlns:a16="http://schemas.microsoft.com/office/drawing/2014/main" id="{C65079A4-69A1-8D4B-945D-CCEE21020F9A}"/>
              </a:ext>
            </a:extLst>
          </p:cNvPr>
          <p:cNvSpPr>
            <a:spLocks noGrp="1"/>
          </p:cNvSpPr>
          <p:nvPr>
            <p:ph idx="1"/>
          </p:nvPr>
        </p:nvSpPr>
        <p:spPr>
          <a:xfrm>
            <a:off x="914400" y="2810001"/>
            <a:ext cx="9753600" cy="3366961"/>
          </a:xfrm>
        </p:spPr>
        <p:txBody>
          <a:bodyPr vert="horz" lIns="91440" tIns="45720" rIns="91440" bIns="45720" rtlCol="0" anchor="t">
            <a:normAutofit lnSpcReduction="10000"/>
          </a:bodyPr>
          <a:lstStyle/>
          <a:p>
            <a:r>
              <a:rPr lang="en-US" sz="1100" dirty="0">
                <a:latin typeface="Arial"/>
                <a:cs typeface="Arial"/>
              </a:rPr>
              <a:t>Open questions encourage candidates to elaborate freely on their thoughts or experiences. They usually begin with the 5W's 1H. </a:t>
            </a:r>
          </a:p>
          <a:p>
            <a:pPr lvl="1">
              <a:buFont typeface="Courier New" panose="020B0604020202020204" pitchFamily="34" charset="0"/>
              <a:buChar char="o"/>
            </a:pPr>
            <a:r>
              <a:rPr lang="en-US" sz="1100" dirty="0">
                <a:latin typeface="Arial"/>
                <a:cs typeface="Arial"/>
              </a:rPr>
              <a:t>It's suitable for encouraging candidates to expand on innovative projects and creative solutions as well as technical decision making and engineering process.</a:t>
            </a:r>
          </a:p>
          <a:p>
            <a:pPr lvl="1">
              <a:buFont typeface="Courier New" panose="020B0604020202020204" pitchFamily="34" charset="0"/>
              <a:buChar char="o"/>
            </a:pPr>
            <a:r>
              <a:rPr lang="en-US" sz="1100" dirty="0">
                <a:latin typeface="Arial"/>
                <a:cs typeface="Arial"/>
              </a:rPr>
              <a:t>Example question: How did you improve battery performance in your last project?</a:t>
            </a:r>
          </a:p>
          <a:p>
            <a:r>
              <a:rPr lang="en-US" sz="1100" dirty="0">
                <a:latin typeface="Arial"/>
                <a:cs typeface="Arial"/>
              </a:rPr>
              <a:t>Closed questions require brief and factual responses. They often start with did, can, is, have or are.</a:t>
            </a:r>
          </a:p>
          <a:p>
            <a:pPr lvl="1">
              <a:buFont typeface="Courier New" panose="020B0604020202020204" pitchFamily="34" charset="0"/>
              <a:buChar char="o"/>
            </a:pPr>
            <a:r>
              <a:rPr lang="en-US" sz="1100" dirty="0">
                <a:latin typeface="Arial"/>
                <a:cs typeface="Arial"/>
              </a:rPr>
              <a:t>Suitable for verifying technical competence as well as experience with specific tools.</a:t>
            </a:r>
          </a:p>
          <a:p>
            <a:pPr lvl="1">
              <a:buFont typeface="Courier New" panose="020B0604020202020204" pitchFamily="34" charset="0"/>
              <a:buChar char="o"/>
            </a:pPr>
            <a:r>
              <a:rPr lang="en-US" sz="1100" dirty="0">
                <a:latin typeface="Arial"/>
                <a:cs typeface="Arial"/>
              </a:rPr>
              <a:t>Example question: Have you worked with electric drivetrains before?</a:t>
            </a:r>
          </a:p>
          <a:p>
            <a:r>
              <a:rPr lang="en-US" sz="1100" dirty="0">
                <a:latin typeface="Arial"/>
                <a:cs typeface="Arial"/>
              </a:rPr>
              <a:t>Probing questions allows for the interviewer to explore more deeply by asking follow up questions to extract more details.</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It's suitable for revealing a candidate's depth in knowledge, decision making and checking the ability to troubleshoot under pressure.</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Example question: What challenges did you face when testing the prototype. </a:t>
            </a:r>
            <a:endParaRPr lang="en-US" sz="1100" dirty="0">
              <a:solidFill>
                <a:srgbClr val="000000"/>
              </a:solidFill>
              <a:latin typeface="Arial"/>
              <a:cs typeface="Arial"/>
            </a:endParaRPr>
          </a:p>
          <a:p>
            <a:pPr>
              <a:buFont typeface="Courier New,monospace" panose="020B0604020202020204" pitchFamily="34" charset="0"/>
              <a:buChar char="o"/>
            </a:pPr>
            <a:r>
              <a:rPr lang="en-US" sz="1100" dirty="0">
                <a:latin typeface="Arial"/>
                <a:cs typeface="Arial"/>
              </a:rPr>
              <a:t>Leading questions are used to sometimes influence a candidate's response by suggesting a desired answer often used in decision driven context.</a:t>
            </a:r>
            <a:endParaRPr lang="en-US" sz="110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Suitable for testing value alignment or ethical thinking (health and safety first) but should be used correctly to avoid bias.</a:t>
            </a:r>
            <a:endParaRPr lang="en-US" sz="1100" dirty="0">
              <a:solidFill>
                <a:srgbClr val="000000"/>
              </a:solidFill>
              <a:latin typeface="Arial"/>
              <a:cs typeface="Arial"/>
            </a:endParaRPr>
          </a:p>
          <a:p>
            <a:pPr lvl="1">
              <a:buFont typeface="Courier New,monospace" panose="020B0604020202020204" pitchFamily="34" charset="0"/>
              <a:buChar char="o"/>
            </a:pPr>
            <a:r>
              <a:rPr lang="en-US" sz="1100" dirty="0">
                <a:latin typeface="Arial"/>
                <a:cs typeface="Arial"/>
              </a:rPr>
              <a:t>Example question: You'd agree that safety should always come before innovation, correct?</a:t>
            </a:r>
            <a:endParaRPr lang="en-US" dirty="0"/>
          </a:p>
        </p:txBody>
      </p:sp>
      <p:sp>
        <p:nvSpPr>
          <p:cNvPr id="4" name="Slide Number Placeholder 3">
            <a:extLst>
              <a:ext uri="{FF2B5EF4-FFF2-40B4-BE49-F238E27FC236}">
                <a16:creationId xmlns:a16="http://schemas.microsoft.com/office/drawing/2014/main" id="{D439BC49-E1E6-33C2-041E-E386519D7458}"/>
              </a:ext>
            </a:extLst>
          </p:cNvPr>
          <p:cNvSpPr>
            <a:spLocks noGrp="1"/>
          </p:cNvSpPr>
          <p:nvPr>
            <p:ph type="sldNum" sz="quarter" idx="12"/>
          </p:nvPr>
        </p:nvSpPr>
        <p:spPr/>
        <p:txBody>
          <a:bodyPr/>
          <a:lstStyle/>
          <a:p>
            <a:fld id="{08AB70BE-1769-45B8-85A6-0C837432C7E6}" type="slidenum">
              <a:rPr lang="en-US" dirty="0" smtClean="0">
                <a:solidFill>
                  <a:schemeClr val="accent1"/>
                </a:solidFill>
              </a:rPr>
              <a:t>10</a:t>
            </a:fld>
            <a:endParaRPr lang="en-US" dirty="0">
              <a:solidFill>
                <a:schemeClr val="accent1"/>
              </a:solidFill>
            </a:endParaRPr>
          </a:p>
        </p:txBody>
      </p:sp>
    </p:spTree>
    <p:extLst>
      <p:ext uri="{BB962C8B-B14F-4D97-AF65-F5344CB8AC3E}">
        <p14:creationId xmlns:p14="http://schemas.microsoft.com/office/powerpoint/2010/main" val="1667484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A6873-E1C8-3EB7-B249-8A932061B732}"/>
              </a:ext>
            </a:extLst>
          </p:cNvPr>
          <p:cNvSpPr>
            <a:spLocks noGrp="1"/>
          </p:cNvSpPr>
          <p:nvPr>
            <p:ph type="title"/>
          </p:nvPr>
        </p:nvSpPr>
        <p:spPr/>
        <p:txBody>
          <a:bodyPr/>
          <a:lstStyle/>
          <a:p>
            <a:r>
              <a:rPr lang="en-US" dirty="0">
                <a:latin typeface="Arial"/>
                <a:cs typeface="Arial"/>
              </a:rPr>
              <a:t>Face to Face vs Online Interviews</a:t>
            </a:r>
          </a:p>
        </p:txBody>
      </p:sp>
      <p:graphicFrame>
        <p:nvGraphicFramePr>
          <p:cNvPr id="4" name="Content Placeholder 3">
            <a:extLst>
              <a:ext uri="{FF2B5EF4-FFF2-40B4-BE49-F238E27FC236}">
                <a16:creationId xmlns:a16="http://schemas.microsoft.com/office/drawing/2014/main" id="{AEA80403-E92B-7527-484E-4366D7D2C0E8}"/>
              </a:ext>
            </a:extLst>
          </p:cNvPr>
          <p:cNvGraphicFramePr>
            <a:graphicFrameLocks noGrp="1"/>
          </p:cNvGraphicFramePr>
          <p:nvPr>
            <p:ph idx="1"/>
            <p:extLst>
              <p:ext uri="{D42A27DB-BD31-4B8C-83A1-F6EECF244321}">
                <p14:modId xmlns:p14="http://schemas.microsoft.com/office/powerpoint/2010/main" val="659368621"/>
              </p:ext>
            </p:extLst>
          </p:nvPr>
        </p:nvGraphicFramePr>
        <p:xfrm>
          <a:off x="903111" y="2999700"/>
          <a:ext cx="10177638" cy="3435695"/>
        </p:xfrm>
        <a:graphic>
          <a:graphicData uri="http://schemas.openxmlformats.org/drawingml/2006/table">
            <a:tbl>
              <a:tblPr firstRow="1" bandRow="1">
                <a:tableStyleId>{5C22544A-7EE6-4342-B048-85BDC9FD1C3A}</a:tableStyleId>
              </a:tblPr>
              <a:tblGrid>
                <a:gridCol w="3376329">
                  <a:extLst>
                    <a:ext uri="{9D8B030D-6E8A-4147-A177-3AD203B41FA5}">
                      <a16:colId xmlns:a16="http://schemas.microsoft.com/office/drawing/2014/main" val="3865294028"/>
                    </a:ext>
                  </a:extLst>
                </a:gridCol>
                <a:gridCol w="3376329">
                  <a:extLst>
                    <a:ext uri="{9D8B030D-6E8A-4147-A177-3AD203B41FA5}">
                      <a16:colId xmlns:a16="http://schemas.microsoft.com/office/drawing/2014/main" val="413439792"/>
                    </a:ext>
                  </a:extLst>
                </a:gridCol>
                <a:gridCol w="3424980">
                  <a:extLst>
                    <a:ext uri="{9D8B030D-6E8A-4147-A177-3AD203B41FA5}">
                      <a16:colId xmlns:a16="http://schemas.microsoft.com/office/drawing/2014/main" val="2211286539"/>
                    </a:ext>
                  </a:extLst>
                </a:gridCol>
              </a:tblGrid>
              <a:tr h="687139">
                <a:tc>
                  <a:txBody>
                    <a:bodyPr/>
                    <a:lstStyle/>
                    <a:p>
                      <a:r>
                        <a:rPr lang="en-US" sz="1100" dirty="0">
                          <a:latin typeface="Arial"/>
                        </a:rPr>
                        <a:t>Interaction </a:t>
                      </a:r>
                    </a:p>
                  </a:txBody>
                  <a:tcPr>
                    <a:solidFill>
                      <a:schemeClr val="accent2"/>
                    </a:solidFill>
                  </a:tcPr>
                </a:tc>
                <a:tc>
                  <a:txBody>
                    <a:bodyPr/>
                    <a:lstStyle/>
                    <a:p>
                      <a:r>
                        <a:rPr lang="en-US" sz="1100" dirty="0">
                          <a:solidFill>
                            <a:schemeClr val="tx1"/>
                          </a:solidFill>
                          <a:latin typeface="Arial"/>
                        </a:rPr>
                        <a:t>Enables strong personal rapport and engagement with engineering leads.</a:t>
                      </a:r>
                    </a:p>
                  </a:txBody>
                  <a:tcPr>
                    <a:solidFill>
                      <a:schemeClr val="accent1">
                        <a:lumMod val="40000"/>
                        <a:lumOff val="60000"/>
                      </a:schemeClr>
                    </a:solidFill>
                  </a:tcPr>
                </a:tc>
                <a:tc>
                  <a:txBody>
                    <a:bodyPr/>
                    <a:lstStyle/>
                    <a:p>
                      <a:r>
                        <a:rPr lang="en-US" sz="1100" dirty="0">
                          <a:solidFill>
                            <a:schemeClr val="tx1"/>
                          </a:solidFill>
                          <a:latin typeface="Arial"/>
                        </a:rPr>
                        <a:t>Convenient for both parties but may feel less personal.</a:t>
                      </a:r>
                    </a:p>
                  </a:txBody>
                  <a:tcPr>
                    <a:solidFill>
                      <a:schemeClr val="accent1">
                        <a:lumMod val="40000"/>
                        <a:lumOff val="60000"/>
                      </a:schemeClr>
                    </a:solidFill>
                  </a:tcPr>
                </a:tc>
                <a:extLst>
                  <a:ext uri="{0D108BD9-81ED-4DB2-BD59-A6C34878D82A}">
                    <a16:rowId xmlns:a16="http://schemas.microsoft.com/office/drawing/2014/main" val="2851331388"/>
                  </a:ext>
                </a:extLst>
              </a:tr>
              <a:tr h="687139">
                <a:tc>
                  <a:txBody>
                    <a:bodyPr/>
                    <a:lstStyle/>
                    <a:p>
                      <a:r>
                        <a:rPr lang="en-US" sz="1100" dirty="0">
                          <a:solidFill>
                            <a:schemeClr val="bg2"/>
                          </a:solidFill>
                          <a:latin typeface="Arial"/>
                        </a:rPr>
                        <a:t>Assessing Soft Skills </a:t>
                      </a:r>
                    </a:p>
                  </a:txBody>
                  <a:tcPr>
                    <a:solidFill>
                      <a:schemeClr val="accent2"/>
                    </a:solidFill>
                  </a:tcPr>
                </a:tc>
                <a:tc>
                  <a:txBody>
                    <a:bodyPr/>
                    <a:lstStyle/>
                    <a:p>
                      <a:r>
                        <a:rPr lang="en-US" sz="1100" dirty="0">
                          <a:solidFill>
                            <a:schemeClr val="tx1"/>
                          </a:solidFill>
                          <a:latin typeface="Arial"/>
                        </a:rPr>
                        <a:t>Body language, enthusiasm and real time problem solving is better observed. </a:t>
                      </a:r>
                    </a:p>
                  </a:txBody>
                  <a:tcPr>
                    <a:solidFill>
                      <a:schemeClr val="accent1">
                        <a:lumMod val="40000"/>
                        <a:lumOff val="60000"/>
                      </a:schemeClr>
                    </a:solidFill>
                  </a:tcPr>
                </a:tc>
                <a:tc>
                  <a:txBody>
                    <a:bodyPr/>
                    <a:lstStyle/>
                    <a:p>
                      <a:r>
                        <a:rPr lang="en-US" sz="1100" dirty="0">
                          <a:solidFill>
                            <a:schemeClr val="tx1"/>
                          </a:solidFill>
                          <a:latin typeface="Arial"/>
                        </a:rPr>
                        <a:t>Limited visibility to body cues with lack of personal presences.</a:t>
                      </a:r>
                    </a:p>
                  </a:txBody>
                  <a:tcPr>
                    <a:solidFill>
                      <a:schemeClr val="accent1">
                        <a:lumMod val="40000"/>
                        <a:lumOff val="60000"/>
                      </a:schemeClr>
                    </a:solidFill>
                  </a:tcPr>
                </a:tc>
                <a:extLst>
                  <a:ext uri="{0D108BD9-81ED-4DB2-BD59-A6C34878D82A}">
                    <a16:rowId xmlns:a16="http://schemas.microsoft.com/office/drawing/2014/main" val="3568273882"/>
                  </a:ext>
                </a:extLst>
              </a:tr>
              <a:tr h="687139">
                <a:tc>
                  <a:txBody>
                    <a:bodyPr/>
                    <a:lstStyle/>
                    <a:p>
                      <a:r>
                        <a:rPr lang="en-US" sz="1100" dirty="0">
                          <a:solidFill>
                            <a:schemeClr val="bg2"/>
                          </a:solidFill>
                          <a:latin typeface="Arial"/>
                        </a:rPr>
                        <a:t>Technical Evaluation</a:t>
                      </a:r>
                    </a:p>
                  </a:txBody>
                  <a:tcPr>
                    <a:solidFill>
                      <a:schemeClr val="accent2"/>
                    </a:solidFill>
                  </a:tcPr>
                </a:tc>
                <a:tc>
                  <a:txBody>
                    <a:bodyPr/>
                    <a:lstStyle/>
                    <a:p>
                      <a:r>
                        <a:rPr lang="en-US" sz="1100" dirty="0">
                          <a:solidFill>
                            <a:schemeClr val="tx1"/>
                          </a:solidFill>
                          <a:latin typeface="Arial"/>
                        </a:rPr>
                        <a:t>Potential for on sight task or challenges.</a:t>
                      </a:r>
                    </a:p>
                  </a:txBody>
                  <a:tcPr>
                    <a:solidFill>
                      <a:schemeClr val="accent1">
                        <a:lumMod val="40000"/>
                        <a:lumOff val="60000"/>
                      </a:schemeClr>
                    </a:solidFill>
                  </a:tcPr>
                </a:tc>
                <a:tc>
                  <a:txBody>
                    <a:bodyPr/>
                    <a:lstStyle/>
                    <a:p>
                      <a:r>
                        <a:rPr lang="en-US" sz="1100" dirty="0">
                          <a:solidFill>
                            <a:schemeClr val="tx1"/>
                          </a:solidFill>
                          <a:latin typeface="Arial"/>
                        </a:rPr>
                        <a:t>Potential for screen sharing code or remote assessment.</a:t>
                      </a:r>
                    </a:p>
                  </a:txBody>
                  <a:tcPr>
                    <a:solidFill>
                      <a:schemeClr val="accent1">
                        <a:lumMod val="40000"/>
                        <a:lumOff val="60000"/>
                      </a:schemeClr>
                    </a:solidFill>
                  </a:tcPr>
                </a:tc>
                <a:extLst>
                  <a:ext uri="{0D108BD9-81ED-4DB2-BD59-A6C34878D82A}">
                    <a16:rowId xmlns:a16="http://schemas.microsoft.com/office/drawing/2014/main" val="1697972263"/>
                  </a:ext>
                </a:extLst>
              </a:tr>
              <a:tr h="687139">
                <a:tc>
                  <a:txBody>
                    <a:bodyPr/>
                    <a:lstStyle/>
                    <a:p>
                      <a:r>
                        <a:rPr lang="en-US" sz="1100" dirty="0">
                          <a:solidFill>
                            <a:schemeClr val="bg2"/>
                          </a:solidFill>
                          <a:latin typeface="Arial"/>
                        </a:rPr>
                        <a:t>Enviromental</a:t>
                      </a:r>
                    </a:p>
                  </a:txBody>
                  <a:tcPr>
                    <a:solidFill>
                      <a:schemeClr val="accent2"/>
                    </a:solidFill>
                  </a:tcPr>
                </a:tc>
                <a:tc>
                  <a:txBody>
                    <a:bodyPr/>
                    <a:lstStyle/>
                    <a:p>
                      <a:r>
                        <a:rPr lang="en-US" sz="1100" dirty="0">
                          <a:solidFill>
                            <a:schemeClr val="tx1"/>
                          </a:solidFill>
                          <a:latin typeface="Arial"/>
                        </a:rPr>
                        <a:t>A better feel for company culture and work environment.</a:t>
                      </a:r>
                    </a:p>
                  </a:txBody>
                  <a:tcPr>
                    <a:solidFill>
                      <a:schemeClr val="accent1">
                        <a:lumMod val="40000"/>
                        <a:lumOff val="60000"/>
                      </a:schemeClr>
                    </a:solidFill>
                  </a:tcPr>
                </a:tc>
                <a:tc>
                  <a:txBody>
                    <a:bodyPr/>
                    <a:lstStyle/>
                    <a:p>
                      <a:r>
                        <a:rPr lang="en-US" sz="1100" dirty="0">
                          <a:solidFill>
                            <a:schemeClr val="tx1"/>
                          </a:solidFill>
                          <a:latin typeface="Arial"/>
                        </a:rPr>
                        <a:t>Less formal or controlled environment. </a:t>
                      </a:r>
                    </a:p>
                  </a:txBody>
                  <a:tcPr>
                    <a:solidFill>
                      <a:schemeClr val="accent1">
                        <a:lumMod val="40000"/>
                        <a:lumOff val="60000"/>
                      </a:schemeClr>
                    </a:solidFill>
                  </a:tcPr>
                </a:tc>
                <a:extLst>
                  <a:ext uri="{0D108BD9-81ED-4DB2-BD59-A6C34878D82A}">
                    <a16:rowId xmlns:a16="http://schemas.microsoft.com/office/drawing/2014/main" val="3371341351"/>
                  </a:ext>
                </a:extLst>
              </a:tr>
              <a:tr h="687139">
                <a:tc>
                  <a:txBody>
                    <a:bodyPr/>
                    <a:lstStyle/>
                    <a:p>
                      <a:r>
                        <a:rPr lang="en-US" sz="1100" dirty="0">
                          <a:solidFill>
                            <a:schemeClr val="bg2"/>
                          </a:solidFill>
                          <a:latin typeface="Arial"/>
                        </a:rPr>
                        <a:t>Cost and Time Efficiency</a:t>
                      </a:r>
                    </a:p>
                  </a:txBody>
                  <a:tcPr>
                    <a:solidFill>
                      <a:schemeClr val="accent2"/>
                    </a:solidFill>
                  </a:tcPr>
                </a:tc>
                <a:tc>
                  <a:txBody>
                    <a:bodyPr/>
                    <a:lstStyle/>
                    <a:p>
                      <a:r>
                        <a:rPr lang="en-US" sz="1100" dirty="0">
                          <a:solidFill>
                            <a:schemeClr val="tx1"/>
                          </a:solidFill>
                          <a:latin typeface="Arial"/>
                        </a:rPr>
                        <a:t>More time and resource investment used especially for multiple interviews.</a:t>
                      </a:r>
                    </a:p>
                  </a:txBody>
                  <a:tcPr>
                    <a:solidFill>
                      <a:schemeClr val="accent1">
                        <a:lumMod val="40000"/>
                        <a:lumOff val="60000"/>
                      </a:schemeClr>
                    </a:solidFill>
                  </a:tcPr>
                </a:tc>
                <a:tc>
                  <a:txBody>
                    <a:bodyPr/>
                    <a:lstStyle/>
                    <a:p>
                      <a:r>
                        <a:rPr lang="en-US" sz="1100" dirty="0">
                          <a:solidFill>
                            <a:schemeClr val="tx1"/>
                          </a:solidFill>
                          <a:latin typeface="Arial"/>
                        </a:rPr>
                        <a:t>Saves more time and resources especially when interviewing multiple candidates. </a:t>
                      </a:r>
                    </a:p>
                  </a:txBody>
                  <a:tcPr>
                    <a:solidFill>
                      <a:schemeClr val="accent1">
                        <a:lumMod val="40000"/>
                        <a:lumOff val="60000"/>
                      </a:schemeClr>
                    </a:solidFill>
                  </a:tcPr>
                </a:tc>
                <a:extLst>
                  <a:ext uri="{0D108BD9-81ED-4DB2-BD59-A6C34878D82A}">
                    <a16:rowId xmlns:a16="http://schemas.microsoft.com/office/drawing/2014/main" val="1907984087"/>
                  </a:ext>
                </a:extLst>
              </a:tr>
            </a:tbl>
          </a:graphicData>
        </a:graphic>
      </p:graphicFrame>
      <p:graphicFrame>
        <p:nvGraphicFramePr>
          <p:cNvPr id="5" name="Table 4">
            <a:extLst>
              <a:ext uri="{FF2B5EF4-FFF2-40B4-BE49-F238E27FC236}">
                <a16:creationId xmlns:a16="http://schemas.microsoft.com/office/drawing/2014/main" id="{236430FF-22E5-EA54-73E2-82E3341DA87B}"/>
              </a:ext>
            </a:extLst>
          </p:cNvPr>
          <p:cNvGraphicFramePr>
            <a:graphicFrameLocks noGrp="1"/>
          </p:cNvGraphicFramePr>
          <p:nvPr>
            <p:extLst>
              <p:ext uri="{D42A27DB-BD31-4B8C-83A1-F6EECF244321}">
                <p14:modId xmlns:p14="http://schemas.microsoft.com/office/powerpoint/2010/main" val="3851867756"/>
              </p:ext>
            </p:extLst>
          </p:nvPr>
        </p:nvGraphicFramePr>
        <p:xfrm>
          <a:off x="4273176" y="2500157"/>
          <a:ext cx="6812624" cy="496633"/>
        </p:xfrm>
        <a:graphic>
          <a:graphicData uri="http://schemas.openxmlformats.org/drawingml/2006/table">
            <a:tbl>
              <a:tblPr firstRow="1" bandRow="1">
                <a:tableStyleId>{5C22544A-7EE6-4342-B048-85BDC9FD1C3A}</a:tableStyleId>
              </a:tblPr>
              <a:tblGrid>
                <a:gridCol w="3406312">
                  <a:extLst>
                    <a:ext uri="{9D8B030D-6E8A-4147-A177-3AD203B41FA5}">
                      <a16:colId xmlns:a16="http://schemas.microsoft.com/office/drawing/2014/main" val="40172150"/>
                    </a:ext>
                  </a:extLst>
                </a:gridCol>
                <a:gridCol w="3406312">
                  <a:extLst>
                    <a:ext uri="{9D8B030D-6E8A-4147-A177-3AD203B41FA5}">
                      <a16:colId xmlns:a16="http://schemas.microsoft.com/office/drawing/2014/main" val="822154896"/>
                    </a:ext>
                  </a:extLst>
                </a:gridCol>
              </a:tblGrid>
              <a:tr h="496633">
                <a:tc>
                  <a:txBody>
                    <a:bodyPr/>
                    <a:lstStyle/>
                    <a:p>
                      <a:r>
                        <a:rPr lang="en-US" sz="1100" dirty="0">
                          <a:latin typeface="Arial"/>
                        </a:rPr>
                        <a:t>Face to Face</a:t>
                      </a:r>
                    </a:p>
                  </a:txBody>
                  <a:tcPr/>
                </a:tc>
                <a:tc>
                  <a:txBody>
                    <a:bodyPr/>
                    <a:lstStyle/>
                    <a:p>
                      <a:r>
                        <a:rPr lang="en-US" sz="1100" dirty="0">
                          <a:latin typeface="Arial"/>
                        </a:rPr>
                        <a:t>Online </a:t>
                      </a:r>
                    </a:p>
                  </a:txBody>
                  <a:tcPr/>
                </a:tc>
                <a:extLst>
                  <a:ext uri="{0D108BD9-81ED-4DB2-BD59-A6C34878D82A}">
                    <a16:rowId xmlns:a16="http://schemas.microsoft.com/office/drawing/2014/main" val="2245222309"/>
                  </a:ext>
                </a:extLst>
              </a:tr>
            </a:tbl>
          </a:graphicData>
        </a:graphic>
      </p:graphicFrame>
      <p:sp>
        <p:nvSpPr>
          <p:cNvPr id="6" name="TextBox 5">
            <a:extLst>
              <a:ext uri="{FF2B5EF4-FFF2-40B4-BE49-F238E27FC236}">
                <a16:creationId xmlns:a16="http://schemas.microsoft.com/office/drawing/2014/main" id="{B8F19362-806A-0592-8B34-F0194D31144A}"/>
              </a:ext>
            </a:extLst>
          </p:cNvPr>
          <p:cNvSpPr txBox="1"/>
          <p:nvPr/>
        </p:nvSpPr>
        <p:spPr>
          <a:xfrm>
            <a:off x="904439" y="1915460"/>
            <a:ext cx="1017394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In today's digital age, conducting an interview online has become extremely common. But that doesn't mean face-to-face interviews have gone extinct. </a:t>
            </a:r>
            <a:r>
              <a:rPr lang="en-US" sz="1100" dirty="0" err="1">
                <a:latin typeface="Arial"/>
                <a:cs typeface="Arial"/>
              </a:rPr>
              <a:t>Theocharous</a:t>
            </a:r>
            <a:r>
              <a:rPr lang="en-US" sz="1100" dirty="0">
                <a:latin typeface="Arial"/>
                <a:cs typeface="Arial"/>
              </a:rPr>
              <a:t>, G (2024). Below are a few comparisons between both methods of interviewing. </a:t>
            </a:r>
          </a:p>
        </p:txBody>
      </p:sp>
      <p:sp>
        <p:nvSpPr>
          <p:cNvPr id="3" name="Slide Number Placeholder 2">
            <a:extLst>
              <a:ext uri="{FF2B5EF4-FFF2-40B4-BE49-F238E27FC236}">
                <a16:creationId xmlns:a16="http://schemas.microsoft.com/office/drawing/2014/main" id="{1C70B61E-8859-3D84-7EE3-AA7248DE11FF}"/>
              </a:ext>
            </a:extLst>
          </p:cNvPr>
          <p:cNvSpPr>
            <a:spLocks noGrp="1"/>
          </p:cNvSpPr>
          <p:nvPr>
            <p:ph type="sldNum" sz="quarter" idx="12"/>
          </p:nvPr>
        </p:nvSpPr>
        <p:spPr/>
        <p:txBody>
          <a:bodyPr/>
          <a:lstStyle/>
          <a:p>
            <a:fld id="{08AB70BE-1769-45B8-85A6-0C837432C7E6}" type="slidenum">
              <a:rPr lang="en-US" smtClean="0"/>
              <a:t>11</a:t>
            </a:fld>
            <a:endParaRPr lang="en-US"/>
          </a:p>
        </p:txBody>
      </p:sp>
    </p:spTree>
    <p:extLst>
      <p:ext uri="{BB962C8B-B14F-4D97-AF65-F5344CB8AC3E}">
        <p14:creationId xmlns:p14="http://schemas.microsoft.com/office/powerpoint/2010/main" val="1030601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9" name="Rectangle 18">
            <a:extLst>
              <a:ext uri="{FF2B5EF4-FFF2-40B4-BE49-F238E27FC236}">
                <a16:creationId xmlns:a16="http://schemas.microsoft.com/office/drawing/2014/main" id="{5C499965-9E7A-06B0-1FF7-9B40538B8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9200" cy="68633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pointing at a light bulb&#10;&#10;AI-generated content may be incorrect.">
            <a:extLst>
              <a:ext uri="{FF2B5EF4-FFF2-40B4-BE49-F238E27FC236}">
                <a16:creationId xmlns:a16="http://schemas.microsoft.com/office/drawing/2014/main" id="{82BD6BF6-86EE-E13B-A18D-837C43159288}"/>
              </a:ext>
            </a:extLst>
          </p:cNvPr>
          <p:cNvPicPr>
            <a:picLocks noChangeAspect="1"/>
          </p:cNvPicPr>
          <p:nvPr/>
        </p:nvPicPr>
        <p:blipFill>
          <a:blip r:embed="rId2"/>
          <a:srcRect l="9548" r="21184"/>
          <a:stretch>
            <a:fillRect/>
          </a:stretch>
        </p:blipFill>
        <p:spPr>
          <a:xfrm>
            <a:off x="20" y="2011680"/>
            <a:ext cx="5029180" cy="4846320"/>
          </a:xfrm>
          <a:prstGeom prst="rect">
            <a:avLst/>
          </a:prstGeom>
        </p:spPr>
      </p:pic>
      <p:sp>
        <p:nvSpPr>
          <p:cNvPr id="21" name="Freeform: Shape 20">
            <a:extLst>
              <a:ext uri="{FF2B5EF4-FFF2-40B4-BE49-F238E27FC236}">
                <a16:creationId xmlns:a16="http://schemas.microsoft.com/office/drawing/2014/main" id="{475F0CB5-D598-4768-1762-AAAC64414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840648" y="3237489"/>
            <a:ext cx="2377104"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73E843-3897-4FAB-F743-3D34E8B288DF}"/>
              </a:ext>
            </a:extLst>
          </p:cNvPr>
          <p:cNvSpPr>
            <a:spLocks noGrp="1"/>
          </p:cNvSpPr>
          <p:nvPr>
            <p:ph type="title"/>
          </p:nvPr>
        </p:nvSpPr>
        <p:spPr>
          <a:xfrm>
            <a:off x="614679" y="548641"/>
            <a:ext cx="4023360" cy="1298448"/>
          </a:xfrm>
        </p:spPr>
        <p:txBody>
          <a:bodyPr anchor="t">
            <a:normAutofit/>
          </a:bodyPr>
          <a:lstStyle/>
          <a:p>
            <a:r>
              <a:rPr lang="en-US" sz="3600">
                <a:solidFill>
                  <a:srgbClr val="FFFFFF"/>
                </a:solidFill>
                <a:latin typeface="Arial"/>
                <a:cs typeface="Arial"/>
              </a:rPr>
              <a:t>Conclusion</a:t>
            </a:r>
          </a:p>
        </p:txBody>
      </p:sp>
      <p:sp>
        <p:nvSpPr>
          <p:cNvPr id="3" name="Content Placeholder 2">
            <a:extLst>
              <a:ext uri="{FF2B5EF4-FFF2-40B4-BE49-F238E27FC236}">
                <a16:creationId xmlns:a16="http://schemas.microsoft.com/office/drawing/2014/main" id="{09134877-CDB9-4ABE-B045-362FF665305D}"/>
              </a:ext>
            </a:extLst>
          </p:cNvPr>
          <p:cNvSpPr>
            <a:spLocks noGrp="1"/>
          </p:cNvSpPr>
          <p:nvPr>
            <p:ph idx="1"/>
          </p:nvPr>
        </p:nvSpPr>
        <p:spPr>
          <a:xfrm>
            <a:off x="6035040" y="548638"/>
            <a:ext cx="5546770" cy="5760721"/>
          </a:xfrm>
        </p:spPr>
        <p:txBody>
          <a:bodyPr vert="horz" lIns="91440" tIns="45720" rIns="91440" bIns="45720" rtlCol="0" anchor="t">
            <a:normAutofit/>
          </a:bodyPr>
          <a:lstStyle/>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endParaRPr lang="en-US" sz="1100" dirty="0">
              <a:latin typeface="Arial"/>
              <a:cs typeface="Arial"/>
            </a:endParaRPr>
          </a:p>
          <a:p>
            <a:r>
              <a:rPr lang="en-US" sz="1100" dirty="0">
                <a:latin typeface="Arial"/>
                <a:cs typeface="Arial"/>
              </a:rPr>
              <a:t>In conclusion, selecting the right interview method and using the correct questioning techniques is vital in identifying an innovative engineer who not only possesses technical expertise but who aligns with Land Rovers core values in innovation, sustainability and safety. </a:t>
            </a:r>
            <a:endParaRPr lang="en-US"/>
          </a:p>
          <a:p>
            <a:endParaRPr lang="en-US" sz="1100" dirty="0">
              <a:latin typeface="Arial"/>
              <a:cs typeface="Arial"/>
            </a:endParaRPr>
          </a:p>
          <a:p>
            <a:r>
              <a:rPr lang="en-US" sz="1100" dirty="0">
                <a:latin typeface="Arial"/>
                <a:cs typeface="Arial"/>
              </a:rPr>
              <a:t>Using a balance mix of open, probing and clarifying questions combine with a strategic mix of online or face to face interviews ensures candidates are thoroughly assessed in terms of their skills, mindset and culture fit pivotal to driving the success of Land Rover's electric vehicle project. </a:t>
            </a:r>
            <a:endParaRPr lang="en-US"/>
          </a:p>
        </p:txBody>
      </p:sp>
      <p:sp>
        <p:nvSpPr>
          <p:cNvPr id="4" name="Slide Number Placeholder 3">
            <a:extLst>
              <a:ext uri="{FF2B5EF4-FFF2-40B4-BE49-F238E27FC236}">
                <a16:creationId xmlns:a16="http://schemas.microsoft.com/office/drawing/2014/main" id="{8391B484-AF1B-AA2E-6E1B-15651A308BC8}"/>
              </a:ext>
            </a:extLst>
          </p:cNvPr>
          <p:cNvSpPr>
            <a:spLocks noGrp="1"/>
          </p:cNvSpPr>
          <p:nvPr>
            <p:ph type="sldNum" sz="quarter" idx="12"/>
          </p:nvPr>
        </p:nvSpPr>
        <p:spPr>
          <a:xfrm>
            <a:off x="11391152" y="6434524"/>
            <a:ext cx="693261" cy="365125"/>
          </a:xfrm>
        </p:spPr>
        <p:txBody>
          <a:bodyPr>
            <a:normAutofit/>
          </a:bodyPr>
          <a:lstStyle/>
          <a:p>
            <a:pPr>
              <a:lnSpc>
                <a:spcPct val="90000"/>
              </a:lnSpc>
              <a:spcAft>
                <a:spcPts val="600"/>
              </a:spcAft>
            </a:pPr>
            <a:fld id="{08AB70BE-1769-45B8-85A6-0C837432C7E6}" type="slidenum">
              <a:rPr lang="en-US" sz="1900">
                <a:solidFill>
                  <a:schemeClr val="accent2"/>
                </a:solidFill>
              </a:rPr>
              <a:pPr>
                <a:lnSpc>
                  <a:spcPct val="90000"/>
                </a:lnSpc>
                <a:spcAft>
                  <a:spcPts val="600"/>
                </a:spcAft>
              </a:pPr>
              <a:t>12</a:t>
            </a:fld>
            <a:endParaRPr lang="en-US" sz="1900">
              <a:solidFill>
                <a:schemeClr val="accent2"/>
              </a:solidFill>
            </a:endParaRPr>
          </a:p>
        </p:txBody>
      </p:sp>
    </p:spTree>
    <p:extLst>
      <p:ext uri="{BB962C8B-B14F-4D97-AF65-F5344CB8AC3E}">
        <p14:creationId xmlns:p14="http://schemas.microsoft.com/office/powerpoint/2010/main" val="1433851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1F5A19-AFB8-4ED6-8F86-8FE92E25F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5318C9-7067-4AF3-A9BC-F2C5E2B9E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ECBCA77-4A1A-4B77-9C11-2974C6B5D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567915" y="0"/>
            <a:ext cx="4618929" cy="6858000"/>
          </a:xfrm>
          <a:custGeom>
            <a:avLst/>
            <a:gdLst>
              <a:gd name="connsiteX0" fmla="*/ 0 w 4618929"/>
              <a:gd name="connsiteY0" fmla="*/ 0 h 6858000"/>
              <a:gd name="connsiteX1" fmla="*/ 4618929 w 4618929"/>
              <a:gd name="connsiteY1" fmla="*/ 0 h 6858000"/>
              <a:gd name="connsiteX2" fmla="*/ 1187974 w 4618929"/>
              <a:gd name="connsiteY2" fmla="*/ 3430955 h 6858000"/>
              <a:gd name="connsiteX3" fmla="*/ 4442373 w 4618929"/>
              <a:gd name="connsiteY3" fmla="*/ 6857446 h 6858000"/>
              <a:gd name="connsiteX4" fmla="*/ 4464285 w 4618929"/>
              <a:gd name="connsiteY4" fmla="*/ 6858000 h 6858000"/>
              <a:gd name="connsiteX5" fmla="*/ 0 w 4618929"/>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8929" h="6858000">
                <a:moveTo>
                  <a:pt x="0" y="0"/>
                </a:moveTo>
                <a:lnTo>
                  <a:pt x="4618929" y="0"/>
                </a:lnTo>
                <a:cubicBezTo>
                  <a:pt x="2724065" y="0"/>
                  <a:pt x="1187974" y="1536091"/>
                  <a:pt x="1187974" y="3430955"/>
                </a:cubicBezTo>
                <a:cubicBezTo>
                  <a:pt x="1187974" y="5266604"/>
                  <a:pt x="2629559" y="6765554"/>
                  <a:pt x="4442373" y="6857446"/>
                </a:cubicBezTo>
                <a:lnTo>
                  <a:pt x="4464285" y="6858000"/>
                </a:lnTo>
                <a:lnTo>
                  <a:pt x="0" y="6858000"/>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3141714-A262-4487-9255-83CFE2CAE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lumMod val="60000"/>
              <a:lumOff val="4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F0E3CC-F71E-9B13-612A-777F8A0FABB3}"/>
              </a:ext>
            </a:extLst>
          </p:cNvPr>
          <p:cNvSpPr>
            <a:spLocks noGrp="1"/>
          </p:cNvSpPr>
          <p:nvPr>
            <p:ph type="title"/>
          </p:nvPr>
        </p:nvSpPr>
        <p:spPr>
          <a:xfrm>
            <a:off x="905256" y="590668"/>
            <a:ext cx="9914859" cy="1329004"/>
          </a:xfrm>
        </p:spPr>
        <p:txBody>
          <a:bodyPr>
            <a:normAutofit/>
          </a:bodyPr>
          <a:lstStyle/>
          <a:p>
            <a:r>
              <a:rPr lang="en-US" dirty="0">
                <a:solidFill>
                  <a:srgbClr val="FFFFFF"/>
                </a:solidFill>
                <a:latin typeface="Arial"/>
                <a:cs typeface="Arial"/>
              </a:rPr>
              <a:t>References</a:t>
            </a:r>
          </a:p>
        </p:txBody>
      </p:sp>
      <p:sp>
        <p:nvSpPr>
          <p:cNvPr id="3" name="Content Placeholder 2">
            <a:extLst>
              <a:ext uri="{FF2B5EF4-FFF2-40B4-BE49-F238E27FC236}">
                <a16:creationId xmlns:a16="http://schemas.microsoft.com/office/drawing/2014/main" id="{17D334C7-BB1C-D59C-9AF3-8BCDC2C8A000}"/>
              </a:ext>
            </a:extLst>
          </p:cNvPr>
          <p:cNvSpPr>
            <a:spLocks noGrp="1"/>
          </p:cNvSpPr>
          <p:nvPr>
            <p:ph idx="1"/>
          </p:nvPr>
        </p:nvSpPr>
        <p:spPr>
          <a:xfrm>
            <a:off x="914400" y="2686050"/>
            <a:ext cx="9420225" cy="3490912"/>
          </a:xfrm>
        </p:spPr>
        <p:txBody>
          <a:bodyPr vert="horz" lIns="91440" tIns="45720" rIns="91440" bIns="45720" rtlCol="0" anchor="t">
            <a:normAutofit/>
          </a:bodyPr>
          <a:lstStyle/>
          <a:p>
            <a:r>
              <a:rPr lang="en-US" sz="1100" dirty="0">
                <a:solidFill>
                  <a:srgbClr val="FFFFFF"/>
                </a:solidFill>
              </a:rPr>
              <a:t>George, T (2024). </a:t>
            </a:r>
            <a:r>
              <a:rPr lang="en-US" sz="1100" i="1" err="1">
                <a:solidFill>
                  <a:srgbClr val="FFFFFF"/>
                </a:solidFill>
              </a:rPr>
              <a:t>Scribbr</a:t>
            </a:r>
            <a:r>
              <a:rPr lang="en-US" sz="1100" i="1" dirty="0">
                <a:solidFill>
                  <a:srgbClr val="FFFFFF"/>
                </a:solidFill>
              </a:rPr>
              <a:t>. </a:t>
            </a:r>
            <a:r>
              <a:rPr lang="en-US" sz="1100" dirty="0">
                <a:solidFill>
                  <a:srgbClr val="FFFFFF"/>
                </a:solidFill>
                <a:hlinkClick r:id="rId2"/>
              </a:rPr>
              <a:t>https://www.scribbr.co.uk/research-methods/structured-interviews/</a:t>
            </a:r>
            <a:endParaRPr lang="en-US" sz="1100" dirty="0">
              <a:solidFill>
                <a:srgbClr val="FFFFFF"/>
              </a:solidFill>
            </a:endParaRPr>
          </a:p>
          <a:p>
            <a:r>
              <a:rPr lang="en-US" sz="1100" dirty="0">
                <a:solidFill>
                  <a:srgbClr val="FFFFFF"/>
                </a:solidFill>
              </a:rPr>
              <a:t>Jaguar Land Rover, (2025). </a:t>
            </a:r>
            <a:r>
              <a:rPr lang="en-US" sz="1100" i="1" dirty="0">
                <a:solidFill>
                  <a:srgbClr val="FFFFFF"/>
                </a:solidFill>
              </a:rPr>
              <a:t>Innovative Careers in EV Engineering</a:t>
            </a:r>
            <a:r>
              <a:rPr lang="en-US" sz="1100" dirty="0">
                <a:solidFill>
                  <a:srgbClr val="FFFFFF"/>
                </a:solidFill>
              </a:rPr>
              <a:t>. </a:t>
            </a:r>
            <a:r>
              <a:rPr lang="en-US" sz="1100" dirty="0">
                <a:solidFill>
                  <a:srgbClr val="FFFFFF"/>
                </a:solidFill>
                <a:ea typeface="+mn-lt"/>
                <a:cs typeface="+mn-lt"/>
                <a:hlinkClick r:id="rId3"/>
              </a:rPr>
              <a:t>https://careers.jaguarlandrover.com</a:t>
            </a:r>
            <a:endParaRPr lang="en-US" sz="1100" dirty="0">
              <a:solidFill>
                <a:srgbClr val="FFFFFF"/>
              </a:solidFill>
              <a:ea typeface="+mn-lt"/>
              <a:cs typeface="+mn-lt"/>
            </a:endParaRPr>
          </a:p>
          <a:p>
            <a:r>
              <a:rPr lang="en-US" sz="1100" dirty="0">
                <a:solidFill>
                  <a:srgbClr val="FFFFFF"/>
                </a:solidFill>
              </a:rPr>
              <a:t>Jaguar Land Rover, (2025). </a:t>
            </a:r>
            <a:r>
              <a:rPr lang="en-US" sz="1100" i="1" dirty="0">
                <a:solidFill>
                  <a:srgbClr val="FFFFFF"/>
                </a:solidFill>
              </a:rPr>
              <a:t>Who We Are. </a:t>
            </a:r>
            <a:r>
              <a:rPr lang="en-US" sz="1100" dirty="0">
                <a:solidFill>
                  <a:srgbClr val="FFFFFF"/>
                </a:solidFill>
                <a:ea typeface="+mn-lt"/>
                <a:cs typeface="+mn-lt"/>
                <a:hlinkClick r:id="rId4"/>
              </a:rPr>
              <a:t>https://careers.jaguarlandrover.com/who-we-are</a:t>
            </a:r>
            <a:endParaRPr lang="en-US" sz="1100" dirty="0">
              <a:solidFill>
                <a:srgbClr val="FFFFFF"/>
              </a:solidFill>
              <a:ea typeface="+mn-lt"/>
              <a:cs typeface="+mn-lt"/>
            </a:endParaRPr>
          </a:p>
          <a:p>
            <a:r>
              <a:rPr lang="en-US" sz="1100" dirty="0">
                <a:solidFill>
                  <a:srgbClr val="FFFFFF"/>
                </a:solidFill>
                <a:ea typeface="+mn-lt"/>
                <a:cs typeface="+mn-lt"/>
              </a:rPr>
              <a:t>Swain, R (2025). </a:t>
            </a:r>
            <a:r>
              <a:rPr lang="en-US" sz="1100" i="1" dirty="0">
                <a:solidFill>
                  <a:srgbClr val="FFFFFF"/>
                </a:solidFill>
                <a:ea typeface="+mn-lt"/>
                <a:cs typeface="+mn-lt"/>
              </a:rPr>
              <a:t>Prospects. </a:t>
            </a:r>
            <a:r>
              <a:rPr lang="en-US" sz="1100" dirty="0">
                <a:solidFill>
                  <a:srgbClr val="FFFFFF"/>
                </a:solidFill>
                <a:ea typeface="+mn-lt"/>
                <a:cs typeface="+mn-lt"/>
                <a:hlinkClick r:id="rId5"/>
              </a:rPr>
              <a:t>https://www.prospects.ac.uk/careers-advice/interview-tips/competency-based-interviews</a:t>
            </a:r>
            <a:endParaRPr lang="en-US" sz="1100">
              <a:solidFill>
                <a:srgbClr val="FFFFFF"/>
              </a:solidFill>
              <a:ea typeface="+mn-lt"/>
              <a:cs typeface="+mn-lt"/>
            </a:endParaRPr>
          </a:p>
          <a:p>
            <a:r>
              <a:rPr lang="en-US" sz="1100" err="1">
                <a:solidFill>
                  <a:srgbClr val="FFFFFF"/>
                </a:solidFill>
                <a:ea typeface="+mn-lt"/>
                <a:cs typeface="+mn-lt"/>
              </a:rPr>
              <a:t>Theocharous</a:t>
            </a:r>
            <a:r>
              <a:rPr lang="en-US" sz="1100" dirty="0">
                <a:solidFill>
                  <a:srgbClr val="FFFFFF"/>
                </a:solidFill>
                <a:ea typeface="+mn-lt"/>
                <a:cs typeface="+mn-lt"/>
              </a:rPr>
              <a:t>, G (2024). </a:t>
            </a:r>
            <a:r>
              <a:rPr lang="en-US" sz="1100" i="1" dirty="0">
                <a:solidFill>
                  <a:srgbClr val="FFFFFF"/>
                </a:solidFill>
                <a:ea typeface="+mn-lt"/>
                <a:cs typeface="+mn-lt"/>
              </a:rPr>
              <a:t>Citation Group. </a:t>
            </a:r>
            <a:r>
              <a:rPr lang="en-US" sz="1100" dirty="0">
                <a:solidFill>
                  <a:srgbClr val="FFFFFF"/>
                </a:solidFill>
                <a:ea typeface="+mn-lt"/>
                <a:cs typeface="+mn-lt"/>
                <a:hlinkClick r:id="rId6"/>
              </a:rPr>
              <a:t>https://citationgroup.co.nz/resources/virtual-vs-in-person-interviews-weighing-the-pros-and-cons/</a:t>
            </a:r>
          </a:p>
          <a:p>
            <a:endParaRPr lang="en-US" dirty="0">
              <a:solidFill>
                <a:srgbClr val="FFFFFF"/>
              </a:solidFill>
              <a:ea typeface="+mn-lt"/>
              <a:cs typeface="+mn-lt"/>
            </a:endParaRPr>
          </a:p>
        </p:txBody>
      </p:sp>
      <p:sp>
        <p:nvSpPr>
          <p:cNvPr id="4" name="Slide Number Placeholder 3">
            <a:extLst>
              <a:ext uri="{FF2B5EF4-FFF2-40B4-BE49-F238E27FC236}">
                <a16:creationId xmlns:a16="http://schemas.microsoft.com/office/drawing/2014/main" id="{CC9D5364-4CBF-F1AA-E1A7-C8643D7766C5}"/>
              </a:ext>
            </a:extLst>
          </p:cNvPr>
          <p:cNvSpPr>
            <a:spLocks noGrp="1"/>
          </p:cNvSpPr>
          <p:nvPr>
            <p:ph type="sldNum" sz="quarter" idx="12"/>
          </p:nvPr>
        </p:nvSpPr>
        <p:spPr/>
        <p:txBody>
          <a:bodyPr/>
          <a:lstStyle/>
          <a:p>
            <a:fld id="{08AB70BE-1769-45B8-85A6-0C837432C7E6}" type="slidenum">
              <a:rPr lang="en-US" smtClean="0"/>
              <a:t>13</a:t>
            </a:fld>
            <a:endParaRPr lang="en-US"/>
          </a:p>
        </p:txBody>
      </p:sp>
    </p:spTree>
    <p:extLst>
      <p:ext uri="{BB962C8B-B14F-4D97-AF65-F5344CB8AC3E}">
        <p14:creationId xmlns:p14="http://schemas.microsoft.com/office/powerpoint/2010/main" val="2303924131"/>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ModOverlayVTI</vt:lpstr>
      <vt:lpstr>Aswaine Blake 2335517 Developing and Managing Individuals and Teams LCLM5002 Doreen Nyaa Amundam  </vt:lpstr>
      <vt:lpstr>Table Of Contents</vt:lpstr>
      <vt:lpstr>Introduction To Land Rover</vt:lpstr>
      <vt:lpstr>Recruitment Process Overview</vt:lpstr>
      <vt:lpstr>Job Description</vt:lpstr>
      <vt:lpstr>Person Specification</vt:lpstr>
      <vt:lpstr>Structured Interview</vt:lpstr>
      <vt:lpstr>Panel Interview</vt:lpstr>
      <vt:lpstr>Competency Based Interview</vt:lpstr>
      <vt:lpstr>Justifying Different Questioning Techniques</vt:lpstr>
      <vt:lpstr>Face to Face vs Online Interviews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913</cp:revision>
  <dcterms:created xsi:type="dcterms:W3CDTF">2025-09-30T13:43:43Z</dcterms:created>
  <dcterms:modified xsi:type="dcterms:W3CDTF">2025-10-07T15:58:51Z</dcterms:modified>
</cp:coreProperties>
</file>