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sldIdLst>
    <p:sldId id="256" r:id="rId5"/>
    <p:sldId id="261" r:id="rId6"/>
    <p:sldId id="260" r:id="rId7"/>
    <p:sldId id="257" r:id="rId8"/>
    <p:sldId id="259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E39039-ED15-4F50-A831-B42BC4A1B6E0}" v="54" dt="2023-01-31T18:19:50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63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Emanuel" userId="500375fa-2f0f-4385-97a1-bd3e0a106415" providerId="ADAL" clId="{08B76011-8E25-4721-993E-FABA0FBFC73D}"/>
    <pc:docChg chg="modSld sldOrd">
      <pc:chgData name="Laura Emanuel" userId="500375fa-2f0f-4385-97a1-bd3e0a106415" providerId="ADAL" clId="{08B76011-8E25-4721-993E-FABA0FBFC73D}" dt="2023-01-31T10:29:01.273" v="7"/>
      <pc:docMkLst>
        <pc:docMk/>
      </pc:docMkLst>
      <pc:sldChg chg="ord">
        <pc:chgData name="Laura Emanuel" userId="500375fa-2f0f-4385-97a1-bd3e0a106415" providerId="ADAL" clId="{08B76011-8E25-4721-993E-FABA0FBFC73D}" dt="2023-01-31T10:28:59.571" v="5"/>
        <pc:sldMkLst>
          <pc:docMk/>
          <pc:sldMk cId="55244391" sldId="259"/>
        </pc:sldMkLst>
      </pc:sldChg>
      <pc:sldChg chg="ord">
        <pc:chgData name="Laura Emanuel" userId="500375fa-2f0f-4385-97a1-bd3e0a106415" providerId="ADAL" clId="{08B76011-8E25-4721-993E-FABA0FBFC73D}" dt="2023-01-31T10:28:46.062" v="1"/>
        <pc:sldMkLst>
          <pc:docMk/>
          <pc:sldMk cId="2649853337" sldId="260"/>
        </pc:sldMkLst>
      </pc:sldChg>
      <pc:sldChg chg="ord">
        <pc:chgData name="Laura Emanuel" userId="500375fa-2f0f-4385-97a1-bd3e0a106415" providerId="ADAL" clId="{08B76011-8E25-4721-993E-FABA0FBFC73D}" dt="2023-01-31T10:29:01.273" v="7"/>
        <pc:sldMkLst>
          <pc:docMk/>
          <pc:sldMk cId="2682408927" sldId="263"/>
        </pc:sldMkLst>
      </pc:sldChg>
      <pc:sldChg chg="ord">
        <pc:chgData name="Laura Emanuel" userId="500375fa-2f0f-4385-97a1-bd3e0a106415" providerId="ADAL" clId="{08B76011-8E25-4721-993E-FABA0FBFC73D}" dt="2023-01-31T10:28:50.146" v="3"/>
        <pc:sldMkLst>
          <pc:docMk/>
          <pc:sldMk cId="1467042995" sldId="264"/>
        </pc:sldMkLst>
      </pc:sldChg>
    </pc:docChg>
  </pc:docChgLst>
  <pc:docChgLst>
    <pc:chgData name="Laura Emanuel" userId="500375fa-2f0f-4385-97a1-bd3e0a106415" providerId="ADAL" clId="{98E39039-ED15-4F50-A831-B42BC4A1B6E0}"/>
    <pc:docChg chg="undo custSel addSld delSld modSld">
      <pc:chgData name="Laura Emanuel" userId="500375fa-2f0f-4385-97a1-bd3e0a106415" providerId="ADAL" clId="{98E39039-ED15-4F50-A831-B42BC4A1B6E0}" dt="2023-01-31T18:28:00.933" v="2638" actId="20577"/>
      <pc:docMkLst>
        <pc:docMk/>
      </pc:docMkLst>
      <pc:sldChg chg="modSp mod">
        <pc:chgData name="Laura Emanuel" userId="500375fa-2f0f-4385-97a1-bd3e0a106415" providerId="ADAL" clId="{98E39039-ED15-4F50-A831-B42BC4A1B6E0}" dt="2023-01-31T18:25:53.832" v="2356" actId="20577"/>
        <pc:sldMkLst>
          <pc:docMk/>
          <pc:sldMk cId="624333762" sldId="256"/>
        </pc:sldMkLst>
        <pc:spChg chg="mod">
          <ac:chgData name="Laura Emanuel" userId="500375fa-2f0f-4385-97a1-bd3e0a106415" providerId="ADAL" clId="{98E39039-ED15-4F50-A831-B42BC4A1B6E0}" dt="2023-01-31T18:25:53.832" v="2356" actId="20577"/>
          <ac:spMkLst>
            <pc:docMk/>
            <pc:sldMk cId="624333762" sldId="256"/>
            <ac:spMk id="3" creationId="{FEA40147-3282-7208-602E-1D248B1CCB73}"/>
          </ac:spMkLst>
        </pc:spChg>
      </pc:sldChg>
      <pc:sldChg chg="modSp mod">
        <pc:chgData name="Laura Emanuel" userId="500375fa-2f0f-4385-97a1-bd3e0a106415" providerId="ADAL" clId="{98E39039-ED15-4F50-A831-B42BC4A1B6E0}" dt="2023-01-31T18:12:24.157" v="1116" actId="1076"/>
        <pc:sldMkLst>
          <pc:docMk/>
          <pc:sldMk cId="2623479136" sldId="257"/>
        </pc:sldMkLst>
        <pc:spChg chg="mod">
          <ac:chgData name="Laura Emanuel" userId="500375fa-2f0f-4385-97a1-bd3e0a106415" providerId="ADAL" clId="{98E39039-ED15-4F50-A831-B42BC4A1B6E0}" dt="2023-01-31T18:12:16.976" v="1115" actId="14100"/>
          <ac:spMkLst>
            <pc:docMk/>
            <pc:sldMk cId="2623479136" sldId="257"/>
            <ac:spMk id="2" creationId="{0C6B401B-9FCC-F957-74EE-482ACD4F03FA}"/>
          </ac:spMkLst>
        </pc:spChg>
        <pc:spChg chg="mod">
          <ac:chgData name="Laura Emanuel" userId="500375fa-2f0f-4385-97a1-bd3e0a106415" providerId="ADAL" clId="{98E39039-ED15-4F50-A831-B42BC4A1B6E0}" dt="2023-01-31T18:09:04.993" v="819" actId="115"/>
          <ac:spMkLst>
            <pc:docMk/>
            <pc:sldMk cId="2623479136" sldId="257"/>
            <ac:spMk id="4" creationId="{F821FF29-9D08-6D71-9EF1-56D6E3A9412D}"/>
          </ac:spMkLst>
        </pc:spChg>
        <pc:graphicFrameChg chg="mod">
          <ac:chgData name="Laura Emanuel" userId="500375fa-2f0f-4385-97a1-bd3e0a106415" providerId="ADAL" clId="{98E39039-ED15-4F50-A831-B42BC4A1B6E0}" dt="2023-01-31T18:12:24.157" v="1116" actId="1076"/>
          <ac:graphicFrameMkLst>
            <pc:docMk/>
            <pc:sldMk cId="2623479136" sldId="257"/>
            <ac:graphicFrameMk id="5" creationId="{AA93091E-60A4-5BBC-2F94-C8D0B9DA33CF}"/>
          </ac:graphicFrameMkLst>
        </pc:graphicFrameChg>
      </pc:sldChg>
      <pc:sldChg chg="modSp mod">
        <pc:chgData name="Laura Emanuel" userId="500375fa-2f0f-4385-97a1-bd3e0a106415" providerId="ADAL" clId="{98E39039-ED15-4F50-A831-B42BC4A1B6E0}" dt="2023-01-31T18:28:00.933" v="2638" actId="20577"/>
        <pc:sldMkLst>
          <pc:docMk/>
          <pc:sldMk cId="2966580034" sldId="258"/>
        </pc:sldMkLst>
        <pc:spChg chg="mod">
          <ac:chgData name="Laura Emanuel" userId="500375fa-2f0f-4385-97a1-bd3e0a106415" providerId="ADAL" clId="{98E39039-ED15-4F50-A831-B42BC4A1B6E0}" dt="2023-01-31T18:14:35.840" v="1210" actId="20577"/>
          <ac:spMkLst>
            <pc:docMk/>
            <pc:sldMk cId="2966580034" sldId="258"/>
            <ac:spMk id="2" creationId="{0C6B401B-9FCC-F957-74EE-482ACD4F03FA}"/>
          </ac:spMkLst>
        </pc:spChg>
        <pc:spChg chg="mod">
          <ac:chgData name="Laura Emanuel" userId="500375fa-2f0f-4385-97a1-bd3e0a106415" providerId="ADAL" clId="{98E39039-ED15-4F50-A831-B42BC4A1B6E0}" dt="2023-01-31T18:28:00.933" v="2638" actId="20577"/>
          <ac:spMkLst>
            <pc:docMk/>
            <pc:sldMk cId="2966580034" sldId="258"/>
            <ac:spMk id="4" creationId="{F821FF29-9D08-6D71-9EF1-56D6E3A9412D}"/>
          </ac:spMkLst>
        </pc:spChg>
        <pc:graphicFrameChg chg="mod">
          <ac:chgData name="Laura Emanuel" userId="500375fa-2f0f-4385-97a1-bd3e0a106415" providerId="ADAL" clId="{98E39039-ED15-4F50-A831-B42BC4A1B6E0}" dt="2023-01-31T18:19:50.252" v="1261" actId="20577"/>
          <ac:graphicFrameMkLst>
            <pc:docMk/>
            <pc:sldMk cId="2966580034" sldId="258"/>
            <ac:graphicFrameMk id="5" creationId="{AA93091E-60A4-5BBC-2F94-C8D0B9DA33CF}"/>
          </ac:graphicFrameMkLst>
        </pc:graphicFrameChg>
      </pc:sldChg>
      <pc:sldChg chg="modSp mod">
        <pc:chgData name="Laura Emanuel" userId="500375fa-2f0f-4385-97a1-bd3e0a106415" providerId="ADAL" clId="{98E39039-ED15-4F50-A831-B42BC4A1B6E0}" dt="2023-01-31T18:13:39.306" v="1205" actId="403"/>
        <pc:sldMkLst>
          <pc:docMk/>
          <pc:sldMk cId="55244391" sldId="259"/>
        </pc:sldMkLst>
        <pc:spChg chg="mod">
          <ac:chgData name="Laura Emanuel" userId="500375fa-2f0f-4385-97a1-bd3e0a106415" providerId="ADAL" clId="{98E39039-ED15-4F50-A831-B42BC4A1B6E0}" dt="2023-01-31T18:12:41.025" v="1154" actId="20577"/>
          <ac:spMkLst>
            <pc:docMk/>
            <pc:sldMk cId="55244391" sldId="259"/>
            <ac:spMk id="2" creationId="{0C6B401B-9FCC-F957-74EE-482ACD4F03FA}"/>
          </ac:spMkLst>
        </pc:spChg>
        <pc:spChg chg="mod">
          <ac:chgData name="Laura Emanuel" userId="500375fa-2f0f-4385-97a1-bd3e0a106415" providerId="ADAL" clId="{98E39039-ED15-4F50-A831-B42BC4A1B6E0}" dt="2023-01-31T18:13:39.306" v="1205" actId="403"/>
          <ac:spMkLst>
            <pc:docMk/>
            <pc:sldMk cId="55244391" sldId="259"/>
            <ac:spMk id="4" creationId="{F821FF29-9D08-6D71-9EF1-56D6E3A9412D}"/>
          </ac:spMkLst>
        </pc:spChg>
        <pc:graphicFrameChg chg="mod">
          <ac:chgData name="Laura Emanuel" userId="500375fa-2f0f-4385-97a1-bd3e0a106415" providerId="ADAL" clId="{98E39039-ED15-4F50-A831-B42BC4A1B6E0}" dt="2023-01-31T18:09:55.464" v="859" actId="1076"/>
          <ac:graphicFrameMkLst>
            <pc:docMk/>
            <pc:sldMk cId="55244391" sldId="259"/>
            <ac:graphicFrameMk id="5" creationId="{AA93091E-60A4-5BBC-2F94-C8D0B9DA33CF}"/>
          </ac:graphicFrameMkLst>
        </pc:graphicFrameChg>
      </pc:sldChg>
      <pc:sldChg chg="addSp modSp mod">
        <pc:chgData name="Laura Emanuel" userId="500375fa-2f0f-4385-97a1-bd3e0a106415" providerId="ADAL" clId="{98E39039-ED15-4F50-A831-B42BC4A1B6E0}" dt="2023-01-31T18:11:53.636" v="1088" actId="14100"/>
        <pc:sldMkLst>
          <pc:docMk/>
          <pc:sldMk cId="2649853337" sldId="260"/>
        </pc:sldMkLst>
        <pc:spChg chg="mod">
          <ac:chgData name="Laura Emanuel" userId="500375fa-2f0f-4385-97a1-bd3e0a106415" providerId="ADAL" clId="{98E39039-ED15-4F50-A831-B42BC4A1B6E0}" dt="2023-01-31T18:11:53.636" v="1088" actId="14100"/>
          <ac:spMkLst>
            <pc:docMk/>
            <pc:sldMk cId="2649853337" sldId="260"/>
            <ac:spMk id="2" creationId="{0C6B401B-9FCC-F957-74EE-482ACD4F03FA}"/>
          </ac:spMkLst>
        </pc:spChg>
        <pc:spChg chg="mod">
          <ac:chgData name="Laura Emanuel" userId="500375fa-2f0f-4385-97a1-bd3e0a106415" providerId="ADAL" clId="{98E39039-ED15-4F50-A831-B42BC4A1B6E0}" dt="2023-01-31T18:04:45.559" v="711" actId="20577"/>
          <ac:spMkLst>
            <pc:docMk/>
            <pc:sldMk cId="2649853337" sldId="260"/>
            <ac:spMk id="4" creationId="{F821FF29-9D08-6D71-9EF1-56D6E3A9412D}"/>
          </ac:spMkLst>
        </pc:spChg>
        <pc:spChg chg="mod">
          <ac:chgData name="Laura Emanuel" userId="500375fa-2f0f-4385-97a1-bd3e0a106415" providerId="ADAL" clId="{98E39039-ED15-4F50-A831-B42BC4A1B6E0}" dt="2023-01-31T18:03:51.625" v="606" actId="1076"/>
          <ac:spMkLst>
            <pc:docMk/>
            <pc:sldMk cId="2649853337" sldId="260"/>
            <ac:spMk id="7" creationId="{117DC473-F250-527C-BFA9-B215C8E1D8F0}"/>
          </ac:spMkLst>
        </pc:spChg>
        <pc:spChg chg="add mod">
          <ac:chgData name="Laura Emanuel" userId="500375fa-2f0f-4385-97a1-bd3e0a106415" providerId="ADAL" clId="{98E39039-ED15-4F50-A831-B42BC4A1B6E0}" dt="2023-01-31T18:05:10.943" v="719" actId="1076"/>
          <ac:spMkLst>
            <pc:docMk/>
            <pc:sldMk cId="2649853337" sldId="260"/>
            <ac:spMk id="8" creationId="{73A41980-82AC-4A7A-5D10-F8C0A87F393B}"/>
          </ac:spMkLst>
        </pc:spChg>
        <pc:graphicFrameChg chg="mod">
          <ac:chgData name="Laura Emanuel" userId="500375fa-2f0f-4385-97a1-bd3e0a106415" providerId="ADAL" clId="{98E39039-ED15-4F50-A831-B42BC4A1B6E0}" dt="2023-01-31T18:03:46.954" v="605" actId="1076"/>
          <ac:graphicFrameMkLst>
            <pc:docMk/>
            <pc:sldMk cId="2649853337" sldId="260"/>
            <ac:graphicFrameMk id="5" creationId="{AA93091E-60A4-5BBC-2F94-C8D0B9DA33CF}"/>
          </ac:graphicFrameMkLst>
        </pc:graphicFrameChg>
      </pc:sldChg>
      <pc:sldChg chg="modSp new mod">
        <pc:chgData name="Laura Emanuel" userId="500375fa-2f0f-4385-97a1-bd3e0a106415" providerId="ADAL" clId="{98E39039-ED15-4F50-A831-B42BC4A1B6E0}" dt="2023-01-31T18:26:35.930" v="2461" actId="27636"/>
        <pc:sldMkLst>
          <pc:docMk/>
          <pc:sldMk cId="142249470" sldId="261"/>
        </pc:sldMkLst>
        <pc:spChg chg="mod">
          <ac:chgData name="Laura Emanuel" userId="500375fa-2f0f-4385-97a1-bd3e0a106415" providerId="ADAL" clId="{98E39039-ED15-4F50-A831-B42BC4A1B6E0}" dt="2023-01-31T18:25:40.400" v="2328" actId="2711"/>
          <ac:spMkLst>
            <pc:docMk/>
            <pc:sldMk cId="142249470" sldId="261"/>
            <ac:spMk id="2" creationId="{C4EE2FFA-6909-DCBB-873D-381B06FB6EE6}"/>
          </ac:spMkLst>
        </pc:spChg>
        <pc:spChg chg="mod">
          <ac:chgData name="Laura Emanuel" userId="500375fa-2f0f-4385-97a1-bd3e0a106415" providerId="ADAL" clId="{98E39039-ED15-4F50-A831-B42BC4A1B6E0}" dt="2023-01-31T18:26:35.930" v="2461" actId="27636"/>
          <ac:spMkLst>
            <pc:docMk/>
            <pc:sldMk cId="142249470" sldId="261"/>
            <ac:spMk id="3" creationId="{D81D53E1-A16E-A436-3C3E-B613453D6618}"/>
          </ac:spMkLst>
        </pc:spChg>
      </pc:sldChg>
      <pc:sldChg chg="new del">
        <pc:chgData name="Laura Emanuel" userId="500375fa-2f0f-4385-97a1-bd3e0a106415" providerId="ADAL" clId="{98E39039-ED15-4F50-A831-B42BC4A1B6E0}" dt="2023-01-31T18:21:33.680" v="1513" actId="680"/>
        <pc:sldMkLst>
          <pc:docMk/>
          <pc:sldMk cId="176020914" sldId="261"/>
        </pc:sldMkLst>
      </pc:sldChg>
      <pc:sldChg chg="del">
        <pc:chgData name="Laura Emanuel" userId="500375fa-2f0f-4385-97a1-bd3e0a106415" providerId="ADAL" clId="{98E39039-ED15-4F50-A831-B42BC4A1B6E0}" dt="2023-01-31T18:03:28.305" v="602" actId="47"/>
        <pc:sldMkLst>
          <pc:docMk/>
          <pc:sldMk cId="2366166494" sldId="261"/>
        </pc:sldMkLst>
      </pc:sldChg>
      <pc:sldChg chg="del">
        <pc:chgData name="Laura Emanuel" userId="500375fa-2f0f-4385-97a1-bd3e0a106415" providerId="ADAL" clId="{98E39039-ED15-4F50-A831-B42BC4A1B6E0}" dt="2023-01-31T18:19:15.222" v="1211" actId="47"/>
        <pc:sldMkLst>
          <pc:docMk/>
          <pc:sldMk cId="3741827944" sldId="262"/>
        </pc:sldMkLst>
      </pc:sldChg>
      <pc:sldChg chg="del">
        <pc:chgData name="Laura Emanuel" userId="500375fa-2f0f-4385-97a1-bd3e0a106415" providerId="ADAL" clId="{98E39039-ED15-4F50-A831-B42BC4A1B6E0}" dt="2023-01-31T18:13:49.831" v="1206" actId="47"/>
        <pc:sldMkLst>
          <pc:docMk/>
          <pc:sldMk cId="2682408927" sldId="263"/>
        </pc:sldMkLst>
      </pc:sldChg>
      <pc:sldChg chg="modSp del mod">
        <pc:chgData name="Laura Emanuel" userId="500375fa-2f0f-4385-97a1-bd3e0a106415" providerId="ADAL" clId="{98E39039-ED15-4F50-A831-B42BC4A1B6E0}" dt="2023-01-31T18:05:15.380" v="720" actId="47"/>
        <pc:sldMkLst>
          <pc:docMk/>
          <pc:sldMk cId="1467042995" sldId="264"/>
        </pc:sldMkLst>
        <pc:spChg chg="mod">
          <ac:chgData name="Laura Emanuel" userId="500375fa-2f0f-4385-97a1-bd3e0a106415" providerId="ADAL" clId="{98E39039-ED15-4F50-A831-B42BC4A1B6E0}" dt="2023-01-31T18:02:33.091" v="438" actId="20577"/>
          <ac:spMkLst>
            <pc:docMk/>
            <pc:sldMk cId="1467042995" sldId="264"/>
            <ac:spMk id="4" creationId="{F821FF29-9D08-6D71-9EF1-56D6E3A9412D}"/>
          </ac:spMkLst>
        </pc:spChg>
        <pc:spChg chg="mod">
          <ac:chgData name="Laura Emanuel" userId="500375fa-2f0f-4385-97a1-bd3e0a106415" providerId="ADAL" clId="{98E39039-ED15-4F50-A831-B42BC4A1B6E0}" dt="2023-01-31T18:04:53.396" v="712" actId="1076"/>
          <ac:spMkLst>
            <pc:docMk/>
            <pc:sldMk cId="1467042995" sldId="264"/>
            <ac:spMk id="10" creationId="{4C0C0376-0200-4D88-E1FB-E6BD3A8C4A1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1.svg"/><Relationship Id="rId4" Type="http://schemas.openxmlformats.org/officeDocument/2006/relationships/image" Target="../media/image2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1.svg"/><Relationship Id="rId4" Type="http://schemas.openxmlformats.org/officeDocument/2006/relationships/image" Target="../media/image33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1.svg"/><Relationship Id="rId4" Type="http://schemas.openxmlformats.org/officeDocument/2006/relationships/image" Target="../media/image25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21.svg"/><Relationship Id="rId4" Type="http://schemas.openxmlformats.org/officeDocument/2006/relationships/image" Target="../media/image33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5906F8-B8C5-488F-91EF-5F1FFADEB5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9CCD39-BD70-47E4-8C13-F7344E8689A1}">
      <dgm:prSet/>
      <dgm:spPr/>
      <dgm:t>
        <a:bodyPr/>
        <a:lstStyle/>
        <a:p>
          <a:pPr>
            <a:defRPr cap="all"/>
          </a:pPr>
          <a:r>
            <a:rPr lang="en-GB" dirty="0"/>
            <a:t>Box with objects</a:t>
          </a:r>
          <a:endParaRPr lang="en-US" dirty="0"/>
        </a:p>
      </dgm:t>
    </dgm:pt>
    <dgm:pt modelId="{2DD3BC0F-84B0-45FF-AEF7-BE51BF602D2E}" type="parTrans" cxnId="{45596FE8-EEEA-4E0A-8234-38BB638EEE75}">
      <dgm:prSet/>
      <dgm:spPr/>
      <dgm:t>
        <a:bodyPr/>
        <a:lstStyle/>
        <a:p>
          <a:endParaRPr lang="en-US"/>
        </a:p>
      </dgm:t>
    </dgm:pt>
    <dgm:pt modelId="{2B940C05-2824-447B-814A-AF09D7E99729}" type="sibTrans" cxnId="{45596FE8-EEEA-4E0A-8234-38BB638EEE75}">
      <dgm:prSet/>
      <dgm:spPr/>
      <dgm:t>
        <a:bodyPr/>
        <a:lstStyle/>
        <a:p>
          <a:endParaRPr lang="en-US"/>
        </a:p>
      </dgm:t>
    </dgm:pt>
    <dgm:pt modelId="{BAF0A77F-2BB1-4325-9D27-91E5CE5DFD72}">
      <dgm:prSet/>
      <dgm:spPr/>
      <dgm:t>
        <a:bodyPr/>
        <a:lstStyle/>
        <a:p>
          <a:pPr>
            <a:defRPr cap="all"/>
          </a:pPr>
          <a:r>
            <a:rPr lang="en-GB" dirty="0"/>
            <a:t>1:1</a:t>
          </a:r>
          <a:endParaRPr lang="en-US" dirty="0"/>
        </a:p>
      </dgm:t>
    </dgm:pt>
    <dgm:pt modelId="{93E14D12-D8CC-4673-A887-3D70DC7DE056}" type="parTrans" cxnId="{A7A0DE25-EFE4-41E2-9DCE-721D878AF13A}">
      <dgm:prSet/>
      <dgm:spPr/>
      <dgm:t>
        <a:bodyPr/>
        <a:lstStyle/>
        <a:p>
          <a:endParaRPr lang="en-US"/>
        </a:p>
      </dgm:t>
    </dgm:pt>
    <dgm:pt modelId="{80F7A648-0834-4CC0-AD17-D6FA750153B1}" type="sibTrans" cxnId="{A7A0DE25-EFE4-41E2-9DCE-721D878AF13A}">
      <dgm:prSet/>
      <dgm:spPr/>
      <dgm:t>
        <a:bodyPr/>
        <a:lstStyle/>
        <a:p>
          <a:endParaRPr lang="en-US"/>
        </a:p>
      </dgm:t>
    </dgm:pt>
    <dgm:pt modelId="{4DE9588C-FD31-42EF-8703-11E2912525A1}">
      <dgm:prSet/>
      <dgm:spPr/>
      <dgm:t>
        <a:bodyPr/>
        <a:lstStyle/>
        <a:p>
          <a:pPr>
            <a:defRPr cap="all"/>
          </a:pPr>
          <a:r>
            <a:rPr lang="en-GB" dirty="0"/>
            <a:t>Flexible timing</a:t>
          </a:r>
          <a:endParaRPr lang="en-US" dirty="0"/>
        </a:p>
      </dgm:t>
    </dgm:pt>
    <dgm:pt modelId="{1F9C7E6B-A104-4767-8C62-22648ECFB723}" type="parTrans" cxnId="{FB3797DE-FA30-4192-AB86-729A2D0FD31E}">
      <dgm:prSet/>
      <dgm:spPr/>
      <dgm:t>
        <a:bodyPr/>
        <a:lstStyle/>
        <a:p>
          <a:endParaRPr lang="en-US"/>
        </a:p>
      </dgm:t>
    </dgm:pt>
    <dgm:pt modelId="{F923A0F7-5BD6-4D13-86B8-AE3C0A2F6583}" type="sibTrans" cxnId="{FB3797DE-FA30-4192-AB86-729A2D0FD31E}">
      <dgm:prSet/>
      <dgm:spPr/>
      <dgm:t>
        <a:bodyPr/>
        <a:lstStyle/>
        <a:p>
          <a:endParaRPr lang="en-US"/>
        </a:p>
      </dgm:t>
    </dgm:pt>
    <dgm:pt modelId="{A195FF42-2863-4F02-B5E8-AB5A39FEF4F8}">
      <dgm:prSet/>
      <dgm:spPr/>
      <dgm:t>
        <a:bodyPr/>
        <a:lstStyle/>
        <a:p>
          <a:pPr>
            <a:defRPr cap="all"/>
          </a:pPr>
          <a:endParaRPr lang="en-US" dirty="0"/>
        </a:p>
      </dgm:t>
    </dgm:pt>
    <dgm:pt modelId="{2C069C74-142B-4464-B37C-0DD7EB5861BD}" type="parTrans" cxnId="{933CD43F-699A-464B-9E1F-BE984CA5E31F}">
      <dgm:prSet/>
      <dgm:spPr/>
      <dgm:t>
        <a:bodyPr/>
        <a:lstStyle/>
        <a:p>
          <a:endParaRPr lang="en-US"/>
        </a:p>
      </dgm:t>
    </dgm:pt>
    <dgm:pt modelId="{FC3654FE-E77B-430B-8B13-620F7E7366A2}" type="sibTrans" cxnId="{933CD43F-699A-464B-9E1F-BE984CA5E31F}">
      <dgm:prSet/>
      <dgm:spPr/>
      <dgm:t>
        <a:bodyPr/>
        <a:lstStyle/>
        <a:p>
          <a:endParaRPr lang="en-US"/>
        </a:p>
      </dgm:t>
    </dgm:pt>
    <dgm:pt modelId="{4B04F052-3A25-4E90-9F13-BAF51B79E7EF}">
      <dgm:prSet/>
      <dgm:spPr/>
      <dgm:t>
        <a:bodyPr/>
        <a:lstStyle/>
        <a:p>
          <a:pPr>
            <a:defRPr cap="all"/>
          </a:pPr>
          <a:r>
            <a:rPr lang="en-GB" dirty="0"/>
            <a:t>Checklist of activities for children</a:t>
          </a:r>
          <a:endParaRPr lang="en-US" dirty="0"/>
        </a:p>
      </dgm:t>
    </dgm:pt>
    <dgm:pt modelId="{B30A95C2-5D67-4E23-8ED1-3D3889E33372}" type="parTrans" cxnId="{8E1B4D72-2E4C-42A0-88B1-C49F2AAEA478}">
      <dgm:prSet/>
      <dgm:spPr/>
      <dgm:t>
        <a:bodyPr/>
        <a:lstStyle/>
        <a:p>
          <a:endParaRPr lang="en-US"/>
        </a:p>
      </dgm:t>
    </dgm:pt>
    <dgm:pt modelId="{9CC924FA-34FB-4B43-ADA3-8479A512C1DE}" type="sibTrans" cxnId="{8E1B4D72-2E4C-42A0-88B1-C49F2AAEA478}">
      <dgm:prSet/>
      <dgm:spPr/>
      <dgm:t>
        <a:bodyPr/>
        <a:lstStyle/>
        <a:p>
          <a:endParaRPr lang="en-US"/>
        </a:p>
      </dgm:t>
    </dgm:pt>
    <dgm:pt modelId="{EB47999D-3AA1-47F2-9669-6B4FCCE3FEED}" type="pres">
      <dgm:prSet presAssocID="{8D5906F8-B8C5-488F-91EF-5F1FFADEB57F}" presName="root" presStyleCnt="0">
        <dgm:presLayoutVars>
          <dgm:dir/>
          <dgm:resizeHandles val="exact"/>
        </dgm:presLayoutVars>
      </dgm:prSet>
      <dgm:spPr/>
    </dgm:pt>
    <dgm:pt modelId="{33439C7C-8C8F-49B6-B077-5A98BF58C8FE}" type="pres">
      <dgm:prSet presAssocID="{1E9CCD39-BD70-47E4-8C13-F7344E8689A1}" presName="compNode" presStyleCnt="0"/>
      <dgm:spPr/>
    </dgm:pt>
    <dgm:pt modelId="{20D7890A-E388-4DC8-802D-5C9BF8B3D811}" type="pres">
      <dgm:prSet presAssocID="{1E9CCD39-BD70-47E4-8C13-F7344E8689A1}" presName="iconBgRect" presStyleLbl="bgShp" presStyleIdx="0" presStyleCnt="5"/>
      <dgm:spPr/>
    </dgm:pt>
    <dgm:pt modelId="{63890DE9-6388-4A8A-86FB-5D9632AE7B2D}" type="pres">
      <dgm:prSet presAssocID="{1E9CCD39-BD70-47E4-8C13-F7344E8689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ball with solid fill"/>
        </a:ext>
      </dgm:extLst>
    </dgm:pt>
    <dgm:pt modelId="{CBDA0ECD-A8A6-4379-8F9C-75C1467D9526}" type="pres">
      <dgm:prSet presAssocID="{1E9CCD39-BD70-47E4-8C13-F7344E8689A1}" presName="spaceRect" presStyleCnt="0"/>
      <dgm:spPr/>
    </dgm:pt>
    <dgm:pt modelId="{C442ACE5-90A4-4D24-82EE-766B3817359F}" type="pres">
      <dgm:prSet presAssocID="{1E9CCD39-BD70-47E4-8C13-F7344E8689A1}" presName="textRect" presStyleLbl="revTx" presStyleIdx="0" presStyleCnt="5">
        <dgm:presLayoutVars>
          <dgm:chMax val="1"/>
          <dgm:chPref val="1"/>
        </dgm:presLayoutVars>
      </dgm:prSet>
      <dgm:spPr/>
    </dgm:pt>
    <dgm:pt modelId="{C63C74BD-0389-44F3-A3FE-033666D4D8E6}" type="pres">
      <dgm:prSet presAssocID="{2B940C05-2824-447B-814A-AF09D7E99729}" presName="sibTrans" presStyleCnt="0"/>
      <dgm:spPr/>
    </dgm:pt>
    <dgm:pt modelId="{49DAE4C1-3605-4CD6-8A1D-B3D11D0E6DF8}" type="pres">
      <dgm:prSet presAssocID="{BAF0A77F-2BB1-4325-9D27-91E5CE5DFD72}" presName="compNode" presStyleCnt="0"/>
      <dgm:spPr/>
    </dgm:pt>
    <dgm:pt modelId="{CDEC6983-3434-4F88-BA0B-D4FC31BDC0E4}" type="pres">
      <dgm:prSet presAssocID="{BAF0A77F-2BB1-4325-9D27-91E5CE5DFD72}" presName="iconBgRect" presStyleLbl="bgShp" presStyleIdx="1" presStyleCnt="5"/>
      <dgm:spPr/>
    </dgm:pt>
    <dgm:pt modelId="{0FE9B33D-69AB-4AF4-BBA9-05179C5C1678}" type="pres">
      <dgm:prSet presAssocID="{BAF0A77F-2BB1-4325-9D27-91E5CE5DFD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wo Men outline"/>
        </a:ext>
      </dgm:extLst>
    </dgm:pt>
    <dgm:pt modelId="{928C33D8-21A7-45B8-BA1C-2E8EF1198DEA}" type="pres">
      <dgm:prSet presAssocID="{BAF0A77F-2BB1-4325-9D27-91E5CE5DFD72}" presName="spaceRect" presStyleCnt="0"/>
      <dgm:spPr/>
    </dgm:pt>
    <dgm:pt modelId="{E1C28C47-4B1E-4739-8D19-E1C9F7CAEC11}" type="pres">
      <dgm:prSet presAssocID="{BAF0A77F-2BB1-4325-9D27-91E5CE5DFD72}" presName="textRect" presStyleLbl="revTx" presStyleIdx="1" presStyleCnt="5">
        <dgm:presLayoutVars>
          <dgm:chMax val="1"/>
          <dgm:chPref val="1"/>
        </dgm:presLayoutVars>
      </dgm:prSet>
      <dgm:spPr/>
    </dgm:pt>
    <dgm:pt modelId="{50E351F7-C4CC-4CAE-807C-BC25A36E0CBF}" type="pres">
      <dgm:prSet presAssocID="{80F7A648-0834-4CC0-AD17-D6FA750153B1}" presName="sibTrans" presStyleCnt="0"/>
      <dgm:spPr/>
    </dgm:pt>
    <dgm:pt modelId="{9E7DB2E1-8E68-4A0A-9B1A-8799F0180E93}" type="pres">
      <dgm:prSet presAssocID="{4DE9588C-FD31-42EF-8703-11E2912525A1}" presName="compNode" presStyleCnt="0"/>
      <dgm:spPr/>
    </dgm:pt>
    <dgm:pt modelId="{380204AB-D03D-4C44-81FA-9A4A57DADF6B}" type="pres">
      <dgm:prSet presAssocID="{4DE9588C-FD31-42EF-8703-11E2912525A1}" presName="iconBgRect" presStyleLbl="bgShp" presStyleIdx="2" presStyleCnt="5"/>
      <dgm:spPr/>
    </dgm:pt>
    <dgm:pt modelId="{64DB3044-AA0F-42D1-A682-6118DD39BB73}" type="pres">
      <dgm:prSet presAssocID="{4DE9588C-FD31-42EF-8703-11E2912525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30% with solid fill"/>
        </a:ext>
      </dgm:extLst>
    </dgm:pt>
    <dgm:pt modelId="{361D6ED3-5D89-4225-A9BE-1C8ADEEDBEE3}" type="pres">
      <dgm:prSet presAssocID="{4DE9588C-FD31-42EF-8703-11E2912525A1}" presName="spaceRect" presStyleCnt="0"/>
      <dgm:spPr/>
    </dgm:pt>
    <dgm:pt modelId="{673ECD3A-FE81-4407-9290-E080BA3E5590}" type="pres">
      <dgm:prSet presAssocID="{4DE9588C-FD31-42EF-8703-11E2912525A1}" presName="textRect" presStyleLbl="revTx" presStyleIdx="2" presStyleCnt="5" custLinFactNeighborY="-671">
        <dgm:presLayoutVars>
          <dgm:chMax val="1"/>
          <dgm:chPref val="1"/>
        </dgm:presLayoutVars>
      </dgm:prSet>
      <dgm:spPr/>
    </dgm:pt>
    <dgm:pt modelId="{785AF907-6DAC-4FAA-B019-12FD7F28527A}" type="pres">
      <dgm:prSet presAssocID="{F923A0F7-5BD6-4D13-86B8-AE3C0A2F6583}" presName="sibTrans" presStyleCnt="0"/>
      <dgm:spPr/>
    </dgm:pt>
    <dgm:pt modelId="{596EBE81-E9B8-4D9C-8E0D-06FB25DB3D84}" type="pres">
      <dgm:prSet presAssocID="{A195FF42-2863-4F02-B5E8-AB5A39FEF4F8}" presName="compNode" presStyleCnt="0"/>
      <dgm:spPr/>
    </dgm:pt>
    <dgm:pt modelId="{3DFFF615-0344-4E76-A1B3-A27F365C0473}" type="pres">
      <dgm:prSet presAssocID="{A195FF42-2863-4F02-B5E8-AB5A39FEF4F8}" presName="iconBgRect" presStyleLbl="bgShp" presStyleIdx="3" presStyleCnt="5"/>
      <dgm:spPr/>
    </dgm:pt>
    <dgm:pt modelId="{7AD356A5-B7D8-42AE-83A4-2BCB3299DCD0}" type="pres">
      <dgm:prSet presAssocID="{A195FF42-2863-4F02-B5E8-AB5A39FEF4F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 with solid fill"/>
        </a:ext>
      </dgm:extLst>
    </dgm:pt>
    <dgm:pt modelId="{953C7DE7-2B9C-4081-A193-C23DA2C826E5}" type="pres">
      <dgm:prSet presAssocID="{A195FF42-2863-4F02-B5E8-AB5A39FEF4F8}" presName="spaceRect" presStyleCnt="0"/>
      <dgm:spPr/>
    </dgm:pt>
    <dgm:pt modelId="{EB31BE85-A3B4-4178-B41F-9967C9B31FF2}" type="pres">
      <dgm:prSet presAssocID="{A195FF42-2863-4F02-B5E8-AB5A39FEF4F8}" presName="textRect" presStyleLbl="revTx" presStyleIdx="3" presStyleCnt="5">
        <dgm:presLayoutVars>
          <dgm:chMax val="1"/>
          <dgm:chPref val="1"/>
        </dgm:presLayoutVars>
      </dgm:prSet>
      <dgm:spPr/>
    </dgm:pt>
    <dgm:pt modelId="{F54F51AE-24F2-4DC4-B8D8-B7FD71FFCF70}" type="pres">
      <dgm:prSet presAssocID="{FC3654FE-E77B-430B-8B13-620F7E7366A2}" presName="sibTrans" presStyleCnt="0"/>
      <dgm:spPr/>
    </dgm:pt>
    <dgm:pt modelId="{2CA24039-5253-4688-AEF8-291550C6FFD1}" type="pres">
      <dgm:prSet presAssocID="{4B04F052-3A25-4E90-9F13-BAF51B79E7EF}" presName="compNode" presStyleCnt="0"/>
      <dgm:spPr/>
    </dgm:pt>
    <dgm:pt modelId="{2F3B3BE2-A87A-48DC-99BA-D3D137C3E1DB}" type="pres">
      <dgm:prSet presAssocID="{4B04F052-3A25-4E90-9F13-BAF51B79E7EF}" presName="iconBgRect" presStyleLbl="bgShp" presStyleIdx="4" presStyleCnt="5"/>
      <dgm:spPr/>
    </dgm:pt>
    <dgm:pt modelId="{43C51DBE-D0C8-468B-9EF9-479774C09DEA}" type="pres">
      <dgm:prSet presAssocID="{4B04F052-3A25-4E90-9F13-BAF51B79E7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 with solid fill"/>
        </a:ext>
      </dgm:extLst>
    </dgm:pt>
    <dgm:pt modelId="{DA4EF9E0-0F62-48AA-86B6-31BA2F76955A}" type="pres">
      <dgm:prSet presAssocID="{4B04F052-3A25-4E90-9F13-BAF51B79E7EF}" presName="spaceRect" presStyleCnt="0"/>
      <dgm:spPr/>
    </dgm:pt>
    <dgm:pt modelId="{9F620A03-2EDE-424A-A4F0-536E7CB80CC2}" type="pres">
      <dgm:prSet presAssocID="{4B04F052-3A25-4E90-9F13-BAF51B79E7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A0DE25-EFE4-41E2-9DCE-721D878AF13A}" srcId="{8D5906F8-B8C5-488F-91EF-5F1FFADEB57F}" destId="{BAF0A77F-2BB1-4325-9D27-91E5CE5DFD72}" srcOrd="1" destOrd="0" parTransId="{93E14D12-D8CC-4673-A887-3D70DC7DE056}" sibTransId="{80F7A648-0834-4CC0-AD17-D6FA750153B1}"/>
    <dgm:cxn modelId="{933CD43F-699A-464B-9E1F-BE984CA5E31F}" srcId="{8D5906F8-B8C5-488F-91EF-5F1FFADEB57F}" destId="{A195FF42-2863-4F02-B5E8-AB5A39FEF4F8}" srcOrd="3" destOrd="0" parTransId="{2C069C74-142B-4464-B37C-0DD7EB5861BD}" sibTransId="{FC3654FE-E77B-430B-8B13-620F7E7366A2}"/>
    <dgm:cxn modelId="{B40CEF6C-3C74-4E0E-A14B-947323723231}" type="presOf" srcId="{A195FF42-2863-4F02-B5E8-AB5A39FEF4F8}" destId="{EB31BE85-A3B4-4178-B41F-9967C9B31FF2}" srcOrd="0" destOrd="0" presId="urn:microsoft.com/office/officeart/2018/5/layout/IconCircleLabelList"/>
    <dgm:cxn modelId="{8DBE3D6E-E360-43BA-A246-B0AFE639F6D8}" type="presOf" srcId="{BAF0A77F-2BB1-4325-9D27-91E5CE5DFD72}" destId="{E1C28C47-4B1E-4739-8D19-E1C9F7CAEC11}" srcOrd="0" destOrd="0" presId="urn:microsoft.com/office/officeart/2018/5/layout/IconCircleLabelList"/>
    <dgm:cxn modelId="{8E1B4D72-2E4C-42A0-88B1-C49F2AAEA478}" srcId="{8D5906F8-B8C5-488F-91EF-5F1FFADEB57F}" destId="{4B04F052-3A25-4E90-9F13-BAF51B79E7EF}" srcOrd="4" destOrd="0" parTransId="{B30A95C2-5D67-4E23-8ED1-3D3889E33372}" sibTransId="{9CC924FA-34FB-4B43-ADA3-8479A512C1DE}"/>
    <dgm:cxn modelId="{9C0D7773-6CC6-4977-8D91-60E870F81B45}" type="presOf" srcId="{8D5906F8-B8C5-488F-91EF-5F1FFADEB57F}" destId="{EB47999D-3AA1-47F2-9669-6B4FCCE3FEED}" srcOrd="0" destOrd="0" presId="urn:microsoft.com/office/officeart/2018/5/layout/IconCircleLabelList"/>
    <dgm:cxn modelId="{70C47F82-884A-4705-931B-3923E0E769B4}" type="presOf" srcId="{4B04F052-3A25-4E90-9F13-BAF51B79E7EF}" destId="{9F620A03-2EDE-424A-A4F0-536E7CB80CC2}" srcOrd="0" destOrd="0" presId="urn:microsoft.com/office/officeart/2018/5/layout/IconCircleLabelList"/>
    <dgm:cxn modelId="{081AB392-11B3-4CBF-A5AE-0D95D76A907A}" type="presOf" srcId="{4DE9588C-FD31-42EF-8703-11E2912525A1}" destId="{673ECD3A-FE81-4407-9290-E080BA3E5590}" srcOrd="0" destOrd="0" presId="urn:microsoft.com/office/officeart/2018/5/layout/IconCircleLabelList"/>
    <dgm:cxn modelId="{91923DA9-E05D-42A1-A909-16009A39B738}" type="presOf" srcId="{1E9CCD39-BD70-47E4-8C13-F7344E8689A1}" destId="{C442ACE5-90A4-4D24-82EE-766B3817359F}" srcOrd="0" destOrd="0" presId="urn:microsoft.com/office/officeart/2018/5/layout/IconCircleLabelList"/>
    <dgm:cxn modelId="{FB3797DE-FA30-4192-AB86-729A2D0FD31E}" srcId="{8D5906F8-B8C5-488F-91EF-5F1FFADEB57F}" destId="{4DE9588C-FD31-42EF-8703-11E2912525A1}" srcOrd="2" destOrd="0" parTransId="{1F9C7E6B-A104-4767-8C62-22648ECFB723}" sibTransId="{F923A0F7-5BD6-4D13-86B8-AE3C0A2F6583}"/>
    <dgm:cxn modelId="{45596FE8-EEEA-4E0A-8234-38BB638EEE75}" srcId="{8D5906F8-B8C5-488F-91EF-5F1FFADEB57F}" destId="{1E9CCD39-BD70-47E4-8C13-F7344E8689A1}" srcOrd="0" destOrd="0" parTransId="{2DD3BC0F-84B0-45FF-AEF7-BE51BF602D2E}" sibTransId="{2B940C05-2824-447B-814A-AF09D7E99729}"/>
    <dgm:cxn modelId="{D9DB76AF-2EDF-44F9-98B8-D65B62EFD5F9}" type="presParOf" srcId="{EB47999D-3AA1-47F2-9669-6B4FCCE3FEED}" destId="{33439C7C-8C8F-49B6-B077-5A98BF58C8FE}" srcOrd="0" destOrd="0" presId="urn:microsoft.com/office/officeart/2018/5/layout/IconCircleLabelList"/>
    <dgm:cxn modelId="{B9AD7CD7-6199-43EC-8438-EB3F449A6096}" type="presParOf" srcId="{33439C7C-8C8F-49B6-B077-5A98BF58C8FE}" destId="{20D7890A-E388-4DC8-802D-5C9BF8B3D811}" srcOrd="0" destOrd="0" presId="urn:microsoft.com/office/officeart/2018/5/layout/IconCircleLabelList"/>
    <dgm:cxn modelId="{6A79FCE0-5E3D-4EDD-939B-99602A86DE0C}" type="presParOf" srcId="{33439C7C-8C8F-49B6-B077-5A98BF58C8FE}" destId="{63890DE9-6388-4A8A-86FB-5D9632AE7B2D}" srcOrd="1" destOrd="0" presId="urn:microsoft.com/office/officeart/2018/5/layout/IconCircleLabelList"/>
    <dgm:cxn modelId="{5847513C-CEF2-4081-9B84-C270B4651C66}" type="presParOf" srcId="{33439C7C-8C8F-49B6-B077-5A98BF58C8FE}" destId="{CBDA0ECD-A8A6-4379-8F9C-75C1467D9526}" srcOrd="2" destOrd="0" presId="urn:microsoft.com/office/officeart/2018/5/layout/IconCircleLabelList"/>
    <dgm:cxn modelId="{87FB1FFF-AEAA-44C8-A72A-8F37FA8415AD}" type="presParOf" srcId="{33439C7C-8C8F-49B6-B077-5A98BF58C8FE}" destId="{C442ACE5-90A4-4D24-82EE-766B3817359F}" srcOrd="3" destOrd="0" presId="urn:microsoft.com/office/officeart/2018/5/layout/IconCircleLabelList"/>
    <dgm:cxn modelId="{7B1B124D-B1CF-409C-BFE5-202D8FCCEDD3}" type="presParOf" srcId="{EB47999D-3AA1-47F2-9669-6B4FCCE3FEED}" destId="{C63C74BD-0389-44F3-A3FE-033666D4D8E6}" srcOrd="1" destOrd="0" presId="urn:microsoft.com/office/officeart/2018/5/layout/IconCircleLabelList"/>
    <dgm:cxn modelId="{908878AD-C390-4BF7-8160-7DDFDC98092F}" type="presParOf" srcId="{EB47999D-3AA1-47F2-9669-6B4FCCE3FEED}" destId="{49DAE4C1-3605-4CD6-8A1D-B3D11D0E6DF8}" srcOrd="2" destOrd="0" presId="urn:microsoft.com/office/officeart/2018/5/layout/IconCircleLabelList"/>
    <dgm:cxn modelId="{7D458BFD-8ED3-4A74-8ECF-01C1D7C3B64F}" type="presParOf" srcId="{49DAE4C1-3605-4CD6-8A1D-B3D11D0E6DF8}" destId="{CDEC6983-3434-4F88-BA0B-D4FC31BDC0E4}" srcOrd="0" destOrd="0" presId="urn:microsoft.com/office/officeart/2018/5/layout/IconCircleLabelList"/>
    <dgm:cxn modelId="{DE49AC0C-521C-43E2-93D3-7DDC1B312137}" type="presParOf" srcId="{49DAE4C1-3605-4CD6-8A1D-B3D11D0E6DF8}" destId="{0FE9B33D-69AB-4AF4-BBA9-05179C5C1678}" srcOrd="1" destOrd="0" presId="urn:microsoft.com/office/officeart/2018/5/layout/IconCircleLabelList"/>
    <dgm:cxn modelId="{D0E7745E-F2E5-4B0F-A8FC-2AAF4AFE5C62}" type="presParOf" srcId="{49DAE4C1-3605-4CD6-8A1D-B3D11D0E6DF8}" destId="{928C33D8-21A7-45B8-BA1C-2E8EF1198DEA}" srcOrd="2" destOrd="0" presId="urn:microsoft.com/office/officeart/2018/5/layout/IconCircleLabelList"/>
    <dgm:cxn modelId="{A2751EBB-368A-490D-AD00-B1C2BF1ADA61}" type="presParOf" srcId="{49DAE4C1-3605-4CD6-8A1D-B3D11D0E6DF8}" destId="{E1C28C47-4B1E-4739-8D19-E1C9F7CAEC11}" srcOrd="3" destOrd="0" presId="urn:microsoft.com/office/officeart/2018/5/layout/IconCircleLabelList"/>
    <dgm:cxn modelId="{D708AD1B-5191-4139-B982-8929F0DA06B1}" type="presParOf" srcId="{EB47999D-3AA1-47F2-9669-6B4FCCE3FEED}" destId="{50E351F7-C4CC-4CAE-807C-BC25A36E0CBF}" srcOrd="3" destOrd="0" presId="urn:microsoft.com/office/officeart/2018/5/layout/IconCircleLabelList"/>
    <dgm:cxn modelId="{B01EE083-0F08-4EE7-A9FB-40C6F216BA1D}" type="presParOf" srcId="{EB47999D-3AA1-47F2-9669-6B4FCCE3FEED}" destId="{9E7DB2E1-8E68-4A0A-9B1A-8799F0180E93}" srcOrd="4" destOrd="0" presId="urn:microsoft.com/office/officeart/2018/5/layout/IconCircleLabelList"/>
    <dgm:cxn modelId="{6FFC373C-1BC3-46B2-A229-F8D768E0DEAC}" type="presParOf" srcId="{9E7DB2E1-8E68-4A0A-9B1A-8799F0180E93}" destId="{380204AB-D03D-4C44-81FA-9A4A57DADF6B}" srcOrd="0" destOrd="0" presId="urn:microsoft.com/office/officeart/2018/5/layout/IconCircleLabelList"/>
    <dgm:cxn modelId="{CD5A8879-F423-4FBA-8044-ACE6A61C6B0D}" type="presParOf" srcId="{9E7DB2E1-8E68-4A0A-9B1A-8799F0180E93}" destId="{64DB3044-AA0F-42D1-A682-6118DD39BB73}" srcOrd="1" destOrd="0" presId="urn:microsoft.com/office/officeart/2018/5/layout/IconCircleLabelList"/>
    <dgm:cxn modelId="{6C470DA3-0BB0-409C-9FE8-9794C32CD05C}" type="presParOf" srcId="{9E7DB2E1-8E68-4A0A-9B1A-8799F0180E93}" destId="{361D6ED3-5D89-4225-A9BE-1C8ADEEDBEE3}" srcOrd="2" destOrd="0" presId="urn:microsoft.com/office/officeart/2018/5/layout/IconCircleLabelList"/>
    <dgm:cxn modelId="{AE26CC96-6064-49C2-993A-769645296556}" type="presParOf" srcId="{9E7DB2E1-8E68-4A0A-9B1A-8799F0180E93}" destId="{673ECD3A-FE81-4407-9290-E080BA3E5590}" srcOrd="3" destOrd="0" presId="urn:microsoft.com/office/officeart/2018/5/layout/IconCircleLabelList"/>
    <dgm:cxn modelId="{C88BF914-3643-4561-9FCE-A374BE3EA236}" type="presParOf" srcId="{EB47999D-3AA1-47F2-9669-6B4FCCE3FEED}" destId="{785AF907-6DAC-4FAA-B019-12FD7F28527A}" srcOrd="5" destOrd="0" presId="urn:microsoft.com/office/officeart/2018/5/layout/IconCircleLabelList"/>
    <dgm:cxn modelId="{AD242990-296E-4207-9CC5-855EEB7314AD}" type="presParOf" srcId="{EB47999D-3AA1-47F2-9669-6B4FCCE3FEED}" destId="{596EBE81-E9B8-4D9C-8E0D-06FB25DB3D84}" srcOrd="6" destOrd="0" presId="urn:microsoft.com/office/officeart/2018/5/layout/IconCircleLabelList"/>
    <dgm:cxn modelId="{C3CF933C-9C37-4784-A268-4853005CC50A}" type="presParOf" srcId="{596EBE81-E9B8-4D9C-8E0D-06FB25DB3D84}" destId="{3DFFF615-0344-4E76-A1B3-A27F365C0473}" srcOrd="0" destOrd="0" presId="urn:microsoft.com/office/officeart/2018/5/layout/IconCircleLabelList"/>
    <dgm:cxn modelId="{DE06E2EF-10DB-49A2-A8A6-A9B12344181F}" type="presParOf" srcId="{596EBE81-E9B8-4D9C-8E0D-06FB25DB3D84}" destId="{7AD356A5-B7D8-42AE-83A4-2BCB3299DCD0}" srcOrd="1" destOrd="0" presId="urn:microsoft.com/office/officeart/2018/5/layout/IconCircleLabelList"/>
    <dgm:cxn modelId="{DB80F4D7-ACEB-460A-A668-F87F346F72A9}" type="presParOf" srcId="{596EBE81-E9B8-4D9C-8E0D-06FB25DB3D84}" destId="{953C7DE7-2B9C-4081-A193-C23DA2C826E5}" srcOrd="2" destOrd="0" presId="urn:microsoft.com/office/officeart/2018/5/layout/IconCircleLabelList"/>
    <dgm:cxn modelId="{939FAF4C-5879-47A4-AACD-32D83BC17E6E}" type="presParOf" srcId="{596EBE81-E9B8-4D9C-8E0D-06FB25DB3D84}" destId="{EB31BE85-A3B4-4178-B41F-9967C9B31FF2}" srcOrd="3" destOrd="0" presId="urn:microsoft.com/office/officeart/2018/5/layout/IconCircleLabelList"/>
    <dgm:cxn modelId="{CF76421E-01EA-4B0B-89E0-4DBCBCA621F4}" type="presParOf" srcId="{EB47999D-3AA1-47F2-9669-6B4FCCE3FEED}" destId="{F54F51AE-24F2-4DC4-B8D8-B7FD71FFCF70}" srcOrd="7" destOrd="0" presId="urn:microsoft.com/office/officeart/2018/5/layout/IconCircleLabelList"/>
    <dgm:cxn modelId="{84AC061F-8E9A-4D9D-BFA9-1CE95956D1E0}" type="presParOf" srcId="{EB47999D-3AA1-47F2-9669-6B4FCCE3FEED}" destId="{2CA24039-5253-4688-AEF8-291550C6FFD1}" srcOrd="8" destOrd="0" presId="urn:microsoft.com/office/officeart/2018/5/layout/IconCircleLabelList"/>
    <dgm:cxn modelId="{34EFA619-0170-4BD1-A7E1-846642B2845B}" type="presParOf" srcId="{2CA24039-5253-4688-AEF8-291550C6FFD1}" destId="{2F3B3BE2-A87A-48DC-99BA-D3D137C3E1DB}" srcOrd="0" destOrd="0" presId="urn:microsoft.com/office/officeart/2018/5/layout/IconCircleLabelList"/>
    <dgm:cxn modelId="{F8E21AF2-B353-462F-83BC-23D59EC9FEBE}" type="presParOf" srcId="{2CA24039-5253-4688-AEF8-291550C6FFD1}" destId="{43C51DBE-D0C8-468B-9EF9-479774C09DEA}" srcOrd="1" destOrd="0" presId="urn:microsoft.com/office/officeart/2018/5/layout/IconCircleLabelList"/>
    <dgm:cxn modelId="{2C4F6FB3-D225-4901-8AFB-E97529975AE1}" type="presParOf" srcId="{2CA24039-5253-4688-AEF8-291550C6FFD1}" destId="{DA4EF9E0-0F62-48AA-86B6-31BA2F76955A}" srcOrd="2" destOrd="0" presId="urn:microsoft.com/office/officeart/2018/5/layout/IconCircleLabelList"/>
    <dgm:cxn modelId="{2136342E-0DD7-4A25-8AFA-63E4166ABDF0}" type="presParOf" srcId="{2CA24039-5253-4688-AEF8-291550C6FFD1}" destId="{9F620A03-2EDE-424A-A4F0-536E7CB80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5906F8-B8C5-488F-91EF-5F1FFADEB5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9CCD39-BD70-47E4-8C13-F7344E8689A1}">
      <dgm:prSet/>
      <dgm:spPr/>
      <dgm:t>
        <a:bodyPr/>
        <a:lstStyle/>
        <a:p>
          <a:pPr>
            <a:defRPr cap="all"/>
          </a:pPr>
          <a:r>
            <a:rPr lang="en-GB"/>
            <a:t>Box full of objects</a:t>
          </a:r>
          <a:endParaRPr lang="en-US"/>
        </a:p>
      </dgm:t>
    </dgm:pt>
    <dgm:pt modelId="{2DD3BC0F-84B0-45FF-AEF7-BE51BF602D2E}" type="parTrans" cxnId="{45596FE8-EEEA-4E0A-8234-38BB638EEE75}">
      <dgm:prSet/>
      <dgm:spPr/>
      <dgm:t>
        <a:bodyPr/>
        <a:lstStyle/>
        <a:p>
          <a:endParaRPr lang="en-US"/>
        </a:p>
      </dgm:t>
    </dgm:pt>
    <dgm:pt modelId="{2B940C05-2824-447B-814A-AF09D7E99729}" type="sibTrans" cxnId="{45596FE8-EEEA-4E0A-8234-38BB638EEE75}">
      <dgm:prSet/>
      <dgm:spPr/>
      <dgm:t>
        <a:bodyPr/>
        <a:lstStyle/>
        <a:p>
          <a:endParaRPr lang="en-US"/>
        </a:p>
      </dgm:t>
    </dgm:pt>
    <dgm:pt modelId="{BAF0A77F-2BB1-4325-9D27-91E5CE5DFD72}">
      <dgm:prSet/>
      <dgm:spPr/>
      <dgm:t>
        <a:bodyPr/>
        <a:lstStyle/>
        <a:p>
          <a:pPr>
            <a:defRPr cap="all"/>
          </a:pPr>
          <a:r>
            <a:rPr lang="en-GB"/>
            <a:t>Group of 5</a:t>
          </a:r>
          <a:endParaRPr lang="en-US"/>
        </a:p>
      </dgm:t>
    </dgm:pt>
    <dgm:pt modelId="{93E14D12-D8CC-4673-A887-3D70DC7DE056}" type="parTrans" cxnId="{A7A0DE25-EFE4-41E2-9DCE-721D878AF13A}">
      <dgm:prSet/>
      <dgm:spPr/>
      <dgm:t>
        <a:bodyPr/>
        <a:lstStyle/>
        <a:p>
          <a:endParaRPr lang="en-US"/>
        </a:p>
      </dgm:t>
    </dgm:pt>
    <dgm:pt modelId="{80F7A648-0834-4CC0-AD17-D6FA750153B1}" type="sibTrans" cxnId="{A7A0DE25-EFE4-41E2-9DCE-721D878AF13A}">
      <dgm:prSet/>
      <dgm:spPr/>
      <dgm:t>
        <a:bodyPr/>
        <a:lstStyle/>
        <a:p>
          <a:endParaRPr lang="en-US"/>
        </a:p>
      </dgm:t>
    </dgm:pt>
    <dgm:pt modelId="{4DE9588C-FD31-42EF-8703-11E2912525A1}">
      <dgm:prSet/>
      <dgm:spPr/>
      <dgm:t>
        <a:bodyPr/>
        <a:lstStyle/>
        <a:p>
          <a:pPr>
            <a:defRPr cap="all"/>
          </a:pPr>
          <a:r>
            <a:rPr lang="en-GB"/>
            <a:t>Oracy focus – Speaking and listening</a:t>
          </a:r>
          <a:endParaRPr lang="en-US"/>
        </a:p>
      </dgm:t>
    </dgm:pt>
    <dgm:pt modelId="{1F9C7E6B-A104-4767-8C62-22648ECFB723}" type="parTrans" cxnId="{FB3797DE-FA30-4192-AB86-729A2D0FD31E}">
      <dgm:prSet/>
      <dgm:spPr/>
      <dgm:t>
        <a:bodyPr/>
        <a:lstStyle/>
        <a:p>
          <a:endParaRPr lang="en-US"/>
        </a:p>
      </dgm:t>
    </dgm:pt>
    <dgm:pt modelId="{F923A0F7-5BD6-4D13-86B8-AE3C0A2F6583}" type="sibTrans" cxnId="{FB3797DE-FA30-4192-AB86-729A2D0FD31E}">
      <dgm:prSet/>
      <dgm:spPr/>
      <dgm:t>
        <a:bodyPr/>
        <a:lstStyle/>
        <a:p>
          <a:endParaRPr lang="en-US"/>
        </a:p>
      </dgm:t>
    </dgm:pt>
    <dgm:pt modelId="{A195FF42-2863-4F02-B5E8-AB5A39FEF4F8}">
      <dgm:prSet/>
      <dgm:spPr/>
      <dgm:t>
        <a:bodyPr/>
        <a:lstStyle/>
        <a:p>
          <a:pPr>
            <a:defRPr cap="all"/>
          </a:pPr>
          <a:r>
            <a:rPr lang="en-GB"/>
            <a:t>EAL and ALN of speech</a:t>
          </a:r>
          <a:endParaRPr lang="en-US"/>
        </a:p>
      </dgm:t>
    </dgm:pt>
    <dgm:pt modelId="{2C069C74-142B-4464-B37C-0DD7EB5861BD}" type="parTrans" cxnId="{933CD43F-699A-464B-9E1F-BE984CA5E31F}">
      <dgm:prSet/>
      <dgm:spPr/>
      <dgm:t>
        <a:bodyPr/>
        <a:lstStyle/>
        <a:p>
          <a:endParaRPr lang="en-US"/>
        </a:p>
      </dgm:t>
    </dgm:pt>
    <dgm:pt modelId="{FC3654FE-E77B-430B-8B13-620F7E7366A2}" type="sibTrans" cxnId="{933CD43F-699A-464B-9E1F-BE984CA5E31F}">
      <dgm:prSet/>
      <dgm:spPr/>
      <dgm:t>
        <a:bodyPr/>
        <a:lstStyle/>
        <a:p>
          <a:endParaRPr lang="en-US"/>
        </a:p>
      </dgm:t>
    </dgm:pt>
    <dgm:pt modelId="{4B04F052-3A25-4E90-9F13-BAF51B79E7EF}">
      <dgm:prSet/>
      <dgm:spPr/>
      <dgm:t>
        <a:bodyPr/>
        <a:lstStyle/>
        <a:p>
          <a:pPr>
            <a:defRPr cap="all"/>
          </a:pPr>
          <a:r>
            <a:rPr lang="en-GB"/>
            <a:t>Weekly for 6-8 weeks</a:t>
          </a:r>
          <a:endParaRPr lang="en-US"/>
        </a:p>
      </dgm:t>
    </dgm:pt>
    <dgm:pt modelId="{B30A95C2-5D67-4E23-8ED1-3D3889E33372}" type="parTrans" cxnId="{8E1B4D72-2E4C-42A0-88B1-C49F2AAEA478}">
      <dgm:prSet/>
      <dgm:spPr/>
      <dgm:t>
        <a:bodyPr/>
        <a:lstStyle/>
        <a:p>
          <a:endParaRPr lang="en-US"/>
        </a:p>
      </dgm:t>
    </dgm:pt>
    <dgm:pt modelId="{9CC924FA-34FB-4B43-ADA3-8479A512C1DE}" type="sibTrans" cxnId="{8E1B4D72-2E4C-42A0-88B1-C49F2AAEA478}">
      <dgm:prSet/>
      <dgm:spPr/>
      <dgm:t>
        <a:bodyPr/>
        <a:lstStyle/>
        <a:p>
          <a:endParaRPr lang="en-US"/>
        </a:p>
      </dgm:t>
    </dgm:pt>
    <dgm:pt modelId="{EB47999D-3AA1-47F2-9669-6B4FCCE3FEED}" type="pres">
      <dgm:prSet presAssocID="{8D5906F8-B8C5-488F-91EF-5F1FFADEB57F}" presName="root" presStyleCnt="0">
        <dgm:presLayoutVars>
          <dgm:dir/>
          <dgm:resizeHandles val="exact"/>
        </dgm:presLayoutVars>
      </dgm:prSet>
      <dgm:spPr/>
    </dgm:pt>
    <dgm:pt modelId="{33439C7C-8C8F-49B6-B077-5A98BF58C8FE}" type="pres">
      <dgm:prSet presAssocID="{1E9CCD39-BD70-47E4-8C13-F7344E8689A1}" presName="compNode" presStyleCnt="0"/>
      <dgm:spPr/>
    </dgm:pt>
    <dgm:pt modelId="{20D7890A-E388-4DC8-802D-5C9BF8B3D811}" type="pres">
      <dgm:prSet presAssocID="{1E9CCD39-BD70-47E4-8C13-F7344E8689A1}" presName="iconBgRect" presStyleLbl="bgShp" presStyleIdx="0" presStyleCnt="5"/>
      <dgm:spPr/>
    </dgm:pt>
    <dgm:pt modelId="{63890DE9-6388-4A8A-86FB-5D9632AE7B2D}" type="pres">
      <dgm:prSet presAssocID="{1E9CCD39-BD70-47E4-8C13-F7344E8689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CBDA0ECD-A8A6-4379-8F9C-75C1467D9526}" type="pres">
      <dgm:prSet presAssocID="{1E9CCD39-BD70-47E4-8C13-F7344E8689A1}" presName="spaceRect" presStyleCnt="0"/>
      <dgm:spPr/>
    </dgm:pt>
    <dgm:pt modelId="{C442ACE5-90A4-4D24-82EE-766B3817359F}" type="pres">
      <dgm:prSet presAssocID="{1E9CCD39-BD70-47E4-8C13-F7344E8689A1}" presName="textRect" presStyleLbl="revTx" presStyleIdx="0" presStyleCnt="5">
        <dgm:presLayoutVars>
          <dgm:chMax val="1"/>
          <dgm:chPref val="1"/>
        </dgm:presLayoutVars>
      </dgm:prSet>
      <dgm:spPr/>
    </dgm:pt>
    <dgm:pt modelId="{C63C74BD-0389-44F3-A3FE-033666D4D8E6}" type="pres">
      <dgm:prSet presAssocID="{2B940C05-2824-447B-814A-AF09D7E99729}" presName="sibTrans" presStyleCnt="0"/>
      <dgm:spPr/>
    </dgm:pt>
    <dgm:pt modelId="{49DAE4C1-3605-4CD6-8A1D-B3D11D0E6DF8}" type="pres">
      <dgm:prSet presAssocID="{BAF0A77F-2BB1-4325-9D27-91E5CE5DFD72}" presName="compNode" presStyleCnt="0"/>
      <dgm:spPr/>
    </dgm:pt>
    <dgm:pt modelId="{CDEC6983-3434-4F88-BA0B-D4FC31BDC0E4}" type="pres">
      <dgm:prSet presAssocID="{BAF0A77F-2BB1-4325-9D27-91E5CE5DFD72}" presName="iconBgRect" presStyleLbl="bgShp" presStyleIdx="1" presStyleCnt="5"/>
      <dgm:spPr/>
    </dgm:pt>
    <dgm:pt modelId="{0FE9B33D-69AB-4AF4-BBA9-05179C5C1678}" type="pres">
      <dgm:prSet presAssocID="{BAF0A77F-2BB1-4325-9D27-91E5CE5DFD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28C33D8-21A7-45B8-BA1C-2E8EF1198DEA}" type="pres">
      <dgm:prSet presAssocID="{BAF0A77F-2BB1-4325-9D27-91E5CE5DFD72}" presName="spaceRect" presStyleCnt="0"/>
      <dgm:spPr/>
    </dgm:pt>
    <dgm:pt modelId="{E1C28C47-4B1E-4739-8D19-E1C9F7CAEC11}" type="pres">
      <dgm:prSet presAssocID="{BAF0A77F-2BB1-4325-9D27-91E5CE5DFD72}" presName="textRect" presStyleLbl="revTx" presStyleIdx="1" presStyleCnt="5">
        <dgm:presLayoutVars>
          <dgm:chMax val="1"/>
          <dgm:chPref val="1"/>
        </dgm:presLayoutVars>
      </dgm:prSet>
      <dgm:spPr/>
    </dgm:pt>
    <dgm:pt modelId="{50E351F7-C4CC-4CAE-807C-BC25A36E0CBF}" type="pres">
      <dgm:prSet presAssocID="{80F7A648-0834-4CC0-AD17-D6FA750153B1}" presName="sibTrans" presStyleCnt="0"/>
      <dgm:spPr/>
    </dgm:pt>
    <dgm:pt modelId="{9E7DB2E1-8E68-4A0A-9B1A-8799F0180E93}" type="pres">
      <dgm:prSet presAssocID="{4DE9588C-FD31-42EF-8703-11E2912525A1}" presName="compNode" presStyleCnt="0"/>
      <dgm:spPr/>
    </dgm:pt>
    <dgm:pt modelId="{380204AB-D03D-4C44-81FA-9A4A57DADF6B}" type="pres">
      <dgm:prSet presAssocID="{4DE9588C-FD31-42EF-8703-11E2912525A1}" presName="iconBgRect" presStyleLbl="bgShp" presStyleIdx="2" presStyleCnt="5"/>
      <dgm:spPr/>
    </dgm:pt>
    <dgm:pt modelId="{64DB3044-AA0F-42D1-A682-6118DD39BB73}" type="pres">
      <dgm:prSet presAssocID="{4DE9588C-FD31-42EF-8703-11E2912525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361D6ED3-5D89-4225-A9BE-1C8ADEEDBEE3}" type="pres">
      <dgm:prSet presAssocID="{4DE9588C-FD31-42EF-8703-11E2912525A1}" presName="spaceRect" presStyleCnt="0"/>
      <dgm:spPr/>
    </dgm:pt>
    <dgm:pt modelId="{673ECD3A-FE81-4407-9290-E080BA3E5590}" type="pres">
      <dgm:prSet presAssocID="{4DE9588C-FD31-42EF-8703-11E2912525A1}" presName="textRect" presStyleLbl="revTx" presStyleIdx="2" presStyleCnt="5">
        <dgm:presLayoutVars>
          <dgm:chMax val="1"/>
          <dgm:chPref val="1"/>
        </dgm:presLayoutVars>
      </dgm:prSet>
      <dgm:spPr/>
    </dgm:pt>
    <dgm:pt modelId="{785AF907-6DAC-4FAA-B019-12FD7F28527A}" type="pres">
      <dgm:prSet presAssocID="{F923A0F7-5BD6-4D13-86B8-AE3C0A2F6583}" presName="sibTrans" presStyleCnt="0"/>
      <dgm:spPr/>
    </dgm:pt>
    <dgm:pt modelId="{596EBE81-E9B8-4D9C-8E0D-06FB25DB3D84}" type="pres">
      <dgm:prSet presAssocID="{A195FF42-2863-4F02-B5E8-AB5A39FEF4F8}" presName="compNode" presStyleCnt="0"/>
      <dgm:spPr/>
    </dgm:pt>
    <dgm:pt modelId="{3DFFF615-0344-4E76-A1B3-A27F365C0473}" type="pres">
      <dgm:prSet presAssocID="{A195FF42-2863-4F02-B5E8-AB5A39FEF4F8}" presName="iconBgRect" presStyleLbl="bgShp" presStyleIdx="3" presStyleCnt="5"/>
      <dgm:spPr/>
    </dgm:pt>
    <dgm:pt modelId="{7AD356A5-B7D8-42AE-83A4-2BCB3299DCD0}" type="pres">
      <dgm:prSet presAssocID="{A195FF42-2863-4F02-B5E8-AB5A39FEF4F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53C7DE7-2B9C-4081-A193-C23DA2C826E5}" type="pres">
      <dgm:prSet presAssocID="{A195FF42-2863-4F02-B5E8-AB5A39FEF4F8}" presName="spaceRect" presStyleCnt="0"/>
      <dgm:spPr/>
    </dgm:pt>
    <dgm:pt modelId="{EB31BE85-A3B4-4178-B41F-9967C9B31FF2}" type="pres">
      <dgm:prSet presAssocID="{A195FF42-2863-4F02-B5E8-AB5A39FEF4F8}" presName="textRect" presStyleLbl="revTx" presStyleIdx="3" presStyleCnt="5">
        <dgm:presLayoutVars>
          <dgm:chMax val="1"/>
          <dgm:chPref val="1"/>
        </dgm:presLayoutVars>
      </dgm:prSet>
      <dgm:spPr/>
    </dgm:pt>
    <dgm:pt modelId="{F54F51AE-24F2-4DC4-B8D8-B7FD71FFCF70}" type="pres">
      <dgm:prSet presAssocID="{FC3654FE-E77B-430B-8B13-620F7E7366A2}" presName="sibTrans" presStyleCnt="0"/>
      <dgm:spPr/>
    </dgm:pt>
    <dgm:pt modelId="{2CA24039-5253-4688-AEF8-291550C6FFD1}" type="pres">
      <dgm:prSet presAssocID="{4B04F052-3A25-4E90-9F13-BAF51B79E7EF}" presName="compNode" presStyleCnt="0"/>
      <dgm:spPr/>
    </dgm:pt>
    <dgm:pt modelId="{2F3B3BE2-A87A-48DC-99BA-D3D137C3E1DB}" type="pres">
      <dgm:prSet presAssocID="{4B04F052-3A25-4E90-9F13-BAF51B79E7EF}" presName="iconBgRect" presStyleLbl="bgShp" presStyleIdx="4" presStyleCnt="5"/>
      <dgm:spPr/>
    </dgm:pt>
    <dgm:pt modelId="{43C51DBE-D0C8-468B-9EF9-479774C09DEA}" type="pres">
      <dgm:prSet presAssocID="{4B04F052-3A25-4E90-9F13-BAF51B79E7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DA4EF9E0-0F62-48AA-86B6-31BA2F76955A}" type="pres">
      <dgm:prSet presAssocID="{4B04F052-3A25-4E90-9F13-BAF51B79E7EF}" presName="spaceRect" presStyleCnt="0"/>
      <dgm:spPr/>
    </dgm:pt>
    <dgm:pt modelId="{9F620A03-2EDE-424A-A4F0-536E7CB80CC2}" type="pres">
      <dgm:prSet presAssocID="{4B04F052-3A25-4E90-9F13-BAF51B79E7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A0DE25-EFE4-41E2-9DCE-721D878AF13A}" srcId="{8D5906F8-B8C5-488F-91EF-5F1FFADEB57F}" destId="{BAF0A77F-2BB1-4325-9D27-91E5CE5DFD72}" srcOrd="1" destOrd="0" parTransId="{93E14D12-D8CC-4673-A887-3D70DC7DE056}" sibTransId="{80F7A648-0834-4CC0-AD17-D6FA750153B1}"/>
    <dgm:cxn modelId="{933CD43F-699A-464B-9E1F-BE984CA5E31F}" srcId="{8D5906F8-B8C5-488F-91EF-5F1FFADEB57F}" destId="{A195FF42-2863-4F02-B5E8-AB5A39FEF4F8}" srcOrd="3" destOrd="0" parTransId="{2C069C74-142B-4464-B37C-0DD7EB5861BD}" sibTransId="{FC3654FE-E77B-430B-8B13-620F7E7366A2}"/>
    <dgm:cxn modelId="{B40CEF6C-3C74-4E0E-A14B-947323723231}" type="presOf" srcId="{A195FF42-2863-4F02-B5E8-AB5A39FEF4F8}" destId="{EB31BE85-A3B4-4178-B41F-9967C9B31FF2}" srcOrd="0" destOrd="0" presId="urn:microsoft.com/office/officeart/2018/5/layout/IconCircleLabelList"/>
    <dgm:cxn modelId="{8DBE3D6E-E360-43BA-A246-B0AFE639F6D8}" type="presOf" srcId="{BAF0A77F-2BB1-4325-9D27-91E5CE5DFD72}" destId="{E1C28C47-4B1E-4739-8D19-E1C9F7CAEC11}" srcOrd="0" destOrd="0" presId="urn:microsoft.com/office/officeart/2018/5/layout/IconCircleLabelList"/>
    <dgm:cxn modelId="{8E1B4D72-2E4C-42A0-88B1-C49F2AAEA478}" srcId="{8D5906F8-B8C5-488F-91EF-5F1FFADEB57F}" destId="{4B04F052-3A25-4E90-9F13-BAF51B79E7EF}" srcOrd="4" destOrd="0" parTransId="{B30A95C2-5D67-4E23-8ED1-3D3889E33372}" sibTransId="{9CC924FA-34FB-4B43-ADA3-8479A512C1DE}"/>
    <dgm:cxn modelId="{9C0D7773-6CC6-4977-8D91-60E870F81B45}" type="presOf" srcId="{8D5906F8-B8C5-488F-91EF-5F1FFADEB57F}" destId="{EB47999D-3AA1-47F2-9669-6B4FCCE3FEED}" srcOrd="0" destOrd="0" presId="urn:microsoft.com/office/officeart/2018/5/layout/IconCircleLabelList"/>
    <dgm:cxn modelId="{70C47F82-884A-4705-931B-3923E0E769B4}" type="presOf" srcId="{4B04F052-3A25-4E90-9F13-BAF51B79E7EF}" destId="{9F620A03-2EDE-424A-A4F0-536E7CB80CC2}" srcOrd="0" destOrd="0" presId="urn:microsoft.com/office/officeart/2018/5/layout/IconCircleLabelList"/>
    <dgm:cxn modelId="{081AB392-11B3-4CBF-A5AE-0D95D76A907A}" type="presOf" srcId="{4DE9588C-FD31-42EF-8703-11E2912525A1}" destId="{673ECD3A-FE81-4407-9290-E080BA3E5590}" srcOrd="0" destOrd="0" presId="urn:microsoft.com/office/officeart/2018/5/layout/IconCircleLabelList"/>
    <dgm:cxn modelId="{91923DA9-E05D-42A1-A909-16009A39B738}" type="presOf" srcId="{1E9CCD39-BD70-47E4-8C13-F7344E8689A1}" destId="{C442ACE5-90A4-4D24-82EE-766B3817359F}" srcOrd="0" destOrd="0" presId="urn:microsoft.com/office/officeart/2018/5/layout/IconCircleLabelList"/>
    <dgm:cxn modelId="{FB3797DE-FA30-4192-AB86-729A2D0FD31E}" srcId="{8D5906F8-B8C5-488F-91EF-5F1FFADEB57F}" destId="{4DE9588C-FD31-42EF-8703-11E2912525A1}" srcOrd="2" destOrd="0" parTransId="{1F9C7E6B-A104-4767-8C62-22648ECFB723}" sibTransId="{F923A0F7-5BD6-4D13-86B8-AE3C0A2F6583}"/>
    <dgm:cxn modelId="{45596FE8-EEEA-4E0A-8234-38BB638EEE75}" srcId="{8D5906F8-B8C5-488F-91EF-5F1FFADEB57F}" destId="{1E9CCD39-BD70-47E4-8C13-F7344E8689A1}" srcOrd="0" destOrd="0" parTransId="{2DD3BC0F-84B0-45FF-AEF7-BE51BF602D2E}" sibTransId="{2B940C05-2824-447B-814A-AF09D7E99729}"/>
    <dgm:cxn modelId="{D9DB76AF-2EDF-44F9-98B8-D65B62EFD5F9}" type="presParOf" srcId="{EB47999D-3AA1-47F2-9669-6B4FCCE3FEED}" destId="{33439C7C-8C8F-49B6-B077-5A98BF58C8FE}" srcOrd="0" destOrd="0" presId="urn:microsoft.com/office/officeart/2018/5/layout/IconCircleLabelList"/>
    <dgm:cxn modelId="{B9AD7CD7-6199-43EC-8438-EB3F449A6096}" type="presParOf" srcId="{33439C7C-8C8F-49B6-B077-5A98BF58C8FE}" destId="{20D7890A-E388-4DC8-802D-5C9BF8B3D811}" srcOrd="0" destOrd="0" presId="urn:microsoft.com/office/officeart/2018/5/layout/IconCircleLabelList"/>
    <dgm:cxn modelId="{6A79FCE0-5E3D-4EDD-939B-99602A86DE0C}" type="presParOf" srcId="{33439C7C-8C8F-49B6-B077-5A98BF58C8FE}" destId="{63890DE9-6388-4A8A-86FB-5D9632AE7B2D}" srcOrd="1" destOrd="0" presId="urn:microsoft.com/office/officeart/2018/5/layout/IconCircleLabelList"/>
    <dgm:cxn modelId="{5847513C-CEF2-4081-9B84-C270B4651C66}" type="presParOf" srcId="{33439C7C-8C8F-49B6-B077-5A98BF58C8FE}" destId="{CBDA0ECD-A8A6-4379-8F9C-75C1467D9526}" srcOrd="2" destOrd="0" presId="urn:microsoft.com/office/officeart/2018/5/layout/IconCircleLabelList"/>
    <dgm:cxn modelId="{87FB1FFF-AEAA-44C8-A72A-8F37FA8415AD}" type="presParOf" srcId="{33439C7C-8C8F-49B6-B077-5A98BF58C8FE}" destId="{C442ACE5-90A4-4D24-82EE-766B3817359F}" srcOrd="3" destOrd="0" presId="urn:microsoft.com/office/officeart/2018/5/layout/IconCircleLabelList"/>
    <dgm:cxn modelId="{7B1B124D-B1CF-409C-BFE5-202D8FCCEDD3}" type="presParOf" srcId="{EB47999D-3AA1-47F2-9669-6B4FCCE3FEED}" destId="{C63C74BD-0389-44F3-A3FE-033666D4D8E6}" srcOrd="1" destOrd="0" presId="urn:microsoft.com/office/officeart/2018/5/layout/IconCircleLabelList"/>
    <dgm:cxn modelId="{908878AD-C390-4BF7-8160-7DDFDC98092F}" type="presParOf" srcId="{EB47999D-3AA1-47F2-9669-6B4FCCE3FEED}" destId="{49DAE4C1-3605-4CD6-8A1D-B3D11D0E6DF8}" srcOrd="2" destOrd="0" presId="urn:microsoft.com/office/officeart/2018/5/layout/IconCircleLabelList"/>
    <dgm:cxn modelId="{7D458BFD-8ED3-4A74-8ECF-01C1D7C3B64F}" type="presParOf" srcId="{49DAE4C1-3605-4CD6-8A1D-B3D11D0E6DF8}" destId="{CDEC6983-3434-4F88-BA0B-D4FC31BDC0E4}" srcOrd="0" destOrd="0" presId="urn:microsoft.com/office/officeart/2018/5/layout/IconCircleLabelList"/>
    <dgm:cxn modelId="{DE49AC0C-521C-43E2-93D3-7DDC1B312137}" type="presParOf" srcId="{49DAE4C1-3605-4CD6-8A1D-B3D11D0E6DF8}" destId="{0FE9B33D-69AB-4AF4-BBA9-05179C5C1678}" srcOrd="1" destOrd="0" presId="urn:microsoft.com/office/officeart/2018/5/layout/IconCircleLabelList"/>
    <dgm:cxn modelId="{D0E7745E-F2E5-4B0F-A8FC-2AAF4AFE5C62}" type="presParOf" srcId="{49DAE4C1-3605-4CD6-8A1D-B3D11D0E6DF8}" destId="{928C33D8-21A7-45B8-BA1C-2E8EF1198DEA}" srcOrd="2" destOrd="0" presId="urn:microsoft.com/office/officeart/2018/5/layout/IconCircleLabelList"/>
    <dgm:cxn modelId="{A2751EBB-368A-490D-AD00-B1C2BF1ADA61}" type="presParOf" srcId="{49DAE4C1-3605-4CD6-8A1D-B3D11D0E6DF8}" destId="{E1C28C47-4B1E-4739-8D19-E1C9F7CAEC11}" srcOrd="3" destOrd="0" presId="urn:microsoft.com/office/officeart/2018/5/layout/IconCircleLabelList"/>
    <dgm:cxn modelId="{D708AD1B-5191-4139-B982-8929F0DA06B1}" type="presParOf" srcId="{EB47999D-3AA1-47F2-9669-6B4FCCE3FEED}" destId="{50E351F7-C4CC-4CAE-807C-BC25A36E0CBF}" srcOrd="3" destOrd="0" presId="urn:microsoft.com/office/officeart/2018/5/layout/IconCircleLabelList"/>
    <dgm:cxn modelId="{B01EE083-0F08-4EE7-A9FB-40C6F216BA1D}" type="presParOf" srcId="{EB47999D-3AA1-47F2-9669-6B4FCCE3FEED}" destId="{9E7DB2E1-8E68-4A0A-9B1A-8799F0180E93}" srcOrd="4" destOrd="0" presId="urn:microsoft.com/office/officeart/2018/5/layout/IconCircleLabelList"/>
    <dgm:cxn modelId="{6FFC373C-1BC3-46B2-A229-F8D768E0DEAC}" type="presParOf" srcId="{9E7DB2E1-8E68-4A0A-9B1A-8799F0180E93}" destId="{380204AB-D03D-4C44-81FA-9A4A57DADF6B}" srcOrd="0" destOrd="0" presId="urn:microsoft.com/office/officeart/2018/5/layout/IconCircleLabelList"/>
    <dgm:cxn modelId="{CD5A8879-F423-4FBA-8044-ACE6A61C6B0D}" type="presParOf" srcId="{9E7DB2E1-8E68-4A0A-9B1A-8799F0180E93}" destId="{64DB3044-AA0F-42D1-A682-6118DD39BB73}" srcOrd="1" destOrd="0" presId="urn:microsoft.com/office/officeart/2018/5/layout/IconCircleLabelList"/>
    <dgm:cxn modelId="{6C470DA3-0BB0-409C-9FE8-9794C32CD05C}" type="presParOf" srcId="{9E7DB2E1-8E68-4A0A-9B1A-8799F0180E93}" destId="{361D6ED3-5D89-4225-A9BE-1C8ADEEDBEE3}" srcOrd="2" destOrd="0" presId="urn:microsoft.com/office/officeart/2018/5/layout/IconCircleLabelList"/>
    <dgm:cxn modelId="{AE26CC96-6064-49C2-993A-769645296556}" type="presParOf" srcId="{9E7DB2E1-8E68-4A0A-9B1A-8799F0180E93}" destId="{673ECD3A-FE81-4407-9290-E080BA3E5590}" srcOrd="3" destOrd="0" presId="urn:microsoft.com/office/officeart/2018/5/layout/IconCircleLabelList"/>
    <dgm:cxn modelId="{C88BF914-3643-4561-9FCE-A374BE3EA236}" type="presParOf" srcId="{EB47999D-3AA1-47F2-9669-6B4FCCE3FEED}" destId="{785AF907-6DAC-4FAA-B019-12FD7F28527A}" srcOrd="5" destOrd="0" presId="urn:microsoft.com/office/officeart/2018/5/layout/IconCircleLabelList"/>
    <dgm:cxn modelId="{AD242990-296E-4207-9CC5-855EEB7314AD}" type="presParOf" srcId="{EB47999D-3AA1-47F2-9669-6B4FCCE3FEED}" destId="{596EBE81-E9B8-4D9C-8E0D-06FB25DB3D84}" srcOrd="6" destOrd="0" presId="urn:microsoft.com/office/officeart/2018/5/layout/IconCircleLabelList"/>
    <dgm:cxn modelId="{C3CF933C-9C37-4784-A268-4853005CC50A}" type="presParOf" srcId="{596EBE81-E9B8-4D9C-8E0D-06FB25DB3D84}" destId="{3DFFF615-0344-4E76-A1B3-A27F365C0473}" srcOrd="0" destOrd="0" presId="urn:microsoft.com/office/officeart/2018/5/layout/IconCircleLabelList"/>
    <dgm:cxn modelId="{DE06E2EF-10DB-49A2-A8A6-A9B12344181F}" type="presParOf" srcId="{596EBE81-E9B8-4D9C-8E0D-06FB25DB3D84}" destId="{7AD356A5-B7D8-42AE-83A4-2BCB3299DCD0}" srcOrd="1" destOrd="0" presId="urn:microsoft.com/office/officeart/2018/5/layout/IconCircleLabelList"/>
    <dgm:cxn modelId="{DB80F4D7-ACEB-460A-A668-F87F346F72A9}" type="presParOf" srcId="{596EBE81-E9B8-4D9C-8E0D-06FB25DB3D84}" destId="{953C7DE7-2B9C-4081-A193-C23DA2C826E5}" srcOrd="2" destOrd="0" presId="urn:microsoft.com/office/officeart/2018/5/layout/IconCircleLabelList"/>
    <dgm:cxn modelId="{939FAF4C-5879-47A4-AACD-32D83BC17E6E}" type="presParOf" srcId="{596EBE81-E9B8-4D9C-8E0D-06FB25DB3D84}" destId="{EB31BE85-A3B4-4178-B41F-9967C9B31FF2}" srcOrd="3" destOrd="0" presId="urn:microsoft.com/office/officeart/2018/5/layout/IconCircleLabelList"/>
    <dgm:cxn modelId="{CF76421E-01EA-4B0B-89E0-4DBCBCA621F4}" type="presParOf" srcId="{EB47999D-3AA1-47F2-9669-6B4FCCE3FEED}" destId="{F54F51AE-24F2-4DC4-B8D8-B7FD71FFCF70}" srcOrd="7" destOrd="0" presId="urn:microsoft.com/office/officeart/2018/5/layout/IconCircleLabelList"/>
    <dgm:cxn modelId="{84AC061F-8E9A-4D9D-BFA9-1CE95956D1E0}" type="presParOf" srcId="{EB47999D-3AA1-47F2-9669-6B4FCCE3FEED}" destId="{2CA24039-5253-4688-AEF8-291550C6FFD1}" srcOrd="8" destOrd="0" presId="urn:microsoft.com/office/officeart/2018/5/layout/IconCircleLabelList"/>
    <dgm:cxn modelId="{34EFA619-0170-4BD1-A7E1-846642B2845B}" type="presParOf" srcId="{2CA24039-5253-4688-AEF8-291550C6FFD1}" destId="{2F3B3BE2-A87A-48DC-99BA-D3D137C3E1DB}" srcOrd="0" destOrd="0" presId="urn:microsoft.com/office/officeart/2018/5/layout/IconCircleLabelList"/>
    <dgm:cxn modelId="{F8E21AF2-B353-462F-83BC-23D59EC9FEBE}" type="presParOf" srcId="{2CA24039-5253-4688-AEF8-291550C6FFD1}" destId="{43C51DBE-D0C8-468B-9EF9-479774C09DEA}" srcOrd="1" destOrd="0" presId="urn:microsoft.com/office/officeart/2018/5/layout/IconCircleLabelList"/>
    <dgm:cxn modelId="{2C4F6FB3-D225-4901-8AFB-E97529975AE1}" type="presParOf" srcId="{2CA24039-5253-4688-AEF8-291550C6FFD1}" destId="{DA4EF9E0-0F62-48AA-86B6-31BA2F76955A}" srcOrd="2" destOrd="0" presId="urn:microsoft.com/office/officeart/2018/5/layout/IconCircleLabelList"/>
    <dgm:cxn modelId="{2136342E-0DD7-4A25-8AFA-63E4166ABDF0}" type="presParOf" srcId="{2CA24039-5253-4688-AEF8-291550C6FFD1}" destId="{9F620A03-2EDE-424A-A4F0-536E7CB80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5906F8-B8C5-488F-91EF-5F1FFADEB5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9CCD39-BD70-47E4-8C13-F7344E8689A1}">
      <dgm:prSet/>
      <dgm:spPr/>
      <dgm:t>
        <a:bodyPr/>
        <a:lstStyle/>
        <a:p>
          <a:pPr>
            <a:defRPr cap="all"/>
          </a:pPr>
          <a:r>
            <a:rPr lang="en-GB" dirty="0"/>
            <a:t>Screened for dyslexia or at risk</a:t>
          </a:r>
          <a:endParaRPr lang="en-US" dirty="0"/>
        </a:p>
      </dgm:t>
    </dgm:pt>
    <dgm:pt modelId="{2DD3BC0F-84B0-45FF-AEF7-BE51BF602D2E}" type="parTrans" cxnId="{45596FE8-EEEA-4E0A-8234-38BB638EEE75}">
      <dgm:prSet/>
      <dgm:spPr/>
      <dgm:t>
        <a:bodyPr/>
        <a:lstStyle/>
        <a:p>
          <a:endParaRPr lang="en-US"/>
        </a:p>
      </dgm:t>
    </dgm:pt>
    <dgm:pt modelId="{2B940C05-2824-447B-814A-AF09D7E99729}" type="sibTrans" cxnId="{45596FE8-EEEA-4E0A-8234-38BB638EEE75}">
      <dgm:prSet/>
      <dgm:spPr/>
      <dgm:t>
        <a:bodyPr/>
        <a:lstStyle/>
        <a:p>
          <a:endParaRPr lang="en-US"/>
        </a:p>
      </dgm:t>
    </dgm:pt>
    <dgm:pt modelId="{BAF0A77F-2BB1-4325-9D27-91E5CE5DFD72}">
      <dgm:prSet/>
      <dgm:spPr/>
      <dgm:t>
        <a:bodyPr/>
        <a:lstStyle/>
        <a:p>
          <a:pPr>
            <a:defRPr cap="all"/>
          </a:pPr>
          <a:r>
            <a:rPr lang="en-GB" dirty="0"/>
            <a:t>1:1</a:t>
          </a:r>
          <a:endParaRPr lang="en-US" dirty="0"/>
        </a:p>
      </dgm:t>
    </dgm:pt>
    <dgm:pt modelId="{93E14D12-D8CC-4673-A887-3D70DC7DE056}" type="parTrans" cxnId="{A7A0DE25-EFE4-41E2-9DCE-721D878AF13A}">
      <dgm:prSet/>
      <dgm:spPr/>
      <dgm:t>
        <a:bodyPr/>
        <a:lstStyle/>
        <a:p>
          <a:endParaRPr lang="en-US"/>
        </a:p>
      </dgm:t>
    </dgm:pt>
    <dgm:pt modelId="{80F7A648-0834-4CC0-AD17-D6FA750153B1}" type="sibTrans" cxnId="{A7A0DE25-EFE4-41E2-9DCE-721D878AF13A}">
      <dgm:prSet/>
      <dgm:spPr/>
      <dgm:t>
        <a:bodyPr/>
        <a:lstStyle/>
        <a:p>
          <a:endParaRPr lang="en-US"/>
        </a:p>
      </dgm:t>
    </dgm:pt>
    <dgm:pt modelId="{4DE9588C-FD31-42EF-8703-11E2912525A1}">
      <dgm:prSet/>
      <dgm:spPr/>
      <dgm:t>
        <a:bodyPr/>
        <a:lstStyle/>
        <a:p>
          <a:pPr>
            <a:defRPr cap="all"/>
          </a:pPr>
          <a:r>
            <a:rPr lang="en-GB" dirty="0"/>
            <a:t>repetition</a:t>
          </a:r>
          <a:endParaRPr lang="en-US" dirty="0"/>
        </a:p>
      </dgm:t>
    </dgm:pt>
    <dgm:pt modelId="{1F9C7E6B-A104-4767-8C62-22648ECFB723}" type="parTrans" cxnId="{FB3797DE-FA30-4192-AB86-729A2D0FD31E}">
      <dgm:prSet/>
      <dgm:spPr/>
      <dgm:t>
        <a:bodyPr/>
        <a:lstStyle/>
        <a:p>
          <a:endParaRPr lang="en-US"/>
        </a:p>
      </dgm:t>
    </dgm:pt>
    <dgm:pt modelId="{F923A0F7-5BD6-4D13-86B8-AE3C0A2F6583}" type="sibTrans" cxnId="{FB3797DE-FA30-4192-AB86-729A2D0FD31E}">
      <dgm:prSet/>
      <dgm:spPr/>
      <dgm:t>
        <a:bodyPr/>
        <a:lstStyle/>
        <a:p>
          <a:endParaRPr lang="en-US"/>
        </a:p>
      </dgm:t>
    </dgm:pt>
    <dgm:pt modelId="{A195FF42-2863-4F02-B5E8-AB5A39FEF4F8}">
      <dgm:prSet/>
      <dgm:spPr/>
      <dgm:t>
        <a:bodyPr/>
        <a:lstStyle/>
        <a:p>
          <a:pPr>
            <a:defRPr cap="all"/>
          </a:pPr>
          <a:r>
            <a:rPr lang="en-GB" dirty="0"/>
            <a:t>Letter focus</a:t>
          </a:r>
          <a:endParaRPr lang="en-US" dirty="0"/>
        </a:p>
      </dgm:t>
    </dgm:pt>
    <dgm:pt modelId="{2C069C74-142B-4464-B37C-0DD7EB5861BD}" type="parTrans" cxnId="{933CD43F-699A-464B-9E1F-BE984CA5E31F}">
      <dgm:prSet/>
      <dgm:spPr/>
      <dgm:t>
        <a:bodyPr/>
        <a:lstStyle/>
        <a:p>
          <a:endParaRPr lang="en-US"/>
        </a:p>
      </dgm:t>
    </dgm:pt>
    <dgm:pt modelId="{FC3654FE-E77B-430B-8B13-620F7E7366A2}" type="sibTrans" cxnId="{933CD43F-699A-464B-9E1F-BE984CA5E31F}">
      <dgm:prSet/>
      <dgm:spPr/>
      <dgm:t>
        <a:bodyPr/>
        <a:lstStyle/>
        <a:p>
          <a:endParaRPr lang="en-US"/>
        </a:p>
      </dgm:t>
    </dgm:pt>
    <dgm:pt modelId="{4B04F052-3A25-4E90-9F13-BAF51B79E7EF}">
      <dgm:prSet/>
      <dgm:spPr/>
      <dgm:t>
        <a:bodyPr/>
        <a:lstStyle/>
        <a:p>
          <a:pPr>
            <a:defRPr cap="all"/>
          </a:pPr>
          <a:r>
            <a:rPr lang="en-GB" dirty="0"/>
            <a:t>Daily</a:t>
          </a:r>
          <a:endParaRPr lang="en-US" dirty="0"/>
        </a:p>
      </dgm:t>
    </dgm:pt>
    <dgm:pt modelId="{B30A95C2-5D67-4E23-8ED1-3D3889E33372}" type="parTrans" cxnId="{8E1B4D72-2E4C-42A0-88B1-C49F2AAEA478}">
      <dgm:prSet/>
      <dgm:spPr/>
      <dgm:t>
        <a:bodyPr/>
        <a:lstStyle/>
        <a:p>
          <a:endParaRPr lang="en-US"/>
        </a:p>
      </dgm:t>
    </dgm:pt>
    <dgm:pt modelId="{9CC924FA-34FB-4B43-ADA3-8479A512C1DE}" type="sibTrans" cxnId="{8E1B4D72-2E4C-42A0-88B1-C49F2AAEA478}">
      <dgm:prSet/>
      <dgm:spPr/>
      <dgm:t>
        <a:bodyPr/>
        <a:lstStyle/>
        <a:p>
          <a:endParaRPr lang="en-US"/>
        </a:p>
      </dgm:t>
    </dgm:pt>
    <dgm:pt modelId="{EB47999D-3AA1-47F2-9669-6B4FCCE3FEED}" type="pres">
      <dgm:prSet presAssocID="{8D5906F8-B8C5-488F-91EF-5F1FFADEB57F}" presName="root" presStyleCnt="0">
        <dgm:presLayoutVars>
          <dgm:dir/>
          <dgm:resizeHandles val="exact"/>
        </dgm:presLayoutVars>
      </dgm:prSet>
      <dgm:spPr/>
    </dgm:pt>
    <dgm:pt modelId="{33439C7C-8C8F-49B6-B077-5A98BF58C8FE}" type="pres">
      <dgm:prSet presAssocID="{1E9CCD39-BD70-47E4-8C13-F7344E8689A1}" presName="compNode" presStyleCnt="0"/>
      <dgm:spPr/>
    </dgm:pt>
    <dgm:pt modelId="{20D7890A-E388-4DC8-802D-5C9BF8B3D811}" type="pres">
      <dgm:prSet presAssocID="{1E9CCD39-BD70-47E4-8C13-F7344E8689A1}" presName="iconBgRect" presStyleLbl="bgShp" presStyleIdx="0" presStyleCnt="5"/>
      <dgm:spPr/>
    </dgm:pt>
    <dgm:pt modelId="{63890DE9-6388-4A8A-86FB-5D9632AE7B2D}" type="pres">
      <dgm:prSet presAssocID="{1E9CCD39-BD70-47E4-8C13-F7344E8689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ress Book with solid fill"/>
        </a:ext>
      </dgm:extLst>
    </dgm:pt>
    <dgm:pt modelId="{CBDA0ECD-A8A6-4379-8F9C-75C1467D9526}" type="pres">
      <dgm:prSet presAssocID="{1E9CCD39-BD70-47E4-8C13-F7344E8689A1}" presName="spaceRect" presStyleCnt="0"/>
      <dgm:spPr/>
    </dgm:pt>
    <dgm:pt modelId="{C442ACE5-90A4-4D24-82EE-766B3817359F}" type="pres">
      <dgm:prSet presAssocID="{1E9CCD39-BD70-47E4-8C13-F7344E8689A1}" presName="textRect" presStyleLbl="revTx" presStyleIdx="0" presStyleCnt="5">
        <dgm:presLayoutVars>
          <dgm:chMax val="1"/>
          <dgm:chPref val="1"/>
        </dgm:presLayoutVars>
      </dgm:prSet>
      <dgm:spPr/>
    </dgm:pt>
    <dgm:pt modelId="{C63C74BD-0389-44F3-A3FE-033666D4D8E6}" type="pres">
      <dgm:prSet presAssocID="{2B940C05-2824-447B-814A-AF09D7E99729}" presName="sibTrans" presStyleCnt="0"/>
      <dgm:spPr/>
    </dgm:pt>
    <dgm:pt modelId="{49DAE4C1-3605-4CD6-8A1D-B3D11D0E6DF8}" type="pres">
      <dgm:prSet presAssocID="{BAF0A77F-2BB1-4325-9D27-91E5CE5DFD72}" presName="compNode" presStyleCnt="0"/>
      <dgm:spPr/>
    </dgm:pt>
    <dgm:pt modelId="{CDEC6983-3434-4F88-BA0B-D4FC31BDC0E4}" type="pres">
      <dgm:prSet presAssocID="{BAF0A77F-2BB1-4325-9D27-91E5CE5DFD72}" presName="iconBgRect" presStyleLbl="bgShp" presStyleIdx="1" presStyleCnt="5"/>
      <dgm:spPr/>
    </dgm:pt>
    <dgm:pt modelId="{0FE9B33D-69AB-4AF4-BBA9-05179C5C1678}" type="pres">
      <dgm:prSet presAssocID="{BAF0A77F-2BB1-4325-9D27-91E5CE5DFD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man with kid with solid fill"/>
        </a:ext>
      </dgm:extLst>
    </dgm:pt>
    <dgm:pt modelId="{928C33D8-21A7-45B8-BA1C-2E8EF1198DEA}" type="pres">
      <dgm:prSet presAssocID="{BAF0A77F-2BB1-4325-9D27-91E5CE5DFD72}" presName="spaceRect" presStyleCnt="0"/>
      <dgm:spPr/>
    </dgm:pt>
    <dgm:pt modelId="{E1C28C47-4B1E-4739-8D19-E1C9F7CAEC11}" type="pres">
      <dgm:prSet presAssocID="{BAF0A77F-2BB1-4325-9D27-91E5CE5DFD72}" presName="textRect" presStyleLbl="revTx" presStyleIdx="1" presStyleCnt="5">
        <dgm:presLayoutVars>
          <dgm:chMax val="1"/>
          <dgm:chPref val="1"/>
        </dgm:presLayoutVars>
      </dgm:prSet>
      <dgm:spPr/>
    </dgm:pt>
    <dgm:pt modelId="{50E351F7-C4CC-4CAE-807C-BC25A36E0CBF}" type="pres">
      <dgm:prSet presAssocID="{80F7A648-0834-4CC0-AD17-D6FA750153B1}" presName="sibTrans" presStyleCnt="0"/>
      <dgm:spPr/>
    </dgm:pt>
    <dgm:pt modelId="{9E7DB2E1-8E68-4A0A-9B1A-8799F0180E93}" type="pres">
      <dgm:prSet presAssocID="{4DE9588C-FD31-42EF-8703-11E2912525A1}" presName="compNode" presStyleCnt="0"/>
      <dgm:spPr/>
    </dgm:pt>
    <dgm:pt modelId="{380204AB-D03D-4C44-81FA-9A4A57DADF6B}" type="pres">
      <dgm:prSet presAssocID="{4DE9588C-FD31-42EF-8703-11E2912525A1}" presName="iconBgRect" presStyleLbl="bgShp" presStyleIdx="2" presStyleCnt="5"/>
      <dgm:spPr/>
    </dgm:pt>
    <dgm:pt modelId="{64DB3044-AA0F-42D1-A682-6118DD39BB73}" type="pres">
      <dgm:prSet presAssocID="{4DE9588C-FD31-42EF-8703-11E2912525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 with solid fill"/>
        </a:ext>
      </dgm:extLst>
    </dgm:pt>
    <dgm:pt modelId="{361D6ED3-5D89-4225-A9BE-1C8ADEEDBEE3}" type="pres">
      <dgm:prSet presAssocID="{4DE9588C-FD31-42EF-8703-11E2912525A1}" presName="spaceRect" presStyleCnt="0"/>
      <dgm:spPr/>
    </dgm:pt>
    <dgm:pt modelId="{673ECD3A-FE81-4407-9290-E080BA3E5590}" type="pres">
      <dgm:prSet presAssocID="{4DE9588C-FD31-42EF-8703-11E2912525A1}" presName="textRect" presStyleLbl="revTx" presStyleIdx="2" presStyleCnt="5">
        <dgm:presLayoutVars>
          <dgm:chMax val="1"/>
          <dgm:chPref val="1"/>
        </dgm:presLayoutVars>
      </dgm:prSet>
      <dgm:spPr/>
    </dgm:pt>
    <dgm:pt modelId="{785AF907-6DAC-4FAA-B019-12FD7F28527A}" type="pres">
      <dgm:prSet presAssocID="{F923A0F7-5BD6-4D13-86B8-AE3C0A2F6583}" presName="sibTrans" presStyleCnt="0"/>
      <dgm:spPr/>
    </dgm:pt>
    <dgm:pt modelId="{596EBE81-E9B8-4D9C-8E0D-06FB25DB3D84}" type="pres">
      <dgm:prSet presAssocID="{A195FF42-2863-4F02-B5E8-AB5A39FEF4F8}" presName="compNode" presStyleCnt="0"/>
      <dgm:spPr/>
    </dgm:pt>
    <dgm:pt modelId="{3DFFF615-0344-4E76-A1B3-A27F365C0473}" type="pres">
      <dgm:prSet presAssocID="{A195FF42-2863-4F02-B5E8-AB5A39FEF4F8}" presName="iconBgRect" presStyleLbl="bgShp" presStyleIdx="3" presStyleCnt="5"/>
      <dgm:spPr/>
    </dgm:pt>
    <dgm:pt modelId="{7AD356A5-B7D8-42AE-83A4-2BCB3299DCD0}" type="pres">
      <dgm:prSet presAssocID="{A195FF42-2863-4F02-B5E8-AB5A39FEF4F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 outline"/>
        </a:ext>
      </dgm:extLst>
    </dgm:pt>
    <dgm:pt modelId="{953C7DE7-2B9C-4081-A193-C23DA2C826E5}" type="pres">
      <dgm:prSet presAssocID="{A195FF42-2863-4F02-B5E8-AB5A39FEF4F8}" presName="spaceRect" presStyleCnt="0"/>
      <dgm:spPr/>
    </dgm:pt>
    <dgm:pt modelId="{EB31BE85-A3B4-4178-B41F-9967C9B31FF2}" type="pres">
      <dgm:prSet presAssocID="{A195FF42-2863-4F02-B5E8-AB5A39FEF4F8}" presName="textRect" presStyleLbl="revTx" presStyleIdx="3" presStyleCnt="5">
        <dgm:presLayoutVars>
          <dgm:chMax val="1"/>
          <dgm:chPref val="1"/>
        </dgm:presLayoutVars>
      </dgm:prSet>
      <dgm:spPr/>
    </dgm:pt>
    <dgm:pt modelId="{F54F51AE-24F2-4DC4-B8D8-B7FD71FFCF70}" type="pres">
      <dgm:prSet presAssocID="{FC3654FE-E77B-430B-8B13-620F7E7366A2}" presName="sibTrans" presStyleCnt="0"/>
      <dgm:spPr/>
    </dgm:pt>
    <dgm:pt modelId="{2CA24039-5253-4688-AEF8-291550C6FFD1}" type="pres">
      <dgm:prSet presAssocID="{4B04F052-3A25-4E90-9F13-BAF51B79E7EF}" presName="compNode" presStyleCnt="0"/>
      <dgm:spPr/>
    </dgm:pt>
    <dgm:pt modelId="{2F3B3BE2-A87A-48DC-99BA-D3D137C3E1DB}" type="pres">
      <dgm:prSet presAssocID="{4B04F052-3A25-4E90-9F13-BAF51B79E7EF}" presName="iconBgRect" presStyleLbl="bgShp" presStyleIdx="4" presStyleCnt="5"/>
      <dgm:spPr/>
    </dgm:pt>
    <dgm:pt modelId="{43C51DBE-D0C8-468B-9EF9-479774C09DEA}" type="pres">
      <dgm:prSet presAssocID="{4B04F052-3A25-4E90-9F13-BAF51B79E7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DA4EF9E0-0F62-48AA-86B6-31BA2F76955A}" type="pres">
      <dgm:prSet presAssocID="{4B04F052-3A25-4E90-9F13-BAF51B79E7EF}" presName="spaceRect" presStyleCnt="0"/>
      <dgm:spPr/>
    </dgm:pt>
    <dgm:pt modelId="{9F620A03-2EDE-424A-A4F0-536E7CB80CC2}" type="pres">
      <dgm:prSet presAssocID="{4B04F052-3A25-4E90-9F13-BAF51B79E7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A0DE25-EFE4-41E2-9DCE-721D878AF13A}" srcId="{8D5906F8-B8C5-488F-91EF-5F1FFADEB57F}" destId="{BAF0A77F-2BB1-4325-9D27-91E5CE5DFD72}" srcOrd="1" destOrd="0" parTransId="{93E14D12-D8CC-4673-A887-3D70DC7DE056}" sibTransId="{80F7A648-0834-4CC0-AD17-D6FA750153B1}"/>
    <dgm:cxn modelId="{933CD43F-699A-464B-9E1F-BE984CA5E31F}" srcId="{8D5906F8-B8C5-488F-91EF-5F1FFADEB57F}" destId="{A195FF42-2863-4F02-B5E8-AB5A39FEF4F8}" srcOrd="3" destOrd="0" parTransId="{2C069C74-142B-4464-B37C-0DD7EB5861BD}" sibTransId="{FC3654FE-E77B-430B-8B13-620F7E7366A2}"/>
    <dgm:cxn modelId="{B40CEF6C-3C74-4E0E-A14B-947323723231}" type="presOf" srcId="{A195FF42-2863-4F02-B5E8-AB5A39FEF4F8}" destId="{EB31BE85-A3B4-4178-B41F-9967C9B31FF2}" srcOrd="0" destOrd="0" presId="urn:microsoft.com/office/officeart/2018/5/layout/IconCircleLabelList"/>
    <dgm:cxn modelId="{8DBE3D6E-E360-43BA-A246-B0AFE639F6D8}" type="presOf" srcId="{BAF0A77F-2BB1-4325-9D27-91E5CE5DFD72}" destId="{E1C28C47-4B1E-4739-8D19-E1C9F7CAEC11}" srcOrd="0" destOrd="0" presId="urn:microsoft.com/office/officeart/2018/5/layout/IconCircleLabelList"/>
    <dgm:cxn modelId="{8E1B4D72-2E4C-42A0-88B1-C49F2AAEA478}" srcId="{8D5906F8-B8C5-488F-91EF-5F1FFADEB57F}" destId="{4B04F052-3A25-4E90-9F13-BAF51B79E7EF}" srcOrd="4" destOrd="0" parTransId="{B30A95C2-5D67-4E23-8ED1-3D3889E33372}" sibTransId="{9CC924FA-34FB-4B43-ADA3-8479A512C1DE}"/>
    <dgm:cxn modelId="{9C0D7773-6CC6-4977-8D91-60E870F81B45}" type="presOf" srcId="{8D5906F8-B8C5-488F-91EF-5F1FFADEB57F}" destId="{EB47999D-3AA1-47F2-9669-6B4FCCE3FEED}" srcOrd="0" destOrd="0" presId="urn:microsoft.com/office/officeart/2018/5/layout/IconCircleLabelList"/>
    <dgm:cxn modelId="{70C47F82-884A-4705-931B-3923E0E769B4}" type="presOf" srcId="{4B04F052-3A25-4E90-9F13-BAF51B79E7EF}" destId="{9F620A03-2EDE-424A-A4F0-536E7CB80CC2}" srcOrd="0" destOrd="0" presId="urn:microsoft.com/office/officeart/2018/5/layout/IconCircleLabelList"/>
    <dgm:cxn modelId="{081AB392-11B3-4CBF-A5AE-0D95D76A907A}" type="presOf" srcId="{4DE9588C-FD31-42EF-8703-11E2912525A1}" destId="{673ECD3A-FE81-4407-9290-E080BA3E5590}" srcOrd="0" destOrd="0" presId="urn:microsoft.com/office/officeart/2018/5/layout/IconCircleLabelList"/>
    <dgm:cxn modelId="{91923DA9-E05D-42A1-A909-16009A39B738}" type="presOf" srcId="{1E9CCD39-BD70-47E4-8C13-F7344E8689A1}" destId="{C442ACE5-90A4-4D24-82EE-766B3817359F}" srcOrd="0" destOrd="0" presId="urn:microsoft.com/office/officeart/2018/5/layout/IconCircleLabelList"/>
    <dgm:cxn modelId="{FB3797DE-FA30-4192-AB86-729A2D0FD31E}" srcId="{8D5906F8-B8C5-488F-91EF-5F1FFADEB57F}" destId="{4DE9588C-FD31-42EF-8703-11E2912525A1}" srcOrd="2" destOrd="0" parTransId="{1F9C7E6B-A104-4767-8C62-22648ECFB723}" sibTransId="{F923A0F7-5BD6-4D13-86B8-AE3C0A2F6583}"/>
    <dgm:cxn modelId="{45596FE8-EEEA-4E0A-8234-38BB638EEE75}" srcId="{8D5906F8-B8C5-488F-91EF-5F1FFADEB57F}" destId="{1E9CCD39-BD70-47E4-8C13-F7344E8689A1}" srcOrd="0" destOrd="0" parTransId="{2DD3BC0F-84B0-45FF-AEF7-BE51BF602D2E}" sibTransId="{2B940C05-2824-447B-814A-AF09D7E99729}"/>
    <dgm:cxn modelId="{D9DB76AF-2EDF-44F9-98B8-D65B62EFD5F9}" type="presParOf" srcId="{EB47999D-3AA1-47F2-9669-6B4FCCE3FEED}" destId="{33439C7C-8C8F-49B6-B077-5A98BF58C8FE}" srcOrd="0" destOrd="0" presId="urn:microsoft.com/office/officeart/2018/5/layout/IconCircleLabelList"/>
    <dgm:cxn modelId="{B9AD7CD7-6199-43EC-8438-EB3F449A6096}" type="presParOf" srcId="{33439C7C-8C8F-49B6-B077-5A98BF58C8FE}" destId="{20D7890A-E388-4DC8-802D-5C9BF8B3D811}" srcOrd="0" destOrd="0" presId="urn:microsoft.com/office/officeart/2018/5/layout/IconCircleLabelList"/>
    <dgm:cxn modelId="{6A79FCE0-5E3D-4EDD-939B-99602A86DE0C}" type="presParOf" srcId="{33439C7C-8C8F-49B6-B077-5A98BF58C8FE}" destId="{63890DE9-6388-4A8A-86FB-5D9632AE7B2D}" srcOrd="1" destOrd="0" presId="urn:microsoft.com/office/officeart/2018/5/layout/IconCircleLabelList"/>
    <dgm:cxn modelId="{5847513C-CEF2-4081-9B84-C270B4651C66}" type="presParOf" srcId="{33439C7C-8C8F-49B6-B077-5A98BF58C8FE}" destId="{CBDA0ECD-A8A6-4379-8F9C-75C1467D9526}" srcOrd="2" destOrd="0" presId="urn:microsoft.com/office/officeart/2018/5/layout/IconCircleLabelList"/>
    <dgm:cxn modelId="{87FB1FFF-AEAA-44C8-A72A-8F37FA8415AD}" type="presParOf" srcId="{33439C7C-8C8F-49B6-B077-5A98BF58C8FE}" destId="{C442ACE5-90A4-4D24-82EE-766B3817359F}" srcOrd="3" destOrd="0" presId="urn:microsoft.com/office/officeart/2018/5/layout/IconCircleLabelList"/>
    <dgm:cxn modelId="{7B1B124D-B1CF-409C-BFE5-202D8FCCEDD3}" type="presParOf" srcId="{EB47999D-3AA1-47F2-9669-6B4FCCE3FEED}" destId="{C63C74BD-0389-44F3-A3FE-033666D4D8E6}" srcOrd="1" destOrd="0" presId="urn:microsoft.com/office/officeart/2018/5/layout/IconCircleLabelList"/>
    <dgm:cxn modelId="{908878AD-C390-4BF7-8160-7DDFDC98092F}" type="presParOf" srcId="{EB47999D-3AA1-47F2-9669-6B4FCCE3FEED}" destId="{49DAE4C1-3605-4CD6-8A1D-B3D11D0E6DF8}" srcOrd="2" destOrd="0" presId="urn:microsoft.com/office/officeart/2018/5/layout/IconCircleLabelList"/>
    <dgm:cxn modelId="{7D458BFD-8ED3-4A74-8ECF-01C1D7C3B64F}" type="presParOf" srcId="{49DAE4C1-3605-4CD6-8A1D-B3D11D0E6DF8}" destId="{CDEC6983-3434-4F88-BA0B-D4FC31BDC0E4}" srcOrd="0" destOrd="0" presId="urn:microsoft.com/office/officeart/2018/5/layout/IconCircleLabelList"/>
    <dgm:cxn modelId="{DE49AC0C-521C-43E2-93D3-7DDC1B312137}" type="presParOf" srcId="{49DAE4C1-3605-4CD6-8A1D-B3D11D0E6DF8}" destId="{0FE9B33D-69AB-4AF4-BBA9-05179C5C1678}" srcOrd="1" destOrd="0" presId="urn:microsoft.com/office/officeart/2018/5/layout/IconCircleLabelList"/>
    <dgm:cxn modelId="{D0E7745E-F2E5-4B0F-A8FC-2AAF4AFE5C62}" type="presParOf" srcId="{49DAE4C1-3605-4CD6-8A1D-B3D11D0E6DF8}" destId="{928C33D8-21A7-45B8-BA1C-2E8EF1198DEA}" srcOrd="2" destOrd="0" presId="urn:microsoft.com/office/officeart/2018/5/layout/IconCircleLabelList"/>
    <dgm:cxn modelId="{A2751EBB-368A-490D-AD00-B1C2BF1ADA61}" type="presParOf" srcId="{49DAE4C1-3605-4CD6-8A1D-B3D11D0E6DF8}" destId="{E1C28C47-4B1E-4739-8D19-E1C9F7CAEC11}" srcOrd="3" destOrd="0" presId="urn:microsoft.com/office/officeart/2018/5/layout/IconCircleLabelList"/>
    <dgm:cxn modelId="{D708AD1B-5191-4139-B982-8929F0DA06B1}" type="presParOf" srcId="{EB47999D-3AA1-47F2-9669-6B4FCCE3FEED}" destId="{50E351F7-C4CC-4CAE-807C-BC25A36E0CBF}" srcOrd="3" destOrd="0" presId="urn:microsoft.com/office/officeart/2018/5/layout/IconCircleLabelList"/>
    <dgm:cxn modelId="{B01EE083-0F08-4EE7-A9FB-40C6F216BA1D}" type="presParOf" srcId="{EB47999D-3AA1-47F2-9669-6B4FCCE3FEED}" destId="{9E7DB2E1-8E68-4A0A-9B1A-8799F0180E93}" srcOrd="4" destOrd="0" presId="urn:microsoft.com/office/officeart/2018/5/layout/IconCircleLabelList"/>
    <dgm:cxn modelId="{6FFC373C-1BC3-46B2-A229-F8D768E0DEAC}" type="presParOf" srcId="{9E7DB2E1-8E68-4A0A-9B1A-8799F0180E93}" destId="{380204AB-D03D-4C44-81FA-9A4A57DADF6B}" srcOrd="0" destOrd="0" presId="urn:microsoft.com/office/officeart/2018/5/layout/IconCircleLabelList"/>
    <dgm:cxn modelId="{CD5A8879-F423-4FBA-8044-ACE6A61C6B0D}" type="presParOf" srcId="{9E7DB2E1-8E68-4A0A-9B1A-8799F0180E93}" destId="{64DB3044-AA0F-42D1-A682-6118DD39BB73}" srcOrd="1" destOrd="0" presId="urn:microsoft.com/office/officeart/2018/5/layout/IconCircleLabelList"/>
    <dgm:cxn modelId="{6C470DA3-0BB0-409C-9FE8-9794C32CD05C}" type="presParOf" srcId="{9E7DB2E1-8E68-4A0A-9B1A-8799F0180E93}" destId="{361D6ED3-5D89-4225-A9BE-1C8ADEEDBEE3}" srcOrd="2" destOrd="0" presId="urn:microsoft.com/office/officeart/2018/5/layout/IconCircleLabelList"/>
    <dgm:cxn modelId="{AE26CC96-6064-49C2-993A-769645296556}" type="presParOf" srcId="{9E7DB2E1-8E68-4A0A-9B1A-8799F0180E93}" destId="{673ECD3A-FE81-4407-9290-E080BA3E5590}" srcOrd="3" destOrd="0" presId="urn:microsoft.com/office/officeart/2018/5/layout/IconCircleLabelList"/>
    <dgm:cxn modelId="{C88BF914-3643-4561-9FCE-A374BE3EA236}" type="presParOf" srcId="{EB47999D-3AA1-47F2-9669-6B4FCCE3FEED}" destId="{785AF907-6DAC-4FAA-B019-12FD7F28527A}" srcOrd="5" destOrd="0" presId="urn:microsoft.com/office/officeart/2018/5/layout/IconCircleLabelList"/>
    <dgm:cxn modelId="{AD242990-296E-4207-9CC5-855EEB7314AD}" type="presParOf" srcId="{EB47999D-3AA1-47F2-9669-6B4FCCE3FEED}" destId="{596EBE81-E9B8-4D9C-8E0D-06FB25DB3D84}" srcOrd="6" destOrd="0" presId="urn:microsoft.com/office/officeart/2018/5/layout/IconCircleLabelList"/>
    <dgm:cxn modelId="{C3CF933C-9C37-4784-A268-4853005CC50A}" type="presParOf" srcId="{596EBE81-E9B8-4D9C-8E0D-06FB25DB3D84}" destId="{3DFFF615-0344-4E76-A1B3-A27F365C0473}" srcOrd="0" destOrd="0" presId="urn:microsoft.com/office/officeart/2018/5/layout/IconCircleLabelList"/>
    <dgm:cxn modelId="{DE06E2EF-10DB-49A2-A8A6-A9B12344181F}" type="presParOf" srcId="{596EBE81-E9B8-4D9C-8E0D-06FB25DB3D84}" destId="{7AD356A5-B7D8-42AE-83A4-2BCB3299DCD0}" srcOrd="1" destOrd="0" presId="urn:microsoft.com/office/officeart/2018/5/layout/IconCircleLabelList"/>
    <dgm:cxn modelId="{DB80F4D7-ACEB-460A-A668-F87F346F72A9}" type="presParOf" srcId="{596EBE81-E9B8-4D9C-8E0D-06FB25DB3D84}" destId="{953C7DE7-2B9C-4081-A193-C23DA2C826E5}" srcOrd="2" destOrd="0" presId="urn:microsoft.com/office/officeart/2018/5/layout/IconCircleLabelList"/>
    <dgm:cxn modelId="{939FAF4C-5879-47A4-AACD-32D83BC17E6E}" type="presParOf" srcId="{596EBE81-E9B8-4D9C-8E0D-06FB25DB3D84}" destId="{EB31BE85-A3B4-4178-B41F-9967C9B31FF2}" srcOrd="3" destOrd="0" presId="urn:microsoft.com/office/officeart/2018/5/layout/IconCircleLabelList"/>
    <dgm:cxn modelId="{CF76421E-01EA-4B0B-89E0-4DBCBCA621F4}" type="presParOf" srcId="{EB47999D-3AA1-47F2-9669-6B4FCCE3FEED}" destId="{F54F51AE-24F2-4DC4-B8D8-B7FD71FFCF70}" srcOrd="7" destOrd="0" presId="urn:microsoft.com/office/officeart/2018/5/layout/IconCircleLabelList"/>
    <dgm:cxn modelId="{84AC061F-8E9A-4D9D-BFA9-1CE95956D1E0}" type="presParOf" srcId="{EB47999D-3AA1-47F2-9669-6B4FCCE3FEED}" destId="{2CA24039-5253-4688-AEF8-291550C6FFD1}" srcOrd="8" destOrd="0" presId="urn:microsoft.com/office/officeart/2018/5/layout/IconCircleLabelList"/>
    <dgm:cxn modelId="{34EFA619-0170-4BD1-A7E1-846642B2845B}" type="presParOf" srcId="{2CA24039-5253-4688-AEF8-291550C6FFD1}" destId="{2F3B3BE2-A87A-48DC-99BA-D3D137C3E1DB}" srcOrd="0" destOrd="0" presId="urn:microsoft.com/office/officeart/2018/5/layout/IconCircleLabelList"/>
    <dgm:cxn modelId="{F8E21AF2-B353-462F-83BC-23D59EC9FEBE}" type="presParOf" srcId="{2CA24039-5253-4688-AEF8-291550C6FFD1}" destId="{43C51DBE-D0C8-468B-9EF9-479774C09DEA}" srcOrd="1" destOrd="0" presId="urn:microsoft.com/office/officeart/2018/5/layout/IconCircleLabelList"/>
    <dgm:cxn modelId="{2C4F6FB3-D225-4901-8AFB-E97529975AE1}" type="presParOf" srcId="{2CA24039-5253-4688-AEF8-291550C6FFD1}" destId="{DA4EF9E0-0F62-48AA-86B6-31BA2F76955A}" srcOrd="2" destOrd="0" presId="urn:microsoft.com/office/officeart/2018/5/layout/IconCircleLabelList"/>
    <dgm:cxn modelId="{2136342E-0DD7-4A25-8AFA-63E4166ABDF0}" type="presParOf" srcId="{2CA24039-5253-4688-AEF8-291550C6FFD1}" destId="{9F620A03-2EDE-424A-A4F0-536E7CB80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5906F8-B8C5-488F-91EF-5F1FFADEB5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E9CCD39-BD70-47E4-8C13-F7344E8689A1}">
      <dgm:prSet/>
      <dgm:spPr/>
      <dgm:t>
        <a:bodyPr/>
        <a:lstStyle/>
        <a:p>
          <a:pPr>
            <a:defRPr cap="all"/>
          </a:pPr>
          <a:r>
            <a:rPr lang="en-GB" dirty="0"/>
            <a:t>Cards with sums / answers</a:t>
          </a:r>
          <a:endParaRPr lang="en-US" dirty="0"/>
        </a:p>
      </dgm:t>
    </dgm:pt>
    <dgm:pt modelId="{2DD3BC0F-84B0-45FF-AEF7-BE51BF602D2E}" type="parTrans" cxnId="{45596FE8-EEEA-4E0A-8234-38BB638EEE75}">
      <dgm:prSet/>
      <dgm:spPr/>
      <dgm:t>
        <a:bodyPr/>
        <a:lstStyle/>
        <a:p>
          <a:endParaRPr lang="en-US"/>
        </a:p>
      </dgm:t>
    </dgm:pt>
    <dgm:pt modelId="{2B940C05-2824-447B-814A-AF09D7E99729}" type="sibTrans" cxnId="{45596FE8-EEEA-4E0A-8234-38BB638EEE75}">
      <dgm:prSet/>
      <dgm:spPr/>
      <dgm:t>
        <a:bodyPr/>
        <a:lstStyle/>
        <a:p>
          <a:endParaRPr lang="en-US"/>
        </a:p>
      </dgm:t>
    </dgm:pt>
    <dgm:pt modelId="{BAF0A77F-2BB1-4325-9D27-91E5CE5DFD72}">
      <dgm:prSet/>
      <dgm:spPr/>
      <dgm:t>
        <a:bodyPr/>
        <a:lstStyle/>
        <a:p>
          <a:pPr>
            <a:defRPr cap="all"/>
          </a:pPr>
          <a:r>
            <a:rPr lang="en-GB" dirty="0"/>
            <a:t>Group of 4</a:t>
          </a:r>
          <a:endParaRPr lang="en-US" dirty="0"/>
        </a:p>
      </dgm:t>
    </dgm:pt>
    <dgm:pt modelId="{93E14D12-D8CC-4673-A887-3D70DC7DE056}" type="parTrans" cxnId="{A7A0DE25-EFE4-41E2-9DCE-721D878AF13A}">
      <dgm:prSet/>
      <dgm:spPr/>
      <dgm:t>
        <a:bodyPr/>
        <a:lstStyle/>
        <a:p>
          <a:endParaRPr lang="en-US"/>
        </a:p>
      </dgm:t>
    </dgm:pt>
    <dgm:pt modelId="{80F7A648-0834-4CC0-AD17-D6FA750153B1}" type="sibTrans" cxnId="{A7A0DE25-EFE4-41E2-9DCE-721D878AF13A}">
      <dgm:prSet/>
      <dgm:spPr/>
      <dgm:t>
        <a:bodyPr/>
        <a:lstStyle/>
        <a:p>
          <a:endParaRPr lang="en-US"/>
        </a:p>
      </dgm:t>
    </dgm:pt>
    <dgm:pt modelId="{4DE9588C-FD31-42EF-8703-11E2912525A1}">
      <dgm:prSet/>
      <dgm:spPr/>
      <dgm:t>
        <a:bodyPr/>
        <a:lstStyle/>
        <a:p>
          <a:pPr>
            <a:defRPr cap="all"/>
          </a:pPr>
          <a:r>
            <a:rPr lang="en-GB" dirty="0"/>
            <a:t>Correct mistakes</a:t>
          </a:r>
          <a:endParaRPr lang="en-US" dirty="0"/>
        </a:p>
      </dgm:t>
    </dgm:pt>
    <dgm:pt modelId="{1F9C7E6B-A104-4767-8C62-22648ECFB723}" type="parTrans" cxnId="{FB3797DE-FA30-4192-AB86-729A2D0FD31E}">
      <dgm:prSet/>
      <dgm:spPr/>
      <dgm:t>
        <a:bodyPr/>
        <a:lstStyle/>
        <a:p>
          <a:endParaRPr lang="en-US"/>
        </a:p>
      </dgm:t>
    </dgm:pt>
    <dgm:pt modelId="{F923A0F7-5BD6-4D13-86B8-AE3C0A2F6583}" type="sibTrans" cxnId="{FB3797DE-FA30-4192-AB86-729A2D0FD31E}">
      <dgm:prSet/>
      <dgm:spPr/>
      <dgm:t>
        <a:bodyPr/>
        <a:lstStyle/>
        <a:p>
          <a:endParaRPr lang="en-US"/>
        </a:p>
      </dgm:t>
    </dgm:pt>
    <dgm:pt modelId="{A195FF42-2863-4F02-B5E8-AB5A39FEF4F8}">
      <dgm:prSet/>
      <dgm:spPr/>
      <dgm:t>
        <a:bodyPr/>
        <a:lstStyle/>
        <a:p>
          <a:pPr>
            <a:defRPr cap="all"/>
          </a:pPr>
          <a:r>
            <a:rPr lang="en-GB" dirty="0"/>
            <a:t>Multiplication support cards for anyone who needs it?</a:t>
          </a:r>
          <a:endParaRPr lang="en-US" dirty="0"/>
        </a:p>
      </dgm:t>
    </dgm:pt>
    <dgm:pt modelId="{2C069C74-142B-4464-B37C-0DD7EB5861BD}" type="parTrans" cxnId="{933CD43F-699A-464B-9E1F-BE984CA5E31F}">
      <dgm:prSet/>
      <dgm:spPr/>
      <dgm:t>
        <a:bodyPr/>
        <a:lstStyle/>
        <a:p>
          <a:endParaRPr lang="en-US"/>
        </a:p>
      </dgm:t>
    </dgm:pt>
    <dgm:pt modelId="{FC3654FE-E77B-430B-8B13-620F7E7366A2}" type="sibTrans" cxnId="{933CD43F-699A-464B-9E1F-BE984CA5E31F}">
      <dgm:prSet/>
      <dgm:spPr/>
      <dgm:t>
        <a:bodyPr/>
        <a:lstStyle/>
        <a:p>
          <a:endParaRPr lang="en-US"/>
        </a:p>
      </dgm:t>
    </dgm:pt>
    <dgm:pt modelId="{4B04F052-3A25-4E90-9F13-BAF51B79E7EF}">
      <dgm:prSet/>
      <dgm:spPr/>
      <dgm:t>
        <a:bodyPr/>
        <a:lstStyle/>
        <a:p>
          <a:pPr>
            <a:defRPr cap="all"/>
          </a:pPr>
          <a:r>
            <a:rPr lang="en-GB" dirty="0"/>
            <a:t>Daily for </a:t>
          </a:r>
        </a:p>
        <a:p>
          <a:pPr>
            <a:defRPr cap="all"/>
          </a:pPr>
          <a:r>
            <a:rPr lang="en-GB" dirty="0"/>
            <a:t>2 weeks</a:t>
          </a:r>
          <a:endParaRPr lang="en-US" dirty="0"/>
        </a:p>
      </dgm:t>
    </dgm:pt>
    <dgm:pt modelId="{B30A95C2-5D67-4E23-8ED1-3D3889E33372}" type="parTrans" cxnId="{8E1B4D72-2E4C-42A0-88B1-C49F2AAEA478}">
      <dgm:prSet/>
      <dgm:spPr/>
      <dgm:t>
        <a:bodyPr/>
        <a:lstStyle/>
        <a:p>
          <a:endParaRPr lang="en-US"/>
        </a:p>
      </dgm:t>
    </dgm:pt>
    <dgm:pt modelId="{9CC924FA-34FB-4B43-ADA3-8479A512C1DE}" type="sibTrans" cxnId="{8E1B4D72-2E4C-42A0-88B1-C49F2AAEA478}">
      <dgm:prSet/>
      <dgm:spPr/>
      <dgm:t>
        <a:bodyPr/>
        <a:lstStyle/>
        <a:p>
          <a:endParaRPr lang="en-US"/>
        </a:p>
      </dgm:t>
    </dgm:pt>
    <dgm:pt modelId="{EB47999D-3AA1-47F2-9669-6B4FCCE3FEED}" type="pres">
      <dgm:prSet presAssocID="{8D5906F8-B8C5-488F-91EF-5F1FFADEB57F}" presName="root" presStyleCnt="0">
        <dgm:presLayoutVars>
          <dgm:dir/>
          <dgm:resizeHandles val="exact"/>
        </dgm:presLayoutVars>
      </dgm:prSet>
      <dgm:spPr/>
    </dgm:pt>
    <dgm:pt modelId="{33439C7C-8C8F-49B6-B077-5A98BF58C8FE}" type="pres">
      <dgm:prSet presAssocID="{1E9CCD39-BD70-47E4-8C13-F7344E8689A1}" presName="compNode" presStyleCnt="0"/>
      <dgm:spPr/>
    </dgm:pt>
    <dgm:pt modelId="{20D7890A-E388-4DC8-802D-5C9BF8B3D811}" type="pres">
      <dgm:prSet presAssocID="{1E9CCD39-BD70-47E4-8C13-F7344E8689A1}" presName="iconBgRect" presStyleLbl="bgShp" presStyleIdx="0" presStyleCnt="5"/>
      <dgm:spPr/>
    </dgm:pt>
    <dgm:pt modelId="{63890DE9-6388-4A8A-86FB-5D9632AE7B2D}" type="pres">
      <dgm:prSet presAssocID="{1E9CCD39-BD70-47E4-8C13-F7344E8689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BDA0ECD-A8A6-4379-8F9C-75C1467D9526}" type="pres">
      <dgm:prSet presAssocID="{1E9CCD39-BD70-47E4-8C13-F7344E8689A1}" presName="spaceRect" presStyleCnt="0"/>
      <dgm:spPr/>
    </dgm:pt>
    <dgm:pt modelId="{C442ACE5-90A4-4D24-82EE-766B3817359F}" type="pres">
      <dgm:prSet presAssocID="{1E9CCD39-BD70-47E4-8C13-F7344E8689A1}" presName="textRect" presStyleLbl="revTx" presStyleIdx="0" presStyleCnt="5">
        <dgm:presLayoutVars>
          <dgm:chMax val="1"/>
          <dgm:chPref val="1"/>
        </dgm:presLayoutVars>
      </dgm:prSet>
      <dgm:spPr/>
    </dgm:pt>
    <dgm:pt modelId="{C63C74BD-0389-44F3-A3FE-033666D4D8E6}" type="pres">
      <dgm:prSet presAssocID="{2B940C05-2824-447B-814A-AF09D7E99729}" presName="sibTrans" presStyleCnt="0"/>
      <dgm:spPr/>
    </dgm:pt>
    <dgm:pt modelId="{49DAE4C1-3605-4CD6-8A1D-B3D11D0E6DF8}" type="pres">
      <dgm:prSet presAssocID="{BAF0A77F-2BB1-4325-9D27-91E5CE5DFD72}" presName="compNode" presStyleCnt="0"/>
      <dgm:spPr/>
    </dgm:pt>
    <dgm:pt modelId="{CDEC6983-3434-4F88-BA0B-D4FC31BDC0E4}" type="pres">
      <dgm:prSet presAssocID="{BAF0A77F-2BB1-4325-9D27-91E5CE5DFD72}" presName="iconBgRect" presStyleLbl="bgShp" presStyleIdx="1" presStyleCnt="5"/>
      <dgm:spPr/>
    </dgm:pt>
    <dgm:pt modelId="{0FE9B33D-69AB-4AF4-BBA9-05179C5C1678}" type="pres">
      <dgm:prSet presAssocID="{BAF0A77F-2BB1-4325-9D27-91E5CE5DFD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 outline"/>
        </a:ext>
      </dgm:extLst>
    </dgm:pt>
    <dgm:pt modelId="{928C33D8-21A7-45B8-BA1C-2E8EF1198DEA}" type="pres">
      <dgm:prSet presAssocID="{BAF0A77F-2BB1-4325-9D27-91E5CE5DFD72}" presName="spaceRect" presStyleCnt="0"/>
      <dgm:spPr/>
    </dgm:pt>
    <dgm:pt modelId="{E1C28C47-4B1E-4739-8D19-E1C9F7CAEC11}" type="pres">
      <dgm:prSet presAssocID="{BAF0A77F-2BB1-4325-9D27-91E5CE5DFD72}" presName="textRect" presStyleLbl="revTx" presStyleIdx="1" presStyleCnt="5">
        <dgm:presLayoutVars>
          <dgm:chMax val="1"/>
          <dgm:chPref val="1"/>
        </dgm:presLayoutVars>
      </dgm:prSet>
      <dgm:spPr/>
    </dgm:pt>
    <dgm:pt modelId="{50E351F7-C4CC-4CAE-807C-BC25A36E0CBF}" type="pres">
      <dgm:prSet presAssocID="{80F7A648-0834-4CC0-AD17-D6FA750153B1}" presName="sibTrans" presStyleCnt="0"/>
      <dgm:spPr/>
    </dgm:pt>
    <dgm:pt modelId="{9E7DB2E1-8E68-4A0A-9B1A-8799F0180E93}" type="pres">
      <dgm:prSet presAssocID="{4DE9588C-FD31-42EF-8703-11E2912525A1}" presName="compNode" presStyleCnt="0"/>
      <dgm:spPr/>
    </dgm:pt>
    <dgm:pt modelId="{380204AB-D03D-4C44-81FA-9A4A57DADF6B}" type="pres">
      <dgm:prSet presAssocID="{4DE9588C-FD31-42EF-8703-11E2912525A1}" presName="iconBgRect" presStyleLbl="bgShp" presStyleIdx="2" presStyleCnt="5"/>
      <dgm:spPr/>
    </dgm:pt>
    <dgm:pt modelId="{64DB3044-AA0F-42D1-A682-6118DD39BB73}" type="pres">
      <dgm:prSet presAssocID="{4DE9588C-FD31-42EF-8703-11E2912525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 with solid fill"/>
        </a:ext>
      </dgm:extLst>
    </dgm:pt>
    <dgm:pt modelId="{361D6ED3-5D89-4225-A9BE-1C8ADEEDBEE3}" type="pres">
      <dgm:prSet presAssocID="{4DE9588C-FD31-42EF-8703-11E2912525A1}" presName="spaceRect" presStyleCnt="0"/>
      <dgm:spPr/>
    </dgm:pt>
    <dgm:pt modelId="{673ECD3A-FE81-4407-9290-E080BA3E5590}" type="pres">
      <dgm:prSet presAssocID="{4DE9588C-FD31-42EF-8703-11E2912525A1}" presName="textRect" presStyleLbl="revTx" presStyleIdx="2" presStyleCnt="5">
        <dgm:presLayoutVars>
          <dgm:chMax val="1"/>
          <dgm:chPref val="1"/>
        </dgm:presLayoutVars>
      </dgm:prSet>
      <dgm:spPr/>
    </dgm:pt>
    <dgm:pt modelId="{785AF907-6DAC-4FAA-B019-12FD7F28527A}" type="pres">
      <dgm:prSet presAssocID="{F923A0F7-5BD6-4D13-86B8-AE3C0A2F6583}" presName="sibTrans" presStyleCnt="0"/>
      <dgm:spPr/>
    </dgm:pt>
    <dgm:pt modelId="{596EBE81-E9B8-4D9C-8E0D-06FB25DB3D84}" type="pres">
      <dgm:prSet presAssocID="{A195FF42-2863-4F02-B5E8-AB5A39FEF4F8}" presName="compNode" presStyleCnt="0"/>
      <dgm:spPr/>
    </dgm:pt>
    <dgm:pt modelId="{3DFFF615-0344-4E76-A1B3-A27F365C0473}" type="pres">
      <dgm:prSet presAssocID="{A195FF42-2863-4F02-B5E8-AB5A39FEF4F8}" presName="iconBgRect" presStyleLbl="bgShp" presStyleIdx="3" presStyleCnt="5"/>
      <dgm:spPr/>
    </dgm:pt>
    <dgm:pt modelId="{7AD356A5-B7D8-42AE-83A4-2BCB3299DCD0}" type="pres">
      <dgm:prSet presAssocID="{A195FF42-2863-4F02-B5E8-AB5A39FEF4F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 with solid fill"/>
        </a:ext>
      </dgm:extLst>
    </dgm:pt>
    <dgm:pt modelId="{953C7DE7-2B9C-4081-A193-C23DA2C826E5}" type="pres">
      <dgm:prSet presAssocID="{A195FF42-2863-4F02-B5E8-AB5A39FEF4F8}" presName="spaceRect" presStyleCnt="0"/>
      <dgm:spPr/>
    </dgm:pt>
    <dgm:pt modelId="{EB31BE85-A3B4-4178-B41F-9967C9B31FF2}" type="pres">
      <dgm:prSet presAssocID="{A195FF42-2863-4F02-B5E8-AB5A39FEF4F8}" presName="textRect" presStyleLbl="revTx" presStyleIdx="3" presStyleCnt="5">
        <dgm:presLayoutVars>
          <dgm:chMax val="1"/>
          <dgm:chPref val="1"/>
        </dgm:presLayoutVars>
      </dgm:prSet>
      <dgm:spPr/>
    </dgm:pt>
    <dgm:pt modelId="{F54F51AE-24F2-4DC4-B8D8-B7FD71FFCF70}" type="pres">
      <dgm:prSet presAssocID="{FC3654FE-E77B-430B-8B13-620F7E7366A2}" presName="sibTrans" presStyleCnt="0"/>
      <dgm:spPr/>
    </dgm:pt>
    <dgm:pt modelId="{2CA24039-5253-4688-AEF8-291550C6FFD1}" type="pres">
      <dgm:prSet presAssocID="{4B04F052-3A25-4E90-9F13-BAF51B79E7EF}" presName="compNode" presStyleCnt="0"/>
      <dgm:spPr/>
    </dgm:pt>
    <dgm:pt modelId="{2F3B3BE2-A87A-48DC-99BA-D3D137C3E1DB}" type="pres">
      <dgm:prSet presAssocID="{4B04F052-3A25-4E90-9F13-BAF51B79E7EF}" presName="iconBgRect" presStyleLbl="bgShp" presStyleIdx="4" presStyleCnt="5"/>
      <dgm:spPr/>
    </dgm:pt>
    <dgm:pt modelId="{43C51DBE-D0C8-468B-9EF9-479774C09DEA}" type="pres">
      <dgm:prSet presAssocID="{4B04F052-3A25-4E90-9F13-BAF51B79E7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DA4EF9E0-0F62-48AA-86B6-31BA2F76955A}" type="pres">
      <dgm:prSet presAssocID="{4B04F052-3A25-4E90-9F13-BAF51B79E7EF}" presName="spaceRect" presStyleCnt="0"/>
      <dgm:spPr/>
    </dgm:pt>
    <dgm:pt modelId="{9F620A03-2EDE-424A-A4F0-536E7CB80CC2}" type="pres">
      <dgm:prSet presAssocID="{4B04F052-3A25-4E90-9F13-BAF51B79E7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7A0DE25-EFE4-41E2-9DCE-721D878AF13A}" srcId="{8D5906F8-B8C5-488F-91EF-5F1FFADEB57F}" destId="{BAF0A77F-2BB1-4325-9D27-91E5CE5DFD72}" srcOrd="1" destOrd="0" parTransId="{93E14D12-D8CC-4673-A887-3D70DC7DE056}" sibTransId="{80F7A648-0834-4CC0-AD17-D6FA750153B1}"/>
    <dgm:cxn modelId="{933CD43F-699A-464B-9E1F-BE984CA5E31F}" srcId="{8D5906F8-B8C5-488F-91EF-5F1FFADEB57F}" destId="{A195FF42-2863-4F02-B5E8-AB5A39FEF4F8}" srcOrd="3" destOrd="0" parTransId="{2C069C74-142B-4464-B37C-0DD7EB5861BD}" sibTransId="{FC3654FE-E77B-430B-8B13-620F7E7366A2}"/>
    <dgm:cxn modelId="{B40CEF6C-3C74-4E0E-A14B-947323723231}" type="presOf" srcId="{A195FF42-2863-4F02-B5E8-AB5A39FEF4F8}" destId="{EB31BE85-A3B4-4178-B41F-9967C9B31FF2}" srcOrd="0" destOrd="0" presId="urn:microsoft.com/office/officeart/2018/5/layout/IconCircleLabelList"/>
    <dgm:cxn modelId="{8DBE3D6E-E360-43BA-A246-B0AFE639F6D8}" type="presOf" srcId="{BAF0A77F-2BB1-4325-9D27-91E5CE5DFD72}" destId="{E1C28C47-4B1E-4739-8D19-E1C9F7CAEC11}" srcOrd="0" destOrd="0" presId="urn:microsoft.com/office/officeart/2018/5/layout/IconCircleLabelList"/>
    <dgm:cxn modelId="{8E1B4D72-2E4C-42A0-88B1-C49F2AAEA478}" srcId="{8D5906F8-B8C5-488F-91EF-5F1FFADEB57F}" destId="{4B04F052-3A25-4E90-9F13-BAF51B79E7EF}" srcOrd="4" destOrd="0" parTransId="{B30A95C2-5D67-4E23-8ED1-3D3889E33372}" sibTransId="{9CC924FA-34FB-4B43-ADA3-8479A512C1DE}"/>
    <dgm:cxn modelId="{9C0D7773-6CC6-4977-8D91-60E870F81B45}" type="presOf" srcId="{8D5906F8-B8C5-488F-91EF-5F1FFADEB57F}" destId="{EB47999D-3AA1-47F2-9669-6B4FCCE3FEED}" srcOrd="0" destOrd="0" presId="urn:microsoft.com/office/officeart/2018/5/layout/IconCircleLabelList"/>
    <dgm:cxn modelId="{70C47F82-884A-4705-931B-3923E0E769B4}" type="presOf" srcId="{4B04F052-3A25-4E90-9F13-BAF51B79E7EF}" destId="{9F620A03-2EDE-424A-A4F0-536E7CB80CC2}" srcOrd="0" destOrd="0" presId="urn:microsoft.com/office/officeart/2018/5/layout/IconCircleLabelList"/>
    <dgm:cxn modelId="{081AB392-11B3-4CBF-A5AE-0D95D76A907A}" type="presOf" srcId="{4DE9588C-FD31-42EF-8703-11E2912525A1}" destId="{673ECD3A-FE81-4407-9290-E080BA3E5590}" srcOrd="0" destOrd="0" presId="urn:microsoft.com/office/officeart/2018/5/layout/IconCircleLabelList"/>
    <dgm:cxn modelId="{91923DA9-E05D-42A1-A909-16009A39B738}" type="presOf" srcId="{1E9CCD39-BD70-47E4-8C13-F7344E8689A1}" destId="{C442ACE5-90A4-4D24-82EE-766B3817359F}" srcOrd="0" destOrd="0" presId="urn:microsoft.com/office/officeart/2018/5/layout/IconCircleLabelList"/>
    <dgm:cxn modelId="{FB3797DE-FA30-4192-AB86-729A2D0FD31E}" srcId="{8D5906F8-B8C5-488F-91EF-5F1FFADEB57F}" destId="{4DE9588C-FD31-42EF-8703-11E2912525A1}" srcOrd="2" destOrd="0" parTransId="{1F9C7E6B-A104-4767-8C62-22648ECFB723}" sibTransId="{F923A0F7-5BD6-4D13-86B8-AE3C0A2F6583}"/>
    <dgm:cxn modelId="{45596FE8-EEEA-4E0A-8234-38BB638EEE75}" srcId="{8D5906F8-B8C5-488F-91EF-5F1FFADEB57F}" destId="{1E9CCD39-BD70-47E4-8C13-F7344E8689A1}" srcOrd="0" destOrd="0" parTransId="{2DD3BC0F-84B0-45FF-AEF7-BE51BF602D2E}" sibTransId="{2B940C05-2824-447B-814A-AF09D7E99729}"/>
    <dgm:cxn modelId="{D9DB76AF-2EDF-44F9-98B8-D65B62EFD5F9}" type="presParOf" srcId="{EB47999D-3AA1-47F2-9669-6B4FCCE3FEED}" destId="{33439C7C-8C8F-49B6-B077-5A98BF58C8FE}" srcOrd="0" destOrd="0" presId="urn:microsoft.com/office/officeart/2018/5/layout/IconCircleLabelList"/>
    <dgm:cxn modelId="{B9AD7CD7-6199-43EC-8438-EB3F449A6096}" type="presParOf" srcId="{33439C7C-8C8F-49B6-B077-5A98BF58C8FE}" destId="{20D7890A-E388-4DC8-802D-5C9BF8B3D811}" srcOrd="0" destOrd="0" presId="urn:microsoft.com/office/officeart/2018/5/layout/IconCircleLabelList"/>
    <dgm:cxn modelId="{6A79FCE0-5E3D-4EDD-939B-99602A86DE0C}" type="presParOf" srcId="{33439C7C-8C8F-49B6-B077-5A98BF58C8FE}" destId="{63890DE9-6388-4A8A-86FB-5D9632AE7B2D}" srcOrd="1" destOrd="0" presId="urn:microsoft.com/office/officeart/2018/5/layout/IconCircleLabelList"/>
    <dgm:cxn modelId="{5847513C-CEF2-4081-9B84-C270B4651C66}" type="presParOf" srcId="{33439C7C-8C8F-49B6-B077-5A98BF58C8FE}" destId="{CBDA0ECD-A8A6-4379-8F9C-75C1467D9526}" srcOrd="2" destOrd="0" presId="urn:microsoft.com/office/officeart/2018/5/layout/IconCircleLabelList"/>
    <dgm:cxn modelId="{87FB1FFF-AEAA-44C8-A72A-8F37FA8415AD}" type="presParOf" srcId="{33439C7C-8C8F-49B6-B077-5A98BF58C8FE}" destId="{C442ACE5-90A4-4D24-82EE-766B3817359F}" srcOrd="3" destOrd="0" presId="urn:microsoft.com/office/officeart/2018/5/layout/IconCircleLabelList"/>
    <dgm:cxn modelId="{7B1B124D-B1CF-409C-BFE5-202D8FCCEDD3}" type="presParOf" srcId="{EB47999D-3AA1-47F2-9669-6B4FCCE3FEED}" destId="{C63C74BD-0389-44F3-A3FE-033666D4D8E6}" srcOrd="1" destOrd="0" presId="urn:microsoft.com/office/officeart/2018/5/layout/IconCircleLabelList"/>
    <dgm:cxn modelId="{908878AD-C390-4BF7-8160-7DDFDC98092F}" type="presParOf" srcId="{EB47999D-3AA1-47F2-9669-6B4FCCE3FEED}" destId="{49DAE4C1-3605-4CD6-8A1D-B3D11D0E6DF8}" srcOrd="2" destOrd="0" presId="urn:microsoft.com/office/officeart/2018/5/layout/IconCircleLabelList"/>
    <dgm:cxn modelId="{7D458BFD-8ED3-4A74-8ECF-01C1D7C3B64F}" type="presParOf" srcId="{49DAE4C1-3605-4CD6-8A1D-B3D11D0E6DF8}" destId="{CDEC6983-3434-4F88-BA0B-D4FC31BDC0E4}" srcOrd="0" destOrd="0" presId="urn:microsoft.com/office/officeart/2018/5/layout/IconCircleLabelList"/>
    <dgm:cxn modelId="{DE49AC0C-521C-43E2-93D3-7DDC1B312137}" type="presParOf" srcId="{49DAE4C1-3605-4CD6-8A1D-B3D11D0E6DF8}" destId="{0FE9B33D-69AB-4AF4-BBA9-05179C5C1678}" srcOrd="1" destOrd="0" presId="urn:microsoft.com/office/officeart/2018/5/layout/IconCircleLabelList"/>
    <dgm:cxn modelId="{D0E7745E-F2E5-4B0F-A8FC-2AAF4AFE5C62}" type="presParOf" srcId="{49DAE4C1-3605-4CD6-8A1D-B3D11D0E6DF8}" destId="{928C33D8-21A7-45B8-BA1C-2E8EF1198DEA}" srcOrd="2" destOrd="0" presId="urn:microsoft.com/office/officeart/2018/5/layout/IconCircleLabelList"/>
    <dgm:cxn modelId="{A2751EBB-368A-490D-AD00-B1C2BF1ADA61}" type="presParOf" srcId="{49DAE4C1-3605-4CD6-8A1D-B3D11D0E6DF8}" destId="{E1C28C47-4B1E-4739-8D19-E1C9F7CAEC11}" srcOrd="3" destOrd="0" presId="urn:microsoft.com/office/officeart/2018/5/layout/IconCircleLabelList"/>
    <dgm:cxn modelId="{D708AD1B-5191-4139-B982-8929F0DA06B1}" type="presParOf" srcId="{EB47999D-3AA1-47F2-9669-6B4FCCE3FEED}" destId="{50E351F7-C4CC-4CAE-807C-BC25A36E0CBF}" srcOrd="3" destOrd="0" presId="urn:microsoft.com/office/officeart/2018/5/layout/IconCircleLabelList"/>
    <dgm:cxn modelId="{B01EE083-0F08-4EE7-A9FB-40C6F216BA1D}" type="presParOf" srcId="{EB47999D-3AA1-47F2-9669-6B4FCCE3FEED}" destId="{9E7DB2E1-8E68-4A0A-9B1A-8799F0180E93}" srcOrd="4" destOrd="0" presId="urn:microsoft.com/office/officeart/2018/5/layout/IconCircleLabelList"/>
    <dgm:cxn modelId="{6FFC373C-1BC3-46B2-A229-F8D768E0DEAC}" type="presParOf" srcId="{9E7DB2E1-8E68-4A0A-9B1A-8799F0180E93}" destId="{380204AB-D03D-4C44-81FA-9A4A57DADF6B}" srcOrd="0" destOrd="0" presId="urn:microsoft.com/office/officeart/2018/5/layout/IconCircleLabelList"/>
    <dgm:cxn modelId="{CD5A8879-F423-4FBA-8044-ACE6A61C6B0D}" type="presParOf" srcId="{9E7DB2E1-8E68-4A0A-9B1A-8799F0180E93}" destId="{64DB3044-AA0F-42D1-A682-6118DD39BB73}" srcOrd="1" destOrd="0" presId="urn:microsoft.com/office/officeart/2018/5/layout/IconCircleLabelList"/>
    <dgm:cxn modelId="{6C470DA3-0BB0-409C-9FE8-9794C32CD05C}" type="presParOf" srcId="{9E7DB2E1-8E68-4A0A-9B1A-8799F0180E93}" destId="{361D6ED3-5D89-4225-A9BE-1C8ADEEDBEE3}" srcOrd="2" destOrd="0" presId="urn:microsoft.com/office/officeart/2018/5/layout/IconCircleLabelList"/>
    <dgm:cxn modelId="{AE26CC96-6064-49C2-993A-769645296556}" type="presParOf" srcId="{9E7DB2E1-8E68-4A0A-9B1A-8799F0180E93}" destId="{673ECD3A-FE81-4407-9290-E080BA3E5590}" srcOrd="3" destOrd="0" presId="urn:microsoft.com/office/officeart/2018/5/layout/IconCircleLabelList"/>
    <dgm:cxn modelId="{C88BF914-3643-4561-9FCE-A374BE3EA236}" type="presParOf" srcId="{EB47999D-3AA1-47F2-9669-6B4FCCE3FEED}" destId="{785AF907-6DAC-4FAA-B019-12FD7F28527A}" srcOrd="5" destOrd="0" presId="urn:microsoft.com/office/officeart/2018/5/layout/IconCircleLabelList"/>
    <dgm:cxn modelId="{AD242990-296E-4207-9CC5-855EEB7314AD}" type="presParOf" srcId="{EB47999D-3AA1-47F2-9669-6B4FCCE3FEED}" destId="{596EBE81-E9B8-4D9C-8E0D-06FB25DB3D84}" srcOrd="6" destOrd="0" presId="urn:microsoft.com/office/officeart/2018/5/layout/IconCircleLabelList"/>
    <dgm:cxn modelId="{C3CF933C-9C37-4784-A268-4853005CC50A}" type="presParOf" srcId="{596EBE81-E9B8-4D9C-8E0D-06FB25DB3D84}" destId="{3DFFF615-0344-4E76-A1B3-A27F365C0473}" srcOrd="0" destOrd="0" presId="urn:microsoft.com/office/officeart/2018/5/layout/IconCircleLabelList"/>
    <dgm:cxn modelId="{DE06E2EF-10DB-49A2-A8A6-A9B12344181F}" type="presParOf" srcId="{596EBE81-E9B8-4D9C-8E0D-06FB25DB3D84}" destId="{7AD356A5-B7D8-42AE-83A4-2BCB3299DCD0}" srcOrd="1" destOrd="0" presId="urn:microsoft.com/office/officeart/2018/5/layout/IconCircleLabelList"/>
    <dgm:cxn modelId="{DB80F4D7-ACEB-460A-A668-F87F346F72A9}" type="presParOf" srcId="{596EBE81-E9B8-4D9C-8E0D-06FB25DB3D84}" destId="{953C7DE7-2B9C-4081-A193-C23DA2C826E5}" srcOrd="2" destOrd="0" presId="urn:microsoft.com/office/officeart/2018/5/layout/IconCircleLabelList"/>
    <dgm:cxn modelId="{939FAF4C-5879-47A4-AACD-32D83BC17E6E}" type="presParOf" srcId="{596EBE81-E9B8-4D9C-8E0D-06FB25DB3D84}" destId="{EB31BE85-A3B4-4178-B41F-9967C9B31FF2}" srcOrd="3" destOrd="0" presId="urn:microsoft.com/office/officeart/2018/5/layout/IconCircleLabelList"/>
    <dgm:cxn modelId="{CF76421E-01EA-4B0B-89E0-4DBCBCA621F4}" type="presParOf" srcId="{EB47999D-3AA1-47F2-9669-6B4FCCE3FEED}" destId="{F54F51AE-24F2-4DC4-B8D8-B7FD71FFCF70}" srcOrd="7" destOrd="0" presId="urn:microsoft.com/office/officeart/2018/5/layout/IconCircleLabelList"/>
    <dgm:cxn modelId="{84AC061F-8E9A-4D9D-BFA9-1CE95956D1E0}" type="presParOf" srcId="{EB47999D-3AA1-47F2-9669-6B4FCCE3FEED}" destId="{2CA24039-5253-4688-AEF8-291550C6FFD1}" srcOrd="8" destOrd="0" presId="urn:microsoft.com/office/officeart/2018/5/layout/IconCircleLabelList"/>
    <dgm:cxn modelId="{34EFA619-0170-4BD1-A7E1-846642B2845B}" type="presParOf" srcId="{2CA24039-5253-4688-AEF8-291550C6FFD1}" destId="{2F3B3BE2-A87A-48DC-99BA-D3D137C3E1DB}" srcOrd="0" destOrd="0" presId="urn:microsoft.com/office/officeart/2018/5/layout/IconCircleLabelList"/>
    <dgm:cxn modelId="{F8E21AF2-B353-462F-83BC-23D59EC9FEBE}" type="presParOf" srcId="{2CA24039-5253-4688-AEF8-291550C6FFD1}" destId="{43C51DBE-D0C8-468B-9EF9-479774C09DEA}" srcOrd="1" destOrd="0" presId="urn:microsoft.com/office/officeart/2018/5/layout/IconCircleLabelList"/>
    <dgm:cxn modelId="{2C4F6FB3-D225-4901-8AFB-E97529975AE1}" type="presParOf" srcId="{2CA24039-5253-4688-AEF8-291550C6FFD1}" destId="{DA4EF9E0-0F62-48AA-86B6-31BA2F76955A}" srcOrd="2" destOrd="0" presId="urn:microsoft.com/office/officeart/2018/5/layout/IconCircleLabelList"/>
    <dgm:cxn modelId="{2136342E-0DD7-4A25-8AFA-63E4166ABDF0}" type="presParOf" srcId="{2CA24039-5253-4688-AEF8-291550C6FFD1}" destId="{9F620A03-2EDE-424A-A4F0-536E7CB80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7890A-E388-4DC8-802D-5C9BF8B3D811}">
      <dsp:nvSpPr>
        <dsp:cNvPr id="0" name=""/>
        <dsp:cNvSpPr/>
      </dsp:nvSpPr>
      <dsp:spPr>
        <a:xfrm>
          <a:off x="771693" y="8099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90DE9-6388-4A8A-86FB-5D9632AE7B2D}">
      <dsp:nvSpPr>
        <dsp:cNvPr id="0" name=""/>
        <dsp:cNvSpPr/>
      </dsp:nvSpPr>
      <dsp:spPr>
        <a:xfrm>
          <a:off x="100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2ACE5-90A4-4D24-82EE-766B3817359F}">
      <dsp:nvSpPr>
        <dsp:cNvPr id="0" name=""/>
        <dsp:cNvSpPr/>
      </dsp:nvSpPr>
      <dsp:spPr>
        <a:xfrm>
          <a:off x="42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Box with objects</a:t>
          </a:r>
          <a:endParaRPr lang="en-US" sz="1700" kern="1200" dirty="0"/>
        </a:p>
      </dsp:txBody>
      <dsp:txXfrm>
        <a:off x="420693" y="2249918"/>
        <a:ext cx="1800000" cy="720000"/>
      </dsp:txXfrm>
    </dsp:sp>
    <dsp:sp modelId="{CDEC6983-3434-4F88-BA0B-D4FC31BDC0E4}">
      <dsp:nvSpPr>
        <dsp:cNvPr id="0" name=""/>
        <dsp:cNvSpPr/>
      </dsp:nvSpPr>
      <dsp:spPr>
        <a:xfrm>
          <a:off x="2886693" y="80991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9B33D-69AB-4AF4-BBA9-05179C5C1678}">
      <dsp:nvSpPr>
        <dsp:cNvPr id="0" name=""/>
        <dsp:cNvSpPr/>
      </dsp:nvSpPr>
      <dsp:spPr>
        <a:xfrm>
          <a:off x="3120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28C47-4B1E-4739-8D19-E1C9F7CAEC11}">
      <dsp:nvSpPr>
        <dsp:cNvPr id="0" name=""/>
        <dsp:cNvSpPr/>
      </dsp:nvSpPr>
      <dsp:spPr>
        <a:xfrm>
          <a:off x="2535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1:1</a:t>
          </a:r>
          <a:endParaRPr lang="en-US" sz="1700" kern="1200" dirty="0"/>
        </a:p>
      </dsp:txBody>
      <dsp:txXfrm>
        <a:off x="2535693" y="2249918"/>
        <a:ext cx="1800000" cy="720000"/>
      </dsp:txXfrm>
    </dsp:sp>
    <dsp:sp modelId="{380204AB-D03D-4C44-81FA-9A4A57DADF6B}">
      <dsp:nvSpPr>
        <dsp:cNvPr id="0" name=""/>
        <dsp:cNvSpPr/>
      </dsp:nvSpPr>
      <dsp:spPr>
        <a:xfrm>
          <a:off x="5001693" y="80991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B3044-AA0F-42D1-A682-6118DD39BB73}">
      <dsp:nvSpPr>
        <dsp:cNvPr id="0" name=""/>
        <dsp:cNvSpPr/>
      </dsp:nvSpPr>
      <dsp:spPr>
        <a:xfrm>
          <a:off x="523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ECD3A-FE81-4407-9290-E080BA3E5590}">
      <dsp:nvSpPr>
        <dsp:cNvPr id="0" name=""/>
        <dsp:cNvSpPr/>
      </dsp:nvSpPr>
      <dsp:spPr>
        <a:xfrm>
          <a:off x="4650693" y="224508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Flexible timing</a:t>
          </a:r>
          <a:endParaRPr lang="en-US" sz="1700" kern="1200" dirty="0"/>
        </a:p>
      </dsp:txBody>
      <dsp:txXfrm>
        <a:off x="4650693" y="2245087"/>
        <a:ext cx="1800000" cy="720000"/>
      </dsp:txXfrm>
    </dsp:sp>
    <dsp:sp modelId="{3DFFF615-0344-4E76-A1B3-A27F365C0473}">
      <dsp:nvSpPr>
        <dsp:cNvPr id="0" name=""/>
        <dsp:cNvSpPr/>
      </dsp:nvSpPr>
      <dsp:spPr>
        <a:xfrm>
          <a:off x="7116694" y="80991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356A5-B7D8-42AE-83A4-2BCB3299DCD0}">
      <dsp:nvSpPr>
        <dsp:cNvPr id="0" name=""/>
        <dsp:cNvSpPr/>
      </dsp:nvSpPr>
      <dsp:spPr>
        <a:xfrm>
          <a:off x="7350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1BE85-A3B4-4178-B41F-9967C9B31FF2}">
      <dsp:nvSpPr>
        <dsp:cNvPr id="0" name=""/>
        <dsp:cNvSpPr/>
      </dsp:nvSpPr>
      <dsp:spPr>
        <a:xfrm>
          <a:off x="6765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700" kern="1200" dirty="0"/>
        </a:p>
      </dsp:txBody>
      <dsp:txXfrm>
        <a:off x="6765694" y="2249918"/>
        <a:ext cx="1800000" cy="720000"/>
      </dsp:txXfrm>
    </dsp:sp>
    <dsp:sp modelId="{2F3B3BE2-A87A-48DC-99BA-D3D137C3E1DB}">
      <dsp:nvSpPr>
        <dsp:cNvPr id="0" name=""/>
        <dsp:cNvSpPr/>
      </dsp:nvSpPr>
      <dsp:spPr>
        <a:xfrm>
          <a:off x="9231694" y="80991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51DBE-D0C8-468B-9EF9-479774C09DEA}">
      <dsp:nvSpPr>
        <dsp:cNvPr id="0" name=""/>
        <dsp:cNvSpPr/>
      </dsp:nvSpPr>
      <dsp:spPr>
        <a:xfrm>
          <a:off x="9465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0A03-2EDE-424A-A4F0-536E7CB80CC2}">
      <dsp:nvSpPr>
        <dsp:cNvPr id="0" name=""/>
        <dsp:cNvSpPr/>
      </dsp:nvSpPr>
      <dsp:spPr>
        <a:xfrm>
          <a:off x="8880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Checklist of activities for children</a:t>
          </a:r>
          <a:endParaRPr lang="en-US" sz="1700" kern="1200" dirty="0"/>
        </a:p>
      </dsp:txBody>
      <dsp:txXfrm>
        <a:off x="8880694" y="224991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7890A-E388-4DC8-802D-5C9BF8B3D811}">
      <dsp:nvSpPr>
        <dsp:cNvPr id="0" name=""/>
        <dsp:cNvSpPr/>
      </dsp:nvSpPr>
      <dsp:spPr>
        <a:xfrm>
          <a:off x="771693" y="8099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90DE9-6388-4A8A-86FB-5D9632AE7B2D}">
      <dsp:nvSpPr>
        <dsp:cNvPr id="0" name=""/>
        <dsp:cNvSpPr/>
      </dsp:nvSpPr>
      <dsp:spPr>
        <a:xfrm>
          <a:off x="100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2ACE5-90A4-4D24-82EE-766B3817359F}">
      <dsp:nvSpPr>
        <dsp:cNvPr id="0" name=""/>
        <dsp:cNvSpPr/>
      </dsp:nvSpPr>
      <dsp:spPr>
        <a:xfrm>
          <a:off x="42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Box full of objects</a:t>
          </a:r>
          <a:endParaRPr lang="en-US" sz="1700" kern="1200"/>
        </a:p>
      </dsp:txBody>
      <dsp:txXfrm>
        <a:off x="420693" y="2249918"/>
        <a:ext cx="1800000" cy="720000"/>
      </dsp:txXfrm>
    </dsp:sp>
    <dsp:sp modelId="{CDEC6983-3434-4F88-BA0B-D4FC31BDC0E4}">
      <dsp:nvSpPr>
        <dsp:cNvPr id="0" name=""/>
        <dsp:cNvSpPr/>
      </dsp:nvSpPr>
      <dsp:spPr>
        <a:xfrm>
          <a:off x="2886693" y="80991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9B33D-69AB-4AF4-BBA9-05179C5C1678}">
      <dsp:nvSpPr>
        <dsp:cNvPr id="0" name=""/>
        <dsp:cNvSpPr/>
      </dsp:nvSpPr>
      <dsp:spPr>
        <a:xfrm>
          <a:off x="3120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28C47-4B1E-4739-8D19-E1C9F7CAEC11}">
      <dsp:nvSpPr>
        <dsp:cNvPr id="0" name=""/>
        <dsp:cNvSpPr/>
      </dsp:nvSpPr>
      <dsp:spPr>
        <a:xfrm>
          <a:off x="2535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Group of 5</a:t>
          </a:r>
          <a:endParaRPr lang="en-US" sz="1700" kern="1200"/>
        </a:p>
      </dsp:txBody>
      <dsp:txXfrm>
        <a:off x="2535693" y="2249918"/>
        <a:ext cx="1800000" cy="720000"/>
      </dsp:txXfrm>
    </dsp:sp>
    <dsp:sp modelId="{380204AB-D03D-4C44-81FA-9A4A57DADF6B}">
      <dsp:nvSpPr>
        <dsp:cNvPr id="0" name=""/>
        <dsp:cNvSpPr/>
      </dsp:nvSpPr>
      <dsp:spPr>
        <a:xfrm>
          <a:off x="5001693" y="80991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B3044-AA0F-42D1-A682-6118DD39BB73}">
      <dsp:nvSpPr>
        <dsp:cNvPr id="0" name=""/>
        <dsp:cNvSpPr/>
      </dsp:nvSpPr>
      <dsp:spPr>
        <a:xfrm>
          <a:off x="523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ECD3A-FE81-4407-9290-E080BA3E5590}">
      <dsp:nvSpPr>
        <dsp:cNvPr id="0" name=""/>
        <dsp:cNvSpPr/>
      </dsp:nvSpPr>
      <dsp:spPr>
        <a:xfrm>
          <a:off x="465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Oracy focus – Speaking and listening</a:t>
          </a:r>
          <a:endParaRPr lang="en-US" sz="1700" kern="1200"/>
        </a:p>
      </dsp:txBody>
      <dsp:txXfrm>
        <a:off x="4650693" y="2249918"/>
        <a:ext cx="1800000" cy="720000"/>
      </dsp:txXfrm>
    </dsp:sp>
    <dsp:sp modelId="{3DFFF615-0344-4E76-A1B3-A27F365C0473}">
      <dsp:nvSpPr>
        <dsp:cNvPr id="0" name=""/>
        <dsp:cNvSpPr/>
      </dsp:nvSpPr>
      <dsp:spPr>
        <a:xfrm>
          <a:off x="7116694" y="80991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356A5-B7D8-42AE-83A4-2BCB3299DCD0}">
      <dsp:nvSpPr>
        <dsp:cNvPr id="0" name=""/>
        <dsp:cNvSpPr/>
      </dsp:nvSpPr>
      <dsp:spPr>
        <a:xfrm>
          <a:off x="7350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1BE85-A3B4-4178-B41F-9967C9B31FF2}">
      <dsp:nvSpPr>
        <dsp:cNvPr id="0" name=""/>
        <dsp:cNvSpPr/>
      </dsp:nvSpPr>
      <dsp:spPr>
        <a:xfrm>
          <a:off x="6765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EAL and ALN of speech</a:t>
          </a:r>
          <a:endParaRPr lang="en-US" sz="1700" kern="1200"/>
        </a:p>
      </dsp:txBody>
      <dsp:txXfrm>
        <a:off x="6765694" y="2249918"/>
        <a:ext cx="1800000" cy="720000"/>
      </dsp:txXfrm>
    </dsp:sp>
    <dsp:sp modelId="{2F3B3BE2-A87A-48DC-99BA-D3D137C3E1DB}">
      <dsp:nvSpPr>
        <dsp:cNvPr id="0" name=""/>
        <dsp:cNvSpPr/>
      </dsp:nvSpPr>
      <dsp:spPr>
        <a:xfrm>
          <a:off x="9231694" y="80991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51DBE-D0C8-468B-9EF9-479774C09DEA}">
      <dsp:nvSpPr>
        <dsp:cNvPr id="0" name=""/>
        <dsp:cNvSpPr/>
      </dsp:nvSpPr>
      <dsp:spPr>
        <a:xfrm>
          <a:off x="9465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0A03-2EDE-424A-A4F0-536E7CB80CC2}">
      <dsp:nvSpPr>
        <dsp:cNvPr id="0" name=""/>
        <dsp:cNvSpPr/>
      </dsp:nvSpPr>
      <dsp:spPr>
        <a:xfrm>
          <a:off x="8880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Weekly for 6-8 weeks</a:t>
          </a:r>
          <a:endParaRPr lang="en-US" sz="1700" kern="1200"/>
        </a:p>
      </dsp:txBody>
      <dsp:txXfrm>
        <a:off x="8880694" y="2249918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7890A-E388-4DC8-802D-5C9BF8B3D811}">
      <dsp:nvSpPr>
        <dsp:cNvPr id="0" name=""/>
        <dsp:cNvSpPr/>
      </dsp:nvSpPr>
      <dsp:spPr>
        <a:xfrm>
          <a:off x="771693" y="8099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90DE9-6388-4A8A-86FB-5D9632AE7B2D}">
      <dsp:nvSpPr>
        <dsp:cNvPr id="0" name=""/>
        <dsp:cNvSpPr/>
      </dsp:nvSpPr>
      <dsp:spPr>
        <a:xfrm>
          <a:off x="100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2ACE5-90A4-4D24-82EE-766B3817359F}">
      <dsp:nvSpPr>
        <dsp:cNvPr id="0" name=""/>
        <dsp:cNvSpPr/>
      </dsp:nvSpPr>
      <dsp:spPr>
        <a:xfrm>
          <a:off x="42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Screened for dyslexia or at risk</a:t>
          </a:r>
          <a:endParaRPr lang="en-US" sz="1700" kern="1200" dirty="0"/>
        </a:p>
      </dsp:txBody>
      <dsp:txXfrm>
        <a:off x="420693" y="2249918"/>
        <a:ext cx="1800000" cy="720000"/>
      </dsp:txXfrm>
    </dsp:sp>
    <dsp:sp modelId="{CDEC6983-3434-4F88-BA0B-D4FC31BDC0E4}">
      <dsp:nvSpPr>
        <dsp:cNvPr id="0" name=""/>
        <dsp:cNvSpPr/>
      </dsp:nvSpPr>
      <dsp:spPr>
        <a:xfrm>
          <a:off x="2886693" y="80991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9B33D-69AB-4AF4-BBA9-05179C5C1678}">
      <dsp:nvSpPr>
        <dsp:cNvPr id="0" name=""/>
        <dsp:cNvSpPr/>
      </dsp:nvSpPr>
      <dsp:spPr>
        <a:xfrm>
          <a:off x="3120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28C47-4B1E-4739-8D19-E1C9F7CAEC11}">
      <dsp:nvSpPr>
        <dsp:cNvPr id="0" name=""/>
        <dsp:cNvSpPr/>
      </dsp:nvSpPr>
      <dsp:spPr>
        <a:xfrm>
          <a:off x="2535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1:1</a:t>
          </a:r>
          <a:endParaRPr lang="en-US" sz="1700" kern="1200" dirty="0"/>
        </a:p>
      </dsp:txBody>
      <dsp:txXfrm>
        <a:off x="2535693" y="2249918"/>
        <a:ext cx="1800000" cy="720000"/>
      </dsp:txXfrm>
    </dsp:sp>
    <dsp:sp modelId="{380204AB-D03D-4C44-81FA-9A4A57DADF6B}">
      <dsp:nvSpPr>
        <dsp:cNvPr id="0" name=""/>
        <dsp:cNvSpPr/>
      </dsp:nvSpPr>
      <dsp:spPr>
        <a:xfrm>
          <a:off x="5001693" y="80991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B3044-AA0F-42D1-A682-6118DD39BB73}">
      <dsp:nvSpPr>
        <dsp:cNvPr id="0" name=""/>
        <dsp:cNvSpPr/>
      </dsp:nvSpPr>
      <dsp:spPr>
        <a:xfrm>
          <a:off x="523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ECD3A-FE81-4407-9290-E080BA3E5590}">
      <dsp:nvSpPr>
        <dsp:cNvPr id="0" name=""/>
        <dsp:cNvSpPr/>
      </dsp:nvSpPr>
      <dsp:spPr>
        <a:xfrm>
          <a:off x="465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repetition</a:t>
          </a:r>
          <a:endParaRPr lang="en-US" sz="1700" kern="1200" dirty="0"/>
        </a:p>
      </dsp:txBody>
      <dsp:txXfrm>
        <a:off x="4650693" y="2249918"/>
        <a:ext cx="1800000" cy="720000"/>
      </dsp:txXfrm>
    </dsp:sp>
    <dsp:sp modelId="{3DFFF615-0344-4E76-A1B3-A27F365C0473}">
      <dsp:nvSpPr>
        <dsp:cNvPr id="0" name=""/>
        <dsp:cNvSpPr/>
      </dsp:nvSpPr>
      <dsp:spPr>
        <a:xfrm>
          <a:off x="7116694" y="80991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356A5-B7D8-42AE-83A4-2BCB3299DCD0}">
      <dsp:nvSpPr>
        <dsp:cNvPr id="0" name=""/>
        <dsp:cNvSpPr/>
      </dsp:nvSpPr>
      <dsp:spPr>
        <a:xfrm>
          <a:off x="7350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1BE85-A3B4-4178-B41F-9967C9B31FF2}">
      <dsp:nvSpPr>
        <dsp:cNvPr id="0" name=""/>
        <dsp:cNvSpPr/>
      </dsp:nvSpPr>
      <dsp:spPr>
        <a:xfrm>
          <a:off x="6765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Letter focus</a:t>
          </a:r>
          <a:endParaRPr lang="en-US" sz="1700" kern="1200" dirty="0"/>
        </a:p>
      </dsp:txBody>
      <dsp:txXfrm>
        <a:off x="6765694" y="2249918"/>
        <a:ext cx="1800000" cy="720000"/>
      </dsp:txXfrm>
    </dsp:sp>
    <dsp:sp modelId="{2F3B3BE2-A87A-48DC-99BA-D3D137C3E1DB}">
      <dsp:nvSpPr>
        <dsp:cNvPr id="0" name=""/>
        <dsp:cNvSpPr/>
      </dsp:nvSpPr>
      <dsp:spPr>
        <a:xfrm>
          <a:off x="9231694" y="80991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51DBE-D0C8-468B-9EF9-479774C09DEA}">
      <dsp:nvSpPr>
        <dsp:cNvPr id="0" name=""/>
        <dsp:cNvSpPr/>
      </dsp:nvSpPr>
      <dsp:spPr>
        <a:xfrm>
          <a:off x="9465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0A03-2EDE-424A-A4F0-536E7CB80CC2}">
      <dsp:nvSpPr>
        <dsp:cNvPr id="0" name=""/>
        <dsp:cNvSpPr/>
      </dsp:nvSpPr>
      <dsp:spPr>
        <a:xfrm>
          <a:off x="8880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Daily</a:t>
          </a:r>
          <a:endParaRPr lang="en-US" sz="1700" kern="1200" dirty="0"/>
        </a:p>
      </dsp:txBody>
      <dsp:txXfrm>
        <a:off x="8880694" y="2249918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7890A-E388-4DC8-802D-5C9BF8B3D811}">
      <dsp:nvSpPr>
        <dsp:cNvPr id="0" name=""/>
        <dsp:cNvSpPr/>
      </dsp:nvSpPr>
      <dsp:spPr>
        <a:xfrm>
          <a:off x="771693" y="8099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90DE9-6388-4A8A-86FB-5D9632AE7B2D}">
      <dsp:nvSpPr>
        <dsp:cNvPr id="0" name=""/>
        <dsp:cNvSpPr/>
      </dsp:nvSpPr>
      <dsp:spPr>
        <a:xfrm>
          <a:off x="100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42ACE5-90A4-4D24-82EE-766B3817359F}">
      <dsp:nvSpPr>
        <dsp:cNvPr id="0" name=""/>
        <dsp:cNvSpPr/>
      </dsp:nvSpPr>
      <dsp:spPr>
        <a:xfrm>
          <a:off x="42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Cards with sums / answers</a:t>
          </a:r>
          <a:endParaRPr lang="en-US" sz="1200" kern="1200" dirty="0"/>
        </a:p>
      </dsp:txBody>
      <dsp:txXfrm>
        <a:off x="420693" y="2249918"/>
        <a:ext cx="1800000" cy="720000"/>
      </dsp:txXfrm>
    </dsp:sp>
    <dsp:sp modelId="{CDEC6983-3434-4F88-BA0B-D4FC31BDC0E4}">
      <dsp:nvSpPr>
        <dsp:cNvPr id="0" name=""/>
        <dsp:cNvSpPr/>
      </dsp:nvSpPr>
      <dsp:spPr>
        <a:xfrm>
          <a:off x="2886693" y="80991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9B33D-69AB-4AF4-BBA9-05179C5C1678}">
      <dsp:nvSpPr>
        <dsp:cNvPr id="0" name=""/>
        <dsp:cNvSpPr/>
      </dsp:nvSpPr>
      <dsp:spPr>
        <a:xfrm>
          <a:off x="3120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28C47-4B1E-4739-8D19-E1C9F7CAEC11}">
      <dsp:nvSpPr>
        <dsp:cNvPr id="0" name=""/>
        <dsp:cNvSpPr/>
      </dsp:nvSpPr>
      <dsp:spPr>
        <a:xfrm>
          <a:off x="2535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Group of 4</a:t>
          </a:r>
          <a:endParaRPr lang="en-US" sz="1200" kern="1200" dirty="0"/>
        </a:p>
      </dsp:txBody>
      <dsp:txXfrm>
        <a:off x="2535693" y="2249918"/>
        <a:ext cx="1800000" cy="720000"/>
      </dsp:txXfrm>
    </dsp:sp>
    <dsp:sp modelId="{380204AB-D03D-4C44-81FA-9A4A57DADF6B}">
      <dsp:nvSpPr>
        <dsp:cNvPr id="0" name=""/>
        <dsp:cNvSpPr/>
      </dsp:nvSpPr>
      <dsp:spPr>
        <a:xfrm>
          <a:off x="5001693" y="80991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B3044-AA0F-42D1-A682-6118DD39BB73}">
      <dsp:nvSpPr>
        <dsp:cNvPr id="0" name=""/>
        <dsp:cNvSpPr/>
      </dsp:nvSpPr>
      <dsp:spPr>
        <a:xfrm>
          <a:off x="5235693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ECD3A-FE81-4407-9290-E080BA3E5590}">
      <dsp:nvSpPr>
        <dsp:cNvPr id="0" name=""/>
        <dsp:cNvSpPr/>
      </dsp:nvSpPr>
      <dsp:spPr>
        <a:xfrm>
          <a:off x="465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Correct mistakes</a:t>
          </a:r>
          <a:endParaRPr lang="en-US" sz="1200" kern="1200" dirty="0"/>
        </a:p>
      </dsp:txBody>
      <dsp:txXfrm>
        <a:off x="4650693" y="2249918"/>
        <a:ext cx="1800000" cy="720000"/>
      </dsp:txXfrm>
    </dsp:sp>
    <dsp:sp modelId="{3DFFF615-0344-4E76-A1B3-A27F365C0473}">
      <dsp:nvSpPr>
        <dsp:cNvPr id="0" name=""/>
        <dsp:cNvSpPr/>
      </dsp:nvSpPr>
      <dsp:spPr>
        <a:xfrm>
          <a:off x="7116694" y="80991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356A5-B7D8-42AE-83A4-2BCB3299DCD0}">
      <dsp:nvSpPr>
        <dsp:cNvPr id="0" name=""/>
        <dsp:cNvSpPr/>
      </dsp:nvSpPr>
      <dsp:spPr>
        <a:xfrm>
          <a:off x="7350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1BE85-A3B4-4178-B41F-9967C9B31FF2}">
      <dsp:nvSpPr>
        <dsp:cNvPr id="0" name=""/>
        <dsp:cNvSpPr/>
      </dsp:nvSpPr>
      <dsp:spPr>
        <a:xfrm>
          <a:off x="6765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Multiplication support cards for anyone who needs it?</a:t>
          </a:r>
          <a:endParaRPr lang="en-US" sz="1200" kern="1200" dirty="0"/>
        </a:p>
      </dsp:txBody>
      <dsp:txXfrm>
        <a:off x="6765694" y="2249918"/>
        <a:ext cx="1800000" cy="720000"/>
      </dsp:txXfrm>
    </dsp:sp>
    <dsp:sp modelId="{2F3B3BE2-A87A-48DC-99BA-D3D137C3E1DB}">
      <dsp:nvSpPr>
        <dsp:cNvPr id="0" name=""/>
        <dsp:cNvSpPr/>
      </dsp:nvSpPr>
      <dsp:spPr>
        <a:xfrm>
          <a:off x="9231694" y="80991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51DBE-D0C8-468B-9EF9-479774C09DEA}">
      <dsp:nvSpPr>
        <dsp:cNvPr id="0" name=""/>
        <dsp:cNvSpPr/>
      </dsp:nvSpPr>
      <dsp:spPr>
        <a:xfrm>
          <a:off x="9465694" y="104391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0A03-2EDE-424A-A4F0-536E7CB80CC2}">
      <dsp:nvSpPr>
        <dsp:cNvPr id="0" name=""/>
        <dsp:cNvSpPr/>
      </dsp:nvSpPr>
      <dsp:spPr>
        <a:xfrm>
          <a:off x="8880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Daily for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2 weeks</a:t>
          </a:r>
          <a:endParaRPr lang="en-US" sz="1200" kern="1200" dirty="0"/>
        </a:p>
      </dsp:txBody>
      <dsp:txXfrm>
        <a:off x="8880694" y="2249918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450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61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34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304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23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550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484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693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022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827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692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1/31/2023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364468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ww.youtube.com/watch?v=a2WLZRzq6KY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://www.slc.cambridgeshire.nhs.uk/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toe-by-toe.co.uk/how-does-toe-by-toe-work/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www.nessy.com/en-gb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hyperlink" Target="https://www.youtube.com/watch?v=iT5SSL45HU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3A3E5-BA55-3E74-490A-4BFE849291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654" y="523663"/>
            <a:ext cx="6057144" cy="4792050"/>
          </a:xfrm>
        </p:spPr>
        <p:txBody>
          <a:bodyPr anchor="t">
            <a:normAutofit/>
          </a:bodyPr>
          <a:lstStyle/>
          <a:p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Interventions  at </a:t>
            </a:r>
            <a:b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8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St Thomas Bridging 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A40147-3282-7208-602E-1D248B1CC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4" y="5516562"/>
            <a:ext cx="4500562" cy="796311"/>
          </a:xfrm>
        </p:spPr>
        <p:txBody>
          <a:bodyPr anchor="b">
            <a:normAutofit fontScale="55000" lnSpcReduction="20000"/>
          </a:bodyPr>
          <a:lstStyle/>
          <a:p>
            <a:r>
              <a:rPr lang="en-GB" dirty="0"/>
              <a:t>Laura Emanuel</a:t>
            </a:r>
          </a:p>
          <a:p>
            <a:r>
              <a:rPr lang="en-GB" dirty="0"/>
              <a:t>Laura.Emanuel@uwtsd.ac.uk</a:t>
            </a:r>
          </a:p>
          <a:p>
            <a:r>
              <a:rPr lang="en-GB" dirty="0"/>
              <a:t>31/1/23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A527639-CA9D-42EE-1D8C-469E1988E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06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624333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E2FFA-6909-DCBB-873D-381B06FB6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974650"/>
          </a:xfrm>
        </p:spPr>
        <p:txBody>
          <a:bodyPr/>
          <a:lstStyle/>
          <a:p>
            <a:r>
              <a:rPr lang="en-GB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Croeso</a:t>
            </a: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D53E1-A16E-A436-3C3E-B613453D6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511" y="1514649"/>
            <a:ext cx="11101136" cy="4987127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During the bridging day at St Thomas Community Primary School some interventions were observed.</a:t>
            </a:r>
          </a:p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Please view the slides for a brief overview of the activities, intention, criteria, group size etc.</a:t>
            </a:r>
          </a:p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These are interventions set by the school and their views and processes. They may have been adapted to the schools needs and differ to other interventions you are aware of.</a:t>
            </a:r>
          </a:p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aim of this is to give an overview of the interventions shared, not including Lego Therapy as this has been covered in lectures also. </a:t>
            </a:r>
          </a:p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Please research further to support your understanding.</a:t>
            </a:r>
          </a:p>
          <a:p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If you require this supplementary PowerPoint in Welsh, please let me know.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Diolch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2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fawr</a:t>
            </a:r>
            <a:r>
              <a:rPr lang="en-GB" sz="2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2249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B401B-9FCC-F957-74EE-482ACD4F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13" y="0"/>
            <a:ext cx="11711838" cy="18095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Attention Box – Focus intervention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3091E-60A4-5BBC-2F94-C8D0B9DA3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218984"/>
              </p:ext>
            </p:extLst>
          </p:nvPr>
        </p:nvGraphicFramePr>
        <p:xfrm>
          <a:off x="545306" y="0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F821FF29-9D08-6D71-9EF1-56D6E3A9412D}"/>
              </a:ext>
            </a:extLst>
          </p:cNvPr>
          <p:cNvSpPr txBox="1">
            <a:spLocks/>
          </p:cNvSpPr>
          <p:nvPr/>
        </p:nvSpPr>
        <p:spPr>
          <a:xfrm>
            <a:off x="187516" y="3293358"/>
            <a:ext cx="11101135" cy="342159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11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It’s all about attention and focus, building focus over time:</a:t>
            </a:r>
          </a:p>
          <a:p>
            <a:r>
              <a:rPr lang="en-GB" sz="11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	E.g. 1 item for 30 seconds to 5 items for 1 minute each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144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11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Differentiate timing to adapt to child – aiming for success.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11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11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Good activity for all children, teacher to be fun and fully engaging, building relationships too.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11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11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YouTube clip with similar principle: </a:t>
            </a: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EB216EA-294C-501A-34EB-96147A014A97}"/>
              </a:ext>
            </a:extLst>
          </p:cNvPr>
          <p:cNvGrpSpPr/>
          <p:nvPr/>
        </p:nvGrpSpPr>
        <p:grpSpPr>
          <a:xfrm>
            <a:off x="6699430" y="2126625"/>
            <a:ext cx="2332933" cy="1662375"/>
            <a:chOff x="4650693" y="1302712"/>
            <a:chExt cx="2332933" cy="1662375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B53A6E1-AC0C-96C1-822C-AA77DF5C23C0}"/>
                </a:ext>
              </a:extLst>
            </p:cNvPr>
            <p:cNvSpPr/>
            <p:nvPr/>
          </p:nvSpPr>
          <p:spPr>
            <a:xfrm>
              <a:off x="4650693" y="2245087"/>
              <a:ext cx="1800000" cy="7200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17DC473-F250-527C-BFA9-B215C8E1D8F0}"/>
                </a:ext>
              </a:extLst>
            </p:cNvPr>
            <p:cNvSpPr txBox="1"/>
            <p:nvPr/>
          </p:nvSpPr>
          <p:spPr>
            <a:xfrm>
              <a:off x="5183626" y="1302712"/>
              <a:ext cx="1800000" cy="720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100" kern="1200" dirty="0"/>
                <a:t>All children participate</a:t>
              </a:r>
              <a:endParaRPr lang="en-US" sz="2100" kern="1200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3A41980-82AC-4A7A-5D10-F8C0A87F393B}"/>
              </a:ext>
            </a:extLst>
          </p:cNvPr>
          <p:cNvSpPr txBox="1"/>
          <p:nvPr/>
        </p:nvSpPr>
        <p:spPr>
          <a:xfrm>
            <a:off x="6435018" y="5723599"/>
            <a:ext cx="51946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Supporting children with Autism - Attention Autism – Stage 1, Bucket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853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B401B-9FCC-F957-74EE-482ACD4F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" y="0"/>
            <a:ext cx="11814019" cy="18095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Talk Boxes – Language intervention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3091E-60A4-5BBC-2F94-C8D0B9DA3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180420"/>
              </p:ext>
            </p:extLst>
          </p:nvPr>
        </p:nvGraphicFramePr>
        <p:xfrm>
          <a:off x="264016" y="84147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F821FF29-9D08-6D71-9EF1-56D6E3A9412D}"/>
              </a:ext>
            </a:extLst>
          </p:cNvPr>
          <p:cNvSpPr txBox="1">
            <a:spLocks/>
          </p:cNvSpPr>
          <p:nvPr/>
        </p:nvSpPr>
        <p:spPr>
          <a:xfrm>
            <a:off x="456787" y="3573394"/>
            <a:ext cx="11101135" cy="26983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Must include a role model or two!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Minimal teacher input, maybe to just scaffold the sentence/question patterns.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Good website for Speech and Language including Talk Boxes: </a:t>
            </a:r>
            <a:r>
              <a:rPr lang="en-GB" dirty="0">
                <a:solidFill>
                  <a:srgbClr val="6D78B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www.slc.cambridgeshire.nhs.uk</a:t>
            </a: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479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B401B-9FCC-F957-74EE-482ACD4F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64" y="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Toe by Toe – Dyslexia intervention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3091E-60A4-5BBC-2F94-C8D0B9DA3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027751"/>
              </p:ext>
            </p:extLst>
          </p:nvPr>
        </p:nvGraphicFramePr>
        <p:xfrm>
          <a:off x="353773" y="101537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F821FF29-9D08-6D71-9EF1-56D6E3A9412D}"/>
              </a:ext>
            </a:extLst>
          </p:cNvPr>
          <p:cNvSpPr txBox="1">
            <a:spLocks/>
          </p:cNvSpPr>
          <p:nvPr/>
        </p:nvSpPr>
        <p:spPr>
          <a:xfrm>
            <a:off x="473617" y="3236805"/>
            <a:ext cx="11101135" cy="351965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Specific intervention – Targeted pupils </a:t>
            </a:r>
          </a:p>
          <a:p>
            <a:endParaRPr lang="en-GB" sz="9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Repetition of letters and sounds daily</a:t>
            </a:r>
          </a:p>
          <a:p>
            <a:endParaRPr lang="en-GB" sz="9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Another great website for dyslexia understanding: </a:t>
            </a:r>
            <a:r>
              <a:rPr lang="en-GB" sz="9600" dirty="0">
                <a:hlinkClick r:id="rId7"/>
              </a:rPr>
              <a:t>Literacy support for dyslexia that follows the Science of Reading | </a:t>
            </a:r>
            <a:r>
              <a:rPr lang="en-GB" sz="9600" dirty="0" err="1">
                <a:hlinkClick r:id="rId7"/>
              </a:rPr>
              <a:t>Nessy</a:t>
            </a:r>
            <a:endParaRPr lang="en-GB" sz="9600" dirty="0"/>
          </a:p>
          <a:p>
            <a:endParaRPr lang="en-GB" sz="9600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The website giving history and theory of Toe by Toe: </a:t>
            </a:r>
            <a:r>
              <a:rPr lang="en-GB" sz="9600" dirty="0">
                <a:hlinkClick r:id="rId8"/>
              </a:rPr>
              <a:t>How Does Toe By Toe Work? - Toe By Toe (toe-by-toe.co.uk)</a:t>
            </a:r>
            <a:endParaRPr lang="en-GB" sz="9600" dirty="0"/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9600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YouTube clip see it in action: </a:t>
            </a:r>
            <a:r>
              <a:rPr lang="en-GB" sz="9600" dirty="0">
                <a:hlinkClick r:id="rId9"/>
              </a:rPr>
              <a:t>Toe By Toe How To Videos 3 - A Typical Lesson – YouTube</a:t>
            </a:r>
            <a:endParaRPr lang="en-GB" sz="9600" dirty="0"/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9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96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44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B401B-9FCC-F957-74EE-482ACD4F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8788" y="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Number Splats and Bingo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3091E-60A4-5BBC-2F94-C8D0B9DA3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730795"/>
              </p:ext>
            </p:extLst>
          </p:nvPr>
        </p:nvGraphicFramePr>
        <p:xfrm>
          <a:off x="95721" y="156344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F821FF29-9D08-6D71-9EF1-56D6E3A9412D}"/>
              </a:ext>
            </a:extLst>
          </p:cNvPr>
          <p:cNvSpPr txBox="1">
            <a:spLocks/>
          </p:cNvSpPr>
          <p:nvPr/>
        </p:nvSpPr>
        <p:spPr>
          <a:xfrm>
            <a:off x="294102" y="3239000"/>
            <a:ext cx="11101135" cy="33469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Must know a starting point for who you are including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Do some need further support? Perhaps a card or physical prompt to refer to during intervention?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Children must learn maths with CVA process: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Concrete – begin with physical objects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Visual – the use of drawings or simple symbols to represent number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Abstract – the use of digits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580034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LightSeedRightStep">
      <a:dk1>
        <a:srgbClr val="000000"/>
      </a:dk1>
      <a:lt1>
        <a:srgbClr val="FFFFFF"/>
      </a:lt1>
      <a:dk2>
        <a:srgbClr val="2C301B"/>
      </a:dk2>
      <a:lt2>
        <a:srgbClr val="F0F1F3"/>
      </a:lt2>
      <a:accent1>
        <a:srgbClr val="A8A17F"/>
      </a:accent1>
      <a:accent2>
        <a:srgbClr val="99A772"/>
      </a:accent2>
      <a:accent3>
        <a:srgbClr val="8DA980"/>
      </a:accent3>
      <a:accent4>
        <a:srgbClr val="76AD7B"/>
      </a:accent4>
      <a:accent5>
        <a:srgbClr val="81AA96"/>
      </a:accent5>
      <a:accent6>
        <a:srgbClr val="74A9A5"/>
      </a:accent6>
      <a:hlink>
        <a:srgbClr val="6D78B0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10" ma:contentTypeDescription="Create a new document." ma:contentTypeScope="" ma:versionID="f6f889dc1125c55f605450b331a28cbd">
  <xsd:schema xmlns:xsd="http://www.w3.org/2001/XMLSchema" xmlns:xs="http://www.w3.org/2001/XMLSchema" xmlns:p="http://schemas.microsoft.com/office/2006/metadata/properties" xmlns:ns2="7b371449-43eb-435e-a0a2-287b0bfa5005" xmlns:ns3="c608ca5d-542f-47b8-b6cb-a5985d253332" targetNamespace="http://schemas.microsoft.com/office/2006/metadata/properties" ma:root="true" ma:fieldsID="3df3480491db438017c7de4ef3cb441a" ns2:_="" ns3:_="">
    <xsd:import namespace="7b371449-43eb-435e-a0a2-287b0bfa5005"/>
    <xsd:import namespace="c608ca5d-542f-47b8-b6cb-a5985d2533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8ca5d-542f-47b8-b6cb-a5985d25333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9b00237b-5c0a-42b2-8d6c-1b30480616a0}" ma:internalName="TaxCatchAll" ma:showField="CatchAllData" ma:web="c608ca5d-542f-47b8-b6cb-a5985d2533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608ca5d-542f-47b8-b6cb-a5985d253332" xsi:nil="true"/>
    <lcf76f155ced4ddcb4097134ff3c332f xmlns="7b371449-43eb-435e-a0a2-287b0bfa5005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0BCFFD0-4A41-4542-8D46-B56848D952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2DD36B-218A-4883-BCDB-B68426704B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7C1066-49A2-42E4-9F54-F6DC7AC20A41}">
  <ds:schemaRefs>
    <ds:schemaRef ds:uri="http://www.w3.org/XML/1998/namespace"/>
    <ds:schemaRef ds:uri="http://schemas.microsoft.com/office/2006/documentManagement/types"/>
    <ds:schemaRef ds:uri="7b371449-43eb-435e-a0a2-287b0bfa5005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c608ca5d-542f-47b8-b6cb-a5985d253332"/>
    <ds:schemaRef ds:uri="http://schemas.microsoft.com/office/2006/metadata/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6417</TotalTime>
  <Words>489</Words>
  <Application>Microsoft Office PowerPoint</Application>
  <PresentationFormat>Widescreen</PresentationFormat>
  <Paragraphs>70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Avenir Next LT Pro</vt:lpstr>
      <vt:lpstr>Bell MT</vt:lpstr>
      <vt:lpstr>Dreaming Outloud Pro</vt:lpstr>
      <vt:lpstr>GlowVTI</vt:lpstr>
      <vt:lpstr>Interventions  at  St Thomas Bridging test</vt:lpstr>
      <vt:lpstr>Croeso</vt:lpstr>
      <vt:lpstr>Attention Box – Focus intervention</vt:lpstr>
      <vt:lpstr>Talk Boxes – Language intervention </vt:lpstr>
      <vt:lpstr>Toe by Toe – Dyslexia intervention</vt:lpstr>
      <vt:lpstr> Number Splats and Bingo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Interventions  at  St Thomas Bridging test</dc:title>
  <dc:creator>Laura Emanuel</dc:creator>
  <cp:lastModifiedBy>Laura Emanuel</cp:lastModifiedBy>
  <cp:revision>1</cp:revision>
  <dcterms:created xsi:type="dcterms:W3CDTF">2023-01-26T11:40:30Z</dcterms:created>
  <dcterms:modified xsi:type="dcterms:W3CDTF">2023-01-31T18:28:09Z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  <property fmtid="{D5CDD505-2E9C-101B-9397-08002B2CF9AE}" pid="3" name="MediaServiceImageTags">
    <vt:lpwstr/>
  </property>
</Properties>
</file>