
<file path=[Content_Types].xml><?xml version="1.0" encoding="utf-8"?>
<Types xmlns="http://schemas.openxmlformats.org/package/2006/content-types">
  <Default Extension="fntdata" ContentType="application/x-fontdata"/>
  <Default Extension="heic" ContentType="image/heic"/>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5" r:id="rId4"/>
  </p:sldMasterIdLst>
  <p:notesMasterIdLst>
    <p:notesMasterId r:id="rId18"/>
  </p:notesMasterIdLst>
  <p:sldIdLst>
    <p:sldId id="256" r:id="rId5"/>
    <p:sldId id="257" r:id="rId6"/>
    <p:sldId id="258" r:id="rId7"/>
    <p:sldId id="259" r:id="rId8"/>
    <p:sldId id="260" r:id="rId9"/>
    <p:sldId id="261" r:id="rId10"/>
    <p:sldId id="262" r:id="rId11"/>
    <p:sldId id="263" r:id="rId12"/>
    <p:sldId id="264" r:id="rId13"/>
    <p:sldId id="265" r:id="rId14"/>
    <p:sldId id="268" r:id="rId15"/>
    <p:sldId id="266" r:id="rId16"/>
    <p:sldId id="267" r:id="rId17"/>
  </p:sldIdLst>
  <p:sldSz cx="12192000" cy="6858000"/>
  <p:notesSz cx="6858000" cy="9144000"/>
  <p:embeddedFontLst>
    <p:embeddedFont>
      <p:font typeface="Century Gothic" panose="020B0604020202020204" charset="0"/>
      <p:regular r:id="rId19"/>
      <p:bold r:id="rId20"/>
      <p:italic r:id="rId21"/>
      <p:bold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font" Target="fonts/font3.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2.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5" name="Google Shape;145;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2" name="Google Shape;152;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8" name="Google Shape;15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7" name="Google Shape;167;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3" name="Google Shape;173;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04417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9" name="Google Shape;179;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77e051625545f42e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77e051625545f42e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1" name="Google Shape;191;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77e051625545f42e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77e051625545f42e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3" name="Google Shape;213;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p2"/>
          <p:cNvSpPr txBox="1">
            <a:spLocks noGrp="1"/>
          </p:cNvSpPr>
          <p:nvPr>
            <p:ph type="ctrTitle"/>
          </p:nvPr>
        </p:nvSpPr>
        <p:spPr>
          <a:xfrm>
            <a:off x="1154955" y="1447800"/>
            <a:ext cx="8825658" cy="332958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7200"/>
              <a:buFont typeface="Century Gothic"/>
              <a:buNone/>
              <a:defRPr sz="7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
          <p:cNvSpPr txBox="1">
            <a:spLocks noGrp="1"/>
          </p:cNvSpPr>
          <p:nvPr>
            <p:ph type="subTitle" idx="1"/>
          </p:nvPr>
        </p:nvSpPr>
        <p:spPr>
          <a:xfrm>
            <a:off x="1154955" y="4777380"/>
            <a:ext cx="8825658" cy="861420"/>
          </a:xfrm>
          <a:prstGeom prst="rect">
            <a:avLst/>
          </a:prstGeom>
          <a:noFill/>
          <a:ln>
            <a:noFill/>
          </a:ln>
        </p:spPr>
        <p:txBody>
          <a:bodyPr spcFirstLastPara="1" wrap="square" lIns="91425" tIns="45700" rIns="91425" bIns="45700" anchor="t" anchorCtr="0">
            <a:noAutofit/>
          </a:bodyPr>
          <a:lstStyle>
            <a:lvl1pPr lvl="0" algn="l">
              <a:spcBef>
                <a:spcPts val="1000"/>
              </a:spcBef>
              <a:spcAft>
                <a:spcPts val="0"/>
              </a:spcAft>
              <a:buSzPts val="1600"/>
              <a:buNone/>
              <a:defRPr cap="none">
                <a:solidFill>
                  <a:srgbClr val="86D1D8"/>
                </a:solidFill>
              </a:defRPr>
            </a:lvl1pPr>
            <a:lvl2pPr lvl="1" algn="ctr">
              <a:spcBef>
                <a:spcPts val="1000"/>
              </a:spcBef>
              <a:spcAft>
                <a:spcPts val="0"/>
              </a:spcAft>
              <a:buSzPts val="1440"/>
              <a:buNone/>
              <a:defRPr>
                <a:solidFill>
                  <a:schemeClr val="lt1"/>
                </a:solidFill>
              </a:defRPr>
            </a:lvl2pPr>
            <a:lvl3pPr lvl="2" algn="ctr">
              <a:spcBef>
                <a:spcPts val="1000"/>
              </a:spcBef>
              <a:spcAft>
                <a:spcPts val="0"/>
              </a:spcAft>
              <a:buSzPts val="1280"/>
              <a:buNone/>
              <a:defRPr>
                <a:solidFill>
                  <a:schemeClr val="lt1"/>
                </a:solidFill>
              </a:defRPr>
            </a:lvl3pPr>
            <a:lvl4pPr lvl="3" algn="ctr">
              <a:spcBef>
                <a:spcPts val="1000"/>
              </a:spcBef>
              <a:spcAft>
                <a:spcPts val="0"/>
              </a:spcAft>
              <a:buSzPts val="1120"/>
              <a:buNone/>
              <a:defRPr>
                <a:solidFill>
                  <a:schemeClr val="lt1"/>
                </a:solidFill>
              </a:defRPr>
            </a:lvl4pPr>
            <a:lvl5pPr lvl="4" algn="ctr">
              <a:spcBef>
                <a:spcPts val="1000"/>
              </a:spcBef>
              <a:spcAft>
                <a:spcPts val="0"/>
              </a:spcAft>
              <a:buSzPts val="1120"/>
              <a:buNone/>
              <a:defRPr>
                <a:solidFill>
                  <a:schemeClr val="lt1"/>
                </a:solidFill>
              </a:defRPr>
            </a:lvl5pPr>
            <a:lvl6pPr lvl="5" algn="ctr">
              <a:spcBef>
                <a:spcPts val="1000"/>
              </a:spcBef>
              <a:spcAft>
                <a:spcPts val="0"/>
              </a:spcAft>
              <a:buSzPts val="1120"/>
              <a:buNone/>
              <a:defRPr>
                <a:solidFill>
                  <a:schemeClr val="lt1"/>
                </a:solidFill>
              </a:defRPr>
            </a:lvl6pPr>
            <a:lvl7pPr lvl="6" algn="ctr">
              <a:spcBef>
                <a:spcPts val="1000"/>
              </a:spcBef>
              <a:spcAft>
                <a:spcPts val="0"/>
              </a:spcAft>
              <a:buSzPts val="1120"/>
              <a:buNone/>
              <a:defRPr>
                <a:solidFill>
                  <a:schemeClr val="lt1"/>
                </a:solidFill>
              </a:defRPr>
            </a:lvl7pPr>
            <a:lvl8pPr lvl="7" algn="ctr">
              <a:spcBef>
                <a:spcPts val="1000"/>
              </a:spcBef>
              <a:spcAft>
                <a:spcPts val="0"/>
              </a:spcAft>
              <a:buSzPts val="1120"/>
              <a:buNone/>
              <a:defRPr>
                <a:solidFill>
                  <a:schemeClr val="lt1"/>
                </a:solidFill>
              </a:defRPr>
            </a:lvl8pPr>
            <a:lvl9pPr lvl="8" algn="ctr">
              <a:spcBef>
                <a:spcPts val="1000"/>
              </a:spcBef>
              <a:spcAft>
                <a:spcPts val="0"/>
              </a:spcAft>
              <a:buSzPts val="1120"/>
              <a:buNone/>
              <a:defRPr>
                <a:solidFill>
                  <a:schemeClr val="lt1"/>
                </a:solidFill>
              </a:defRPr>
            </a:lvl9pPr>
          </a:lstStyle>
          <a:p>
            <a:endParaRPr/>
          </a:p>
        </p:txBody>
      </p:sp>
      <p:sp>
        <p:nvSpPr>
          <p:cNvPr id="20" name="Google Shape;20;p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
        <p:cNvGrpSpPr/>
        <p:nvPr/>
      </p:nvGrpSpPr>
      <p:grpSpPr>
        <a:xfrm>
          <a:off x="0" y="0"/>
          <a:ext cx="0" cy="0"/>
          <a:chOff x="0" y="0"/>
          <a:chExt cx="0" cy="0"/>
        </a:xfrm>
      </p:grpSpPr>
      <p:sp>
        <p:nvSpPr>
          <p:cNvPr id="24" name="Google Shape;24;p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3"/>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26" name="Google Shape;26;p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9"/>
        <p:cNvGrpSpPr/>
        <p:nvPr/>
      </p:nvGrpSpPr>
      <p:grpSpPr>
        <a:xfrm>
          <a:off x="0" y="0"/>
          <a:ext cx="0" cy="0"/>
          <a:chOff x="0" y="0"/>
          <a:chExt cx="0" cy="0"/>
        </a:xfrm>
      </p:grpSpPr>
      <p:sp>
        <p:nvSpPr>
          <p:cNvPr id="30" name="Google Shape;30;p4"/>
          <p:cNvSpPr txBox="1">
            <a:spLocks noGrp="1"/>
          </p:cNvSpPr>
          <p:nvPr>
            <p:ph type="title"/>
          </p:nvPr>
        </p:nvSpPr>
        <p:spPr>
          <a:xfrm>
            <a:off x="1154956" y="2861733"/>
            <a:ext cx="8825657" cy="1915647"/>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
          <p:cNvSpPr txBox="1">
            <a:spLocks noGrp="1"/>
          </p:cNvSpPr>
          <p:nvPr>
            <p:ph type="body" idx="1"/>
          </p:nvPr>
        </p:nvSpPr>
        <p:spPr>
          <a:xfrm>
            <a:off x="1154955" y="4777381"/>
            <a:ext cx="8825658" cy="860400"/>
          </a:xfrm>
          <a:prstGeom prst="rect">
            <a:avLst/>
          </a:prstGeom>
          <a:noFill/>
          <a:ln>
            <a:noFill/>
          </a:ln>
        </p:spPr>
        <p:txBody>
          <a:bodyPr spcFirstLastPara="1" wrap="square" lIns="91425" tIns="45700" rIns="91425" bIns="45700" anchor="t" anchorCtr="0">
            <a:noAutofit/>
          </a:bodyPr>
          <a:lstStyle>
            <a:lvl1pPr marL="457200" lvl="0" indent="-228600" algn="l">
              <a:spcBef>
                <a:spcPts val="1000"/>
              </a:spcBef>
              <a:spcAft>
                <a:spcPts val="0"/>
              </a:spcAft>
              <a:buSzPts val="1600"/>
              <a:buNone/>
              <a:defRPr sz="2000" cap="none">
                <a:solidFill>
                  <a:srgbClr val="86D1D8"/>
                </a:solidFill>
              </a:defRPr>
            </a:lvl1pPr>
            <a:lvl2pPr marL="914400" lvl="1" indent="-228600" algn="l">
              <a:spcBef>
                <a:spcPts val="1000"/>
              </a:spcBef>
              <a:spcAft>
                <a:spcPts val="0"/>
              </a:spcAft>
              <a:buSzPts val="1440"/>
              <a:buNone/>
              <a:defRPr sz="1800">
                <a:solidFill>
                  <a:schemeClr val="lt1"/>
                </a:solidFill>
              </a:defRPr>
            </a:lvl2pPr>
            <a:lvl3pPr marL="1371600" lvl="2" indent="-228600" algn="l">
              <a:spcBef>
                <a:spcPts val="1000"/>
              </a:spcBef>
              <a:spcAft>
                <a:spcPts val="0"/>
              </a:spcAft>
              <a:buSzPts val="1280"/>
              <a:buNone/>
              <a:defRPr sz="1600">
                <a:solidFill>
                  <a:schemeClr val="lt1"/>
                </a:solidFill>
              </a:defRPr>
            </a:lvl3pPr>
            <a:lvl4pPr marL="1828800" lvl="3" indent="-228600" algn="l">
              <a:spcBef>
                <a:spcPts val="1000"/>
              </a:spcBef>
              <a:spcAft>
                <a:spcPts val="0"/>
              </a:spcAft>
              <a:buSzPts val="1120"/>
              <a:buNone/>
              <a:defRPr sz="1400">
                <a:solidFill>
                  <a:schemeClr val="lt1"/>
                </a:solidFill>
              </a:defRPr>
            </a:lvl4pPr>
            <a:lvl5pPr marL="2286000" lvl="4" indent="-228600" algn="l">
              <a:spcBef>
                <a:spcPts val="1000"/>
              </a:spcBef>
              <a:spcAft>
                <a:spcPts val="0"/>
              </a:spcAft>
              <a:buSzPts val="1120"/>
              <a:buNone/>
              <a:defRPr sz="1400">
                <a:solidFill>
                  <a:schemeClr val="lt1"/>
                </a:solidFill>
              </a:defRPr>
            </a:lvl5pPr>
            <a:lvl6pPr marL="2743200" lvl="5" indent="-228600" algn="l">
              <a:spcBef>
                <a:spcPts val="1000"/>
              </a:spcBef>
              <a:spcAft>
                <a:spcPts val="0"/>
              </a:spcAft>
              <a:buSzPts val="1120"/>
              <a:buNone/>
              <a:defRPr sz="1400">
                <a:solidFill>
                  <a:schemeClr val="lt1"/>
                </a:solidFill>
              </a:defRPr>
            </a:lvl6pPr>
            <a:lvl7pPr marL="3200400" lvl="6" indent="-228600" algn="l">
              <a:spcBef>
                <a:spcPts val="1000"/>
              </a:spcBef>
              <a:spcAft>
                <a:spcPts val="0"/>
              </a:spcAft>
              <a:buSzPts val="1120"/>
              <a:buNone/>
              <a:defRPr sz="1400">
                <a:solidFill>
                  <a:schemeClr val="lt1"/>
                </a:solidFill>
              </a:defRPr>
            </a:lvl7pPr>
            <a:lvl8pPr marL="3657600" lvl="7" indent="-228600" algn="l">
              <a:spcBef>
                <a:spcPts val="1000"/>
              </a:spcBef>
              <a:spcAft>
                <a:spcPts val="0"/>
              </a:spcAft>
              <a:buSzPts val="1120"/>
              <a:buNone/>
              <a:defRPr sz="1400">
                <a:solidFill>
                  <a:schemeClr val="lt1"/>
                </a:solidFill>
              </a:defRPr>
            </a:lvl8pPr>
            <a:lvl9pPr marL="4114800" lvl="8" indent="-228600" algn="l">
              <a:spcBef>
                <a:spcPts val="1000"/>
              </a:spcBef>
              <a:spcAft>
                <a:spcPts val="0"/>
              </a:spcAft>
              <a:buSzPts val="1120"/>
              <a:buNone/>
              <a:defRPr sz="1400">
                <a:solidFill>
                  <a:schemeClr val="lt1"/>
                </a:solidFill>
              </a:defRPr>
            </a:lvl9pPr>
          </a:lstStyle>
          <a:p>
            <a:endParaRPr/>
          </a:p>
        </p:txBody>
      </p:sp>
      <p:sp>
        <p:nvSpPr>
          <p:cNvPr id="32" name="Google Shape;32;p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5"/>
        <p:cNvGrpSpPr/>
        <p:nvPr/>
      </p:nvGrpSpPr>
      <p:grpSpPr>
        <a:xfrm>
          <a:off x="0" y="0"/>
          <a:ext cx="0" cy="0"/>
          <a:chOff x="0" y="0"/>
          <a:chExt cx="0" cy="0"/>
        </a:xfrm>
      </p:grpSpPr>
      <p:sp>
        <p:nvSpPr>
          <p:cNvPr id="36" name="Google Shape;36;p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5"/>
          <p:cNvSpPr txBox="1">
            <a:spLocks noGrp="1"/>
          </p:cNvSpPr>
          <p:nvPr>
            <p:ph type="body" idx="1"/>
          </p:nvPr>
        </p:nvSpPr>
        <p:spPr>
          <a:xfrm>
            <a:off x="1103312" y="2060575"/>
            <a:ext cx="4396339" cy="4195763"/>
          </a:xfrm>
          <a:prstGeom prst="rect">
            <a:avLst/>
          </a:prstGeom>
          <a:noFill/>
          <a:ln>
            <a:noFill/>
          </a:ln>
        </p:spPr>
        <p:txBody>
          <a:bodyPr spcFirstLastPara="1" wrap="square" lIns="91425" tIns="45700" rIns="91425" bIns="45700" anchor="t" anchorCtr="0">
            <a:no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38" name="Google Shape;38;p5"/>
          <p:cNvSpPr txBox="1">
            <a:spLocks noGrp="1"/>
          </p:cNvSpPr>
          <p:nvPr>
            <p:ph type="body" idx="2"/>
          </p:nvPr>
        </p:nvSpPr>
        <p:spPr>
          <a:xfrm>
            <a:off x="5654493" y="2056092"/>
            <a:ext cx="4396341" cy="4200245"/>
          </a:xfrm>
          <a:prstGeom prst="rect">
            <a:avLst/>
          </a:prstGeom>
          <a:noFill/>
          <a:ln>
            <a:noFill/>
          </a:ln>
        </p:spPr>
        <p:txBody>
          <a:bodyPr spcFirstLastPara="1" wrap="square" lIns="91425" tIns="45700" rIns="91425" bIns="45700" anchor="t" anchorCtr="0">
            <a:no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39" name="Google Shape;39;p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2"/>
        <p:cNvGrpSpPr/>
        <p:nvPr/>
      </p:nvGrpSpPr>
      <p:grpSpPr>
        <a:xfrm>
          <a:off x="0" y="0"/>
          <a:ext cx="0" cy="0"/>
          <a:chOff x="0" y="0"/>
          <a:chExt cx="0" cy="0"/>
        </a:xfrm>
      </p:grpSpPr>
      <p:sp>
        <p:nvSpPr>
          <p:cNvPr id="43" name="Google Shape;43;p6"/>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body" idx="1"/>
          </p:nvPr>
        </p:nvSpPr>
        <p:spPr>
          <a:xfrm>
            <a:off x="1103313" y="1905000"/>
            <a:ext cx="439633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45" name="Google Shape;45;p6"/>
          <p:cNvSpPr txBox="1">
            <a:spLocks noGrp="1"/>
          </p:cNvSpPr>
          <p:nvPr>
            <p:ph type="body" idx="2"/>
          </p:nvPr>
        </p:nvSpPr>
        <p:spPr>
          <a:xfrm>
            <a:off x="1103312" y="2514600"/>
            <a:ext cx="4396339" cy="3741738"/>
          </a:xfrm>
          <a:prstGeom prst="rect">
            <a:avLst/>
          </a:prstGeom>
          <a:noFill/>
          <a:ln>
            <a:noFill/>
          </a:ln>
        </p:spPr>
        <p:txBody>
          <a:bodyPr spcFirstLastPara="1" wrap="square" lIns="91425" tIns="45700" rIns="91425" bIns="45700" anchor="t" anchorCtr="0">
            <a:no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46" name="Google Shape;46;p6"/>
          <p:cNvSpPr txBox="1">
            <a:spLocks noGrp="1"/>
          </p:cNvSpPr>
          <p:nvPr>
            <p:ph type="body" idx="3"/>
          </p:nvPr>
        </p:nvSpPr>
        <p:spPr>
          <a:xfrm>
            <a:off x="5654495" y="1905000"/>
            <a:ext cx="4396339"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47" name="Google Shape;47;p6"/>
          <p:cNvSpPr txBox="1">
            <a:spLocks noGrp="1"/>
          </p:cNvSpPr>
          <p:nvPr>
            <p:ph type="body" idx="4"/>
          </p:nvPr>
        </p:nvSpPr>
        <p:spPr>
          <a:xfrm>
            <a:off x="5654495" y="2514600"/>
            <a:ext cx="4396339" cy="3741738"/>
          </a:xfrm>
          <a:prstGeom prst="rect">
            <a:avLst/>
          </a:prstGeom>
          <a:noFill/>
          <a:ln>
            <a:noFill/>
          </a:ln>
        </p:spPr>
        <p:txBody>
          <a:bodyPr spcFirstLastPara="1" wrap="square" lIns="91425" tIns="45700" rIns="91425" bIns="45700" anchor="t" anchorCtr="0">
            <a:noAutofit/>
          </a:bodyPr>
          <a:lstStyle>
            <a:lvl1pPr marL="457200" lvl="0" indent="-320040" algn="l">
              <a:spcBef>
                <a:spcPts val="1000"/>
              </a:spcBef>
              <a:spcAft>
                <a:spcPts val="0"/>
              </a:spcAft>
              <a:buSzPts val="1440"/>
              <a:buChar char="►"/>
              <a:defRPr sz="1800"/>
            </a:lvl1pPr>
            <a:lvl2pPr marL="914400" lvl="1" indent="-309880" algn="l">
              <a:spcBef>
                <a:spcPts val="1000"/>
              </a:spcBef>
              <a:spcAft>
                <a:spcPts val="0"/>
              </a:spcAft>
              <a:buSzPts val="1280"/>
              <a:buChar char="►"/>
              <a:defRPr sz="1600"/>
            </a:lvl2pPr>
            <a:lvl3pPr marL="1371600" lvl="2" indent="-299719" algn="l">
              <a:spcBef>
                <a:spcPts val="1000"/>
              </a:spcBef>
              <a:spcAft>
                <a:spcPts val="0"/>
              </a:spcAft>
              <a:buSzPts val="1120"/>
              <a:buChar char="►"/>
              <a:defRPr sz="1400"/>
            </a:lvl3pPr>
            <a:lvl4pPr marL="1828800" lvl="3" indent="-289560" algn="l">
              <a:spcBef>
                <a:spcPts val="1000"/>
              </a:spcBef>
              <a:spcAft>
                <a:spcPts val="0"/>
              </a:spcAft>
              <a:buSzPts val="960"/>
              <a:buChar char="►"/>
              <a:defRPr sz="1200"/>
            </a:lvl4pPr>
            <a:lvl5pPr marL="2286000" lvl="4" indent="-289560" algn="l">
              <a:spcBef>
                <a:spcPts val="1000"/>
              </a:spcBef>
              <a:spcAft>
                <a:spcPts val="0"/>
              </a:spcAft>
              <a:buSzPts val="960"/>
              <a:buChar char="►"/>
              <a:defRPr sz="1200"/>
            </a:lvl5pPr>
            <a:lvl6pPr marL="2743200" lvl="5" indent="-289560" algn="l">
              <a:spcBef>
                <a:spcPts val="1000"/>
              </a:spcBef>
              <a:spcAft>
                <a:spcPts val="0"/>
              </a:spcAft>
              <a:buSzPts val="960"/>
              <a:buChar char="►"/>
              <a:defRPr sz="1200"/>
            </a:lvl6pPr>
            <a:lvl7pPr marL="3200400" lvl="6" indent="-289560" algn="l">
              <a:spcBef>
                <a:spcPts val="1000"/>
              </a:spcBef>
              <a:spcAft>
                <a:spcPts val="0"/>
              </a:spcAft>
              <a:buSzPts val="960"/>
              <a:buChar char="►"/>
              <a:defRPr sz="1200"/>
            </a:lvl7pPr>
            <a:lvl8pPr marL="3657600" lvl="7" indent="-289559" algn="l">
              <a:spcBef>
                <a:spcPts val="1000"/>
              </a:spcBef>
              <a:spcAft>
                <a:spcPts val="0"/>
              </a:spcAft>
              <a:buSzPts val="960"/>
              <a:buChar char="►"/>
              <a:defRPr sz="1200"/>
            </a:lvl8pPr>
            <a:lvl9pPr marL="4114800" lvl="8" indent="-289559" algn="l">
              <a:spcBef>
                <a:spcPts val="1000"/>
              </a:spcBef>
              <a:spcAft>
                <a:spcPts val="0"/>
              </a:spcAft>
              <a:buSzPts val="960"/>
              <a:buChar char="►"/>
              <a:defRPr sz="1200"/>
            </a:lvl9pPr>
          </a:lstStyle>
          <a:p>
            <a:endParaRPr/>
          </a:p>
        </p:txBody>
      </p:sp>
      <p:sp>
        <p:nvSpPr>
          <p:cNvPr id="48" name="Google Shape;48;p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1"/>
        <p:cNvGrpSpPr/>
        <p:nvPr/>
      </p:nvGrpSpPr>
      <p:grpSpPr>
        <a:xfrm>
          <a:off x="0" y="0"/>
          <a:ext cx="0" cy="0"/>
          <a:chOff x="0" y="0"/>
          <a:chExt cx="0" cy="0"/>
        </a:xfrm>
      </p:grpSpPr>
      <p:sp>
        <p:nvSpPr>
          <p:cNvPr id="52" name="Google Shape;52;p7"/>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7"/>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7"/>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8"/>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8"/>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0"/>
        <p:cNvGrpSpPr/>
        <p:nvPr/>
      </p:nvGrpSpPr>
      <p:grpSpPr>
        <a:xfrm>
          <a:off x="0" y="0"/>
          <a:ext cx="0" cy="0"/>
          <a:chOff x="0" y="0"/>
          <a:chExt cx="0" cy="0"/>
        </a:xfrm>
      </p:grpSpPr>
      <p:sp>
        <p:nvSpPr>
          <p:cNvPr id="61" name="Google Shape;61;p9"/>
          <p:cNvSpPr txBox="1">
            <a:spLocks noGrp="1"/>
          </p:cNvSpPr>
          <p:nvPr>
            <p:ph type="title"/>
          </p:nvPr>
        </p:nvSpPr>
        <p:spPr>
          <a:xfrm>
            <a:off x="1154953" y="1447800"/>
            <a:ext cx="3401064" cy="144780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9"/>
          <p:cNvSpPr txBox="1">
            <a:spLocks noGrp="1"/>
          </p:cNvSpPr>
          <p:nvPr>
            <p:ph type="body" idx="1"/>
          </p:nvPr>
        </p:nvSpPr>
        <p:spPr>
          <a:xfrm>
            <a:off x="4784616" y="1447800"/>
            <a:ext cx="5195997" cy="4572000"/>
          </a:xfrm>
          <a:prstGeom prst="rect">
            <a:avLst/>
          </a:prstGeom>
          <a:noFill/>
          <a:ln>
            <a:noFill/>
          </a:ln>
        </p:spPr>
        <p:txBody>
          <a:bodyPr spcFirstLastPara="1" wrap="square" lIns="91425" tIns="45700" rIns="91425" bIns="45700" anchor="ctr" anchorCtr="0">
            <a:noAutofit/>
          </a:bodyPr>
          <a:lstStyle>
            <a:lvl1pPr marL="457200" lvl="0" indent="-330200" algn="l">
              <a:spcBef>
                <a:spcPts val="1000"/>
              </a:spcBef>
              <a:spcAft>
                <a:spcPts val="0"/>
              </a:spcAft>
              <a:buSzPts val="1600"/>
              <a:buChar char="►"/>
              <a:defRPr sz="2000"/>
            </a:lvl1pPr>
            <a:lvl2pPr marL="914400" lvl="1" indent="-320040" algn="l">
              <a:spcBef>
                <a:spcPts val="1000"/>
              </a:spcBef>
              <a:spcAft>
                <a:spcPts val="0"/>
              </a:spcAft>
              <a:buSzPts val="1440"/>
              <a:buChar char="►"/>
              <a:defRPr sz="1800"/>
            </a:lvl2pPr>
            <a:lvl3pPr marL="1371600" lvl="2" indent="-309880" algn="l">
              <a:spcBef>
                <a:spcPts val="1000"/>
              </a:spcBef>
              <a:spcAft>
                <a:spcPts val="0"/>
              </a:spcAft>
              <a:buSzPts val="1280"/>
              <a:buChar char="►"/>
              <a:defRPr sz="1600"/>
            </a:lvl3pPr>
            <a:lvl4pPr marL="1828800" lvl="3" indent="-299719" algn="l">
              <a:spcBef>
                <a:spcPts val="1000"/>
              </a:spcBef>
              <a:spcAft>
                <a:spcPts val="0"/>
              </a:spcAft>
              <a:buSzPts val="1120"/>
              <a:buChar char="►"/>
              <a:defRPr sz="1400"/>
            </a:lvl4pPr>
            <a:lvl5pPr marL="2286000" lvl="4" indent="-299720" algn="l">
              <a:spcBef>
                <a:spcPts val="1000"/>
              </a:spcBef>
              <a:spcAft>
                <a:spcPts val="0"/>
              </a:spcAft>
              <a:buSzPts val="1120"/>
              <a:buChar char="►"/>
              <a:defRPr sz="1400"/>
            </a:lvl5pPr>
            <a:lvl6pPr marL="2743200" lvl="5" indent="-299720" algn="l">
              <a:spcBef>
                <a:spcPts val="1000"/>
              </a:spcBef>
              <a:spcAft>
                <a:spcPts val="0"/>
              </a:spcAft>
              <a:buSzPts val="1120"/>
              <a:buChar char="►"/>
              <a:defRPr sz="1400"/>
            </a:lvl6pPr>
            <a:lvl7pPr marL="3200400" lvl="6" indent="-299720" algn="l">
              <a:spcBef>
                <a:spcPts val="1000"/>
              </a:spcBef>
              <a:spcAft>
                <a:spcPts val="0"/>
              </a:spcAft>
              <a:buSzPts val="1120"/>
              <a:buChar char="►"/>
              <a:defRPr sz="1400"/>
            </a:lvl7pPr>
            <a:lvl8pPr marL="3657600" lvl="7" indent="-299720" algn="l">
              <a:spcBef>
                <a:spcPts val="1000"/>
              </a:spcBef>
              <a:spcAft>
                <a:spcPts val="0"/>
              </a:spcAft>
              <a:buSzPts val="1120"/>
              <a:buChar char="►"/>
              <a:defRPr sz="1400"/>
            </a:lvl8pPr>
            <a:lvl9pPr marL="4114800" lvl="8" indent="-299720" algn="l">
              <a:spcBef>
                <a:spcPts val="1000"/>
              </a:spcBef>
              <a:spcAft>
                <a:spcPts val="0"/>
              </a:spcAft>
              <a:buSzPts val="1120"/>
              <a:buChar char="►"/>
              <a:defRPr sz="1400"/>
            </a:lvl9pPr>
          </a:lstStyle>
          <a:p>
            <a:endParaRPr/>
          </a:p>
        </p:txBody>
      </p:sp>
      <p:sp>
        <p:nvSpPr>
          <p:cNvPr id="63" name="Google Shape;63;p9"/>
          <p:cNvSpPr txBox="1">
            <a:spLocks noGrp="1"/>
          </p:cNvSpPr>
          <p:nvPr>
            <p:ph type="body" idx="2"/>
          </p:nvPr>
        </p:nvSpPr>
        <p:spPr>
          <a:xfrm>
            <a:off x="1154953" y="3129280"/>
            <a:ext cx="3401063" cy="2895599"/>
          </a:xfrm>
          <a:prstGeom prst="rect">
            <a:avLst/>
          </a:prstGeom>
          <a:noFill/>
          <a:ln>
            <a:noFill/>
          </a:ln>
        </p:spPr>
        <p:txBody>
          <a:bodyPr spcFirstLastPara="1" wrap="square" lIns="91425" tIns="45700" rIns="91425" bIns="45700" anchor="t" anchorCtr="0">
            <a:no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64" name="Google Shape;64;p9"/>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9"/>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9"/>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7"/>
        <p:cNvGrpSpPr/>
        <p:nvPr/>
      </p:nvGrpSpPr>
      <p:grpSpPr>
        <a:xfrm>
          <a:off x="0" y="0"/>
          <a:ext cx="0" cy="0"/>
          <a:chOff x="0" y="0"/>
          <a:chExt cx="0" cy="0"/>
        </a:xfrm>
      </p:grpSpPr>
      <p:sp>
        <p:nvSpPr>
          <p:cNvPr id="68" name="Google Shape;68;p10"/>
          <p:cNvSpPr txBox="1">
            <a:spLocks noGrp="1"/>
          </p:cNvSpPr>
          <p:nvPr>
            <p:ph type="title"/>
          </p:nvPr>
        </p:nvSpPr>
        <p:spPr>
          <a:xfrm>
            <a:off x="1153907" y="1854192"/>
            <a:ext cx="5092906" cy="157480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3600"/>
              <a:buFont typeface="Century Gothic"/>
              <a:buNone/>
              <a:defRPr sz="36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0"/>
          <p:cNvSpPr>
            <a:spLocks noGrp="1"/>
          </p:cNvSpPr>
          <p:nvPr>
            <p:ph type="pic" idx="2"/>
          </p:nvPr>
        </p:nvSpPr>
        <p:spPr>
          <a:xfrm>
            <a:off x="6949546" y="1143000"/>
            <a:ext cx="3200400" cy="4572000"/>
          </a:xfrm>
          <a:prstGeom prst="roundRect">
            <a:avLst>
              <a:gd name="adj" fmla="val 1858"/>
            </a:avLst>
          </a:prstGeom>
          <a:noFill/>
          <a:ln>
            <a:noFill/>
          </a:ln>
          <a:effectLst>
            <a:outerShdw blurRad="50800" dist="50800" dir="5400000" algn="tl" rotWithShape="0">
              <a:srgbClr val="000000">
                <a:alpha val="42745"/>
              </a:srgbClr>
            </a:outerShdw>
          </a:effectLst>
        </p:spPr>
        <p:txBody>
          <a:bodyPr spcFirstLastPara="1" wrap="square" lIns="91425" tIns="45700" rIns="91425" bIns="45700" anchor="t" anchorCtr="0">
            <a:noAutofit/>
          </a:bodyPr>
          <a:lstStyle>
            <a:lvl1pPr marR="0" lvl="0" algn="ctr"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1pPr>
            <a:lvl2pPr marR="0" lvl="1"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2pPr>
            <a:lvl3pPr marR="0" lvl="2"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3pPr>
            <a:lvl4pPr marR="0" lvl="3"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4pPr>
            <a:lvl5pPr marR="0" lvl="4"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5pPr>
            <a:lvl6pPr marR="0" lvl="5"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6pPr>
            <a:lvl7pPr marR="0" lvl="6"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7pPr>
            <a:lvl8pPr marR="0" lvl="7"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8pPr>
            <a:lvl9pPr marR="0" lvl="8"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70" name="Google Shape;70;p10"/>
          <p:cNvSpPr txBox="1">
            <a:spLocks noGrp="1"/>
          </p:cNvSpPr>
          <p:nvPr>
            <p:ph type="body" idx="1"/>
          </p:nvPr>
        </p:nvSpPr>
        <p:spPr>
          <a:xfrm>
            <a:off x="1154954" y="3657600"/>
            <a:ext cx="5084979" cy="1371600"/>
          </a:xfrm>
          <a:prstGeom prst="rect">
            <a:avLst/>
          </a:prstGeom>
          <a:noFill/>
          <a:ln>
            <a:noFill/>
          </a:ln>
        </p:spPr>
        <p:txBody>
          <a:bodyPr spcFirstLastPara="1" wrap="square" lIns="91425" tIns="45700" rIns="91425" bIns="45700" anchor="t" anchorCtr="0">
            <a:no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71" name="Google Shape;71;p10"/>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0"/>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0"/>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74"/>
        <p:cNvGrpSpPr/>
        <p:nvPr/>
      </p:nvGrpSpPr>
      <p:grpSpPr>
        <a:xfrm>
          <a:off x="0" y="0"/>
          <a:ext cx="0" cy="0"/>
          <a:chOff x="0" y="0"/>
          <a:chExt cx="0" cy="0"/>
        </a:xfrm>
      </p:grpSpPr>
      <p:sp>
        <p:nvSpPr>
          <p:cNvPr id="75" name="Google Shape;75;p11"/>
          <p:cNvSpPr txBox="1">
            <a:spLocks noGrp="1"/>
          </p:cNvSpPr>
          <p:nvPr>
            <p:ph type="title"/>
          </p:nvPr>
        </p:nvSpPr>
        <p:spPr>
          <a:xfrm>
            <a:off x="1154956" y="4800587"/>
            <a:ext cx="8825657" cy="56673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11"/>
          <p:cNvSpPr>
            <a:spLocks noGrp="1"/>
          </p:cNvSpPr>
          <p:nvPr>
            <p:ph type="pic" idx="2"/>
          </p:nvPr>
        </p:nvSpPr>
        <p:spPr>
          <a:xfrm>
            <a:off x="1154955" y="685800"/>
            <a:ext cx="8825658" cy="3640666"/>
          </a:xfrm>
          <a:prstGeom prst="roundRect">
            <a:avLst>
              <a:gd name="adj" fmla="val 1858"/>
            </a:avLst>
          </a:prstGeom>
          <a:noFill/>
          <a:ln>
            <a:noFill/>
          </a:ln>
          <a:effectLst>
            <a:outerShdw blurRad="50800" dist="50800" dir="5400000" algn="tl" rotWithShape="0">
              <a:srgbClr val="000000">
                <a:alpha val="42745"/>
              </a:srgbClr>
            </a:outerShdw>
          </a:effectLst>
        </p:spPr>
        <p:txBody>
          <a:bodyPr spcFirstLastPara="1" wrap="square" lIns="91425" tIns="45700" rIns="91425" bIns="45700" anchor="t" anchorCtr="0">
            <a:noAutofit/>
          </a:bodyPr>
          <a:lstStyle>
            <a:lvl1pPr marR="0" lvl="0" algn="ctr"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1pPr>
            <a:lvl2pPr marR="0" lvl="1"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2pPr>
            <a:lvl3pPr marR="0" lvl="2"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3pPr>
            <a:lvl4pPr marR="0" lvl="3"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4pPr>
            <a:lvl5pPr marR="0" lvl="4"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5pPr>
            <a:lvl6pPr marR="0" lvl="5"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6pPr>
            <a:lvl7pPr marR="0" lvl="6"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7pPr>
            <a:lvl8pPr marR="0" lvl="7"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8pPr>
            <a:lvl9pPr marR="0" lvl="8"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77" name="Google Shape;77;p11"/>
          <p:cNvSpPr txBox="1">
            <a:spLocks noGrp="1"/>
          </p:cNvSpPr>
          <p:nvPr>
            <p:ph type="body" idx="1"/>
          </p:nvPr>
        </p:nvSpPr>
        <p:spPr>
          <a:xfrm>
            <a:off x="1154956" y="5367325"/>
            <a:ext cx="8825656" cy="493712"/>
          </a:xfrm>
          <a:prstGeom prst="rect">
            <a:avLst/>
          </a:prstGeom>
          <a:noFill/>
          <a:ln>
            <a:noFill/>
          </a:ln>
        </p:spPr>
        <p:txBody>
          <a:bodyPr spcFirstLastPara="1" wrap="square" lIns="91425" tIns="45700" rIns="91425" bIns="45700" anchor="t" anchorCtr="0">
            <a:noAutofit/>
          </a:bodyPr>
          <a:lstStyle>
            <a:lvl1pPr marL="457200" lvl="0" indent="-228600" algn="l">
              <a:spcBef>
                <a:spcPts val="1000"/>
              </a:spcBef>
              <a:spcAft>
                <a:spcPts val="0"/>
              </a:spcAft>
              <a:buSzPts val="960"/>
              <a:buNone/>
              <a:defRPr sz="12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78" name="Google Shape;78;p1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1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81"/>
        <p:cNvGrpSpPr/>
        <p:nvPr/>
      </p:nvGrpSpPr>
      <p:grpSpPr>
        <a:xfrm>
          <a:off x="0" y="0"/>
          <a:ext cx="0" cy="0"/>
          <a:chOff x="0" y="0"/>
          <a:chExt cx="0" cy="0"/>
        </a:xfrm>
      </p:grpSpPr>
      <p:sp>
        <p:nvSpPr>
          <p:cNvPr id="82" name="Google Shape;82;p12"/>
          <p:cNvSpPr txBox="1">
            <a:spLocks noGrp="1"/>
          </p:cNvSpPr>
          <p:nvPr>
            <p:ph type="title"/>
          </p:nvPr>
        </p:nvSpPr>
        <p:spPr>
          <a:xfrm>
            <a:off x="1154954" y="1447800"/>
            <a:ext cx="8825659" cy="198120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2"/>
          <p:cNvSpPr txBox="1">
            <a:spLocks noGrp="1"/>
          </p:cNvSpPr>
          <p:nvPr>
            <p:ph type="body" idx="1"/>
          </p:nvPr>
        </p:nvSpPr>
        <p:spPr>
          <a:xfrm>
            <a:off x="1154954" y="3657600"/>
            <a:ext cx="8825659" cy="2362200"/>
          </a:xfrm>
          <a:prstGeom prst="rect">
            <a:avLst/>
          </a:prstGeom>
          <a:noFill/>
          <a:ln>
            <a:noFill/>
          </a:ln>
        </p:spPr>
        <p:txBody>
          <a:bodyPr spcFirstLastPara="1" wrap="square" lIns="91425" tIns="45700" rIns="91425" bIns="45700" anchor="ctr" anchorCtr="0">
            <a:no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84" name="Google Shape;84;p12"/>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2"/>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12"/>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87"/>
        <p:cNvGrpSpPr/>
        <p:nvPr/>
      </p:nvGrpSpPr>
      <p:grpSpPr>
        <a:xfrm>
          <a:off x="0" y="0"/>
          <a:ext cx="0" cy="0"/>
          <a:chOff x="0" y="0"/>
          <a:chExt cx="0" cy="0"/>
        </a:xfrm>
      </p:grpSpPr>
      <p:sp>
        <p:nvSpPr>
          <p:cNvPr id="88" name="Google Shape;88;p13"/>
          <p:cNvSpPr txBox="1">
            <a:spLocks noGrp="1"/>
          </p:cNvSpPr>
          <p:nvPr>
            <p:ph type="title"/>
          </p:nvPr>
        </p:nvSpPr>
        <p:spPr>
          <a:xfrm>
            <a:off x="1574801" y="1447800"/>
            <a:ext cx="7999315" cy="2323374"/>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800"/>
              <a:buFont typeface="Century Gothic"/>
              <a:buNone/>
              <a:defRPr sz="4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13"/>
          <p:cNvSpPr txBox="1">
            <a:spLocks noGrp="1"/>
          </p:cNvSpPr>
          <p:nvPr>
            <p:ph type="body" idx="1"/>
          </p:nvPr>
        </p:nvSpPr>
        <p:spPr>
          <a:xfrm>
            <a:off x="1930400" y="3771174"/>
            <a:ext cx="7279649" cy="342174"/>
          </a:xfrm>
          <a:prstGeom prst="rect">
            <a:avLst/>
          </a:prstGeom>
          <a:noFill/>
          <a:ln>
            <a:noFill/>
          </a:ln>
        </p:spPr>
        <p:txBody>
          <a:bodyPr spcFirstLastPara="1" wrap="square" lIns="91425" tIns="45700" rIns="91425" bIns="45700" anchor="t" anchorCtr="0">
            <a:noAutofit/>
          </a:bodyPr>
          <a:lstStyle>
            <a:lvl1pPr marL="457200" lvl="0" indent="-228600" algn="l">
              <a:spcBef>
                <a:spcPts val="1000"/>
              </a:spcBef>
              <a:spcAft>
                <a:spcPts val="0"/>
              </a:spcAft>
              <a:buSzPts val="1120"/>
              <a:buNone/>
              <a:defRPr sz="1400" b="0" i="0" cap="small">
                <a:solidFill>
                  <a:srgbClr val="86D1D8"/>
                </a:solidFill>
                <a:latin typeface="Century Gothic"/>
                <a:ea typeface="Century Gothic"/>
                <a:cs typeface="Century Gothic"/>
                <a:sym typeface="Century Gothic"/>
              </a:defRPr>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0" name="Google Shape;90;p13"/>
          <p:cNvSpPr txBox="1">
            <a:spLocks noGrp="1"/>
          </p:cNvSpPr>
          <p:nvPr>
            <p:ph type="body" idx="2"/>
          </p:nvPr>
        </p:nvSpPr>
        <p:spPr>
          <a:xfrm>
            <a:off x="1154954" y="4350657"/>
            <a:ext cx="8825659" cy="1676400"/>
          </a:xfrm>
          <a:prstGeom prst="rect">
            <a:avLst/>
          </a:prstGeom>
          <a:noFill/>
          <a:ln>
            <a:noFill/>
          </a:ln>
        </p:spPr>
        <p:txBody>
          <a:bodyPr spcFirstLastPara="1" wrap="square" lIns="91425" tIns="45700" rIns="91425" bIns="45700" anchor="ctr" anchorCtr="0">
            <a:noAutofit/>
          </a:bodyPr>
          <a:lstStyle>
            <a:lvl1pPr marL="457200" lvl="0" indent="-228600" algn="l">
              <a:spcBef>
                <a:spcPts val="1000"/>
              </a:spcBef>
              <a:spcAft>
                <a:spcPts val="0"/>
              </a:spcAft>
              <a:buSzPts val="1440"/>
              <a:buNone/>
              <a:defRPr sz="18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1" name="Google Shape;91;p13"/>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13"/>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13"/>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
        <p:nvSpPr>
          <p:cNvPr id="94" name="Google Shape;94;p13"/>
          <p:cNvSpPr txBox="1"/>
          <p:nvPr/>
        </p:nvSpPr>
        <p:spPr>
          <a:xfrm>
            <a:off x="898295" y="971253"/>
            <a:ext cx="801912" cy="1969770"/>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en-GB" sz="12200" b="0" i="0">
                <a:solidFill>
                  <a:srgbClr val="86D1D8"/>
                </a:solidFill>
                <a:latin typeface="Arial"/>
                <a:ea typeface="Arial"/>
                <a:cs typeface="Arial"/>
                <a:sym typeface="Arial"/>
              </a:rPr>
              <a:t>“</a:t>
            </a:r>
            <a:endParaRPr/>
          </a:p>
        </p:txBody>
      </p:sp>
      <p:sp>
        <p:nvSpPr>
          <p:cNvPr id="95" name="Google Shape;95;p13"/>
          <p:cNvSpPr txBox="1"/>
          <p:nvPr/>
        </p:nvSpPr>
        <p:spPr>
          <a:xfrm>
            <a:off x="9330490" y="2613787"/>
            <a:ext cx="801912" cy="1969770"/>
          </a:xfrm>
          <a:prstGeom prst="rect">
            <a:avLst/>
          </a:prstGeom>
          <a:noFill/>
          <a:ln>
            <a:noFill/>
          </a:ln>
        </p:spPr>
        <p:txBody>
          <a:bodyPr spcFirstLastPara="1" wrap="square" lIns="91425" tIns="45700" rIns="91425" bIns="45700" anchor="t" anchorCtr="0">
            <a:noAutofit/>
          </a:bodyPr>
          <a:lstStyle/>
          <a:p>
            <a:pPr marL="0" marR="0" lvl="0" indent="0" algn="r" rtl="0">
              <a:spcBef>
                <a:spcPts val="0"/>
              </a:spcBef>
              <a:spcAft>
                <a:spcPts val="0"/>
              </a:spcAft>
              <a:buNone/>
            </a:pPr>
            <a:r>
              <a:rPr lang="en-GB" sz="12200" b="0" i="0">
                <a:solidFill>
                  <a:srgbClr val="86D1D8"/>
                </a:solidFill>
                <a:latin typeface="Arial"/>
                <a:ea typeface="Arial"/>
                <a:cs typeface="Arial"/>
                <a:sym typeface="Arial"/>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96"/>
        <p:cNvGrpSpPr/>
        <p:nvPr/>
      </p:nvGrpSpPr>
      <p:grpSpPr>
        <a:xfrm>
          <a:off x="0" y="0"/>
          <a:ext cx="0" cy="0"/>
          <a:chOff x="0" y="0"/>
          <a:chExt cx="0" cy="0"/>
        </a:xfrm>
      </p:grpSpPr>
      <p:sp>
        <p:nvSpPr>
          <p:cNvPr id="97" name="Google Shape;97;p14"/>
          <p:cNvSpPr txBox="1">
            <a:spLocks noGrp="1"/>
          </p:cNvSpPr>
          <p:nvPr>
            <p:ph type="title"/>
          </p:nvPr>
        </p:nvSpPr>
        <p:spPr>
          <a:xfrm>
            <a:off x="1154954" y="3124201"/>
            <a:ext cx="8825660" cy="165318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14"/>
          <p:cNvSpPr txBox="1">
            <a:spLocks noGrp="1"/>
          </p:cNvSpPr>
          <p:nvPr>
            <p:ph type="body" idx="1"/>
          </p:nvPr>
        </p:nvSpPr>
        <p:spPr>
          <a:xfrm>
            <a:off x="1154954" y="4777381"/>
            <a:ext cx="8825659" cy="860400"/>
          </a:xfrm>
          <a:prstGeom prst="rect">
            <a:avLst/>
          </a:prstGeom>
          <a:noFill/>
          <a:ln>
            <a:noFill/>
          </a:ln>
        </p:spPr>
        <p:txBody>
          <a:bodyPr spcFirstLastPara="1" wrap="square" lIns="91425" tIns="45700" rIns="91425" bIns="45700" anchor="t" anchorCtr="0">
            <a:noAutofit/>
          </a:bodyPr>
          <a:lstStyle>
            <a:lvl1pPr marL="457200" lvl="0" indent="-228600" algn="l">
              <a:spcBef>
                <a:spcPts val="1000"/>
              </a:spcBef>
              <a:spcAft>
                <a:spcPts val="0"/>
              </a:spcAft>
              <a:buSzPts val="1600"/>
              <a:buNone/>
              <a:defRPr sz="2000" cap="none">
                <a:solidFill>
                  <a:srgbClr val="86D1D8"/>
                </a:solidFill>
              </a:defRPr>
            </a:lvl1pPr>
            <a:lvl2pPr marL="914400" lvl="1" indent="-228600" algn="l">
              <a:spcBef>
                <a:spcPts val="1000"/>
              </a:spcBef>
              <a:spcAft>
                <a:spcPts val="0"/>
              </a:spcAft>
              <a:buSzPts val="1440"/>
              <a:buNone/>
              <a:defRPr sz="1800">
                <a:solidFill>
                  <a:schemeClr val="lt1"/>
                </a:solidFill>
              </a:defRPr>
            </a:lvl2pPr>
            <a:lvl3pPr marL="1371600" lvl="2" indent="-228600" algn="l">
              <a:spcBef>
                <a:spcPts val="1000"/>
              </a:spcBef>
              <a:spcAft>
                <a:spcPts val="0"/>
              </a:spcAft>
              <a:buSzPts val="1280"/>
              <a:buNone/>
              <a:defRPr sz="1600">
                <a:solidFill>
                  <a:schemeClr val="lt1"/>
                </a:solidFill>
              </a:defRPr>
            </a:lvl3pPr>
            <a:lvl4pPr marL="1828800" lvl="3" indent="-228600" algn="l">
              <a:spcBef>
                <a:spcPts val="1000"/>
              </a:spcBef>
              <a:spcAft>
                <a:spcPts val="0"/>
              </a:spcAft>
              <a:buSzPts val="1120"/>
              <a:buNone/>
              <a:defRPr sz="1400">
                <a:solidFill>
                  <a:schemeClr val="lt1"/>
                </a:solidFill>
              </a:defRPr>
            </a:lvl4pPr>
            <a:lvl5pPr marL="2286000" lvl="4" indent="-228600" algn="l">
              <a:spcBef>
                <a:spcPts val="1000"/>
              </a:spcBef>
              <a:spcAft>
                <a:spcPts val="0"/>
              </a:spcAft>
              <a:buSzPts val="1120"/>
              <a:buNone/>
              <a:defRPr sz="1400">
                <a:solidFill>
                  <a:schemeClr val="lt1"/>
                </a:solidFill>
              </a:defRPr>
            </a:lvl5pPr>
            <a:lvl6pPr marL="2743200" lvl="5" indent="-228600" algn="l">
              <a:spcBef>
                <a:spcPts val="1000"/>
              </a:spcBef>
              <a:spcAft>
                <a:spcPts val="0"/>
              </a:spcAft>
              <a:buSzPts val="1120"/>
              <a:buNone/>
              <a:defRPr sz="1400">
                <a:solidFill>
                  <a:schemeClr val="lt1"/>
                </a:solidFill>
              </a:defRPr>
            </a:lvl6pPr>
            <a:lvl7pPr marL="3200400" lvl="6" indent="-228600" algn="l">
              <a:spcBef>
                <a:spcPts val="1000"/>
              </a:spcBef>
              <a:spcAft>
                <a:spcPts val="0"/>
              </a:spcAft>
              <a:buSzPts val="1120"/>
              <a:buNone/>
              <a:defRPr sz="1400">
                <a:solidFill>
                  <a:schemeClr val="lt1"/>
                </a:solidFill>
              </a:defRPr>
            </a:lvl7pPr>
            <a:lvl8pPr marL="3657600" lvl="7" indent="-228600" algn="l">
              <a:spcBef>
                <a:spcPts val="1000"/>
              </a:spcBef>
              <a:spcAft>
                <a:spcPts val="0"/>
              </a:spcAft>
              <a:buSzPts val="1120"/>
              <a:buNone/>
              <a:defRPr sz="1400">
                <a:solidFill>
                  <a:schemeClr val="lt1"/>
                </a:solidFill>
              </a:defRPr>
            </a:lvl8pPr>
            <a:lvl9pPr marL="4114800" lvl="8" indent="-228600" algn="l">
              <a:spcBef>
                <a:spcPts val="1000"/>
              </a:spcBef>
              <a:spcAft>
                <a:spcPts val="0"/>
              </a:spcAft>
              <a:buSzPts val="1120"/>
              <a:buNone/>
              <a:defRPr sz="1400">
                <a:solidFill>
                  <a:schemeClr val="lt1"/>
                </a:solidFill>
              </a:defRPr>
            </a:lvl9pPr>
          </a:lstStyle>
          <a:p>
            <a:endParaRPr/>
          </a:p>
        </p:txBody>
      </p:sp>
      <p:sp>
        <p:nvSpPr>
          <p:cNvPr id="99" name="Google Shape;99;p14"/>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14"/>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14"/>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02"/>
        <p:cNvGrpSpPr/>
        <p:nvPr/>
      </p:nvGrpSpPr>
      <p:grpSpPr>
        <a:xfrm>
          <a:off x="0" y="0"/>
          <a:ext cx="0" cy="0"/>
          <a:chOff x="0" y="0"/>
          <a:chExt cx="0" cy="0"/>
        </a:xfrm>
      </p:grpSpPr>
      <p:sp>
        <p:nvSpPr>
          <p:cNvPr id="103" name="Google Shape;103;p15"/>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15"/>
          <p:cNvSpPr txBox="1">
            <a:spLocks noGrp="1"/>
          </p:cNvSpPr>
          <p:nvPr>
            <p:ph type="body" idx="1"/>
          </p:nvPr>
        </p:nvSpPr>
        <p:spPr>
          <a:xfrm>
            <a:off x="632947" y="1981200"/>
            <a:ext cx="2946866"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05" name="Google Shape;105;p15"/>
          <p:cNvSpPr txBox="1">
            <a:spLocks noGrp="1"/>
          </p:cNvSpPr>
          <p:nvPr>
            <p:ph type="body" idx="2"/>
          </p:nvPr>
        </p:nvSpPr>
        <p:spPr>
          <a:xfrm>
            <a:off x="652463" y="2667000"/>
            <a:ext cx="2927350" cy="3589338"/>
          </a:xfrm>
          <a:prstGeom prst="rect">
            <a:avLst/>
          </a:prstGeom>
          <a:noFill/>
          <a:ln>
            <a:noFill/>
          </a:ln>
        </p:spPr>
        <p:txBody>
          <a:bodyPr spcFirstLastPara="1" wrap="square" lIns="91425" tIns="45700" rIns="91425" bIns="45700" anchor="t" anchorCtr="0">
            <a:no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06" name="Google Shape;106;p15"/>
          <p:cNvSpPr txBox="1">
            <a:spLocks noGrp="1"/>
          </p:cNvSpPr>
          <p:nvPr>
            <p:ph type="body" idx="3"/>
          </p:nvPr>
        </p:nvSpPr>
        <p:spPr>
          <a:xfrm>
            <a:off x="3883659" y="1981200"/>
            <a:ext cx="2936241"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07" name="Google Shape;107;p15"/>
          <p:cNvSpPr txBox="1">
            <a:spLocks noGrp="1"/>
          </p:cNvSpPr>
          <p:nvPr>
            <p:ph type="body" idx="4"/>
          </p:nvPr>
        </p:nvSpPr>
        <p:spPr>
          <a:xfrm>
            <a:off x="3873106" y="2667000"/>
            <a:ext cx="2946794" cy="3589338"/>
          </a:xfrm>
          <a:prstGeom prst="rect">
            <a:avLst/>
          </a:prstGeom>
          <a:noFill/>
          <a:ln>
            <a:noFill/>
          </a:ln>
        </p:spPr>
        <p:txBody>
          <a:bodyPr spcFirstLastPara="1" wrap="square" lIns="91425" tIns="45700" rIns="91425" bIns="45700" anchor="t" anchorCtr="0">
            <a:no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08" name="Google Shape;108;p15"/>
          <p:cNvSpPr txBox="1">
            <a:spLocks noGrp="1"/>
          </p:cNvSpPr>
          <p:nvPr>
            <p:ph type="body" idx="5"/>
          </p:nvPr>
        </p:nvSpPr>
        <p:spPr>
          <a:xfrm>
            <a:off x="7124700" y="1981200"/>
            <a:ext cx="293211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09" name="Google Shape;109;p15"/>
          <p:cNvSpPr txBox="1">
            <a:spLocks noGrp="1"/>
          </p:cNvSpPr>
          <p:nvPr>
            <p:ph type="body" idx="6"/>
          </p:nvPr>
        </p:nvSpPr>
        <p:spPr>
          <a:xfrm>
            <a:off x="7124700" y="2667000"/>
            <a:ext cx="2932113" cy="3589338"/>
          </a:xfrm>
          <a:prstGeom prst="rect">
            <a:avLst/>
          </a:prstGeom>
          <a:noFill/>
          <a:ln>
            <a:noFill/>
          </a:ln>
        </p:spPr>
        <p:txBody>
          <a:bodyPr spcFirstLastPara="1" wrap="square" lIns="91425" tIns="45700" rIns="91425" bIns="45700" anchor="t" anchorCtr="0">
            <a:no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110" name="Google Shape;110;p15"/>
          <p:cNvCxnSpPr/>
          <p:nvPr/>
        </p:nvCxnSpPr>
        <p:spPr>
          <a:xfrm>
            <a:off x="3726142" y="2133600"/>
            <a:ext cx="0" cy="3962400"/>
          </a:xfrm>
          <a:prstGeom prst="straightConnector1">
            <a:avLst/>
          </a:prstGeom>
          <a:noFill/>
          <a:ln w="12700" cap="flat" cmpd="sng">
            <a:solidFill>
              <a:srgbClr val="86D1D8">
                <a:alpha val="40000"/>
              </a:srgbClr>
            </a:solidFill>
            <a:prstDash val="solid"/>
            <a:round/>
            <a:headEnd type="none" w="sm" len="sm"/>
            <a:tailEnd type="none" w="sm" len="sm"/>
          </a:ln>
        </p:spPr>
      </p:cxnSp>
      <p:cxnSp>
        <p:nvCxnSpPr>
          <p:cNvPr id="111" name="Google Shape;111;p15"/>
          <p:cNvCxnSpPr/>
          <p:nvPr/>
        </p:nvCxnSpPr>
        <p:spPr>
          <a:xfrm>
            <a:off x="6962227" y="2133600"/>
            <a:ext cx="0" cy="3966882"/>
          </a:xfrm>
          <a:prstGeom prst="straightConnector1">
            <a:avLst/>
          </a:prstGeom>
          <a:noFill/>
          <a:ln w="12700" cap="flat" cmpd="sng">
            <a:solidFill>
              <a:srgbClr val="86D1D8">
                <a:alpha val="40000"/>
              </a:srgbClr>
            </a:solidFill>
            <a:prstDash val="solid"/>
            <a:round/>
            <a:headEnd type="none" w="sm" len="sm"/>
            <a:tailEnd type="none" w="sm" len="sm"/>
          </a:ln>
        </p:spPr>
      </p:cxnSp>
      <p:sp>
        <p:nvSpPr>
          <p:cNvPr id="112" name="Google Shape;112;p15"/>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15"/>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15"/>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15"/>
        <p:cNvGrpSpPr/>
        <p:nvPr/>
      </p:nvGrpSpPr>
      <p:grpSpPr>
        <a:xfrm>
          <a:off x="0" y="0"/>
          <a:ext cx="0" cy="0"/>
          <a:chOff x="0" y="0"/>
          <a:chExt cx="0" cy="0"/>
        </a:xfrm>
      </p:grpSpPr>
      <p:sp>
        <p:nvSpPr>
          <p:cNvPr id="116" name="Google Shape;116;p16"/>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4200"/>
              <a:buFont typeface="Century Gothic"/>
              <a:buNone/>
              <a:defRPr sz="42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16"/>
          <p:cNvSpPr txBox="1">
            <a:spLocks noGrp="1"/>
          </p:cNvSpPr>
          <p:nvPr>
            <p:ph type="body" idx="1"/>
          </p:nvPr>
        </p:nvSpPr>
        <p:spPr>
          <a:xfrm>
            <a:off x="652463" y="4250949"/>
            <a:ext cx="2940050"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18" name="Google Shape;118;p16"/>
          <p:cNvSpPr>
            <a:spLocks noGrp="1"/>
          </p:cNvSpPr>
          <p:nvPr>
            <p:ph type="pic" idx="2"/>
          </p:nvPr>
        </p:nvSpPr>
        <p:spPr>
          <a:xfrm>
            <a:off x="652463" y="2209800"/>
            <a:ext cx="2940050" cy="1524000"/>
          </a:xfrm>
          <a:prstGeom prst="roundRect">
            <a:avLst>
              <a:gd name="adj" fmla="val 1858"/>
            </a:avLst>
          </a:prstGeom>
          <a:noFill/>
          <a:ln>
            <a:noFill/>
          </a:ln>
          <a:effectLst>
            <a:outerShdw blurRad="50800" dist="50800" dir="5400000" algn="tl" rotWithShape="0">
              <a:srgbClr val="000000">
                <a:alpha val="42745"/>
              </a:srgbClr>
            </a:outerShdw>
          </a:effectLst>
        </p:spPr>
        <p:txBody>
          <a:bodyPr spcFirstLastPara="1" wrap="square" lIns="91425" tIns="45700" rIns="91425" bIns="45700" anchor="t" anchorCtr="0">
            <a:noAutofit/>
          </a:bodyPr>
          <a:lstStyle>
            <a:lvl1pPr marR="0" lvl="0" algn="ctr"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1pPr>
            <a:lvl2pPr marR="0" lvl="1"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2pPr>
            <a:lvl3pPr marR="0" lvl="2"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3pPr>
            <a:lvl4pPr marR="0" lvl="3"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4pPr>
            <a:lvl5pPr marR="0" lvl="4"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5pPr>
            <a:lvl6pPr marR="0" lvl="5"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6pPr>
            <a:lvl7pPr marR="0" lvl="6"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7pPr>
            <a:lvl8pPr marR="0" lvl="7"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8pPr>
            <a:lvl9pPr marR="0" lvl="8"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19" name="Google Shape;119;p16"/>
          <p:cNvSpPr txBox="1">
            <a:spLocks noGrp="1"/>
          </p:cNvSpPr>
          <p:nvPr>
            <p:ph type="body" idx="3"/>
          </p:nvPr>
        </p:nvSpPr>
        <p:spPr>
          <a:xfrm>
            <a:off x="652463" y="4827211"/>
            <a:ext cx="2940050" cy="659189"/>
          </a:xfrm>
          <a:prstGeom prst="rect">
            <a:avLst/>
          </a:prstGeom>
          <a:noFill/>
          <a:ln>
            <a:noFill/>
          </a:ln>
        </p:spPr>
        <p:txBody>
          <a:bodyPr spcFirstLastPara="1" wrap="square" lIns="91425" tIns="45700" rIns="91425" bIns="45700" anchor="t" anchorCtr="0">
            <a:no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20" name="Google Shape;120;p16"/>
          <p:cNvSpPr txBox="1">
            <a:spLocks noGrp="1"/>
          </p:cNvSpPr>
          <p:nvPr>
            <p:ph type="body" idx="4"/>
          </p:nvPr>
        </p:nvSpPr>
        <p:spPr>
          <a:xfrm>
            <a:off x="3889375" y="4250949"/>
            <a:ext cx="2930525"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1" name="Google Shape;121;p16"/>
          <p:cNvSpPr>
            <a:spLocks noGrp="1"/>
          </p:cNvSpPr>
          <p:nvPr>
            <p:ph type="pic" idx="5"/>
          </p:nvPr>
        </p:nvSpPr>
        <p:spPr>
          <a:xfrm>
            <a:off x="3889374" y="2209800"/>
            <a:ext cx="2930525" cy="1524000"/>
          </a:xfrm>
          <a:prstGeom prst="roundRect">
            <a:avLst>
              <a:gd name="adj" fmla="val 1858"/>
            </a:avLst>
          </a:prstGeom>
          <a:noFill/>
          <a:ln>
            <a:noFill/>
          </a:ln>
          <a:effectLst>
            <a:outerShdw blurRad="50800" dist="50800" dir="5400000" algn="tl" rotWithShape="0">
              <a:srgbClr val="000000">
                <a:alpha val="42745"/>
              </a:srgbClr>
            </a:outerShdw>
          </a:effectLst>
        </p:spPr>
        <p:txBody>
          <a:bodyPr spcFirstLastPara="1" wrap="square" lIns="91425" tIns="45700" rIns="91425" bIns="45700" anchor="t" anchorCtr="0">
            <a:noAutofit/>
          </a:bodyPr>
          <a:lstStyle>
            <a:lvl1pPr marR="0" lvl="0" algn="ctr"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1pPr>
            <a:lvl2pPr marR="0" lvl="1"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2pPr>
            <a:lvl3pPr marR="0" lvl="2"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3pPr>
            <a:lvl4pPr marR="0" lvl="3"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4pPr>
            <a:lvl5pPr marR="0" lvl="4"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5pPr>
            <a:lvl6pPr marR="0" lvl="5"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6pPr>
            <a:lvl7pPr marR="0" lvl="6"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7pPr>
            <a:lvl8pPr marR="0" lvl="7"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8pPr>
            <a:lvl9pPr marR="0" lvl="8"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22" name="Google Shape;122;p16"/>
          <p:cNvSpPr txBox="1">
            <a:spLocks noGrp="1"/>
          </p:cNvSpPr>
          <p:nvPr>
            <p:ph type="body" idx="6"/>
          </p:nvPr>
        </p:nvSpPr>
        <p:spPr>
          <a:xfrm>
            <a:off x="3888022" y="4827210"/>
            <a:ext cx="2934406" cy="659189"/>
          </a:xfrm>
          <a:prstGeom prst="rect">
            <a:avLst/>
          </a:prstGeom>
          <a:noFill/>
          <a:ln>
            <a:noFill/>
          </a:ln>
        </p:spPr>
        <p:txBody>
          <a:bodyPr spcFirstLastPara="1" wrap="square" lIns="91425" tIns="45700" rIns="91425" bIns="45700" anchor="t" anchorCtr="0">
            <a:no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123" name="Google Shape;123;p16"/>
          <p:cNvSpPr txBox="1">
            <a:spLocks noGrp="1"/>
          </p:cNvSpPr>
          <p:nvPr>
            <p:ph type="body" idx="7"/>
          </p:nvPr>
        </p:nvSpPr>
        <p:spPr>
          <a:xfrm>
            <a:off x="7124700" y="4250949"/>
            <a:ext cx="293211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solidFill>
                  <a:srgbClr val="86D1D8"/>
                </a:solidFill>
              </a:defRPr>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124" name="Google Shape;124;p16"/>
          <p:cNvSpPr>
            <a:spLocks noGrp="1"/>
          </p:cNvSpPr>
          <p:nvPr>
            <p:ph type="pic" idx="8"/>
          </p:nvPr>
        </p:nvSpPr>
        <p:spPr>
          <a:xfrm>
            <a:off x="7124699" y="2209800"/>
            <a:ext cx="2932113" cy="1524000"/>
          </a:xfrm>
          <a:prstGeom prst="roundRect">
            <a:avLst>
              <a:gd name="adj" fmla="val 1858"/>
            </a:avLst>
          </a:prstGeom>
          <a:noFill/>
          <a:ln>
            <a:noFill/>
          </a:ln>
          <a:effectLst>
            <a:outerShdw blurRad="50800" dist="50800" dir="5400000" algn="tl" rotWithShape="0">
              <a:srgbClr val="000000">
                <a:alpha val="42745"/>
              </a:srgbClr>
            </a:outerShdw>
          </a:effectLst>
        </p:spPr>
        <p:txBody>
          <a:bodyPr spcFirstLastPara="1" wrap="square" lIns="91425" tIns="45700" rIns="91425" bIns="45700" anchor="t" anchorCtr="0">
            <a:noAutofit/>
          </a:bodyPr>
          <a:lstStyle>
            <a:lvl1pPr marR="0" lvl="0" algn="ctr"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1pPr>
            <a:lvl2pPr marR="0" lvl="1"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2pPr>
            <a:lvl3pPr marR="0" lvl="2"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3pPr>
            <a:lvl4pPr marR="0" lvl="3"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4pPr>
            <a:lvl5pPr marR="0" lvl="4"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5pPr>
            <a:lvl6pPr marR="0" lvl="5"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6pPr>
            <a:lvl7pPr marR="0" lvl="6"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7pPr>
            <a:lvl8pPr marR="0" lvl="7"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8pPr>
            <a:lvl9pPr marR="0" lvl="8" algn="l" rtl="0">
              <a:spcBef>
                <a:spcPts val="1000"/>
              </a:spcBef>
              <a:spcAft>
                <a:spcPts val="0"/>
              </a:spcAft>
              <a:buClr>
                <a:srgbClr val="86D1D8"/>
              </a:buClr>
              <a:buSzPts val="1280"/>
              <a:buFont typeface="Noto Sans Symbols"/>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25" name="Google Shape;125;p16"/>
          <p:cNvSpPr txBox="1">
            <a:spLocks noGrp="1"/>
          </p:cNvSpPr>
          <p:nvPr>
            <p:ph type="body" idx="9"/>
          </p:nvPr>
        </p:nvSpPr>
        <p:spPr>
          <a:xfrm>
            <a:off x="7124575" y="4827208"/>
            <a:ext cx="2935997" cy="659189"/>
          </a:xfrm>
          <a:prstGeom prst="rect">
            <a:avLst/>
          </a:prstGeom>
          <a:noFill/>
          <a:ln>
            <a:noFill/>
          </a:ln>
        </p:spPr>
        <p:txBody>
          <a:bodyPr spcFirstLastPara="1" wrap="square" lIns="91425" tIns="45700" rIns="91425" bIns="45700" anchor="t" anchorCtr="0">
            <a:no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cxnSp>
        <p:nvCxnSpPr>
          <p:cNvPr id="126" name="Google Shape;126;p16"/>
          <p:cNvCxnSpPr/>
          <p:nvPr/>
        </p:nvCxnSpPr>
        <p:spPr>
          <a:xfrm>
            <a:off x="3726142" y="2133600"/>
            <a:ext cx="0" cy="3962400"/>
          </a:xfrm>
          <a:prstGeom prst="straightConnector1">
            <a:avLst/>
          </a:prstGeom>
          <a:noFill/>
          <a:ln w="12700" cap="flat" cmpd="sng">
            <a:solidFill>
              <a:srgbClr val="86D1D8">
                <a:alpha val="40000"/>
              </a:srgbClr>
            </a:solidFill>
            <a:prstDash val="solid"/>
            <a:round/>
            <a:headEnd type="none" w="sm" len="sm"/>
            <a:tailEnd type="none" w="sm" len="sm"/>
          </a:ln>
        </p:spPr>
      </p:cxnSp>
      <p:cxnSp>
        <p:nvCxnSpPr>
          <p:cNvPr id="127" name="Google Shape;127;p16"/>
          <p:cNvCxnSpPr/>
          <p:nvPr/>
        </p:nvCxnSpPr>
        <p:spPr>
          <a:xfrm>
            <a:off x="6962227" y="2133600"/>
            <a:ext cx="0" cy="3966882"/>
          </a:xfrm>
          <a:prstGeom prst="straightConnector1">
            <a:avLst/>
          </a:prstGeom>
          <a:noFill/>
          <a:ln w="12700" cap="flat" cmpd="sng">
            <a:solidFill>
              <a:srgbClr val="86D1D8">
                <a:alpha val="40000"/>
              </a:srgbClr>
            </a:solidFill>
            <a:prstDash val="solid"/>
            <a:round/>
            <a:headEnd type="none" w="sm" len="sm"/>
            <a:tailEnd type="none" w="sm" len="sm"/>
          </a:ln>
        </p:spPr>
      </p:cxnSp>
      <p:sp>
        <p:nvSpPr>
          <p:cNvPr id="128" name="Google Shape;128;p16"/>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16"/>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16"/>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1"/>
        <p:cNvGrpSpPr/>
        <p:nvPr/>
      </p:nvGrpSpPr>
      <p:grpSpPr>
        <a:xfrm>
          <a:off x="0" y="0"/>
          <a:ext cx="0" cy="0"/>
          <a:chOff x="0" y="0"/>
          <a:chExt cx="0" cy="0"/>
        </a:xfrm>
      </p:grpSpPr>
      <p:sp>
        <p:nvSpPr>
          <p:cNvPr id="132" name="Google Shape;132;p17"/>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17"/>
          <p:cNvSpPr txBox="1">
            <a:spLocks noGrp="1"/>
          </p:cNvSpPr>
          <p:nvPr>
            <p:ph type="body" idx="1"/>
          </p:nvPr>
        </p:nvSpPr>
        <p:spPr>
          <a:xfrm rot="5400000">
            <a:off x="3478842" y="-322612"/>
            <a:ext cx="4195481" cy="8946541"/>
          </a:xfrm>
          <a:prstGeom prst="rect">
            <a:avLst/>
          </a:prstGeom>
          <a:noFill/>
          <a:ln>
            <a:noFill/>
          </a:ln>
        </p:spPr>
        <p:txBody>
          <a:bodyPr spcFirstLastPara="1" wrap="square" lIns="91425" tIns="45700" rIns="91425" bIns="45700" anchor="t" anchorCtr="0">
            <a:no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34" name="Google Shape;134;p17"/>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17"/>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17"/>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7"/>
        <p:cNvGrpSpPr/>
        <p:nvPr/>
      </p:nvGrpSpPr>
      <p:grpSpPr>
        <a:xfrm>
          <a:off x="0" y="0"/>
          <a:ext cx="0" cy="0"/>
          <a:chOff x="0" y="0"/>
          <a:chExt cx="0" cy="0"/>
        </a:xfrm>
      </p:grpSpPr>
      <p:sp>
        <p:nvSpPr>
          <p:cNvPr id="138" name="Google Shape;138;p18"/>
          <p:cNvSpPr txBox="1">
            <a:spLocks noGrp="1"/>
          </p:cNvSpPr>
          <p:nvPr>
            <p:ph type="title"/>
          </p:nvPr>
        </p:nvSpPr>
        <p:spPr>
          <a:xfrm rot="5400000">
            <a:off x="6267450" y="2466975"/>
            <a:ext cx="5826125" cy="17526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Clr>
                <a:schemeClr val="lt2"/>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18"/>
          <p:cNvSpPr txBox="1">
            <a:spLocks noGrp="1"/>
          </p:cNvSpPr>
          <p:nvPr>
            <p:ph type="body" idx="1"/>
          </p:nvPr>
        </p:nvSpPr>
        <p:spPr>
          <a:xfrm rot="5400000">
            <a:off x="1679575" y="-139699"/>
            <a:ext cx="5368924" cy="7423149"/>
          </a:xfrm>
          <a:prstGeom prst="rect">
            <a:avLst/>
          </a:prstGeom>
          <a:noFill/>
          <a:ln>
            <a:noFill/>
          </a:ln>
        </p:spPr>
        <p:txBody>
          <a:bodyPr spcFirstLastPara="1" wrap="square" lIns="91425" tIns="45700" rIns="91425" bIns="45700" anchor="t" anchorCtr="0">
            <a:no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40" name="Google Shape;140;p18"/>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18"/>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18"/>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5"/>
        <p:cNvGrpSpPr/>
        <p:nvPr/>
      </p:nvGrpSpPr>
      <p:grpSpPr>
        <a:xfrm>
          <a:off x="0" y="0"/>
          <a:ext cx="0" cy="0"/>
          <a:chOff x="0" y="0"/>
          <a:chExt cx="0" cy="0"/>
        </a:xfrm>
      </p:grpSpPr>
      <p:pic>
        <p:nvPicPr>
          <p:cNvPr id="6" name="Google Shape;6;p1"/>
          <p:cNvPicPr preferRelativeResize="0"/>
          <p:nvPr/>
        </p:nvPicPr>
        <p:blipFill rotWithShape="1">
          <a:blip r:embed="rId20">
            <a:alphaModFix/>
          </a:blip>
          <a:srcRect l="3613"/>
          <a:stretch/>
        </p:blipFill>
        <p:spPr>
          <a:xfrm>
            <a:off x="0" y="2669685"/>
            <a:ext cx="4037012" cy="4188315"/>
          </a:xfrm>
          <a:prstGeom prst="rect">
            <a:avLst/>
          </a:prstGeom>
          <a:noFill/>
          <a:ln>
            <a:noFill/>
          </a:ln>
        </p:spPr>
      </p:pic>
      <p:pic>
        <p:nvPicPr>
          <p:cNvPr id="7" name="Google Shape;7;p1"/>
          <p:cNvPicPr preferRelativeResize="0"/>
          <p:nvPr/>
        </p:nvPicPr>
        <p:blipFill rotWithShape="1">
          <a:blip r:embed="rId21">
            <a:alphaModFix/>
          </a:blip>
          <a:srcRect l="35640"/>
          <a:stretch/>
        </p:blipFill>
        <p:spPr>
          <a:xfrm>
            <a:off x="0" y="2892347"/>
            <a:ext cx="1522412" cy="2365453"/>
          </a:xfrm>
          <a:prstGeom prst="rect">
            <a:avLst/>
          </a:prstGeom>
          <a:noFill/>
          <a:ln>
            <a:noFill/>
          </a:ln>
        </p:spPr>
      </p:pic>
      <p:sp>
        <p:nvSpPr>
          <p:cNvPr id="8" name="Google Shape;8;p1"/>
          <p:cNvSpPr/>
          <p:nvPr/>
        </p:nvSpPr>
        <p:spPr>
          <a:xfrm>
            <a:off x="8609012" y="1676400"/>
            <a:ext cx="2819400" cy="2819400"/>
          </a:xfrm>
          <a:prstGeom prst="ellipse">
            <a:avLst/>
          </a:prstGeom>
          <a:gradFill>
            <a:gsLst>
              <a:gs pos="0">
                <a:srgbClr val="4CB9C3">
                  <a:alpha val="6666"/>
                </a:srgbClr>
              </a:gs>
              <a:gs pos="36000">
                <a:srgbClr val="4CB9C3">
                  <a:alpha val="5882"/>
                </a:srgbClr>
              </a:gs>
              <a:gs pos="69000">
                <a:srgbClr val="4CB9C3">
                  <a:alpha val="0"/>
                </a:srgbClr>
              </a:gs>
              <a:gs pos="100000">
                <a:srgbClr val="4CB9C3">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 name="Google Shape;9;p1"/>
          <p:cNvPicPr preferRelativeResize="0"/>
          <p:nvPr/>
        </p:nvPicPr>
        <p:blipFill rotWithShape="1">
          <a:blip r:embed="rId22">
            <a:alphaModFix/>
          </a:blip>
          <a:srcRect t="28812"/>
          <a:stretch/>
        </p:blipFill>
        <p:spPr>
          <a:xfrm>
            <a:off x="7999412" y="0"/>
            <a:ext cx="1603387" cy="1141407"/>
          </a:xfrm>
          <a:prstGeom prst="rect">
            <a:avLst/>
          </a:prstGeom>
          <a:noFill/>
          <a:ln>
            <a:noFill/>
          </a:ln>
        </p:spPr>
      </p:pic>
      <p:pic>
        <p:nvPicPr>
          <p:cNvPr id="10" name="Google Shape;10;p1"/>
          <p:cNvPicPr preferRelativeResize="0"/>
          <p:nvPr/>
        </p:nvPicPr>
        <p:blipFill rotWithShape="1">
          <a:blip r:embed="rId23">
            <a:alphaModFix/>
          </a:blip>
          <a:srcRect b="23320"/>
          <a:stretch/>
        </p:blipFill>
        <p:spPr>
          <a:xfrm>
            <a:off x="8605878" y="6096000"/>
            <a:ext cx="993734" cy="762000"/>
          </a:xfrm>
          <a:prstGeom prst="rect">
            <a:avLst/>
          </a:prstGeom>
          <a:noFill/>
          <a:ln>
            <a:noFill/>
          </a:ln>
        </p:spPr>
      </p:pic>
      <p:sp>
        <p:nvSpPr>
          <p:cNvPr id="11" name="Google Shape;11;p1"/>
          <p:cNvSpPr/>
          <p:nvPr/>
        </p:nvSpPr>
        <p:spPr>
          <a:xfrm>
            <a:off x="10437812" y="0"/>
            <a:ext cx="685800" cy="1143000"/>
          </a:xfrm>
          <a:prstGeom prst="rect">
            <a:avLst/>
          </a:prstGeom>
          <a:solidFill>
            <a:schemeClr val="accent1"/>
          </a:solidFill>
          <a:ln>
            <a:noFill/>
          </a:ln>
          <a:effectLst>
            <a:outerShdw blurRad="38100" dist="25400" dir="5400000" rotWithShape="0">
              <a:srgbClr val="000000">
                <a:alpha val="44705"/>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Clr>
                <a:schemeClr val="lt2"/>
              </a:buClr>
              <a:buSzPts val="4200"/>
              <a:buFont typeface="Century Gothic"/>
              <a:buNone/>
              <a:defRPr sz="4200" b="0" i="0" u="none" strike="noStrike" cap="none">
                <a:solidFill>
                  <a:schemeClr val="lt2"/>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2"/>
                </a:solidFill>
              </a:defRPr>
            </a:lvl2pPr>
            <a:lvl3pPr marR="0" lvl="2" algn="l" rtl="0">
              <a:spcBef>
                <a:spcPts val="0"/>
              </a:spcBef>
              <a:spcAft>
                <a:spcPts val="0"/>
              </a:spcAft>
              <a:buSzPts val="1400"/>
              <a:buNone/>
              <a:defRPr sz="1800" b="0" i="0" u="none" strike="noStrike" cap="none">
                <a:solidFill>
                  <a:schemeClr val="lt2"/>
                </a:solidFill>
              </a:defRPr>
            </a:lvl3pPr>
            <a:lvl4pPr marR="0" lvl="3" algn="l" rtl="0">
              <a:spcBef>
                <a:spcPts val="0"/>
              </a:spcBef>
              <a:spcAft>
                <a:spcPts val="0"/>
              </a:spcAft>
              <a:buSzPts val="1400"/>
              <a:buNone/>
              <a:defRPr sz="1800" b="0" i="0" u="none" strike="noStrike" cap="none">
                <a:solidFill>
                  <a:schemeClr val="lt2"/>
                </a:solidFill>
              </a:defRPr>
            </a:lvl4pPr>
            <a:lvl5pPr marR="0" lvl="4" algn="l" rtl="0">
              <a:spcBef>
                <a:spcPts val="0"/>
              </a:spcBef>
              <a:spcAft>
                <a:spcPts val="0"/>
              </a:spcAft>
              <a:buSzPts val="1400"/>
              <a:buNone/>
              <a:defRPr sz="1800" b="0" i="0" u="none" strike="noStrike" cap="none">
                <a:solidFill>
                  <a:schemeClr val="lt2"/>
                </a:solidFill>
              </a:defRPr>
            </a:lvl5pPr>
            <a:lvl6pPr marR="0" lvl="5" algn="l" rtl="0">
              <a:spcBef>
                <a:spcPts val="0"/>
              </a:spcBef>
              <a:spcAft>
                <a:spcPts val="0"/>
              </a:spcAft>
              <a:buSzPts val="1400"/>
              <a:buNone/>
              <a:defRPr sz="1800" b="0" i="0" u="none" strike="noStrike" cap="none">
                <a:solidFill>
                  <a:schemeClr val="lt2"/>
                </a:solidFill>
              </a:defRPr>
            </a:lvl6pPr>
            <a:lvl7pPr marR="0" lvl="6" algn="l" rtl="0">
              <a:spcBef>
                <a:spcPts val="0"/>
              </a:spcBef>
              <a:spcAft>
                <a:spcPts val="0"/>
              </a:spcAft>
              <a:buSzPts val="1400"/>
              <a:buNone/>
              <a:defRPr sz="1800" b="0" i="0" u="none" strike="noStrike" cap="none">
                <a:solidFill>
                  <a:schemeClr val="lt2"/>
                </a:solidFill>
              </a:defRPr>
            </a:lvl7pPr>
            <a:lvl8pPr marR="0" lvl="7" algn="l" rtl="0">
              <a:spcBef>
                <a:spcPts val="0"/>
              </a:spcBef>
              <a:spcAft>
                <a:spcPts val="0"/>
              </a:spcAft>
              <a:buSzPts val="1400"/>
              <a:buNone/>
              <a:defRPr sz="1800" b="0" i="0" u="none" strike="noStrike" cap="none">
                <a:solidFill>
                  <a:schemeClr val="lt2"/>
                </a:solidFill>
              </a:defRPr>
            </a:lvl8pPr>
            <a:lvl9pPr marR="0" lvl="8" algn="l" rtl="0">
              <a:spcBef>
                <a:spcPts val="0"/>
              </a:spcBef>
              <a:spcAft>
                <a:spcPts val="0"/>
              </a:spcAft>
              <a:buSzPts val="1400"/>
              <a:buNone/>
              <a:defRPr sz="1800" b="0" i="0" u="none" strike="noStrike" cap="none">
                <a:solidFill>
                  <a:schemeClr val="lt2"/>
                </a:solidFill>
              </a:defRPr>
            </a:lvl9pPr>
          </a:lstStyle>
          <a:p>
            <a:endParaRPr/>
          </a:p>
        </p:txBody>
      </p:sp>
      <p:sp>
        <p:nvSpPr>
          <p:cNvPr id="13" name="Google Shape;13;p1"/>
          <p:cNvSpPr txBox="1">
            <a:spLocks noGrp="1"/>
          </p:cNvSpPr>
          <p:nvPr>
            <p:ph type="body" idx="1"/>
          </p:nvPr>
        </p:nvSpPr>
        <p:spPr>
          <a:xfrm>
            <a:off x="1103312" y="2052918"/>
            <a:ext cx="8946541" cy="4195481"/>
          </a:xfrm>
          <a:prstGeom prst="rect">
            <a:avLst/>
          </a:prstGeom>
          <a:noFill/>
          <a:ln>
            <a:noFill/>
          </a:ln>
        </p:spPr>
        <p:txBody>
          <a:bodyPr spcFirstLastPara="1" wrap="square" lIns="91425" tIns="45700" rIns="91425" bIns="45700" anchor="t" anchorCtr="0">
            <a:noAutofit/>
          </a:bodyPr>
          <a:lstStyle>
            <a:lvl1pPr marL="457200" marR="0" lvl="0" indent="-330200" algn="l" rtl="0">
              <a:spcBef>
                <a:spcPts val="1000"/>
              </a:spcBef>
              <a:spcAft>
                <a:spcPts val="0"/>
              </a:spcAft>
              <a:buClr>
                <a:srgbClr val="86D1D8"/>
              </a:buClr>
              <a:buSzPts val="1600"/>
              <a:buFont typeface="Noto Sans Symbols"/>
              <a:buChar char="►"/>
              <a:defRPr sz="2000" b="0" i="0" u="none" strike="noStrike" cap="none">
                <a:solidFill>
                  <a:schemeClr val="lt1"/>
                </a:solidFill>
                <a:latin typeface="Century Gothic"/>
                <a:ea typeface="Century Gothic"/>
                <a:cs typeface="Century Gothic"/>
                <a:sym typeface="Century Gothic"/>
              </a:defRPr>
            </a:lvl1pPr>
            <a:lvl2pPr marL="914400" marR="0" lvl="1" indent="-320040" algn="l" rtl="0">
              <a:spcBef>
                <a:spcPts val="1000"/>
              </a:spcBef>
              <a:spcAft>
                <a:spcPts val="0"/>
              </a:spcAft>
              <a:buClr>
                <a:srgbClr val="86D1D8"/>
              </a:buClr>
              <a:buSzPts val="1440"/>
              <a:buFont typeface="Noto Sans Symbols"/>
              <a:buChar char="►"/>
              <a:defRPr sz="1800" b="0" i="0" u="none" strike="noStrike" cap="none">
                <a:solidFill>
                  <a:schemeClr val="lt1"/>
                </a:solidFill>
                <a:latin typeface="Century Gothic"/>
                <a:ea typeface="Century Gothic"/>
                <a:cs typeface="Century Gothic"/>
                <a:sym typeface="Century Gothic"/>
              </a:defRPr>
            </a:lvl2pPr>
            <a:lvl3pPr marL="1371600" marR="0" lvl="2" indent="-309880" algn="l" rtl="0">
              <a:spcBef>
                <a:spcPts val="1000"/>
              </a:spcBef>
              <a:spcAft>
                <a:spcPts val="0"/>
              </a:spcAft>
              <a:buClr>
                <a:srgbClr val="86D1D8"/>
              </a:buClr>
              <a:buSzPts val="1280"/>
              <a:buFont typeface="Noto Sans Symbols"/>
              <a:buChar char="►"/>
              <a:defRPr sz="1600" b="0" i="0" u="none" strike="noStrike" cap="none">
                <a:solidFill>
                  <a:schemeClr val="lt1"/>
                </a:solidFill>
                <a:latin typeface="Century Gothic"/>
                <a:ea typeface="Century Gothic"/>
                <a:cs typeface="Century Gothic"/>
                <a:sym typeface="Century Gothic"/>
              </a:defRPr>
            </a:lvl3pPr>
            <a:lvl4pPr marL="1828800" marR="0" lvl="3" indent="-299719"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4pPr>
            <a:lvl5pPr marL="2286000" marR="0" lvl="4"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5pPr>
            <a:lvl6pPr marL="2743200" marR="0" lvl="5"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6pPr>
            <a:lvl7pPr marL="3200400" marR="0" lvl="6"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7pPr>
            <a:lvl8pPr marL="3657600" marR="0" lvl="7"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8pPr>
            <a:lvl9pPr marL="4114800" marR="0" lvl="8" indent="-299720" algn="l" rtl="0">
              <a:spcBef>
                <a:spcPts val="1000"/>
              </a:spcBef>
              <a:spcAft>
                <a:spcPts val="0"/>
              </a:spcAft>
              <a:buClr>
                <a:srgbClr val="86D1D8"/>
              </a:buClr>
              <a:buSzPts val="1120"/>
              <a:buFont typeface="Noto Sans Symbols"/>
              <a:buChar char="►"/>
              <a:defRPr sz="1400" b="0" i="0" u="none" strike="noStrike" cap="none">
                <a:solidFill>
                  <a:schemeClr val="lt1"/>
                </a:solidFill>
                <a:latin typeface="Century Gothic"/>
                <a:ea typeface="Century Gothic"/>
                <a:cs typeface="Century Gothic"/>
                <a:sym typeface="Century Gothic"/>
              </a:defRPr>
            </a:lvl9pPr>
          </a:lstStyle>
          <a:p>
            <a:endParaRPr/>
          </a:p>
        </p:txBody>
      </p:sp>
      <p:sp>
        <p:nvSpPr>
          <p:cNvPr id="14" name="Google Shape;14;p1"/>
          <p:cNvSpPr txBox="1">
            <a:spLocks noGrp="1"/>
          </p:cNvSpPr>
          <p:nvPr>
            <p:ph type="dt" idx="10"/>
          </p:nvPr>
        </p:nvSpPr>
        <p:spPr>
          <a:xfrm rot="5400000">
            <a:off x="10155639" y="1790701"/>
            <a:ext cx="990599" cy="304799"/>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1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5" name="Google Shape;15;p1"/>
          <p:cNvSpPr txBox="1">
            <a:spLocks noGrp="1"/>
          </p:cNvSpPr>
          <p:nvPr>
            <p:ph type="ftr" idx="11"/>
          </p:nvPr>
        </p:nvSpPr>
        <p:spPr>
          <a:xfrm rot="5400000">
            <a:off x="8951573" y="3225297"/>
            <a:ext cx="3859795" cy="304801"/>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10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6" name="Google Shape;16;p1"/>
          <p:cNvSpPr txBox="1">
            <a:spLocks noGrp="1"/>
          </p:cNvSpPr>
          <p:nvPr>
            <p:ph type="sldNum" idx="12"/>
          </p:nvPr>
        </p:nvSpPr>
        <p:spPr>
          <a:xfrm>
            <a:off x="10352540" y="295729"/>
            <a:ext cx="838199" cy="767687"/>
          </a:xfrm>
          <a:prstGeom prst="rect">
            <a:avLst/>
          </a:prstGeom>
          <a:noFill/>
          <a:ln>
            <a:noFill/>
          </a:ln>
        </p:spPr>
        <p:txBody>
          <a:bodyPr spcFirstLastPara="1" wrap="square" lIns="91425" tIns="45700" rIns="91425" bIns="45700" anchor="b" anchorCtr="0">
            <a:noAutofit/>
          </a:bodyPr>
          <a:lstStyle>
            <a:lvl1pPr marL="0" marR="0" lvl="0" indent="0" algn="ctr" rtl="0">
              <a:spcBef>
                <a:spcPts val="0"/>
              </a:spcBef>
              <a:buNone/>
              <a:defRPr sz="2800" b="0" i="0" u="none" strike="noStrike" cap="none">
                <a:solidFill>
                  <a:schemeClr val="lt1"/>
                </a:solidFill>
                <a:latin typeface="Century Gothic"/>
                <a:ea typeface="Century Gothic"/>
                <a:cs typeface="Century Gothic"/>
                <a:sym typeface="Century Gothic"/>
              </a:defRPr>
            </a:lvl1pPr>
            <a:lvl2pPr marL="0" marR="0" lvl="1" indent="0" algn="ctr" rtl="0">
              <a:spcBef>
                <a:spcPts val="0"/>
              </a:spcBef>
              <a:buNone/>
              <a:defRPr sz="2800" b="0" i="0" u="none" strike="noStrike" cap="none">
                <a:solidFill>
                  <a:schemeClr val="lt1"/>
                </a:solidFill>
                <a:latin typeface="Century Gothic"/>
                <a:ea typeface="Century Gothic"/>
                <a:cs typeface="Century Gothic"/>
                <a:sym typeface="Century Gothic"/>
              </a:defRPr>
            </a:lvl2pPr>
            <a:lvl3pPr marL="0" marR="0" lvl="2" indent="0" algn="ctr" rtl="0">
              <a:spcBef>
                <a:spcPts val="0"/>
              </a:spcBef>
              <a:buNone/>
              <a:defRPr sz="2800" b="0" i="0" u="none" strike="noStrike" cap="none">
                <a:solidFill>
                  <a:schemeClr val="lt1"/>
                </a:solidFill>
                <a:latin typeface="Century Gothic"/>
                <a:ea typeface="Century Gothic"/>
                <a:cs typeface="Century Gothic"/>
                <a:sym typeface="Century Gothic"/>
              </a:defRPr>
            </a:lvl3pPr>
            <a:lvl4pPr marL="0" marR="0" lvl="3" indent="0" algn="ctr" rtl="0">
              <a:spcBef>
                <a:spcPts val="0"/>
              </a:spcBef>
              <a:buNone/>
              <a:defRPr sz="2800" b="0" i="0" u="none" strike="noStrike" cap="none">
                <a:solidFill>
                  <a:schemeClr val="lt1"/>
                </a:solidFill>
                <a:latin typeface="Century Gothic"/>
                <a:ea typeface="Century Gothic"/>
                <a:cs typeface="Century Gothic"/>
                <a:sym typeface="Century Gothic"/>
              </a:defRPr>
            </a:lvl4pPr>
            <a:lvl5pPr marL="0" marR="0" lvl="4" indent="0" algn="ctr" rtl="0">
              <a:spcBef>
                <a:spcPts val="0"/>
              </a:spcBef>
              <a:buNone/>
              <a:defRPr sz="2800" b="0" i="0" u="none" strike="noStrike" cap="none">
                <a:solidFill>
                  <a:schemeClr val="lt1"/>
                </a:solidFill>
                <a:latin typeface="Century Gothic"/>
                <a:ea typeface="Century Gothic"/>
                <a:cs typeface="Century Gothic"/>
                <a:sym typeface="Century Gothic"/>
              </a:defRPr>
            </a:lvl5pPr>
            <a:lvl6pPr marL="0" marR="0" lvl="5" indent="0" algn="ctr" rtl="0">
              <a:spcBef>
                <a:spcPts val="0"/>
              </a:spcBef>
              <a:buNone/>
              <a:defRPr sz="2800" b="0" i="0" u="none" strike="noStrike" cap="none">
                <a:solidFill>
                  <a:schemeClr val="lt1"/>
                </a:solidFill>
                <a:latin typeface="Century Gothic"/>
                <a:ea typeface="Century Gothic"/>
                <a:cs typeface="Century Gothic"/>
                <a:sym typeface="Century Gothic"/>
              </a:defRPr>
            </a:lvl6pPr>
            <a:lvl7pPr marL="0" marR="0" lvl="6" indent="0" algn="ctr" rtl="0">
              <a:spcBef>
                <a:spcPts val="0"/>
              </a:spcBef>
              <a:buNone/>
              <a:defRPr sz="2800" b="0" i="0" u="none" strike="noStrike" cap="none">
                <a:solidFill>
                  <a:schemeClr val="lt1"/>
                </a:solidFill>
                <a:latin typeface="Century Gothic"/>
                <a:ea typeface="Century Gothic"/>
                <a:cs typeface="Century Gothic"/>
                <a:sym typeface="Century Gothic"/>
              </a:defRPr>
            </a:lvl7pPr>
            <a:lvl8pPr marL="0" marR="0" lvl="7" indent="0" algn="ctr" rtl="0">
              <a:spcBef>
                <a:spcPts val="0"/>
              </a:spcBef>
              <a:buNone/>
              <a:defRPr sz="2800" b="0" i="0" u="none" strike="noStrike" cap="none">
                <a:solidFill>
                  <a:schemeClr val="lt1"/>
                </a:solidFill>
                <a:latin typeface="Century Gothic"/>
                <a:ea typeface="Century Gothic"/>
                <a:cs typeface="Century Gothic"/>
                <a:sym typeface="Century Gothic"/>
              </a:defRPr>
            </a:lvl8pPr>
            <a:lvl9pPr marL="0" marR="0" lvl="8" indent="0" algn="ctr" rtl="0">
              <a:spcBef>
                <a:spcPts val="0"/>
              </a:spcBef>
              <a:buNone/>
              <a:defRPr sz="2800" b="0" i="0" u="none" strike="noStrike" cap="none">
                <a:solidFill>
                  <a:schemeClr val="lt1"/>
                </a:solidFill>
                <a:latin typeface="Century Gothic"/>
                <a:ea typeface="Century Gothic"/>
                <a:cs typeface="Century Gothic"/>
                <a:sym typeface="Century Gothic"/>
              </a:defRPr>
            </a:lvl9pPr>
          </a:lstStyle>
          <a:p>
            <a:pPr marL="0" lvl="0" indent="0" algn="ct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 Id="rId9" Type="http://schemas.openxmlformats.org/officeDocument/2006/relationships/image" Target="../media/image23.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6.png"/><Relationship Id="rId2" Type="http://schemas.openxmlformats.org/officeDocument/2006/relationships/video" Target="../media/media1.mov"/><Relationship Id="rId1" Type="http://schemas.microsoft.com/office/2007/relationships/media" Target="../media/media1.mov"/><Relationship Id="rId6" Type="http://schemas.openxmlformats.org/officeDocument/2006/relationships/image" Target="../media/image25.heic"/><Relationship Id="rId5" Type="http://schemas.openxmlformats.org/officeDocument/2006/relationships/image" Target="../media/image24.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itv.com/news/wales/2020-12-21/minke-whale-washes-up-at-newgale-beach-in-pembrokeshire" TargetMode="External"/><Relationship Id="rId7" Type="http://schemas.openxmlformats.org/officeDocument/2006/relationships/hyperlink" Target="https://www.visitpembrokeshire.com/explore-pembrokeshire/beaches/newgale" TargetMode="External"/><Relationship Id="rId2" Type="http://schemas.openxmlformats.org/officeDocument/2006/relationships/hyperlink" Target="https://www.blueflag.global/show-site?siteId=9678" TargetMode="External"/><Relationship Id="rId1" Type="http://schemas.openxmlformats.org/officeDocument/2006/relationships/slideLayout" Target="../slideLayouts/slideLayout2.xml"/><Relationship Id="rId6" Type="http://schemas.openxmlformats.org/officeDocument/2006/relationships/hyperlink" Target="https://www.thebeachguide.co.uk/south-wales/pembrokeshire/newgale-sands.htm" TargetMode="External"/><Relationship Id="rId5" Type="http://schemas.openxmlformats.org/officeDocument/2006/relationships/hyperlink" Target="https://www.johnmuirtrust.org/john-muir-award?gclid=Cj0KCQiAoab_BRCxARIsANMx4S7h2boIxDzpUGrRtp8cI7XU7AdbyRrm9hW4IgaJqcaNbBo_g3XPnp4aAnxeEALw_wcB" TargetMode="External"/><Relationship Id="rId4" Type="http://schemas.openxmlformats.org/officeDocument/2006/relationships/hyperlink" Target="https://brian-mountainman.blogspot.com/2014/03/newgale-submerged-forest-2014-exposur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9"/>
          <p:cNvSpPr txBox="1">
            <a:spLocks noGrp="1"/>
          </p:cNvSpPr>
          <p:nvPr>
            <p:ph type="ctrTitle"/>
          </p:nvPr>
        </p:nvSpPr>
        <p:spPr>
          <a:xfrm>
            <a:off x="0" y="1030147"/>
            <a:ext cx="10058400" cy="1203767"/>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Clr>
                <a:schemeClr val="lt2"/>
              </a:buClr>
              <a:buSzPts val="6480"/>
              <a:buFont typeface="Century Gothic"/>
              <a:buNone/>
            </a:pPr>
            <a:r>
              <a:rPr lang="en-GB" sz="6480"/>
              <a:t>John Muir Award: </a:t>
            </a:r>
            <a:br>
              <a:rPr lang="en-GB" sz="6480"/>
            </a:br>
            <a:r>
              <a:rPr lang="en-GB" sz="6480"/>
              <a:t>Media Project</a:t>
            </a:r>
            <a:endParaRPr/>
          </a:p>
        </p:txBody>
      </p:sp>
      <p:sp>
        <p:nvSpPr>
          <p:cNvPr id="148" name="Google Shape;148;p19"/>
          <p:cNvSpPr txBox="1">
            <a:spLocks noGrp="1"/>
          </p:cNvSpPr>
          <p:nvPr>
            <p:ph type="subTitle" idx="1"/>
          </p:nvPr>
        </p:nvSpPr>
        <p:spPr>
          <a:xfrm>
            <a:off x="135038" y="5827853"/>
            <a:ext cx="3175322" cy="611147"/>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600"/>
              <a:buNone/>
            </a:pPr>
            <a:r>
              <a:rPr lang="en-GB"/>
              <a:t>BY BEN LYDEN</a:t>
            </a:r>
            <a:endParaRPr/>
          </a:p>
        </p:txBody>
      </p:sp>
      <p:pic>
        <p:nvPicPr>
          <p:cNvPr id="149" name="Google Shape;149;p19"/>
          <p:cNvPicPr preferRelativeResize="0"/>
          <p:nvPr/>
        </p:nvPicPr>
        <p:blipFill rotWithShape="1">
          <a:blip r:embed="rId3">
            <a:alphaModFix/>
          </a:blip>
          <a:srcRect/>
          <a:stretch/>
        </p:blipFill>
        <p:spPr>
          <a:xfrm>
            <a:off x="5416952" y="3390820"/>
            <a:ext cx="6218016" cy="304818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20"/>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2"/>
              </a:buClr>
              <a:buSzPts val="4200"/>
              <a:buFont typeface="Century Gothic"/>
              <a:buNone/>
            </a:pPr>
            <a:r>
              <a:rPr lang="en-GB"/>
              <a:t>John Muir Award:</a:t>
            </a:r>
            <a:endParaRPr/>
          </a:p>
        </p:txBody>
      </p:sp>
      <p:sp>
        <p:nvSpPr>
          <p:cNvPr id="155" name="Google Shape;155;p20"/>
          <p:cNvSpPr txBox="1">
            <a:spLocks noGrp="1"/>
          </p:cNvSpPr>
          <p:nvPr>
            <p:ph type="body" idx="1"/>
          </p:nvPr>
        </p:nvSpPr>
        <p:spPr>
          <a:xfrm>
            <a:off x="1104287" y="1331255"/>
            <a:ext cx="8946600" cy="4195500"/>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SzPts val="1600"/>
              <a:buChar char="►"/>
            </a:pPr>
            <a:r>
              <a:rPr lang="en-GB"/>
              <a:t>The John Muir award is an environmental award scheme.</a:t>
            </a:r>
            <a:endParaRPr/>
          </a:p>
          <a:p>
            <a:pPr marL="342900" lvl="0" indent="-342900" algn="l" rtl="0">
              <a:spcBef>
                <a:spcPts val="1000"/>
              </a:spcBef>
              <a:spcAft>
                <a:spcPts val="0"/>
              </a:spcAft>
              <a:buSzPts val="1600"/>
              <a:buChar char="►"/>
            </a:pPr>
            <a:r>
              <a:rPr lang="en-GB"/>
              <a:t>There are four aspects of the John Muir award they are to: </a:t>
            </a:r>
            <a:endParaRPr/>
          </a:p>
          <a:p>
            <a:pPr marL="342900" lvl="0" indent="-342900" algn="l" rtl="0">
              <a:spcBef>
                <a:spcPts val="1000"/>
              </a:spcBef>
              <a:spcAft>
                <a:spcPts val="0"/>
              </a:spcAft>
              <a:buSzPts val="1600"/>
              <a:buChar char="►"/>
            </a:pPr>
            <a:r>
              <a:rPr lang="en-GB"/>
              <a:t>Discover a wild place: this can be at a local park, school, beach, woods, river, mountains etc.</a:t>
            </a:r>
            <a:endParaRPr/>
          </a:p>
          <a:p>
            <a:pPr marL="342900" lvl="0" indent="-342900" algn="l" rtl="0">
              <a:spcBef>
                <a:spcPts val="1000"/>
              </a:spcBef>
              <a:spcAft>
                <a:spcPts val="0"/>
              </a:spcAft>
              <a:buSzPts val="1600"/>
              <a:buChar char="►"/>
            </a:pPr>
            <a:r>
              <a:rPr lang="en-GB"/>
              <a:t>Explore it, do things to increase awareness and understanding. Experience and enjoy the wild place.</a:t>
            </a:r>
            <a:endParaRPr/>
          </a:p>
          <a:p>
            <a:pPr marL="342900" lvl="0" indent="-342900" algn="l" rtl="0">
              <a:spcBef>
                <a:spcPts val="1000"/>
              </a:spcBef>
              <a:spcAft>
                <a:spcPts val="0"/>
              </a:spcAft>
              <a:buSzPts val="1600"/>
              <a:buChar char="►"/>
            </a:pPr>
            <a:r>
              <a:rPr lang="en-GB"/>
              <a:t>Conserve it, take practical action to preserve and protect said wild place.</a:t>
            </a:r>
            <a:endParaRPr/>
          </a:p>
          <a:p>
            <a:pPr marL="342900" lvl="0" indent="-342900" algn="l" rtl="0">
              <a:spcBef>
                <a:spcPts val="1000"/>
              </a:spcBef>
              <a:spcAft>
                <a:spcPts val="0"/>
              </a:spcAft>
              <a:buSzPts val="1600"/>
              <a:buChar char="►"/>
            </a:pPr>
            <a:r>
              <a:rPr lang="en-GB"/>
              <a:t>Share the experience;  let others know about this place, what you have achieved and what you have learned.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21"/>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2"/>
              </a:buClr>
              <a:buSzPts val="4200"/>
              <a:buFont typeface="Century Gothic"/>
              <a:buNone/>
            </a:pPr>
            <a:r>
              <a:rPr lang="en-GB"/>
              <a:t>Discover:</a:t>
            </a:r>
            <a:endParaRPr/>
          </a:p>
        </p:txBody>
      </p:sp>
      <p:sp>
        <p:nvSpPr>
          <p:cNvPr id="161" name="Google Shape;161;p21"/>
          <p:cNvSpPr txBox="1">
            <a:spLocks noGrp="1"/>
          </p:cNvSpPr>
          <p:nvPr>
            <p:ph type="body" idx="1"/>
          </p:nvPr>
        </p:nvSpPr>
        <p:spPr>
          <a:xfrm>
            <a:off x="646100" y="1342675"/>
            <a:ext cx="6040500" cy="55152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600"/>
              <a:buNone/>
            </a:pPr>
            <a:r>
              <a:rPr lang="en-GB"/>
              <a:t>Newgale Beach:</a:t>
            </a:r>
            <a:endParaRPr/>
          </a:p>
          <a:p>
            <a:pPr marL="342900" lvl="0" indent="-342900" algn="l" rtl="0">
              <a:spcBef>
                <a:spcPts val="1000"/>
              </a:spcBef>
              <a:spcAft>
                <a:spcPts val="0"/>
              </a:spcAft>
              <a:buSzPts val="1600"/>
              <a:buChar char="►"/>
            </a:pPr>
            <a:r>
              <a:rPr lang="en-GB"/>
              <a:t>Newgale beach, in Pembrokeshire, is on the west coast of Wales and is part of St. Brides Bay. </a:t>
            </a:r>
            <a:endParaRPr/>
          </a:p>
          <a:p>
            <a:pPr marL="342900" lvl="0" indent="-342900" algn="l" rtl="0">
              <a:spcBef>
                <a:spcPts val="1000"/>
              </a:spcBef>
              <a:spcAft>
                <a:spcPts val="0"/>
              </a:spcAft>
              <a:buSzPts val="1600"/>
              <a:buChar char="►"/>
            </a:pPr>
            <a:r>
              <a:rPr lang="en-GB"/>
              <a:t>Newgale Sands is a two-mile sandy beach backed by a high pebble bank formed in 1859 after a big storm.</a:t>
            </a:r>
            <a:endParaRPr/>
          </a:p>
          <a:p>
            <a:pPr marL="342900" lvl="0" indent="-342900" algn="l" rtl="0">
              <a:spcBef>
                <a:spcPts val="1000"/>
              </a:spcBef>
              <a:spcAft>
                <a:spcPts val="0"/>
              </a:spcAft>
              <a:buSzPts val="1600"/>
              <a:buChar char="►"/>
            </a:pPr>
            <a:r>
              <a:rPr lang="en-GB"/>
              <a:t>The beach is on top of a drowned forest and at the northern parts, the preserved stumps can be seen at low tide.</a:t>
            </a:r>
            <a:endParaRPr/>
          </a:p>
          <a:p>
            <a:pPr marL="342900" lvl="0" indent="-342900" algn="l" rtl="0">
              <a:spcBef>
                <a:spcPts val="1000"/>
              </a:spcBef>
              <a:spcAft>
                <a:spcPts val="0"/>
              </a:spcAft>
              <a:buSzPts val="1600"/>
              <a:buChar char="►"/>
            </a:pPr>
            <a:r>
              <a:rPr lang="en-GB"/>
              <a:t>There is evidence that Newgale was mined for coal as far back as the 15</a:t>
            </a:r>
            <a:r>
              <a:rPr lang="en-GB" baseline="30000"/>
              <a:t>th</a:t>
            </a:r>
            <a:r>
              <a:rPr lang="en-GB"/>
              <a:t> Century and the remains of a colliery can be found at the southern end of the beach.  </a:t>
            </a:r>
            <a:endParaRPr/>
          </a:p>
          <a:p>
            <a:pPr marL="342900" lvl="0" indent="-241300" algn="l" rtl="0">
              <a:spcBef>
                <a:spcPts val="1000"/>
              </a:spcBef>
              <a:spcAft>
                <a:spcPts val="0"/>
              </a:spcAft>
              <a:buSzPts val="1600"/>
              <a:buNone/>
            </a:pPr>
            <a:endParaRPr/>
          </a:p>
        </p:txBody>
      </p:sp>
      <p:pic>
        <p:nvPicPr>
          <p:cNvPr id="162" name="Google Shape;162;p21"/>
          <p:cNvPicPr preferRelativeResize="0"/>
          <p:nvPr/>
        </p:nvPicPr>
        <p:blipFill rotWithShape="1">
          <a:blip r:embed="rId3">
            <a:alphaModFix/>
          </a:blip>
          <a:srcRect/>
          <a:stretch/>
        </p:blipFill>
        <p:spPr>
          <a:xfrm>
            <a:off x="6917950" y="452714"/>
            <a:ext cx="3132880" cy="2349660"/>
          </a:xfrm>
          <a:prstGeom prst="rect">
            <a:avLst/>
          </a:prstGeom>
          <a:noFill/>
          <a:ln>
            <a:noFill/>
          </a:ln>
        </p:spPr>
      </p:pic>
      <p:pic>
        <p:nvPicPr>
          <p:cNvPr id="163" name="Google Shape;163;p21"/>
          <p:cNvPicPr preferRelativeResize="0"/>
          <p:nvPr/>
        </p:nvPicPr>
        <p:blipFill rotWithShape="1">
          <a:blip r:embed="rId4">
            <a:alphaModFix/>
          </a:blip>
          <a:srcRect b="24049"/>
          <a:stretch/>
        </p:blipFill>
        <p:spPr>
          <a:xfrm>
            <a:off x="6917962" y="3936382"/>
            <a:ext cx="1750050" cy="2557026"/>
          </a:xfrm>
          <a:prstGeom prst="rect">
            <a:avLst/>
          </a:prstGeom>
          <a:noFill/>
          <a:ln>
            <a:noFill/>
          </a:ln>
        </p:spPr>
      </p:pic>
      <p:pic>
        <p:nvPicPr>
          <p:cNvPr id="164" name="Google Shape;164;p21"/>
          <p:cNvPicPr preferRelativeResize="0"/>
          <p:nvPr/>
        </p:nvPicPr>
        <p:blipFill rotWithShape="1">
          <a:blip r:embed="rId5">
            <a:alphaModFix/>
          </a:blip>
          <a:srcRect/>
          <a:stretch/>
        </p:blipFill>
        <p:spPr>
          <a:xfrm>
            <a:off x="8789980" y="2882048"/>
            <a:ext cx="3248629" cy="243647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2"/>
          <p:cNvSpPr txBox="1">
            <a:spLocks noGrp="1"/>
          </p:cNvSpPr>
          <p:nvPr>
            <p:ph type="title"/>
          </p:nvPr>
        </p:nvSpPr>
        <p:spPr>
          <a:xfrm>
            <a:off x="616943" y="139168"/>
            <a:ext cx="9404700" cy="14004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2"/>
              </a:buClr>
              <a:buSzPts val="4200"/>
              <a:buFont typeface="Century Gothic"/>
              <a:buNone/>
            </a:pPr>
            <a:r>
              <a:rPr lang="en-GB"/>
              <a:t>Discover:</a:t>
            </a:r>
            <a:endParaRPr/>
          </a:p>
        </p:txBody>
      </p:sp>
      <p:sp>
        <p:nvSpPr>
          <p:cNvPr id="170" name="Google Shape;170;p22"/>
          <p:cNvSpPr txBox="1">
            <a:spLocks noGrp="1"/>
          </p:cNvSpPr>
          <p:nvPr>
            <p:ph type="body" idx="1"/>
          </p:nvPr>
        </p:nvSpPr>
        <p:spPr>
          <a:xfrm>
            <a:off x="177750" y="926075"/>
            <a:ext cx="11554800" cy="5738700"/>
          </a:xfrm>
          <a:prstGeom prst="rect">
            <a:avLst/>
          </a:prstGeom>
          <a:noFill/>
          <a:ln>
            <a:noFill/>
          </a:ln>
        </p:spPr>
        <p:txBody>
          <a:bodyPr spcFirstLastPara="1" wrap="square" lIns="91425" tIns="45700" rIns="91425" bIns="45700" anchor="t" anchorCtr="0">
            <a:noAutofit/>
          </a:bodyPr>
          <a:lstStyle/>
          <a:p>
            <a:pPr marL="457200" lvl="0" indent="-320040" algn="l" rtl="0">
              <a:spcBef>
                <a:spcPts val="1000"/>
              </a:spcBef>
              <a:spcAft>
                <a:spcPts val="0"/>
              </a:spcAft>
              <a:buSzPts val="1440"/>
              <a:buChar char="►"/>
            </a:pPr>
            <a:r>
              <a:rPr lang="en-GB"/>
              <a:t>Newgale is a Blue Flag beach, an award for a beach being at certain standards for environmental education and information, water quality, environmental management, safety and services. </a:t>
            </a:r>
            <a:endParaRPr/>
          </a:p>
          <a:p>
            <a:pPr marL="457200" lvl="0" indent="-320040" algn="l" rtl="0">
              <a:spcBef>
                <a:spcPts val="0"/>
              </a:spcBef>
              <a:spcAft>
                <a:spcPts val="0"/>
              </a:spcAft>
              <a:buSzPts val="1440"/>
              <a:buChar char="►"/>
            </a:pPr>
            <a:r>
              <a:rPr lang="en-GB"/>
              <a:t>Being on the west coast, Newgale has almost uninterrupted winds from the Atlantic making it a great beach for kite and wind surfing, paddle boards, kayaks and surfing.</a:t>
            </a:r>
            <a:endParaRPr/>
          </a:p>
          <a:p>
            <a:pPr marL="457200" lvl="0" indent="-320040" algn="l" rtl="0">
              <a:spcBef>
                <a:spcPts val="0"/>
              </a:spcBef>
              <a:spcAft>
                <a:spcPts val="0"/>
              </a:spcAft>
              <a:buSzPts val="1440"/>
              <a:buChar char="►"/>
            </a:pPr>
            <a:r>
              <a:rPr lang="en-GB"/>
              <a:t>It is a well used beach all year round, popular for paddling, sandcastles, beach games, dog walking, fishing, paragliding, sand sailing, beach fires, beach combing and exploring as it has rock pools, caves and streams. Its size means everyone can play or explore without too great an impact on other visitors.</a:t>
            </a:r>
            <a:endParaRPr/>
          </a:p>
          <a:p>
            <a:pPr marL="457200" lvl="0" indent="-320040" algn="l" rtl="0">
              <a:spcBef>
                <a:spcPts val="0"/>
              </a:spcBef>
              <a:spcAft>
                <a:spcPts val="0"/>
              </a:spcAft>
              <a:buSzPts val="1440"/>
              <a:buChar char="►"/>
            </a:pPr>
            <a:r>
              <a:rPr lang="en-GB"/>
              <a:t>Newgale is part the Pembrokeshire Coast National Park.</a:t>
            </a:r>
            <a:endParaRPr/>
          </a:p>
          <a:p>
            <a:pPr marL="457200" lvl="0" indent="-320040" algn="l" rtl="0">
              <a:spcBef>
                <a:spcPts val="0"/>
              </a:spcBef>
              <a:spcAft>
                <a:spcPts val="0"/>
              </a:spcAft>
              <a:buSzPts val="1440"/>
              <a:buChar char="►"/>
            </a:pPr>
            <a:r>
              <a:rPr lang="en-GB"/>
              <a:t>Newgale sits on the Landsker line: a notional, historical line dividing English speaking and Welsh speaking Pembrokeshire. The Landsker line dates to the 11</a:t>
            </a:r>
            <a:r>
              <a:rPr lang="en-GB" baseline="30000"/>
              <a:t>th</a:t>
            </a:r>
            <a:r>
              <a:rPr lang="en-GB"/>
              <a:t> Century, when Normans invaded the south of Pembrokeshire and built castles on the line to protect their land….Roch Castle is visible from many parts of the beach.</a:t>
            </a:r>
            <a:endParaRPr/>
          </a:p>
          <a:p>
            <a:pPr marL="457200" lvl="0" indent="-320040" algn="l" rtl="0">
              <a:spcBef>
                <a:spcPts val="0"/>
              </a:spcBef>
              <a:spcAft>
                <a:spcPts val="0"/>
              </a:spcAft>
              <a:buSzPts val="1440"/>
              <a:buChar char="►"/>
            </a:pPr>
            <a:r>
              <a:rPr lang="en-GB"/>
              <a:t>Newgale has a pub, a couple of small cafes, a surf shop, a campsite and a small caravan park.</a:t>
            </a:r>
            <a:endParaRPr/>
          </a:p>
          <a:p>
            <a:pPr marL="457200" lvl="0" indent="-320040" algn="l" rtl="0">
              <a:spcBef>
                <a:spcPts val="0"/>
              </a:spcBef>
              <a:spcAft>
                <a:spcPts val="0"/>
              </a:spcAft>
              <a:buSzPts val="1440"/>
              <a:buChar char="►"/>
            </a:pPr>
            <a:r>
              <a:rPr lang="en-GB"/>
              <a:t>Newgale has great views of St Brides Bay from Ramsey Isle to Marloes Head.</a:t>
            </a:r>
            <a:endParaRPr/>
          </a:p>
          <a:p>
            <a:pPr marL="0" lvl="0" indent="0" algn="l" rtl="0">
              <a:spcBef>
                <a:spcPts val="1000"/>
              </a:spcBef>
              <a:spcAft>
                <a:spcPts val="0"/>
              </a:spcAft>
              <a:buSzPts val="1600"/>
              <a:buNone/>
            </a:pPr>
            <a:endParaRPr/>
          </a:p>
          <a:p>
            <a:pPr marL="0" lvl="0" indent="0" algn="l" rtl="0">
              <a:spcBef>
                <a:spcPts val="1000"/>
              </a:spcBef>
              <a:spcAft>
                <a:spcPts val="0"/>
              </a:spcAft>
              <a:buSzPts val="1600"/>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23"/>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2"/>
              </a:buClr>
              <a:buSzPts val="4200"/>
              <a:buFont typeface="Century Gothic"/>
              <a:buNone/>
            </a:pPr>
            <a:r>
              <a:rPr lang="en-GB"/>
              <a:t>Discover:</a:t>
            </a:r>
            <a:endParaRPr/>
          </a:p>
        </p:txBody>
      </p:sp>
      <p:sp>
        <p:nvSpPr>
          <p:cNvPr id="176" name="Google Shape;176;p23"/>
          <p:cNvSpPr txBox="1">
            <a:spLocks noGrp="1"/>
          </p:cNvSpPr>
          <p:nvPr>
            <p:ph type="body" idx="1"/>
          </p:nvPr>
        </p:nvSpPr>
        <p:spPr>
          <a:xfrm>
            <a:off x="299666" y="1297459"/>
            <a:ext cx="7347000" cy="4389716"/>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600"/>
              <a:buNone/>
            </a:pPr>
            <a:r>
              <a:rPr lang="en-GB">
                <a:latin typeface="Century Gothic" panose="020B0502020202020204" pitchFamily="34" charset="0"/>
              </a:rPr>
              <a:t>Why is Newgale special to me?</a:t>
            </a:r>
            <a:endParaRPr>
              <a:latin typeface="Century Gothic" panose="020B0502020202020204" pitchFamily="34" charset="0"/>
            </a:endParaRPr>
          </a:p>
          <a:p>
            <a:pPr marL="342900" lvl="0" indent="-342900" algn="l" rtl="0">
              <a:spcBef>
                <a:spcPts val="1000"/>
              </a:spcBef>
              <a:spcAft>
                <a:spcPts val="0"/>
              </a:spcAft>
              <a:buSzPts val="1600"/>
              <a:buChar char="►"/>
            </a:pPr>
            <a:r>
              <a:rPr lang="en-GB">
                <a:latin typeface="Century Gothic" panose="020B0502020202020204" pitchFamily="34" charset="0"/>
              </a:rPr>
              <a:t>Newgale is “our” beach, about a mile and a quarter from my home.</a:t>
            </a:r>
            <a:endParaRPr>
              <a:latin typeface="Century Gothic" panose="020B0502020202020204" pitchFamily="34" charset="0"/>
            </a:endParaRPr>
          </a:p>
          <a:p>
            <a:pPr marL="342900" lvl="0" indent="-342900" algn="l" rtl="0">
              <a:spcBef>
                <a:spcPts val="1000"/>
              </a:spcBef>
              <a:spcAft>
                <a:spcPts val="0"/>
              </a:spcAft>
              <a:buSzPts val="1600"/>
              <a:buChar char="►"/>
            </a:pPr>
            <a:r>
              <a:rPr lang="en-GB">
                <a:latin typeface="Century Gothic" panose="020B0502020202020204" pitchFamily="34" charset="0"/>
              </a:rPr>
              <a:t>It’s a place that I associate with childhood fun and family holidays.</a:t>
            </a:r>
            <a:endParaRPr>
              <a:latin typeface="Century Gothic" panose="020B0502020202020204" pitchFamily="34" charset="0"/>
            </a:endParaRPr>
          </a:p>
          <a:p>
            <a:pPr marL="342900" lvl="0" indent="-332740" algn="l" rtl="0">
              <a:spcBef>
                <a:spcPts val="1000"/>
              </a:spcBef>
              <a:spcAft>
                <a:spcPts val="0"/>
              </a:spcAft>
              <a:buSzPts val="1440"/>
              <a:buChar char="►"/>
            </a:pPr>
            <a:r>
              <a:rPr lang="en-GB">
                <a:latin typeface="Century Gothic" panose="020B0502020202020204" pitchFamily="34" charset="0"/>
              </a:rPr>
              <a:t>It’s always interesting… the biggest realisation when we moved to Pembrokeshire was that the beaches are just as interesting out of season as they are during the summer. The advantage of being able to visit a place regularly means that you become aware of changes caused by the seasons and weather.</a:t>
            </a:r>
            <a:endParaRPr>
              <a:latin typeface="Century Gothic" panose="020B0502020202020204" pitchFamily="34" charset="0"/>
            </a:endParaRPr>
          </a:p>
          <a:p>
            <a:pPr marL="342900" lvl="0" indent="-342900" algn="l" rtl="0">
              <a:spcBef>
                <a:spcPts val="1000"/>
              </a:spcBef>
              <a:spcAft>
                <a:spcPts val="0"/>
              </a:spcAft>
              <a:buSzPts val="1600"/>
              <a:buChar char="►"/>
            </a:pPr>
            <a:r>
              <a:rPr lang="en-GB">
                <a:latin typeface="Century Gothic" panose="020B0502020202020204" pitchFamily="34" charset="0"/>
              </a:rPr>
              <a:t>It has a variety of terrains: beach, rock pools, caves, cliffs and the ever-changing pebble bank.</a:t>
            </a:r>
            <a:endParaRPr>
              <a:latin typeface="Century Gothic" panose="020B0502020202020204" pitchFamily="34" charset="0"/>
            </a:endParaRPr>
          </a:p>
          <a:p>
            <a:pPr marL="342900" lvl="0" indent="-342900" algn="l" rtl="0">
              <a:spcBef>
                <a:spcPts val="1000"/>
              </a:spcBef>
              <a:spcAft>
                <a:spcPts val="0"/>
              </a:spcAft>
              <a:buSzPts val="1600"/>
              <a:buChar char="►"/>
            </a:pPr>
            <a:r>
              <a:rPr lang="en-GB">
                <a:latin typeface="Century Gothic" panose="020B0502020202020204" pitchFamily="34" charset="0"/>
              </a:rPr>
              <a:t>It’s good fun for family, friends and pets.</a:t>
            </a:r>
            <a:endParaRPr>
              <a:latin typeface="Century Gothic" panose="020B0502020202020204" pitchFamily="34" charset="0"/>
            </a:endParaRPr>
          </a:p>
          <a:p>
            <a:pPr marL="0" lvl="0" indent="0" algn="l" rtl="0">
              <a:spcBef>
                <a:spcPts val="1000"/>
              </a:spcBef>
              <a:spcAft>
                <a:spcPts val="0"/>
              </a:spcAft>
              <a:buSzPts val="1600"/>
              <a:buNone/>
            </a:pPr>
            <a:endParaRPr/>
          </a:p>
        </p:txBody>
      </p:sp>
      <p:pic>
        <p:nvPicPr>
          <p:cNvPr id="1026" name="Picture 2" descr="Newgale Beach | Beach | Solva|Pembrokeshire">
            <a:extLst>
              <a:ext uri="{FF2B5EF4-FFF2-40B4-BE49-F238E27FC236}">
                <a16:creationId xmlns:a16="http://schemas.microsoft.com/office/drawing/2014/main" id="{012C72B4-CF4D-48A2-99FE-5562EE0519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0120" y="1235674"/>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4F554B62-B7B3-4866-86D7-523867A01C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48919" y="4161136"/>
            <a:ext cx="3529914" cy="264743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p24"/>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2"/>
              </a:buClr>
              <a:buSzPts val="4200"/>
              <a:buFont typeface="Century Gothic"/>
              <a:buNone/>
            </a:pPr>
            <a:r>
              <a:rPr lang="en-GB"/>
              <a:t>Explore: </a:t>
            </a:r>
            <a:endParaRPr/>
          </a:p>
        </p:txBody>
      </p:sp>
      <p:sp>
        <p:nvSpPr>
          <p:cNvPr id="182" name="Google Shape;182;p24"/>
          <p:cNvSpPr txBox="1">
            <a:spLocks noGrp="1"/>
          </p:cNvSpPr>
          <p:nvPr>
            <p:ph type="body" idx="1"/>
          </p:nvPr>
        </p:nvSpPr>
        <p:spPr>
          <a:xfrm>
            <a:off x="0" y="1370875"/>
            <a:ext cx="8166900" cy="6128700"/>
          </a:xfrm>
          <a:prstGeom prst="rect">
            <a:avLst/>
          </a:prstGeom>
          <a:noFill/>
          <a:ln>
            <a:noFill/>
          </a:ln>
        </p:spPr>
        <p:txBody>
          <a:bodyPr spcFirstLastPara="1" wrap="square" lIns="91425" tIns="45700" rIns="91425" bIns="45700" anchor="t" anchorCtr="0">
            <a:noAutofit/>
          </a:bodyPr>
          <a:lstStyle/>
          <a:p>
            <a:pPr marL="457200" lvl="0" indent="-320040" algn="l" rtl="0">
              <a:spcBef>
                <a:spcPts val="0"/>
              </a:spcBef>
              <a:spcAft>
                <a:spcPts val="0"/>
              </a:spcAft>
              <a:buSzPts val="1440"/>
              <a:buChar char="►"/>
            </a:pPr>
            <a:r>
              <a:rPr lang="en-GB">
                <a:latin typeface="Century Gothic" panose="020B0502020202020204" pitchFamily="34" charset="0"/>
              </a:rPr>
              <a:t>I have lived close to Newgale for three years now and have visited it on numerous occasions at different times of the day and year.</a:t>
            </a:r>
            <a:endParaRPr>
              <a:latin typeface="Century Gothic" panose="020B0502020202020204" pitchFamily="34" charset="0"/>
            </a:endParaRPr>
          </a:p>
          <a:p>
            <a:pPr marL="457200" lvl="0" indent="-320040" algn="l" rtl="0">
              <a:spcBef>
                <a:spcPts val="0"/>
              </a:spcBef>
              <a:spcAft>
                <a:spcPts val="0"/>
              </a:spcAft>
              <a:buSzPts val="1440"/>
              <a:buChar char="►"/>
            </a:pPr>
            <a:r>
              <a:rPr lang="en-GB">
                <a:latin typeface="Century Gothic" panose="020B0502020202020204" pitchFamily="34" charset="0"/>
              </a:rPr>
              <a:t>Visiting a place often gives you an understanding of it that it is difficult to achieve when you visit rarely. For example, I had not realised how the sands change from day to day and month to month. We have various markers on the beach and have been able to gauge how the height of the beach changes. Some parts of the beach are more than six feet higher or lower at different times of the year. </a:t>
            </a:r>
            <a:endParaRPr>
              <a:latin typeface="Century Gothic" panose="020B0502020202020204" pitchFamily="34" charset="0"/>
            </a:endParaRPr>
          </a:p>
          <a:p>
            <a:pPr marL="457200" lvl="0" indent="-320040" algn="l" rtl="0">
              <a:spcBef>
                <a:spcPts val="0"/>
              </a:spcBef>
              <a:spcAft>
                <a:spcPts val="0"/>
              </a:spcAft>
              <a:buSzPts val="1440"/>
              <a:buChar char="►"/>
            </a:pPr>
            <a:r>
              <a:rPr lang="en-GB">
                <a:latin typeface="Century Gothic" panose="020B0502020202020204" pitchFamily="34" charset="0"/>
              </a:rPr>
              <a:t>Visiting the beach regularly you become aware of wildlife in a different way. Some months you see lots of razor shells at other times spider crab shells. </a:t>
            </a:r>
            <a:endParaRPr>
              <a:latin typeface="Century Gothic" panose="020B0502020202020204" pitchFamily="34" charset="0"/>
            </a:endParaRPr>
          </a:p>
          <a:p>
            <a:pPr marL="457200" lvl="0" indent="-320040" algn="l" rtl="0">
              <a:spcBef>
                <a:spcPts val="0"/>
              </a:spcBef>
              <a:spcAft>
                <a:spcPts val="0"/>
              </a:spcAft>
              <a:buSzPts val="1440"/>
              <a:buChar char="►"/>
            </a:pPr>
            <a:r>
              <a:rPr lang="en-GB">
                <a:latin typeface="Century Gothic" panose="020B0502020202020204" pitchFamily="34" charset="0"/>
              </a:rPr>
              <a:t>Although popular, Newgale is a relatively “unspoilt” beach. The impact of tides and storms is easy to notice as soon as you walk on to any part of the beach.</a:t>
            </a:r>
            <a:endParaRPr>
              <a:latin typeface="Century Gothic" panose="020B0502020202020204" pitchFamily="34" charset="0"/>
            </a:endParaRPr>
          </a:p>
        </p:txBody>
      </p:sp>
      <p:pic>
        <p:nvPicPr>
          <p:cNvPr id="3" name="Picture 2">
            <a:extLst>
              <a:ext uri="{FF2B5EF4-FFF2-40B4-BE49-F238E27FC236}">
                <a16:creationId xmlns:a16="http://schemas.microsoft.com/office/drawing/2014/main" id="{DC4BCCA8-A8D6-428A-82B8-8B29041E53CC}"/>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8361405" y="3718374"/>
            <a:ext cx="3674075" cy="2755556"/>
          </a:xfrm>
          <a:prstGeom prst="rect">
            <a:avLst/>
          </a:prstGeom>
        </p:spPr>
      </p:pic>
      <p:pic>
        <p:nvPicPr>
          <p:cNvPr id="5" name="Picture 4">
            <a:extLst>
              <a:ext uri="{FF2B5EF4-FFF2-40B4-BE49-F238E27FC236}">
                <a16:creationId xmlns:a16="http://schemas.microsoft.com/office/drawing/2014/main" id="{2A4F0008-E33C-4EF8-876B-985671AB989C}"/>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8361406" y="803189"/>
            <a:ext cx="3674073" cy="275555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5"/>
          <p:cNvSpPr txBox="1">
            <a:spLocks noGrp="1"/>
          </p:cNvSpPr>
          <p:nvPr>
            <p:ph type="title"/>
          </p:nvPr>
        </p:nvSpPr>
        <p:spPr>
          <a:xfrm>
            <a:off x="711738" y="384357"/>
            <a:ext cx="9404700" cy="14004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a:t>Explore:</a:t>
            </a:r>
            <a:endParaRPr/>
          </a:p>
        </p:txBody>
      </p:sp>
      <p:sp>
        <p:nvSpPr>
          <p:cNvPr id="188" name="Google Shape;188;p25"/>
          <p:cNvSpPr txBox="1">
            <a:spLocks noGrp="1"/>
          </p:cNvSpPr>
          <p:nvPr>
            <p:ph type="body" idx="1"/>
          </p:nvPr>
        </p:nvSpPr>
        <p:spPr>
          <a:xfrm>
            <a:off x="359525" y="1334400"/>
            <a:ext cx="5247900" cy="5104200"/>
          </a:xfrm>
          <a:prstGeom prst="rect">
            <a:avLst/>
          </a:prstGeom>
        </p:spPr>
        <p:txBody>
          <a:bodyPr spcFirstLastPara="1" wrap="square" lIns="91425" tIns="45700" rIns="91425" bIns="45700" anchor="t" anchorCtr="0">
            <a:noAutofit/>
          </a:bodyPr>
          <a:lstStyle/>
          <a:p>
            <a:pPr marL="457200" lvl="0" indent="-320040" algn="l" rtl="0">
              <a:spcBef>
                <a:spcPts val="1000"/>
              </a:spcBef>
              <a:spcAft>
                <a:spcPts val="0"/>
              </a:spcAft>
              <a:buSzPts val="1440"/>
              <a:buChar char="►"/>
            </a:pPr>
            <a:r>
              <a:rPr lang="en-GB">
                <a:latin typeface="Century Gothic" panose="020B0502020202020204" pitchFamily="34" charset="0"/>
              </a:rPr>
              <a:t>During the winter months the beach can be windier but is still a well used resource. </a:t>
            </a:r>
            <a:endParaRPr>
              <a:latin typeface="Century Gothic" panose="020B0502020202020204" pitchFamily="34" charset="0"/>
            </a:endParaRPr>
          </a:p>
          <a:p>
            <a:pPr marL="457200" lvl="0" indent="-320040" algn="l" rtl="0">
              <a:spcBef>
                <a:spcPts val="0"/>
              </a:spcBef>
              <a:spcAft>
                <a:spcPts val="0"/>
              </a:spcAft>
              <a:buSzPts val="1440"/>
              <a:buChar char="►"/>
            </a:pPr>
            <a:r>
              <a:rPr lang="en-GB">
                <a:latin typeface="Century Gothic" panose="020B0502020202020204" pitchFamily="34" charset="0"/>
              </a:rPr>
              <a:t>Sea surfing, windsurfing and kitesurfing is still popular with the enthusiasts even in the off season.</a:t>
            </a:r>
            <a:endParaRPr>
              <a:latin typeface="Century Gothic" panose="020B0502020202020204" pitchFamily="34" charset="0"/>
            </a:endParaRPr>
          </a:p>
          <a:p>
            <a:pPr marL="457200" lvl="0" indent="-320040" algn="l" rtl="0">
              <a:spcBef>
                <a:spcPts val="0"/>
              </a:spcBef>
              <a:spcAft>
                <a:spcPts val="0"/>
              </a:spcAft>
              <a:buSzPts val="1440"/>
              <a:buChar char="►"/>
            </a:pPr>
            <a:r>
              <a:rPr lang="en-GB">
                <a:latin typeface="Century Gothic" panose="020B0502020202020204" pitchFamily="34" charset="0"/>
              </a:rPr>
              <a:t>Walkers are by far the most common visitors, there are no dog restrictions in the off season and Newgale is a dog walkers paradise at this time of year.</a:t>
            </a:r>
            <a:endParaRPr>
              <a:latin typeface="Century Gothic" panose="020B0502020202020204" pitchFamily="34" charset="0"/>
            </a:endParaRPr>
          </a:p>
          <a:p>
            <a:pPr marL="457200" lvl="0" indent="-320040" algn="l" rtl="0">
              <a:spcBef>
                <a:spcPts val="0"/>
              </a:spcBef>
              <a:spcAft>
                <a:spcPts val="0"/>
              </a:spcAft>
              <a:buSzPts val="1440"/>
              <a:buChar char="►"/>
            </a:pPr>
            <a:r>
              <a:rPr lang="en-GB">
                <a:latin typeface="Century Gothic" panose="020B0502020202020204" pitchFamily="34" charset="0"/>
              </a:rPr>
              <a:t>As winter rains and storms take hold, the pebble bank at the back of the beach becomes more unstable as the streams feeding on to the beach carve out new routes.</a:t>
            </a:r>
            <a:endParaRPr>
              <a:latin typeface="Century Gothic" panose="020B0502020202020204" pitchFamily="34" charset="0"/>
            </a:endParaRPr>
          </a:p>
        </p:txBody>
      </p:sp>
      <p:pic>
        <p:nvPicPr>
          <p:cNvPr id="3" name="Picture 2">
            <a:extLst>
              <a:ext uri="{FF2B5EF4-FFF2-40B4-BE49-F238E27FC236}">
                <a16:creationId xmlns:a16="http://schemas.microsoft.com/office/drawing/2014/main" id="{B2610B31-1671-4533-A570-B5DC8CEB3B7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6096000" y="450358"/>
            <a:ext cx="3073600" cy="2305200"/>
          </a:xfrm>
          <a:prstGeom prst="rect">
            <a:avLst/>
          </a:prstGeom>
        </p:spPr>
      </p:pic>
      <p:pic>
        <p:nvPicPr>
          <p:cNvPr id="5" name="Picture 4" descr="A picture containing rock, outdoor, ground, rocky&#10;&#10;Description automatically generated">
            <a:extLst>
              <a:ext uri="{FF2B5EF4-FFF2-40B4-BE49-F238E27FC236}">
                <a16:creationId xmlns:a16="http://schemas.microsoft.com/office/drawing/2014/main" id="{73C85355-3A81-445D-BD79-9D169ACB0C1B}"/>
              </a:ext>
            </a:extLst>
          </p:cNvPr>
          <p:cNvPicPr>
            <a:picLocks noChangeAspect="1"/>
          </p:cNvPicPr>
          <p:nvPr/>
        </p:nvPicPr>
        <p:blipFill>
          <a:blip r:embed="rId4"/>
          <a:stretch>
            <a:fillRect/>
          </a:stretch>
        </p:blipFill>
        <p:spPr>
          <a:xfrm>
            <a:off x="8258433" y="2094601"/>
            <a:ext cx="3971524" cy="2978643"/>
          </a:xfrm>
          <a:prstGeom prst="rect">
            <a:avLst/>
          </a:prstGeom>
        </p:spPr>
      </p:pic>
      <p:pic>
        <p:nvPicPr>
          <p:cNvPr id="8" name="Picture 7" descr="People walking on a beach&#10;&#10;Description automatically generated with medium confidence">
            <a:extLst>
              <a:ext uri="{FF2B5EF4-FFF2-40B4-BE49-F238E27FC236}">
                <a16:creationId xmlns:a16="http://schemas.microsoft.com/office/drawing/2014/main" id="{4CC7D834-E3E8-4D27-8F58-26E7C08AA524}"/>
              </a:ext>
            </a:extLst>
          </p:cNvPr>
          <p:cNvPicPr>
            <a:picLocks noChangeAspect="1"/>
          </p:cNvPicPr>
          <p:nvPr/>
        </p:nvPicPr>
        <p:blipFill>
          <a:blip r:embed="rId5"/>
          <a:stretch>
            <a:fillRect/>
          </a:stretch>
        </p:blipFill>
        <p:spPr>
          <a:xfrm>
            <a:off x="6096000" y="4306753"/>
            <a:ext cx="3401662" cy="255124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26"/>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2"/>
              </a:buClr>
              <a:buSzPts val="4200"/>
              <a:buFont typeface="Century Gothic"/>
              <a:buNone/>
            </a:pPr>
            <a:r>
              <a:rPr lang="en-GB"/>
              <a:t>Conserve:</a:t>
            </a:r>
            <a:endParaRPr/>
          </a:p>
        </p:txBody>
      </p:sp>
      <p:sp>
        <p:nvSpPr>
          <p:cNvPr id="194" name="Google Shape;194;p26"/>
          <p:cNvSpPr txBox="1">
            <a:spLocks noGrp="1"/>
          </p:cNvSpPr>
          <p:nvPr>
            <p:ph type="body" idx="1"/>
          </p:nvPr>
        </p:nvSpPr>
        <p:spPr>
          <a:xfrm>
            <a:off x="0" y="1331259"/>
            <a:ext cx="12192000" cy="810057"/>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600"/>
              <a:buNone/>
            </a:pPr>
            <a:r>
              <a:rPr lang="en-GB"/>
              <a:t>Despite Newgale being a blue flag beach there is still a lot of material washed up.  Some are recyclable and some are not. </a:t>
            </a:r>
            <a:endParaRPr/>
          </a:p>
        </p:txBody>
      </p:sp>
      <p:pic>
        <p:nvPicPr>
          <p:cNvPr id="195" name="Google Shape;195;p26"/>
          <p:cNvPicPr preferRelativeResize="0"/>
          <p:nvPr/>
        </p:nvPicPr>
        <p:blipFill rotWithShape="1">
          <a:blip r:embed="rId3">
            <a:alphaModFix/>
          </a:blip>
          <a:srcRect/>
          <a:stretch/>
        </p:blipFill>
        <p:spPr>
          <a:xfrm>
            <a:off x="0" y="2141316"/>
            <a:ext cx="2361235" cy="1770927"/>
          </a:xfrm>
          <a:prstGeom prst="rect">
            <a:avLst/>
          </a:prstGeom>
          <a:noFill/>
          <a:ln>
            <a:noFill/>
          </a:ln>
        </p:spPr>
      </p:pic>
      <p:pic>
        <p:nvPicPr>
          <p:cNvPr id="196" name="Google Shape;196;p26" descr="A plant growing out of rocks&#10;&#10;Description automatically generated with low confidence"/>
          <p:cNvPicPr preferRelativeResize="0"/>
          <p:nvPr/>
        </p:nvPicPr>
        <p:blipFill rotWithShape="1">
          <a:blip r:embed="rId4">
            <a:alphaModFix/>
          </a:blip>
          <a:srcRect/>
          <a:stretch/>
        </p:blipFill>
        <p:spPr>
          <a:xfrm>
            <a:off x="2361235" y="2141317"/>
            <a:ext cx="2361235" cy="1770926"/>
          </a:xfrm>
          <a:prstGeom prst="rect">
            <a:avLst/>
          </a:prstGeom>
          <a:noFill/>
          <a:ln>
            <a:noFill/>
          </a:ln>
        </p:spPr>
      </p:pic>
      <p:pic>
        <p:nvPicPr>
          <p:cNvPr id="197" name="Google Shape;197;p26" descr="A picture containing ground, rock, nature, outdoor&#10;&#10;Description automatically generated"/>
          <p:cNvPicPr preferRelativeResize="0"/>
          <p:nvPr/>
        </p:nvPicPr>
        <p:blipFill rotWithShape="1">
          <a:blip r:embed="rId5">
            <a:alphaModFix/>
          </a:blip>
          <a:srcRect/>
          <a:stretch/>
        </p:blipFill>
        <p:spPr>
          <a:xfrm>
            <a:off x="4722470" y="2141317"/>
            <a:ext cx="2361235" cy="1770926"/>
          </a:xfrm>
          <a:prstGeom prst="rect">
            <a:avLst/>
          </a:prstGeom>
          <a:noFill/>
          <a:ln>
            <a:noFill/>
          </a:ln>
        </p:spPr>
      </p:pic>
      <p:pic>
        <p:nvPicPr>
          <p:cNvPr id="198" name="Google Shape;198;p26" descr="A picture containing rock, pile&#10;&#10;Description automatically generated"/>
          <p:cNvPicPr preferRelativeResize="0"/>
          <p:nvPr/>
        </p:nvPicPr>
        <p:blipFill rotWithShape="1">
          <a:blip r:embed="rId6">
            <a:alphaModFix/>
          </a:blip>
          <a:srcRect/>
          <a:stretch/>
        </p:blipFill>
        <p:spPr>
          <a:xfrm>
            <a:off x="7083705" y="2134394"/>
            <a:ext cx="2361235" cy="1770926"/>
          </a:xfrm>
          <a:prstGeom prst="rect">
            <a:avLst/>
          </a:prstGeom>
          <a:noFill/>
          <a:ln>
            <a:noFill/>
          </a:ln>
        </p:spPr>
      </p:pic>
      <p:sp>
        <p:nvSpPr>
          <p:cNvPr id="199" name="Google Shape;199;p26"/>
          <p:cNvSpPr txBox="1"/>
          <p:nvPr/>
        </p:nvSpPr>
        <p:spPr>
          <a:xfrm>
            <a:off x="9525965" y="2141316"/>
            <a:ext cx="2523281" cy="1200329"/>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GB" sz="1800" b="0" i="0" u="none" strike="noStrike" cap="none">
                <a:solidFill>
                  <a:schemeClr val="lt1"/>
                </a:solidFill>
                <a:latin typeface="Century Gothic"/>
                <a:ea typeface="Century Gothic"/>
                <a:cs typeface="Century Gothic"/>
                <a:sym typeface="Century Gothic"/>
              </a:rPr>
              <a:t>These pictures were taken after storm Bella 26</a:t>
            </a:r>
            <a:r>
              <a:rPr lang="en-GB" sz="1800" b="0" i="0" u="none" strike="noStrike" cap="none" baseline="30000">
                <a:solidFill>
                  <a:schemeClr val="lt1"/>
                </a:solidFill>
                <a:latin typeface="Century Gothic"/>
                <a:ea typeface="Century Gothic"/>
                <a:cs typeface="Century Gothic"/>
                <a:sym typeface="Century Gothic"/>
              </a:rPr>
              <a:t>th</a:t>
            </a:r>
            <a:r>
              <a:rPr lang="en-GB" sz="1800" b="0" i="0" u="none" strike="noStrike" cap="none">
                <a:solidFill>
                  <a:schemeClr val="lt1"/>
                </a:solidFill>
                <a:latin typeface="Century Gothic"/>
                <a:ea typeface="Century Gothic"/>
                <a:cs typeface="Century Gothic"/>
                <a:sym typeface="Century Gothic"/>
              </a:rPr>
              <a:t> December 2020.</a:t>
            </a:r>
            <a:endParaRPr/>
          </a:p>
        </p:txBody>
      </p:sp>
      <p:sp>
        <p:nvSpPr>
          <p:cNvPr id="200" name="Google Shape;200;p26"/>
          <p:cNvSpPr txBox="1"/>
          <p:nvPr/>
        </p:nvSpPr>
        <p:spPr>
          <a:xfrm>
            <a:off x="185195" y="4201610"/>
            <a:ext cx="2361235" cy="1477328"/>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GB" sz="1800">
                <a:solidFill>
                  <a:schemeClr val="lt1"/>
                </a:solidFill>
                <a:latin typeface="Century Gothic"/>
                <a:ea typeface="Century Gothic"/>
                <a:cs typeface="Century Gothic"/>
                <a:sym typeface="Century Gothic"/>
              </a:rPr>
              <a:t>The size of items that can be washed up on Newgale can be quite varied.</a:t>
            </a:r>
            <a:endParaRPr/>
          </a:p>
        </p:txBody>
      </p:sp>
      <p:pic>
        <p:nvPicPr>
          <p:cNvPr id="201" name="Google Shape;201;p26" descr="A picture containing outdoor, rock, colorful, stone&#10;&#10;Description automatically generated"/>
          <p:cNvPicPr preferRelativeResize="0"/>
          <p:nvPr/>
        </p:nvPicPr>
        <p:blipFill rotWithShape="1">
          <a:blip r:embed="rId7">
            <a:alphaModFix/>
          </a:blip>
          <a:srcRect/>
          <a:stretch/>
        </p:blipFill>
        <p:spPr>
          <a:xfrm rot="5400000">
            <a:off x="1942618" y="4461496"/>
            <a:ext cx="2507848" cy="1880886"/>
          </a:xfrm>
          <a:prstGeom prst="rect">
            <a:avLst/>
          </a:prstGeom>
          <a:noFill/>
          <a:ln>
            <a:noFill/>
          </a:ln>
        </p:spPr>
      </p:pic>
      <p:pic>
        <p:nvPicPr>
          <p:cNvPr id="202" name="Google Shape;202;p26" descr="A picture containing rock, outdoor, ground, beach&#10;&#10;Description automatically generated"/>
          <p:cNvPicPr preferRelativeResize="0"/>
          <p:nvPr/>
        </p:nvPicPr>
        <p:blipFill rotWithShape="1">
          <a:blip r:embed="rId8">
            <a:alphaModFix/>
          </a:blip>
          <a:srcRect/>
          <a:stretch/>
        </p:blipFill>
        <p:spPr>
          <a:xfrm>
            <a:off x="4136985" y="4163362"/>
            <a:ext cx="2507848" cy="1880886"/>
          </a:xfrm>
          <a:prstGeom prst="rect">
            <a:avLst/>
          </a:prstGeom>
          <a:noFill/>
          <a:ln>
            <a:noFill/>
          </a:ln>
        </p:spPr>
      </p:pic>
      <p:sp>
        <p:nvSpPr>
          <p:cNvPr id="203" name="Google Shape;203;p26"/>
          <p:cNvSpPr txBox="1"/>
          <p:nvPr/>
        </p:nvSpPr>
        <p:spPr>
          <a:xfrm>
            <a:off x="6644833" y="3964959"/>
            <a:ext cx="5361972" cy="923330"/>
          </a:xfrm>
          <a:prstGeom prst="rect">
            <a:avLst/>
          </a:prstGeom>
          <a:noFill/>
          <a:ln>
            <a:noFill/>
          </a:ln>
        </p:spPr>
        <p:txBody>
          <a:bodyPr spcFirstLastPara="1" wrap="square" lIns="91425" tIns="45700" rIns="91425" bIns="45700" anchor="t" anchorCtr="0">
            <a:noAutofit/>
          </a:bodyPr>
          <a:lstStyle/>
          <a:p>
            <a:pPr marL="0" marR="0" lvl="0" indent="0" algn="l" rtl="0">
              <a:spcBef>
                <a:spcPts val="0"/>
              </a:spcBef>
              <a:spcAft>
                <a:spcPts val="0"/>
              </a:spcAft>
              <a:buNone/>
            </a:pPr>
            <a:r>
              <a:rPr lang="en-GB" sz="1800">
                <a:solidFill>
                  <a:schemeClr val="lt1"/>
                </a:solidFill>
                <a:latin typeface="Century Gothic"/>
                <a:ea typeface="Century Gothic"/>
                <a:cs typeface="Century Gothic"/>
                <a:sym typeface="Century Gothic"/>
              </a:rPr>
              <a:t>A recent example of this is a 20ft Minke Whale being washed up on Newgale on the 21</a:t>
            </a:r>
            <a:r>
              <a:rPr lang="en-GB" sz="1800" baseline="30000">
                <a:solidFill>
                  <a:schemeClr val="lt1"/>
                </a:solidFill>
                <a:latin typeface="Century Gothic"/>
                <a:ea typeface="Century Gothic"/>
                <a:cs typeface="Century Gothic"/>
                <a:sym typeface="Century Gothic"/>
              </a:rPr>
              <a:t>st</a:t>
            </a:r>
            <a:r>
              <a:rPr lang="en-GB" sz="1800">
                <a:solidFill>
                  <a:schemeClr val="lt1"/>
                </a:solidFill>
                <a:latin typeface="Century Gothic"/>
                <a:ea typeface="Century Gothic"/>
                <a:cs typeface="Century Gothic"/>
                <a:sym typeface="Century Gothic"/>
              </a:rPr>
              <a:t> of December.</a:t>
            </a:r>
            <a:endParaRPr sz="1800">
              <a:solidFill>
                <a:schemeClr val="lt1"/>
              </a:solidFill>
              <a:latin typeface="Century Gothic"/>
              <a:ea typeface="Century Gothic"/>
              <a:cs typeface="Century Gothic"/>
              <a:sym typeface="Century Gothic"/>
            </a:endParaRPr>
          </a:p>
        </p:txBody>
      </p:sp>
      <p:pic>
        <p:nvPicPr>
          <p:cNvPr id="204" name="Google Shape;204;p26"/>
          <p:cNvPicPr preferRelativeResize="0"/>
          <p:nvPr/>
        </p:nvPicPr>
        <p:blipFill rotWithShape="1">
          <a:blip r:embed="rId9">
            <a:alphaModFix/>
          </a:blip>
          <a:srcRect/>
          <a:stretch/>
        </p:blipFill>
        <p:spPr>
          <a:xfrm>
            <a:off x="8145834" y="4591957"/>
            <a:ext cx="3810000" cy="21431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27"/>
          <p:cNvSpPr txBox="1">
            <a:spLocks noGrp="1"/>
          </p:cNvSpPr>
          <p:nvPr>
            <p:ph type="title"/>
          </p:nvPr>
        </p:nvSpPr>
        <p:spPr>
          <a:xfrm>
            <a:off x="646111" y="452718"/>
            <a:ext cx="9404700" cy="14004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a:t>Conserve</a:t>
            </a:r>
            <a:endParaRPr/>
          </a:p>
        </p:txBody>
      </p:sp>
      <p:sp>
        <p:nvSpPr>
          <p:cNvPr id="210" name="Google Shape;210;p27"/>
          <p:cNvSpPr txBox="1">
            <a:spLocks noGrp="1"/>
          </p:cNvSpPr>
          <p:nvPr>
            <p:ph type="body" idx="1"/>
          </p:nvPr>
        </p:nvSpPr>
        <p:spPr>
          <a:xfrm>
            <a:off x="320850" y="1356275"/>
            <a:ext cx="11426400" cy="5264700"/>
          </a:xfrm>
          <a:prstGeom prst="rect">
            <a:avLst/>
          </a:prstGeom>
        </p:spPr>
        <p:txBody>
          <a:bodyPr spcFirstLastPara="1" wrap="square" lIns="91425" tIns="45700" rIns="91425" bIns="45700" anchor="t" anchorCtr="0">
            <a:noAutofit/>
          </a:bodyPr>
          <a:lstStyle/>
          <a:p>
            <a:pPr marL="457200" lvl="0" indent="-320040" algn="l" rtl="0">
              <a:spcBef>
                <a:spcPts val="1000"/>
              </a:spcBef>
              <a:spcAft>
                <a:spcPts val="0"/>
              </a:spcAft>
              <a:buSzPts val="1440"/>
              <a:buChar char="►"/>
            </a:pPr>
            <a:r>
              <a:rPr lang="en-GB"/>
              <a:t>During the winter months storms bring a great range of flotsam on to the beach.</a:t>
            </a:r>
            <a:endParaRPr/>
          </a:p>
          <a:p>
            <a:pPr marL="457200" lvl="0" indent="-320040" algn="l" rtl="0">
              <a:spcBef>
                <a:spcPts val="0"/>
              </a:spcBef>
              <a:spcAft>
                <a:spcPts val="0"/>
              </a:spcAft>
              <a:buSzPts val="1440"/>
              <a:buChar char="►"/>
            </a:pPr>
            <a:r>
              <a:rPr lang="en-GB"/>
              <a:t>Some things, though sad, are to be expected, including dead animals.</a:t>
            </a:r>
            <a:endParaRPr/>
          </a:p>
          <a:p>
            <a:pPr marL="457200" lvl="0" indent="-320040" algn="l" rtl="0">
              <a:spcBef>
                <a:spcPts val="0"/>
              </a:spcBef>
              <a:spcAft>
                <a:spcPts val="0"/>
              </a:spcAft>
              <a:buSzPts val="1440"/>
              <a:buChar char="►"/>
            </a:pPr>
            <a:r>
              <a:rPr lang="en-GB"/>
              <a:t>Unfortunately, there are things that wash up that don’t belong on the beach, including branches, bits of wood, rope, nets, plastic tubs, buoys are all common sites on Newgale.</a:t>
            </a:r>
            <a:endParaRPr/>
          </a:p>
          <a:p>
            <a:pPr marL="457200" lvl="0" indent="-320040" algn="l" rtl="0">
              <a:spcBef>
                <a:spcPts val="0"/>
              </a:spcBef>
              <a:spcAft>
                <a:spcPts val="0"/>
              </a:spcAft>
              <a:buSzPts val="1440"/>
              <a:buChar char="►"/>
            </a:pPr>
            <a:r>
              <a:rPr lang="en-GB"/>
              <a:t>During the summer months, beach cleaning stations are put out by Lifeguards. Bags and litter picking tools are made available and visitors are encouraged to pick up bits of rubbish as they enjoy the beach. In the winter, such stations would be battered by the winds and become part of the litter problem. Nevertheless, many walkers can be seen walking off the beach with clumps of rope, plastic bags and so on.</a:t>
            </a:r>
            <a:endParaRPr/>
          </a:p>
          <a:p>
            <a:pPr marL="457200" lvl="0" indent="-320040" algn="l" rtl="0">
              <a:spcBef>
                <a:spcPts val="0"/>
              </a:spcBef>
              <a:spcAft>
                <a:spcPts val="0"/>
              </a:spcAft>
              <a:buSzPts val="1440"/>
              <a:buChar char="►"/>
            </a:pPr>
            <a:r>
              <a:rPr lang="en-GB"/>
              <a:t>During heavy storms some flotsam is washed up and lodged in less accessible parts of the beach. On the plus side these items are not floating about and causing an ongoing threat to wildlife. On the downside these things become part of the landscape of the beach and begin to be eroded like the stones and cliffs that they become entangled with….micro-plastics are of increasing concern globally.</a:t>
            </a:r>
          </a:p>
          <a:p>
            <a:pPr marL="137160" lvl="0" indent="0" algn="l" rtl="0">
              <a:spcBef>
                <a:spcPts val="0"/>
              </a:spcBef>
              <a:spcAft>
                <a:spcPts val="0"/>
              </a:spcAft>
              <a:buSzPts val="1440"/>
              <a:buNone/>
            </a:pP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28"/>
          <p:cNvSpPr txBox="1">
            <a:spLocks noGrp="1"/>
          </p:cNvSpPr>
          <p:nvPr>
            <p:ph type="title"/>
          </p:nvPr>
        </p:nvSpPr>
        <p:spPr>
          <a:xfrm>
            <a:off x="646111" y="452718"/>
            <a:ext cx="9404723" cy="140053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lt2"/>
              </a:buClr>
              <a:buSzPts val="4200"/>
              <a:buFont typeface="Century Gothic"/>
              <a:buNone/>
            </a:pPr>
            <a:r>
              <a:rPr lang="en-GB"/>
              <a:t>Conserve:</a:t>
            </a:r>
            <a:endParaRPr/>
          </a:p>
        </p:txBody>
      </p:sp>
      <p:sp>
        <p:nvSpPr>
          <p:cNvPr id="216" name="Google Shape;216;p28"/>
          <p:cNvSpPr txBox="1">
            <a:spLocks noGrp="1"/>
          </p:cNvSpPr>
          <p:nvPr>
            <p:ph type="body" idx="1"/>
          </p:nvPr>
        </p:nvSpPr>
        <p:spPr>
          <a:xfrm>
            <a:off x="181436" y="5345031"/>
            <a:ext cx="4600629" cy="719971"/>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SzPts val="1600"/>
              <a:buNone/>
            </a:pPr>
            <a:r>
              <a:rPr lang="en-GB" sz="1800"/>
              <a:t>Taking this into account, the action I have taken to conserve and protect Newgale is to remove some of the harmful non-recyclable objects from the beach. </a:t>
            </a:r>
            <a:endParaRPr sz="1800"/>
          </a:p>
        </p:txBody>
      </p:sp>
      <p:pic>
        <p:nvPicPr>
          <p:cNvPr id="3" name="Picture 2">
            <a:extLst>
              <a:ext uri="{FF2B5EF4-FFF2-40B4-BE49-F238E27FC236}">
                <a16:creationId xmlns:a16="http://schemas.microsoft.com/office/drawing/2014/main" id="{9C14CB16-9CAB-4A59-B3C1-F6417FBD55C8}"/>
              </a:ext>
              <a:ext uri="{C183D7F6-B498-43B3-948B-1728B52AA6E4}">
                <adec:decorative xmlns:adec="http://schemas.microsoft.com/office/drawing/2017/decorative" val="1"/>
              </a:ext>
            </a:extLst>
          </p:cNvPr>
          <p:cNvPicPr>
            <a:picLocks noChangeAspect="1"/>
          </p:cNvPicPr>
          <p:nvPr/>
        </p:nvPicPr>
        <p:blipFill rotWithShape="1">
          <a:blip r:embed="rId5"/>
          <a:srcRect l="15770" b="18277"/>
          <a:stretch/>
        </p:blipFill>
        <p:spPr>
          <a:xfrm>
            <a:off x="299569" y="3057285"/>
            <a:ext cx="3012041" cy="2191810"/>
          </a:xfrm>
          <a:prstGeom prst="rect">
            <a:avLst/>
          </a:prstGeom>
        </p:spPr>
      </p:pic>
      <p:pic>
        <p:nvPicPr>
          <p:cNvPr id="5" name="Picture 4" descr="A picture containing person, outdoor&#10;&#10;Description automatically generated">
            <a:extLst>
              <a:ext uri="{FF2B5EF4-FFF2-40B4-BE49-F238E27FC236}">
                <a16:creationId xmlns:a16="http://schemas.microsoft.com/office/drawing/2014/main" id="{ECC32E22-5748-45EA-BE87-A7AE00A9A438}"/>
              </a:ext>
            </a:extLst>
          </p:cNvPr>
          <p:cNvPicPr>
            <a:picLocks noChangeAspect="1"/>
          </p:cNvPicPr>
          <p:nvPr/>
        </p:nvPicPr>
        <p:blipFill rotWithShape="1">
          <a:blip r:embed="rId6"/>
          <a:srcRect t="6513" b="-4019"/>
          <a:stretch/>
        </p:blipFill>
        <p:spPr>
          <a:xfrm>
            <a:off x="4782065" y="3057285"/>
            <a:ext cx="3193477" cy="2245131"/>
          </a:xfrm>
          <a:prstGeom prst="rect">
            <a:avLst/>
          </a:prstGeom>
        </p:spPr>
      </p:pic>
      <p:pic>
        <p:nvPicPr>
          <p:cNvPr id="6" name="IMG_2733">
            <a:hlinkClick r:id="" action="ppaction://media"/>
            <a:extLst>
              <a:ext uri="{FF2B5EF4-FFF2-40B4-BE49-F238E27FC236}">
                <a16:creationId xmlns:a16="http://schemas.microsoft.com/office/drawing/2014/main" id="{E206928E-2C2A-45F9-9F5E-60F8C5AC8F03}"/>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8072152" y="3057286"/>
            <a:ext cx="3820278" cy="2152585"/>
          </a:xfrm>
          <a:prstGeom prst="rect">
            <a:avLst/>
          </a:prstGeom>
        </p:spPr>
      </p:pic>
      <p:sp>
        <p:nvSpPr>
          <p:cNvPr id="8" name="TextBox 7">
            <a:extLst>
              <a:ext uri="{FF2B5EF4-FFF2-40B4-BE49-F238E27FC236}">
                <a16:creationId xmlns:a16="http://schemas.microsoft.com/office/drawing/2014/main" id="{3303AAB0-8E23-4FEC-8DA0-0B97D05D80B3}"/>
              </a:ext>
            </a:extLst>
          </p:cNvPr>
          <p:cNvSpPr txBox="1"/>
          <p:nvPr/>
        </p:nvSpPr>
        <p:spPr>
          <a:xfrm>
            <a:off x="4782065" y="5345032"/>
            <a:ext cx="7374098" cy="1200329"/>
          </a:xfrm>
          <a:prstGeom prst="rect">
            <a:avLst/>
          </a:prstGeom>
          <a:noFill/>
        </p:spPr>
        <p:txBody>
          <a:bodyPr wrap="square" rtlCol="0">
            <a:spAutoFit/>
          </a:bodyPr>
          <a:lstStyle/>
          <a:p>
            <a:r>
              <a:rPr lang="en-GB" sz="1800">
                <a:solidFill>
                  <a:schemeClr val="bg1"/>
                </a:solidFill>
                <a:latin typeface="Century Gothic" panose="020B0502020202020204" pitchFamily="34" charset="0"/>
              </a:rPr>
              <a:t>The most difficult part of this beach clean was that, because of how tangled the rope and nets have become, it takes a lot of effort (and tools) to remove it without creating too much debris and adding to the problem.</a:t>
            </a:r>
          </a:p>
        </p:txBody>
      </p:sp>
      <p:sp>
        <p:nvSpPr>
          <p:cNvPr id="9" name="TextBox 8">
            <a:extLst>
              <a:ext uri="{FF2B5EF4-FFF2-40B4-BE49-F238E27FC236}">
                <a16:creationId xmlns:a16="http://schemas.microsoft.com/office/drawing/2014/main" id="{AF3D671A-442C-48C6-8566-267DFE71CFBA}"/>
              </a:ext>
            </a:extLst>
          </p:cNvPr>
          <p:cNvSpPr txBox="1"/>
          <p:nvPr/>
        </p:nvSpPr>
        <p:spPr>
          <a:xfrm>
            <a:off x="181436" y="1152983"/>
            <a:ext cx="11850065" cy="1754326"/>
          </a:xfrm>
          <a:prstGeom prst="rect">
            <a:avLst/>
          </a:prstGeom>
          <a:noFill/>
        </p:spPr>
        <p:txBody>
          <a:bodyPr wrap="square" rtlCol="0">
            <a:spAutoFit/>
          </a:bodyPr>
          <a:lstStyle/>
          <a:p>
            <a:r>
              <a:rPr lang="en-GB" sz="1800">
                <a:solidFill>
                  <a:schemeClr val="bg1"/>
                </a:solidFill>
                <a:latin typeface="Century Gothic" panose="020B0502020202020204" pitchFamily="34" charset="0"/>
              </a:rPr>
              <a:t>Some of the items have become part of the landscape of the beach. They are interesting, in that they are colourful and become almost inextricably embedded in the rocks on the beach.  As you monitor and revisit these “features” however, you begin to see how they erode and release tiny pieces of material into the environment.  As I photographed the beach I noted how the tide line is now marked by as many tiny pieces of plastic as it is bits of shell and seaweed. When pollutants become this small, picking them up becomes almost impossible. The key must be removing them before they break up.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19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AA9FF-D065-4260-9527-D8003D01FCAA}"/>
              </a:ext>
            </a:extLst>
          </p:cNvPr>
          <p:cNvSpPr>
            <a:spLocks noGrp="1"/>
          </p:cNvSpPr>
          <p:nvPr>
            <p:ph type="title"/>
          </p:nvPr>
        </p:nvSpPr>
        <p:spPr>
          <a:xfrm>
            <a:off x="646111" y="452718"/>
            <a:ext cx="9404723" cy="807671"/>
          </a:xfrm>
        </p:spPr>
        <p:txBody>
          <a:bodyPr/>
          <a:lstStyle/>
          <a:p>
            <a:r>
              <a:rPr lang="en-GB"/>
              <a:t>Conserve:</a:t>
            </a:r>
          </a:p>
        </p:txBody>
      </p:sp>
      <p:sp>
        <p:nvSpPr>
          <p:cNvPr id="3" name="Text Placeholder 2">
            <a:extLst>
              <a:ext uri="{FF2B5EF4-FFF2-40B4-BE49-F238E27FC236}">
                <a16:creationId xmlns:a16="http://schemas.microsoft.com/office/drawing/2014/main" id="{8FE0C530-77FF-489E-86BD-644F08C74E94}"/>
              </a:ext>
            </a:extLst>
          </p:cNvPr>
          <p:cNvSpPr>
            <a:spLocks noGrp="1"/>
          </p:cNvSpPr>
          <p:nvPr>
            <p:ph type="body" idx="1"/>
          </p:nvPr>
        </p:nvSpPr>
        <p:spPr>
          <a:xfrm>
            <a:off x="-48002" y="1063575"/>
            <a:ext cx="6522944" cy="4195481"/>
          </a:xfrm>
        </p:spPr>
        <p:txBody>
          <a:bodyPr/>
          <a:lstStyle/>
          <a:p>
            <a:r>
              <a:rPr lang="en-GB"/>
              <a:t>I chose to tackle some nylon rope/netting that has become lodged and tangled in rocks at the back edge of the southern end of the beach.</a:t>
            </a:r>
          </a:p>
          <a:p>
            <a:r>
              <a:rPr lang="en-GB"/>
              <a:t>I saw these clumps about a year ago and, as they are generally above the high-water mark have left them alone. As part of my intended beach clean for this project I checked this area out and was amazed to see how they had eroded and broken down over time.</a:t>
            </a:r>
          </a:p>
          <a:p>
            <a:r>
              <a:rPr lang="en-GB"/>
              <a:t>Clearly these eroded pieces can be blown back into the sea or washed into spray and rain.</a:t>
            </a:r>
          </a:p>
          <a:p>
            <a:r>
              <a:rPr lang="en-GB"/>
              <a:t>This is where I chose to focus my effort.</a:t>
            </a:r>
          </a:p>
          <a:p>
            <a:endParaRPr lang="en-GB"/>
          </a:p>
        </p:txBody>
      </p:sp>
      <p:pic>
        <p:nvPicPr>
          <p:cNvPr id="7" name="Picture 6" descr="Photo taken: 27th Dec 2020">
            <a:extLst>
              <a:ext uri="{FF2B5EF4-FFF2-40B4-BE49-F238E27FC236}">
                <a16:creationId xmlns:a16="http://schemas.microsoft.com/office/drawing/2014/main" id="{198C1989-9D86-4D77-B8C8-3E6B7F8510DD}"/>
              </a:ext>
            </a:extLst>
          </p:cNvPr>
          <p:cNvPicPr>
            <a:picLocks noChangeAspect="1"/>
          </p:cNvPicPr>
          <p:nvPr/>
        </p:nvPicPr>
        <p:blipFill>
          <a:blip r:embed="rId2"/>
          <a:stretch>
            <a:fillRect/>
          </a:stretch>
        </p:blipFill>
        <p:spPr>
          <a:xfrm>
            <a:off x="8583054" y="3975210"/>
            <a:ext cx="3146855" cy="2360141"/>
          </a:xfrm>
          <a:prstGeom prst="rect">
            <a:avLst/>
          </a:prstGeom>
        </p:spPr>
      </p:pic>
      <p:sp>
        <p:nvSpPr>
          <p:cNvPr id="8" name="TextBox 7">
            <a:extLst>
              <a:ext uri="{FF2B5EF4-FFF2-40B4-BE49-F238E27FC236}">
                <a16:creationId xmlns:a16="http://schemas.microsoft.com/office/drawing/2014/main" id="{74DF4C76-C780-4B36-8911-8514FF9726D9}"/>
              </a:ext>
            </a:extLst>
          </p:cNvPr>
          <p:cNvSpPr txBox="1"/>
          <p:nvPr/>
        </p:nvSpPr>
        <p:spPr>
          <a:xfrm>
            <a:off x="7274258" y="6351477"/>
            <a:ext cx="3146855" cy="338554"/>
          </a:xfrm>
          <a:prstGeom prst="rect">
            <a:avLst/>
          </a:prstGeom>
          <a:noFill/>
        </p:spPr>
        <p:txBody>
          <a:bodyPr wrap="square" rtlCol="0">
            <a:spAutoFit/>
          </a:bodyPr>
          <a:lstStyle/>
          <a:p>
            <a:r>
              <a:rPr lang="en-GB" sz="1600">
                <a:solidFill>
                  <a:schemeClr val="bg1"/>
                </a:solidFill>
                <a:latin typeface="Century Gothic" panose="020B0502020202020204" pitchFamily="34" charset="0"/>
              </a:rPr>
              <a:t>Photo taken: 27</a:t>
            </a:r>
            <a:r>
              <a:rPr lang="en-GB" sz="1600" baseline="30000">
                <a:solidFill>
                  <a:schemeClr val="bg1"/>
                </a:solidFill>
                <a:latin typeface="Century Gothic" panose="020B0502020202020204" pitchFamily="34" charset="0"/>
              </a:rPr>
              <a:t>th</a:t>
            </a:r>
            <a:r>
              <a:rPr lang="en-GB" sz="1600">
                <a:solidFill>
                  <a:schemeClr val="bg1"/>
                </a:solidFill>
                <a:latin typeface="Century Gothic" panose="020B0502020202020204" pitchFamily="34" charset="0"/>
              </a:rPr>
              <a:t> Dec 2020</a:t>
            </a:r>
          </a:p>
        </p:txBody>
      </p:sp>
      <p:pic>
        <p:nvPicPr>
          <p:cNvPr id="14" name="Picture 13" descr="A picture containing background pattern&#10;&#10;Description automatically generated">
            <a:extLst>
              <a:ext uri="{FF2B5EF4-FFF2-40B4-BE49-F238E27FC236}">
                <a16:creationId xmlns:a16="http://schemas.microsoft.com/office/drawing/2014/main" id="{399BF639-472D-45F3-893C-62FA939E6E43}"/>
              </a:ext>
            </a:extLst>
          </p:cNvPr>
          <p:cNvPicPr>
            <a:picLocks noChangeAspect="1"/>
          </p:cNvPicPr>
          <p:nvPr/>
        </p:nvPicPr>
        <p:blipFill>
          <a:blip r:embed="rId3"/>
          <a:stretch>
            <a:fillRect/>
          </a:stretch>
        </p:blipFill>
        <p:spPr>
          <a:xfrm>
            <a:off x="6977013" y="191530"/>
            <a:ext cx="2571750" cy="3429000"/>
          </a:xfrm>
          <a:prstGeom prst="rect">
            <a:avLst/>
          </a:prstGeom>
        </p:spPr>
      </p:pic>
      <p:sp>
        <p:nvSpPr>
          <p:cNvPr id="15" name="TextBox 14">
            <a:extLst>
              <a:ext uri="{FF2B5EF4-FFF2-40B4-BE49-F238E27FC236}">
                <a16:creationId xmlns:a16="http://schemas.microsoft.com/office/drawing/2014/main" id="{DD2646E2-2FDB-463D-9A16-97A8C27298D9}"/>
              </a:ext>
            </a:extLst>
          </p:cNvPr>
          <p:cNvSpPr txBox="1"/>
          <p:nvPr/>
        </p:nvSpPr>
        <p:spPr>
          <a:xfrm>
            <a:off x="9060849" y="3038558"/>
            <a:ext cx="2949146" cy="338554"/>
          </a:xfrm>
          <a:prstGeom prst="rect">
            <a:avLst/>
          </a:prstGeom>
          <a:noFill/>
        </p:spPr>
        <p:txBody>
          <a:bodyPr wrap="square" rtlCol="0">
            <a:spAutoFit/>
          </a:bodyPr>
          <a:lstStyle/>
          <a:p>
            <a:r>
              <a:rPr lang="en-GB" sz="1600">
                <a:solidFill>
                  <a:schemeClr val="bg1"/>
                </a:solidFill>
                <a:latin typeface="Century Gothic" panose="020B0502020202020204" pitchFamily="34" charset="0"/>
              </a:rPr>
              <a:t>Photo taken: 28</a:t>
            </a:r>
            <a:r>
              <a:rPr lang="en-GB" sz="1600" baseline="30000">
                <a:solidFill>
                  <a:schemeClr val="bg1"/>
                </a:solidFill>
                <a:latin typeface="Century Gothic" panose="020B0502020202020204" pitchFamily="34" charset="0"/>
              </a:rPr>
              <a:t>th</a:t>
            </a:r>
            <a:r>
              <a:rPr lang="en-GB" sz="1600">
                <a:solidFill>
                  <a:schemeClr val="bg1"/>
                </a:solidFill>
                <a:latin typeface="Century Gothic" panose="020B0502020202020204" pitchFamily="34" charset="0"/>
              </a:rPr>
              <a:t> Dec 2019</a:t>
            </a:r>
          </a:p>
        </p:txBody>
      </p:sp>
    </p:spTree>
    <p:extLst>
      <p:ext uri="{BB962C8B-B14F-4D97-AF65-F5344CB8AC3E}">
        <p14:creationId xmlns:p14="http://schemas.microsoft.com/office/powerpoint/2010/main" val="20979662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85A1-5759-42BD-9A71-4D94A0BE6C38}"/>
              </a:ext>
            </a:extLst>
          </p:cNvPr>
          <p:cNvSpPr>
            <a:spLocks noGrp="1"/>
          </p:cNvSpPr>
          <p:nvPr>
            <p:ph type="title"/>
          </p:nvPr>
        </p:nvSpPr>
        <p:spPr/>
        <p:txBody>
          <a:bodyPr/>
          <a:lstStyle/>
          <a:p>
            <a:r>
              <a:rPr lang="en-GB"/>
              <a:t>Share your experience:</a:t>
            </a:r>
          </a:p>
        </p:txBody>
      </p:sp>
      <p:sp>
        <p:nvSpPr>
          <p:cNvPr id="3" name="Text Placeholder 2">
            <a:extLst>
              <a:ext uri="{FF2B5EF4-FFF2-40B4-BE49-F238E27FC236}">
                <a16:creationId xmlns:a16="http://schemas.microsoft.com/office/drawing/2014/main" id="{16D5F0D1-3791-4C6A-B27F-6E6CD1609954}"/>
              </a:ext>
            </a:extLst>
          </p:cNvPr>
          <p:cNvSpPr>
            <a:spLocks noGrp="1"/>
          </p:cNvSpPr>
          <p:nvPr>
            <p:ph type="body" idx="1"/>
          </p:nvPr>
        </p:nvSpPr>
        <p:spPr>
          <a:xfrm>
            <a:off x="0" y="1113804"/>
            <a:ext cx="12192000" cy="5744195"/>
          </a:xfrm>
        </p:spPr>
        <p:txBody>
          <a:bodyPr/>
          <a:lstStyle/>
          <a:p>
            <a:r>
              <a:rPr lang="en-GB" sz="1800"/>
              <a:t>After completing this project, I have found that my connection with Newgale has only increased. </a:t>
            </a:r>
          </a:p>
          <a:p>
            <a:r>
              <a:rPr lang="en-GB" sz="1800"/>
              <a:t>After completing the discover step I found out new information about Newgale and expanded on things I already knew.  This made me realise that Newgale is more than a good beach for activities but a beach with historical value too.</a:t>
            </a:r>
          </a:p>
          <a:p>
            <a:r>
              <a:rPr lang="en-GB" sz="1800"/>
              <a:t>The completion of the explore step has made me care about Newgale more because I know and understand it better.  When I have free time and coronavirus isn’t as great a threat, I look forward to participating in more activities there and being more active in maintaining the beach. </a:t>
            </a:r>
          </a:p>
          <a:p>
            <a:r>
              <a:rPr lang="en-GB" sz="1800"/>
              <a:t>After taking steps to conserve and protect Newgale I have decided to be more active in caring for it. So, in the coming months I will be back down Newgale trying to remove as much of the harmful materials and having as little impact as I can. It would be easy to burn the ropes to remove them, for example, but this would have a harmful environmental impact too.</a:t>
            </a:r>
          </a:p>
          <a:p>
            <a:r>
              <a:rPr lang="en-GB" sz="1800"/>
              <a:t>I think this experience has made me consider my trace when participating in outdoor activities and what I can do to lessen the effect I may have.</a:t>
            </a:r>
          </a:p>
          <a:p>
            <a:pPr marL="137160" indent="0">
              <a:buNone/>
            </a:pPr>
            <a:r>
              <a:rPr lang="en-GB" sz="1800" u="sng"/>
              <a:t>W</a:t>
            </a:r>
            <a:r>
              <a:rPr lang="en-GB" u="sng"/>
              <a:t>hy I have used this format for this assessment:</a:t>
            </a:r>
          </a:p>
          <a:p>
            <a:pPr marL="137160" indent="0">
              <a:buNone/>
            </a:pPr>
            <a:r>
              <a:rPr lang="en-GB"/>
              <a:t>I have chosen PowerPoint as the format for this assessment, as it is a clearer way to convey the work I have done and my thoughts and feelings about the experience. </a:t>
            </a:r>
          </a:p>
          <a:p>
            <a:pPr marL="137160" indent="0">
              <a:buNone/>
            </a:pPr>
            <a:endParaRPr lang="en-GB"/>
          </a:p>
          <a:p>
            <a:pPr marL="137160" indent="0">
              <a:buNone/>
            </a:pPr>
            <a:endParaRPr lang="en-GB"/>
          </a:p>
        </p:txBody>
      </p:sp>
    </p:spTree>
    <p:extLst>
      <p:ext uri="{BB962C8B-B14F-4D97-AF65-F5344CB8AC3E}">
        <p14:creationId xmlns:p14="http://schemas.microsoft.com/office/powerpoint/2010/main" val="1285116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01351-D1EB-4A6C-9957-4BED940A04F0}"/>
              </a:ext>
            </a:extLst>
          </p:cNvPr>
          <p:cNvSpPr>
            <a:spLocks noGrp="1"/>
          </p:cNvSpPr>
          <p:nvPr>
            <p:ph type="title"/>
          </p:nvPr>
        </p:nvSpPr>
        <p:spPr>
          <a:xfrm>
            <a:off x="0" y="0"/>
            <a:ext cx="9404723" cy="1400530"/>
          </a:xfrm>
        </p:spPr>
        <p:txBody>
          <a:bodyPr/>
          <a:lstStyle/>
          <a:p>
            <a:r>
              <a:rPr lang="en-GB" sz="2800" u="sng"/>
              <a:t>References:</a:t>
            </a:r>
          </a:p>
        </p:txBody>
      </p:sp>
      <p:sp>
        <p:nvSpPr>
          <p:cNvPr id="3" name="Text Placeholder 2">
            <a:extLst>
              <a:ext uri="{FF2B5EF4-FFF2-40B4-BE49-F238E27FC236}">
                <a16:creationId xmlns:a16="http://schemas.microsoft.com/office/drawing/2014/main" id="{0ADB4A0B-8798-43AB-A3E4-CCA18A719DD7}"/>
              </a:ext>
            </a:extLst>
          </p:cNvPr>
          <p:cNvSpPr>
            <a:spLocks noGrp="1"/>
          </p:cNvSpPr>
          <p:nvPr>
            <p:ph type="body" idx="1"/>
          </p:nvPr>
        </p:nvSpPr>
        <p:spPr>
          <a:xfrm>
            <a:off x="0" y="700265"/>
            <a:ext cx="12192000" cy="6157735"/>
          </a:xfrm>
        </p:spPr>
        <p:txBody>
          <a:bodyPr/>
          <a:lstStyle/>
          <a:p>
            <a:r>
              <a:rPr lang="en-GB" sz="1600"/>
              <a:t>Blue Flag. (2020) Newgale beach. Available at: </a:t>
            </a:r>
            <a:r>
              <a:rPr lang="en-GB" sz="1600">
                <a:hlinkClick r:id="rId2"/>
              </a:rPr>
              <a:t>https://www.blueflag.global/show-site?siteId=9678</a:t>
            </a:r>
            <a:r>
              <a:rPr lang="en-GB" sz="1600"/>
              <a:t> (Accessed: 27 December 2020)</a:t>
            </a:r>
          </a:p>
          <a:p>
            <a:r>
              <a:rPr lang="en-GB" sz="1600"/>
              <a:t>Ellis, S. (2016) Up the Welsh and Down Below. Available at: https://britishheritage.com/up-the-welsh-and-down-below (Accessed: 28 December 2020)</a:t>
            </a:r>
          </a:p>
          <a:p>
            <a:r>
              <a:rPr lang="en-GB" sz="1600"/>
              <a:t>ITV News. (2020) Minke whale washes up at Newgale beach in Pembrokeshire. Available at: </a:t>
            </a:r>
            <a:r>
              <a:rPr lang="en-GB" sz="1600">
                <a:hlinkClick r:id="rId3"/>
              </a:rPr>
              <a:t>https://www.itv.com/news/wales/2020-12-21/minke-whale-washes-up-at-newgale-beach-in-pembrokeshire</a:t>
            </a:r>
            <a:r>
              <a:rPr lang="en-GB" sz="1600"/>
              <a:t> (Accessed: 27 December 2020)</a:t>
            </a:r>
          </a:p>
          <a:p>
            <a:r>
              <a:rPr lang="en-GB" sz="1600"/>
              <a:t>John, B. (2014) Newgale Submerged Forest - 2014 exposures. Available at: </a:t>
            </a:r>
            <a:r>
              <a:rPr lang="en-GB" sz="1600">
                <a:hlinkClick r:id="rId4"/>
              </a:rPr>
              <a:t>https://brian-mountainman.blogspot.com/2014/03/newgale-submerged-forest-2014-exposures.html</a:t>
            </a:r>
            <a:r>
              <a:rPr lang="en-GB" sz="1600"/>
              <a:t> (Accessed: 27 December 2020)</a:t>
            </a:r>
          </a:p>
          <a:p>
            <a:r>
              <a:rPr lang="en-GB" sz="1600"/>
              <a:t>John Muir Trust. (2020) John Muir Award. Available at: </a:t>
            </a:r>
            <a:r>
              <a:rPr lang="en-GB" sz="1600">
                <a:hlinkClick r:id="rId5"/>
              </a:rPr>
              <a:t>https://www.johnmuirtrust.org/john-muir-award?gclid=Cj0KCQiAoab_BRCxARIsANMx4S7h2boIxDzpUGrRtp8cI7XU7AdbyRrm9hW4IgaJqcaNbBo_g3XPnp4aAnxeEALw_wcB</a:t>
            </a:r>
            <a:r>
              <a:rPr lang="en-GB" sz="1600"/>
              <a:t> (Accessed: 27 December 2020)</a:t>
            </a:r>
          </a:p>
          <a:p>
            <a:r>
              <a:rPr lang="en-GB" sz="1600"/>
              <a:t>The Beach guide. (2020) Newgale Sands. Available at: </a:t>
            </a:r>
            <a:r>
              <a:rPr lang="en-GB" sz="1600">
                <a:hlinkClick r:id="rId6"/>
              </a:rPr>
              <a:t>https://www.thebeachguide.co.uk/south-wales/pembrokeshire/newgale-sands.htm</a:t>
            </a:r>
            <a:r>
              <a:rPr lang="en-GB" sz="1600"/>
              <a:t> (Accessed: 27 December 2020)</a:t>
            </a:r>
          </a:p>
          <a:p>
            <a:r>
              <a:rPr lang="en-GB" sz="1600"/>
              <a:t>Visit Pembrokeshire. (2020) Newgale beach. Available at: </a:t>
            </a:r>
            <a:r>
              <a:rPr lang="en-GB" sz="1600">
                <a:hlinkClick r:id="rId7"/>
              </a:rPr>
              <a:t>https://www.visitpembrokeshire.com/explore-pembrokeshire/beaches/newgale</a:t>
            </a:r>
            <a:r>
              <a:rPr lang="en-GB" sz="1600"/>
              <a:t> (Accessed: 27 December 2020)</a:t>
            </a:r>
          </a:p>
          <a:p>
            <a:r>
              <a:rPr lang="en-GB" sz="1600"/>
              <a:t>Visit Wales (2020) Newgale beach. Available at: https://www.visitwales.com/attraction/beach/newgale-beach-1443766 (Accessed: 27 December 2020)</a:t>
            </a:r>
          </a:p>
          <a:p>
            <a:endParaRPr lang="en-GB"/>
          </a:p>
        </p:txBody>
      </p:sp>
    </p:spTree>
    <p:extLst>
      <p:ext uri="{BB962C8B-B14F-4D97-AF65-F5344CB8AC3E}">
        <p14:creationId xmlns:p14="http://schemas.microsoft.com/office/powerpoint/2010/main" val="215509955"/>
      </p:ext>
    </p:extLst>
  </p:cSld>
  <p:clrMapOvr>
    <a:masterClrMapping/>
  </p:clrMapOvr>
</p:sld>
</file>

<file path=ppt/theme/theme1.xml><?xml version="1.0" encoding="utf-8"?>
<a:theme xmlns:a="http://schemas.openxmlformats.org/drawingml/2006/main" name="Ion">
  <a:themeElements>
    <a:clrScheme name="Ion">
      <a:dk1>
        <a:srgbClr val="000000"/>
      </a:dk1>
      <a:lt1>
        <a:srgbClr val="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4" ma:contentTypeDescription="Create a new document." ma:contentTypeScope="" ma:versionID="6893e67edf0aecc9d56cbae15a71e3b4">
  <xsd:schema xmlns:xsd="http://www.w3.org/2001/XMLSchema" xmlns:xs="http://www.w3.org/2001/XMLSchema" xmlns:p="http://schemas.microsoft.com/office/2006/metadata/properties" xmlns:ns3="7b23fa32-4003-4364-bee1-595462966394" targetNamespace="http://schemas.microsoft.com/office/2006/metadata/properties" ma:root="true" ma:fieldsID="2b530e866435262d0c401c94dcf3a313"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214739-AB3C-4B27-AB77-EAEED02E6C5F}">
  <ds:schemaRefs>
    <ds:schemaRef ds:uri="7b23fa32-4003-4364-bee1-59546296639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A58D06A-434D-45D0-9AA5-51A9721083FA}">
  <ds:schemaRefs>
    <ds:schemaRef ds:uri="http://schemas.microsoft.com/sharepoint/v3/contenttype/forms"/>
  </ds:schemaRefs>
</ds:datastoreItem>
</file>

<file path=customXml/itemProps3.xml><?xml version="1.0" encoding="utf-8"?>
<ds:datastoreItem xmlns:ds="http://schemas.openxmlformats.org/officeDocument/2006/customXml" ds:itemID="{1E59B003-2079-4808-AAA6-5C1FE540DEEB}">
  <ds:schemaRefs>
    <ds:schemaRef ds:uri="7b23fa32-4003-4364-bee1-59546296639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10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vt:lpstr>
      <vt:lpstr>John Muir Award:  Media Project</vt:lpstr>
      <vt:lpstr>John Muir Award:</vt:lpstr>
      <vt:lpstr>Discover:</vt:lpstr>
      <vt:lpstr>Discover:</vt:lpstr>
      <vt:lpstr>Discover:</vt:lpstr>
      <vt:lpstr>Explore: </vt:lpstr>
      <vt:lpstr>Explore:</vt:lpstr>
      <vt:lpstr>Conserve:</vt:lpstr>
      <vt:lpstr>Conserve</vt:lpstr>
      <vt:lpstr>Conserve:</vt:lpstr>
      <vt:lpstr>Conserve:</vt:lpstr>
      <vt:lpstr>Share your experience: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Muir Award:  Media Project</dc:title>
  <cp:revision>1</cp:revision>
  <dcterms:modified xsi:type="dcterms:W3CDTF">2021-01-01T14:42:11Z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