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59" r:id="rId5"/>
    <p:sldId id="260" r:id="rId6"/>
    <p:sldId id="261" r:id="rId7"/>
    <p:sldId id="270" r:id="rId8"/>
    <p:sldId id="262" r:id="rId9"/>
    <p:sldId id="263"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50" d="100"/>
          <a:sy n="50" d="100"/>
        </p:scale>
        <p:origin x="-2856" y="-154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5/24/2018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5/24/2018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5/24/2018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5/24/2018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5/24/2018</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5/24/2018</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5/24/2018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5/24/2018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5/24/2018</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5/24/2018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5/24/2018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5/24/2018</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92744D-8306-4EFC-8172-7EB85F89BDB0}"/>
              </a:ext>
            </a:extLst>
          </p:cNvPr>
          <p:cNvSpPr>
            <a:spLocks noGrp="1"/>
          </p:cNvSpPr>
          <p:nvPr>
            <p:ph type="ctrTitle"/>
          </p:nvPr>
        </p:nvSpPr>
        <p:spPr/>
        <p:txBody>
          <a:bodyPr/>
          <a:lstStyle/>
          <a:p>
            <a:r>
              <a:rPr lang="en-GB" dirty="0" smtClean="0"/>
              <a:t>Work Based Project</a:t>
            </a:r>
            <a:endParaRPr lang="en-GB" dirty="0"/>
          </a:p>
        </p:txBody>
      </p:sp>
      <p:sp>
        <p:nvSpPr>
          <p:cNvPr id="3" name="Subtitle 2">
            <a:extLst>
              <a:ext uri="{FF2B5EF4-FFF2-40B4-BE49-F238E27FC236}">
                <a16:creationId xmlns:a16="http://schemas.microsoft.com/office/drawing/2014/main" xmlns="" id="{FE283110-8C2D-4972-AAED-A45195DDD803}"/>
              </a:ext>
            </a:extLst>
          </p:cNvPr>
          <p:cNvSpPr>
            <a:spLocks noGrp="1"/>
          </p:cNvSpPr>
          <p:nvPr>
            <p:ph type="subTitle" idx="1"/>
          </p:nvPr>
        </p:nvSpPr>
        <p:spPr/>
        <p:txBody>
          <a:bodyPr/>
          <a:lstStyle/>
          <a:p>
            <a:r>
              <a:rPr lang="en-GB" dirty="0" smtClean="0"/>
              <a:t>Project Viva</a:t>
            </a:r>
            <a:endParaRPr lang="en-GB" dirty="0"/>
          </a:p>
        </p:txBody>
      </p:sp>
    </p:spTree>
    <p:extLst>
      <p:ext uri="{BB962C8B-B14F-4D97-AF65-F5344CB8AC3E}">
        <p14:creationId xmlns:p14="http://schemas.microsoft.com/office/powerpoint/2010/main" val="11362309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C3AE1C5-E3BE-4AD4-AD44-080E4F975DEA}"/>
              </a:ext>
            </a:extLst>
          </p:cNvPr>
          <p:cNvSpPr>
            <a:spLocks noGrp="1"/>
          </p:cNvSpPr>
          <p:nvPr>
            <p:ph type="title"/>
          </p:nvPr>
        </p:nvSpPr>
        <p:spPr/>
        <p:txBody>
          <a:bodyPr/>
          <a:lstStyle/>
          <a:p>
            <a:r>
              <a:rPr lang="en-GB" dirty="0" smtClean="0"/>
              <a:t>Papi’s Pizzeria</a:t>
            </a:r>
            <a:endParaRPr lang="en-GB" dirty="0"/>
          </a:p>
        </p:txBody>
      </p:sp>
      <p:sp>
        <p:nvSpPr>
          <p:cNvPr id="3" name="Content Placeholder 2">
            <a:extLst>
              <a:ext uri="{FF2B5EF4-FFF2-40B4-BE49-F238E27FC236}">
                <a16:creationId xmlns:a16="http://schemas.microsoft.com/office/drawing/2014/main" xmlns="" id="{2DC9A71B-6E81-4D87-8526-5FFA74037657}"/>
              </a:ext>
            </a:extLst>
          </p:cNvPr>
          <p:cNvSpPr>
            <a:spLocks noGrp="1"/>
          </p:cNvSpPr>
          <p:nvPr>
            <p:ph idx="1"/>
          </p:nvPr>
        </p:nvSpPr>
        <p:spPr/>
        <p:txBody>
          <a:bodyPr/>
          <a:lstStyle/>
          <a:p>
            <a:pPr marL="0" indent="0">
              <a:buNone/>
            </a:pPr>
            <a:r>
              <a:rPr lang="en-GB" dirty="0" smtClean="0"/>
              <a:t>Papi's pizzeria is a small family run pizzeria located in Pontarddulais, they do both sit in and take out food and are located in a fairly high traffic part of the town.</a:t>
            </a:r>
            <a:endParaRPr lang="en-GB" dirty="0"/>
          </a:p>
        </p:txBody>
      </p:sp>
    </p:spTree>
    <p:extLst>
      <p:ext uri="{BB962C8B-B14F-4D97-AF65-F5344CB8AC3E}">
        <p14:creationId xmlns:p14="http://schemas.microsoft.com/office/powerpoint/2010/main" val="27429026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Issues</a:t>
            </a:r>
            <a:endParaRPr lang="en-GB" dirty="0"/>
          </a:p>
        </p:txBody>
      </p:sp>
      <p:sp>
        <p:nvSpPr>
          <p:cNvPr id="3" name="Content Placeholder 2"/>
          <p:cNvSpPr>
            <a:spLocks noGrp="1"/>
          </p:cNvSpPr>
          <p:nvPr>
            <p:ph idx="1"/>
          </p:nvPr>
        </p:nvSpPr>
        <p:spPr/>
        <p:txBody>
          <a:bodyPr/>
          <a:lstStyle/>
          <a:p>
            <a:pPr marL="0" indent="0">
              <a:buNone/>
            </a:pPr>
            <a:r>
              <a:rPr lang="en-GB" dirty="0" smtClean="0"/>
              <a:t>Currently in the store they are using an old out dated EPOS system that is causing them no end of issues such as throwing up error messages and crashing, this is leading to a much longer time than necessary taking customer orders.</a:t>
            </a:r>
            <a:endParaRPr lang="en-GB" dirty="0"/>
          </a:p>
        </p:txBody>
      </p:sp>
    </p:spTree>
    <p:extLst>
      <p:ext uri="{BB962C8B-B14F-4D97-AF65-F5344CB8AC3E}">
        <p14:creationId xmlns:p14="http://schemas.microsoft.com/office/powerpoint/2010/main" val="9050014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Proposed solution</a:t>
            </a:r>
            <a:endParaRPr lang="en-GB" dirty="0"/>
          </a:p>
        </p:txBody>
      </p:sp>
      <p:sp>
        <p:nvSpPr>
          <p:cNvPr id="3" name="Content Placeholder 2"/>
          <p:cNvSpPr>
            <a:spLocks noGrp="1"/>
          </p:cNvSpPr>
          <p:nvPr>
            <p:ph idx="1"/>
          </p:nvPr>
        </p:nvSpPr>
        <p:spPr/>
        <p:txBody>
          <a:bodyPr/>
          <a:lstStyle/>
          <a:p>
            <a:pPr marL="0" indent="0">
              <a:buNone/>
            </a:pPr>
            <a:r>
              <a:rPr lang="en-GB" dirty="0" smtClean="0"/>
              <a:t>To create a web based application that will hopefully speed up their current process of taking orders and potentially add in extra features.</a:t>
            </a:r>
            <a:endParaRPr lang="en-GB" dirty="0"/>
          </a:p>
        </p:txBody>
      </p:sp>
    </p:spTree>
    <p:extLst>
      <p:ext uri="{BB962C8B-B14F-4D97-AF65-F5344CB8AC3E}">
        <p14:creationId xmlns:p14="http://schemas.microsoft.com/office/powerpoint/2010/main" val="16929702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limitations</a:t>
            </a:r>
            <a:endParaRPr lang="en-GB" dirty="0"/>
          </a:p>
        </p:txBody>
      </p:sp>
      <p:sp>
        <p:nvSpPr>
          <p:cNvPr id="3" name="Content Placeholder 2"/>
          <p:cNvSpPr>
            <a:spLocks noGrp="1"/>
          </p:cNvSpPr>
          <p:nvPr>
            <p:ph idx="1"/>
          </p:nvPr>
        </p:nvSpPr>
        <p:spPr/>
        <p:txBody>
          <a:bodyPr/>
          <a:lstStyle/>
          <a:p>
            <a:pPr marL="0" indent="0">
              <a:buNone/>
            </a:pPr>
            <a:r>
              <a:rPr lang="en-GB" dirty="0" smtClean="0"/>
              <a:t>There are 2 main limitations when it comes to designing the project</a:t>
            </a:r>
          </a:p>
          <a:p>
            <a:r>
              <a:rPr lang="en-GB" dirty="0" smtClean="0"/>
              <a:t>Single developer on a tight schedule</a:t>
            </a:r>
          </a:p>
          <a:p>
            <a:r>
              <a:rPr lang="en-GB" dirty="0" smtClean="0"/>
              <a:t>Time constraints</a:t>
            </a:r>
          </a:p>
          <a:p>
            <a:pPr marL="0" indent="0">
              <a:buNone/>
            </a:pPr>
            <a:endParaRPr lang="en-GB" dirty="0" smtClean="0"/>
          </a:p>
        </p:txBody>
      </p:sp>
    </p:spTree>
    <p:extLst>
      <p:ext uri="{BB962C8B-B14F-4D97-AF65-F5344CB8AC3E}">
        <p14:creationId xmlns:p14="http://schemas.microsoft.com/office/powerpoint/2010/main" val="30738473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Impact</a:t>
            </a:r>
            <a:endParaRPr lang="en-GB" dirty="0"/>
          </a:p>
        </p:txBody>
      </p:sp>
      <p:sp>
        <p:nvSpPr>
          <p:cNvPr id="3" name="Content Placeholder 2"/>
          <p:cNvSpPr>
            <a:spLocks noGrp="1"/>
          </p:cNvSpPr>
          <p:nvPr>
            <p:ph idx="1"/>
          </p:nvPr>
        </p:nvSpPr>
        <p:spPr/>
        <p:txBody>
          <a:bodyPr/>
          <a:lstStyle/>
          <a:p>
            <a:pPr marL="0" indent="0">
              <a:buNone/>
            </a:pPr>
            <a:r>
              <a:rPr lang="en-GB" dirty="0" smtClean="0"/>
              <a:t>The aim of this project is to hopefully create a much smoother system for the staff members to use which should include more features to make their jobs easier.</a:t>
            </a:r>
            <a:endParaRPr lang="en-GB" dirty="0"/>
          </a:p>
        </p:txBody>
      </p:sp>
    </p:spTree>
    <p:extLst>
      <p:ext uri="{BB962C8B-B14F-4D97-AF65-F5344CB8AC3E}">
        <p14:creationId xmlns:p14="http://schemas.microsoft.com/office/powerpoint/2010/main" val="23187086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Finished Web app</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024137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92744D-8306-4EFC-8172-7EB85F89BDB0}"/>
              </a:ext>
            </a:extLst>
          </p:cNvPr>
          <p:cNvSpPr txBox="1">
            <a:spLocks/>
          </p:cNvSpPr>
          <p:nvPr/>
        </p:nvSpPr>
        <p:spPr>
          <a:xfrm>
            <a:off x="5352362" y="171776"/>
            <a:ext cx="1347801" cy="873252"/>
          </a:xfrm>
          <a:prstGeom prst="rect">
            <a:avLst/>
          </a:prstGeom>
        </p:spPr>
        <p:txBody>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r>
              <a:rPr lang="en-GB" dirty="0" smtClean="0">
                <a:solidFill>
                  <a:schemeClr val="tx1"/>
                </a:solidFill>
              </a:rPr>
              <a:t>Login</a:t>
            </a:r>
            <a:endParaRPr lang="en-GB" dirty="0">
              <a:solidFill>
                <a:schemeClr val="tx1"/>
              </a:solidFill>
            </a:endParaRP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r="1546"/>
          <a:stretch/>
        </p:blipFill>
        <p:spPr bwMode="auto">
          <a:xfrm>
            <a:off x="1585913" y="1195388"/>
            <a:ext cx="8880701" cy="4467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621320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92744D-8306-4EFC-8172-7EB85F89BDB0}"/>
              </a:ext>
            </a:extLst>
          </p:cNvPr>
          <p:cNvSpPr txBox="1">
            <a:spLocks/>
          </p:cNvSpPr>
          <p:nvPr/>
        </p:nvSpPr>
        <p:spPr>
          <a:xfrm>
            <a:off x="4849586" y="171776"/>
            <a:ext cx="2318657" cy="873252"/>
          </a:xfrm>
          <a:prstGeom prst="rect">
            <a:avLst/>
          </a:prstGeom>
        </p:spPr>
        <p:txBody>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r>
              <a:rPr lang="en-GB" dirty="0" smtClean="0">
                <a:solidFill>
                  <a:schemeClr val="tx1"/>
                </a:solidFill>
              </a:rPr>
              <a:t>Dashboard</a:t>
            </a:r>
            <a:endParaRPr lang="en-GB" dirty="0">
              <a:solidFill>
                <a:schemeClr val="tx1"/>
              </a:solidFill>
            </a:endParaRP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0729" t="7661" r="1250" b="7328"/>
          <a:stretch/>
        </p:blipFill>
        <p:spPr bwMode="auto">
          <a:xfrm>
            <a:off x="3371850" y="684602"/>
            <a:ext cx="5962650" cy="5937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85775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92744D-8306-4EFC-8172-7EB85F89BDB0}"/>
              </a:ext>
            </a:extLst>
          </p:cNvPr>
          <p:cNvSpPr txBox="1">
            <a:spLocks/>
          </p:cNvSpPr>
          <p:nvPr/>
        </p:nvSpPr>
        <p:spPr>
          <a:xfrm>
            <a:off x="5257800" y="171776"/>
            <a:ext cx="1910443" cy="873252"/>
          </a:xfrm>
          <a:prstGeom prst="rect">
            <a:avLst/>
          </a:prstGeom>
        </p:spPr>
        <p:txBody>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r>
              <a:rPr lang="en-GB" dirty="0" smtClean="0">
                <a:solidFill>
                  <a:schemeClr val="tx1"/>
                </a:solidFill>
              </a:rPr>
              <a:t>Tables</a:t>
            </a:r>
          </a:p>
          <a:p>
            <a:endParaRPr lang="en-GB" dirty="0">
              <a:solidFill>
                <a:schemeClr val="tx1"/>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588" y="838200"/>
            <a:ext cx="8886825" cy="518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93666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92744D-8306-4EFC-8172-7EB85F89BDB0}"/>
              </a:ext>
            </a:extLst>
          </p:cNvPr>
          <p:cNvSpPr txBox="1">
            <a:spLocks/>
          </p:cNvSpPr>
          <p:nvPr/>
        </p:nvSpPr>
        <p:spPr>
          <a:xfrm>
            <a:off x="5257800" y="171776"/>
            <a:ext cx="1910443" cy="873252"/>
          </a:xfrm>
          <a:prstGeom prst="rect">
            <a:avLst/>
          </a:prstGeom>
        </p:spPr>
        <p:txBody>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r>
              <a:rPr lang="en-GB" dirty="0" smtClean="0">
                <a:solidFill>
                  <a:schemeClr val="tx1"/>
                </a:solidFill>
              </a:rPr>
              <a:t>Map</a:t>
            </a:r>
          </a:p>
          <a:p>
            <a:endParaRPr lang="en-GB" dirty="0">
              <a:solidFill>
                <a:schemeClr val="tx1"/>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6875" y="933450"/>
            <a:ext cx="8858250" cy="4991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87800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92744D-8306-4EFC-8172-7EB85F89BDB0}"/>
              </a:ext>
            </a:extLst>
          </p:cNvPr>
          <p:cNvSpPr txBox="1">
            <a:spLocks/>
          </p:cNvSpPr>
          <p:nvPr/>
        </p:nvSpPr>
        <p:spPr>
          <a:xfrm>
            <a:off x="5257800" y="171776"/>
            <a:ext cx="1910443" cy="873252"/>
          </a:xfrm>
          <a:prstGeom prst="rect">
            <a:avLst/>
          </a:prstGeom>
        </p:spPr>
        <p:txBody>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r>
              <a:rPr lang="en-GB" dirty="0" smtClean="0">
                <a:solidFill>
                  <a:schemeClr val="tx1"/>
                </a:solidFill>
              </a:rPr>
              <a:t>Payroll</a:t>
            </a:r>
          </a:p>
          <a:p>
            <a:endParaRPr lang="en-GB" dirty="0">
              <a:solidFill>
                <a:schemeClr val="tx1"/>
              </a:solidFill>
            </a:endParaRPr>
          </a:p>
        </p:txBody>
      </p:sp>
      <p:sp>
        <p:nvSpPr>
          <p:cNvPr id="4" name="TextBox 3"/>
          <p:cNvSpPr txBox="1"/>
          <p:nvPr/>
        </p:nvSpPr>
        <p:spPr>
          <a:xfrm>
            <a:off x="212271" y="6123214"/>
            <a:ext cx="496611" cy="369332"/>
          </a:xfrm>
          <a:prstGeom prst="rect">
            <a:avLst/>
          </a:prstGeom>
          <a:noFill/>
        </p:spPr>
        <p:txBody>
          <a:bodyPr wrap="none" rtlCol="0">
            <a:spAutoFit/>
          </a:bodyPr>
          <a:lstStyle/>
          <a:p>
            <a:r>
              <a:rPr lang="en-GB" dirty="0" smtClean="0"/>
              <a:t>AO</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2742" y="871476"/>
            <a:ext cx="8428944" cy="53959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87800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92744D-8306-4EFC-8172-7EB85F89BDB0}"/>
              </a:ext>
            </a:extLst>
          </p:cNvPr>
          <p:cNvSpPr txBox="1">
            <a:spLocks/>
          </p:cNvSpPr>
          <p:nvPr/>
        </p:nvSpPr>
        <p:spPr>
          <a:xfrm>
            <a:off x="5257800" y="171776"/>
            <a:ext cx="1910443" cy="873252"/>
          </a:xfrm>
          <a:prstGeom prst="rect">
            <a:avLst/>
          </a:prstGeom>
        </p:spPr>
        <p:txBody>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r>
              <a:rPr lang="en-GB" dirty="0" smtClean="0">
                <a:solidFill>
                  <a:schemeClr val="tx1"/>
                </a:solidFill>
              </a:rPr>
              <a:t>Statistics</a:t>
            </a:r>
          </a:p>
          <a:p>
            <a:endParaRPr lang="en-GB" dirty="0">
              <a:solidFill>
                <a:schemeClr val="tx1"/>
              </a:solidFill>
            </a:endParaRPr>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0730" t="7407" r="937" b="35185"/>
          <a:stretch/>
        </p:blipFill>
        <p:spPr bwMode="auto">
          <a:xfrm>
            <a:off x="2076450" y="703652"/>
            <a:ext cx="8839200" cy="5905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10222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92744D-8306-4EFC-8172-7EB85F89BDB0}"/>
              </a:ext>
            </a:extLst>
          </p:cNvPr>
          <p:cNvSpPr txBox="1">
            <a:spLocks/>
          </p:cNvSpPr>
          <p:nvPr/>
        </p:nvSpPr>
        <p:spPr>
          <a:xfrm>
            <a:off x="5257800" y="171776"/>
            <a:ext cx="1910443" cy="873252"/>
          </a:xfrm>
          <a:prstGeom prst="rect">
            <a:avLst/>
          </a:prstGeom>
        </p:spPr>
        <p:txBody>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r>
              <a:rPr lang="en-GB" dirty="0" smtClean="0">
                <a:solidFill>
                  <a:schemeClr val="tx1"/>
                </a:solidFill>
              </a:rPr>
              <a:t>Settings</a:t>
            </a:r>
          </a:p>
          <a:p>
            <a:endParaRPr lang="en-GB" dirty="0">
              <a:solidFill>
                <a:schemeClr val="tx1"/>
              </a:solidFill>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0675" y="1066800"/>
            <a:ext cx="9010650" cy="4724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12271" y="6123214"/>
            <a:ext cx="496611" cy="369332"/>
          </a:xfrm>
          <a:prstGeom prst="rect">
            <a:avLst/>
          </a:prstGeom>
          <a:noFill/>
        </p:spPr>
        <p:txBody>
          <a:bodyPr wrap="none" rtlCol="0">
            <a:spAutoFit/>
          </a:bodyPr>
          <a:lstStyle/>
          <a:p>
            <a:r>
              <a:rPr lang="en-GB" dirty="0" smtClean="0"/>
              <a:t>AO</a:t>
            </a:r>
            <a:endParaRPr lang="en-GB" dirty="0"/>
          </a:p>
        </p:txBody>
      </p:sp>
    </p:spTree>
    <p:extLst>
      <p:ext uri="{BB962C8B-B14F-4D97-AF65-F5344CB8AC3E}">
        <p14:creationId xmlns:p14="http://schemas.microsoft.com/office/powerpoint/2010/main" val="911413576"/>
      </p:ext>
    </p:extLst>
  </p:cSld>
  <p:clrMapOvr>
    <a:masterClrMapping/>
  </p:clrMapOvr>
  <p:timing>
    <p:tnLst>
      <p:par>
        <p:cTn id="1" dur="indefinite" restart="never" nodeType="tmRoot"/>
      </p:par>
    </p:tnLst>
  </p:timing>
</p:sld>
</file>

<file path=ppt/theme/theme1.xml><?xml version="1.0" encoding="utf-8"?>
<a:theme xmlns:a="http://schemas.openxmlformats.org/drawingml/2006/main" name="Frame">
  <a:themeElements>
    <a:clrScheme name="Fram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xmlns="" name="Frame" id="{F226E7A2-7162-461C-9490-D27D9DC04E43}" vid="{39D77354-939E-4A26-AE51-B3F9618B14B7}"/>
    </a:ext>
  </a:extLst>
</a:theme>
</file>

<file path=docProps/app.xml><?xml version="1.0" encoding="utf-8"?>
<Properties xmlns="http://schemas.openxmlformats.org/officeDocument/2006/extended-properties" xmlns:vt="http://schemas.openxmlformats.org/officeDocument/2006/docPropsVTypes">
  <Template>TM03457475[[fn=Frame]]</Template>
  <TotalTime>113</TotalTime>
  <Words>179</Words>
  <Application>Microsoft Office PowerPoint</Application>
  <PresentationFormat>Custom</PresentationFormat>
  <Paragraphs>24</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Frame</vt:lpstr>
      <vt:lpstr>Work Based Project</vt:lpstr>
      <vt:lpstr>Papi’s Pizzeria</vt:lpstr>
      <vt:lpstr>Current Issues</vt:lpstr>
      <vt:lpstr>Proposed solution</vt:lpstr>
      <vt:lpstr>Project limitations</vt:lpstr>
      <vt:lpstr>Project Impact</vt:lpstr>
      <vt:lpstr>Finished Web app</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dc:title>
  <dc:creator>harry hierons</dc:creator>
  <cp:lastModifiedBy>STONENEW</cp:lastModifiedBy>
  <cp:revision>7</cp:revision>
  <dcterms:created xsi:type="dcterms:W3CDTF">2018-05-24T00:52:13Z</dcterms:created>
  <dcterms:modified xsi:type="dcterms:W3CDTF">2018-05-24T14:25:44Z</dcterms:modified>
</cp:coreProperties>
</file>