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90634E-8829-B995-E464-287191586631}" v="195" dt="2023-02-15T18:28:59.8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yesha Khan (2129615)" userId="S::2129615@student.uwtsd.ac.uk::ec44fed6-cdb6-40c2-b964-31941bb35181" providerId="AD" clId="Web-{6490634E-8829-B995-E464-287191586631}"/>
    <pc:docChg chg="mod addSld delSld modSld addMainMaster delMainMaster modMainMaster setSldSz">
      <pc:chgData name="Ayesha Khan (2129615)" userId="S::2129615@student.uwtsd.ac.uk::ec44fed6-cdb6-40c2-b964-31941bb35181" providerId="AD" clId="Web-{6490634E-8829-B995-E464-287191586631}" dt="2023-02-15T18:28:59.890" v="125" actId="20577"/>
      <pc:docMkLst>
        <pc:docMk/>
      </pc:docMkLst>
      <pc:sldChg chg="addSp delSp modSp mod modClrScheme modShow chgLayout">
        <pc:chgData name="Ayesha Khan (2129615)" userId="S::2129615@student.uwtsd.ac.uk::ec44fed6-cdb6-40c2-b964-31941bb35181" providerId="AD" clId="Web-{6490634E-8829-B995-E464-287191586631}" dt="2023-02-15T18:28:59.890" v="125" actId="20577"/>
        <pc:sldMkLst>
          <pc:docMk/>
          <pc:sldMk cId="1622761311" sldId="256"/>
        </pc:sldMkLst>
        <pc:spChg chg="mod ord">
          <ac:chgData name="Ayesha Khan (2129615)" userId="S::2129615@student.uwtsd.ac.uk::ec44fed6-cdb6-40c2-b964-31941bb35181" providerId="AD" clId="Web-{6490634E-8829-B995-E464-287191586631}" dt="2023-02-15T18:25:02.921" v="41" actId="14100"/>
          <ac:spMkLst>
            <pc:docMk/>
            <pc:sldMk cId="1622761311" sldId="256"/>
            <ac:spMk id="2" creationId="{00000000-0000-0000-0000-000000000000}"/>
          </ac:spMkLst>
        </pc:spChg>
        <pc:spChg chg="mod ord">
          <ac:chgData name="Ayesha Khan (2129615)" userId="S::2129615@student.uwtsd.ac.uk::ec44fed6-cdb6-40c2-b964-31941bb35181" providerId="AD" clId="Web-{6490634E-8829-B995-E464-287191586631}" dt="2023-02-15T18:28:59.890" v="125" actId="20577"/>
          <ac:spMkLst>
            <pc:docMk/>
            <pc:sldMk cId="1622761311" sldId="256"/>
            <ac:spMk id="3" creationId="{00000000-0000-0000-0000-000000000000}"/>
          </ac:spMkLst>
        </pc:spChg>
        <pc:spChg chg="mod">
          <ac:chgData name="Ayesha Khan (2129615)" userId="S::2129615@student.uwtsd.ac.uk::ec44fed6-cdb6-40c2-b964-31941bb35181" providerId="AD" clId="Web-{6490634E-8829-B995-E464-287191586631}" dt="2023-02-15T18:28:29.606" v="119" actId="14100"/>
          <ac:spMkLst>
            <pc:docMk/>
            <pc:sldMk cId="1622761311" sldId="256"/>
            <ac:spMk id="4" creationId="{00000000-0000-0000-0000-000000000000}"/>
          </ac:spMkLst>
        </pc:spChg>
        <pc:spChg chg="del mod">
          <ac:chgData name="Ayesha Khan (2129615)" userId="S::2129615@student.uwtsd.ac.uk::ec44fed6-cdb6-40c2-b964-31941bb35181" providerId="AD" clId="Web-{6490634E-8829-B995-E464-287191586631}" dt="2023-02-15T18:23:52.276" v="32"/>
          <ac:spMkLst>
            <pc:docMk/>
            <pc:sldMk cId="1622761311" sldId="256"/>
            <ac:spMk id="5" creationId="{00000000-0000-0000-0000-000000000000}"/>
          </ac:spMkLst>
        </pc:spChg>
        <pc:spChg chg="add del mod ord">
          <ac:chgData name="Ayesha Khan (2129615)" userId="S::2129615@student.uwtsd.ac.uk::ec44fed6-cdb6-40c2-b964-31941bb35181" providerId="AD" clId="Web-{6490634E-8829-B995-E464-287191586631}" dt="2023-02-15T18:22:15.489" v="20"/>
          <ac:spMkLst>
            <pc:docMk/>
            <pc:sldMk cId="1622761311" sldId="256"/>
            <ac:spMk id="6" creationId="{1ED91C84-AA7E-B733-47F8-46AEFA651895}"/>
          </ac:spMkLst>
        </pc:spChg>
        <pc:spChg chg="add del mod ord">
          <ac:chgData name="Ayesha Khan (2129615)" userId="S::2129615@student.uwtsd.ac.uk::ec44fed6-cdb6-40c2-b964-31941bb35181" providerId="AD" clId="Web-{6490634E-8829-B995-E464-287191586631}" dt="2023-02-15T18:21:51.315" v="16"/>
          <ac:spMkLst>
            <pc:docMk/>
            <pc:sldMk cId="1622761311" sldId="256"/>
            <ac:spMk id="7" creationId="{7CEEB867-02C0-5B52-69C2-D2C1EF297868}"/>
          </ac:spMkLst>
        </pc:spChg>
        <pc:spChg chg="add del mod ord">
          <ac:chgData name="Ayesha Khan (2129615)" userId="S::2129615@student.uwtsd.ac.uk::ec44fed6-cdb6-40c2-b964-31941bb35181" providerId="AD" clId="Web-{6490634E-8829-B995-E464-287191586631}" dt="2023-02-15T18:21:51.315" v="16"/>
          <ac:spMkLst>
            <pc:docMk/>
            <pc:sldMk cId="1622761311" sldId="256"/>
            <ac:spMk id="8" creationId="{8CD489A8-EC53-744C-4B84-249D555647E0}"/>
          </ac:spMkLst>
        </pc:spChg>
        <pc:spChg chg="add del mod ord">
          <ac:chgData name="Ayesha Khan (2129615)" userId="S::2129615@student.uwtsd.ac.uk::ec44fed6-cdb6-40c2-b964-31941bb35181" providerId="AD" clId="Web-{6490634E-8829-B995-E464-287191586631}" dt="2023-02-15T18:22:15.489" v="20"/>
          <ac:spMkLst>
            <pc:docMk/>
            <pc:sldMk cId="1622761311" sldId="256"/>
            <ac:spMk id="9" creationId="{74BBA0E7-CA14-097D-9F84-A7521DB6E7C7}"/>
          </ac:spMkLst>
        </pc:spChg>
        <pc:spChg chg="add del mod ord">
          <ac:chgData name="Ayesha Khan (2129615)" userId="S::2129615@student.uwtsd.ac.uk::ec44fed6-cdb6-40c2-b964-31941bb35181" providerId="AD" clId="Web-{6490634E-8829-B995-E464-287191586631}" dt="2023-02-15T18:22:20.270" v="21"/>
          <ac:spMkLst>
            <pc:docMk/>
            <pc:sldMk cId="1622761311" sldId="256"/>
            <ac:spMk id="10" creationId="{196004DB-2899-603C-E7AB-1AEBFF7896B4}"/>
          </ac:spMkLst>
        </pc:spChg>
      </pc:sldChg>
      <pc:sldChg chg="modSp mod modClrScheme chgLayout">
        <pc:chgData name="Ayesha Khan (2129615)" userId="S::2129615@student.uwtsd.ac.uk::ec44fed6-cdb6-40c2-b964-31941bb35181" providerId="AD" clId="Web-{6490634E-8829-B995-E464-287191586631}" dt="2023-02-15T18:23:47.338" v="31"/>
        <pc:sldMkLst>
          <pc:docMk/>
          <pc:sldMk cId="2622309024" sldId="257"/>
        </pc:sldMkLst>
        <pc:spChg chg="mod ord">
          <ac:chgData name="Ayesha Khan (2129615)" userId="S::2129615@student.uwtsd.ac.uk::ec44fed6-cdb6-40c2-b964-31941bb35181" providerId="AD" clId="Web-{6490634E-8829-B995-E464-287191586631}" dt="2023-02-15T18:23:47.338" v="31"/>
          <ac:spMkLst>
            <pc:docMk/>
            <pc:sldMk cId="2622309024" sldId="257"/>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2622309024" sldId="257"/>
            <ac:spMk id="4" creationId="{00000000-0000-0000-0000-000000000000}"/>
          </ac:spMkLst>
        </pc:spChg>
        <pc:picChg chg="mod">
          <ac:chgData name="Ayesha Khan (2129615)" userId="S::2129615@student.uwtsd.ac.uk::ec44fed6-cdb6-40c2-b964-31941bb35181" providerId="AD" clId="Web-{6490634E-8829-B995-E464-287191586631}" dt="2023-02-15T18:23:47.338" v="31"/>
          <ac:picMkLst>
            <pc:docMk/>
            <pc:sldMk cId="2622309024" sldId="257"/>
            <ac:picMk id="5"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2622309024" sldId="257"/>
            <ac:picMk id="6"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2622309024" sldId="257"/>
            <ac:picMk id="7" creationId="{00000000-0000-0000-0000-000000000000}"/>
          </ac:picMkLst>
        </pc:picChg>
      </pc:sldChg>
      <pc:sldChg chg="modSp mod modClrScheme chgLayout">
        <pc:chgData name="Ayesha Khan (2129615)" userId="S::2129615@student.uwtsd.ac.uk::ec44fed6-cdb6-40c2-b964-31941bb35181" providerId="AD" clId="Web-{6490634E-8829-B995-E464-287191586631}" dt="2023-02-15T18:23:47.338" v="31"/>
        <pc:sldMkLst>
          <pc:docMk/>
          <pc:sldMk cId="2934757912" sldId="259"/>
        </pc:sldMkLst>
        <pc:spChg chg="mod ord">
          <ac:chgData name="Ayesha Khan (2129615)" userId="S::2129615@student.uwtsd.ac.uk::ec44fed6-cdb6-40c2-b964-31941bb35181" providerId="AD" clId="Web-{6490634E-8829-B995-E464-287191586631}" dt="2023-02-15T18:23:22.368" v="29"/>
          <ac:spMkLst>
            <pc:docMk/>
            <pc:sldMk cId="2934757912" sldId="259"/>
            <ac:spMk id="2" creationId="{00000000-0000-0000-0000-000000000000}"/>
          </ac:spMkLst>
        </pc:spChg>
        <pc:spChg chg="mod ord">
          <ac:chgData name="Ayesha Khan (2129615)" userId="S::2129615@student.uwtsd.ac.uk::ec44fed6-cdb6-40c2-b964-31941bb35181" providerId="AD" clId="Web-{6490634E-8829-B995-E464-287191586631}" dt="2023-02-15T18:23:47.338" v="31"/>
          <ac:spMkLst>
            <pc:docMk/>
            <pc:sldMk cId="2934757912" sldId="259"/>
            <ac:spMk id="4" creationId="{00000000-0000-0000-0000-000000000000}"/>
          </ac:spMkLst>
        </pc:spChg>
        <pc:picChg chg="mod ord">
          <ac:chgData name="Ayesha Khan (2129615)" userId="S::2129615@student.uwtsd.ac.uk::ec44fed6-cdb6-40c2-b964-31941bb35181" providerId="AD" clId="Web-{6490634E-8829-B995-E464-287191586631}" dt="2023-02-15T18:23:47.338" v="31"/>
          <ac:picMkLst>
            <pc:docMk/>
            <pc:sldMk cId="2934757912" sldId="259"/>
            <ac:picMk id="8"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2934757912" sldId="259"/>
            <ac:picMk id="9"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2934757912" sldId="259"/>
            <ac:picMk id="10"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2934757912" sldId="259"/>
            <ac:picMk id="11"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2934757912" sldId="259"/>
            <ac:picMk id="12" creationId="{00000000-0000-0000-0000-000000000000}"/>
          </ac:picMkLst>
        </pc:picChg>
      </pc:sldChg>
      <pc:sldChg chg="modSp mod modClrScheme chgLayout">
        <pc:chgData name="Ayesha Khan (2129615)" userId="S::2129615@student.uwtsd.ac.uk::ec44fed6-cdb6-40c2-b964-31941bb35181" providerId="AD" clId="Web-{6490634E-8829-B995-E464-287191586631}" dt="2023-02-15T18:23:47.338" v="31"/>
        <pc:sldMkLst>
          <pc:docMk/>
          <pc:sldMk cId="386035786" sldId="260"/>
        </pc:sldMkLst>
        <pc:spChg chg="mod ord">
          <ac:chgData name="Ayesha Khan (2129615)" userId="S::2129615@student.uwtsd.ac.uk::ec44fed6-cdb6-40c2-b964-31941bb35181" providerId="AD" clId="Web-{6490634E-8829-B995-E464-287191586631}" dt="2023-02-15T18:23:22.368" v="29"/>
          <ac:spMkLst>
            <pc:docMk/>
            <pc:sldMk cId="386035786" sldId="260"/>
            <ac:spMk id="2" creationId="{00000000-0000-0000-0000-000000000000}"/>
          </ac:spMkLst>
        </pc:spChg>
        <pc:spChg chg="mod ord">
          <ac:chgData name="Ayesha Khan (2129615)" userId="S::2129615@student.uwtsd.ac.uk::ec44fed6-cdb6-40c2-b964-31941bb35181" providerId="AD" clId="Web-{6490634E-8829-B995-E464-287191586631}" dt="2023-02-15T18:23:47.338" v="31"/>
          <ac:spMkLst>
            <pc:docMk/>
            <pc:sldMk cId="386035786" sldId="260"/>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386035786" sldId="260"/>
            <ac:spMk id="10" creationId="{00000000-0000-0000-0000-000000000000}"/>
          </ac:spMkLst>
        </pc:spChg>
        <pc:picChg chg="mod">
          <ac:chgData name="Ayesha Khan (2129615)" userId="S::2129615@student.uwtsd.ac.uk::ec44fed6-cdb6-40c2-b964-31941bb35181" providerId="AD" clId="Web-{6490634E-8829-B995-E464-287191586631}" dt="2023-02-15T18:23:47.338" v="31"/>
          <ac:picMkLst>
            <pc:docMk/>
            <pc:sldMk cId="386035786" sldId="260"/>
            <ac:picMk id="11"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386035786" sldId="260"/>
            <ac:picMk id="12"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386035786" sldId="260"/>
            <ac:picMk id="13"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386035786" sldId="260"/>
            <ac:picMk id="14"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386035786" sldId="260"/>
            <ac:picMk id="15"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386035786" sldId="260"/>
            <ac:picMk id="16" creationId="{00000000-0000-0000-0000-000000000000}"/>
          </ac:picMkLst>
        </pc:picChg>
      </pc:sldChg>
      <pc:sldChg chg="modSp mod modClrScheme chgLayout">
        <pc:chgData name="Ayesha Khan (2129615)" userId="S::2129615@student.uwtsd.ac.uk::ec44fed6-cdb6-40c2-b964-31941bb35181" providerId="AD" clId="Web-{6490634E-8829-B995-E464-287191586631}" dt="2023-02-15T18:23:47.338" v="31"/>
        <pc:sldMkLst>
          <pc:docMk/>
          <pc:sldMk cId="1874160987" sldId="261"/>
        </pc:sldMkLst>
        <pc:spChg chg="mod ord">
          <ac:chgData name="Ayesha Khan (2129615)" userId="S::2129615@student.uwtsd.ac.uk::ec44fed6-cdb6-40c2-b964-31941bb35181" providerId="AD" clId="Web-{6490634E-8829-B995-E464-287191586631}" dt="2023-02-15T18:23:47.338" v="31"/>
          <ac:spMkLst>
            <pc:docMk/>
            <pc:sldMk cId="1874160987" sldId="261"/>
            <ac:spMk id="2" creationId="{00000000-0000-0000-0000-000000000000}"/>
          </ac:spMkLst>
        </pc:spChg>
        <pc:spChg chg="mod ord">
          <ac:chgData name="Ayesha Khan (2129615)" userId="S::2129615@student.uwtsd.ac.uk::ec44fed6-cdb6-40c2-b964-31941bb35181" providerId="AD" clId="Web-{6490634E-8829-B995-E464-287191586631}" dt="2023-02-15T18:23:47.338" v="31"/>
          <ac:spMkLst>
            <pc:docMk/>
            <pc:sldMk cId="1874160987" sldId="261"/>
            <ac:spMk id="5"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1874160987" sldId="261"/>
            <ac:spMk id="11" creationId="{00000000-0000-0000-0000-000000000000}"/>
          </ac:spMkLst>
        </pc:spChg>
        <pc:picChg chg="mod">
          <ac:chgData name="Ayesha Khan (2129615)" userId="S::2129615@student.uwtsd.ac.uk::ec44fed6-cdb6-40c2-b964-31941bb35181" providerId="AD" clId="Web-{6490634E-8829-B995-E464-287191586631}" dt="2023-02-15T18:23:47.338" v="31"/>
          <ac:picMkLst>
            <pc:docMk/>
            <pc:sldMk cId="1874160987" sldId="261"/>
            <ac:picMk id="6" creationId="{00000000-0000-0000-0000-000000000000}"/>
          </ac:picMkLst>
        </pc:picChg>
        <pc:picChg chg="mod ord">
          <ac:chgData name="Ayesha Khan (2129615)" userId="S::2129615@student.uwtsd.ac.uk::ec44fed6-cdb6-40c2-b964-31941bb35181" providerId="AD" clId="Web-{6490634E-8829-B995-E464-287191586631}" dt="2023-02-15T18:23:47.338" v="31"/>
          <ac:picMkLst>
            <pc:docMk/>
            <pc:sldMk cId="1874160987" sldId="261"/>
            <ac:picMk id="8"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1874160987" sldId="261"/>
            <ac:picMk id="1026" creationId="{00000000-0000-0000-0000-000000000000}"/>
          </ac:picMkLst>
        </pc:picChg>
      </pc:sldChg>
      <pc:sldChg chg="modSp mod modClrScheme chgLayout">
        <pc:chgData name="Ayesha Khan (2129615)" userId="S::2129615@student.uwtsd.ac.uk::ec44fed6-cdb6-40c2-b964-31941bb35181" providerId="AD" clId="Web-{6490634E-8829-B995-E464-287191586631}" dt="2023-02-15T18:23:47.338" v="31"/>
        <pc:sldMkLst>
          <pc:docMk/>
          <pc:sldMk cId="42650930" sldId="262"/>
        </pc:sldMkLst>
        <pc:spChg chg="mod ord">
          <ac:chgData name="Ayesha Khan (2129615)" userId="S::2129615@student.uwtsd.ac.uk::ec44fed6-cdb6-40c2-b964-31941bb35181" providerId="AD" clId="Web-{6490634E-8829-B995-E464-287191586631}" dt="2023-02-15T18:23:22.368" v="29"/>
          <ac:spMkLst>
            <pc:docMk/>
            <pc:sldMk cId="42650930" sldId="262"/>
            <ac:spMk id="2" creationId="{00000000-0000-0000-0000-000000000000}"/>
          </ac:spMkLst>
        </pc:spChg>
        <pc:spChg chg="mod ord">
          <ac:chgData name="Ayesha Khan (2129615)" userId="S::2129615@student.uwtsd.ac.uk::ec44fed6-cdb6-40c2-b964-31941bb35181" providerId="AD" clId="Web-{6490634E-8829-B995-E464-287191586631}" dt="2023-02-15T18:23:47.338" v="31"/>
          <ac:spMkLst>
            <pc:docMk/>
            <pc:sldMk cId="42650930" sldId="262"/>
            <ac:spMk id="3" creationId="{00000000-0000-0000-0000-000000000000}"/>
          </ac:spMkLst>
        </pc:spChg>
        <pc:picChg chg="mod">
          <ac:chgData name="Ayesha Khan (2129615)" userId="S::2129615@student.uwtsd.ac.uk::ec44fed6-cdb6-40c2-b964-31941bb35181" providerId="AD" clId="Web-{6490634E-8829-B995-E464-287191586631}" dt="2023-02-15T18:23:47.338" v="31"/>
          <ac:picMkLst>
            <pc:docMk/>
            <pc:sldMk cId="42650930" sldId="262"/>
            <ac:picMk id="11"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650930" sldId="262"/>
            <ac:picMk id="12"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650930" sldId="262"/>
            <ac:picMk id="13"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650930" sldId="262"/>
            <ac:picMk id="15"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650930" sldId="262"/>
            <ac:picMk id="16"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650930" sldId="262"/>
            <ac:picMk id="17"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650930" sldId="262"/>
            <ac:picMk id="18" creationId="{00000000-0000-0000-0000-000000000000}"/>
          </ac:picMkLst>
        </pc:picChg>
      </pc:sldChg>
      <pc:sldChg chg="modSp mod modClrScheme chgLayout">
        <pc:chgData name="Ayesha Khan (2129615)" userId="S::2129615@student.uwtsd.ac.uk::ec44fed6-cdb6-40c2-b964-31941bb35181" providerId="AD" clId="Web-{6490634E-8829-B995-E464-287191586631}" dt="2023-02-15T18:23:47.338" v="31"/>
        <pc:sldMkLst>
          <pc:docMk/>
          <pc:sldMk cId="4284969261" sldId="263"/>
        </pc:sldMkLst>
        <pc:spChg chg="mod ord">
          <ac:chgData name="Ayesha Khan (2129615)" userId="S::2129615@student.uwtsd.ac.uk::ec44fed6-cdb6-40c2-b964-31941bb35181" providerId="AD" clId="Web-{6490634E-8829-B995-E464-287191586631}" dt="2023-02-15T18:23:47.338" v="31"/>
          <ac:spMkLst>
            <pc:docMk/>
            <pc:sldMk cId="4284969261" sldId="263"/>
            <ac:spMk id="2" creationId="{00000000-0000-0000-0000-000000000000}"/>
          </ac:spMkLst>
        </pc:spChg>
        <pc:spChg chg="mod ord">
          <ac:chgData name="Ayesha Khan (2129615)" userId="S::2129615@student.uwtsd.ac.uk::ec44fed6-cdb6-40c2-b964-31941bb35181" providerId="AD" clId="Web-{6490634E-8829-B995-E464-287191586631}" dt="2023-02-15T18:23:47.338" v="31"/>
          <ac:spMkLst>
            <pc:docMk/>
            <pc:sldMk cId="4284969261" sldId="263"/>
            <ac:spMk id="3" creationId="{00000000-0000-0000-0000-000000000000}"/>
          </ac:spMkLst>
        </pc:spChg>
        <pc:picChg chg="mod">
          <ac:chgData name="Ayesha Khan (2129615)" userId="S::2129615@student.uwtsd.ac.uk::ec44fed6-cdb6-40c2-b964-31941bb35181" providerId="AD" clId="Web-{6490634E-8829-B995-E464-287191586631}" dt="2023-02-15T18:23:47.338" v="31"/>
          <ac:picMkLst>
            <pc:docMk/>
            <pc:sldMk cId="4284969261" sldId="263"/>
            <ac:picMk id="4"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84969261" sldId="263"/>
            <ac:picMk id="5"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84969261" sldId="263"/>
            <ac:picMk id="6"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84969261" sldId="263"/>
            <ac:picMk id="7"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84969261" sldId="263"/>
            <ac:picMk id="8"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84969261" sldId="263"/>
            <ac:picMk id="9"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84969261" sldId="263"/>
            <ac:picMk id="10"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84969261" sldId="263"/>
            <ac:picMk id="11"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k cId="4284969261" sldId="263"/>
            <ac:picMk id="12" creationId="{00000000-0000-0000-0000-000000000000}"/>
          </ac:picMkLst>
        </pc:picChg>
      </pc:sldChg>
      <pc:sldChg chg="modSp mod modClrScheme chgLayout">
        <pc:chgData name="Ayesha Khan (2129615)" userId="S::2129615@student.uwtsd.ac.uk::ec44fed6-cdb6-40c2-b964-31941bb35181" providerId="AD" clId="Web-{6490634E-8829-B995-E464-287191586631}" dt="2023-02-15T18:23:47.338" v="31"/>
        <pc:sldMkLst>
          <pc:docMk/>
          <pc:sldMk cId="1774084688" sldId="264"/>
        </pc:sldMkLst>
        <pc:spChg chg="mod ord">
          <ac:chgData name="Ayesha Khan (2129615)" userId="S::2129615@student.uwtsd.ac.uk::ec44fed6-cdb6-40c2-b964-31941bb35181" providerId="AD" clId="Web-{6490634E-8829-B995-E464-287191586631}" dt="2023-02-15T18:23:47.338" v="31"/>
          <ac:spMkLst>
            <pc:docMk/>
            <pc:sldMk cId="1774084688" sldId="264"/>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1774084688" sldId="264"/>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1774084688" sldId="264"/>
            <ac:spMk id="5"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1774084688" sldId="264"/>
            <ac:spMk id="6"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1774084688" sldId="264"/>
            <ac:spMk id="7" creationId="{00000000-0000-0000-0000-000000000000}"/>
          </ac:spMkLst>
        </pc:spChg>
        <pc:picChg chg="mod">
          <ac:chgData name="Ayesha Khan (2129615)" userId="S::2129615@student.uwtsd.ac.uk::ec44fed6-cdb6-40c2-b964-31941bb35181" providerId="AD" clId="Web-{6490634E-8829-B995-E464-287191586631}" dt="2023-02-15T18:23:47.338" v="31"/>
          <ac:picMkLst>
            <pc:docMk/>
            <pc:sldMk cId="1774084688" sldId="264"/>
            <ac:picMk id="4" creationId="{00000000-0000-0000-0000-000000000000}"/>
          </ac:picMkLst>
        </pc:picChg>
      </pc:sldChg>
      <pc:sldChg chg="modSp mod modClrScheme chgLayout">
        <pc:chgData name="Ayesha Khan (2129615)" userId="S::2129615@student.uwtsd.ac.uk::ec44fed6-cdb6-40c2-b964-31941bb35181" providerId="AD" clId="Web-{6490634E-8829-B995-E464-287191586631}" dt="2023-02-15T18:23:47.338" v="31"/>
        <pc:sldMkLst>
          <pc:docMk/>
          <pc:sldMk cId="4272765840" sldId="265"/>
        </pc:sldMkLst>
        <pc:spChg chg="mod">
          <ac:chgData name="Ayesha Khan (2129615)" userId="S::2129615@student.uwtsd.ac.uk::ec44fed6-cdb6-40c2-b964-31941bb35181" providerId="AD" clId="Web-{6490634E-8829-B995-E464-287191586631}" dt="2023-02-15T18:23:47.338" v="31"/>
          <ac:spMkLst>
            <pc:docMk/>
            <pc:sldMk cId="4272765840" sldId="265"/>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4272765840" sldId="265"/>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4272765840" sldId="265"/>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4272765840" sldId="265"/>
            <ac:spMk id="5"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4272765840" sldId="265"/>
            <ac:spMk id="7" creationId="{00000000-0000-0000-0000-000000000000}"/>
          </ac:spMkLst>
        </pc:spChg>
        <pc:spChg chg="mod">
          <ac:chgData name="Ayesha Khan (2129615)" userId="S::2129615@student.uwtsd.ac.uk::ec44fed6-cdb6-40c2-b964-31941bb35181" providerId="AD" clId="Web-{6490634E-8829-B995-E464-287191586631}" dt="2023-02-15T18:23:47.338" v="31"/>
          <ac:spMkLst>
            <pc:docMk/>
            <pc:sldMk cId="4272765840" sldId="265"/>
            <ac:spMk id="9" creationId="{00000000-0000-0000-0000-000000000000}"/>
          </ac:spMkLst>
        </pc:spChg>
      </pc:sldChg>
      <pc:sldChg chg="new del">
        <pc:chgData name="Ayesha Khan (2129615)" userId="S::2129615@student.uwtsd.ac.uk::ec44fed6-cdb6-40c2-b964-31941bb35181" providerId="AD" clId="Web-{6490634E-8829-B995-E464-287191586631}" dt="2023-02-15T18:24:56.186" v="40"/>
        <pc:sldMkLst>
          <pc:docMk/>
          <pc:sldMk cId="1154475816" sldId="266"/>
        </pc:sldMkLst>
      </pc:sldChg>
      <pc:sldChg chg="modSp new del mod modClrScheme chgLayout">
        <pc:chgData name="Ayesha Khan (2129615)" userId="S::2129615@student.uwtsd.ac.uk::ec44fed6-cdb6-40c2-b964-31941bb35181" providerId="AD" clId="Web-{6490634E-8829-B995-E464-287191586631}" dt="2023-02-15T18:24:52.608" v="39"/>
        <pc:sldMkLst>
          <pc:docMk/>
          <pc:sldMk cId="1789994755" sldId="267"/>
        </pc:sldMkLst>
        <pc:spChg chg="mod ord">
          <ac:chgData name="Ayesha Khan (2129615)" userId="S::2129615@student.uwtsd.ac.uk::ec44fed6-cdb6-40c2-b964-31941bb35181" providerId="AD" clId="Web-{6490634E-8829-B995-E464-287191586631}" dt="2023-02-15T18:24:50.577" v="38"/>
          <ac:spMkLst>
            <pc:docMk/>
            <pc:sldMk cId="1789994755" sldId="267"/>
            <ac:spMk id="2" creationId="{4E9D4088-79EA-3DA2-8E27-32EF70B60C56}"/>
          </ac:spMkLst>
        </pc:spChg>
        <pc:spChg chg="mod ord">
          <ac:chgData name="Ayesha Khan (2129615)" userId="S::2129615@student.uwtsd.ac.uk::ec44fed6-cdb6-40c2-b964-31941bb35181" providerId="AD" clId="Web-{6490634E-8829-B995-E464-287191586631}" dt="2023-02-15T18:24:50.577" v="38"/>
          <ac:spMkLst>
            <pc:docMk/>
            <pc:sldMk cId="1789994755" sldId="267"/>
            <ac:spMk id="3" creationId="{0D3C841B-703A-2706-8F40-7AB808011418}"/>
          </ac:spMkLst>
        </pc:spChg>
      </pc:sldChg>
      <pc:sldMasterChg chg="modSp add del addSldLayout delSldLayout modSldLayout">
        <pc:chgData name="Ayesha Khan (2129615)" userId="S::2129615@student.uwtsd.ac.uk::ec44fed6-cdb6-40c2-b964-31941bb35181" providerId="AD" clId="Web-{6490634E-8829-B995-E464-287191586631}" dt="2023-02-15T18:23:47.338" v="31"/>
        <pc:sldMasterMkLst>
          <pc:docMk/>
          <pc:sldMasterMk cId="0" sldId="2147483648"/>
        </pc:sldMasterMkLst>
        <pc:spChg chg="mod">
          <ac:chgData name="Ayesha Khan (2129615)" userId="S::2129615@student.uwtsd.ac.uk::ec44fed6-cdb6-40c2-b964-31941bb35181" providerId="AD" clId="Web-{6490634E-8829-B995-E464-287191586631}" dt="2023-02-15T18:23:47.338" v="31"/>
          <ac:spMkLst>
            <pc:docMk/>
            <pc:sldMasterMk cId="0" sldId="2147483648"/>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ac:spMk id="5"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ac:spMk id="6"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ac:picMk id="7" creationId="{00000000-0000-0000-0000-000000000000}"/>
          </ac:picMkLst>
        </pc:pic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49"/>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49"/>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49"/>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49"/>
              <ac:spMk id="6"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49"/>
              <ac:spMk id="9"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49"/>
              <ac:spMk id="10"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49"/>
              <ac:picMk id="7"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49"/>
              <ac:picMk id="8"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50"/>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50"/>
              <ac:spMk id="17"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0"/>
              <ac:spMk id="18"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0"/>
              <ac:picMk id="15"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0"/>
              <ac:picMk id="16"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51"/>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51"/>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1"/>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1"/>
              <ac:spMk id="6"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1"/>
              <ac:spMk id="9"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1"/>
              <ac:spMk id="10"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1"/>
              <ac:picMk id="7"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1"/>
              <ac:picMk id="8"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52"/>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52"/>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2"/>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2"/>
              <ac:spMk id="10"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2"/>
              <ac:spMk id="11"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2"/>
              <ac:picMk id="8"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2"/>
              <ac:picMk id="9"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53"/>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53"/>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3"/>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3"/>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3"/>
              <ac:spMk id="5"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3"/>
              <ac:spMk id="6"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3"/>
              <ac:spMk id="1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3"/>
              <ac:spMk id="13"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3"/>
              <ac:picMk id="10"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3"/>
              <ac:picMk id="11"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54"/>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54"/>
              <ac:spMk id="8"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4"/>
              <ac:spMk id="9"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4"/>
              <ac:picMk id="6"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4"/>
              <ac:picMk id="7"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55"/>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55"/>
              <ac:spMk id="6"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5"/>
              <ac:picMk id="5"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56"/>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56"/>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6"/>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6"/>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6"/>
              <ac:spMk id="10"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6"/>
              <ac:spMk id="11"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6"/>
              <ac:picMk id="8"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6"/>
              <ac:picMk id="9"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57"/>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57"/>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7"/>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7"/>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7"/>
              <ac:spMk id="10"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7"/>
              <ac:spMk id="11"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7"/>
              <ac:picMk id="8"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7"/>
              <ac:picMk id="9"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58"/>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58"/>
              <ac:spMk id="9"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8"/>
              <ac:spMk id="10"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8"/>
              <ac:picMk id="7"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58"/>
              <ac:picMk id="8"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59"/>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59"/>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9"/>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9"/>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9"/>
              <ac:spMk id="5"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9"/>
              <ac:spMk id="6"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9"/>
              <ac:spMk id="7"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59"/>
              <ac:spMk id="8" creationId="{00000000-0000-0000-0000-000000000000}"/>
            </ac:spMkLst>
          </pc:sp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60"/>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60"/>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0"/>
              <ac:spMk id="3"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0"/>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0"/>
              <ac:spMk id="7"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0"/>
              <ac:spMk id="10"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0"/>
              <ac:spMk id="11"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0"/>
              <ac:picMk id="8"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0"/>
              <ac:picMk id="9"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61"/>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61"/>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1"/>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1"/>
              <ac:spMk id="7"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1"/>
              <ac:spMk id="10"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1"/>
              <ac:spMk id="11"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1"/>
              <ac:picMk id="8"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1"/>
              <ac:picMk id="9"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63"/>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63"/>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3"/>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3"/>
              <ac:spMk id="7"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3"/>
              <ac:spMk id="11"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3"/>
              <ac:spMk id="12"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3"/>
              <ac:picMk id="9"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3"/>
              <ac:picMk id="10"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66"/>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66"/>
              <ac:spMk id="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6"/>
              <ac:spMk id="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6"/>
              <ac:spMk id="7"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6"/>
              <ac:spMk id="1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6"/>
              <ac:spMk id="1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6"/>
              <ac:spMk id="15"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6"/>
              <ac:spMk id="16"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6"/>
              <ac:spMk id="17"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6"/>
              <ac:picMk id="11"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6"/>
              <ac:picMk id="13"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67"/>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67"/>
              <ac:spMk id="7"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7"/>
              <ac:spMk id="8"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7"/>
              <ac:spMk id="9"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7"/>
              <ac:spMk id="10"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7"/>
              <ac:spMk id="11"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7"/>
              <ac:spMk id="1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7"/>
              <ac:spMk id="15"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7"/>
              <ac:spMk id="16"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7"/>
              <ac:spMk id="17"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7"/>
              <ac:picMk id="13"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7"/>
              <ac:picMk id="14" creationId="{00000000-0000-0000-0000-000000000000}"/>
            </ac:picMkLst>
          </pc:picChg>
        </pc:sldLayoutChg>
        <pc:sldLayoutChg chg="modSp add del">
          <pc:chgData name="Ayesha Khan (2129615)" userId="S::2129615@student.uwtsd.ac.uk::ec44fed6-cdb6-40c2-b964-31941bb35181" providerId="AD" clId="Web-{6490634E-8829-B995-E464-287191586631}" dt="2023-02-15T18:23:47.338" v="31"/>
          <pc:sldLayoutMkLst>
            <pc:docMk/>
            <pc:sldMasterMk cId="0" sldId="2147483648"/>
            <pc:sldLayoutMk cId="0" sldId="2147483668"/>
          </pc:sldLayoutMkLst>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17"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18"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19"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20"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21"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22"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23"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24"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25"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26"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27" creationId="{00000000-0000-0000-0000-000000000000}"/>
            </ac:spMkLst>
          </pc:spChg>
          <pc:spChg chg="mod">
            <ac:chgData name="Ayesha Khan (2129615)" userId="S::2129615@student.uwtsd.ac.uk::ec44fed6-cdb6-40c2-b964-31941bb35181" providerId="AD" clId="Web-{6490634E-8829-B995-E464-287191586631}" dt="2023-02-15T18:23:47.338" v="31"/>
            <ac:spMkLst>
              <pc:docMk/>
              <pc:sldMasterMk cId="0" sldId="2147483648"/>
              <pc:sldLayoutMk cId="0" sldId="2147483668"/>
              <ac:spMk id="30" creationId="{00000000-0000-0000-0000-000000000000}"/>
            </ac:spMkLst>
          </pc:sp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8"/>
              <ac:picMk id="15" creationId="{00000000-0000-0000-0000-000000000000}"/>
            </ac:picMkLst>
          </pc:picChg>
          <pc:picChg chg="mod">
            <ac:chgData name="Ayesha Khan (2129615)" userId="S::2129615@student.uwtsd.ac.uk::ec44fed6-cdb6-40c2-b964-31941bb35181" providerId="AD" clId="Web-{6490634E-8829-B995-E464-287191586631}" dt="2023-02-15T18:23:47.338" v="31"/>
            <ac:picMkLst>
              <pc:docMk/>
              <pc:sldMasterMk cId="0" sldId="2147483648"/>
              <pc:sldLayoutMk cId="0" sldId="2147483668"/>
              <ac:picMk id="16" creationId="{00000000-0000-0000-0000-000000000000}"/>
            </ac:picMkLst>
          </pc:picChg>
        </pc:sldLayoutChg>
      </pc:sldMasterChg>
      <pc:sldMasterChg chg="add del addSldLayout delSldLayout modSldLayout">
        <pc:chgData name="Ayesha Khan (2129615)" userId="S::2129615@student.uwtsd.ac.uk::ec44fed6-cdb6-40c2-b964-31941bb35181" providerId="AD" clId="Web-{6490634E-8829-B995-E464-287191586631}" dt="2023-02-15T18:23:22.368" v="29"/>
        <pc:sldMasterMkLst>
          <pc:docMk/>
          <pc:sldMasterMk cId="3247560524" sldId="2147483669"/>
        </pc:sldMasterMkLst>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1800853033" sldId="2147483670"/>
          </pc:sldLayoutMkLst>
        </pc:sldLayoutChg>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3797531642" sldId="2147483671"/>
          </pc:sldLayoutMkLst>
        </pc:sldLayoutChg>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2145880031" sldId="2147483672"/>
          </pc:sldLayoutMkLst>
        </pc:sldLayoutChg>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1148089846" sldId="2147483673"/>
          </pc:sldLayoutMkLst>
        </pc:sldLayoutChg>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1112735953" sldId="2147483674"/>
          </pc:sldLayoutMkLst>
        </pc:sldLayoutChg>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489714820" sldId="2147483675"/>
          </pc:sldLayoutMkLst>
        </pc:sldLayoutChg>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1143695396" sldId="2147483676"/>
          </pc:sldLayoutMkLst>
        </pc:sldLayoutChg>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1984509184" sldId="2147483677"/>
          </pc:sldLayoutMkLst>
        </pc:sldLayoutChg>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2252751438" sldId="2147483678"/>
          </pc:sldLayoutMkLst>
        </pc:sldLayoutChg>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617840453" sldId="2147483679"/>
          </pc:sldLayoutMkLst>
        </pc:sldLayoutChg>
        <pc:sldLayoutChg chg="add del mod replId">
          <pc:chgData name="Ayesha Khan (2129615)" userId="S::2129615@student.uwtsd.ac.uk::ec44fed6-cdb6-40c2-b964-31941bb35181" providerId="AD" clId="Web-{6490634E-8829-B995-E464-287191586631}" dt="2023-02-15T18:23:22.368" v="29"/>
          <pc:sldLayoutMkLst>
            <pc:docMk/>
            <pc:sldMasterMk cId="3247560524" sldId="2147483669"/>
            <pc:sldLayoutMk cId="4020957377" sldId="2147483680"/>
          </pc:sldLayoutMkLst>
        </pc:sldLayoutChg>
      </pc:sldMaster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7"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6"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5" cy="1373070"/>
          </a:xfrm>
        </p:spPr>
        <p:txBody>
          <a:bodyPr anchor="b">
            <a:noAutofit/>
          </a:bodyPr>
          <a:lstStyle>
            <a:lvl1pPr algn="r">
              <a:defRPr sz="4050"/>
            </a:lvl1pPr>
          </a:lstStyle>
          <a:p>
            <a:r>
              <a:rPr lang="en-US"/>
              <a:t>Click to edit Master title style</a:t>
            </a:r>
          </a:p>
        </p:txBody>
      </p:sp>
      <p:sp>
        <p:nvSpPr>
          <p:cNvPr id="3" name="Subtitle 2"/>
          <p:cNvSpPr>
            <a:spLocks noGrp="1"/>
          </p:cNvSpPr>
          <p:nvPr>
            <p:ph type="subTitle" idx="1"/>
          </p:nvPr>
        </p:nvSpPr>
        <p:spPr>
          <a:xfrm>
            <a:off x="680322" y="4394041"/>
            <a:ext cx="8144135" cy="1117687"/>
          </a:xfrm>
        </p:spPr>
        <p:txBody>
          <a:bodyPr>
            <a:normAutofit/>
          </a:bodyPr>
          <a:lstStyle>
            <a:lvl1pPr marL="0" indent="0" algn="r">
              <a:buNone/>
              <a:defRPr sz="15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3663BBFF-77C1-4BF1-A3B2-2505841100BA}"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7" y="2750337"/>
            <a:ext cx="1171888" cy="1356442"/>
          </a:xfrm>
        </p:spPr>
        <p:txBody>
          <a:bodyPr/>
          <a:lstStyle/>
          <a:p>
            <a:fld id="{6D22F896-40B5-4ADD-8801-0D06FADFA095}" type="slidenum">
              <a:rPr lang="en-US" dirty="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7" name="Rectangle 16"/>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ED2BB1-BB31-4EB8-A961-18800A74EAA8}"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6"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2869895"/>
            <a:ext cx="9613860" cy="1090788"/>
          </a:xfrm>
        </p:spPr>
        <p:txBody>
          <a:bodyPr anchor="ctr">
            <a:normAutofit/>
          </a:bodyPr>
          <a:lstStyle>
            <a:lvl1pPr algn="r">
              <a:defRPr sz="2700"/>
            </a:lvl1pPr>
          </a:lstStyle>
          <a:p>
            <a:r>
              <a:rPr lang="en-US"/>
              <a:t>Click to edit Master title style</a:t>
            </a:r>
          </a:p>
        </p:txBody>
      </p:sp>
      <p:sp>
        <p:nvSpPr>
          <p:cNvPr id="3" name="Text Placeholder 2"/>
          <p:cNvSpPr>
            <a:spLocks noGrp="1"/>
          </p:cNvSpPr>
          <p:nvPr>
            <p:ph type="body" idx="1"/>
          </p:nvPr>
        </p:nvSpPr>
        <p:spPr>
          <a:xfrm>
            <a:off x="680323" y="4232173"/>
            <a:ext cx="9613860" cy="1704017"/>
          </a:xfrm>
        </p:spPr>
        <p:txBody>
          <a:bodyPr>
            <a:normAutofit/>
          </a:bodyPr>
          <a:lstStyle>
            <a:lvl1pPr marL="0" indent="0" algn="r">
              <a:buNone/>
              <a:defRPr sz="15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0B886-74BB-4D5E-9EA9-584482FE40E6}"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7" y="2869897"/>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0" name="Rectangle 9"/>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0321" y="2336873"/>
            <a:ext cx="469835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594123" y="2336873"/>
            <a:ext cx="4700059"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A4CCD1-3502-4C30-947C-75FC88992007}" type="datetimeFigureOut">
              <a:rPr lang="en-US" dirty="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2" name="Rectangle 11"/>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31"/>
            <a:ext cx="9613863" cy="1080937"/>
          </a:xfrm>
        </p:spPr>
        <p:txBody>
          <a:bodyPr/>
          <a:lstStyle/>
          <a:p>
            <a:r>
              <a:rPr lang="en-US"/>
              <a:t>Click to edit Master title style</a:t>
            </a:r>
          </a:p>
        </p:txBody>
      </p:sp>
      <p:sp>
        <p:nvSpPr>
          <p:cNvPr id="3" name="Text Placeholder 2"/>
          <p:cNvSpPr>
            <a:spLocks noGrp="1"/>
          </p:cNvSpPr>
          <p:nvPr>
            <p:ph type="body" idx="1"/>
          </p:nvPr>
        </p:nvSpPr>
        <p:spPr>
          <a:xfrm>
            <a:off x="906351" y="2336875"/>
            <a:ext cx="4472327" cy="69313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80323" y="3030010"/>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20155" y="2336873"/>
            <a:ext cx="4474028" cy="692076"/>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5594124" y="3030010"/>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0B797A-E8AF-4231-9C64-308C5BB9ED3E}" type="datetimeFigureOut">
              <a:rPr lang="en-US" dirty="0"/>
              <a:t>2/15/2023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8" name="Rectangle 7"/>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B24146-07E2-48CA-8629-5887ED47FCDB}" type="datetimeFigureOut">
              <a:rPr lang="en-US" dirty="0"/>
              <a:t>2/15/2023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6" name="Rectangle 5"/>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407E718-B4F0-433E-A285-0013249184C0}" type="datetimeFigureOut">
              <a:rPr lang="en-US" dirty="0"/>
              <a:t>2/15/2023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0" name="Rectangle 9"/>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2700"/>
            </a:lvl1pPr>
          </a:lstStyle>
          <a:p>
            <a:r>
              <a:rPr lang="en-US"/>
              <a:t>Click to edit Master title style</a:t>
            </a:r>
          </a:p>
        </p:txBody>
      </p:sp>
      <p:sp>
        <p:nvSpPr>
          <p:cNvPr id="3" name="Content Placeholder 2"/>
          <p:cNvSpPr>
            <a:spLocks noGrp="1"/>
          </p:cNvSpPr>
          <p:nvPr>
            <p:ph idx="1"/>
          </p:nvPr>
        </p:nvSpPr>
        <p:spPr>
          <a:xfrm>
            <a:off x="4685847" y="2336875"/>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0322" y="2336874"/>
            <a:ext cx="3790079" cy="3599317"/>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2B8E44C4-3D72-4D6E-86A4-F5491DC49E6D}" type="datetimeFigureOut">
              <a:rPr lang="en-US" dirty="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0" name="Rectangle 9"/>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5" y="753228"/>
            <a:ext cx="9613857" cy="1080938"/>
          </a:xfrm>
        </p:spPr>
        <p:txBody>
          <a:bodyPr anchor="ctr">
            <a:normAutofit/>
          </a:bodyPr>
          <a:lstStyle>
            <a:lvl1pPr>
              <a:defRPr sz="2700"/>
            </a:lvl1pPr>
          </a:lstStyle>
          <a:p>
            <a:r>
              <a:rPr lang="en-US"/>
              <a:t>Click to edit Master title style</a:t>
            </a:r>
          </a:p>
        </p:txBody>
      </p:sp>
      <p:sp>
        <p:nvSpPr>
          <p:cNvPr id="3" name="Picture Placeholder 2"/>
          <p:cNvSpPr>
            <a:spLocks noGrp="1" noChangeAspect="1"/>
          </p:cNvSpPr>
          <p:nvPr>
            <p:ph type="pic" idx="1"/>
          </p:nvPr>
        </p:nvSpPr>
        <p:spPr>
          <a:xfrm>
            <a:off x="4868334"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80323" y="2336875"/>
            <a:ext cx="3876256" cy="3599315"/>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6B8EA14-E6AC-4B59-973C-7A06B0EDE3E3}" type="datetimeFigureOut">
              <a:rPr lang="en-US" dirty="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0" name="Rectangle 9"/>
          <p:cNvSpPr/>
          <p:nvPr/>
        </p:nvSpPr>
        <p:spPr bwMode="ltGray">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4711618"/>
            <a:ext cx="9613859" cy="453051"/>
          </a:xfrm>
        </p:spPr>
        <p:txBody>
          <a:bodyPr anchor="b">
            <a:normAutofit/>
          </a:bodyPr>
          <a:lstStyle>
            <a:lvl1pPr>
              <a:defRPr sz="1800"/>
            </a:lvl1pPr>
          </a:lstStyle>
          <a:p>
            <a:r>
              <a:rPr lang="en-US"/>
              <a:t>Click to edit Master title style</a:t>
            </a:r>
          </a:p>
        </p:txBody>
      </p:sp>
      <p:sp>
        <p:nvSpPr>
          <p:cNvPr id="3" name="Picture Placeholder 2"/>
          <p:cNvSpPr>
            <a:spLocks noGrp="1" noChangeAspect="1"/>
          </p:cNvSpPr>
          <p:nvPr>
            <p:ph type="pic" idx="1"/>
          </p:nvPr>
        </p:nvSpPr>
        <p:spPr>
          <a:xfrm>
            <a:off x="680323" y="609599"/>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680319" y="5169585"/>
            <a:ext cx="9613863" cy="62297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EC93879-1153-42D3-8EC7-7A3CC94658D3}" type="datetimeFigureOut">
              <a:rPr lang="en-US" dirty="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7" y="4711311"/>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0" name="Rectangle 9"/>
          <p:cNvSpPr/>
          <p:nvPr/>
        </p:nvSpPr>
        <p:spPr bwMode="ltGray">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609597"/>
            <a:ext cx="9613859" cy="3592750"/>
          </a:xfrm>
        </p:spPr>
        <p:txBody>
          <a:bodyPr anchor="ctr"/>
          <a:lstStyle>
            <a:lvl1pPr>
              <a:defRPr sz="2400"/>
            </a:lvl1pPr>
          </a:lstStyle>
          <a:p>
            <a:r>
              <a:rPr lang="en-US"/>
              <a:t>Click to edit Master title style</a:t>
            </a:r>
          </a:p>
        </p:txBody>
      </p:sp>
      <p:sp>
        <p:nvSpPr>
          <p:cNvPr id="4" name="Text Placeholder 3"/>
          <p:cNvSpPr>
            <a:spLocks noGrp="1"/>
          </p:cNvSpPr>
          <p:nvPr>
            <p:ph type="body" sz="half" idx="2"/>
          </p:nvPr>
        </p:nvSpPr>
        <p:spPr>
          <a:xfrm>
            <a:off x="680323" y="4711617"/>
            <a:ext cx="9613859" cy="1090789"/>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82E1496-D8B1-4FDC-98A5-AD2561A2EE12}" type="datetimeFigureOut">
              <a:rPr lang="en-US" dirty="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7" y="4711617"/>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4" name="Rectangle 13"/>
          <p:cNvSpPr/>
          <p:nvPr/>
        </p:nvSpPr>
        <p:spPr bwMode="ltGray">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600"/>
            <a:ext cx="8718877" cy="3036061"/>
          </a:xfrm>
        </p:spPr>
        <p:txBody>
          <a:bodyPr anchor="ctr"/>
          <a:lstStyle>
            <a:lvl1pPr>
              <a:defRPr sz="2400"/>
            </a:lvl1pPr>
          </a:lstStyle>
          <a:p>
            <a:r>
              <a:rPr lang="en-US"/>
              <a:t>Click to edit Master title style</a:t>
            </a:r>
          </a:p>
        </p:txBody>
      </p:sp>
      <p:sp>
        <p:nvSpPr>
          <p:cNvPr id="12" name="Text Placeholder 3"/>
          <p:cNvSpPr>
            <a:spLocks noGrp="1"/>
          </p:cNvSpPr>
          <p:nvPr>
            <p:ph type="body" sz="half" idx="13"/>
          </p:nvPr>
        </p:nvSpPr>
        <p:spPr>
          <a:xfrm>
            <a:off x="1402289" y="3653379"/>
            <a:ext cx="8156579"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80323" y="4711617"/>
            <a:ext cx="9613859" cy="1090789"/>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08AD3855-5B08-4570-810C-DE4498675D2C}" type="datetimeFigureOut">
              <a:rPr lang="en-US" dirty="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7" y="4709927"/>
            <a:ext cx="1154151" cy="1090789"/>
          </a:xfrm>
        </p:spPr>
        <p:txBody>
          <a:bodyPr/>
          <a:lstStyle/>
          <a:p>
            <a:fld id="{6D22F896-40B5-4ADD-8801-0D06FADFA095}" type="slidenum">
              <a:rPr lang="en-US" dirty="0"/>
              <a:t>‹#›</a:t>
            </a:fld>
            <a:endParaRPr lang="en-US"/>
          </a:p>
        </p:txBody>
      </p:sp>
      <p:sp>
        <p:nvSpPr>
          <p:cNvPr id="16" name="TextBox 15"/>
          <p:cNvSpPr txBox="1"/>
          <p:nvPr/>
        </p:nvSpPr>
        <p:spPr>
          <a:xfrm>
            <a:off x="583572" y="748116"/>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54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540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5929622"/>
            <a:ext cx="1602997" cy="144270"/>
          </a:xfrm>
          <a:prstGeom prst="rect">
            <a:avLst/>
          </a:prstGeom>
        </p:spPr>
      </p:pic>
      <p:sp>
        <p:nvSpPr>
          <p:cNvPr id="11" name="Rectangle 10"/>
          <p:cNvSpPr/>
          <p:nvPr/>
        </p:nvSpPr>
        <p:spPr bwMode="ltGray">
          <a:xfrm>
            <a:off x="1"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8"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7"/>
            <a:ext cx="9613863" cy="588535"/>
          </a:xfrm>
        </p:spPr>
        <p:txBody>
          <a:bodyPr anchor="b"/>
          <a:lstStyle>
            <a:lvl1pPr>
              <a:defRPr sz="2400"/>
            </a:lvl1pPr>
          </a:lstStyle>
          <a:p>
            <a:r>
              <a:rPr lang="en-US"/>
              <a:t>Click to edit Master title style</a:t>
            </a:r>
          </a:p>
        </p:txBody>
      </p:sp>
      <p:sp>
        <p:nvSpPr>
          <p:cNvPr id="4" name="Text Placeholder 3"/>
          <p:cNvSpPr>
            <a:spLocks noGrp="1"/>
          </p:cNvSpPr>
          <p:nvPr>
            <p:ph type="body" sz="half" idx="2"/>
          </p:nvPr>
        </p:nvSpPr>
        <p:spPr>
          <a:xfrm>
            <a:off x="680321" y="5300151"/>
            <a:ext cx="9613863" cy="502255"/>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5FC1B1A-3400-4A09-B018-5620D6ADA4AF}" type="datetimeFigureOut">
              <a:rPr lang="en-US" dirty="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7" y="4709927"/>
            <a:ext cx="1154151" cy="1090789"/>
          </a:xfrm>
        </p:spPr>
        <p:txBody>
          <a:bodyPr/>
          <a:lstStyle/>
          <a:p>
            <a:fld id="{6D22F896-40B5-4ADD-8801-0D06FADFA095}" type="slidenum">
              <a:rPr lang="en-US" dirty="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6" name="Rectangle 15"/>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3" y="753228"/>
            <a:ext cx="9624960" cy="1080938"/>
          </a:xfrm>
        </p:spPr>
        <p:txBody>
          <a:bodyPr/>
          <a:lstStyle/>
          <a:p>
            <a:r>
              <a:rPr lang="en-US"/>
              <a:t>Click to edit Master title style</a:t>
            </a:r>
          </a:p>
        </p:txBody>
      </p:sp>
      <p:sp>
        <p:nvSpPr>
          <p:cNvPr id="7" name="Text Placeholder 2"/>
          <p:cNvSpPr>
            <a:spLocks noGrp="1"/>
          </p:cNvSpPr>
          <p:nvPr>
            <p:ph type="body" idx="1"/>
          </p:nvPr>
        </p:nvSpPr>
        <p:spPr>
          <a:xfrm>
            <a:off x="660945" y="2336873"/>
            <a:ext cx="307003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680322" y="3022675"/>
            <a:ext cx="3049703"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945471" y="3022675"/>
            <a:ext cx="3063240"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7224157" y="2336873"/>
            <a:ext cx="307002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7224157" y="3022675"/>
            <a:ext cx="3070025" cy="2913513"/>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333EE65E-8B04-4250-B4A9-5C65F355F1A2}" type="datetimeFigureOut">
              <a:rPr lang="en-US" dirty="0"/>
              <a:t>2/15/2023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17" name="Rectangle 16"/>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3" y="753228"/>
            <a:ext cx="9613860" cy="1080938"/>
          </a:xfrm>
        </p:spPr>
        <p:txBody>
          <a:bodyPr/>
          <a:lstStyle/>
          <a:p>
            <a:r>
              <a:rPr lang="en-US"/>
              <a:t>Click to edit Master title style</a:t>
            </a:r>
          </a:p>
        </p:txBody>
      </p:sp>
      <p:sp>
        <p:nvSpPr>
          <p:cNvPr id="19" name="Text Placeholder 2"/>
          <p:cNvSpPr>
            <a:spLocks noGrp="1"/>
          </p:cNvSpPr>
          <p:nvPr>
            <p:ph type="body" idx="1"/>
          </p:nvPr>
        </p:nvSpPr>
        <p:spPr>
          <a:xfrm>
            <a:off x="680320" y="4297503"/>
            <a:ext cx="304970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680320"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1" name="Text Placeholder 3"/>
          <p:cNvSpPr>
            <a:spLocks noGrp="1"/>
          </p:cNvSpPr>
          <p:nvPr>
            <p:ph type="body" sz="half" idx="18"/>
          </p:nvPr>
        </p:nvSpPr>
        <p:spPr>
          <a:xfrm>
            <a:off x="680320" y="4873765"/>
            <a:ext cx="3049705" cy="106242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945471"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4" name="Text Placeholder 3"/>
          <p:cNvSpPr>
            <a:spLocks noGrp="1"/>
          </p:cNvSpPr>
          <p:nvPr>
            <p:ph type="body" sz="half" idx="19"/>
          </p:nvPr>
        </p:nvSpPr>
        <p:spPr>
          <a:xfrm>
            <a:off x="3944118" y="4873764"/>
            <a:ext cx="3067297" cy="106242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7230680" y="4297503"/>
            <a:ext cx="3063505" cy="576262"/>
          </a:xfrm>
        </p:spPr>
        <p:txBody>
          <a:bodyPr anchor="b">
            <a:noAutofit/>
          </a:bodyPr>
          <a:lstStyle>
            <a:lvl1pPr marL="0" indent="0">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7230678"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84F5881F-8E44-4F15-AB98-80B7869E49CA}" type="datetimeFigureOut">
              <a:rPr lang="en-US" dirty="0"/>
              <a:t>2/15/2023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7" y="1971234"/>
            <a:ext cx="1602997" cy="144270"/>
          </a:xfrm>
          <a:prstGeom prst="rect">
            <a:avLst/>
          </a:prstGeom>
        </p:spPr>
      </p:pic>
      <p:sp>
        <p:nvSpPr>
          <p:cNvPr id="9" name="Rectangle 8"/>
          <p:cNvSpPr/>
          <p:nvPr/>
        </p:nvSpPr>
        <p:spPr bwMode="ltGray">
          <a:xfrm>
            <a:off x="1"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8"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7D2069-43FA-49C5-9F0E-58E1EB237AEF}" type="datetimeFigureOut">
              <a:rPr lang="en-US" dirty="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6"/>
            <a:ext cx="5106988" cy="1368199"/>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3" y="5372404"/>
            <a:ext cx="1602997" cy="13681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3" cy="435376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0322" y="609599"/>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807125" y="5936189"/>
            <a:ext cx="2743200" cy="365125"/>
          </a:xfrm>
        </p:spPr>
        <p:txBody>
          <a:bodyPr/>
          <a:lstStyle/>
          <a:p>
            <a:fld id="{C05854CA-19F4-4771-B6A2-DA5C0742B220}" type="datetimeFigureOut">
              <a:rPr lang="en-US" dirty="0"/>
              <a:t>2/15/2023</a:t>
            </a:fld>
            <a:endParaRPr lang="en-US"/>
          </a:p>
        </p:txBody>
      </p:sp>
      <p:sp>
        <p:nvSpPr>
          <p:cNvPr id="5" name="Footer Placeholder 4"/>
          <p:cNvSpPr>
            <a:spLocks noGrp="1"/>
          </p:cNvSpPr>
          <p:nvPr>
            <p:ph type="ftr" sz="quarter" idx="11"/>
          </p:nvPr>
        </p:nvSpPr>
        <p:spPr>
          <a:xfrm>
            <a:off x="680322" y="5936190"/>
            <a:ext cx="6126805" cy="365125"/>
          </a:xfrm>
        </p:spPr>
        <p:txBody>
          <a:bodyPr/>
          <a:lstStyle/>
          <a:p>
            <a:endParaRPr lang="en-US"/>
          </a:p>
        </p:txBody>
      </p:sp>
      <p:sp>
        <p:nvSpPr>
          <p:cNvPr id="6" name="Slide Number Placeholder 5"/>
          <p:cNvSpPr>
            <a:spLocks noGrp="1"/>
          </p:cNvSpPr>
          <p:nvPr>
            <p:ph type="sldNum" sz="quarter" idx="12"/>
          </p:nvPr>
        </p:nvSpPr>
        <p:spPr>
          <a:xfrm>
            <a:off x="10097551" y="5398635"/>
            <a:ext cx="1154151" cy="1090789"/>
          </a:xfrm>
        </p:spPr>
        <p:txBody>
          <a:bodyPr anchor="t"/>
          <a:lstStyle>
            <a:lvl1pPr algn="ctr">
              <a:defRPr/>
            </a:lvl1pPr>
          </a:lstStyle>
          <a:p>
            <a:fld id="{6D22F896-40B5-4ADD-8801-0D06FADFA09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2" y="753228"/>
            <a:ext cx="9613861" cy="108093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0322"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0981" y="5936189"/>
            <a:ext cx="2743200" cy="365125"/>
          </a:xfrm>
          <a:prstGeom prst="rect">
            <a:avLst/>
          </a:prstGeom>
        </p:spPr>
        <p:txBody>
          <a:bodyPr vert="horz" lIns="91440" tIns="45720" rIns="91440" bIns="45720" rtlCol="0" anchor="ctr"/>
          <a:lstStyle>
            <a:lvl1pPr algn="r">
              <a:defRPr sz="788">
                <a:solidFill>
                  <a:schemeClr val="tx1">
                    <a:tint val="75000"/>
                  </a:schemeClr>
                </a:solidFill>
              </a:defRPr>
            </a:lvl1pPr>
          </a:lstStyle>
          <a:p>
            <a:fld id="{A3BB3B3F-C0CE-47CB-BCED-F49A710726FF}" type="datetimeFigureOut">
              <a:rPr lang="en-US" dirty="0"/>
              <a:t>2/15/2023</a:t>
            </a:fld>
            <a:endParaRPr lang="en-US"/>
          </a:p>
        </p:txBody>
      </p:sp>
      <p:sp>
        <p:nvSpPr>
          <p:cNvPr id="5" name="Footer Placeholder 4"/>
          <p:cNvSpPr>
            <a:spLocks noGrp="1"/>
          </p:cNvSpPr>
          <p:nvPr>
            <p:ph type="ftr" sz="quarter" idx="3"/>
          </p:nvPr>
        </p:nvSpPr>
        <p:spPr>
          <a:xfrm>
            <a:off x="680322" y="5936190"/>
            <a:ext cx="6870660" cy="365125"/>
          </a:xfrm>
          <a:prstGeom prst="rect">
            <a:avLst/>
          </a:prstGeom>
        </p:spPr>
        <p:txBody>
          <a:bodyPr vert="horz" lIns="91440" tIns="45720" rIns="91440" bIns="45720" rtlCol="0" anchor="ctr"/>
          <a:lstStyle>
            <a:lvl1pPr algn="l">
              <a:defRPr sz="78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7" y="753229"/>
            <a:ext cx="1154151" cy="1090789"/>
          </a:xfrm>
          <a:prstGeom prst="rect">
            <a:avLst/>
          </a:prstGeom>
        </p:spPr>
        <p:txBody>
          <a:bodyPr vert="horz" lIns="91440" tIns="45720" rIns="91440" bIns="45720" rtlCol="0" anchor="ctr"/>
          <a:lstStyle>
            <a:lvl1pPr algn="l">
              <a:defRPr sz="2700">
                <a:solidFill>
                  <a:schemeClr val="tx1">
                    <a:tint val="75000"/>
                  </a:schemeClr>
                </a:solidFill>
              </a:defRPr>
            </a:lvl1pPr>
          </a:lstStyle>
          <a:p>
            <a:fld id="{6D22F896-40B5-4ADD-8801-0D06FADFA095}" type="slidenum">
              <a:rPr lang="en-US" dirty="0"/>
              <a:pPr/>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6.xml"/><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hyperlink" Target="https://raisingchildren.net.au/" TargetMode="External"/><Relationship Id="rId1" Type="http://schemas.openxmlformats.org/officeDocument/2006/relationships/slideLayout" Target="../slideLayouts/slideLayout9.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5.xml"/><Relationship Id="rId4" Type="http://schemas.openxmlformats.org/officeDocument/2006/relationships/image" Target="../media/image20.jpeg"/></Relationships>
</file>

<file path=ppt/slides/_rels/slide6.xml.rels><?xml version="1.0" encoding="UTF-8" standalone="yes"?>
<Relationships xmlns="http://schemas.openxmlformats.org/package/2006/relationships"><Relationship Id="rId8" Type="http://schemas.openxmlformats.org/officeDocument/2006/relationships/image" Target="../media/image27.jpe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7.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8.jpeg"/><Relationship Id="rId7" Type="http://schemas.openxmlformats.org/officeDocument/2006/relationships/image" Target="../media/image32.jpeg"/><Relationship Id="rId2" Type="http://schemas.openxmlformats.org/officeDocument/2006/relationships/hyperlink" Target="https://www.howwelearn.com/" TargetMode="External"/><Relationship Id="rId1" Type="http://schemas.openxmlformats.org/officeDocument/2006/relationships/slideLayout" Target="../slideLayouts/slideLayout1.xml"/><Relationship Id="rId6" Type="http://schemas.openxmlformats.org/officeDocument/2006/relationships/image" Target="../media/image31.jpeg"/><Relationship Id="rId11" Type="http://schemas.openxmlformats.org/officeDocument/2006/relationships/image" Target="../media/image36.jpeg"/><Relationship Id="rId5" Type="http://schemas.openxmlformats.org/officeDocument/2006/relationships/image" Target="../media/image30.jpeg"/><Relationship Id="rId10" Type="http://schemas.openxmlformats.org/officeDocument/2006/relationships/image" Target="../media/image35.jpeg"/><Relationship Id="rId4" Type="http://schemas.openxmlformats.org/officeDocument/2006/relationships/image" Target="../media/image29.jpeg"/><Relationship Id="rId9" Type="http://schemas.openxmlformats.org/officeDocument/2006/relationships/image" Target="../media/image34.jpeg"/></Relationships>
</file>

<file path=ppt/slides/_rels/slide8.xml.rels><?xml version="1.0" encoding="UTF-8" standalone="yes"?>
<Relationships xmlns="http://schemas.openxmlformats.org/package/2006/relationships"><Relationship Id="rId3" Type="http://schemas.openxmlformats.org/officeDocument/2006/relationships/hyperlink" Target="http://www.researchgate.net/figure/cognitive-" TargetMode="External"/><Relationship Id="rId2" Type="http://schemas.openxmlformats.org/officeDocument/2006/relationships/image" Target="../media/image37.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thes.cu.uk/" TargetMode="External"/><Relationship Id="rId2" Type="http://schemas.openxmlformats.org/officeDocument/2006/relationships/hyperlink" Target="http://www.tandfonline.com/doi/abs/10.1080/07370008.1993.9649022?journalCode=hcgi20"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336" y="2116705"/>
            <a:ext cx="4135607" cy="2252794"/>
          </a:xfrm>
        </p:spPr>
        <p:txBody>
          <a:bodyPr>
            <a:normAutofit/>
          </a:bodyPr>
          <a:lstStyle/>
          <a:p>
            <a:r>
              <a:rPr lang="en-US"/>
              <a:t>Working with children in a Social Care setting </a:t>
            </a:r>
          </a:p>
        </p:txBody>
      </p:sp>
      <p:sp>
        <p:nvSpPr>
          <p:cNvPr id="3" name="Subtitle 2"/>
          <p:cNvSpPr>
            <a:spLocks noGrp="1"/>
          </p:cNvSpPr>
          <p:nvPr>
            <p:ph type="body" idx="1"/>
          </p:nvPr>
        </p:nvSpPr>
        <p:spPr/>
        <p:txBody>
          <a:bodyPr vert="horz" lIns="91440" tIns="45720" rIns="91440" bIns="45720" rtlCol="0" anchor="t">
            <a:normAutofit/>
          </a:bodyPr>
          <a:lstStyle/>
          <a:p>
            <a:endParaRPr lang="en-US"/>
          </a:p>
        </p:txBody>
      </p:sp>
      <p:sp>
        <p:nvSpPr>
          <p:cNvPr id="4" name="TextBox 3"/>
          <p:cNvSpPr txBox="1"/>
          <p:nvPr/>
        </p:nvSpPr>
        <p:spPr>
          <a:xfrm>
            <a:off x="7908728" y="1554754"/>
            <a:ext cx="2479638" cy="2716128"/>
          </a:xfrm>
          <a:prstGeom prst="rect">
            <a:avLst/>
          </a:prstGeom>
          <a:noFill/>
        </p:spPr>
        <p:txBody>
          <a:bodyPr wrap="square" lIns="68580" tIns="34290" rIns="68580" bIns="34290" rtlCol="0" anchor="t">
            <a:spAutoFit/>
          </a:bodyPr>
          <a:lstStyle/>
          <a:p>
            <a:r>
              <a:rPr lang="en-US" sz="1600"/>
              <a:t>Student Name: Ayesha Khan</a:t>
            </a:r>
          </a:p>
          <a:p>
            <a:r>
              <a:rPr lang="en-US" sz="1600"/>
              <a:t>Student ID number:2129615</a:t>
            </a:r>
          </a:p>
          <a:p>
            <a:r>
              <a:rPr lang="en-US" sz="1600"/>
              <a:t>Module code: LCHS4006</a:t>
            </a:r>
          </a:p>
          <a:p>
            <a:r>
              <a:rPr lang="en-US" sz="1600"/>
              <a:t>Module Name: Psychology in Health and Social Care</a:t>
            </a:r>
          </a:p>
          <a:p>
            <a:r>
              <a:rPr lang="en-US" sz="1600"/>
              <a:t>Lecturer Name :Dr Kennedy </a:t>
            </a:r>
            <a:r>
              <a:rPr lang="en-US" sz="1600" err="1"/>
              <a:t>Obohwemu</a:t>
            </a:r>
          </a:p>
          <a:p>
            <a:endParaRPr lang="en-US" sz="1200"/>
          </a:p>
        </p:txBody>
      </p:sp>
    </p:spTree>
    <p:extLst>
      <p:ext uri="{BB962C8B-B14F-4D97-AF65-F5344CB8AC3E}">
        <p14:creationId xmlns:p14="http://schemas.microsoft.com/office/powerpoint/2010/main" val="1622761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1740" y="1238647"/>
            <a:ext cx="8163680" cy="1251000"/>
          </a:xfrm>
        </p:spPr>
        <p:txBody>
          <a:bodyPr>
            <a:normAutofit/>
          </a:bodyPr>
          <a:lstStyle/>
          <a:p>
            <a:r>
              <a:rPr lang="en-US" u="sng"/>
              <a:t>Introduction:</a:t>
            </a:r>
          </a:p>
        </p:txBody>
      </p:sp>
      <p:sp>
        <p:nvSpPr>
          <p:cNvPr id="4" name="Rectangle 3"/>
          <p:cNvSpPr/>
          <p:nvPr/>
        </p:nvSpPr>
        <p:spPr>
          <a:xfrm>
            <a:off x="1688969" y="2354419"/>
            <a:ext cx="8680361" cy="13522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200"/>
              <a:t>Cognitive development is a field of study in neuroscience &amp; psychology that focus on how humans think, explore &amp; solve problems. Every child develops at their own pace. Everyone supervise their child or students while every step of their life and observe their activities accordingly. Toddlers use many of material to play with which are must be safe &amp; appropriate for babies as well, from newborn to onwards, Infants development are continue to growing day by day. We discuss many of children's </a:t>
            </a:r>
            <a:r>
              <a:rPr lang="en-US" sz="1200" err="1"/>
              <a:t>Creche</a:t>
            </a:r>
            <a:r>
              <a:rPr lang="en-US" sz="1200"/>
              <a:t> activities below using the </a:t>
            </a:r>
            <a:r>
              <a:rPr lang="en-US" sz="1200" u="sng">
                <a:solidFill>
                  <a:schemeClr val="bg1"/>
                </a:solidFill>
              </a:rPr>
              <a:t>Vygotsky’s Theory. </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1" y="3706701"/>
            <a:ext cx="2791496" cy="229405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15498" y="3706701"/>
            <a:ext cx="4172755" cy="2294050"/>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88252" y="3706701"/>
            <a:ext cx="2179748" cy="2294050"/>
          </a:xfrm>
          <a:prstGeom prst="rect">
            <a:avLst/>
          </a:prstGeom>
        </p:spPr>
      </p:pic>
    </p:spTree>
    <p:extLst>
      <p:ext uri="{BB962C8B-B14F-4D97-AF65-F5344CB8AC3E}">
        <p14:creationId xmlns:p14="http://schemas.microsoft.com/office/powerpoint/2010/main" val="2622309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err="1"/>
              <a:t>Creche</a:t>
            </a:r>
            <a:r>
              <a:rPr lang="en-US" u="sng"/>
              <a:t> activities of children 5-8 months: </a:t>
            </a:r>
          </a:p>
        </p:txBody>
      </p:sp>
      <p:sp>
        <p:nvSpPr>
          <p:cNvPr id="4" name="Text Placeholder 3"/>
          <p:cNvSpPr>
            <a:spLocks noGrp="1"/>
          </p:cNvSpPr>
          <p:nvPr>
            <p:ph type="body" sz="half" idx="2"/>
          </p:nvPr>
        </p:nvSpPr>
        <p:spPr>
          <a:xfrm>
            <a:off x="7279164" y="2605557"/>
            <a:ext cx="3189214" cy="3061952"/>
          </a:xfrm>
        </p:spPr>
        <p:txBody>
          <a:bodyPr>
            <a:normAutofit fontScale="85000" lnSpcReduction="10000"/>
          </a:bodyPr>
          <a:lstStyle/>
          <a:p>
            <a:endParaRPr lang="en-US" sz="1350">
              <a:solidFill>
                <a:schemeClr val="bg1"/>
              </a:solidFill>
            </a:endParaRPr>
          </a:p>
          <a:p>
            <a:r>
              <a:rPr lang="en-US" sz="1350">
                <a:solidFill>
                  <a:schemeClr val="bg1"/>
                </a:solidFill>
              </a:rPr>
              <a:t>According to Vygotsky’s Theory </a:t>
            </a:r>
            <a:r>
              <a:rPr lang="en-US" sz="1350"/>
              <a:t>“A child’s cognitive development &amp; learning ability can be guided and mediated by their social interactions”</a:t>
            </a:r>
          </a:p>
          <a:p>
            <a:r>
              <a:rPr lang="en-US" sz="1350"/>
              <a:t>When the child 5 to 8 months old they start try to talk with us , recognize bright colors , play noisy games, enjoy bathing , and start playing with toys/ soothers or try to hold them. They familiar with sounds &amp; words. They play crawling games &amp; peekaboo (hide &amp; seek).</a:t>
            </a:r>
          </a:p>
          <a:p>
            <a:pPr lvl="0"/>
            <a:endParaRPr lang="en-US" sz="1350"/>
          </a:p>
          <a:p>
            <a:pPr lvl="0"/>
            <a:r>
              <a:rPr lang="en-US" sz="975">
                <a:solidFill>
                  <a:prstClr val="white"/>
                </a:solidFill>
              </a:rPr>
              <a:t>Website: The Australian parenting</a:t>
            </a:r>
          </a:p>
          <a:p>
            <a:pPr lvl="0"/>
            <a:r>
              <a:rPr lang="en-US" sz="975">
                <a:solidFill>
                  <a:prstClr val="white"/>
                </a:solidFill>
                <a:hlinkClick r:id="rId2"/>
              </a:rPr>
              <a:t>https://raisingchildren.net.au</a:t>
            </a:r>
            <a:endParaRPr lang="en-US" sz="975">
              <a:solidFill>
                <a:prstClr val="white"/>
              </a:solidFill>
            </a:endParaRPr>
          </a:p>
          <a:p>
            <a:pPr lvl="0"/>
            <a:endParaRPr lang="en-US" sz="975">
              <a:solidFill>
                <a:prstClr val="white"/>
              </a:solidFill>
            </a:endParaRPr>
          </a:p>
          <a:p>
            <a:r>
              <a:rPr lang="en-US" sz="1050"/>
              <a:t>Image Credit: Alex Vance              March 31, 2022</a:t>
            </a:r>
          </a:p>
          <a:p>
            <a:r>
              <a:rPr lang="en-US" sz="1050"/>
              <a:t>Illustration by Josh </a:t>
            </a:r>
            <a:r>
              <a:rPr lang="en-US" sz="1050" err="1"/>
              <a:t>Seong</a:t>
            </a:r>
            <a:r>
              <a:rPr lang="en-US" sz="1050"/>
              <a:t> , </a:t>
            </a:r>
            <a:r>
              <a:rPr lang="en-US" sz="1050" err="1"/>
              <a:t>Verywell</a:t>
            </a:r>
            <a:endParaRPr lang="en-US" sz="1050"/>
          </a:p>
        </p:txBody>
      </p:sp>
      <p:pic>
        <p:nvPicPr>
          <p:cNvPr id="8" name="Picture Placeholder 7"/>
          <p:cNvPicPr>
            <a:picLocks noGrp="1" noChangeAspect="1"/>
          </p:cNvPicPr>
          <p:nvPr>
            <p:ph type="pic" idx="1"/>
          </p:nvPr>
        </p:nvPicPr>
        <p:blipFill>
          <a:blip r:embed="rId3">
            <a:extLst>
              <a:ext uri="{28A0092B-C50C-407E-A947-70E740481C1C}">
                <a14:useLocalDpi xmlns:a14="http://schemas.microsoft.com/office/drawing/2010/main" val="0"/>
              </a:ext>
            </a:extLst>
          </a:blip>
          <a:srcRect t="19610" b="19610"/>
          <a:stretch>
            <a:fillRect/>
          </a:stretch>
        </p:blipFill>
        <p:spPr>
          <a:xfrm>
            <a:off x="1629967" y="2436019"/>
            <a:ext cx="2796141" cy="1450264"/>
          </a:xfr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26107" y="2436019"/>
            <a:ext cx="1079007" cy="2024268"/>
          </a:xfrm>
          <a:prstGeom prst="rect">
            <a:avLst/>
          </a:prstGeom>
        </p:spPr>
      </p:pic>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29966" y="3886284"/>
            <a:ext cx="2796142" cy="1912067"/>
          </a:xfrm>
          <a:prstGeom prst="rect">
            <a:avLst/>
          </a:prstGeom>
        </p:spPr>
      </p:pic>
      <p:pic>
        <p:nvPicPr>
          <p:cNvPr id="11" name="Picture 10"/>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426108" y="4425310"/>
            <a:ext cx="2748499" cy="1373040"/>
          </a:xfrm>
          <a:prstGeom prst="rect">
            <a:avLst/>
          </a:prstGeom>
        </p:spPr>
      </p:pic>
      <p:pic>
        <p:nvPicPr>
          <p:cNvPr id="12" name="Picture 11"/>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505113" y="2436020"/>
            <a:ext cx="1669492" cy="1989291"/>
          </a:xfrm>
          <a:prstGeom prst="rect">
            <a:avLst/>
          </a:prstGeom>
        </p:spPr>
      </p:pic>
    </p:spTree>
    <p:extLst>
      <p:ext uri="{BB962C8B-B14F-4D97-AF65-F5344CB8AC3E}">
        <p14:creationId xmlns:p14="http://schemas.microsoft.com/office/powerpoint/2010/main" val="2934757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err="1"/>
              <a:t>Creche</a:t>
            </a:r>
            <a:r>
              <a:rPr lang="en-US" u="sng"/>
              <a:t> activities of children 9-12 months:</a:t>
            </a:r>
          </a:p>
        </p:txBody>
      </p:sp>
      <p:sp>
        <p:nvSpPr>
          <p:cNvPr id="3" name="Content Placeholder 2"/>
          <p:cNvSpPr>
            <a:spLocks noGrp="1"/>
          </p:cNvSpPr>
          <p:nvPr>
            <p:ph idx="1"/>
          </p:nvPr>
        </p:nvSpPr>
        <p:spPr>
          <a:xfrm>
            <a:off x="2034242" y="2364079"/>
            <a:ext cx="7999474" cy="1091485"/>
          </a:xfrm>
        </p:spPr>
        <p:txBody>
          <a:bodyPr>
            <a:normAutofit/>
          </a:bodyPr>
          <a:lstStyle/>
          <a:p>
            <a:pPr marL="0" indent="0">
              <a:buNone/>
            </a:pPr>
            <a:endParaRPr lang="en-US" sz="1350"/>
          </a:p>
          <a:p>
            <a:pPr marL="0" indent="0">
              <a:buNone/>
            </a:pPr>
            <a:endParaRPr lang="en-US" sz="1350"/>
          </a:p>
        </p:txBody>
      </p:sp>
      <p:sp>
        <p:nvSpPr>
          <p:cNvPr id="10" name="TextBox 9"/>
          <p:cNvSpPr txBox="1"/>
          <p:nvPr/>
        </p:nvSpPr>
        <p:spPr>
          <a:xfrm>
            <a:off x="1595598" y="2364078"/>
            <a:ext cx="8876763" cy="1338828"/>
          </a:xfrm>
          <a:prstGeom prst="rect">
            <a:avLst/>
          </a:prstGeom>
          <a:noFill/>
        </p:spPr>
        <p:txBody>
          <a:bodyPr wrap="square" rtlCol="0">
            <a:spAutoFit/>
          </a:bodyPr>
          <a:lstStyle/>
          <a:p>
            <a:r>
              <a:rPr lang="en-US" sz="1200"/>
              <a:t>“Social interaction plays a critical role in children’s learning”. </a:t>
            </a:r>
            <a:r>
              <a:rPr lang="en-US" sz="1200">
                <a:solidFill>
                  <a:schemeClr val="bg1"/>
                </a:solidFill>
              </a:rPr>
              <a:t>(Vygotsky’s Theory). </a:t>
            </a:r>
            <a:r>
              <a:rPr lang="en-US" sz="1200"/>
              <a:t>In this stage a child or a student play puzzles , use learning gadgets , name the body parts , climbing , throwing , kicking , play with </a:t>
            </a:r>
            <a:r>
              <a:rPr lang="en-US" sz="1200" err="1"/>
              <a:t>pom</a:t>
            </a:r>
            <a:r>
              <a:rPr lang="en-US" sz="1200"/>
              <a:t> </a:t>
            </a:r>
            <a:r>
              <a:rPr lang="en-US" sz="1200" err="1"/>
              <a:t>pom</a:t>
            </a:r>
            <a:r>
              <a:rPr lang="en-US" sz="1200"/>
              <a:t> whisk or a ball scoop activities . A child learns a lot by doing multiple activities like dip the hands in paint colors and print on papers. They can sing songs like ABCs , numbers &amp; also practicing to use pot/toilets while doing crushed activities. They try to fix their puppets on pot as a game. Some children are sharp &amp; few of them are lazy.                                                                                     </a:t>
            </a:r>
          </a:p>
          <a:p>
            <a:r>
              <a:rPr lang="en-US" sz="1200"/>
              <a:t>                                                                                                              </a:t>
            </a:r>
            <a:r>
              <a:rPr lang="en-US" sz="900"/>
              <a:t>By Ellen </a:t>
            </a:r>
            <a:r>
              <a:rPr lang="en-US" sz="900" err="1"/>
              <a:t>Stum</a:t>
            </a:r>
            <a:r>
              <a:rPr lang="en-US" sz="900"/>
              <a:t> </a:t>
            </a:r>
            <a:r>
              <a:rPr lang="en-US" sz="900" err="1"/>
              <a:t>Niz</a:t>
            </a:r>
            <a:r>
              <a:rPr lang="en-US" sz="900"/>
              <a:t>                                                 November 22, 2022</a:t>
            </a:r>
          </a:p>
          <a:p>
            <a:endParaRPr lang="en-US" sz="900"/>
          </a:p>
        </p:txBody>
      </p:sp>
      <p:pic>
        <p:nvPicPr>
          <p:cNvPr id="11" name="Picture 10"/>
          <p:cNvPicPr>
            <a:picLocks noChangeAspect="1"/>
          </p:cNvPicPr>
          <p:nvPr/>
        </p:nvPicPr>
        <p:blipFill>
          <a:blip r:embed="rId2"/>
          <a:stretch>
            <a:fillRect/>
          </a:stretch>
        </p:blipFill>
        <p:spPr>
          <a:xfrm>
            <a:off x="9004050" y="3437487"/>
            <a:ext cx="1490601" cy="242337"/>
          </a:xfrm>
          <a:prstGeom prst="rect">
            <a:avLst/>
          </a:prstGeom>
        </p:spPr>
      </p:pic>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5598" y="3806358"/>
            <a:ext cx="2649325" cy="2024046"/>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44922" y="3806358"/>
            <a:ext cx="2351392" cy="1205412"/>
          </a:xfrm>
          <a:prstGeom prst="rect">
            <a:avLst/>
          </a:prstGeom>
        </p:spPr>
      </p:pic>
      <p:pic>
        <p:nvPicPr>
          <p:cNvPr id="14" name="Picture 1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6315" y="3818323"/>
            <a:ext cx="2167223" cy="2012083"/>
          </a:xfrm>
          <a:prstGeom prst="rect">
            <a:avLst/>
          </a:prstGeom>
        </p:spPr>
      </p:pic>
      <p:pic>
        <p:nvPicPr>
          <p:cNvPr id="15" name="Picture 1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763537" y="3807720"/>
            <a:ext cx="1904464" cy="2022685"/>
          </a:xfrm>
          <a:prstGeom prst="rect">
            <a:avLst/>
          </a:prstGeom>
        </p:spPr>
      </p:pic>
      <p:pic>
        <p:nvPicPr>
          <p:cNvPr id="16" name="Picture 1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5400000">
            <a:off x="5012048" y="4246139"/>
            <a:ext cx="818633" cy="2349898"/>
          </a:xfrm>
          <a:prstGeom prst="rect">
            <a:avLst/>
          </a:prstGeom>
        </p:spPr>
      </p:pic>
    </p:spTree>
    <p:extLst>
      <p:ext uri="{BB962C8B-B14F-4D97-AF65-F5344CB8AC3E}">
        <p14:creationId xmlns:p14="http://schemas.microsoft.com/office/powerpoint/2010/main" val="386035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7193" y="1378503"/>
            <a:ext cx="7210397" cy="810703"/>
          </a:xfrm>
        </p:spPr>
        <p:txBody>
          <a:bodyPr>
            <a:normAutofit/>
          </a:bodyPr>
          <a:lstStyle/>
          <a:p>
            <a:r>
              <a:rPr lang="en-US" u="sng">
                <a:solidFill>
                  <a:schemeClr val="accent5">
                    <a:lumMod val="60000"/>
                    <a:lumOff val="40000"/>
                  </a:schemeClr>
                </a:solidFill>
              </a:rPr>
              <a:t>Points of Lev Vygotsky Theory </a:t>
            </a:r>
            <a:r>
              <a:rPr lang="en-US" u="sng"/>
              <a:t>about cognitive development:</a:t>
            </a:r>
          </a:p>
        </p:txBody>
      </p:sp>
      <p:pic>
        <p:nvPicPr>
          <p:cNvPr id="8" name="Content Placeholder 7"/>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4882"/>
          <a:stretch/>
        </p:blipFill>
        <p:spPr>
          <a:xfrm>
            <a:off x="1667193" y="2434964"/>
            <a:ext cx="1589533" cy="1837435"/>
          </a:xfrm>
        </p:spPr>
      </p:pic>
      <p:sp>
        <p:nvSpPr>
          <p:cNvPr id="5" name="Text Placeholder 4"/>
          <p:cNvSpPr>
            <a:spLocks noGrp="1"/>
          </p:cNvSpPr>
          <p:nvPr>
            <p:ph type="body" sz="quarter" idx="3"/>
          </p:nvPr>
        </p:nvSpPr>
        <p:spPr>
          <a:xfrm>
            <a:off x="1784798" y="4277382"/>
            <a:ext cx="8471078" cy="1279202"/>
          </a:xfrm>
        </p:spPr>
        <p:txBody>
          <a:bodyPr>
            <a:normAutofit/>
          </a:bodyPr>
          <a:lstStyle/>
          <a:p>
            <a:endParaRPr lang="en-US"/>
          </a:p>
          <a:p>
            <a:pPr algn="ctr"/>
            <a:r>
              <a:rPr lang="en-US" sz="1350" i="1"/>
              <a:t>. Vygotsky stated that learning is taught through socially and culturally. </a:t>
            </a:r>
          </a:p>
          <a:p>
            <a:pPr lvl="0" algn="ctr"/>
            <a:r>
              <a:rPr lang="en-US" sz="1350" i="1">
                <a:solidFill>
                  <a:prstClr val="white"/>
                </a:solidFill>
              </a:rPr>
              <a:t>. Vygotsky argued that social learning preceded cognitive development.</a:t>
            </a:r>
          </a:p>
          <a:p>
            <a:pPr lvl="0" algn="ctr"/>
            <a:r>
              <a:rPr lang="en-US" sz="1350" i="1">
                <a:solidFill>
                  <a:prstClr val="white"/>
                </a:solidFill>
              </a:rPr>
              <a:t>.Vygotsky’s four main stages of development are Attention, Sensation , </a:t>
            </a:r>
            <a:r>
              <a:rPr lang="en-US" sz="1350" i="1" err="1">
                <a:solidFill>
                  <a:prstClr val="white"/>
                </a:solidFill>
              </a:rPr>
              <a:t>Preception</a:t>
            </a:r>
            <a:r>
              <a:rPr lang="en-US" sz="1350" i="1">
                <a:solidFill>
                  <a:prstClr val="white"/>
                </a:solidFill>
              </a:rPr>
              <a:t> &amp; Memory.</a:t>
            </a:r>
          </a:p>
          <a:p>
            <a:endParaRPr lang="en-US" sz="975"/>
          </a:p>
        </p:txBody>
      </p:sp>
      <p:sp>
        <p:nvSpPr>
          <p:cNvPr id="11" name="TextBox 10"/>
          <p:cNvSpPr txBox="1"/>
          <p:nvPr/>
        </p:nvSpPr>
        <p:spPr>
          <a:xfrm>
            <a:off x="2837645" y="5340453"/>
            <a:ext cx="7485846" cy="276999"/>
          </a:xfrm>
          <a:prstGeom prst="rect">
            <a:avLst/>
          </a:prstGeom>
          <a:noFill/>
        </p:spPr>
        <p:txBody>
          <a:bodyPr wrap="square" rtlCol="0">
            <a:spAutoFit/>
          </a:bodyPr>
          <a:lstStyle/>
          <a:p>
            <a:r>
              <a:rPr lang="en-US" sz="1200" u="sng">
                <a:solidFill>
                  <a:schemeClr val="tx2">
                    <a:lumMod val="10000"/>
                  </a:schemeClr>
                </a:solidFill>
              </a:rPr>
              <a:t>Vygotsky believe that egocentric speech is vital to the process of cognitive development.</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4370" y="2434964"/>
            <a:ext cx="4833851" cy="1837435"/>
          </a:xfrm>
          <a:prstGeom prst="rect">
            <a:avLst/>
          </a:prstGeom>
        </p:spPr>
      </p:pic>
      <p:pic>
        <p:nvPicPr>
          <p:cNvPr id="1026" name="Picture 2" descr="Lev vygotsky#2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75597" y="2496430"/>
            <a:ext cx="2269901" cy="1714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4160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u="sng" err="1"/>
              <a:t>Creche</a:t>
            </a:r>
            <a:r>
              <a:rPr lang="en-US" u="sng"/>
              <a:t> activities of children 1 to 1.5 year:</a:t>
            </a:r>
          </a:p>
        </p:txBody>
      </p:sp>
      <p:sp>
        <p:nvSpPr>
          <p:cNvPr id="3" name="Content Placeholder 2"/>
          <p:cNvSpPr>
            <a:spLocks noGrp="1"/>
          </p:cNvSpPr>
          <p:nvPr>
            <p:ph idx="1"/>
          </p:nvPr>
        </p:nvSpPr>
        <p:spPr>
          <a:xfrm>
            <a:off x="1524000" y="2387746"/>
            <a:ext cx="8859140" cy="1038840"/>
          </a:xfrm>
        </p:spPr>
        <p:txBody>
          <a:bodyPr>
            <a:normAutofit/>
          </a:bodyPr>
          <a:lstStyle/>
          <a:p>
            <a:r>
              <a:rPr lang="en-US" sz="1350"/>
              <a:t>A child recognize sight words and teachers organize activities accordingly such as colorful flashcards. They start counting the numbers and use obstacle , clap to the beat , use learning gadgets effectively , start walking and pick up things from one place to another. A child start reading the books &amp; play story games. They draw things and color them. Use paint colors. Play with rings and makes shapes like circle , triangle etc. They usually play with balls and clay.                                              </a:t>
            </a:r>
            <a:r>
              <a:rPr lang="en-US" sz="1050">
                <a:solidFill>
                  <a:schemeClr val="bg1"/>
                </a:solidFill>
              </a:rPr>
              <a:t>By Marisa </a:t>
            </a:r>
            <a:r>
              <a:rPr lang="en-US" sz="1050" err="1">
                <a:solidFill>
                  <a:schemeClr val="bg1"/>
                </a:solidFill>
              </a:rPr>
              <a:t>Lascala</a:t>
            </a:r>
            <a:r>
              <a:rPr lang="en-US" sz="1050">
                <a:solidFill>
                  <a:schemeClr val="bg1"/>
                </a:solidFill>
              </a:rPr>
              <a:t>         December 29,2022</a:t>
            </a:r>
          </a:p>
          <a:p>
            <a:pPr marL="0" indent="0">
              <a:buNone/>
            </a:pPr>
            <a:endParaRPr lang="en-US" sz="1050">
              <a:solidFill>
                <a:schemeClr val="bg1"/>
              </a:solidFill>
            </a:endParaRPr>
          </a:p>
        </p:txBody>
      </p:sp>
      <p:pic>
        <p:nvPicPr>
          <p:cNvPr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1" y="3426586"/>
            <a:ext cx="3956431" cy="2279560"/>
          </a:xfrm>
          <a:prstGeom prst="rect">
            <a:avLst/>
          </a:prstGeom>
        </p:spPr>
      </p:pic>
      <p:pic>
        <p:nvPicPr>
          <p:cNvPr id="12" name="Picture 1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20770" y="3426586"/>
            <a:ext cx="1607344" cy="2279560"/>
          </a:xfrm>
          <a:prstGeom prst="rect">
            <a:avLst/>
          </a:prstGeom>
        </p:spPr>
      </p:pic>
      <p:pic>
        <p:nvPicPr>
          <p:cNvPr id="13" name="Picture 1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28115" y="3426586"/>
            <a:ext cx="1456729" cy="1038840"/>
          </a:xfrm>
          <a:prstGeom prst="rect">
            <a:avLst/>
          </a:prstGeom>
        </p:spPr>
      </p:pic>
      <p:pic>
        <p:nvPicPr>
          <p:cNvPr id="15" name="Picture 1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07381" y="1325076"/>
            <a:ext cx="2060620" cy="1004894"/>
          </a:xfrm>
          <a:prstGeom prst="rect">
            <a:avLst/>
          </a:prstGeom>
        </p:spPr>
      </p:pic>
      <p:pic>
        <p:nvPicPr>
          <p:cNvPr id="16" name="Picture 1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105193" y="4465426"/>
            <a:ext cx="1502189" cy="1240720"/>
          </a:xfrm>
          <a:prstGeom prst="rect">
            <a:avLst/>
          </a:prstGeom>
        </p:spPr>
      </p:pic>
      <p:pic>
        <p:nvPicPr>
          <p:cNvPr id="17" name="Picture 16"/>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607381" y="3426586"/>
            <a:ext cx="2050256" cy="1257300"/>
          </a:xfrm>
          <a:prstGeom prst="rect">
            <a:avLst/>
          </a:prstGeom>
        </p:spPr>
      </p:pic>
      <p:pic>
        <p:nvPicPr>
          <p:cNvPr id="18" name="Picture 1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607381" y="4640722"/>
            <a:ext cx="2060620" cy="1065424"/>
          </a:xfrm>
          <a:prstGeom prst="rect">
            <a:avLst/>
          </a:prstGeom>
        </p:spPr>
      </p:pic>
    </p:spTree>
    <p:extLst>
      <p:ext uri="{BB962C8B-B14F-4D97-AF65-F5344CB8AC3E}">
        <p14:creationId xmlns:p14="http://schemas.microsoft.com/office/powerpoint/2010/main" val="42650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907533"/>
            <a:ext cx="6618342" cy="1029803"/>
          </a:xfrm>
        </p:spPr>
        <p:txBody>
          <a:bodyPr/>
          <a:lstStyle/>
          <a:p>
            <a:r>
              <a:rPr lang="en-US" sz="3000" i="1" u="sng"/>
              <a:t>2 years old </a:t>
            </a:r>
            <a:r>
              <a:rPr lang="en-US" sz="3000" i="1" u="sng" err="1"/>
              <a:t>creche</a:t>
            </a:r>
            <a:r>
              <a:rPr lang="en-US" sz="3000" i="1" u="sng"/>
              <a:t> activities:</a:t>
            </a:r>
            <a:r>
              <a:rPr lang="en-US" sz="3000"/>
              <a:t> </a:t>
            </a:r>
          </a:p>
        </p:txBody>
      </p:sp>
      <p:sp>
        <p:nvSpPr>
          <p:cNvPr id="3" name="Subtitle 2"/>
          <p:cNvSpPr>
            <a:spLocks noGrp="1"/>
          </p:cNvSpPr>
          <p:nvPr>
            <p:ph type="subTitle" idx="1"/>
          </p:nvPr>
        </p:nvSpPr>
        <p:spPr>
          <a:xfrm>
            <a:off x="1350135" y="4052921"/>
            <a:ext cx="6618342" cy="1653224"/>
          </a:xfrm>
        </p:spPr>
        <p:txBody>
          <a:bodyPr>
            <a:normAutofit fontScale="77500" lnSpcReduction="20000"/>
          </a:bodyPr>
          <a:lstStyle/>
          <a:p>
            <a:r>
              <a:rPr lang="en-US"/>
              <a:t>2 years old kids are usually mature than before and attract by colors , favorite sounds, musical toys and games &amp; do activities on writing &amp; tracing by colors or pencils , start pedaling a tricycle , kicking the objects , enjoy the rhythms , imitate animal sounds. They want lots of outdoor games  &amp; activities like bat ball , throwing a ball , play with mud , watering the plants , running &amp; climbing , collecting things &amp; rejoin the blocks.</a:t>
            </a:r>
          </a:p>
          <a:p>
            <a:endParaRPr lang="en-US"/>
          </a:p>
          <a:p>
            <a:r>
              <a:rPr lang="en-US">
                <a:hlinkClick r:id="rId2"/>
              </a:rPr>
              <a:t>https://www.howwelearn.com</a:t>
            </a:r>
            <a:endParaRPr lang="en-US"/>
          </a:p>
          <a:p>
            <a:r>
              <a:rPr lang="en-US"/>
              <a:t>By Sarah </a:t>
            </a:r>
          </a:p>
          <a:p>
            <a:r>
              <a:rPr lang="en-US"/>
              <a:t>May 18,2022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92802" y="4066054"/>
            <a:ext cx="1175198" cy="1934696"/>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24002" y="1224299"/>
            <a:ext cx="1964531" cy="1297191"/>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83208" y="857251"/>
            <a:ext cx="2284793" cy="1941491"/>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88532" y="1224299"/>
            <a:ext cx="2271713" cy="1297191"/>
          </a:xfrm>
          <a:prstGeom prst="rect">
            <a:avLst/>
          </a:prstGeom>
        </p:spPr>
      </p:pic>
      <p:pic>
        <p:nvPicPr>
          <p:cNvPr id="8" name="Picture 7"/>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60245" y="1224298"/>
            <a:ext cx="1964531" cy="1307306"/>
          </a:xfrm>
          <a:prstGeom prst="rect">
            <a:avLst/>
          </a:prstGeom>
        </p:spPr>
      </p:pic>
      <p:pic>
        <p:nvPicPr>
          <p:cNvPr id="9" name="Picture 8"/>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525127" y="2823581"/>
            <a:ext cx="1864519" cy="1197707"/>
          </a:xfrm>
          <a:prstGeom prst="rect">
            <a:avLst/>
          </a:prstGeom>
        </p:spPr>
      </p:pic>
      <p:pic>
        <p:nvPicPr>
          <p:cNvPr id="10" name="Picture 9"/>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524002" y="2798742"/>
            <a:ext cx="1341515" cy="1229341"/>
          </a:xfrm>
          <a:prstGeom prst="rect">
            <a:avLst/>
          </a:prstGeom>
        </p:spPr>
      </p:pic>
      <p:pic>
        <p:nvPicPr>
          <p:cNvPr id="11" name="Picture 10"/>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185345" y="4066055"/>
            <a:ext cx="1307458" cy="870054"/>
          </a:xfrm>
          <a:prstGeom prst="rect">
            <a:avLst/>
          </a:prstGeom>
        </p:spPr>
      </p:pic>
      <p:pic>
        <p:nvPicPr>
          <p:cNvPr id="12" name="Picture 11"/>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8168089" y="5033403"/>
            <a:ext cx="1307458" cy="927903"/>
          </a:xfrm>
          <a:prstGeom prst="rect">
            <a:avLst/>
          </a:prstGeom>
        </p:spPr>
      </p:pic>
    </p:spTree>
    <p:extLst>
      <p:ext uri="{BB962C8B-B14F-4D97-AF65-F5344CB8AC3E}">
        <p14:creationId xmlns:p14="http://schemas.microsoft.com/office/powerpoint/2010/main" val="4284969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000" i="1" u="sng"/>
              <a:t>Conclusion:</a:t>
            </a:r>
          </a:p>
        </p:txBody>
      </p:sp>
      <p:sp>
        <p:nvSpPr>
          <p:cNvPr id="3" name="TextBox 2"/>
          <p:cNvSpPr txBox="1"/>
          <p:nvPr/>
        </p:nvSpPr>
        <p:spPr>
          <a:xfrm>
            <a:off x="1524001" y="2385650"/>
            <a:ext cx="8956586" cy="1754326"/>
          </a:xfrm>
          <a:prstGeom prst="rect">
            <a:avLst/>
          </a:prstGeom>
          <a:noFill/>
        </p:spPr>
        <p:txBody>
          <a:bodyPr wrap="square" rtlCol="0">
            <a:spAutoFit/>
          </a:bodyPr>
          <a:lstStyle/>
          <a:p>
            <a:r>
              <a:rPr lang="en-US" sz="1350"/>
              <a:t>Ultimately Vygotsky the famous psychologist have significantly contributed to the field for children’s cognitive </a:t>
            </a:r>
          </a:p>
          <a:p>
            <a:r>
              <a:rPr lang="en-US" sz="1350"/>
              <a:t>development.</a:t>
            </a:r>
          </a:p>
          <a:p>
            <a:r>
              <a:rPr lang="en-US" sz="1350"/>
              <a:t>In addition, Whereas Vygotsky believed that the development could be taught with correct scaffolding within the</a:t>
            </a:r>
          </a:p>
          <a:p>
            <a:r>
              <a:rPr lang="en-US" sz="1350"/>
              <a:t>zone of Proximal development . </a:t>
            </a:r>
          </a:p>
          <a:p>
            <a:r>
              <a:rPr lang="en-US" sz="1350"/>
              <a:t>Vygotsky may provide a distinctive approach to cognitive development theory that different from others.</a:t>
            </a:r>
          </a:p>
          <a:p>
            <a:r>
              <a:rPr lang="en-US" sz="1350"/>
              <a:t>Vygotsky theory offer reasonable approaches on how to teach certain material .</a:t>
            </a:r>
          </a:p>
          <a:p>
            <a:r>
              <a:rPr lang="en-US" sz="1350"/>
              <a:t>Vygotsky theory are useful in psychology for children crushed indoor &amp; outdoor activities </a:t>
            </a:r>
          </a:p>
          <a:p>
            <a:r>
              <a:rPr lang="en-US" sz="1350"/>
              <a:t>He believed that the course of development declines with age.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07471" y="1213695"/>
            <a:ext cx="1154279" cy="1019181"/>
          </a:xfrm>
          <a:prstGeom prst="rect">
            <a:avLst/>
          </a:prstGeom>
        </p:spPr>
      </p:pic>
      <p:sp>
        <p:nvSpPr>
          <p:cNvPr id="5" name="TextBox 4"/>
          <p:cNvSpPr txBox="1"/>
          <p:nvPr/>
        </p:nvSpPr>
        <p:spPr>
          <a:xfrm>
            <a:off x="1524001" y="4029962"/>
            <a:ext cx="1474202" cy="738664"/>
          </a:xfrm>
          <a:prstGeom prst="rect">
            <a:avLst/>
          </a:prstGeom>
          <a:noFill/>
        </p:spPr>
        <p:txBody>
          <a:bodyPr wrap="square" rtlCol="0">
            <a:spAutoFit/>
          </a:bodyPr>
          <a:lstStyle/>
          <a:p>
            <a:r>
              <a:rPr lang="en-US" sz="2100" i="1" u="sng">
                <a:solidFill>
                  <a:schemeClr val="bg1"/>
                </a:solidFill>
                <a:latin typeface="Berlin Sans FB Demi" panose="020E0802020502020306" pitchFamily="34" charset="0"/>
              </a:rPr>
              <a:t>References:</a:t>
            </a:r>
          </a:p>
        </p:txBody>
      </p:sp>
      <p:sp>
        <p:nvSpPr>
          <p:cNvPr id="6" name="TextBox 5"/>
          <p:cNvSpPr txBox="1"/>
          <p:nvPr/>
        </p:nvSpPr>
        <p:spPr>
          <a:xfrm>
            <a:off x="1524000" y="4427040"/>
            <a:ext cx="3361386" cy="1338828"/>
          </a:xfrm>
          <a:prstGeom prst="rect">
            <a:avLst/>
          </a:prstGeom>
          <a:noFill/>
        </p:spPr>
        <p:txBody>
          <a:bodyPr wrap="square" rtlCol="0">
            <a:spAutoFit/>
          </a:bodyPr>
          <a:lstStyle/>
          <a:p>
            <a:r>
              <a:rPr lang="en-US" sz="1350">
                <a:solidFill>
                  <a:schemeClr val="bg1"/>
                </a:solidFill>
              </a:rPr>
              <a:t>1.</a:t>
            </a:r>
            <a:r>
              <a:rPr lang="en-US" sz="1350"/>
              <a:t> S. </a:t>
            </a:r>
            <a:r>
              <a:rPr lang="en-US" sz="1350" err="1"/>
              <a:t>D’Mello</a:t>
            </a:r>
            <a:r>
              <a:rPr lang="en-US" sz="1350"/>
              <a:t>. Cognitive Disequilibrium Theory.</a:t>
            </a:r>
          </a:p>
          <a:p>
            <a:r>
              <a:rPr lang="en-US" sz="1350" err="1"/>
              <a:t>ResearchGate</a:t>
            </a:r>
            <a:r>
              <a:rPr lang="en-US" sz="1350"/>
              <a:t>,                    January,2010</a:t>
            </a:r>
          </a:p>
          <a:p>
            <a:r>
              <a:rPr lang="en-US" sz="1350">
                <a:hlinkClick r:id="rId3"/>
              </a:rPr>
              <a:t>www.researchgate.net/figure/cognitive-</a:t>
            </a:r>
            <a:endParaRPr lang="en-US" sz="1350"/>
          </a:p>
          <a:p>
            <a:r>
              <a:rPr lang="en-US" sz="1350"/>
              <a:t>Disequilibrium- Theory_figl_215835874</a:t>
            </a:r>
          </a:p>
          <a:p>
            <a:endParaRPr lang="en-US" sz="1350"/>
          </a:p>
        </p:txBody>
      </p:sp>
      <p:sp>
        <p:nvSpPr>
          <p:cNvPr id="7" name="TextBox 6"/>
          <p:cNvSpPr txBox="1"/>
          <p:nvPr/>
        </p:nvSpPr>
        <p:spPr>
          <a:xfrm>
            <a:off x="5117206" y="4422377"/>
            <a:ext cx="3467637" cy="923330"/>
          </a:xfrm>
          <a:prstGeom prst="rect">
            <a:avLst/>
          </a:prstGeom>
          <a:noFill/>
        </p:spPr>
        <p:txBody>
          <a:bodyPr wrap="square" rtlCol="0">
            <a:spAutoFit/>
          </a:bodyPr>
          <a:lstStyle/>
          <a:p>
            <a:r>
              <a:rPr lang="en-US" sz="1350">
                <a:solidFill>
                  <a:schemeClr val="bg1"/>
                </a:solidFill>
              </a:rPr>
              <a:t>2.</a:t>
            </a:r>
            <a:r>
              <a:rPr lang="en-US" sz="1350"/>
              <a:t> S. </a:t>
            </a:r>
            <a:r>
              <a:rPr lang="en-US" sz="1350" err="1"/>
              <a:t>Mcleod</a:t>
            </a:r>
            <a:r>
              <a:rPr lang="en-US" sz="1350"/>
              <a:t>. Lev Vygotsky. Vygotsky | Simply 2018, Psychology.</a:t>
            </a:r>
          </a:p>
          <a:p>
            <a:endParaRPr lang="en-US" sz="1350"/>
          </a:p>
          <a:p>
            <a:r>
              <a:rPr lang="en-US" sz="1350" u="sng">
                <a:solidFill>
                  <a:schemeClr val="accent6">
                    <a:lumMod val="60000"/>
                    <a:lumOff val="40000"/>
                  </a:schemeClr>
                </a:solidFill>
              </a:rPr>
              <a:t>www.simplypsychology.org/Vygotsky.html.</a:t>
            </a:r>
          </a:p>
        </p:txBody>
      </p:sp>
    </p:spTree>
    <p:extLst>
      <p:ext uri="{BB962C8B-B14F-4D97-AF65-F5344CB8AC3E}">
        <p14:creationId xmlns:p14="http://schemas.microsoft.com/office/powerpoint/2010/main" val="1774084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01272" y="953842"/>
            <a:ext cx="4375598" cy="1546577"/>
          </a:xfrm>
          <a:prstGeom prst="rect">
            <a:avLst/>
          </a:prstGeom>
          <a:noFill/>
        </p:spPr>
        <p:txBody>
          <a:bodyPr wrap="square" rtlCol="0">
            <a:spAutoFit/>
          </a:bodyPr>
          <a:lstStyle/>
          <a:p>
            <a:r>
              <a:rPr lang="en-US" sz="1350">
                <a:solidFill>
                  <a:schemeClr val="bg1"/>
                </a:solidFill>
              </a:rPr>
              <a:t>3.</a:t>
            </a:r>
            <a:r>
              <a:rPr lang="en-US" sz="1350"/>
              <a:t> M. Lally, and </a:t>
            </a:r>
            <a:r>
              <a:rPr lang="en-US" sz="1350" err="1"/>
              <a:t>S.Valentine</a:t>
            </a:r>
            <a:r>
              <a:rPr lang="en-US" sz="1350"/>
              <a:t>-French. Lifespan Development. Vygotsky’s Sociocultural Theory of Cognitive Development| Lifespan Development,</a:t>
            </a:r>
          </a:p>
          <a:p>
            <a:endParaRPr lang="en-US" sz="1350"/>
          </a:p>
          <a:p>
            <a:r>
              <a:rPr lang="en-US" sz="1350" u="sng">
                <a:solidFill>
                  <a:schemeClr val="accent6">
                    <a:lumMod val="60000"/>
                    <a:lumOff val="40000"/>
                  </a:schemeClr>
                </a:solidFill>
              </a:rPr>
              <a:t>courses.lumenlearning.com/</a:t>
            </a:r>
            <a:r>
              <a:rPr lang="en-US" sz="1350" u="sng" err="1">
                <a:solidFill>
                  <a:schemeClr val="accent6">
                    <a:lumMod val="60000"/>
                    <a:lumOff val="40000"/>
                  </a:schemeClr>
                </a:solidFill>
              </a:rPr>
              <a:t>suny-lifespandevelopment</a:t>
            </a:r>
            <a:r>
              <a:rPr lang="en-US" sz="1350" u="sng">
                <a:solidFill>
                  <a:schemeClr val="accent6">
                    <a:lumMod val="60000"/>
                    <a:lumOff val="40000"/>
                  </a:schemeClr>
                </a:solidFill>
              </a:rPr>
              <a:t>/chapter/Vygotsky-</a:t>
            </a:r>
            <a:r>
              <a:rPr lang="en-US" sz="1350" u="sng" err="1">
                <a:solidFill>
                  <a:schemeClr val="accent6">
                    <a:lumMod val="60000"/>
                    <a:lumOff val="40000"/>
                  </a:schemeClr>
                </a:solidFill>
              </a:rPr>
              <a:t>socialcultural</a:t>
            </a:r>
            <a:r>
              <a:rPr lang="en-US" sz="1350" u="sng">
                <a:solidFill>
                  <a:schemeClr val="accent6">
                    <a:lumMod val="60000"/>
                    <a:lumOff val="40000"/>
                  </a:schemeClr>
                </a:solidFill>
              </a:rPr>
              <a:t>-theory-of-cognitive-development/.</a:t>
            </a:r>
          </a:p>
        </p:txBody>
      </p:sp>
      <p:sp>
        <p:nvSpPr>
          <p:cNvPr id="3" name="TextBox 2"/>
          <p:cNvSpPr txBox="1"/>
          <p:nvPr/>
        </p:nvSpPr>
        <p:spPr>
          <a:xfrm>
            <a:off x="1601274" y="2655951"/>
            <a:ext cx="4077285" cy="1338828"/>
          </a:xfrm>
          <a:prstGeom prst="rect">
            <a:avLst/>
          </a:prstGeom>
          <a:noFill/>
        </p:spPr>
        <p:txBody>
          <a:bodyPr wrap="square" rtlCol="0">
            <a:spAutoFit/>
          </a:bodyPr>
          <a:lstStyle/>
          <a:p>
            <a:r>
              <a:rPr lang="en-US" sz="1350">
                <a:solidFill>
                  <a:schemeClr val="bg1"/>
                </a:solidFill>
              </a:rPr>
              <a:t>5.</a:t>
            </a:r>
            <a:r>
              <a:rPr lang="en-US" sz="1350"/>
              <a:t> J.V </a:t>
            </a:r>
            <a:r>
              <a:rPr lang="en-US" sz="1350" err="1"/>
              <a:t>Wertsch</a:t>
            </a:r>
            <a:r>
              <a:rPr lang="en-US" sz="1350"/>
              <a:t>, and L.J. Rupert. The Authority of Cultural Tools in a Sociocultural Approach to Mediated Agency. Taylor &amp; Francis, 22 June, 2011</a:t>
            </a:r>
          </a:p>
          <a:p>
            <a:endParaRPr lang="en-US" sz="1350"/>
          </a:p>
          <a:p>
            <a:r>
              <a:rPr lang="en-US" sz="1350">
                <a:hlinkClick r:id="rId2"/>
              </a:rPr>
              <a:t>www.tandfonline.com/doi/abs/10.1080/07370008.1993.9649022?journalCode=hcgi20</a:t>
            </a:r>
            <a:r>
              <a:rPr lang="en-US" sz="1350"/>
              <a:t>. </a:t>
            </a:r>
          </a:p>
        </p:txBody>
      </p:sp>
      <p:sp>
        <p:nvSpPr>
          <p:cNvPr id="4" name="TextBox 3"/>
          <p:cNvSpPr txBox="1"/>
          <p:nvPr/>
        </p:nvSpPr>
        <p:spPr>
          <a:xfrm>
            <a:off x="6433931" y="953842"/>
            <a:ext cx="2832652" cy="1546577"/>
          </a:xfrm>
          <a:prstGeom prst="rect">
            <a:avLst/>
          </a:prstGeom>
          <a:noFill/>
        </p:spPr>
        <p:txBody>
          <a:bodyPr wrap="square" rtlCol="0">
            <a:spAutoFit/>
          </a:bodyPr>
          <a:lstStyle/>
          <a:p>
            <a:r>
              <a:rPr lang="en-US" sz="1350">
                <a:solidFill>
                  <a:schemeClr val="bg1"/>
                </a:solidFill>
              </a:rPr>
              <a:t>4.</a:t>
            </a:r>
            <a:r>
              <a:rPr lang="en-US" sz="1350"/>
              <a:t> Mukherji, P.(2007) ‘The importance of Children’s health’. In Dryden, I ., Forbes, R., Mukherji , P. and Pound, L,(eds.) Essential Childhood Years, London: Hodder &amp; Stoughton</a:t>
            </a:r>
          </a:p>
          <a:p>
            <a:endParaRPr lang="en-US" sz="1350"/>
          </a:p>
        </p:txBody>
      </p:sp>
      <p:sp>
        <p:nvSpPr>
          <p:cNvPr id="5" name="TextBox 4"/>
          <p:cNvSpPr txBox="1"/>
          <p:nvPr/>
        </p:nvSpPr>
        <p:spPr>
          <a:xfrm>
            <a:off x="6553202" y="2725808"/>
            <a:ext cx="2981739" cy="715581"/>
          </a:xfrm>
          <a:prstGeom prst="rect">
            <a:avLst/>
          </a:prstGeom>
          <a:noFill/>
        </p:spPr>
        <p:txBody>
          <a:bodyPr wrap="square" rtlCol="0">
            <a:spAutoFit/>
          </a:bodyPr>
          <a:lstStyle/>
          <a:p>
            <a:r>
              <a:rPr lang="en-US" sz="1350">
                <a:solidFill>
                  <a:schemeClr val="bg1"/>
                </a:solidFill>
              </a:rPr>
              <a:t>6. (David) </a:t>
            </a:r>
            <a:r>
              <a:rPr lang="en-US" sz="1350"/>
              <a:t>Bruce, T.(2005) Early Childhood Education( 3</a:t>
            </a:r>
            <a:r>
              <a:rPr lang="en-US" sz="1350" baseline="30000"/>
              <a:t>rd</a:t>
            </a:r>
            <a:r>
              <a:rPr lang="en-US" sz="1350"/>
              <a:t> Edition), London: Hodder Arnold </a:t>
            </a:r>
          </a:p>
        </p:txBody>
      </p:sp>
      <p:sp>
        <p:nvSpPr>
          <p:cNvPr id="7" name="TextBox 6"/>
          <p:cNvSpPr txBox="1"/>
          <p:nvPr/>
        </p:nvSpPr>
        <p:spPr>
          <a:xfrm>
            <a:off x="1601272" y="4335945"/>
            <a:ext cx="4375598" cy="923330"/>
          </a:xfrm>
          <a:prstGeom prst="rect">
            <a:avLst/>
          </a:prstGeom>
          <a:noFill/>
        </p:spPr>
        <p:txBody>
          <a:bodyPr wrap="square" rtlCol="0">
            <a:spAutoFit/>
          </a:bodyPr>
          <a:lstStyle/>
          <a:p>
            <a:r>
              <a:rPr lang="en-US" sz="1350">
                <a:solidFill>
                  <a:schemeClr val="bg1"/>
                </a:solidFill>
              </a:rPr>
              <a:t>7.</a:t>
            </a:r>
            <a:r>
              <a:rPr lang="en-US" sz="1350"/>
              <a:t> Furedi, F.(2004) ‘Plagiarism stems from the loss of scholarly ideas’, </a:t>
            </a:r>
            <a:r>
              <a:rPr lang="en-US" sz="1350" i="1"/>
              <a:t>Times Higher Education Supplement</a:t>
            </a:r>
            <a:r>
              <a:rPr lang="en-US" sz="1350"/>
              <a:t>, 6</a:t>
            </a:r>
            <a:r>
              <a:rPr lang="en-US" sz="1350" baseline="30000"/>
              <a:t>th</a:t>
            </a:r>
            <a:r>
              <a:rPr lang="en-US" sz="1350"/>
              <a:t> August 2004, p.15 </a:t>
            </a:r>
            <a:r>
              <a:rPr lang="en-US" sz="1350">
                <a:hlinkClick r:id="rId3"/>
              </a:rPr>
              <a:t>http://thes.cu.uk</a:t>
            </a:r>
            <a:r>
              <a:rPr lang="en-US" sz="1350"/>
              <a:t>. [accessed 12 February 2007]</a:t>
            </a:r>
          </a:p>
        </p:txBody>
      </p:sp>
      <p:sp>
        <p:nvSpPr>
          <p:cNvPr id="9" name="TextBox 8"/>
          <p:cNvSpPr txBox="1"/>
          <p:nvPr/>
        </p:nvSpPr>
        <p:spPr>
          <a:xfrm>
            <a:off x="6553201" y="4405520"/>
            <a:ext cx="3876260" cy="923330"/>
          </a:xfrm>
          <a:prstGeom prst="rect">
            <a:avLst/>
          </a:prstGeom>
          <a:noFill/>
        </p:spPr>
        <p:txBody>
          <a:bodyPr wrap="square" rtlCol="0">
            <a:spAutoFit/>
          </a:bodyPr>
          <a:lstStyle/>
          <a:p>
            <a:r>
              <a:rPr lang="en-US" sz="1350">
                <a:solidFill>
                  <a:schemeClr val="bg1"/>
                </a:solidFill>
              </a:rPr>
              <a:t>8.</a:t>
            </a:r>
            <a:r>
              <a:rPr lang="en-US" sz="1350"/>
              <a:t> Baltes, </a:t>
            </a:r>
            <a:r>
              <a:rPr lang="en-US" sz="1350" err="1"/>
              <a:t>P.B,.Reese</a:t>
            </a:r>
            <a:r>
              <a:rPr lang="en-US" sz="1350"/>
              <a:t>, H.W., &amp; </a:t>
            </a:r>
            <a:r>
              <a:rPr lang="en-US" sz="1350" err="1"/>
              <a:t>Nesselorade</a:t>
            </a:r>
            <a:r>
              <a:rPr lang="en-US" sz="1350"/>
              <a:t>, J.R (1977). Life-span development psychology: Introduction to research methods. Monterey, </a:t>
            </a:r>
            <a:r>
              <a:rPr lang="en-US" sz="1350" err="1"/>
              <a:t>CA:Brooks</a:t>
            </a:r>
            <a:r>
              <a:rPr lang="en-US" sz="1350"/>
              <a:t>/Cole.</a:t>
            </a:r>
          </a:p>
        </p:txBody>
      </p:sp>
    </p:spTree>
    <p:extLst>
      <p:ext uri="{BB962C8B-B14F-4D97-AF65-F5344CB8AC3E}">
        <p14:creationId xmlns:p14="http://schemas.microsoft.com/office/powerpoint/2010/main" val="427276584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docProps/app.xml><?xml version="1.0" encoding="utf-8"?>
<Properties xmlns="http://schemas.openxmlformats.org/officeDocument/2006/extended-properties" xmlns:vt="http://schemas.openxmlformats.org/officeDocument/2006/docPropsVTypes">
  <Template>TM04033917[[fn=Berlin]]</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Berlin</vt:lpstr>
      <vt:lpstr>Working with children in a Social Care setting </vt:lpstr>
      <vt:lpstr>Introduction:</vt:lpstr>
      <vt:lpstr>Creche activities of children 5-8 months: </vt:lpstr>
      <vt:lpstr>Creche activities of children 9-12 months:</vt:lpstr>
      <vt:lpstr>Points of Lev Vygotsky Theory about cognitive development:</vt:lpstr>
      <vt:lpstr>Creche activities of children 1 to 1.5 year:</vt:lpstr>
      <vt:lpstr>2 years old creche activities: </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children in a social care setting</dc:title>
  <dc:creator>Dell</dc:creator>
  <cp:revision>1</cp:revision>
  <dcterms:created xsi:type="dcterms:W3CDTF">2023-02-06T18:58:28Z</dcterms:created>
  <dcterms:modified xsi:type="dcterms:W3CDTF">2023-02-15T18:29:20Z</dcterms:modified>
</cp:coreProperties>
</file>