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17BB3-8C47-9741-A380-3C609E3974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F39E31-F2B9-7A4B-8D0A-75958F0161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453CD0-B5CE-1446-8558-EF0FC9F7B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EC64-54F6-6E43-B7D0-3D12DBD14AE4}" type="datetimeFigureOut">
              <a:rPr lang="en-US" smtClean="0"/>
              <a:t>12/4/20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748DF2-A376-DE4A-9A3D-1AABF8E88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16143-222C-2640-B0CA-C8795A9B9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B767D-1D34-034A-8337-2FDDDCC71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8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F7FF6-56B5-CC4D-A630-F4E224BC4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E21E0-24DD-A04E-905B-90125073BF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9CE1C7-F176-E14D-9907-20730DF14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EC64-54F6-6E43-B7D0-3D12DBD14AE4}" type="datetimeFigureOut">
              <a:rPr lang="en-US" smtClean="0"/>
              <a:t>12/4/20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714A6E-BC1F-CB49-B006-5FBD4701C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F5986E-D890-2F4C-83CD-55904EBB5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B767D-1D34-034A-8337-2FDDDCC71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058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73B2C-D31F-DC40-9CE3-8F270E2DD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628D0C-1394-6741-93CB-EE3A8B6C1D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5D26-DBD9-0642-A568-F0DB296A8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EC64-54F6-6E43-B7D0-3D12DBD14AE4}" type="datetimeFigureOut">
              <a:rPr lang="en-US" smtClean="0"/>
              <a:t>12/4/20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ECF21-95ED-9B44-93AC-A68718F0A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9C465D-7948-FE4C-8927-5E596E6EB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B767D-1D34-034A-8337-2FDDDCC71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178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F0680-0BF6-BF40-B1A4-E097CA248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9A06C-831A-E84A-8F11-BFF617FEBD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DE0306-0271-9B48-8028-EC90EFC517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671F4B-3FA4-3041-8D1A-E595CC095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EC64-54F6-6E43-B7D0-3D12DBD14AE4}" type="datetimeFigureOut">
              <a:rPr lang="en-US" smtClean="0"/>
              <a:t>12/4/20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D3E351-1A3C-9247-B8BE-B33EBFC04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ACFCC-6741-564A-B8D9-1B2FFD94E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B767D-1D34-034A-8337-2FDDDCC71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161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5DFFF-F267-C444-A9E8-0B652F565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2AB1BB-4867-D84F-AF31-7895AEDFA3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94D03A-310F-0C43-9429-1FCF21220D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5F48F2-4E28-1F47-9913-0309234AD8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48B54A-AC76-0245-841C-23A9C5F485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46F004-73FD-A14E-9F0A-16784B2B1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EC64-54F6-6E43-B7D0-3D12DBD14AE4}" type="datetimeFigureOut">
              <a:rPr lang="en-US" smtClean="0"/>
              <a:t>12/4/20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6D7900-FAB9-B244-9188-C42FB8C0A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075837-055F-FD4F-BF9A-2EBB2961B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B767D-1D34-034A-8337-2FDDDCC71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875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3BECB-0A57-114C-935F-8546F020D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E06EC1-BB24-3D42-97A0-70D0E139B3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EC64-54F6-6E43-B7D0-3D12DBD14AE4}" type="datetimeFigureOut">
              <a:rPr lang="en-US" smtClean="0"/>
              <a:t>12/4/20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2786C5-30E2-D64C-B7B6-748E90C53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C7875B-7C85-EF40-BADD-3210F27FB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B767D-1D34-034A-8337-2FDDDCC71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593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1E7948-1AB9-7646-933B-AA9363913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EC64-54F6-6E43-B7D0-3D12DBD14AE4}" type="datetimeFigureOut">
              <a:rPr lang="en-US" smtClean="0"/>
              <a:t>12/4/20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CB7742-1234-C240-912E-A57EAD58F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02D58A-68BE-5C45-98BA-E9572F98E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B767D-1D34-034A-8337-2FDDDCC71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A4908-6DF7-8B4C-B0FB-713625862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D83A9-CC40-284D-9019-22D030324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F4A715-0961-1344-817B-E2FE0B81F5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1CBA83-B634-8747-A34E-B4731F1DD1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EC64-54F6-6E43-B7D0-3D12DBD14AE4}" type="datetimeFigureOut">
              <a:rPr lang="en-US" smtClean="0"/>
              <a:t>12/4/20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B7FF1F-D8AA-D94E-B18E-933FDAF67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D3B205-43F6-CA4A-92C5-B648A0544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B767D-1D34-034A-8337-2FDDDCC71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443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710FA-A1AC-BE4E-B376-428CE5825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18E406-AD50-764F-87D2-09134673A8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ED24C8-96D0-6548-97C9-66908FF31B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BFB003-15F0-DF44-BF69-55B37D4D6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EC64-54F6-6E43-B7D0-3D12DBD14AE4}" type="datetimeFigureOut">
              <a:rPr lang="en-US" smtClean="0"/>
              <a:t>12/4/20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9B7907-BC9A-0943-9EE8-A13C0A0EE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80BBBE-BE48-F749-9EF6-5A798D904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B767D-1D34-034A-8337-2FDDDCC71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66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90CFC-9026-814C-B54C-2BDE4DAB6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8AF051-CA89-F949-AA95-003FD4D8BF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6E045-2BDC-9449-9E8B-EB7AA28F2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EC64-54F6-6E43-B7D0-3D12DBD14AE4}" type="datetimeFigureOut">
              <a:rPr lang="en-US" smtClean="0"/>
              <a:t>12/4/20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018699-09D3-2A43-9F86-C2A01EADD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BE5B72-4804-9E45-BCD2-E42F9A0EA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B767D-1D34-034A-8337-2FDDDCC71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014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59673AE-3B8A-4E4D-B970-88B4C2AA56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2D435B-067D-114E-9E5B-E81CC5C175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1F585D-95CD-9E48-BDFB-6A7387AC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FEC64-54F6-6E43-B7D0-3D12DBD14AE4}" type="datetimeFigureOut">
              <a:rPr lang="en-US" smtClean="0"/>
              <a:t>12/4/20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BE2F3D-1FF1-FE46-BD8E-301275544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1A0DC-DE2B-2E44-A127-E68662B18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B767D-1D34-034A-8337-2FDDDCC71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299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C417D-CE9A-4D4F-BAF1-F21F6B860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A8590D-57B1-FB4A-98CA-16A73087D1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42677B-9EBE-4142-B65D-C28DCC3C3C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1FEC64-54F6-6E43-B7D0-3D12DBD14AE4}" type="datetimeFigureOut">
              <a:rPr lang="en-US" smtClean="0"/>
              <a:t>12/4/20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027FF8-50FA-C14C-8F58-36FA022206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BBA9F2-40E0-0046-8180-2006C1B66D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0B767D-1D34-034A-8337-2FDDDCC71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481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602998-BC4B-954B-A2A1-8FE5DAF05C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79" y="2053641"/>
            <a:ext cx="366916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Intended Career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DB6887-30FD-4B42-A8AE-D5CDF3D713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0000"/>
                </a:solidFill>
              </a:rPr>
              <a:t>Sariya Hamilton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0000"/>
                </a:solidFill>
              </a:rPr>
              <a:t>2010423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0000"/>
                </a:solidFill>
              </a:rPr>
              <a:t>Academic And Employability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0000"/>
                </a:solidFill>
              </a:rPr>
              <a:t>Peter Allen</a:t>
            </a:r>
          </a:p>
        </p:txBody>
      </p:sp>
    </p:spTree>
    <p:extLst>
      <p:ext uri="{BB962C8B-B14F-4D97-AF65-F5344CB8AC3E}">
        <p14:creationId xmlns:p14="http://schemas.microsoft.com/office/powerpoint/2010/main" val="989213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2CB9E2-EC1F-AB40-9D8B-9AACA9724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Introduction 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DC8FF-C162-1043-A17C-14298E259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755" y="2413757"/>
            <a:ext cx="10928185" cy="31633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dirty="0">
                <a:solidFill>
                  <a:srgbClr val="000000"/>
                </a:solidFill>
                <a:latin typeface="Abadi" panose="020F0502020204030204" pitchFamily="34" charset="0"/>
              </a:rPr>
              <a:t>My future career is to be a successful entrepreneur, Since growing up I’ve always had an keen interest in entrepreneurship and the arts </a:t>
            </a:r>
          </a:p>
          <a:p>
            <a:pPr marL="0" indent="0">
              <a:buNone/>
            </a:pPr>
            <a:r>
              <a:rPr lang="en-GB" sz="1300" dirty="0">
                <a:solidFill>
                  <a:srgbClr val="000000"/>
                </a:solidFill>
                <a:latin typeface="Abadi" panose="020F0502020204030204" pitchFamily="34" charset="0"/>
              </a:rPr>
              <a:t>And I have always dreamt about fulfilling my goals and earning massive  income out of them. I am passionate about new styles and trends. I see myself as an creative individual. I enjoy drawing sketches and also using the camera to do networking, broadcasting my designs to </a:t>
            </a:r>
            <a:r>
              <a:rPr lang="en-GB" sz="1300">
                <a:solidFill>
                  <a:srgbClr val="000000"/>
                </a:solidFill>
                <a:latin typeface="Abadi" panose="020F0502020204030204" pitchFamily="34" charset="0"/>
              </a:rPr>
              <a:t>the world </a:t>
            </a:r>
            <a:endParaRPr lang="en-GB" sz="1300" dirty="0">
              <a:solidFill>
                <a:srgbClr val="000000"/>
              </a:solidFill>
              <a:latin typeface="Abadi" panose="020F0502020204030204" pitchFamily="34" charset="0"/>
            </a:endParaRPr>
          </a:p>
          <a:p>
            <a:pPr marL="0" indent="0">
              <a:buNone/>
            </a:pPr>
            <a:r>
              <a:rPr lang="en-GB" sz="1300" dirty="0">
                <a:ln w="0"/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F0502020204030204" pitchFamily="34" charset="0"/>
              </a:rPr>
              <a:t>My goals</a:t>
            </a:r>
          </a:p>
          <a:p>
            <a:pPr>
              <a:buFont typeface="Wingdings" pitchFamily="2" charset="2"/>
              <a:buChar char="§"/>
            </a:pPr>
            <a:r>
              <a:rPr lang="en-GB" sz="1300" dirty="0">
                <a:ln w="0"/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F0502020204030204" pitchFamily="34" charset="0"/>
              </a:rPr>
              <a:t>Fashion Designer </a:t>
            </a:r>
          </a:p>
          <a:p>
            <a:pPr>
              <a:buFont typeface="Wingdings" pitchFamily="2" charset="2"/>
              <a:buChar char="§"/>
            </a:pPr>
            <a:r>
              <a:rPr lang="en-GB" sz="1300" dirty="0" err="1">
                <a:ln w="0"/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F0502020204030204" pitchFamily="34" charset="0"/>
              </a:rPr>
              <a:t>Ceo</a:t>
            </a:r>
            <a:r>
              <a:rPr lang="en-GB" sz="1300" dirty="0">
                <a:ln w="0"/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F0502020204030204" pitchFamily="34" charset="0"/>
              </a:rPr>
              <a:t> of a clothing brand </a:t>
            </a:r>
          </a:p>
          <a:p>
            <a:pPr>
              <a:buFont typeface="Wingdings" pitchFamily="2" charset="2"/>
              <a:buChar char="§"/>
            </a:pPr>
            <a:r>
              <a:rPr lang="en-GB" sz="1300" dirty="0">
                <a:ln w="0"/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F0502020204030204" pitchFamily="34" charset="0"/>
              </a:rPr>
              <a:t>Youtube</a:t>
            </a:r>
          </a:p>
          <a:p>
            <a:pPr>
              <a:buFont typeface="Wingdings" pitchFamily="2" charset="2"/>
              <a:buChar char="§"/>
            </a:pPr>
            <a:r>
              <a:rPr lang="en-GB" sz="1300" dirty="0">
                <a:ln w="0"/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F0502020204030204" pitchFamily="34" charset="0"/>
              </a:rPr>
              <a:t>Model</a:t>
            </a:r>
          </a:p>
          <a:p>
            <a:pPr marL="0" indent="0">
              <a:buNone/>
            </a:pPr>
            <a:r>
              <a:rPr lang="en-GB" sz="1300" dirty="0">
                <a:ln w="0"/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F0502020204030204" pitchFamily="34" charset="0"/>
              </a:rPr>
              <a:t>I believe all my goals are achievable if I work diligently towards them. My first step in making sure I was going to be successful was by going to university to absorb the knowledge I was going to learn. I know my studies will help me to gain a degree, giving me a desirable chance at many future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975427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A78C57E-1C39-7A42-A994-D4611B753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Questions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18545-1D81-0549-A765-E80937344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What was your first step in making sure your goal was attainable?</a:t>
            </a:r>
          </a:p>
          <a:p>
            <a:r>
              <a:rPr lang="en-GB" sz="1800">
                <a:solidFill>
                  <a:schemeClr val="tx2"/>
                </a:solidFill>
              </a:rPr>
              <a:t>Do you think you need to go university to be successful?</a:t>
            </a:r>
          </a:p>
          <a:p>
            <a:r>
              <a:rPr lang="en-GB" sz="1800">
                <a:solidFill>
                  <a:schemeClr val="tx2"/>
                </a:solidFill>
              </a:rPr>
              <a:t>Can you name any academic and employability skills?</a:t>
            </a:r>
            <a:endParaRPr lang="en-US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96745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8302E3-8D21-CA4F-9783-7789E0B0C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Define Academic And Employability Skill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31933-B047-FD4C-8EBA-ECBC1276E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What is the definition of employability skills: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Employability Skills are skills we apply at the workplace, Managers often access their employees by these skills. And then will make a decision on if you will be given a job Employment or not.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What is the definition of academic skills?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Academic skills are learning strategies, students apply within their studies. Educators will teach these skills through out the academic year to make sure students become expert at these skills.</a:t>
            </a:r>
          </a:p>
          <a:p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3646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2FB12AE-71D1-47FD-9AC3-EE2C07424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88ADF6-6A16-F040-87E4-45FC5BEDE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1792"/>
            <a:ext cx="4989890" cy="5413248"/>
          </a:xfrm>
        </p:spPr>
        <p:txBody>
          <a:bodyPr>
            <a:normAutofit/>
          </a:bodyPr>
          <a:lstStyle/>
          <a:p>
            <a:r>
              <a:rPr lang="en-GB" sz="3600"/>
              <a:t>Analysis on my intended career </a:t>
            </a:r>
            <a:endParaRPr lang="en-US" sz="36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4853C7E-3CBA-4464-865F-6044D94B1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338487" y="2994212"/>
            <a:ext cx="1345385" cy="668410"/>
          </a:xfrm>
          <a:custGeom>
            <a:avLst/>
            <a:gdLst>
              <a:gd name="connsiteX0" fmla="*/ 0 w 1345385"/>
              <a:gd name="connsiteY0" fmla="*/ 668410 h 668410"/>
              <a:gd name="connsiteX1" fmla="*/ 672692 w 1345385"/>
              <a:gd name="connsiteY1" fmla="*/ 0 h 668410"/>
              <a:gd name="connsiteX2" fmla="*/ 1345385 w 1345385"/>
              <a:gd name="connsiteY2" fmla="*/ 668410 h 668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45385" h="668410">
                <a:moveTo>
                  <a:pt x="0" y="668410"/>
                </a:moveTo>
                <a:lnTo>
                  <a:pt x="672692" y="0"/>
                </a:lnTo>
                <a:lnTo>
                  <a:pt x="1345385" y="668410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EFEC59-B929-4851-9DEF-9106F2797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3480" y="2760304"/>
            <a:ext cx="418137" cy="41813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132392-D5FF-4588-8FA1-5BAD77BF6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508836" y="4124955"/>
            <a:ext cx="635336" cy="63533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7EAC045-695C-4E73-9B7C-AFD6FB22D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36522" y="4621062"/>
            <a:ext cx="224347" cy="22434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404A7A3A-BEAE-4BC6-A163-5D0E5F8C4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10175676" y="5597890"/>
            <a:ext cx="2982940" cy="1481975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2ED3B7D-405D-4DFA-8608-B6DE74671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46240" y="5280494"/>
            <a:ext cx="841505" cy="841505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3CDBDB-30AC-5F4A-80E5-F0D97E618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643466"/>
            <a:ext cx="5452532" cy="5571065"/>
          </a:xfrm>
          <a:noFill/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SWOT: </a:t>
            </a:r>
          </a:p>
          <a:p>
            <a:pPr marL="0" indent="0">
              <a:buNone/>
            </a:pPr>
            <a:r>
              <a:rPr lang="en-GB" sz="2000" dirty="0"/>
              <a:t>Strengths: communication, problem-solving, self management </a:t>
            </a:r>
          </a:p>
          <a:p>
            <a:pPr marL="0" indent="0">
              <a:buNone/>
            </a:pPr>
            <a:r>
              <a:rPr lang="en-GB" sz="2000" dirty="0"/>
              <a:t>Weakness: Team work, organisations</a:t>
            </a:r>
          </a:p>
          <a:p>
            <a:pPr marL="0" indent="0">
              <a:buNone/>
            </a:pPr>
            <a:r>
              <a:rPr lang="en-GB" sz="2000" dirty="0"/>
              <a:t>Opportunities:</a:t>
            </a:r>
          </a:p>
          <a:p>
            <a:r>
              <a:rPr lang="en-GB" sz="2000" dirty="0"/>
              <a:t>This course will help me to gain the knowledge and experience I need for intended career </a:t>
            </a:r>
          </a:p>
          <a:p>
            <a:r>
              <a:rPr lang="en-GB" sz="2000" dirty="0"/>
              <a:t>I will gain the leadership skills, to also manage and recruit for my company</a:t>
            </a:r>
          </a:p>
          <a:p>
            <a:r>
              <a:rPr lang="en-GB" sz="2000" dirty="0"/>
              <a:t>Obtain a degree, so I can have a variety of different choice and benefits. When available to me in the future for my career.</a:t>
            </a:r>
          </a:p>
          <a:p>
            <a:pPr marL="0" indent="0">
              <a:buNone/>
            </a:pPr>
            <a:r>
              <a:rPr lang="en-GB" sz="2000" dirty="0"/>
              <a:t>Threats: </a:t>
            </a:r>
          </a:p>
          <a:p>
            <a:r>
              <a:rPr lang="en-GB" sz="2000" dirty="0"/>
              <a:t>Myself ( not achieving my best)</a:t>
            </a:r>
          </a:p>
          <a:p>
            <a:r>
              <a:rPr lang="en-GB" sz="2000" dirty="0"/>
              <a:t>Future market trends </a:t>
            </a:r>
          </a:p>
        </p:txBody>
      </p:sp>
    </p:spTree>
    <p:extLst>
      <p:ext uri="{BB962C8B-B14F-4D97-AF65-F5344CB8AC3E}">
        <p14:creationId xmlns:p14="http://schemas.microsoft.com/office/powerpoint/2010/main" val="3030250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89F02D-1D08-4F4A-85E2-5BD32F800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321734"/>
            <a:ext cx="6891187" cy="1135737"/>
          </a:xfrm>
        </p:spPr>
        <p:txBody>
          <a:bodyPr>
            <a:normAutofit/>
          </a:bodyPr>
          <a:lstStyle/>
          <a:p>
            <a:r>
              <a:rPr lang="en-GB" sz="3600"/>
              <a:t>How will I Achieve My Intended Career 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1D54C-B6D0-9642-B6DB-E6687B58F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6891187" cy="43939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/>
              <a:t>I will need to achieve my Intended career by making sure I adapt new skills through out life. As I want to be an entrepreneur, I will need to have skills such as</a:t>
            </a:r>
          </a:p>
          <a:p>
            <a:r>
              <a:rPr lang="en-GB" sz="1700" dirty="0"/>
              <a:t>Self management </a:t>
            </a:r>
          </a:p>
          <a:p>
            <a:r>
              <a:rPr lang="en-GB" sz="1700" dirty="0"/>
              <a:t>Time management </a:t>
            </a:r>
          </a:p>
          <a:p>
            <a:r>
              <a:rPr lang="en-GB" sz="1700" dirty="0"/>
              <a:t>Networking </a:t>
            </a:r>
          </a:p>
          <a:p>
            <a:r>
              <a:rPr lang="en-GB" sz="1700" dirty="0"/>
              <a:t>Strategic thinking </a:t>
            </a:r>
          </a:p>
          <a:p>
            <a:r>
              <a:rPr lang="en-GB" sz="1700" dirty="0"/>
              <a:t>Team work</a:t>
            </a:r>
          </a:p>
          <a:p>
            <a:pPr marL="0" indent="0">
              <a:buNone/>
            </a:pPr>
            <a:r>
              <a:rPr lang="en-GB" sz="1700" dirty="0"/>
              <a:t>I haven’t had many experiences of networking and self management. I will need to learn how to adapt these skills to be a successful entrepreneur. I will analyse my growth by making sure I keep a track record on how I plan and organise my time efficiently, whilst accomplishing my goals. will access myself monthly on how far I have come and what goals I have targeted for the specific month.</a:t>
            </a:r>
            <a:endParaRPr lang="en-US" sz="1700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D36CD55-8E05-B34C-B65F-D929F730DFC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69" r="33955" b="-1"/>
          <a:stretch/>
        </p:blipFill>
        <p:spPr>
          <a:xfrm>
            <a:off x="8129873" y="10"/>
            <a:ext cx="4062128" cy="685799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07EAA094-9CF6-4695-958A-33D9BCAA9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23132" y="713128"/>
            <a:ext cx="1068867" cy="2126625"/>
            <a:chOff x="10918968" y="713127"/>
            <a:chExt cx="1273032" cy="25328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E80C965-DB6D-4F81-9E9E-B027384D0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8759565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Intended Career </vt:lpstr>
      <vt:lpstr>Introduction </vt:lpstr>
      <vt:lpstr>Questions</vt:lpstr>
      <vt:lpstr>Define Academic And Employability Skill</vt:lpstr>
      <vt:lpstr>Analysis on my intended career </vt:lpstr>
      <vt:lpstr>How will I Achieve My Intended Career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Intended Career </dc:title>
  <dc:creator>Unknown User</dc:creator>
  <cp:lastModifiedBy>Unknown User</cp:lastModifiedBy>
  <cp:revision>1</cp:revision>
  <dcterms:created xsi:type="dcterms:W3CDTF">2020-12-04T13:54:49Z</dcterms:created>
  <dcterms:modified xsi:type="dcterms:W3CDTF">2020-12-04T17:40:28Z</dcterms:modified>
</cp:coreProperties>
</file>