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2"/>
  </p:notesMasterIdLst>
  <p:sldIdLst>
    <p:sldId id="260" r:id="rId3"/>
    <p:sldId id="267" r:id="rId4"/>
    <p:sldId id="266" r:id="rId5"/>
    <p:sldId id="315" r:id="rId6"/>
    <p:sldId id="273" r:id="rId7"/>
    <p:sldId id="288" r:id="rId8"/>
    <p:sldId id="256" r:id="rId9"/>
    <p:sldId id="722" r:id="rId10"/>
    <p:sldId id="721" r:id="rId11"/>
    <p:sldId id="698" r:id="rId12"/>
    <p:sldId id="463" r:id="rId13"/>
    <p:sldId id="661" r:id="rId14"/>
    <p:sldId id="653" r:id="rId15"/>
    <p:sldId id="322" r:id="rId16"/>
    <p:sldId id="663" r:id="rId17"/>
    <p:sldId id="685" r:id="rId18"/>
    <p:sldId id="688" r:id="rId19"/>
    <p:sldId id="469" r:id="rId20"/>
    <p:sldId id="32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F56F25-E24C-427F-AF38-6094984DC50B}" v="642" dt="2023-10-05T17:49:39.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0061" autoAdjust="0"/>
  </p:normalViewPr>
  <p:slideViewPr>
    <p:cSldViewPr snapToGrid="0">
      <p:cViewPr varScale="1">
        <p:scale>
          <a:sx n="98" d="100"/>
          <a:sy n="98" d="100"/>
        </p:scale>
        <p:origin x="9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D0F56F25-E24C-427F-AF38-6094984DC50B}"/>
    <pc:docChg chg="undo redo custSel addSld delSld modSld sldOrd">
      <pc:chgData name="Christopher Wilkin" userId="10363294-769d-46d1-9962-1839b2820248" providerId="ADAL" clId="{D0F56F25-E24C-427F-AF38-6094984DC50B}" dt="2023-10-05T17:55:04.317" v="4656" actId="478"/>
      <pc:docMkLst>
        <pc:docMk/>
      </pc:docMkLst>
      <pc:sldChg chg="addSp delSp modSp mod ord modAnim">
        <pc:chgData name="Christopher Wilkin" userId="10363294-769d-46d1-9962-1839b2820248" providerId="ADAL" clId="{D0F56F25-E24C-427F-AF38-6094984DC50B}" dt="2023-10-03T21:16:31.876" v="3655"/>
        <pc:sldMkLst>
          <pc:docMk/>
          <pc:sldMk cId="3340291098" sldId="256"/>
        </pc:sldMkLst>
        <pc:spChg chg="mod">
          <ac:chgData name="Christopher Wilkin" userId="10363294-769d-46d1-9962-1839b2820248" providerId="ADAL" clId="{D0F56F25-E24C-427F-AF38-6094984DC50B}" dt="2023-10-03T20:38:01.527" v="2616" actId="18245"/>
          <ac:spMkLst>
            <pc:docMk/>
            <pc:sldMk cId="3340291098" sldId="256"/>
            <ac:spMk id="8" creationId="{14EA386F-4545-D353-F974-1472C9AA9162}"/>
          </ac:spMkLst>
        </pc:spChg>
        <pc:spChg chg="mod">
          <ac:chgData name="Christopher Wilkin" userId="10363294-769d-46d1-9962-1839b2820248" providerId="ADAL" clId="{D0F56F25-E24C-427F-AF38-6094984DC50B}" dt="2023-10-03T20:38:01.527" v="2616" actId="18245"/>
          <ac:spMkLst>
            <pc:docMk/>
            <pc:sldMk cId="3340291098" sldId="256"/>
            <ac:spMk id="9" creationId="{94CF27F9-0779-D942-B2B8-E9A7373DC231}"/>
          </ac:spMkLst>
        </pc:spChg>
        <pc:spChg chg="mod">
          <ac:chgData name="Christopher Wilkin" userId="10363294-769d-46d1-9962-1839b2820248" providerId="ADAL" clId="{D0F56F25-E24C-427F-AF38-6094984DC50B}" dt="2023-10-03T20:38:01.527" v="2616" actId="18245"/>
          <ac:spMkLst>
            <pc:docMk/>
            <pc:sldMk cId="3340291098" sldId="256"/>
            <ac:spMk id="10" creationId="{3B3D920E-40AB-37C5-432B-5308DA2C16C8}"/>
          </ac:spMkLst>
        </pc:spChg>
        <pc:spChg chg="mod">
          <ac:chgData name="Christopher Wilkin" userId="10363294-769d-46d1-9962-1839b2820248" providerId="ADAL" clId="{D0F56F25-E24C-427F-AF38-6094984DC50B}" dt="2023-10-03T20:38:01.527" v="2616" actId="18245"/>
          <ac:spMkLst>
            <pc:docMk/>
            <pc:sldMk cId="3340291098" sldId="256"/>
            <ac:spMk id="11" creationId="{9DD06506-769E-B9B2-9434-42B4CBAF6D38}"/>
          </ac:spMkLst>
        </pc:spChg>
        <pc:spChg chg="mod">
          <ac:chgData name="Christopher Wilkin" userId="10363294-769d-46d1-9962-1839b2820248" providerId="ADAL" clId="{D0F56F25-E24C-427F-AF38-6094984DC50B}" dt="2023-10-03T20:38:01.527" v="2616" actId="18245"/>
          <ac:spMkLst>
            <pc:docMk/>
            <pc:sldMk cId="3340291098" sldId="256"/>
            <ac:spMk id="12" creationId="{7109FBEC-9F9C-46C8-63B2-5DF7A4D303BE}"/>
          </ac:spMkLst>
        </pc:spChg>
        <pc:spChg chg="mod">
          <ac:chgData name="Christopher Wilkin" userId="10363294-769d-46d1-9962-1839b2820248" providerId="ADAL" clId="{D0F56F25-E24C-427F-AF38-6094984DC50B}" dt="2023-10-03T20:38:01.527" v="2616" actId="18245"/>
          <ac:spMkLst>
            <pc:docMk/>
            <pc:sldMk cId="3340291098" sldId="256"/>
            <ac:spMk id="13" creationId="{89248A6F-E020-3D54-20F3-A31F3B3E398A}"/>
          </ac:spMkLst>
        </pc:spChg>
        <pc:spChg chg="mod">
          <ac:chgData name="Christopher Wilkin" userId="10363294-769d-46d1-9962-1839b2820248" providerId="ADAL" clId="{D0F56F25-E24C-427F-AF38-6094984DC50B}" dt="2023-10-03T20:38:01.527" v="2616" actId="18245"/>
          <ac:spMkLst>
            <pc:docMk/>
            <pc:sldMk cId="3340291098" sldId="256"/>
            <ac:spMk id="14" creationId="{5D2311A6-5F9F-3C7B-6840-32CB2D79E4C2}"/>
          </ac:spMkLst>
        </pc:spChg>
        <pc:spChg chg="mod">
          <ac:chgData name="Christopher Wilkin" userId="10363294-769d-46d1-9962-1839b2820248" providerId="ADAL" clId="{D0F56F25-E24C-427F-AF38-6094984DC50B}" dt="2023-10-03T20:38:01.527" v="2616" actId="18245"/>
          <ac:spMkLst>
            <pc:docMk/>
            <pc:sldMk cId="3340291098" sldId="256"/>
            <ac:spMk id="15" creationId="{C4D81004-D78F-368C-E01F-8C66A5D4683D}"/>
          </ac:spMkLst>
        </pc:spChg>
        <pc:spChg chg="mod">
          <ac:chgData name="Christopher Wilkin" userId="10363294-769d-46d1-9962-1839b2820248" providerId="ADAL" clId="{D0F56F25-E24C-427F-AF38-6094984DC50B}" dt="2023-10-03T20:38:01.527" v="2616" actId="18245"/>
          <ac:spMkLst>
            <pc:docMk/>
            <pc:sldMk cId="3340291098" sldId="256"/>
            <ac:spMk id="16" creationId="{6E724F13-4E74-4E8C-66D2-46DE9E486BAD}"/>
          </ac:spMkLst>
        </pc:spChg>
        <pc:spChg chg="mod">
          <ac:chgData name="Christopher Wilkin" userId="10363294-769d-46d1-9962-1839b2820248" providerId="ADAL" clId="{D0F56F25-E24C-427F-AF38-6094984DC50B}" dt="2023-10-03T20:38:01.527" v="2616" actId="18245"/>
          <ac:spMkLst>
            <pc:docMk/>
            <pc:sldMk cId="3340291098" sldId="256"/>
            <ac:spMk id="17" creationId="{E7D3C166-769E-FAB0-A6E2-772EA0BD5319}"/>
          </ac:spMkLst>
        </pc:spChg>
        <pc:spChg chg="mod">
          <ac:chgData name="Christopher Wilkin" userId="10363294-769d-46d1-9962-1839b2820248" providerId="ADAL" clId="{D0F56F25-E24C-427F-AF38-6094984DC50B}" dt="2023-10-03T20:38:01.527" v="2616" actId="18245"/>
          <ac:spMkLst>
            <pc:docMk/>
            <pc:sldMk cId="3340291098" sldId="256"/>
            <ac:spMk id="18" creationId="{00665E5B-886F-1D61-E8B5-949995B3E4F9}"/>
          </ac:spMkLst>
        </pc:spChg>
        <pc:spChg chg="mod">
          <ac:chgData name="Christopher Wilkin" userId="10363294-769d-46d1-9962-1839b2820248" providerId="ADAL" clId="{D0F56F25-E24C-427F-AF38-6094984DC50B}" dt="2023-10-03T20:37:51.740" v="2615" actId="18245"/>
          <ac:spMkLst>
            <pc:docMk/>
            <pc:sldMk cId="3340291098" sldId="256"/>
            <ac:spMk id="19" creationId="{09B42593-CD91-5D0A-A651-B8990F72FE1B}"/>
          </ac:spMkLst>
        </pc:spChg>
        <pc:spChg chg="add mod topLvl">
          <ac:chgData name="Christopher Wilkin" userId="10363294-769d-46d1-9962-1839b2820248" providerId="ADAL" clId="{D0F56F25-E24C-427F-AF38-6094984DC50B}" dt="2023-10-03T21:12:48.029" v="3616" actId="14861"/>
          <ac:spMkLst>
            <pc:docMk/>
            <pc:sldMk cId="3340291098" sldId="256"/>
            <ac:spMk id="21" creationId="{F8C2E40A-4165-9683-0785-673CDDB3ECB4}"/>
          </ac:spMkLst>
        </pc:spChg>
        <pc:spChg chg="add mod topLvl">
          <ac:chgData name="Christopher Wilkin" userId="10363294-769d-46d1-9962-1839b2820248" providerId="ADAL" clId="{D0F56F25-E24C-427F-AF38-6094984DC50B}" dt="2023-10-03T21:12:53.356" v="3617" actId="14861"/>
          <ac:spMkLst>
            <pc:docMk/>
            <pc:sldMk cId="3340291098" sldId="256"/>
            <ac:spMk id="22" creationId="{DE98225D-71CD-603F-5249-4851243B56B9}"/>
          </ac:spMkLst>
        </pc:spChg>
        <pc:spChg chg="add mod topLvl">
          <ac:chgData name="Christopher Wilkin" userId="10363294-769d-46d1-9962-1839b2820248" providerId="ADAL" clId="{D0F56F25-E24C-427F-AF38-6094984DC50B}" dt="2023-10-03T21:12:57.970" v="3618" actId="14861"/>
          <ac:spMkLst>
            <pc:docMk/>
            <pc:sldMk cId="3340291098" sldId="256"/>
            <ac:spMk id="23" creationId="{BDB7C16D-5E64-10FF-54C1-2CD0670249EA}"/>
          </ac:spMkLst>
        </pc:spChg>
        <pc:spChg chg="add mod topLvl">
          <ac:chgData name="Christopher Wilkin" userId="10363294-769d-46d1-9962-1839b2820248" providerId="ADAL" clId="{D0F56F25-E24C-427F-AF38-6094984DC50B}" dt="2023-10-03T21:13:03.075" v="3619" actId="14861"/>
          <ac:spMkLst>
            <pc:docMk/>
            <pc:sldMk cId="3340291098" sldId="256"/>
            <ac:spMk id="24" creationId="{2DF6AA9D-DDE2-E242-2F44-CCDA37D01AA1}"/>
          </ac:spMkLst>
        </pc:spChg>
        <pc:spChg chg="add mod topLvl">
          <ac:chgData name="Christopher Wilkin" userId="10363294-769d-46d1-9962-1839b2820248" providerId="ADAL" clId="{D0F56F25-E24C-427F-AF38-6094984DC50B}" dt="2023-10-03T21:13:09.862" v="3620" actId="14861"/>
          <ac:spMkLst>
            <pc:docMk/>
            <pc:sldMk cId="3340291098" sldId="256"/>
            <ac:spMk id="25" creationId="{998BFE95-AEE7-F920-B57E-398027A62A65}"/>
          </ac:spMkLst>
        </pc:spChg>
        <pc:spChg chg="add mod topLvl">
          <ac:chgData name="Christopher Wilkin" userId="10363294-769d-46d1-9962-1839b2820248" providerId="ADAL" clId="{D0F56F25-E24C-427F-AF38-6094984DC50B}" dt="2023-10-03T21:13:16.038" v="3621" actId="14861"/>
          <ac:spMkLst>
            <pc:docMk/>
            <pc:sldMk cId="3340291098" sldId="256"/>
            <ac:spMk id="26" creationId="{DA661A2E-8625-9231-244A-21157DEFA539}"/>
          </ac:spMkLst>
        </pc:spChg>
        <pc:spChg chg="add mod topLvl">
          <ac:chgData name="Christopher Wilkin" userId="10363294-769d-46d1-9962-1839b2820248" providerId="ADAL" clId="{D0F56F25-E24C-427F-AF38-6094984DC50B}" dt="2023-10-03T21:13:21.039" v="3622" actId="14861"/>
          <ac:spMkLst>
            <pc:docMk/>
            <pc:sldMk cId="3340291098" sldId="256"/>
            <ac:spMk id="27" creationId="{F7885C28-1314-24B4-E6F2-D1CBF55EF240}"/>
          </ac:spMkLst>
        </pc:spChg>
        <pc:spChg chg="add mod topLvl">
          <ac:chgData name="Christopher Wilkin" userId="10363294-769d-46d1-9962-1839b2820248" providerId="ADAL" clId="{D0F56F25-E24C-427F-AF38-6094984DC50B}" dt="2023-10-03T21:12:40.238" v="3615" actId="14861"/>
          <ac:spMkLst>
            <pc:docMk/>
            <pc:sldMk cId="3340291098" sldId="256"/>
            <ac:spMk id="28" creationId="{5892582D-ED03-8F3D-C4BF-1B5BEDC92281}"/>
          </ac:spMkLst>
        </pc:spChg>
        <pc:spChg chg="add mod">
          <ac:chgData name="Christopher Wilkin" userId="10363294-769d-46d1-9962-1839b2820248" providerId="ADAL" clId="{D0F56F25-E24C-427F-AF38-6094984DC50B}" dt="2023-10-03T21:15:24.212" v="3643" actId="1076"/>
          <ac:spMkLst>
            <pc:docMk/>
            <pc:sldMk cId="3340291098" sldId="256"/>
            <ac:spMk id="31" creationId="{6384F5F7-EF45-F3C3-1E25-FB7E6854AE8C}"/>
          </ac:spMkLst>
        </pc:spChg>
        <pc:spChg chg="add del mod">
          <ac:chgData name="Christopher Wilkin" userId="10363294-769d-46d1-9962-1839b2820248" providerId="ADAL" clId="{D0F56F25-E24C-427F-AF38-6094984DC50B}" dt="2023-10-03T21:11:04.338" v="3591" actId="1076"/>
          <ac:spMkLst>
            <pc:docMk/>
            <pc:sldMk cId="3340291098" sldId="256"/>
            <ac:spMk id="32" creationId="{9118956B-1BEB-5F47-9E55-46DB1D8BF65A}"/>
          </ac:spMkLst>
        </pc:spChg>
        <pc:spChg chg="mod">
          <ac:chgData name="Christopher Wilkin" userId="10363294-769d-46d1-9962-1839b2820248" providerId="ADAL" clId="{D0F56F25-E24C-427F-AF38-6094984DC50B}" dt="2023-10-03T21:15:43.216" v="3652" actId="113"/>
          <ac:spMkLst>
            <pc:docMk/>
            <pc:sldMk cId="3340291098" sldId="256"/>
            <ac:spMk id="34" creationId="{84AB5319-2987-2240-A184-DB523CEB7981}"/>
          </ac:spMkLst>
        </pc:spChg>
        <pc:spChg chg="add mod">
          <ac:chgData name="Christopher Wilkin" userId="10363294-769d-46d1-9962-1839b2820248" providerId="ADAL" clId="{D0F56F25-E24C-427F-AF38-6094984DC50B}" dt="2023-10-03T21:15:21.875" v="3642" actId="1076"/>
          <ac:spMkLst>
            <pc:docMk/>
            <pc:sldMk cId="3340291098" sldId="256"/>
            <ac:spMk id="37" creationId="{7126D751-3E11-8E9D-F6D4-B1FCB6941E66}"/>
          </ac:spMkLst>
        </pc:spChg>
        <pc:grpChg chg="mod">
          <ac:chgData name="Christopher Wilkin" userId="10363294-769d-46d1-9962-1839b2820248" providerId="ADAL" clId="{D0F56F25-E24C-427F-AF38-6094984DC50B}" dt="2023-10-03T20:38:01.527" v="2616" actId="18245"/>
          <ac:grpSpMkLst>
            <pc:docMk/>
            <pc:sldMk cId="3340291098" sldId="256"/>
            <ac:grpSpMk id="7" creationId="{73F9BE28-6E75-5072-159A-CF47E2853351}"/>
          </ac:grpSpMkLst>
        </pc:grpChg>
        <pc:grpChg chg="add del mod">
          <ac:chgData name="Christopher Wilkin" userId="10363294-769d-46d1-9962-1839b2820248" providerId="ADAL" clId="{D0F56F25-E24C-427F-AF38-6094984DC50B}" dt="2023-10-03T20:59:40.436" v="3068" actId="165"/>
          <ac:grpSpMkLst>
            <pc:docMk/>
            <pc:sldMk cId="3340291098" sldId="256"/>
            <ac:grpSpMk id="29" creationId="{1A256C7D-BD89-64C7-E79E-7C8C813AFAF5}"/>
          </ac:grpSpMkLst>
        </pc:grpChg>
        <pc:grpChg chg="add mod">
          <ac:chgData name="Christopher Wilkin" userId="10363294-769d-46d1-9962-1839b2820248" providerId="ADAL" clId="{D0F56F25-E24C-427F-AF38-6094984DC50B}" dt="2023-10-03T21:12:25.192" v="3613" actId="1076"/>
          <ac:grpSpMkLst>
            <pc:docMk/>
            <pc:sldMk cId="3340291098" sldId="256"/>
            <ac:grpSpMk id="30" creationId="{991572D3-1F86-A215-8D2F-3F27B0DCC8BB}"/>
          </ac:grpSpMkLst>
        </pc:grpChg>
        <pc:grpChg chg="add mod">
          <ac:chgData name="Christopher Wilkin" userId="10363294-769d-46d1-9962-1839b2820248" providerId="ADAL" clId="{D0F56F25-E24C-427F-AF38-6094984DC50B}" dt="2023-10-03T21:11:19.916" v="3595" actId="1076"/>
          <ac:grpSpMkLst>
            <pc:docMk/>
            <pc:sldMk cId="3340291098" sldId="256"/>
            <ac:grpSpMk id="33" creationId="{3CB699BF-5B35-2868-5A41-AF68DEB86BF5}"/>
          </ac:grpSpMkLst>
        </pc:grpChg>
        <pc:graphicFrameChg chg="add del mod topLvl modGraphic">
          <ac:chgData name="Christopher Wilkin" userId="10363294-769d-46d1-9962-1839b2820248" providerId="ADAL" clId="{D0F56F25-E24C-427F-AF38-6094984DC50B}" dt="2023-10-03T21:14:06.964" v="3627" actId="14861"/>
          <ac:graphicFrameMkLst>
            <pc:docMk/>
            <pc:sldMk cId="3340291098" sldId="256"/>
            <ac:graphicFrameMk id="6" creationId="{05A9CEC0-454A-92E9-D09E-1137900C722B}"/>
          </ac:graphicFrameMkLst>
        </pc:graphicFrameChg>
        <pc:graphicFrameChg chg="add del">
          <ac:chgData name="Christopher Wilkin" userId="10363294-769d-46d1-9962-1839b2820248" providerId="ADAL" clId="{D0F56F25-E24C-427F-AF38-6094984DC50B}" dt="2023-10-03T20:42:24.468" v="2622" actId="478"/>
          <ac:graphicFrameMkLst>
            <pc:docMk/>
            <pc:sldMk cId="3340291098" sldId="256"/>
            <ac:graphicFrameMk id="20" creationId="{12F64745-309F-3D5C-10F0-ABA0AF2139FC}"/>
          </ac:graphicFrameMkLst>
        </pc:graphicFrameChg>
        <pc:picChg chg="mod">
          <ac:chgData name="Christopher Wilkin" userId="10363294-769d-46d1-9962-1839b2820248" providerId="ADAL" clId="{D0F56F25-E24C-427F-AF38-6094984DC50B}" dt="2023-10-03T21:11:19.916" v="3595" actId="1076"/>
          <ac:picMkLst>
            <pc:docMk/>
            <pc:sldMk cId="3340291098" sldId="256"/>
            <ac:picMk id="35" creationId="{6E23D98E-345E-0A7F-1D19-5CA4F81518ED}"/>
          </ac:picMkLst>
        </pc:picChg>
      </pc:sldChg>
      <pc:sldChg chg="delSp mod">
        <pc:chgData name="Christopher Wilkin" userId="10363294-769d-46d1-9962-1839b2820248" providerId="ADAL" clId="{D0F56F25-E24C-427F-AF38-6094984DC50B}" dt="2023-10-05T17:55:04.317" v="4656" actId="478"/>
        <pc:sldMkLst>
          <pc:docMk/>
          <pc:sldMk cId="522070710" sldId="260"/>
        </pc:sldMkLst>
        <pc:spChg chg="del">
          <ac:chgData name="Christopher Wilkin" userId="10363294-769d-46d1-9962-1839b2820248" providerId="ADAL" clId="{D0F56F25-E24C-427F-AF38-6094984DC50B}" dt="2023-10-05T17:55:04.317" v="4656" actId="478"/>
          <ac:spMkLst>
            <pc:docMk/>
            <pc:sldMk cId="522070710" sldId="260"/>
            <ac:spMk id="6" creationId="{2DDBD4A8-0007-5EFA-628C-3A9FCA50BB6B}"/>
          </ac:spMkLst>
        </pc:spChg>
      </pc:sldChg>
      <pc:sldChg chg="addSp delSp modSp mod modNotesTx">
        <pc:chgData name="Christopher Wilkin" userId="10363294-769d-46d1-9962-1839b2820248" providerId="ADAL" clId="{D0F56F25-E24C-427F-AF38-6094984DC50B}" dt="2023-10-03T20:35:17.070" v="2613" actId="29295"/>
        <pc:sldMkLst>
          <pc:docMk/>
          <pc:sldMk cId="2941564429" sldId="273"/>
        </pc:sldMkLst>
        <pc:spChg chg="mod">
          <ac:chgData name="Christopher Wilkin" userId="10363294-769d-46d1-9962-1839b2820248" providerId="ADAL" clId="{D0F56F25-E24C-427F-AF38-6094984DC50B}" dt="2023-10-03T20:34:46.560" v="2608" actId="313"/>
          <ac:spMkLst>
            <pc:docMk/>
            <pc:sldMk cId="2941564429" sldId="273"/>
            <ac:spMk id="3" creationId="{129DA15B-EDB7-4EA8-93F9-99BFC0601F7E}"/>
          </ac:spMkLst>
        </pc:spChg>
        <pc:picChg chg="mod">
          <ac:chgData name="Christopher Wilkin" userId="10363294-769d-46d1-9962-1839b2820248" providerId="ADAL" clId="{D0F56F25-E24C-427F-AF38-6094984DC50B}" dt="2023-10-03T20:35:17.070" v="2613" actId="29295"/>
          <ac:picMkLst>
            <pc:docMk/>
            <pc:sldMk cId="2941564429" sldId="273"/>
            <ac:picMk id="5" creationId="{B0D3E40F-04EF-3B29-8ED3-AC7744742991}"/>
          </ac:picMkLst>
        </pc:picChg>
        <pc:picChg chg="add del mod">
          <ac:chgData name="Christopher Wilkin" userId="10363294-769d-46d1-9962-1839b2820248" providerId="ADAL" clId="{D0F56F25-E24C-427F-AF38-6094984DC50B}" dt="2023-10-03T20:35:07.246" v="2611" actId="478"/>
          <ac:picMkLst>
            <pc:docMk/>
            <pc:sldMk cId="2941564429" sldId="273"/>
            <ac:picMk id="7" creationId="{B13BC4AD-C555-DF09-9626-55CB73A5FC0F}"/>
          </ac:picMkLst>
        </pc:picChg>
        <pc:picChg chg="add del mod">
          <ac:chgData name="Christopher Wilkin" userId="10363294-769d-46d1-9962-1839b2820248" providerId="ADAL" clId="{D0F56F25-E24C-427F-AF38-6094984DC50B}" dt="2023-10-03T20:35:10.237" v="2612" actId="478"/>
          <ac:picMkLst>
            <pc:docMk/>
            <pc:sldMk cId="2941564429" sldId="273"/>
            <ac:picMk id="6146" creationId="{A586A3C5-3756-BE06-18D8-F0D76E6B13F1}"/>
          </ac:picMkLst>
        </pc:picChg>
      </pc:sldChg>
      <pc:sldChg chg="add">
        <pc:chgData name="Christopher Wilkin" userId="10363294-769d-46d1-9962-1839b2820248" providerId="ADAL" clId="{D0F56F25-E24C-427F-AF38-6094984DC50B}" dt="2023-10-03T21:51:58.299" v="4526"/>
        <pc:sldMkLst>
          <pc:docMk/>
          <pc:sldMk cId="1131935523" sldId="288"/>
        </pc:sldMkLst>
      </pc:sldChg>
      <pc:sldChg chg="add">
        <pc:chgData name="Christopher Wilkin" userId="10363294-769d-46d1-9962-1839b2820248" providerId="ADAL" clId="{D0F56F25-E24C-427F-AF38-6094984DC50B}" dt="2023-10-03T20:23:27.706" v="2531"/>
        <pc:sldMkLst>
          <pc:docMk/>
          <pc:sldMk cId="3853314016" sldId="322"/>
        </pc:sldMkLst>
      </pc:sldChg>
      <pc:sldChg chg="addSp delSp add del setBg delDesignElem">
        <pc:chgData name="Christopher Wilkin" userId="10363294-769d-46d1-9962-1839b2820248" providerId="ADAL" clId="{D0F56F25-E24C-427F-AF38-6094984DC50B}" dt="2023-10-03T20:26:34.598" v="2548"/>
        <pc:sldMkLst>
          <pc:docMk/>
          <pc:sldMk cId="1555249484" sldId="324"/>
        </pc:sldMkLst>
        <pc:spChg chg="add del">
          <ac:chgData name="Christopher Wilkin" userId="10363294-769d-46d1-9962-1839b2820248" providerId="ADAL" clId="{D0F56F25-E24C-427F-AF38-6094984DC50B}" dt="2023-10-03T20:26:34.569" v="2547"/>
          <ac:spMkLst>
            <pc:docMk/>
            <pc:sldMk cId="1555249484" sldId="324"/>
            <ac:spMk id="14349" creationId="{AC8EEB0F-BA72-49AC-956F-331B60FDE79E}"/>
          </ac:spMkLst>
        </pc:spChg>
        <pc:spChg chg="add del">
          <ac:chgData name="Christopher Wilkin" userId="10363294-769d-46d1-9962-1839b2820248" providerId="ADAL" clId="{D0F56F25-E24C-427F-AF38-6094984DC50B}" dt="2023-10-03T20:26:34.569" v="2547"/>
          <ac:spMkLst>
            <pc:docMk/>
            <pc:sldMk cId="1555249484" sldId="324"/>
            <ac:spMk id="14351" creationId="{8CC700D5-9809-43F4-89D5-7DBBCB0DCC10}"/>
          </ac:spMkLst>
        </pc:spChg>
        <pc:spChg chg="add del">
          <ac:chgData name="Christopher Wilkin" userId="10363294-769d-46d1-9962-1839b2820248" providerId="ADAL" clId="{D0F56F25-E24C-427F-AF38-6094984DC50B}" dt="2023-10-03T20:26:34.569" v="2547"/>
          <ac:spMkLst>
            <pc:docMk/>
            <pc:sldMk cId="1555249484" sldId="324"/>
            <ac:spMk id="14353" creationId="{C7163242-6303-46DC-BAC1-2A204F061321}"/>
          </ac:spMkLst>
        </pc:spChg>
        <pc:spChg chg="add del">
          <ac:chgData name="Christopher Wilkin" userId="10363294-769d-46d1-9962-1839b2820248" providerId="ADAL" clId="{D0F56F25-E24C-427F-AF38-6094984DC50B}" dt="2023-10-03T20:26:34.569" v="2547"/>
          <ac:spMkLst>
            <pc:docMk/>
            <pc:sldMk cId="1555249484" sldId="324"/>
            <ac:spMk id="14355" creationId="{9A5160F0-6244-48E8-9E71-1F51EA90C9E2}"/>
          </ac:spMkLst>
        </pc:spChg>
        <pc:spChg chg="add del">
          <ac:chgData name="Christopher Wilkin" userId="10363294-769d-46d1-9962-1839b2820248" providerId="ADAL" clId="{D0F56F25-E24C-427F-AF38-6094984DC50B}" dt="2023-10-03T20:26:34.569" v="2547"/>
          <ac:spMkLst>
            <pc:docMk/>
            <pc:sldMk cId="1555249484" sldId="324"/>
            <ac:spMk id="14357" creationId="{9BDFF5CA-602C-465F-8BC3-59C9963028BE}"/>
          </ac:spMkLst>
        </pc:spChg>
        <pc:spChg chg="add del">
          <ac:chgData name="Christopher Wilkin" userId="10363294-769d-46d1-9962-1839b2820248" providerId="ADAL" clId="{D0F56F25-E24C-427F-AF38-6094984DC50B}" dt="2023-10-03T20:26:34.569" v="2547"/>
          <ac:spMkLst>
            <pc:docMk/>
            <pc:sldMk cId="1555249484" sldId="324"/>
            <ac:spMk id="14359" creationId="{D289228A-771B-48F6-B5DF-7A63EA32421C}"/>
          </ac:spMkLst>
        </pc:spChg>
        <pc:spChg chg="add del">
          <ac:chgData name="Christopher Wilkin" userId="10363294-769d-46d1-9962-1839b2820248" providerId="ADAL" clId="{D0F56F25-E24C-427F-AF38-6094984DC50B}" dt="2023-10-03T20:26:34.569" v="2547"/>
          <ac:spMkLst>
            <pc:docMk/>
            <pc:sldMk cId="1555249484" sldId="324"/>
            <ac:spMk id="14361" creationId="{31D5EF21-94C4-481A-BD01-3D29FB305BD9}"/>
          </ac:spMkLst>
        </pc:spChg>
        <pc:spChg chg="add del">
          <ac:chgData name="Christopher Wilkin" userId="10363294-769d-46d1-9962-1839b2820248" providerId="ADAL" clId="{D0F56F25-E24C-427F-AF38-6094984DC50B}" dt="2023-10-03T20:26:34.569" v="2547"/>
          <ac:spMkLst>
            <pc:docMk/>
            <pc:sldMk cId="1555249484" sldId="324"/>
            <ac:spMk id="14363" creationId="{805C4C40-D70E-4C4F-B228-98A0A6132603}"/>
          </ac:spMkLst>
        </pc:spChg>
      </pc:sldChg>
      <pc:sldChg chg="addSp modSp mod ord">
        <pc:chgData name="Christopher Wilkin" userId="10363294-769d-46d1-9962-1839b2820248" providerId="ADAL" clId="{D0F56F25-E24C-427F-AF38-6094984DC50B}" dt="2023-10-03T20:04:54.334" v="2098" actId="27636"/>
        <pc:sldMkLst>
          <pc:docMk/>
          <pc:sldMk cId="165513599" sldId="463"/>
        </pc:sldMkLst>
        <pc:spChg chg="mod">
          <ac:chgData name="Christopher Wilkin" userId="10363294-769d-46d1-9962-1839b2820248" providerId="ADAL" clId="{D0F56F25-E24C-427F-AF38-6094984DC50B}" dt="2023-10-03T20:04:54.334" v="2098" actId="27636"/>
          <ac:spMkLst>
            <pc:docMk/>
            <pc:sldMk cId="165513599" sldId="463"/>
            <ac:spMk id="2" creationId="{FD6B2085-7E38-6B22-4DF2-012BA009C780}"/>
          </ac:spMkLst>
        </pc:spChg>
        <pc:spChg chg="mod">
          <ac:chgData name="Christopher Wilkin" userId="10363294-769d-46d1-9962-1839b2820248" providerId="ADAL" clId="{D0F56F25-E24C-427F-AF38-6094984DC50B}" dt="2023-10-03T20:04:49.765" v="2096" actId="14100"/>
          <ac:spMkLst>
            <pc:docMk/>
            <pc:sldMk cId="165513599" sldId="463"/>
            <ac:spMk id="3" creationId="{29E030F5-8B5C-4BC1-0C63-F15483E3ED1A}"/>
          </ac:spMkLst>
        </pc:spChg>
        <pc:spChg chg="mod">
          <ac:chgData name="Christopher Wilkin" userId="10363294-769d-46d1-9962-1839b2820248" providerId="ADAL" clId="{D0F56F25-E24C-427F-AF38-6094984DC50B}" dt="2023-10-03T19:22:28.398" v="1534" actId="20577"/>
          <ac:spMkLst>
            <pc:docMk/>
            <pc:sldMk cId="165513599" sldId="463"/>
            <ac:spMk id="5" creationId="{E6962983-1589-16B8-3A97-E66A09121787}"/>
          </ac:spMkLst>
        </pc:spChg>
        <pc:spChg chg="add mod">
          <ac:chgData name="Christopher Wilkin" userId="10363294-769d-46d1-9962-1839b2820248" providerId="ADAL" clId="{D0F56F25-E24C-427F-AF38-6094984DC50B}" dt="2023-10-03T18:40:54.274" v="284" actId="14100"/>
          <ac:spMkLst>
            <pc:docMk/>
            <pc:sldMk cId="165513599" sldId="463"/>
            <ac:spMk id="8" creationId="{9C08EF80-63F8-B991-E59B-6F78306C7F2F}"/>
          </ac:spMkLst>
        </pc:spChg>
        <pc:grpChg chg="mod">
          <ac:chgData name="Christopher Wilkin" userId="10363294-769d-46d1-9962-1839b2820248" providerId="ADAL" clId="{D0F56F25-E24C-427F-AF38-6094984DC50B}" dt="2023-10-03T18:43:37.219" v="433" actId="1076"/>
          <ac:grpSpMkLst>
            <pc:docMk/>
            <pc:sldMk cId="165513599" sldId="463"/>
            <ac:grpSpMk id="4" creationId="{82419A5C-38DF-90C5-A1C4-FF838DB142FA}"/>
          </ac:grpSpMkLst>
        </pc:grpChg>
        <pc:picChg chg="mod">
          <ac:chgData name="Christopher Wilkin" userId="10363294-769d-46d1-9962-1839b2820248" providerId="ADAL" clId="{D0F56F25-E24C-427F-AF38-6094984DC50B}" dt="2023-10-03T18:43:37.219" v="433" actId="1076"/>
          <ac:picMkLst>
            <pc:docMk/>
            <pc:sldMk cId="165513599" sldId="463"/>
            <ac:picMk id="6" creationId="{47A72687-8633-F070-1EF0-D82CF1C37A22}"/>
          </ac:picMkLst>
        </pc:picChg>
        <pc:picChg chg="mod">
          <ac:chgData name="Christopher Wilkin" userId="10363294-769d-46d1-9962-1839b2820248" providerId="ADAL" clId="{D0F56F25-E24C-427F-AF38-6094984DC50B}" dt="2023-10-03T18:40:57.116" v="285" actId="1076"/>
          <ac:picMkLst>
            <pc:docMk/>
            <pc:sldMk cId="165513599" sldId="463"/>
            <ac:picMk id="11" creationId="{0DBA0DC2-8C00-D9B7-7C81-1998EE438A45}"/>
          </ac:picMkLst>
        </pc:picChg>
        <pc:picChg chg="mod">
          <ac:chgData name="Christopher Wilkin" userId="10363294-769d-46d1-9962-1839b2820248" providerId="ADAL" clId="{D0F56F25-E24C-427F-AF38-6094984DC50B}" dt="2023-10-03T18:39:57.178" v="209" actId="1076"/>
          <ac:picMkLst>
            <pc:docMk/>
            <pc:sldMk cId="165513599" sldId="463"/>
            <ac:picMk id="12" creationId="{7DA2C167-6EE8-1DE4-D91A-51FDE1D0DA20}"/>
          </ac:picMkLst>
        </pc:picChg>
      </pc:sldChg>
      <pc:sldChg chg="delSp modSp add mod">
        <pc:chgData name="Christopher Wilkin" userId="10363294-769d-46d1-9962-1839b2820248" providerId="ADAL" clId="{D0F56F25-E24C-427F-AF38-6094984DC50B}" dt="2023-10-05T17:49:39.757" v="4655" actId="1076"/>
        <pc:sldMkLst>
          <pc:docMk/>
          <pc:sldMk cId="2609793423" sldId="469"/>
        </pc:sldMkLst>
        <pc:spChg chg="mod">
          <ac:chgData name="Christopher Wilkin" userId="10363294-769d-46d1-9962-1839b2820248" providerId="ADAL" clId="{D0F56F25-E24C-427F-AF38-6094984DC50B}" dt="2023-10-05T17:49:30.401" v="4654" actId="207"/>
          <ac:spMkLst>
            <pc:docMk/>
            <pc:sldMk cId="2609793423" sldId="469"/>
            <ac:spMk id="3" creationId="{0C162D24-680E-2CF1-58C8-50D9BB4965F0}"/>
          </ac:spMkLst>
        </pc:spChg>
        <pc:spChg chg="del">
          <ac:chgData name="Christopher Wilkin" userId="10363294-769d-46d1-9962-1839b2820248" providerId="ADAL" clId="{D0F56F25-E24C-427F-AF38-6094984DC50B}" dt="2023-10-03T20:26:42.977" v="2549" actId="478"/>
          <ac:spMkLst>
            <pc:docMk/>
            <pc:sldMk cId="2609793423" sldId="469"/>
            <ac:spMk id="4" creationId="{3806D1ED-C3B8-0920-D6F8-85D1051BEB4B}"/>
          </ac:spMkLst>
        </pc:spChg>
        <pc:picChg chg="del">
          <ac:chgData name="Christopher Wilkin" userId="10363294-769d-46d1-9962-1839b2820248" providerId="ADAL" clId="{D0F56F25-E24C-427F-AF38-6094984DC50B}" dt="2023-10-03T20:26:46.566" v="2550" actId="478"/>
          <ac:picMkLst>
            <pc:docMk/>
            <pc:sldMk cId="2609793423" sldId="469"/>
            <ac:picMk id="11266" creationId="{06D20E9E-D64C-8962-BCB2-0ECD9D918019}"/>
          </ac:picMkLst>
        </pc:picChg>
        <pc:picChg chg="mod">
          <ac:chgData name="Christopher Wilkin" userId="10363294-769d-46d1-9962-1839b2820248" providerId="ADAL" clId="{D0F56F25-E24C-427F-AF38-6094984DC50B}" dt="2023-10-05T17:49:39.757" v="4655" actId="1076"/>
          <ac:picMkLst>
            <pc:docMk/>
            <pc:sldMk cId="2609793423" sldId="469"/>
            <ac:picMk id="15364" creationId="{8526A4A9-2CED-EEDA-D279-5FB52A4D4F13}"/>
          </ac:picMkLst>
        </pc:picChg>
      </pc:sldChg>
      <pc:sldChg chg="del">
        <pc:chgData name="Christopher Wilkin" userId="10363294-769d-46d1-9962-1839b2820248" providerId="ADAL" clId="{D0F56F25-E24C-427F-AF38-6094984DC50B}" dt="2023-10-03T18:43:59.059" v="434" actId="47"/>
        <pc:sldMkLst>
          <pc:docMk/>
          <pc:sldMk cId="0" sldId="641"/>
        </pc:sldMkLst>
      </pc:sldChg>
      <pc:sldChg chg="add del ord">
        <pc:chgData name="Christopher Wilkin" userId="10363294-769d-46d1-9962-1839b2820248" providerId="ADAL" clId="{D0F56F25-E24C-427F-AF38-6094984DC50B}" dt="2023-10-03T18:45:32.460" v="438" actId="47"/>
        <pc:sldMkLst>
          <pc:docMk/>
          <pc:sldMk cId="3561496929" sldId="643"/>
        </pc:sldMkLst>
      </pc:sldChg>
      <pc:sldChg chg="modSp add del mod">
        <pc:chgData name="Christopher Wilkin" userId="10363294-769d-46d1-9962-1839b2820248" providerId="ADAL" clId="{D0F56F25-E24C-427F-AF38-6094984DC50B}" dt="2023-10-03T19:52:46.001" v="1833" actId="47"/>
        <pc:sldMkLst>
          <pc:docMk/>
          <pc:sldMk cId="830016617" sldId="650"/>
        </pc:sldMkLst>
        <pc:spChg chg="mod">
          <ac:chgData name="Christopher Wilkin" userId="10363294-769d-46d1-9962-1839b2820248" providerId="ADAL" clId="{D0F56F25-E24C-427F-AF38-6094984DC50B}" dt="2023-10-03T18:46:27.905" v="443" actId="1076"/>
          <ac:spMkLst>
            <pc:docMk/>
            <pc:sldMk cId="830016617" sldId="650"/>
            <ac:spMk id="2" creationId="{00000000-0000-0000-0000-000000000000}"/>
          </ac:spMkLst>
        </pc:spChg>
        <pc:spChg chg="mod">
          <ac:chgData name="Christopher Wilkin" userId="10363294-769d-46d1-9962-1839b2820248" providerId="ADAL" clId="{D0F56F25-E24C-427F-AF38-6094984DC50B}" dt="2023-10-03T18:46:30.520" v="444" actId="1076"/>
          <ac:spMkLst>
            <pc:docMk/>
            <pc:sldMk cId="830016617" sldId="650"/>
            <ac:spMk id="3" creationId="{00000000-0000-0000-0000-000000000000}"/>
          </ac:spMkLst>
        </pc:spChg>
      </pc:sldChg>
      <pc:sldChg chg="addSp delSp modSp add mod setBg modAnim">
        <pc:chgData name="Christopher Wilkin" userId="10363294-769d-46d1-9962-1839b2820248" providerId="ADAL" clId="{D0F56F25-E24C-427F-AF38-6094984DC50B}" dt="2023-10-03T20:25:28.272" v="2540" actId="20577"/>
        <pc:sldMkLst>
          <pc:docMk/>
          <pc:sldMk cId="2058224528" sldId="653"/>
        </pc:sldMkLst>
        <pc:spChg chg="mod ord">
          <ac:chgData name="Christopher Wilkin" userId="10363294-769d-46d1-9962-1839b2820248" providerId="ADAL" clId="{D0F56F25-E24C-427F-AF38-6094984DC50B}" dt="2023-10-03T20:20:09.485" v="2272" actId="1076"/>
          <ac:spMkLst>
            <pc:docMk/>
            <pc:sldMk cId="2058224528" sldId="653"/>
            <ac:spMk id="2" creationId="{00000000-0000-0000-0000-000000000000}"/>
          </ac:spMkLst>
        </pc:spChg>
        <pc:spChg chg="mod">
          <ac:chgData name="Christopher Wilkin" userId="10363294-769d-46d1-9962-1839b2820248" providerId="ADAL" clId="{D0F56F25-E24C-427F-AF38-6094984DC50B}" dt="2023-10-03T20:18:40.318" v="2264"/>
          <ac:spMkLst>
            <pc:docMk/>
            <pc:sldMk cId="2058224528" sldId="653"/>
            <ac:spMk id="5" creationId="{3156CCB4-1DF3-DB25-28D0-EA55ECAD38E6}"/>
          </ac:spMkLst>
        </pc:spChg>
        <pc:spChg chg="mod">
          <ac:chgData name="Christopher Wilkin" userId="10363294-769d-46d1-9962-1839b2820248" providerId="ADAL" clId="{D0F56F25-E24C-427F-AF38-6094984DC50B}" dt="2023-10-03T20:25:28.272" v="2540" actId="20577"/>
          <ac:spMkLst>
            <pc:docMk/>
            <pc:sldMk cId="2058224528" sldId="653"/>
            <ac:spMk id="8" creationId="{1B322318-52E8-A6B1-08EF-6877147CE652}"/>
          </ac:spMkLst>
        </pc:spChg>
        <pc:spChg chg="add del">
          <ac:chgData name="Christopher Wilkin" userId="10363294-769d-46d1-9962-1839b2820248" providerId="ADAL" clId="{D0F56F25-E24C-427F-AF38-6094984DC50B}" dt="2023-10-03T20:12:12.977" v="2137" actId="26606"/>
          <ac:spMkLst>
            <pc:docMk/>
            <pc:sldMk cId="2058224528" sldId="653"/>
            <ac:spMk id="8201" creationId="{27BDFED6-6E33-4606-AFE2-886ADB1C018E}"/>
          </ac:spMkLst>
        </pc:spChg>
        <pc:spChg chg="add del">
          <ac:chgData name="Christopher Wilkin" userId="10363294-769d-46d1-9962-1839b2820248" providerId="ADAL" clId="{D0F56F25-E24C-427F-AF38-6094984DC50B}" dt="2023-10-03T20:12:12.977" v="2137" actId="26606"/>
          <ac:spMkLst>
            <pc:docMk/>
            <pc:sldMk cId="2058224528" sldId="653"/>
            <ac:spMk id="8203" creationId="{890DEF05-784E-4B61-89E4-04C4ECF4E5A0}"/>
          </ac:spMkLst>
        </pc:spChg>
        <pc:spChg chg="add del">
          <ac:chgData name="Christopher Wilkin" userId="10363294-769d-46d1-9962-1839b2820248" providerId="ADAL" clId="{D0F56F25-E24C-427F-AF38-6094984DC50B}" dt="2023-10-03T20:12:18.399" v="2139" actId="26606"/>
          <ac:spMkLst>
            <pc:docMk/>
            <pc:sldMk cId="2058224528" sldId="653"/>
            <ac:spMk id="8207" creationId="{0A597D97-203B-498B-95D3-E90DC961039F}"/>
          </ac:spMkLst>
        </pc:spChg>
        <pc:spChg chg="add del">
          <ac:chgData name="Christopher Wilkin" userId="10363294-769d-46d1-9962-1839b2820248" providerId="ADAL" clId="{D0F56F25-E24C-427F-AF38-6094984DC50B}" dt="2023-10-03T20:12:18.399" v="2139" actId="26606"/>
          <ac:spMkLst>
            <pc:docMk/>
            <pc:sldMk cId="2058224528" sldId="653"/>
            <ac:spMk id="8208" creationId="{6A6EF10E-DF41-4BD3-8EB4-6F646531DC26}"/>
          </ac:spMkLst>
        </pc:spChg>
        <pc:spChg chg="add del">
          <ac:chgData name="Christopher Wilkin" userId="10363294-769d-46d1-9962-1839b2820248" providerId="ADAL" clId="{D0F56F25-E24C-427F-AF38-6094984DC50B}" dt="2023-10-03T20:12:22.259" v="2141" actId="26606"/>
          <ac:spMkLst>
            <pc:docMk/>
            <pc:sldMk cId="2058224528" sldId="653"/>
            <ac:spMk id="8210" creationId="{FA69AAE0-49D5-4C8B-8BA2-55898C00E05E}"/>
          </ac:spMkLst>
        </pc:spChg>
        <pc:spChg chg="add del">
          <ac:chgData name="Christopher Wilkin" userId="10363294-769d-46d1-9962-1839b2820248" providerId="ADAL" clId="{D0F56F25-E24C-427F-AF38-6094984DC50B}" dt="2023-10-03T20:19:10.941" v="2267" actId="26606"/>
          <ac:spMkLst>
            <pc:docMk/>
            <pc:sldMk cId="2058224528" sldId="653"/>
            <ac:spMk id="8212" creationId="{27BDFED6-6E33-4606-AFE2-886ADB1C018E}"/>
          </ac:spMkLst>
        </pc:spChg>
        <pc:spChg chg="add del">
          <ac:chgData name="Christopher Wilkin" userId="10363294-769d-46d1-9962-1839b2820248" providerId="ADAL" clId="{D0F56F25-E24C-427F-AF38-6094984DC50B}" dt="2023-10-03T20:19:10.941" v="2267" actId="26606"/>
          <ac:spMkLst>
            <pc:docMk/>
            <pc:sldMk cId="2058224528" sldId="653"/>
            <ac:spMk id="8213" creationId="{890DEF05-784E-4B61-89E4-04C4ECF4E5A0}"/>
          </ac:spMkLst>
        </pc:spChg>
        <pc:spChg chg="add del">
          <ac:chgData name="Christopher Wilkin" userId="10363294-769d-46d1-9962-1839b2820248" providerId="ADAL" clId="{D0F56F25-E24C-427F-AF38-6094984DC50B}" dt="2023-10-03T20:19:48.074" v="2270" actId="26606"/>
          <ac:spMkLst>
            <pc:docMk/>
            <pc:sldMk cId="2058224528" sldId="653"/>
            <ac:spMk id="8219" creationId="{F8446B12-7391-4711-8B31-112A0B896C76}"/>
          </ac:spMkLst>
        </pc:spChg>
        <pc:spChg chg="add del">
          <ac:chgData name="Christopher Wilkin" userId="10363294-769d-46d1-9962-1839b2820248" providerId="ADAL" clId="{D0F56F25-E24C-427F-AF38-6094984DC50B}" dt="2023-10-03T20:19:48.074" v="2270" actId="26606"/>
          <ac:spMkLst>
            <pc:docMk/>
            <pc:sldMk cId="2058224528" sldId="653"/>
            <ac:spMk id="8228" creationId="{3A930249-8242-4E2B-AF17-C01826488321}"/>
          </ac:spMkLst>
        </pc:spChg>
        <pc:spChg chg="add del">
          <ac:chgData name="Christopher Wilkin" userId="10363294-769d-46d1-9962-1839b2820248" providerId="ADAL" clId="{D0F56F25-E24C-427F-AF38-6094984DC50B}" dt="2023-10-03T20:19:48.074" v="2270" actId="26606"/>
          <ac:spMkLst>
            <pc:docMk/>
            <pc:sldMk cId="2058224528" sldId="653"/>
            <ac:spMk id="8230" creationId="{A5BDD999-C5E1-4B3E-A710-768673819165}"/>
          </ac:spMkLst>
        </pc:spChg>
        <pc:grpChg chg="add del mod">
          <ac:chgData name="Christopher Wilkin" userId="10363294-769d-46d1-9962-1839b2820248" providerId="ADAL" clId="{D0F56F25-E24C-427F-AF38-6094984DC50B}" dt="2023-10-03T20:19:04.775" v="2266" actId="478"/>
          <ac:grpSpMkLst>
            <pc:docMk/>
            <pc:sldMk cId="2058224528" sldId="653"/>
            <ac:grpSpMk id="4" creationId="{616FFB89-7C0D-814B-1BA6-17EDD75766CE}"/>
          </ac:grpSpMkLst>
        </pc:grpChg>
        <pc:grpChg chg="add mod">
          <ac:chgData name="Christopher Wilkin" userId="10363294-769d-46d1-9962-1839b2820248" providerId="ADAL" clId="{D0F56F25-E24C-427F-AF38-6094984DC50B}" dt="2023-10-03T20:20:52.562" v="2275" actId="1076"/>
          <ac:grpSpMkLst>
            <pc:docMk/>
            <pc:sldMk cId="2058224528" sldId="653"/>
            <ac:grpSpMk id="7" creationId="{D0BDA995-BB09-EFB3-D836-45FAD2FD6F4B}"/>
          </ac:grpSpMkLst>
        </pc:grpChg>
        <pc:grpChg chg="add del">
          <ac:chgData name="Christopher Wilkin" userId="10363294-769d-46d1-9962-1839b2820248" providerId="ADAL" clId="{D0F56F25-E24C-427F-AF38-6094984DC50B}" dt="2023-10-03T20:19:48.074" v="2270" actId="26606"/>
          <ac:grpSpMkLst>
            <pc:docMk/>
            <pc:sldMk cId="2058224528" sldId="653"/>
            <ac:grpSpMk id="8221" creationId="{AC0B7807-0C83-4963-821A-69B172722E49}"/>
          </ac:grpSpMkLst>
        </pc:grpChg>
        <pc:picChg chg="add mod ord modCrop">
          <ac:chgData name="Christopher Wilkin" userId="10363294-769d-46d1-9962-1839b2820248" providerId="ADAL" clId="{D0F56F25-E24C-427F-AF38-6094984DC50B}" dt="2023-10-03T20:19:57.915" v="2271" actId="29295"/>
          <ac:picMkLst>
            <pc:docMk/>
            <pc:sldMk cId="2058224528" sldId="653"/>
            <ac:picMk id="3" creationId="{95A3064B-21AD-CAAB-FEF1-E73FD3514A57}"/>
          </ac:picMkLst>
        </pc:picChg>
        <pc:picChg chg="mod">
          <ac:chgData name="Christopher Wilkin" userId="10363294-769d-46d1-9962-1839b2820248" providerId="ADAL" clId="{D0F56F25-E24C-427F-AF38-6094984DC50B}" dt="2023-10-03T20:18:40.318" v="2264"/>
          <ac:picMkLst>
            <pc:docMk/>
            <pc:sldMk cId="2058224528" sldId="653"/>
            <ac:picMk id="6" creationId="{409C303C-8CC5-AB5C-EFE9-AD1D056D4890}"/>
          </ac:picMkLst>
        </pc:picChg>
        <pc:picChg chg="mod">
          <ac:chgData name="Christopher Wilkin" userId="10363294-769d-46d1-9962-1839b2820248" providerId="ADAL" clId="{D0F56F25-E24C-427F-AF38-6094984DC50B}" dt="2023-10-03T20:20:52.562" v="2275" actId="1076"/>
          <ac:picMkLst>
            <pc:docMk/>
            <pc:sldMk cId="2058224528" sldId="653"/>
            <ac:picMk id="9" creationId="{C3A340A2-3D80-428F-E766-E923C5C56C22}"/>
          </ac:picMkLst>
        </pc:picChg>
        <pc:picChg chg="add del mod ord">
          <ac:chgData name="Christopher Wilkin" userId="10363294-769d-46d1-9962-1839b2820248" providerId="ADAL" clId="{D0F56F25-E24C-427F-AF38-6094984DC50B}" dt="2023-10-03T20:18:36.816" v="2263" actId="478"/>
          <ac:picMkLst>
            <pc:docMk/>
            <pc:sldMk cId="2058224528" sldId="653"/>
            <ac:picMk id="8194" creationId="{C905492A-9E9B-BE4F-96F2-F1C32EA1D390}"/>
          </ac:picMkLst>
        </pc:picChg>
        <pc:picChg chg="add mod ord">
          <ac:chgData name="Christopher Wilkin" userId="10363294-769d-46d1-9962-1839b2820248" providerId="ADAL" clId="{D0F56F25-E24C-427F-AF38-6094984DC50B}" dt="2023-10-03T20:19:48.074" v="2270" actId="26606"/>
          <ac:picMkLst>
            <pc:docMk/>
            <pc:sldMk cId="2058224528" sldId="653"/>
            <ac:picMk id="8196" creationId="{F49B02D3-6A7B-E990-653B-17A87BB5EDB4}"/>
          </ac:picMkLst>
        </pc:picChg>
        <pc:picChg chg="add mod">
          <ac:chgData name="Christopher Wilkin" userId="10363294-769d-46d1-9962-1839b2820248" providerId="ADAL" clId="{D0F56F25-E24C-427F-AF38-6094984DC50B}" dt="2023-10-03T20:19:48.074" v="2270" actId="26606"/>
          <ac:picMkLst>
            <pc:docMk/>
            <pc:sldMk cId="2058224528" sldId="653"/>
            <ac:picMk id="8198" creationId="{B1DA090F-B4F3-4A6C-9246-7ADB44ED40F9}"/>
          </ac:picMkLst>
        </pc:picChg>
        <pc:cxnChg chg="add del">
          <ac:chgData name="Christopher Wilkin" userId="10363294-769d-46d1-9962-1839b2820248" providerId="ADAL" clId="{D0F56F25-E24C-427F-AF38-6094984DC50B}" dt="2023-10-03T20:12:12.977" v="2137" actId="26606"/>
          <ac:cxnSpMkLst>
            <pc:docMk/>
            <pc:sldMk cId="2058224528" sldId="653"/>
            <ac:cxnSpMk id="8205" creationId="{C41BAEC7-F7B0-4224-8B18-8F74B7D87F0B}"/>
          </ac:cxnSpMkLst>
        </pc:cxnChg>
        <pc:cxnChg chg="add del">
          <ac:chgData name="Christopher Wilkin" userId="10363294-769d-46d1-9962-1839b2820248" providerId="ADAL" clId="{D0F56F25-E24C-427F-AF38-6094984DC50B}" dt="2023-10-03T20:19:10.941" v="2267" actId="26606"/>
          <ac:cxnSpMkLst>
            <pc:docMk/>
            <pc:sldMk cId="2058224528" sldId="653"/>
            <ac:cxnSpMk id="8214" creationId="{C41BAEC7-F7B0-4224-8B18-8F74B7D87F0B}"/>
          </ac:cxnSpMkLst>
        </pc:cxnChg>
      </pc:sldChg>
      <pc:sldChg chg="addSp delSp modSp add mod setBg modAnim setClrOvrMap">
        <pc:chgData name="Christopher Wilkin" userId="10363294-769d-46d1-9962-1839b2820248" providerId="ADAL" clId="{D0F56F25-E24C-427F-AF38-6094984DC50B}" dt="2023-10-03T20:25:16.973" v="2535" actId="20577"/>
        <pc:sldMkLst>
          <pc:docMk/>
          <pc:sldMk cId="159947811" sldId="661"/>
        </pc:sldMkLst>
        <pc:spChg chg="del mod">
          <ac:chgData name="Christopher Wilkin" userId="10363294-769d-46d1-9962-1839b2820248" providerId="ADAL" clId="{D0F56F25-E24C-427F-AF38-6094984DC50B}" dt="2023-10-03T19:54:01.146" v="1866" actId="478"/>
          <ac:spMkLst>
            <pc:docMk/>
            <pc:sldMk cId="159947811" sldId="661"/>
            <ac:spMk id="2" creationId="{00000000-0000-0000-0000-000000000000}"/>
          </ac:spMkLst>
        </pc:spChg>
        <pc:spChg chg="add del mod">
          <ac:chgData name="Christopher Wilkin" userId="10363294-769d-46d1-9962-1839b2820248" providerId="ADAL" clId="{D0F56F25-E24C-427F-AF38-6094984DC50B}" dt="2023-10-03T19:54:21.843" v="1870" actId="26606"/>
          <ac:spMkLst>
            <pc:docMk/>
            <pc:sldMk cId="159947811" sldId="661"/>
            <ac:spMk id="3" creationId="{00000000-0000-0000-0000-000000000000}"/>
          </ac:spMkLst>
        </pc:spChg>
        <pc:spChg chg="add del mod">
          <ac:chgData name="Christopher Wilkin" userId="10363294-769d-46d1-9962-1839b2820248" providerId="ADAL" clId="{D0F56F25-E24C-427F-AF38-6094984DC50B}" dt="2023-10-03T19:54:04.685" v="1867" actId="478"/>
          <ac:spMkLst>
            <pc:docMk/>
            <pc:sldMk cId="159947811" sldId="661"/>
            <ac:spMk id="7" creationId="{E7F37C5D-E612-C90D-199B-194E491A96D3}"/>
          </ac:spMkLst>
        </pc:spChg>
        <pc:spChg chg="mod">
          <ac:chgData name="Christopher Wilkin" userId="10363294-769d-46d1-9962-1839b2820248" providerId="ADAL" clId="{D0F56F25-E24C-427F-AF38-6094984DC50B}" dt="2023-10-03T20:25:16.973" v="2535" actId="20577"/>
          <ac:spMkLst>
            <pc:docMk/>
            <pc:sldMk cId="159947811" sldId="661"/>
            <ac:spMk id="10" creationId="{4085C7C2-8522-968B-7C33-AB9A9DA955B5}"/>
          </ac:spMkLst>
        </pc:spChg>
        <pc:spChg chg="add del">
          <ac:chgData name="Christopher Wilkin" userId="10363294-769d-46d1-9962-1839b2820248" providerId="ADAL" clId="{D0F56F25-E24C-427F-AF38-6094984DC50B}" dt="2023-10-03T19:52:53.881" v="1834" actId="26606"/>
          <ac:spMkLst>
            <pc:docMk/>
            <pc:sldMk cId="159947811" sldId="661"/>
            <ac:spMk id="4103" creationId="{04812C46-200A-4DEB-A05E-3ED6C68C2387}"/>
          </ac:spMkLst>
        </pc:spChg>
        <pc:spChg chg="add del">
          <ac:chgData name="Christopher Wilkin" userId="10363294-769d-46d1-9962-1839b2820248" providerId="ADAL" clId="{D0F56F25-E24C-427F-AF38-6094984DC50B}" dt="2023-10-03T19:52:53.881" v="1834" actId="26606"/>
          <ac:spMkLst>
            <pc:docMk/>
            <pc:sldMk cId="159947811" sldId="661"/>
            <ac:spMk id="4105" creationId="{D1EA859B-E555-4109-94F3-6700E046E008}"/>
          </ac:spMkLst>
        </pc:spChg>
        <pc:spChg chg="add del">
          <ac:chgData name="Christopher Wilkin" userId="10363294-769d-46d1-9962-1839b2820248" providerId="ADAL" clId="{D0F56F25-E24C-427F-AF38-6094984DC50B}" dt="2023-10-03T19:54:59.677" v="1876" actId="26606"/>
          <ac:spMkLst>
            <pc:docMk/>
            <pc:sldMk cId="159947811" sldId="661"/>
            <ac:spMk id="4110" creationId="{330D6772-5550-42D5-B8BC-CDE28365623B}"/>
          </ac:spMkLst>
        </pc:spChg>
        <pc:spChg chg="add del">
          <ac:chgData name="Christopher Wilkin" userId="10363294-769d-46d1-9962-1839b2820248" providerId="ADAL" clId="{D0F56F25-E24C-427F-AF38-6094984DC50B}" dt="2023-10-03T19:54:59.677" v="1876" actId="26606"/>
          <ac:spMkLst>
            <pc:docMk/>
            <pc:sldMk cId="159947811" sldId="661"/>
            <ac:spMk id="4112" creationId="{97DB0DD1-0F30-4B7E-A6DC-3DDA7D5B351C}"/>
          </ac:spMkLst>
        </pc:spChg>
        <pc:spChg chg="add del">
          <ac:chgData name="Christopher Wilkin" userId="10363294-769d-46d1-9962-1839b2820248" providerId="ADAL" clId="{D0F56F25-E24C-427F-AF38-6094984DC50B}" dt="2023-10-03T19:54:51.777" v="1873" actId="26606"/>
          <ac:spMkLst>
            <pc:docMk/>
            <pc:sldMk cId="159947811" sldId="661"/>
            <ac:spMk id="4121" creationId="{1A9F7B4E-B03D-4F64-BE33-00D074458D45}"/>
          </ac:spMkLst>
        </pc:spChg>
        <pc:spChg chg="add del">
          <ac:chgData name="Christopher Wilkin" userId="10363294-769d-46d1-9962-1839b2820248" providerId="ADAL" clId="{D0F56F25-E24C-427F-AF38-6094984DC50B}" dt="2023-10-03T19:54:51.777" v="1873" actId="26606"/>
          <ac:spMkLst>
            <pc:docMk/>
            <pc:sldMk cId="159947811" sldId="661"/>
            <ac:spMk id="4123" creationId="{7E2BE7F7-CA89-4002-ACCE-A478AEA24F5E}"/>
          </ac:spMkLst>
        </pc:spChg>
        <pc:spChg chg="add del">
          <ac:chgData name="Christopher Wilkin" userId="10363294-769d-46d1-9962-1839b2820248" providerId="ADAL" clId="{D0F56F25-E24C-427F-AF38-6094984DC50B}" dt="2023-10-03T19:54:59.637" v="1875" actId="26606"/>
          <ac:spMkLst>
            <pc:docMk/>
            <pc:sldMk cId="159947811" sldId="661"/>
            <ac:spMk id="4125" creationId="{9228552E-C8B1-4A80-8448-0787CE0FC704}"/>
          </ac:spMkLst>
        </pc:spChg>
        <pc:spChg chg="add del">
          <ac:chgData name="Christopher Wilkin" userId="10363294-769d-46d1-9962-1839b2820248" providerId="ADAL" clId="{D0F56F25-E24C-427F-AF38-6094984DC50B}" dt="2023-10-03T19:56:22.034" v="1897" actId="26606"/>
          <ac:spMkLst>
            <pc:docMk/>
            <pc:sldMk cId="159947811" sldId="661"/>
            <ac:spMk id="4133" creationId="{56688E73-49B9-4052-A836-D248C825D70D}"/>
          </ac:spMkLst>
        </pc:spChg>
        <pc:spChg chg="add del">
          <ac:chgData name="Christopher Wilkin" userId="10363294-769d-46d1-9962-1839b2820248" providerId="ADAL" clId="{D0F56F25-E24C-427F-AF38-6094984DC50B}" dt="2023-10-03T19:56:22.034" v="1897" actId="26606"/>
          <ac:spMkLst>
            <pc:docMk/>
            <pc:sldMk cId="159947811" sldId="661"/>
            <ac:spMk id="4135" creationId="{5B6AEE0C-07FE-4154-BC7C-2F20530BC556}"/>
          </ac:spMkLst>
        </pc:spChg>
        <pc:spChg chg="add del">
          <ac:chgData name="Christopher Wilkin" userId="10363294-769d-46d1-9962-1839b2820248" providerId="ADAL" clId="{D0F56F25-E24C-427F-AF38-6094984DC50B}" dt="2023-10-03T19:56:15.581" v="1894" actId="26606"/>
          <ac:spMkLst>
            <pc:docMk/>
            <pc:sldMk cId="159947811" sldId="661"/>
            <ac:spMk id="4140" creationId="{9228552E-C8B1-4A80-8448-0787CE0FC704}"/>
          </ac:spMkLst>
        </pc:spChg>
        <pc:spChg chg="add del">
          <ac:chgData name="Christopher Wilkin" userId="10363294-769d-46d1-9962-1839b2820248" providerId="ADAL" clId="{D0F56F25-E24C-427F-AF38-6094984DC50B}" dt="2023-10-03T19:56:21.991" v="1896" actId="26606"/>
          <ac:spMkLst>
            <pc:docMk/>
            <pc:sldMk cId="159947811" sldId="661"/>
            <ac:spMk id="4143" creationId="{E8A8EAB8-D2FF-444D-B34B-7D32F106AD0E}"/>
          </ac:spMkLst>
        </pc:spChg>
        <pc:spChg chg="add">
          <ac:chgData name="Christopher Wilkin" userId="10363294-769d-46d1-9962-1839b2820248" providerId="ADAL" clId="{D0F56F25-E24C-427F-AF38-6094984DC50B}" dt="2023-10-03T19:56:22.034" v="1897" actId="26606"/>
          <ac:spMkLst>
            <pc:docMk/>
            <pc:sldMk cId="159947811" sldId="661"/>
            <ac:spMk id="4146" creationId="{04812C46-200A-4DEB-A05E-3ED6C68C2387}"/>
          </ac:spMkLst>
        </pc:spChg>
        <pc:spChg chg="add">
          <ac:chgData name="Christopher Wilkin" userId="10363294-769d-46d1-9962-1839b2820248" providerId="ADAL" clId="{D0F56F25-E24C-427F-AF38-6094984DC50B}" dt="2023-10-03T19:56:22.034" v="1897" actId="26606"/>
          <ac:spMkLst>
            <pc:docMk/>
            <pc:sldMk cId="159947811" sldId="661"/>
            <ac:spMk id="4147" creationId="{D1EA859B-E555-4109-94F3-6700E046E008}"/>
          </ac:spMkLst>
        </pc:spChg>
        <pc:grpChg chg="add mod">
          <ac:chgData name="Christopher Wilkin" userId="10363294-769d-46d1-9962-1839b2820248" providerId="ADAL" clId="{D0F56F25-E24C-427F-AF38-6094984DC50B}" dt="2023-10-03T20:16:26.614" v="2262" actId="1076"/>
          <ac:grpSpMkLst>
            <pc:docMk/>
            <pc:sldMk cId="159947811" sldId="661"/>
            <ac:grpSpMk id="9" creationId="{5E0C5D9C-6F83-434E-86C3-3F3EB8D417F2}"/>
          </ac:grpSpMkLst>
        </pc:grpChg>
        <pc:grpChg chg="add del">
          <ac:chgData name="Christopher Wilkin" userId="10363294-769d-46d1-9962-1839b2820248" providerId="ADAL" clId="{D0F56F25-E24C-427F-AF38-6094984DC50B}" dt="2023-10-03T19:55:47.985" v="1890" actId="26606"/>
          <ac:grpSpMkLst>
            <pc:docMk/>
            <pc:sldMk cId="159947811" sldId="661"/>
            <ac:grpSpMk id="4127" creationId="{31C49F18-8757-4E87-5C2E-9D6D7B82BA3B}"/>
          </ac:grpSpMkLst>
        </pc:grpChg>
        <pc:graphicFrameChg chg="add del">
          <ac:chgData name="Christopher Wilkin" userId="10363294-769d-46d1-9962-1839b2820248" providerId="ADAL" clId="{D0F56F25-E24C-427F-AF38-6094984DC50B}" dt="2023-10-03T19:54:21.833" v="1869" actId="26606"/>
          <ac:graphicFrameMkLst>
            <pc:docMk/>
            <pc:sldMk cId="159947811" sldId="661"/>
            <ac:graphicFrameMk id="4114" creationId="{F6775AF0-83E7-19A5-D8EF-EBCFA92515F1}"/>
          </ac:graphicFrameMkLst>
        </pc:graphicFrameChg>
        <pc:graphicFrameChg chg="add mod modGraphic">
          <ac:chgData name="Christopher Wilkin" userId="10363294-769d-46d1-9962-1839b2820248" providerId="ADAL" clId="{D0F56F25-E24C-427F-AF38-6094984DC50B}" dt="2023-10-03T20:00:19.405" v="2092" actId="20577"/>
          <ac:graphicFrameMkLst>
            <pc:docMk/>
            <pc:sldMk cId="159947811" sldId="661"/>
            <ac:graphicFrameMk id="4116" creationId="{A841E981-EB29-414D-C966-11E1F9966938}"/>
          </ac:graphicFrameMkLst>
        </pc:graphicFrameChg>
        <pc:picChg chg="add del">
          <ac:chgData name="Christopher Wilkin" userId="10363294-769d-46d1-9962-1839b2820248" providerId="ADAL" clId="{D0F56F25-E24C-427F-AF38-6094984DC50B}" dt="2023-10-03T19:33:24.166" v="1536" actId="478"/>
          <ac:picMkLst>
            <pc:docMk/>
            <pc:sldMk cId="159947811" sldId="661"/>
            <ac:picMk id="5" creationId="{E7331178-99BF-B8A8-210F-668351CA178B}"/>
          </ac:picMkLst>
        </pc:picChg>
        <pc:picChg chg="add del mod">
          <ac:chgData name="Christopher Wilkin" userId="10363294-769d-46d1-9962-1839b2820248" providerId="ADAL" clId="{D0F56F25-E24C-427F-AF38-6094984DC50B}" dt="2023-10-03T20:08:42.598" v="2106" actId="478"/>
          <ac:picMkLst>
            <pc:docMk/>
            <pc:sldMk cId="159947811" sldId="661"/>
            <ac:picMk id="8" creationId="{87B32B08-17D8-1820-A116-024B22C5A0FB}"/>
          </ac:picMkLst>
        </pc:picChg>
        <pc:picChg chg="mod">
          <ac:chgData name="Christopher Wilkin" userId="10363294-769d-46d1-9962-1839b2820248" providerId="ADAL" clId="{D0F56F25-E24C-427F-AF38-6094984DC50B}" dt="2023-10-03T20:16:26.614" v="2262" actId="1076"/>
          <ac:picMkLst>
            <pc:docMk/>
            <pc:sldMk cId="159947811" sldId="661"/>
            <ac:picMk id="11" creationId="{2F156544-5636-AE63-5738-60892A54A0A1}"/>
          </ac:picMkLst>
        </pc:picChg>
        <pc:picChg chg="add mod ord">
          <ac:chgData name="Christopher Wilkin" userId="10363294-769d-46d1-9962-1839b2820248" providerId="ADAL" clId="{D0F56F25-E24C-427F-AF38-6094984DC50B}" dt="2023-10-03T19:56:44.955" v="1901" actId="1076"/>
          <ac:picMkLst>
            <pc:docMk/>
            <pc:sldMk cId="159947811" sldId="661"/>
            <ac:picMk id="4098" creationId="{534F9424-C0D3-3219-4798-2E20437AFEE6}"/>
          </ac:picMkLst>
        </pc:picChg>
        <pc:picChg chg="del">
          <ac:chgData name="Christopher Wilkin" userId="10363294-769d-46d1-9962-1839b2820248" providerId="ADAL" clId="{D0F56F25-E24C-427F-AF38-6094984DC50B}" dt="2023-10-03T18:49:14.655" v="457" actId="478"/>
          <ac:picMkLst>
            <pc:docMk/>
            <pc:sldMk cId="159947811" sldId="661"/>
            <ac:picMk id="12291" creationId="{00000000-0000-0000-0000-000000000000}"/>
          </ac:picMkLst>
        </pc:picChg>
        <pc:cxnChg chg="add del">
          <ac:chgData name="Christopher Wilkin" userId="10363294-769d-46d1-9962-1839b2820248" providerId="ADAL" clId="{D0F56F25-E24C-427F-AF38-6094984DC50B}" dt="2023-10-03T19:56:21.991" v="1896" actId="26606"/>
          <ac:cxnSpMkLst>
            <pc:docMk/>
            <pc:sldMk cId="159947811" sldId="661"/>
            <ac:cxnSpMk id="4142" creationId="{EEA38897-7BA3-4408-8083-3235339C4A60}"/>
          </ac:cxnSpMkLst>
        </pc:cxnChg>
        <pc:cxnChg chg="add del">
          <ac:chgData name="Christopher Wilkin" userId="10363294-769d-46d1-9962-1839b2820248" providerId="ADAL" clId="{D0F56F25-E24C-427F-AF38-6094984DC50B}" dt="2023-10-03T19:56:21.991" v="1896" actId="26606"/>
          <ac:cxnSpMkLst>
            <pc:docMk/>
            <pc:sldMk cId="159947811" sldId="661"/>
            <ac:cxnSpMk id="4144" creationId="{F11AD06B-AB20-4097-8606-5DA00DBACE88}"/>
          </ac:cxnSpMkLst>
        </pc:cxnChg>
      </pc:sldChg>
      <pc:sldChg chg="addSp delSp modSp add mod modAnim">
        <pc:chgData name="Christopher Wilkin" userId="10363294-769d-46d1-9962-1839b2820248" providerId="ADAL" clId="{D0F56F25-E24C-427F-AF38-6094984DC50B}" dt="2023-10-03T21:40:37.518" v="4174"/>
        <pc:sldMkLst>
          <pc:docMk/>
          <pc:sldMk cId="3332937860" sldId="663"/>
        </pc:sldMkLst>
        <pc:spChg chg="mod">
          <ac:chgData name="Christopher Wilkin" userId="10363294-769d-46d1-9962-1839b2820248" providerId="ADAL" clId="{D0F56F25-E24C-427F-AF38-6094984DC50B}" dt="2023-10-03T21:29:21.824" v="3949" actId="207"/>
          <ac:spMkLst>
            <pc:docMk/>
            <pc:sldMk cId="3332937860" sldId="663"/>
            <ac:spMk id="2" creationId="{00000000-0000-0000-0000-000000000000}"/>
          </ac:spMkLst>
        </pc:spChg>
        <pc:spChg chg="mod">
          <ac:chgData name="Christopher Wilkin" userId="10363294-769d-46d1-9962-1839b2820248" providerId="ADAL" clId="{D0F56F25-E24C-427F-AF38-6094984DC50B}" dt="2023-10-03T21:30:48.432" v="3952" actId="14100"/>
          <ac:spMkLst>
            <pc:docMk/>
            <pc:sldMk cId="3332937860" sldId="663"/>
            <ac:spMk id="3" creationId="{00000000-0000-0000-0000-000000000000}"/>
          </ac:spMkLst>
        </pc:spChg>
        <pc:spChg chg="add mod">
          <ac:chgData name="Christopher Wilkin" userId="10363294-769d-46d1-9962-1839b2820248" providerId="ADAL" clId="{D0F56F25-E24C-427F-AF38-6094984DC50B}" dt="2023-10-03T21:35:24.618" v="4029" actId="1076"/>
          <ac:spMkLst>
            <pc:docMk/>
            <pc:sldMk cId="3332937860" sldId="663"/>
            <ac:spMk id="5" creationId="{ACD212AB-4C2C-3A09-E9D7-BC8B40F86EDA}"/>
          </ac:spMkLst>
        </pc:spChg>
        <pc:spChg chg="add mod">
          <ac:chgData name="Christopher Wilkin" userId="10363294-769d-46d1-9962-1839b2820248" providerId="ADAL" clId="{D0F56F25-E24C-427F-AF38-6094984DC50B}" dt="2023-10-03T21:33:46.112" v="3999" actId="20577"/>
          <ac:spMkLst>
            <pc:docMk/>
            <pc:sldMk cId="3332937860" sldId="663"/>
            <ac:spMk id="6" creationId="{6976C3F3-525F-BB2C-6568-84F83540FEF3}"/>
          </ac:spMkLst>
        </pc:spChg>
        <pc:spChg chg="add mod">
          <ac:chgData name="Christopher Wilkin" userId="10363294-769d-46d1-9962-1839b2820248" providerId="ADAL" clId="{D0F56F25-E24C-427F-AF38-6094984DC50B}" dt="2023-10-03T21:31:32.495" v="3959" actId="1076"/>
          <ac:spMkLst>
            <pc:docMk/>
            <pc:sldMk cId="3332937860" sldId="663"/>
            <ac:spMk id="7" creationId="{99D15AC4-158E-3A44-CB95-841C91F628A9}"/>
          </ac:spMkLst>
        </pc:spChg>
        <pc:spChg chg="add mod">
          <ac:chgData name="Christopher Wilkin" userId="10363294-769d-46d1-9962-1839b2820248" providerId="ADAL" clId="{D0F56F25-E24C-427F-AF38-6094984DC50B}" dt="2023-10-03T21:34:31.622" v="4016" actId="20577"/>
          <ac:spMkLst>
            <pc:docMk/>
            <pc:sldMk cId="3332937860" sldId="663"/>
            <ac:spMk id="8" creationId="{68E9A38B-3BA9-C945-EC49-75DB234EF961}"/>
          </ac:spMkLst>
        </pc:spChg>
        <pc:spChg chg="mod">
          <ac:chgData name="Christopher Wilkin" userId="10363294-769d-46d1-9962-1839b2820248" providerId="ADAL" clId="{D0F56F25-E24C-427F-AF38-6094984DC50B}" dt="2023-10-03T21:38:13.723" v="4146" actId="1076"/>
          <ac:spMkLst>
            <pc:docMk/>
            <pc:sldMk cId="3332937860" sldId="663"/>
            <ac:spMk id="11" creationId="{CC23E4FF-1C8F-A181-BAAE-F8829B02F195}"/>
          </ac:spMkLst>
        </pc:spChg>
        <pc:grpChg chg="add mod">
          <ac:chgData name="Christopher Wilkin" userId="10363294-769d-46d1-9962-1839b2820248" providerId="ADAL" clId="{D0F56F25-E24C-427F-AF38-6094984DC50B}" dt="2023-10-03T21:38:13.723" v="4146" actId="1076"/>
          <ac:grpSpMkLst>
            <pc:docMk/>
            <pc:sldMk cId="3332937860" sldId="663"/>
            <ac:grpSpMk id="10" creationId="{8658C75A-4549-CA25-6B15-10D6C57B9BDA}"/>
          </ac:grpSpMkLst>
        </pc:grpChg>
        <pc:picChg chg="add del mod">
          <ac:chgData name="Christopher Wilkin" userId="10363294-769d-46d1-9962-1839b2820248" providerId="ADAL" clId="{D0F56F25-E24C-427F-AF38-6094984DC50B}" dt="2023-10-03T21:31:44.814" v="3964" actId="478"/>
          <ac:picMkLst>
            <pc:docMk/>
            <pc:sldMk cId="3332937860" sldId="663"/>
            <ac:picMk id="9" creationId="{958BBC08-8CEB-6E4A-11E6-6FAB4FD95010}"/>
          </ac:picMkLst>
        </pc:picChg>
        <pc:picChg chg="mod">
          <ac:chgData name="Christopher Wilkin" userId="10363294-769d-46d1-9962-1839b2820248" providerId="ADAL" clId="{D0F56F25-E24C-427F-AF38-6094984DC50B}" dt="2023-10-03T21:38:13.723" v="4146" actId="1076"/>
          <ac:picMkLst>
            <pc:docMk/>
            <pc:sldMk cId="3332937860" sldId="663"/>
            <ac:picMk id="12" creationId="{19F71A29-63AF-7D7C-61EB-90D947250066}"/>
          </ac:picMkLst>
        </pc:picChg>
        <pc:picChg chg="add mod">
          <ac:chgData name="Christopher Wilkin" userId="10363294-769d-46d1-9962-1839b2820248" providerId="ADAL" clId="{D0F56F25-E24C-427F-AF38-6094984DC50B}" dt="2023-10-03T21:40:37.518" v="4174"/>
          <ac:picMkLst>
            <pc:docMk/>
            <pc:sldMk cId="3332937860" sldId="663"/>
            <ac:picMk id="9218" creationId="{74C6AA6C-1F89-D57E-7FB1-2AAFAFCDC24A}"/>
          </ac:picMkLst>
        </pc:picChg>
      </pc:sldChg>
      <pc:sldChg chg="addSp delSp modSp add mod setBg modAnim">
        <pc:chgData name="Christopher Wilkin" userId="10363294-769d-46d1-9962-1839b2820248" providerId="ADAL" clId="{D0F56F25-E24C-427F-AF38-6094984DC50B}" dt="2023-10-03T21:48:59.150" v="4420" actId="20577"/>
        <pc:sldMkLst>
          <pc:docMk/>
          <pc:sldMk cId="2663718052" sldId="685"/>
        </pc:sldMkLst>
        <pc:spChg chg="mod ord">
          <ac:chgData name="Christopher Wilkin" userId="10363294-769d-46d1-9962-1839b2820248" providerId="ADAL" clId="{D0F56F25-E24C-427F-AF38-6094984DC50B}" dt="2023-10-03T21:47:45.130" v="4324" actId="26606"/>
          <ac:spMkLst>
            <pc:docMk/>
            <pc:sldMk cId="2663718052" sldId="685"/>
            <ac:spMk id="2" creationId="{00000000-0000-0000-0000-000000000000}"/>
          </ac:spMkLst>
        </pc:spChg>
        <pc:spChg chg="mod ord">
          <ac:chgData name="Christopher Wilkin" userId="10363294-769d-46d1-9962-1839b2820248" providerId="ADAL" clId="{D0F56F25-E24C-427F-AF38-6094984DC50B}" dt="2023-10-03T21:47:45.130" v="4324" actId="26606"/>
          <ac:spMkLst>
            <pc:docMk/>
            <pc:sldMk cId="2663718052" sldId="685"/>
            <ac:spMk id="3" creationId="{00000000-0000-0000-0000-000000000000}"/>
          </ac:spMkLst>
        </pc:spChg>
        <pc:spChg chg="mod">
          <ac:chgData name="Christopher Wilkin" userId="10363294-769d-46d1-9962-1839b2820248" providerId="ADAL" clId="{D0F56F25-E24C-427F-AF38-6094984DC50B}" dt="2023-10-03T21:48:59.150" v="4420" actId="20577"/>
          <ac:spMkLst>
            <pc:docMk/>
            <pc:sldMk cId="2663718052" sldId="685"/>
            <ac:spMk id="7" creationId="{C2FFB24E-1AF8-0C69-D2E6-C2662638E95C}"/>
          </ac:spMkLst>
        </pc:spChg>
        <pc:spChg chg="add del">
          <ac:chgData name="Christopher Wilkin" userId="10363294-769d-46d1-9962-1839b2820248" providerId="ADAL" clId="{D0F56F25-E24C-427F-AF38-6094984DC50B}" dt="2023-10-03T21:47:45.130" v="4324" actId="26606"/>
          <ac:spMkLst>
            <pc:docMk/>
            <pc:sldMk cId="2663718052" sldId="685"/>
            <ac:spMk id="9" creationId="{2EB492CD-616E-47F8-933B-5E2D952A0593}"/>
          </ac:spMkLst>
        </pc:spChg>
        <pc:spChg chg="add del">
          <ac:chgData name="Christopher Wilkin" userId="10363294-769d-46d1-9962-1839b2820248" providerId="ADAL" clId="{D0F56F25-E24C-427F-AF38-6094984DC50B}" dt="2023-10-03T21:47:45.130" v="4324" actId="26606"/>
          <ac:spMkLst>
            <pc:docMk/>
            <pc:sldMk cId="2663718052" sldId="685"/>
            <ac:spMk id="11" creationId="{59383CF9-23B5-4335-9B21-1791C4CF1C75}"/>
          </ac:spMkLst>
        </pc:spChg>
        <pc:spChg chg="add del">
          <ac:chgData name="Christopher Wilkin" userId="10363294-769d-46d1-9962-1839b2820248" providerId="ADAL" clId="{D0F56F25-E24C-427F-AF38-6094984DC50B}" dt="2023-10-03T21:47:45.130" v="4324" actId="26606"/>
          <ac:spMkLst>
            <pc:docMk/>
            <pc:sldMk cId="2663718052" sldId="685"/>
            <ac:spMk id="13" creationId="{0007FE00-9498-4706-B255-6437B0252C02}"/>
          </ac:spMkLst>
        </pc:spChg>
        <pc:spChg chg="add">
          <ac:chgData name="Christopher Wilkin" userId="10363294-769d-46d1-9962-1839b2820248" providerId="ADAL" clId="{D0F56F25-E24C-427F-AF38-6094984DC50B}" dt="2023-10-03T21:47:45.130" v="4324" actId="26606"/>
          <ac:spMkLst>
            <pc:docMk/>
            <pc:sldMk cId="2663718052" sldId="685"/>
            <ac:spMk id="18" creationId="{04812C46-200A-4DEB-A05E-3ED6C68C2387}"/>
          </ac:spMkLst>
        </pc:spChg>
        <pc:spChg chg="add">
          <ac:chgData name="Christopher Wilkin" userId="10363294-769d-46d1-9962-1839b2820248" providerId="ADAL" clId="{D0F56F25-E24C-427F-AF38-6094984DC50B}" dt="2023-10-03T21:47:45.130" v="4324" actId="26606"/>
          <ac:spMkLst>
            <pc:docMk/>
            <pc:sldMk cId="2663718052" sldId="685"/>
            <ac:spMk id="20" creationId="{D1EA859B-E555-4109-94F3-6700E046E008}"/>
          </ac:spMkLst>
        </pc:spChg>
        <pc:grpChg chg="add mod">
          <ac:chgData name="Christopher Wilkin" userId="10363294-769d-46d1-9962-1839b2820248" providerId="ADAL" clId="{D0F56F25-E24C-427F-AF38-6094984DC50B}" dt="2023-10-03T21:47:55.945" v="4326" actId="1076"/>
          <ac:grpSpMkLst>
            <pc:docMk/>
            <pc:sldMk cId="2663718052" sldId="685"/>
            <ac:grpSpMk id="6" creationId="{7EEC0D57-E433-B392-1470-5D3184D0B212}"/>
          </ac:grpSpMkLst>
        </pc:grpChg>
        <pc:picChg chg="add mod modCrop">
          <ac:chgData name="Christopher Wilkin" userId="10363294-769d-46d1-9962-1839b2820248" providerId="ADAL" clId="{D0F56F25-E24C-427F-AF38-6094984DC50B}" dt="2023-10-03T21:47:45.130" v="4324" actId="26606"/>
          <ac:picMkLst>
            <pc:docMk/>
            <pc:sldMk cId="2663718052" sldId="685"/>
            <ac:picMk id="4" creationId="{CE16E9C8-0386-BDE8-87D4-C6BB2CDB16EF}"/>
          </ac:picMkLst>
        </pc:picChg>
        <pc:picChg chg="add mod">
          <ac:chgData name="Christopher Wilkin" userId="10363294-769d-46d1-9962-1839b2820248" providerId="ADAL" clId="{D0F56F25-E24C-427F-AF38-6094984DC50B}" dt="2023-10-03T21:41:51.380" v="4179"/>
          <ac:picMkLst>
            <pc:docMk/>
            <pc:sldMk cId="2663718052" sldId="685"/>
            <ac:picMk id="5" creationId="{65E93AA1-DBDD-2E8F-DF8F-CE56DA14A328}"/>
          </ac:picMkLst>
        </pc:picChg>
        <pc:picChg chg="mod">
          <ac:chgData name="Christopher Wilkin" userId="10363294-769d-46d1-9962-1839b2820248" providerId="ADAL" clId="{D0F56F25-E24C-427F-AF38-6094984DC50B}" dt="2023-10-03T21:47:55.945" v="4326" actId="1076"/>
          <ac:picMkLst>
            <pc:docMk/>
            <pc:sldMk cId="2663718052" sldId="685"/>
            <ac:picMk id="8" creationId="{66BB2785-C1DF-6141-58C3-01051C231DC5}"/>
          </ac:picMkLst>
        </pc:picChg>
        <pc:picChg chg="del">
          <ac:chgData name="Christopher Wilkin" userId="10363294-769d-46d1-9962-1839b2820248" providerId="ADAL" clId="{D0F56F25-E24C-427F-AF38-6094984DC50B}" dt="2023-10-03T21:38:37.191" v="4151" actId="478"/>
          <ac:picMkLst>
            <pc:docMk/>
            <pc:sldMk cId="2663718052" sldId="685"/>
            <ac:picMk id="2051" creationId="{00000000-0000-0000-0000-000000000000}"/>
          </ac:picMkLst>
        </pc:picChg>
      </pc:sldChg>
      <pc:sldChg chg="addSp delSp modSp add mod modAnim">
        <pc:chgData name="Christopher Wilkin" userId="10363294-769d-46d1-9962-1839b2820248" providerId="ADAL" clId="{D0F56F25-E24C-427F-AF38-6094984DC50B}" dt="2023-10-05T17:48:35.684" v="4561" actId="1076"/>
        <pc:sldMkLst>
          <pc:docMk/>
          <pc:sldMk cId="3380827712" sldId="688"/>
        </pc:sldMkLst>
        <pc:spChg chg="mod">
          <ac:chgData name="Christopher Wilkin" userId="10363294-769d-46d1-9962-1839b2820248" providerId="ADAL" clId="{D0F56F25-E24C-427F-AF38-6094984DC50B}" dt="2023-10-03T21:39:46.553" v="4167" actId="1076"/>
          <ac:spMkLst>
            <pc:docMk/>
            <pc:sldMk cId="3380827712" sldId="688"/>
            <ac:spMk id="2" creationId="{00000000-0000-0000-0000-000000000000}"/>
          </ac:spMkLst>
        </pc:spChg>
        <pc:spChg chg="mod">
          <ac:chgData name="Christopher Wilkin" userId="10363294-769d-46d1-9962-1839b2820248" providerId="ADAL" clId="{D0F56F25-E24C-427F-AF38-6094984DC50B}" dt="2023-10-03T21:46:46.965" v="4321" actId="20577"/>
          <ac:spMkLst>
            <pc:docMk/>
            <pc:sldMk cId="3380827712" sldId="688"/>
            <ac:spMk id="3" creationId="{00000000-0000-0000-0000-000000000000}"/>
          </ac:spMkLst>
        </pc:spChg>
        <pc:spChg chg="mod">
          <ac:chgData name="Christopher Wilkin" userId="10363294-769d-46d1-9962-1839b2820248" providerId="ADAL" clId="{D0F56F25-E24C-427F-AF38-6094984DC50B}" dt="2023-10-05T17:48:35.684" v="4561" actId="1076"/>
          <ac:spMkLst>
            <pc:docMk/>
            <pc:sldMk cId="3380827712" sldId="688"/>
            <ac:spMk id="6" creationId="{3D977183-603F-79B5-D583-E7299F43F5AC}"/>
          </ac:spMkLst>
        </pc:spChg>
        <pc:spChg chg="mod">
          <ac:chgData name="Christopher Wilkin" userId="10363294-769d-46d1-9962-1839b2820248" providerId="ADAL" clId="{D0F56F25-E24C-427F-AF38-6094984DC50B}" dt="2023-10-03T21:47:12.437" v="4322" actId="255"/>
          <ac:spMkLst>
            <pc:docMk/>
            <pc:sldMk cId="3380827712" sldId="688"/>
            <ac:spMk id="8" creationId="{00000000-0000-0000-0000-000000000000}"/>
          </ac:spMkLst>
        </pc:spChg>
        <pc:grpChg chg="add mod">
          <ac:chgData name="Christopher Wilkin" userId="10363294-769d-46d1-9962-1839b2820248" providerId="ADAL" clId="{D0F56F25-E24C-427F-AF38-6094984DC50B}" dt="2023-10-05T17:48:35.684" v="4561" actId="1076"/>
          <ac:grpSpMkLst>
            <pc:docMk/>
            <pc:sldMk cId="3380827712" sldId="688"/>
            <ac:grpSpMk id="5" creationId="{2A0C59A6-3E70-1CA5-6209-B9DB642179E0}"/>
          </ac:grpSpMkLst>
        </pc:grpChg>
        <pc:picChg chg="add mod">
          <ac:chgData name="Christopher Wilkin" userId="10363294-769d-46d1-9962-1839b2820248" providerId="ADAL" clId="{D0F56F25-E24C-427F-AF38-6094984DC50B}" dt="2023-10-03T21:44:49.026" v="4246" actId="14100"/>
          <ac:picMkLst>
            <pc:docMk/>
            <pc:sldMk cId="3380827712" sldId="688"/>
            <ac:picMk id="4" creationId="{02A14E83-D42D-6309-E571-2A22F1889BE4}"/>
          </ac:picMkLst>
        </pc:picChg>
        <pc:picChg chg="mod">
          <ac:chgData name="Christopher Wilkin" userId="10363294-769d-46d1-9962-1839b2820248" providerId="ADAL" clId="{D0F56F25-E24C-427F-AF38-6094984DC50B}" dt="2023-10-05T17:48:35.684" v="4561" actId="1076"/>
          <ac:picMkLst>
            <pc:docMk/>
            <pc:sldMk cId="3380827712" sldId="688"/>
            <ac:picMk id="7" creationId="{E0756479-A4C0-7501-CB1A-C4423F5C9E72}"/>
          </ac:picMkLst>
        </pc:picChg>
        <pc:picChg chg="del">
          <ac:chgData name="Christopher Wilkin" userId="10363294-769d-46d1-9962-1839b2820248" providerId="ADAL" clId="{D0F56F25-E24C-427F-AF38-6094984DC50B}" dt="2023-10-03T21:39:59.166" v="4170" actId="478"/>
          <ac:picMkLst>
            <pc:docMk/>
            <pc:sldMk cId="3380827712" sldId="688"/>
            <ac:picMk id="2053" creationId="{00000000-0000-0000-0000-000000000000}"/>
          </ac:picMkLst>
        </pc:picChg>
      </pc:sldChg>
      <pc:sldChg chg="addSp delSp modSp add del mod">
        <pc:chgData name="Christopher Wilkin" userId="10363294-769d-46d1-9962-1839b2820248" providerId="ADAL" clId="{D0F56F25-E24C-427F-AF38-6094984DC50B}" dt="2023-10-03T21:51:08.958" v="4524" actId="47"/>
        <pc:sldMkLst>
          <pc:docMk/>
          <pc:sldMk cId="3998972377" sldId="691"/>
        </pc:sldMkLst>
        <pc:spChg chg="mod">
          <ac:chgData name="Christopher Wilkin" userId="10363294-769d-46d1-9962-1839b2820248" providerId="ADAL" clId="{D0F56F25-E24C-427F-AF38-6094984DC50B}" dt="2023-10-03T21:50:44.398" v="4521" actId="1076"/>
          <ac:spMkLst>
            <pc:docMk/>
            <pc:sldMk cId="3998972377" sldId="691"/>
            <ac:spMk id="2" creationId="{00000000-0000-0000-0000-000000000000}"/>
          </ac:spMkLst>
        </pc:spChg>
        <pc:spChg chg="del mod">
          <ac:chgData name="Christopher Wilkin" userId="10363294-769d-46d1-9962-1839b2820248" providerId="ADAL" clId="{D0F56F25-E24C-427F-AF38-6094984DC50B}" dt="2023-10-03T21:51:06.483" v="4523" actId="478"/>
          <ac:spMkLst>
            <pc:docMk/>
            <pc:sldMk cId="3998972377" sldId="691"/>
            <ac:spMk id="3" creationId="{00000000-0000-0000-0000-000000000000}"/>
          </ac:spMkLst>
        </pc:spChg>
        <pc:spChg chg="add mod">
          <ac:chgData name="Christopher Wilkin" userId="10363294-769d-46d1-9962-1839b2820248" providerId="ADAL" clId="{D0F56F25-E24C-427F-AF38-6094984DC50B}" dt="2023-10-03T21:51:06.483" v="4523" actId="478"/>
          <ac:spMkLst>
            <pc:docMk/>
            <pc:sldMk cId="3998972377" sldId="691"/>
            <ac:spMk id="5" creationId="{02574593-964D-8E52-8E5F-C96E9B7EB4A5}"/>
          </ac:spMkLst>
        </pc:spChg>
      </pc:sldChg>
      <pc:sldChg chg="addSp delSp modSp add mod ord modAnim">
        <pc:chgData name="Christopher Wilkin" userId="10363294-769d-46d1-9962-1839b2820248" providerId="ADAL" clId="{D0F56F25-E24C-427F-AF38-6094984DC50B}" dt="2023-10-03T19:52:13.514" v="1832" actId="20577"/>
        <pc:sldMkLst>
          <pc:docMk/>
          <pc:sldMk cId="1904303062" sldId="698"/>
        </pc:sldMkLst>
        <pc:spChg chg="mod">
          <ac:chgData name="Christopher Wilkin" userId="10363294-769d-46d1-9962-1839b2820248" providerId="ADAL" clId="{D0F56F25-E24C-427F-AF38-6094984DC50B}" dt="2023-10-03T19:14:56.122" v="951" actId="1076"/>
          <ac:spMkLst>
            <pc:docMk/>
            <pc:sldMk cId="1904303062" sldId="698"/>
            <ac:spMk id="2" creationId="{00000000-0000-0000-0000-000000000000}"/>
          </ac:spMkLst>
        </pc:spChg>
        <pc:spChg chg="add del mod">
          <ac:chgData name="Christopher Wilkin" userId="10363294-769d-46d1-9962-1839b2820248" providerId="ADAL" clId="{D0F56F25-E24C-427F-AF38-6094984DC50B}" dt="2023-10-03T19:52:13.514" v="1832" actId="20577"/>
          <ac:spMkLst>
            <pc:docMk/>
            <pc:sldMk cId="1904303062" sldId="698"/>
            <ac:spMk id="3" creationId="{765D2B0F-72CD-5996-AA05-2EA3F4BC0E82}"/>
          </ac:spMkLst>
        </pc:spChg>
        <pc:spChg chg="mod">
          <ac:chgData name="Christopher Wilkin" userId="10363294-769d-46d1-9962-1839b2820248" providerId="ADAL" clId="{D0F56F25-E24C-427F-AF38-6094984DC50B}" dt="2023-10-03T19:50:00.069" v="1774" actId="1076"/>
          <ac:spMkLst>
            <pc:docMk/>
            <pc:sldMk cId="1904303062" sldId="698"/>
            <ac:spMk id="5" creationId="{2F3707D6-8670-8022-2FEA-156DCED89402}"/>
          </ac:spMkLst>
        </pc:spChg>
        <pc:grpChg chg="add mod">
          <ac:chgData name="Christopher Wilkin" userId="10363294-769d-46d1-9962-1839b2820248" providerId="ADAL" clId="{D0F56F25-E24C-427F-AF38-6094984DC50B}" dt="2023-10-03T19:49:55.261" v="1773" actId="1076"/>
          <ac:grpSpMkLst>
            <pc:docMk/>
            <pc:sldMk cId="1904303062" sldId="698"/>
            <ac:grpSpMk id="4" creationId="{F794AA78-4162-E22B-D5F4-92909337FF03}"/>
          </ac:grpSpMkLst>
        </pc:grpChg>
        <pc:picChg chg="mod">
          <ac:chgData name="Christopher Wilkin" userId="10363294-769d-46d1-9962-1839b2820248" providerId="ADAL" clId="{D0F56F25-E24C-427F-AF38-6094984DC50B}" dt="2023-10-03T19:49:55.261" v="1773" actId="1076"/>
          <ac:picMkLst>
            <pc:docMk/>
            <pc:sldMk cId="1904303062" sldId="698"/>
            <ac:picMk id="6" creationId="{DE2BEA23-0D0F-4077-45BF-A202604AD47B}"/>
          </ac:picMkLst>
        </pc:picChg>
        <pc:picChg chg="add mod">
          <ac:chgData name="Christopher Wilkin" userId="10363294-769d-46d1-9962-1839b2820248" providerId="ADAL" clId="{D0F56F25-E24C-427F-AF38-6094984DC50B}" dt="2023-10-03T19:51:10.208" v="1785" actId="1076"/>
          <ac:picMkLst>
            <pc:docMk/>
            <pc:sldMk cId="1904303062" sldId="698"/>
            <ac:picMk id="7170" creationId="{C096F6D8-6CEA-8C93-A048-2A9F513DA34F}"/>
          </ac:picMkLst>
        </pc:picChg>
      </pc:sldChg>
      <pc:sldChg chg="addSp delSp modSp mod modAnim">
        <pc:chgData name="Christopher Wilkin" userId="10363294-769d-46d1-9962-1839b2820248" providerId="ADAL" clId="{D0F56F25-E24C-427F-AF38-6094984DC50B}" dt="2023-10-03T20:30:10.964" v="2577"/>
        <pc:sldMkLst>
          <pc:docMk/>
          <pc:sldMk cId="4217693157" sldId="721"/>
        </pc:sldMkLst>
        <pc:spChg chg="mod">
          <ac:chgData name="Christopher Wilkin" userId="10363294-769d-46d1-9962-1839b2820248" providerId="ADAL" clId="{D0F56F25-E24C-427F-AF38-6094984DC50B}" dt="2023-10-03T20:30:05.092" v="2576" actId="1076"/>
          <ac:spMkLst>
            <pc:docMk/>
            <pc:sldMk cId="4217693157" sldId="721"/>
            <ac:spMk id="4" creationId="{805E60E5-53B5-9DEC-2AD7-9545123BFF99}"/>
          </ac:spMkLst>
        </pc:spChg>
        <pc:spChg chg="mod">
          <ac:chgData name="Christopher Wilkin" userId="10363294-769d-46d1-9962-1839b2820248" providerId="ADAL" clId="{D0F56F25-E24C-427F-AF38-6094984DC50B}" dt="2023-10-03T20:29:58.802" v="2575" actId="1076"/>
          <ac:spMkLst>
            <pc:docMk/>
            <pc:sldMk cId="4217693157" sldId="721"/>
            <ac:spMk id="11" creationId="{C87ECE01-B181-966C-196E-0C7C2EB63606}"/>
          </ac:spMkLst>
        </pc:spChg>
        <pc:picChg chg="del mod">
          <ac:chgData name="Christopher Wilkin" userId="10363294-769d-46d1-9962-1839b2820248" providerId="ADAL" clId="{D0F56F25-E24C-427F-AF38-6094984DC50B}" dt="2023-10-03T20:28:59.775" v="2563" actId="478"/>
          <ac:picMkLst>
            <pc:docMk/>
            <pc:sldMk cId="4217693157" sldId="721"/>
            <ac:picMk id="9" creationId="{E075F28B-B17D-6219-A6A1-37C0C0DCC13D}"/>
          </ac:picMkLst>
        </pc:picChg>
        <pc:picChg chg="add mod">
          <ac:chgData name="Christopher Wilkin" userId="10363294-769d-46d1-9962-1839b2820248" providerId="ADAL" clId="{D0F56F25-E24C-427F-AF38-6094984DC50B}" dt="2023-10-03T20:29:58.802" v="2575" actId="1076"/>
          <ac:picMkLst>
            <pc:docMk/>
            <pc:sldMk cId="4217693157" sldId="721"/>
            <ac:picMk id="12" creationId="{94460FFD-3AB7-9762-38A8-EE67E8C87241}"/>
          </ac:picMkLst>
        </pc:picChg>
        <pc:picChg chg="add mod">
          <ac:chgData name="Christopher Wilkin" userId="10363294-769d-46d1-9962-1839b2820248" providerId="ADAL" clId="{D0F56F25-E24C-427F-AF38-6094984DC50B}" dt="2023-10-03T20:29:53.169" v="2574" actId="1076"/>
          <ac:picMkLst>
            <pc:docMk/>
            <pc:sldMk cId="4217693157" sldId="721"/>
            <ac:picMk id="13" creationId="{7BF29EB6-F741-DF0B-3D11-041FBCA51DC0}"/>
          </ac:picMkLst>
        </pc:picChg>
        <pc:picChg chg="add mod">
          <ac:chgData name="Christopher Wilkin" userId="10363294-769d-46d1-9962-1839b2820248" providerId="ADAL" clId="{D0F56F25-E24C-427F-AF38-6094984DC50B}" dt="2023-10-03T20:29:51.505" v="2573" actId="1076"/>
          <ac:picMkLst>
            <pc:docMk/>
            <pc:sldMk cId="4217693157" sldId="721"/>
            <ac:picMk id="15" creationId="{8C9A4A46-600C-762E-825D-05A8AD18D9F4}"/>
          </ac:picMkLst>
        </pc:picChg>
        <pc:picChg chg="add del mod">
          <ac:chgData name="Christopher Wilkin" userId="10363294-769d-46d1-9962-1839b2820248" providerId="ADAL" clId="{D0F56F25-E24C-427F-AF38-6094984DC50B}" dt="2023-10-03T19:40:32.863" v="1675" actId="478"/>
          <ac:picMkLst>
            <pc:docMk/>
            <pc:sldMk cId="4217693157" sldId="721"/>
            <ac:picMk id="3074" creationId="{DE2C499B-E198-884C-667F-726BF576F4EC}"/>
          </ac:picMkLst>
        </pc:picChg>
        <pc:picChg chg="add del mod">
          <ac:chgData name="Christopher Wilkin" userId="10363294-769d-46d1-9962-1839b2820248" providerId="ADAL" clId="{D0F56F25-E24C-427F-AF38-6094984DC50B}" dt="2023-10-03T19:41:00.446" v="1677" actId="478"/>
          <ac:picMkLst>
            <pc:docMk/>
            <pc:sldMk cId="4217693157" sldId="721"/>
            <ac:picMk id="3076" creationId="{876E917F-7752-B762-7F78-F255A0F17B99}"/>
          </ac:picMkLst>
        </pc:picChg>
        <pc:picChg chg="add mod">
          <ac:chgData name="Christopher Wilkin" userId="10363294-769d-46d1-9962-1839b2820248" providerId="ADAL" clId="{D0F56F25-E24C-427F-AF38-6094984DC50B}" dt="2023-10-03T20:29:58.802" v="2575" actId="1076"/>
          <ac:picMkLst>
            <pc:docMk/>
            <pc:sldMk cId="4217693157" sldId="721"/>
            <ac:picMk id="3078" creationId="{BBE80AB0-9BC3-EA4D-4859-CCF10EA1752D}"/>
          </ac:picMkLst>
        </pc:picChg>
      </pc:sldChg>
      <pc:sldChg chg="addSp delSp modSp new mod modAnim">
        <pc:chgData name="Christopher Wilkin" userId="10363294-769d-46d1-9962-1839b2820248" providerId="ADAL" clId="{D0F56F25-E24C-427F-AF38-6094984DC50B}" dt="2023-10-03T21:26:38.457" v="3937" actId="20577"/>
        <pc:sldMkLst>
          <pc:docMk/>
          <pc:sldMk cId="2051947671" sldId="722"/>
        </pc:sldMkLst>
        <pc:spChg chg="del">
          <ac:chgData name="Christopher Wilkin" userId="10363294-769d-46d1-9962-1839b2820248" providerId="ADAL" clId="{D0F56F25-E24C-427F-AF38-6094984DC50B}" dt="2023-10-03T21:17:24.957" v="3660" actId="478"/>
          <ac:spMkLst>
            <pc:docMk/>
            <pc:sldMk cId="2051947671" sldId="722"/>
            <ac:spMk id="2" creationId="{D349B7C5-6DAD-8331-0A71-5EDD693DF203}"/>
          </ac:spMkLst>
        </pc:spChg>
        <pc:spChg chg="del">
          <ac:chgData name="Christopher Wilkin" userId="10363294-769d-46d1-9962-1839b2820248" providerId="ADAL" clId="{D0F56F25-E24C-427F-AF38-6094984DC50B}" dt="2023-10-03T21:17:30.895" v="3661" actId="478"/>
          <ac:spMkLst>
            <pc:docMk/>
            <pc:sldMk cId="2051947671" sldId="722"/>
            <ac:spMk id="3" creationId="{1C616995-C416-3A82-14DD-30CD9FE3E613}"/>
          </ac:spMkLst>
        </pc:spChg>
        <pc:spChg chg="del">
          <ac:chgData name="Christopher Wilkin" userId="10363294-769d-46d1-9962-1839b2820248" providerId="ADAL" clId="{D0F56F25-E24C-427F-AF38-6094984DC50B}" dt="2023-10-03T21:17:23.672" v="3659" actId="478"/>
          <ac:spMkLst>
            <pc:docMk/>
            <pc:sldMk cId="2051947671" sldId="722"/>
            <ac:spMk id="4" creationId="{F5C086F6-A221-6D0A-5866-E839ED9258B4}"/>
          </ac:spMkLst>
        </pc:spChg>
        <pc:spChg chg="add mod">
          <ac:chgData name="Christopher Wilkin" userId="10363294-769d-46d1-9962-1839b2820248" providerId="ADAL" clId="{D0F56F25-E24C-427F-AF38-6094984DC50B}" dt="2023-10-03T21:17:34.005" v="3662" actId="1076"/>
          <ac:spMkLst>
            <pc:docMk/>
            <pc:sldMk cId="2051947671" sldId="722"/>
            <ac:spMk id="5" creationId="{09FB9F1A-6DCB-56AC-C6D5-BB5E156BABAB}"/>
          </ac:spMkLst>
        </pc:spChg>
        <pc:spChg chg="add mod">
          <ac:chgData name="Christopher Wilkin" userId="10363294-769d-46d1-9962-1839b2820248" providerId="ADAL" clId="{D0F56F25-E24C-427F-AF38-6094984DC50B}" dt="2023-10-03T21:26:38.457" v="3937" actId="20577"/>
          <ac:spMkLst>
            <pc:docMk/>
            <pc:sldMk cId="2051947671" sldId="722"/>
            <ac:spMk id="6" creationId="{D03C216D-55A2-7809-B62A-9E0E31B552D3}"/>
          </ac:spMkLst>
        </pc:spChg>
        <pc:spChg chg="add del mod">
          <ac:chgData name="Christopher Wilkin" userId="10363294-769d-46d1-9962-1839b2820248" providerId="ADAL" clId="{D0F56F25-E24C-427F-AF38-6094984DC50B}" dt="2023-10-03T21:20:33.110" v="3713" actId="478"/>
          <ac:spMkLst>
            <pc:docMk/>
            <pc:sldMk cId="2051947671" sldId="722"/>
            <ac:spMk id="8" creationId="{6F3187CF-A589-323D-B6FC-46C1AE578017}"/>
          </ac:spMkLst>
        </pc:spChg>
        <pc:spChg chg="add mod">
          <ac:chgData name="Christopher Wilkin" userId="10363294-769d-46d1-9962-1839b2820248" providerId="ADAL" clId="{D0F56F25-E24C-427F-AF38-6094984DC50B}" dt="2023-10-03T21:21:12.819" v="3763" actId="1076"/>
          <ac:spMkLst>
            <pc:docMk/>
            <pc:sldMk cId="2051947671" sldId="722"/>
            <ac:spMk id="10" creationId="{38945992-B114-F00D-1E35-4B98B7E44B99}"/>
          </ac:spMkLst>
        </pc:spChg>
        <pc:spChg chg="del mod topLvl">
          <ac:chgData name="Christopher Wilkin" userId="10363294-769d-46d1-9962-1839b2820248" providerId="ADAL" clId="{D0F56F25-E24C-427F-AF38-6094984DC50B}" dt="2023-10-03T21:26:05.375" v="3925" actId="478"/>
          <ac:spMkLst>
            <pc:docMk/>
            <pc:sldMk cId="2051947671" sldId="722"/>
            <ac:spMk id="13" creationId="{B71DA8C7-997B-FA63-DB17-AF6ADA6D8D85}"/>
          </ac:spMkLst>
        </pc:spChg>
        <pc:spChg chg="del mod topLvl">
          <ac:chgData name="Christopher Wilkin" userId="10363294-769d-46d1-9962-1839b2820248" providerId="ADAL" clId="{D0F56F25-E24C-427F-AF38-6094984DC50B}" dt="2023-10-03T21:26:07.158" v="3926" actId="478"/>
          <ac:spMkLst>
            <pc:docMk/>
            <pc:sldMk cId="2051947671" sldId="722"/>
            <ac:spMk id="14" creationId="{7CAEFE79-42A6-0108-92B6-D046BA364256}"/>
          </ac:spMkLst>
        </pc:spChg>
        <pc:spChg chg="del mod topLvl">
          <ac:chgData name="Christopher Wilkin" userId="10363294-769d-46d1-9962-1839b2820248" providerId="ADAL" clId="{D0F56F25-E24C-427F-AF38-6094984DC50B}" dt="2023-10-03T21:26:08.646" v="3927" actId="478"/>
          <ac:spMkLst>
            <pc:docMk/>
            <pc:sldMk cId="2051947671" sldId="722"/>
            <ac:spMk id="15" creationId="{FCE24743-FA57-D8E8-91A7-16F318A9093D}"/>
          </ac:spMkLst>
        </pc:spChg>
        <pc:spChg chg="del mod topLvl">
          <ac:chgData name="Christopher Wilkin" userId="10363294-769d-46d1-9962-1839b2820248" providerId="ADAL" clId="{D0F56F25-E24C-427F-AF38-6094984DC50B}" dt="2023-10-03T21:26:11.230" v="3928" actId="478"/>
          <ac:spMkLst>
            <pc:docMk/>
            <pc:sldMk cId="2051947671" sldId="722"/>
            <ac:spMk id="16" creationId="{5C3605D6-3BA3-F333-1923-913F75118F9C}"/>
          </ac:spMkLst>
        </pc:spChg>
        <pc:spChg chg="del mod topLvl">
          <ac:chgData name="Christopher Wilkin" userId="10363294-769d-46d1-9962-1839b2820248" providerId="ADAL" clId="{D0F56F25-E24C-427F-AF38-6094984DC50B}" dt="2023-10-03T21:26:13.254" v="3929" actId="478"/>
          <ac:spMkLst>
            <pc:docMk/>
            <pc:sldMk cId="2051947671" sldId="722"/>
            <ac:spMk id="17" creationId="{1B26EB39-FF36-DEC3-708E-01367119D92B}"/>
          </ac:spMkLst>
        </pc:spChg>
        <pc:spChg chg="del mod topLvl">
          <ac:chgData name="Christopher Wilkin" userId="10363294-769d-46d1-9962-1839b2820248" providerId="ADAL" clId="{D0F56F25-E24C-427F-AF38-6094984DC50B}" dt="2023-10-03T21:26:15.150" v="3930" actId="478"/>
          <ac:spMkLst>
            <pc:docMk/>
            <pc:sldMk cId="2051947671" sldId="722"/>
            <ac:spMk id="18" creationId="{1592E202-DFA4-E6F7-B385-4600CA6FE1CE}"/>
          </ac:spMkLst>
        </pc:spChg>
        <pc:spChg chg="del mod topLvl">
          <ac:chgData name="Christopher Wilkin" userId="10363294-769d-46d1-9962-1839b2820248" providerId="ADAL" clId="{D0F56F25-E24C-427F-AF38-6094984DC50B}" dt="2023-10-03T21:26:16.614" v="3931" actId="478"/>
          <ac:spMkLst>
            <pc:docMk/>
            <pc:sldMk cId="2051947671" sldId="722"/>
            <ac:spMk id="19" creationId="{AEF64F98-330A-B304-20EA-94B53076795B}"/>
          </ac:spMkLst>
        </pc:spChg>
        <pc:spChg chg="del mod topLvl">
          <ac:chgData name="Christopher Wilkin" userId="10363294-769d-46d1-9962-1839b2820248" providerId="ADAL" clId="{D0F56F25-E24C-427F-AF38-6094984DC50B}" dt="2023-10-03T21:26:02.462" v="3924" actId="478"/>
          <ac:spMkLst>
            <pc:docMk/>
            <pc:sldMk cId="2051947671" sldId="722"/>
            <ac:spMk id="20" creationId="{214ADA8C-41B8-0382-2672-CC0B5DBA1AD8}"/>
          </ac:spMkLst>
        </pc:spChg>
        <pc:grpChg chg="add del mod">
          <ac:chgData name="Christopher Wilkin" userId="10363294-769d-46d1-9962-1839b2820248" providerId="ADAL" clId="{D0F56F25-E24C-427F-AF38-6094984DC50B}" dt="2023-10-03T21:25:57.416" v="3923" actId="165"/>
          <ac:grpSpMkLst>
            <pc:docMk/>
            <pc:sldMk cId="2051947671" sldId="722"/>
            <ac:grpSpMk id="11" creationId="{5255EA77-950B-009A-22AD-EB0279BD29A8}"/>
          </ac:grpSpMkLst>
        </pc:grpChg>
        <pc:graphicFrameChg chg="mod topLvl">
          <ac:chgData name="Christopher Wilkin" userId="10363294-769d-46d1-9962-1839b2820248" providerId="ADAL" clId="{D0F56F25-E24C-427F-AF38-6094984DC50B}" dt="2023-10-03T21:26:26.014" v="3934" actId="1076"/>
          <ac:graphicFrameMkLst>
            <pc:docMk/>
            <pc:sldMk cId="2051947671" sldId="722"/>
            <ac:graphicFrameMk id="12" creationId="{0436084E-A214-A591-29B0-E97DCD7DA08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A21808-8FEB-4765-BE98-3EE89FCE660E}" type="doc">
      <dgm:prSet loTypeId="urn:microsoft.com/office/officeart/2005/8/layout/radial6" loCatId="cycle" qsTypeId="urn:microsoft.com/office/officeart/2005/8/quickstyle/3d2" qsCatId="3D" csTypeId="urn:microsoft.com/office/officeart/2005/8/colors/colorful1" csCatId="colorful" phldr="1"/>
      <dgm:spPr/>
      <dgm:t>
        <a:bodyPr/>
        <a:lstStyle/>
        <a:p>
          <a:endParaRPr lang="en-GB"/>
        </a:p>
      </dgm:t>
    </dgm:pt>
    <dgm:pt modelId="{2473CC98-BF8E-45F4-ADEB-FE001CCDB10C}">
      <dgm:prSet phldrT="[Text]"/>
      <dgm:spPr>
        <a:effectLst>
          <a:outerShdw blurRad="50800" dist="38100" dir="2700000" algn="tl" rotWithShape="0">
            <a:prstClr val="black">
              <a:alpha val="40000"/>
            </a:prstClr>
          </a:outerShdw>
        </a:effectLst>
      </dgm:spPr>
      <dgm:t>
        <a:bodyPr/>
        <a:lstStyle/>
        <a:p>
          <a:pPr rtl="1"/>
          <a:r>
            <a:rPr lang="en-GB" dirty="0"/>
            <a:t>Business platform</a:t>
          </a:r>
        </a:p>
      </dgm:t>
    </dgm:pt>
    <dgm:pt modelId="{70D87E13-A028-4EEE-AFF6-507B3F106A17}" type="parTrans" cxnId="{3815CDC2-7FFB-4FBC-B1AA-3267C42D085E}">
      <dgm:prSet/>
      <dgm:spPr/>
      <dgm:t>
        <a:bodyPr/>
        <a:lstStyle/>
        <a:p>
          <a:pPr rtl="1"/>
          <a:endParaRPr lang="en-GB"/>
        </a:p>
      </dgm:t>
    </dgm:pt>
    <dgm:pt modelId="{08F1F6D5-8BB1-4ECC-906E-8D177E2B36B3}" type="sibTrans" cxnId="{3815CDC2-7FFB-4FBC-B1AA-3267C42D085E}">
      <dgm:prSet/>
      <dgm:spPr/>
      <dgm:t>
        <a:bodyPr/>
        <a:lstStyle/>
        <a:p>
          <a:pPr rtl="1"/>
          <a:endParaRPr lang="en-GB"/>
        </a:p>
      </dgm:t>
    </dgm:pt>
    <dgm:pt modelId="{0630C638-9F74-490B-B55E-6FFC8009D8D4}">
      <dgm:prSet phldrT="[Text]"/>
      <dgm:spPr>
        <a:effectLst>
          <a:outerShdw blurRad="50800" dist="38100" dir="2700000" algn="tl" rotWithShape="0">
            <a:prstClr val="black">
              <a:alpha val="40000"/>
            </a:prstClr>
          </a:outerShdw>
        </a:effectLst>
      </dgm:spPr>
      <dgm:t>
        <a:bodyPr/>
        <a:lstStyle/>
        <a:p>
          <a:pPr rtl="1"/>
          <a:r>
            <a:rPr lang="en-GB" dirty="0"/>
            <a:t>Business Idea</a:t>
          </a:r>
        </a:p>
      </dgm:t>
    </dgm:pt>
    <dgm:pt modelId="{86912DF1-B955-4AFE-83A8-8B42418245E6}" type="parTrans" cxnId="{584FD79F-93BB-42C9-BFDF-6F9E24E945B2}">
      <dgm:prSet/>
      <dgm:spPr/>
      <dgm:t>
        <a:bodyPr/>
        <a:lstStyle/>
        <a:p>
          <a:pPr rtl="1"/>
          <a:endParaRPr lang="en-GB"/>
        </a:p>
      </dgm:t>
    </dgm:pt>
    <dgm:pt modelId="{06A4C17F-B608-43E7-88CE-7CF2931A0146}" type="sibTrans" cxnId="{584FD79F-93BB-42C9-BFDF-6F9E24E945B2}">
      <dgm:prSet/>
      <dgm:spPr/>
      <dgm:t>
        <a:bodyPr/>
        <a:lstStyle/>
        <a:p>
          <a:pPr rtl="1"/>
          <a:endParaRPr lang="en-GB"/>
        </a:p>
      </dgm:t>
    </dgm:pt>
    <dgm:pt modelId="{58202BFD-6964-4003-A0AE-D5D337837413}">
      <dgm:prSet phldrT="[Text]"/>
      <dgm:spPr>
        <a:effectLst>
          <a:outerShdw blurRad="50800" dist="38100" dir="2700000" algn="tl" rotWithShape="0">
            <a:prstClr val="black">
              <a:alpha val="40000"/>
            </a:prstClr>
          </a:outerShdw>
        </a:effectLst>
      </dgm:spPr>
      <dgm:t>
        <a:bodyPr/>
        <a:lstStyle/>
        <a:p>
          <a:pPr rtl="1"/>
          <a:r>
            <a:rPr lang="en-GB" dirty="0"/>
            <a:t>Product</a:t>
          </a:r>
        </a:p>
      </dgm:t>
    </dgm:pt>
    <dgm:pt modelId="{6C31D58A-F2E4-4E58-A616-AB1DED2A5F7C}" type="parTrans" cxnId="{B7F4DA57-3B1D-409A-BB35-0D4CFC13481B}">
      <dgm:prSet/>
      <dgm:spPr/>
      <dgm:t>
        <a:bodyPr/>
        <a:lstStyle/>
        <a:p>
          <a:pPr rtl="1"/>
          <a:endParaRPr lang="en-GB"/>
        </a:p>
      </dgm:t>
    </dgm:pt>
    <dgm:pt modelId="{17BDD39E-31AC-4F26-954D-D8D90317B002}" type="sibTrans" cxnId="{B7F4DA57-3B1D-409A-BB35-0D4CFC13481B}">
      <dgm:prSet/>
      <dgm:spPr/>
      <dgm:t>
        <a:bodyPr/>
        <a:lstStyle/>
        <a:p>
          <a:pPr rtl="1"/>
          <a:endParaRPr lang="en-GB"/>
        </a:p>
      </dgm:t>
    </dgm:pt>
    <dgm:pt modelId="{4DE1D328-0E73-4878-9BEC-64C2823C2D23}">
      <dgm:prSet phldrT="[Text]"/>
      <dgm:spPr>
        <a:effectLst>
          <a:outerShdw blurRad="50800" dist="38100" dir="2700000" algn="tl" rotWithShape="0">
            <a:prstClr val="black">
              <a:alpha val="40000"/>
            </a:prstClr>
          </a:outerShdw>
        </a:effectLst>
      </dgm:spPr>
      <dgm:t>
        <a:bodyPr/>
        <a:lstStyle/>
        <a:p>
          <a:pPr rtl="1"/>
          <a:r>
            <a:rPr lang="en-GB" dirty="0"/>
            <a:t>Organisation </a:t>
          </a:r>
        </a:p>
      </dgm:t>
    </dgm:pt>
    <dgm:pt modelId="{ECE679B2-908F-42AE-971E-FC6CA2839C6B}" type="parTrans" cxnId="{C3B65004-8242-40FA-944D-207017F3F553}">
      <dgm:prSet/>
      <dgm:spPr/>
      <dgm:t>
        <a:bodyPr/>
        <a:lstStyle/>
        <a:p>
          <a:pPr rtl="1"/>
          <a:endParaRPr lang="en-GB"/>
        </a:p>
      </dgm:t>
    </dgm:pt>
    <dgm:pt modelId="{3DB42233-697F-4D66-9A42-B71DB2B46D5B}" type="sibTrans" cxnId="{C3B65004-8242-40FA-944D-207017F3F553}">
      <dgm:prSet/>
      <dgm:spPr/>
      <dgm:t>
        <a:bodyPr/>
        <a:lstStyle/>
        <a:p>
          <a:pPr rtl="1"/>
          <a:endParaRPr lang="en-GB"/>
        </a:p>
      </dgm:t>
    </dgm:pt>
    <dgm:pt modelId="{76920D22-AA4C-4E83-A6A2-DC4EB9E84648}">
      <dgm:prSet phldrT="[Text]"/>
      <dgm:spPr>
        <a:effectLst>
          <a:outerShdw blurRad="50800" dist="38100" dir="2700000" algn="tl" rotWithShape="0">
            <a:prstClr val="black">
              <a:alpha val="40000"/>
            </a:prstClr>
          </a:outerShdw>
        </a:effectLst>
      </dgm:spPr>
      <dgm:t>
        <a:bodyPr/>
        <a:lstStyle/>
        <a:p>
          <a:pPr rtl="1"/>
          <a:r>
            <a:rPr lang="en-GB" dirty="0"/>
            <a:t>Other relations</a:t>
          </a:r>
        </a:p>
      </dgm:t>
    </dgm:pt>
    <dgm:pt modelId="{5E8E937A-8875-4964-B6AE-D0B30DEF3F06}" type="parTrans" cxnId="{9741B773-1094-4440-8E30-AD05766649CD}">
      <dgm:prSet/>
      <dgm:spPr/>
      <dgm:t>
        <a:bodyPr/>
        <a:lstStyle/>
        <a:p>
          <a:endParaRPr lang="en-GB"/>
        </a:p>
      </dgm:t>
    </dgm:pt>
    <dgm:pt modelId="{B4B1A890-EF36-4837-B1D7-94F8A80268C5}" type="sibTrans" cxnId="{9741B773-1094-4440-8E30-AD05766649CD}">
      <dgm:prSet/>
      <dgm:spPr/>
      <dgm:t>
        <a:bodyPr/>
        <a:lstStyle/>
        <a:p>
          <a:endParaRPr lang="en-GB"/>
        </a:p>
      </dgm:t>
    </dgm:pt>
    <dgm:pt modelId="{89675197-18FC-4B53-B68B-47AB1A730749}">
      <dgm:prSet phldrT="[Text]"/>
      <dgm:spPr>
        <a:effectLst>
          <a:outerShdw blurRad="50800" dist="38100" dir="2700000" algn="tl" rotWithShape="0">
            <a:prstClr val="black">
              <a:alpha val="40000"/>
            </a:prstClr>
          </a:outerShdw>
        </a:effectLst>
      </dgm:spPr>
      <dgm:t>
        <a:bodyPr/>
        <a:lstStyle/>
        <a:p>
          <a:pPr rtl="1"/>
          <a:r>
            <a:rPr lang="en-GB" dirty="0"/>
            <a:t>Group competence</a:t>
          </a:r>
        </a:p>
      </dgm:t>
    </dgm:pt>
    <dgm:pt modelId="{E0B2C564-2AFE-4C0D-997C-3C82F83A8FB2}" type="parTrans" cxnId="{B12072FB-2E39-4E86-B71B-C578232CCDFA}">
      <dgm:prSet/>
      <dgm:spPr/>
      <dgm:t>
        <a:bodyPr/>
        <a:lstStyle/>
        <a:p>
          <a:endParaRPr lang="en-GB"/>
        </a:p>
      </dgm:t>
    </dgm:pt>
    <dgm:pt modelId="{94FACCFA-F44D-4CD7-A272-C6E174E2C3EB}" type="sibTrans" cxnId="{B12072FB-2E39-4E86-B71B-C578232CCDFA}">
      <dgm:prSet/>
      <dgm:spPr/>
      <dgm:t>
        <a:bodyPr/>
        <a:lstStyle/>
        <a:p>
          <a:endParaRPr lang="en-GB"/>
        </a:p>
      </dgm:t>
    </dgm:pt>
    <dgm:pt modelId="{EA493848-2A10-4ADA-8974-5560FF988FD9}">
      <dgm:prSet phldrT="[Text]"/>
      <dgm:spPr>
        <a:effectLst>
          <a:outerShdw blurRad="50800" dist="38100" dir="2700000" algn="tl" rotWithShape="0">
            <a:prstClr val="black">
              <a:alpha val="40000"/>
            </a:prstClr>
          </a:outerShdw>
        </a:effectLst>
      </dgm:spPr>
      <dgm:t>
        <a:bodyPr/>
        <a:lstStyle/>
        <a:p>
          <a:pPr rtl="1"/>
          <a:r>
            <a:rPr lang="en-GB" dirty="0"/>
            <a:t>Group commitment</a:t>
          </a:r>
        </a:p>
      </dgm:t>
    </dgm:pt>
    <dgm:pt modelId="{C0718AA8-CD3F-4779-BE5A-26C448783C17}" type="parTrans" cxnId="{538A4B55-587F-46C4-8651-5F7B236B2B83}">
      <dgm:prSet/>
      <dgm:spPr/>
      <dgm:t>
        <a:bodyPr/>
        <a:lstStyle/>
        <a:p>
          <a:endParaRPr lang="en-GB"/>
        </a:p>
      </dgm:t>
    </dgm:pt>
    <dgm:pt modelId="{442FA7A9-7AE3-4098-BE0A-F37F68B99F89}" type="sibTrans" cxnId="{538A4B55-587F-46C4-8651-5F7B236B2B83}">
      <dgm:prSet/>
      <dgm:spPr/>
      <dgm:t>
        <a:bodyPr/>
        <a:lstStyle/>
        <a:p>
          <a:endParaRPr lang="en-GB"/>
        </a:p>
      </dgm:t>
    </dgm:pt>
    <dgm:pt modelId="{F2FF71E3-46B0-4EC8-A65C-B207C35779EC}">
      <dgm:prSet phldrT="[Text]"/>
      <dgm:spPr>
        <a:effectLst>
          <a:outerShdw blurRad="50800" dist="38100" dir="2700000" algn="tl" rotWithShape="0">
            <a:prstClr val="black">
              <a:alpha val="40000"/>
            </a:prstClr>
          </a:outerShdw>
        </a:effectLst>
      </dgm:spPr>
      <dgm:t>
        <a:bodyPr/>
        <a:lstStyle/>
        <a:p>
          <a:pPr rtl="1"/>
          <a:r>
            <a:rPr lang="en-GB" dirty="0"/>
            <a:t>Customer relations</a:t>
          </a:r>
        </a:p>
      </dgm:t>
    </dgm:pt>
    <dgm:pt modelId="{EC95A510-CE19-4595-B9C8-F8E511A8B15A}" type="parTrans" cxnId="{AE2859F9-8087-4EC3-AF72-51EBB5E0F16B}">
      <dgm:prSet/>
      <dgm:spPr/>
      <dgm:t>
        <a:bodyPr/>
        <a:lstStyle/>
        <a:p>
          <a:endParaRPr lang="en-GB"/>
        </a:p>
      </dgm:t>
    </dgm:pt>
    <dgm:pt modelId="{5CB40511-C789-4F45-B2CD-7589D1167C4F}" type="sibTrans" cxnId="{AE2859F9-8087-4EC3-AF72-51EBB5E0F16B}">
      <dgm:prSet/>
      <dgm:spPr/>
      <dgm:t>
        <a:bodyPr/>
        <a:lstStyle/>
        <a:p>
          <a:endParaRPr lang="en-GB"/>
        </a:p>
      </dgm:t>
    </dgm:pt>
    <dgm:pt modelId="{7D9FB8C3-7AB9-4A73-A7E8-D646BE37BB72}">
      <dgm:prSet phldrT="[Text]"/>
      <dgm:spPr>
        <a:effectLst>
          <a:outerShdw blurRad="50800" dist="38100" dir="2700000" algn="tl" rotWithShape="0">
            <a:prstClr val="black">
              <a:alpha val="40000"/>
            </a:prstClr>
          </a:outerShdw>
        </a:effectLst>
      </dgm:spPr>
      <dgm:t>
        <a:bodyPr/>
        <a:lstStyle/>
        <a:p>
          <a:pPr rtl="1"/>
          <a:r>
            <a:rPr lang="en-GB" dirty="0"/>
            <a:t>Market</a:t>
          </a:r>
        </a:p>
      </dgm:t>
    </dgm:pt>
    <dgm:pt modelId="{F59B44E9-1A0A-49C1-9B31-BE6C1DCBF4CB}" type="parTrans" cxnId="{DAD1F251-7DEC-446C-8BB9-897A708D37FB}">
      <dgm:prSet/>
      <dgm:spPr/>
      <dgm:t>
        <a:bodyPr/>
        <a:lstStyle/>
        <a:p>
          <a:endParaRPr lang="en-GB"/>
        </a:p>
      </dgm:t>
    </dgm:pt>
    <dgm:pt modelId="{90DC99B2-5AA7-4637-A827-5F578AC1241B}" type="sibTrans" cxnId="{DAD1F251-7DEC-446C-8BB9-897A708D37FB}">
      <dgm:prSet/>
      <dgm:spPr/>
      <dgm:t>
        <a:bodyPr/>
        <a:lstStyle/>
        <a:p>
          <a:endParaRPr lang="en-GB"/>
        </a:p>
      </dgm:t>
    </dgm:pt>
    <dgm:pt modelId="{BE76D0FB-8061-4EC1-B02A-624C2C004E9F}" type="pres">
      <dgm:prSet presAssocID="{B1A21808-8FEB-4765-BE98-3EE89FCE660E}" presName="Name0" presStyleCnt="0">
        <dgm:presLayoutVars>
          <dgm:chMax val="1"/>
          <dgm:dir/>
          <dgm:animLvl val="ctr"/>
          <dgm:resizeHandles val="exact"/>
        </dgm:presLayoutVars>
      </dgm:prSet>
      <dgm:spPr/>
    </dgm:pt>
    <dgm:pt modelId="{724F69E1-5461-4173-97AA-7D6667D89C7B}" type="pres">
      <dgm:prSet presAssocID="{2473CC98-BF8E-45F4-ADEB-FE001CCDB10C}" presName="centerShape" presStyleLbl="node0" presStyleIdx="0" presStyleCnt="1"/>
      <dgm:spPr/>
    </dgm:pt>
    <dgm:pt modelId="{F2B51B13-92DE-40E5-B3E1-35DF73EBBE3A}" type="pres">
      <dgm:prSet presAssocID="{0630C638-9F74-490B-B55E-6FFC8009D8D4}" presName="node" presStyleLbl="node1" presStyleIdx="0" presStyleCnt="8" custRadScaleRad="101334">
        <dgm:presLayoutVars>
          <dgm:bulletEnabled val="1"/>
        </dgm:presLayoutVars>
      </dgm:prSet>
      <dgm:spPr/>
    </dgm:pt>
    <dgm:pt modelId="{C77C5A46-4BE6-4728-8C44-BD64B827B890}" type="pres">
      <dgm:prSet presAssocID="{0630C638-9F74-490B-B55E-6FFC8009D8D4}" presName="dummy" presStyleCnt="0"/>
      <dgm:spPr/>
    </dgm:pt>
    <dgm:pt modelId="{A8E17BEC-B081-403D-A72F-D817FDB11B66}" type="pres">
      <dgm:prSet presAssocID="{06A4C17F-B608-43E7-88CE-7CF2931A0146}" presName="sibTrans" presStyleLbl="sibTrans2D1" presStyleIdx="0" presStyleCnt="8"/>
      <dgm:spPr/>
    </dgm:pt>
    <dgm:pt modelId="{66D7A694-66E7-421B-9B5C-DECCF17DCD27}" type="pres">
      <dgm:prSet presAssocID="{58202BFD-6964-4003-A0AE-D5D337837413}" presName="node" presStyleLbl="node1" presStyleIdx="1" presStyleCnt="8">
        <dgm:presLayoutVars>
          <dgm:bulletEnabled val="1"/>
        </dgm:presLayoutVars>
      </dgm:prSet>
      <dgm:spPr/>
    </dgm:pt>
    <dgm:pt modelId="{6BB867CA-933C-47C8-A454-ACE39CCBE8CB}" type="pres">
      <dgm:prSet presAssocID="{58202BFD-6964-4003-A0AE-D5D337837413}" presName="dummy" presStyleCnt="0"/>
      <dgm:spPr/>
    </dgm:pt>
    <dgm:pt modelId="{56BE64A3-D68C-415A-8A5D-F4FB1824678B}" type="pres">
      <dgm:prSet presAssocID="{17BDD39E-31AC-4F26-954D-D8D90317B002}" presName="sibTrans" presStyleLbl="sibTrans2D1" presStyleIdx="1" presStyleCnt="8"/>
      <dgm:spPr/>
    </dgm:pt>
    <dgm:pt modelId="{A8B6F2B6-4D1F-4AD6-9627-DFFA07965514}" type="pres">
      <dgm:prSet presAssocID="{7D9FB8C3-7AB9-4A73-A7E8-D646BE37BB72}" presName="node" presStyleLbl="node1" presStyleIdx="2" presStyleCnt="8">
        <dgm:presLayoutVars>
          <dgm:bulletEnabled val="1"/>
        </dgm:presLayoutVars>
      </dgm:prSet>
      <dgm:spPr/>
    </dgm:pt>
    <dgm:pt modelId="{EF4EF8FB-BEDB-49BD-AC02-86726E25FD9C}" type="pres">
      <dgm:prSet presAssocID="{7D9FB8C3-7AB9-4A73-A7E8-D646BE37BB72}" presName="dummy" presStyleCnt="0"/>
      <dgm:spPr/>
    </dgm:pt>
    <dgm:pt modelId="{2CB08A42-CE61-4C1F-9014-B612E0C30A67}" type="pres">
      <dgm:prSet presAssocID="{90DC99B2-5AA7-4637-A827-5F578AC1241B}" presName="sibTrans" presStyleLbl="sibTrans2D1" presStyleIdx="2" presStyleCnt="8"/>
      <dgm:spPr/>
    </dgm:pt>
    <dgm:pt modelId="{51AC5C63-09F3-4907-8752-4EA103FB5183}" type="pres">
      <dgm:prSet presAssocID="{4DE1D328-0E73-4878-9BEC-64C2823C2D23}" presName="node" presStyleLbl="node1" presStyleIdx="3" presStyleCnt="8">
        <dgm:presLayoutVars>
          <dgm:bulletEnabled val="1"/>
        </dgm:presLayoutVars>
      </dgm:prSet>
      <dgm:spPr/>
    </dgm:pt>
    <dgm:pt modelId="{17A7F982-7CD6-41F5-9448-098FE760156C}" type="pres">
      <dgm:prSet presAssocID="{4DE1D328-0E73-4878-9BEC-64C2823C2D23}" presName="dummy" presStyleCnt="0"/>
      <dgm:spPr/>
    </dgm:pt>
    <dgm:pt modelId="{5E511058-250C-4B83-BAFA-26621458E1F6}" type="pres">
      <dgm:prSet presAssocID="{3DB42233-697F-4D66-9A42-B71DB2B46D5B}" presName="sibTrans" presStyleLbl="sibTrans2D1" presStyleIdx="3" presStyleCnt="8"/>
      <dgm:spPr/>
    </dgm:pt>
    <dgm:pt modelId="{71620A24-3CF7-4CAE-A0B9-E9D189B4798A}" type="pres">
      <dgm:prSet presAssocID="{89675197-18FC-4B53-B68B-47AB1A730749}" presName="node" presStyleLbl="node1" presStyleIdx="4" presStyleCnt="8">
        <dgm:presLayoutVars>
          <dgm:bulletEnabled val="1"/>
        </dgm:presLayoutVars>
      </dgm:prSet>
      <dgm:spPr/>
    </dgm:pt>
    <dgm:pt modelId="{B6C16C22-5425-4D23-A39E-0A89EF9017D1}" type="pres">
      <dgm:prSet presAssocID="{89675197-18FC-4B53-B68B-47AB1A730749}" presName="dummy" presStyleCnt="0"/>
      <dgm:spPr/>
    </dgm:pt>
    <dgm:pt modelId="{D2C77922-9951-4E3E-939E-C20E5B165F7A}" type="pres">
      <dgm:prSet presAssocID="{94FACCFA-F44D-4CD7-A272-C6E174E2C3EB}" presName="sibTrans" presStyleLbl="sibTrans2D1" presStyleIdx="4" presStyleCnt="8"/>
      <dgm:spPr/>
    </dgm:pt>
    <dgm:pt modelId="{EB70FABF-D01A-4BFD-AA20-A8500166B408}" type="pres">
      <dgm:prSet presAssocID="{EA493848-2A10-4ADA-8974-5560FF988FD9}" presName="node" presStyleLbl="node1" presStyleIdx="5" presStyleCnt="8">
        <dgm:presLayoutVars>
          <dgm:bulletEnabled val="1"/>
        </dgm:presLayoutVars>
      </dgm:prSet>
      <dgm:spPr/>
    </dgm:pt>
    <dgm:pt modelId="{770B9089-D21C-47CD-AA0B-BC75F5564AA9}" type="pres">
      <dgm:prSet presAssocID="{EA493848-2A10-4ADA-8974-5560FF988FD9}" presName="dummy" presStyleCnt="0"/>
      <dgm:spPr/>
    </dgm:pt>
    <dgm:pt modelId="{7853EC5E-8182-4C12-9E2A-EC9DA362579E}" type="pres">
      <dgm:prSet presAssocID="{442FA7A9-7AE3-4098-BE0A-F37F68B99F89}" presName="sibTrans" presStyleLbl="sibTrans2D1" presStyleIdx="5" presStyleCnt="8"/>
      <dgm:spPr/>
    </dgm:pt>
    <dgm:pt modelId="{E1151AB7-267D-4788-8057-118EE924BF5A}" type="pres">
      <dgm:prSet presAssocID="{F2FF71E3-46B0-4EC8-A65C-B207C35779EC}" presName="node" presStyleLbl="node1" presStyleIdx="6" presStyleCnt="8">
        <dgm:presLayoutVars>
          <dgm:bulletEnabled val="1"/>
        </dgm:presLayoutVars>
      </dgm:prSet>
      <dgm:spPr/>
    </dgm:pt>
    <dgm:pt modelId="{29216466-3DB4-4C1E-8894-A5D55ACE7B2F}" type="pres">
      <dgm:prSet presAssocID="{F2FF71E3-46B0-4EC8-A65C-B207C35779EC}" presName="dummy" presStyleCnt="0"/>
      <dgm:spPr/>
    </dgm:pt>
    <dgm:pt modelId="{B9411612-458B-474A-9CEA-A1B48FE35E00}" type="pres">
      <dgm:prSet presAssocID="{5CB40511-C789-4F45-B2CD-7589D1167C4F}" presName="sibTrans" presStyleLbl="sibTrans2D1" presStyleIdx="6" presStyleCnt="8"/>
      <dgm:spPr/>
    </dgm:pt>
    <dgm:pt modelId="{1F30BF09-3383-4A31-BB4B-C62554AF0D07}" type="pres">
      <dgm:prSet presAssocID="{76920D22-AA4C-4E83-A6A2-DC4EB9E84648}" presName="node" presStyleLbl="node1" presStyleIdx="7" presStyleCnt="8">
        <dgm:presLayoutVars>
          <dgm:bulletEnabled val="1"/>
        </dgm:presLayoutVars>
      </dgm:prSet>
      <dgm:spPr/>
    </dgm:pt>
    <dgm:pt modelId="{0669F776-27C6-4AF4-851F-46B436121749}" type="pres">
      <dgm:prSet presAssocID="{76920D22-AA4C-4E83-A6A2-DC4EB9E84648}" presName="dummy" presStyleCnt="0"/>
      <dgm:spPr/>
    </dgm:pt>
    <dgm:pt modelId="{F8DFE21A-D179-4DAA-A561-BC11CBF0AE3B}" type="pres">
      <dgm:prSet presAssocID="{B4B1A890-EF36-4837-B1D7-94F8A80268C5}" presName="sibTrans" presStyleLbl="sibTrans2D1" presStyleIdx="7" presStyleCnt="8"/>
      <dgm:spPr/>
    </dgm:pt>
  </dgm:ptLst>
  <dgm:cxnLst>
    <dgm:cxn modelId="{EF969101-E830-494F-8831-BAE9CE32B061}" type="presOf" srcId="{3DB42233-697F-4D66-9A42-B71DB2B46D5B}" destId="{5E511058-250C-4B83-BAFA-26621458E1F6}" srcOrd="0" destOrd="0" presId="urn:microsoft.com/office/officeart/2005/8/layout/radial6"/>
    <dgm:cxn modelId="{BCA95A02-D17C-4C04-8F60-706188E1DA4A}" type="presOf" srcId="{94FACCFA-F44D-4CD7-A272-C6E174E2C3EB}" destId="{D2C77922-9951-4E3E-939E-C20E5B165F7A}" srcOrd="0" destOrd="0" presId="urn:microsoft.com/office/officeart/2005/8/layout/radial6"/>
    <dgm:cxn modelId="{C3B65004-8242-40FA-944D-207017F3F553}" srcId="{2473CC98-BF8E-45F4-ADEB-FE001CCDB10C}" destId="{4DE1D328-0E73-4878-9BEC-64C2823C2D23}" srcOrd="3" destOrd="0" parTransId="{ECE679B2-908F-42AE-971E-FC6CA2839C6B}" sibTransId="{3DB42233-697F-4D66-9A42-B71DB2B46D5B}"/>
    <dgm:cxn modelId="{7AABF40A-D03B-4450-BE73-21182F2003E5}" type="presOf" srcId="{442FA7A9-7AE3-4098-BE0A-F37F68B99F89}" destId="{7853EC5E-8182-4C12-9E2A-EC9DA362579E}" srcOrd="0" destOrd="0" presId="urn:microsoft.com/office/officeart/2005/8/layout/radial6"/>
    <dgm:cxn modelId="{DADCDB13-AB68-42CD-9DD1-4BA73D681007}" type="presOf" srcId="{58202BFD-6964-4003-A0AE-D5D337837413}" destId="{66D7A694-66E7-421B-9B5C-DECCF17DCD27}" srcOrd="0" destOrd="0" presId="urn:microsoft.com/office/officeart/2005/8/layout/radial6"/>
    <dgm:cxn modelId="{6E9F4922-533D-4F27-B72B-3937EE90126C}" type="presOf" srcId="{89675197-18FC-4B53-B68B-47AB1A730749}" destId="{71620A24-3CF7-4CAE-A0B9-E9D189B4798A}" srcOrd="0" destOrd="0" presId="urn:microsoft.com/office/officeart/2005/8/layout/radial6"/>
    <dgm:cxn modelId="{5CD20237-ED65-4445-AC50-3A08DEC87644}" type="presOf" srcId="{76920D22-AA4C-4E83-A6A2-DC4EB9E84648}" destId="{1F30BF09-3383-4A31-BB4B-C62554AF0D07}" srcOrd="0" destOrd="0" presId="urn:microsoft.com/office/officeart/2005/8/layout/radial6"/>
    <dgm:cxn modelId="{930B085B-9276-41ED-A390-51E8DF615B4B}" type="presOf" srcId="{F2FF71E3-46B0-4EC8-A65C-B207C35779EC}" destId="{E1151AB7-267D-4788-8057-118EE924BF5A}" srcOrd="0" destOrd="0" presId="urn:microsoft.com/office/officeart/2005/8/layout/radial6"/>
    <dgm:cxn modelId="{C83D6F5F-87DC-404F-9A58-6BD6D235F85B}" type="presOf" srcId="{B1A21808-8FEB-4765-BE98-3EE89FCE660E}" destId="{BE76D0FB-8061-4EC1-B02A-624C2C004E9F}" srcOrd="0" destOrd="0" presId="urn:microsoft.com/office/officeart/2005/8/layout/radial6"/>
    <dgm:cxn modelId="{3FD21C46-ADA7-4DFC-97D4-82E69BEB2E44}" type="presOf" srcId="{5CB40511-C789-4F45-B2CD-7589D1167C4F}" destId="{B9411612-458B-474A-9CEA-A1B48FE35E00}" srcOrd="0" destOrd="0" presId="urn:microsoft.com/office/officeart/2005/8/layout/radial6"/>
    <dgm:cxn modelId="{F7689868-9366-4A05-B51E-703CC19D6D4D}" type="presOf" srcId="{B4B1A890-EF36-4837-B1D7-94F8A80268C5}" destId="{F8DFE21A-D179-4DAA-A561-BC11CBF0AE3B}" srcOrd="0" destOrd="0" presId="urn:microsoft.com/office/officeart/2005/8/layout/radial6"/>
    <dgm:cxn modelId="{DAD1F251-7DEC-446C-8BB9-897A708D37FB}" srcId="{2473CC98-BF8E-45F4-ADEB-FE001CCDB10C}" destId="{7D9FB8C3-7AB9-4A73-A7E8-D646BE37BB72}" srcOrd="2" destOrd="0" parTransId="{F59B44E9-1A0A-49C1-9B31-BE6C1DCBF4CB}" sibTransId="{90DC99B2-5AA7-4637-A827-5F578AC1241B}"/>
    <dgm:cxn modelId="{9741B773-1094-4440-8E30-AD05766649CD}" srcId="{2473CC98-BF8E-45F4-ADEB-FE001CCDB10C}" destId="{76920D22-AA4C-4E83-A6A2-DC4EB9E84648}" srcOrd="7" destOrd="0" parTransId="{5E8E937A-8875-4964-B6AE-D0B30DEF3F06}" sibTransId="{B4B1A890-EF36-4837-B1D7-94F8A80268C5}"/>
    <dgm:cxn modelId="{27DFD873-8DA5-4A48-93A8-3791A6B3E1B3}" type="presOf" srcId="{06A4C17F-B608-43E7-88CE-7CF2931A0146}" destId="{A8E17BEC-B081-403D-A72F-D817FDB11B66}" srcOrd="0" destOrd="0" presId="urn:microsoft.com/office/officeart/2005/8/layout/radial6"/>
    <dgm:cxn modelId="{538A4B55-587F-46C4-8651-5F7B236B2B83}" srcId="{2473CC98-BF8E-45F4-ADEB-FE001CCDB10C}" destId="{EA493848-2A10-4ADA-8974-5560FF988FD9}" srcOrd="5" destOrd="0" parTransId="{C0718AA8-CD3F-4779-BE5A-26C448783C17}" sibTransId="{442FA7A9-7AE3-4098-BE0A-F37F68B99F89}"/>
    <dgm:cxn modelId="{B7F4DA57-3B1D-409A-BB35-0D4CFC13481B}" srcId="{2473CC98-BF8E-45F4-ADEB-FE001CCDB10C}" destId="{58202BFD-6964-4003-A0AE-D5D337837413}" srcOrd="1" destOrd="0" parTransId="{6C31D58A-F2E4-4E58-A616-AB1DED2A5F7C}" sibTransId="{17BDD39E-31AC-4F26-954D-D8D90317B002}"/>
    <dgm:cxn modelId="{A1F2DF85-01C6-4C5B-8D94-C0D8234528F8}" type="presOf" srcId="{0630C638-9F74-490B-B55E-6FFC8009D8D4}" destId="{F2B51B13-92DE-40E5-B3E1-35DF73EBBE3A}" srcOrd="0" destOrd="0" presId="urn:microsoft.com/office/officeart/2005/8/layout/radial6"/>
    <dgm:cxn modelId="{5714948A-EC59-418F-83C6-1D266D26F6D6}" type="presOf" srcId="{EA493848-2A10-4ADA-8974-5560FF988FD9}" destId="{EB70FABF-D01A-4BFD-AA20-A8500166B408}" srcOrd="0" destOrd="0" presId="urn:microsoft.com/office/officeart/2005/8/layout/radial6"/>
    <dgm:cxn modelId="{95A8EA92-5C5D-4856-B410-BF35299493F8}" type="presOf" srcId="{17BDD39E-31AC-4F26-954D-D8D90317B002}" destId="{56BE64A3-D68C-415A-8A5D-F4FB1824678B}" srcOrd="0" destOrd="0" presId="urn:microsoft.com/office/officeart/2005/8/layout/radial6"/>
    <dgm:cxn modelId="{2051B596-799B-437C-8C78-FFFB5B94A13B}" type="presOf" srcId="{90DC99B2-5AA7-4637-A827-5F578AC1241B}" destId="{2CB08A42-CE61-4C1F-9014-B612E0C30A67}" srcOrd="0" destOrd="0" presId="urn:microsoft.com/office/officeart/2005/8/layout/radial6"/>
    <dgm:cxn modelId="{584FD79F-93BB-42C9-BFDF-6F9E24E945B2}" srcId="{2473CC98-BF8E-45F4-ADEB-FE001CCDB10C}" destId="{0630C638-9F74-490B-B55E-6FFC8009D8D4}" srcOrd="0" destOrd="0" parTransId="{86912DF1-B955-4AFE-83A8-8B42418245E6}" sibTransId="{06A4C17F-B608-43E7-88CE-7CF2931A0146}"/>
    <dgm:cxn modelId="{5F5EDCBB-C2AB-4421-920C-00676420327A}" type="presOf" srcId="{2473CC98-BF8E-45F4-ADEB-FE001CCDB10C}" destId="{724F69E1-5461-4173-97AA-7D6667D89C7B}" srcOrd="0" destOrd="0" presId="urn:microsoft.com/office/officeart/2005/8/layout/radial6"/>
    <dgm:cxn modelId="{3815CDC2-7FFB-4FBC-B1AA-3267C42D085E}" srcId="{B1A21808-8FEB-4765-BE98-3EE89FCE660E}" destId="{2473CC98-BF8E-45F4-ADEB-FE001CCDB10C}" srcOrd="0" destOrd="0" parTransId="{70D87E13-A028-4EEE-AFF6-507B3F106A17}" sibTransId="{08F1F6D5-8BB1-4ECC-906E-8D177E2B36B3}"/>
    <dgm:cxn modelId="{4E81C0C7-59DE-429C-A539-25D13EF85D0D}" type="presOf" srcId="{4DE1D328-0E73-4878-9BEC-64C2823C2D23}" destId="{51AC5C63-09F3-4907-8752-4EA103FB5183}" srcOrd="0" destOrd="0" presId="urn:microsoft.com/office/officeart/2005/8/layout/radial6"/>
    <dgm:cxn modelId="{9E82D2DA-71A5-47CC-9AFC-41164BF4B258}" type="presOf" srcId="{7D9FB8C3-7AB9-4A73-A7E8-D646BE37BB72}" destId="{A8B6F2B6-4D1F-4AD6-9627-DFFA07965514}" srcOrd="0" destOrd="0" presId="urn:microsoft.com/office/officeart/2005/8/layout/radial6"/>
    <dgm:cxn modelId="{AE2859F9-8087-4EC3-AF72-51EBB5E0F16B}" srcId="{2473CC98-BF8E-45F4-ADEB-FE001CCDB10C}" destId="{F2FF71E3-46B0-4EC8-A65C-B207C35779EC}" srcOrd="6" destOrd="0" parTransId="{EC95A510-CE19-4595-B9C8-F8E511A8B15A}" sibTransId="{5CB40511-C789-4F45-B2CD-7589D1167C4F}"/>
    <dgm:cxn modelId="{B12072FB-2E39-4E86-B71B-C578232CCDFA}" srcId="{2473CC98-BF8E-45F4-ADEB-FE001CCDB10C}" destId="{89675197-18FC-4B53-B68B-47AB1A730749}" srcOrd="4" destOrd="0" parTransId="{E0B2C564-2AFE-4C0D-997C-3C82F83A8FB2}" sibTransId="{94FACCFA-F44D-4CD7-A272-C6E174E2C3EB}"/>
    <dgm:cxn modelId="{AA409DDB-1E63-41A1-BE98-8F8B70F2D939}" type="presParOf" srcId="{BE76D0FB-8061-4EC1-B02A-624C2C004E9F}" destId="{724F69E1-5461-4173-97AA-7D6667D89C7B}" srcOrd="0" destOrd="0" presId="urn:microsoft.com/office/officeart/2005/8/layout/radial6"/>
    <dgm:cxn modelId="{E8C9925C-9438-40B1-B98A-2AEABDD78E19}" type="presParOf" srcId="{BE76D0FB-8061-4EC1-B02A-624C2C004E9F}" destId="{F2B51B13-92DE-40E5-B3E1-35DF73EBBE3A}" srcOrd="1" destOrd="0" presId="urn:microsoft.com/office/officeart/2005/8/layout/radial6"/>
    <dgm:cxn modelId="{9308C20D-85BB-4A22-B0C7-E7F1A17D1AF0}" type="presParOf" srcId="{BE76D0FB-8061-4EC1-B02A-624C2C004E9F}" destId="{C77C5A46-4BE6-4728-8C44-BD64B827B890}" srcOrd="2" destOrd="0" presId="urn:microsoft.com/office/officeart/2005/8/layout/radial6"/>
    <dgm:cxn modelId="{F18EBB91-F571-46AF-9060-EAC9C53CB7CA}" type="presParOf" srcId="{BE76D0FB-8061-4EC1-B02A-624C2C004E9F}" destId="{A8E17BEC-B081-403D-A72F-D817FDB11B66}" srcOrd="3" destOrd="0" presId="urn:microsoft.com/office/officeart/2005/8/layout/radial6"/>
    <dgm:cxn modelId="{3C6AA417-A632-4B4C-BE38-89D624CB34D6}" type="presParOf" srcId="{BE76D0FB-8061-4EC1-B02A-624C2C004E9F}" destId="{66D7A694-66E7-421B-9B5C-DECCF17DCD27}" srcOrd="4" destOrd="0" presId="urn:microsoft.com/office/officeart/2005/8/layout/radial6"/>
    <dgm:cxn modelId="{3C68E4F6-CD2D-4071-B5F9-5EE514E3AFA2}" type="presParOf" srcId="{BE76D0FB-8061-4EC1-B02A-624C2C004E9F}" destId="{6BB867CA-933C-47C8-A454-ACE39CCBE8CB}" srcOrd="5" destOrd="0" presId="urn:microsoft.com/office/officeart/2005/8/layout/radial6"/>
    <dgm:cxn modelId="{F023A84A-F7CC-4E14-9908-A0DD14A76C35}" type="presParOf" srcId="{BE76D0FB-8061-4EC1-B02A-624C2C004E9F}" destId="{56BE64A3-D68C-415A-8A5D-F4FB1824678B}" srcOrd="6" destOrd="0" presId="urn:microsoft.com/office/officeart/2005/8/layout/radial6"/>
    <dgm:cxn modelId="{73AE243A-104E-467E-85A4-A6687A14E033}" type="presParOf" srcId="{BE76D0FB-8061-4EC1-B02A-624C2C004E9F}" destId="{A8B6F2B6-4D1F-4AD6-9627-DFFA07965514}" srcOrd="7" destOrd="0" presId="urn:microsoft.com/office/officeart/2005/8/layout/radial6"/>
    <dgm:cxn modelId="{3CC7DB2E-69F2-49AC-9A5D-D29AD0110461}" type="presParOf" srcId="{BE76D0FB-8061-4EC1-B02A-624C2C004E9F}" destId="{EF4EF8FB-BEDB-49BD-AC02-86726E25FD9C}" srcOrd="8" destOrd="0" presId="urn:microsoft.com/office/officeart/2005/8/layout/radial6"/>
    <dgm:cxn modelId="{D9988DB1-B508-43F7-9670-CB0FDD38E6C2}" type="presParOf" srcId="{BE76D0FB-8061-4EC1-B02A-624C2C004E9F}" destId="{2CB08A42-CE61-4C1F-9014-B612E0C30A67}" srcOrd="9" destOrd="0" presId="urn:microsoft.com/office/officeart/2005/8/layout/radial6"/>
    <dgm:cxn modelId="{EB752D54-4070-4308-9F85-2009F6E2E32C}" type="presParOf" srcId="{BE76D0FB-8061-4EC1-B02A-624C2C004E9F}" destId="{51AC5C63-09F3-4907-8752-4EA103FB5183}" srcOrd="10" destOrd="0" presId="urn:microsoft.com/office/officeart/2005/8/layout/radial6"/>
    <dgm:cxn modelId="{C28C840D-E2E9-4D36-A029-1FA7AED2DD9A}" type="presParOf" srcId="{BE76D0FB-8061-4EC1-B02A-624C2C004E9F}" destId="{17A7F982-7CD6-41F5-9448-098FE760156C}" srcOrd="11" destOrd="0" presId="urn:microsoft.com/office/officeart/2005/8/layout/radial6"/>
    <dgm:cxn modelId="{47FAF589-BA2E-4C46-A107-DD25EFCA3046}" type="presParOf" srcId="{BE76D0FB-8061-4EC1-B02A-624C2C004E9F}" destId="{5E511058-250C-4B83-BAFA-26621458E1F6}" srcOrd="12" destOrd="0" presId="urn:microsoft.com/office/officeart/2005/8/layout/radial6"/>
    <dgm:cxn modelId="{878F5B95-AE56-468E-8EFD-B858CB10D4C6}" type="presParOf" srcId="{BE76D0FB-8061-4EC1-B02A-624C2C004E9F}" destId="{71620A24-3CF7-4CAE-A0B9-E9D189B4798A}" srcOrd="13" destOrd="0" presId="urn:microsoft.com/office/officeart/2005/8/layout/radial6"/>
    <dgm:cxn modelId="{DA0C2283-F849-4CBC-89FB-1E32DADB7D47}" type="presParOf" srcId="{BE76D0FB-8061-4EC1-B02A-624C2C004E9F}" destId="{B6C16C22-5425-4D23-A39E-0A89EF9017D1}" srcOrd="14" destOrd="0" presId="urn:microsoft.com/office/officeart/2005/8/layout/radial6"/>
    <dgm:cxn modelId="{EDE45771-9596-45EF-80AC-16A85625B191}" type="presParOf" srcId="{BE76D0FB-8061-4EC1-B02A-624C2C004E9F}" destId="{D2C77922-9951-4E3E-939E-C20E5B165F7A}" srcOrd="15" destOrd="0" presId="urn:microsoft.com/office/officeart/2005/8/layout/radial6"/>
    <dgm:cxn modelId="{63B7D55F-BA3C-409C-AA16-BA0A29580FA9}" type="presParOf" srcId="{BE76D0FB-8061-4EC1-B02A-624C2C004E9F}" destId="{EB70FABF-D01A-4BFD-AA20-A8500166B408}" srcOrd="16" destOrd="0" presId="urn:microsoft.com/office/officeart/2005/8/layout/radial6"/>
    <dgm:cxn modelId="{57CD2B64-BF09-4990-AD68-1B040E85D513}" type="presParOf" srcId="{BE76D0FB-8061-4EC1-B02A-624C2C004E9F}" destId="{770B9089-D21C-47CD-AA0B-BC75F5564AA9}" srcOrd="17" destOrd="0" presId="urn:microsoft.com/office/officeart/2005/8/layout/radial6"/>
    <dgm:cxn modelId="{2964E1BF-5593-4C85-AE06-0710EB40163E}" type="presParOf" srcId="{BE76D0FB-8061-4EC1-B02A-624C2C004E9F}" destId="{7853EC5E-8182-4C12-9E2A-EC9DA362579E}" srcOrd="18" destOrd="0" presId="urn:microsoft.com/office/officeart/2005/8/layout/radial6"/>
    <dgm:cxn modelId="{302FD5A3-335E-4339-BD21-CE6B45AA21B6}" type="presParOf" srcId="{BE76D0FB-8061-4EC1-B02A-624C2C004E9F}" destId="{E1151AB7-267D-4788-8057-118EE924BF5A}" srcOrd="19" destOrd="0" presId="urn:microsoft.com/office/officeart/2005/8/layout/radial6"/>
    <dgm:cxn modelId="{05B09EBF-B6CF-4DF7-B5F4-A69BE7E32895}" type="presParOf" srcId="{BE76D0FB-8061-4EC1-B02A-624C2C004E9F}" destId="{29216466-3DB4-4C1E-8894-A5D55ACE7B2F}" srcOrd="20" destOrd="0" presId="urn:microsoft.com/office/officeart/2005/8/layout/radial6"/>
    <dgm:cxn modelId="{7F320A46-AAB9-4480-BFB1-E13EF64156F9}" type="presParOf" srcId="{BE76D0FB-8061-4EC1-B02A-624C2C004E9F}" destId="{B9411612-458B-474A-9CEA-A1B48FE35E00}" srcOrd="21" destOrd="0" presId="urn:microsoft.com/office/officeart/2005/8/layout/radial6"/>
    <dgm:cxn modelId="{FC62002A-73DF-4274-BA2E-DD7110C9E1CC}" type="presParOf" srcId="{BE76D0FB-8061-4EC1-B02A-624C2C004E9F}" destId="{1F30BF09-3383-4A31-BB4B-C62554AF0D07}" srcOrd="22" destOrd="0" presId="urn:microsoft.com/office/officeart/2005/8/layout/radial6"/>
    <dgm:cxn modelId="{86676113-2A2F-4953-A7F7-0DC1272D67B1}" type="presParOf" srcId="{BE76D0FB-8061-4EC1-B02A-624C2C004E9F}" destId="{0669F776-27C6-4AF4-851F-46B436121749}" srcOrd="23" destOrd="0" presId="urn:microsoft.com/office/officeart/2005/8/layout/radial6"/>
    <dgm:cxn modelId="{6BEA75CE-9C8A-4511-BDD0-B44C6EF78BE2}" type="presParOf" srcId="{BE76D0FB-8061-4EC1-B02A-624C2C004E9F}" destId="{F8DFE21A-D179-4DAA-A561-BC11CBF0AE3B}" srcOrd="24" destOrd="0" presId="urn:microsoft.com/office/officeart/2005/8/layout/radial6"/>
  </dgm:cxnLst>
  <dgm:bg>
    <a:effectLst>
      <a:outerShdw blurRad="50800" dist="38100" dir="2700000" algn="tl" rotWithShape="0">
        <a:prstClr val="black">
          <a:alpha val="40000"/>
        </a:prstClr>
      </a:outerShd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A21808-8FEB-4765-BE98-3EE89FCE660E}" type="doc">
      <dgm:prSet loTypeId="urn:microsoft.com/office/officeart/2005/8/layout/radial6" loCatId="cycle" qsTypeId="urn:microsoft.com/office/officeart/2005/8/quickstyle/3d2" qsCatId="3D" csTypeId="urn:microsoft.com/office/officeart/2005/8/colors/colorful1" csCatId="colorful" phldr="1"/>
      <dgm:spPr/>
      <dgm:t>
        <a:bodyPr/>
        <a:lstStyle/>
        <a:p>
          <a:endParaRPr lang="en-GB"/>
        </a:p>
      </dgm:t>
    </dgm:pt>
    <dgm:pt modelId="{2473CC98-BF8E-45F4-ADEB-FE001CCDB10C}">
      <dgm:prSet phldrT="[Text]"/>
      <dgm:spPr>
        <a:effectLst>
          <a:outerShdw blurRad="50800" dist="38100" dir="2700000" algn="tl" rotWithShape="0">
            <a:prstClr val="black">
              <a:alpha val="40000"/>
            </a:prstClr>
          </a:outerShdw>
        </a:effectLst>
      </dgm:spPr>
      <dgm:t>
        <a:bodyPr/>
        <a:lstStyle/>
        <a:p>
          <a:pPr rtl="1"/>
          <a:r>
            <a:rPr lang="en-GB" dirty="0"/>
            <a:t>Business platform</a:t>
          </a:r>
        </a:p>
      </dgm:t>
    </dgm:pt>
    <dgm:pt modelId="{70D87E13-A028-4EEE-AFF6-507B3F106A17}" type="parTrans" cxnId="{3815CDC2-7FFB-4FBC-B1AA-3267C42D085E}">
      <dgm:prSet/>
      <dgm:spPr/>
      <dgm:t>
        <a:bodyPr/>
        <a:lstStyle/>
        <a:p>
          <a:pPr rtl="1"/>
          <a:endParaRPr lang="en-GB"/>
        </a:p>
      </dgm:t>
    </dgm:pt>
    <dgm:pt modelId="{08F1F6D5-8BB1-4ECC-906E-8D177E2B36B3}" type="sibTrans" cxnId="{3815CDC2-7FFB-4FBC-B1AA-3267C42D085E}">
      <dgm:prSet/>
      <dgm:spPr/>
      <dgm:t>
        <a:bodyPr/>
        <a:lstStyle/>
        <a:p>
          <a:pPr rtl="1"/>
          <a:endParaRPr lang="en-GB"/>
        </a:p>
      </dgm:t>
    </dgm:pt>
    <dgm:pt modelId="{0630C638-9F74-490B-B55E-6FFC8009D8D4}">
      <dgm:prSet phldrT="[Text]"/>
      <dgm:spPr>
        <a:effectLst>
          <a:outerShdw blurRad="50800" dist="38100" dir="2700000" algn="tl" rotWithShape="0">
            <a:prstClr val="black">
              <a:alpha val="40000"/>
            </a:prstClr>
          </a:outerShdw>
        </a:effectLst>
      </dgm:spPr>
      <dgm:t>
        <a:bodyPr/>
        <a:lstStyle/>
        <a:p>
          <a:pPr rtl="1"/>
          <a:r>
            <a:rPr lang="en-GB" dirty="0"/>
            <a:t>Business Idea</a:t>
          </a:r>
        </a:p>
      </dgm:t>
    </dgm:pt>
    <dgm:pt modelId="{86912DF1-B955-4AFE-83A8-8B42418245E6}" type="parTrans" cxnId="{584FD79F-93BB-42C9-BFDF-6F9E24E945B2}">
      <dgm:prSet/>
      <dgm:spPr/>
      <dgm:t>
        <a:bodyPr/>
        <a:lstStyle/>
        <a:p>
          <a:pPr rtl="1"/>
          <a:endParaRPr lang="en-GB"/>
        </a:p>
      </dgm:t>
    </dgm:pt>
    <dgm:pt modelId="{06A4C17F-B608-43E7-88CE-7CF2931A0146}" type="sibTrans" cxnId="{584FD79F-93BB-42C9-BFDF-6F9E24E945B2}">
      <dgm:prSet/>
      <dgm:spPr/>
      <dgm:t>
        <a:bodyPr/>
        <a:lstStyle/>
        <a:p>
          <a:pPr rtl="1"/>
          <a:endParaRPr lang="en-GB"/>
        </a:p>
      </dgm:t>
    </dgm:pt>
    <dgm:pt modelId="{58202BFD-6964-4003-A0AE-D5D337837413}">
      <dgm:prSet phldrT="[Text]"/>
      <dgm:spPr>
        <a:effectLst>
          <a:outerShdw blurRad="50800" dist="38100" dir="2700000" algn="tl" rotWithShape="0">
            <a:prstClr val="black">
              <a:alpha val="40000"/>
            </a:prstClr>
          </a:outerShdw>
        </a:effectLst>
      </dgm:spPr>
      <dgm:t>
        <a:bodyPr/>
        <a:lstStyle/>
        <a:p>
          <a:pPr rtl="1"/>
          <a:r>
            <a:rPr lang="en-GB" dirty="0"/>
            <a:t>Product</a:t>
          </a:r>
        </a:p>
      </dgm:t>
    </dgm:pt>
    <dgm:pt modelId="{6C31D58A-F2E4-4E58-A616-AB1DED2A5F7C}" type="parTrans" cxnId="{B7F4DA57-3B1D-409A-BB35-0D4CFC13481B}">
      <dgm:prSet/>
      <dgm:spPr/>
      <dgm:t>
        <a:bodyPr/>
        <a:lstStyle/>
        <a:p>
          <a:pPr rtl="1"/>
          <a:endParaRPr lang="en-GB"/>
        </a:p>
      </dgm:t>
    </dgm:pt>
    <dgm:pt modelId="{17BDD39E-31AC-4F26-954D-D8D90317B002}" type="sibTrans" cxnId="{B7F4DA57-3B1D-409A-BB35-0D4CFC13481B}">
      <dgm:prSet/>
      <dgm:spPr/>
      <dgm:t>
        <a:bodyPr/>
        <a:lstStyle/>
        <a:p>
          <a:pPr rtl="1"/>
          <a:endParaRPr lang="en-GB"/>
        </a:p>
      </dgm:t>
    </dgm:pt>
    <dgm:pt modelId="{4DE1D328-0E73-4878-9BEC-64C2823C2D23}">
      <dgm:prSet phldrT="[Text]"/>
      <dgm:spPr>
        <a:effectLst>
          <a:outerShdw blurRad="50800" dist="38100" dir="2700000" algn="tl" rotWithShape="0">
            <a:prstClr val="black">
              <a:alpha val="40000"/>
            </a:prstClr>
          </a:outerShdw>
        </a:effectLst>
      </dgm:spPr>
      <dgm:t>
        <a:bodyPr/>
        <a:lstStyle/>
        <a:p>
          <a:pPr rtl="1"/>
          <a:r>
            <a:rPr lang="en-GB" dirty="0"/>
            <a:t>Organisation </a:t>
          </a:r>
        </a:p>
      </dgm:t>
    </dgm:pt>
    <dgm:pt modelId="{ECE679B2-908F-42AE-971E-FC6CA2839C6B}" type="parTrans" cxnId="{C3B65004-8242-40FA-944D-207017F3F553}">
      <dgm:prSet/>
      <dgm:spPr/>
      <dgm:t>
        <a:bodyPr/>
        <a:lstStyle/>
        <a:p>
          <a:pPr rtl="1"/>
          <a:endParaRPr lang="en-GB"/>
        </a:p>
      </dgm:t>
    </dgm:pt>
    <dgm:pt modelId="{3DB42233-697F-4D66-9A42-B71DB2B46D5B}" type="sibTrans" cxnId="{C3B65004-8242-40FA-944D-207017F3F553}">
      <dgm:prSet/>
      <dgm:spPr/>
      <dgm:t>
        <a:bodyPr/>
        <a:lstStyle/>
        <a:p>
          <a:pPr rtl="1"/>
          <a:endParaRPr lang="en-GB"/>
        </a:p>
      </dgm:t>
    </dgm:pt>
    <dgm:pt modelId="{76920D22-AA4C-4E83-A6A2-DC4EB9E84648}">
      <dgm:prSet phldrT="[Text]"/>
      <dgm:spPr>
        <a:effectLst>
          <a:outerShdw blurRad="50800" dist="38100" dir="2700000" algn="tl" rotWithShape="0">
            <a:prstClr val="black">
              <a:alpha val="40000"/>
            </a:prstClr>
          </a:outerShdw>
        </a:effectLst>
      </dgm:spPr>
      <dgm:t>
        <a:bodyPr/>
        <a:lstStyle/>
        <a:p>
          <a:pPr rtl="1"/>
          <a:r>
            <a:rPr lang="en-GB" dirty="0"/>
            <a:t>Other relations</a:t>
          </a:r>
        </a:p>
      </dgm:t>
    </dgm:pt>
    <dgm:pt modelId="{5E8E937A-8875-4964-B6AE-D0B30DEF3F06}" type="parTrans" cxnId="{9741B773-1094-4440-8E30-AD05766649CD}">
      <dgm:prSet/>
      <dgm:spPr/>
      <dgm:t>
        <a:bodyPr/>
        <a:lstStyle/>
        <a:p>
          <a:endParaRPr lang="en-GB"/>
        </a:p>
      </dgm:t>
    </dgm:pt>
    <dgm:pt modelId="{B4B1A890-EF36-4837-B1D7-94F8A80268C5}" type="sibTrans" cxnId="{9741B773-1094-4440-8E30-AD05766649CD}">
      <dgm:prSet/>
      <dgm:spPr/>
      <dgm:t>
        <a:bodyPr/>
        <a:lstStyle/>
        <a:p>
          <a:endParaRPr lang="en-GB"/>
        </a:p>
      </dgm:t>
    </dgm:pt>
    <dgm:pt modelId="{89675197-18FC-4B53-B68B-47AB1A730749}">
      <dgm:prSet phldrT="[Text]"/>
      <dgm:spPr>
        <a:effectLst>
          <a:outerShdw blurRad="50800" dist="38100" dir="2700000" algn="tl" rotWithShape="0">
            <a:prstClr val="black">
              <a:alpha val="40000"/>
            </a:prstClr>
          </a:outerShdw>
        </a:effectLst>
      </dgm:spPr>
      <dgm:t>
        <a:bodyPr/>
        <a:lstStyle/>
        <a:p>
          <a:pPr rtl="1"/>
          <a:r>
            <a:rPr lang="en-GB" dirty="0"/>
            <a:t>Group competence</a:t>
          </a:r>
        </a:p>
      </dgm:t>
    </dgm:pt>
    <dgm:pt modelId="{E0B2C564-2AFE-4C0D-997C-3C82F83A8FB2}" type="parTrans" cxnId="{B12072FB-2E39-4E86-B71B-C578232CCDFA}">
      <dgm:prSet/>
      <dgm:spPr/>
      <dgm:t>
        <a:bodyPr/>
        <a:lstStyle/>
        <a:p>
          <a:endParaRPr lang="en-GB"/>
        </a:p>
      </dgm:t>
    </dgm:pt>
    <dgm:pt modelId="{94FACCFA-F44D-4CD7-A272-C6E174E2C3EB}" type="sibTrans" cxnId="{B12072FB-2E39-4E86-B71B-C578232CCDFA}">
      <dgm:prSet/>
      <dgm:spPr/>
      <dgm:t>
        <a:bodyPr/>
        <a:lstStyle/>
        <a:p>
          <a:endParaRPr lang="en-GB"/>
        </a:p>
      </dgm:t>
    </dgm:pt>
    <dgm:pt modelId="{EA493848-2A10-4ADA-8974-5560FF988FD9}">
      <dgm:prSet phldrT="[Text]"/>
      <dgm:spPr>
        <a:effectLst>
          <a:outerShdw blurRad="50800" dist="38100" dir="2700000" algn="tl" rotWithShape="0">
            <a:prstClr val="black">
              <a:alpha val="40000"/>
            </a:prstClr>
          </a:outerShdw>
        </a:effectLst>
      </dgm:spPr>
      <dgm:t>
        <a:bodyPr/>
        <a:lstStyle/>
        <a:p>
          <a:pPr rtl="1"/>
          <a:r>
            <a:rPr lang="en-GB" dirty="0"/>
            <a:t>Group commitment</a:t>
          </a:r>
        </a:p>
      </dgm:t>
    </dgm:pt>
    <dgm:pt modelId="{C0718AA8-CD3F-4779-BE5A-26C448783C17}" type="parTrans" cxnId="{538A4B55-587F-46C4-8651-5F7B236B2B83}">
      <dgm:prSet/>
      <dgm:spPr/>
      <dgm:t>
        <a:bodyPr/>
        <a:lstStyle/>
        <a:p>
          <a:endParaRPr lang="en-GB"/>
        </a:p>
      </dgm:t>
    </dgm:pt>
    <dgm:pt modelId="{442FA7A9-7AE3-4098-BE0A-F37F68B99F89}" type="sibTrans" cxnId="{538A4B55-587F-46C4-8651-5F7B236B2B83}">
      <dgm:prSet/>
      <dgm:spPr/>
      <dgm:t>
        <a:bodyPr/>
        <a:lstStyle/>
        <a:p>
          <a:endParaRPr lang="en-GB"/>
        </a:p>
      </dgm:t>
    </dgm:pt>
    <dgm:pt modelId="{F2FF71E3-46B0-4EC8-A65C-B207C35779EC}">
      <dgm:prSet phldrT="[Text]"/>
      <dgm:spPr>
        <a:effectLst>
          <a:outerShdw blurRad="50800" dist="38100" dir="2700000" algn="tl" rotWithShape="0">
            <a:prstClr val="black">
              <a:alpha val="40000"/>
            </a:prstClr>
          </a:outerShdw>
        </a:effectLst>
      </dgm:spPr>
      <dgm:t>
        <a:bodyPr/>
        <a:lstStyle/>
        <a:p>
          <a:pPr rtl="1"/>
          <a:r>
            <a:rPr lang="en-GB" dirty="0"/>
            <a:t>Customer relations</a:t>
          </a:r>
        </a:p>
      </dgm:t>
    </dgm:pt>
    <dgm:pt modelId="{EC95A510-CE19-4595-B9C8-F8E511A8B15A}" type="parTrans" cxnId="{AE2859F9-8087-4EC3-AF72-51EBB5E0F16B}">
      <dgm:prSet/>
      <dgm:spPr/>
      <dgm:t>
        <a:bodyPr/>
        <a:lstStyle/>
        <a:p>
          <a:endParaRPr lang="en-GB"/>
        </a:p>
      </dgm:t>
    </dgm:pt>
    <dgm:pt modelId="{5CB40511-C789-4F45-B2CD-7589D1167C4F}" type="sibTrans" cxnId="{AE2859F9-8087-4EC3-AF72-51EBB5E0F16B}">
      <dgm:prSet/>
      <dgm:spPr/>
      <dgm:t>
        <a:bodyPr/>
        <a:lstStyle/>
        <a:p>
          <a:endParaRPr lang="en-GB"/>
        </a:p>
      </dgm:t>
    </dgm:pt>
    <dgm:pt modelId="{7D9FB8C3-7AB9-4A73-A7E8-D646BE37BB72}">
      <dgm:prSet phldrT="[Text]"/>
      <dgm:spPr>
        <a:effectLst>
          <a:outerShdw blurRad="50800" dist="38100" dir="2700000" algn="tl" rotWithShape="0">
            <a:prstClr val="black">
              <a:alpha val="40000"/>
            </a:prstClr>
          </a:outerShdw>
        </a:effectLst>
      </dgm:spPr>
      <dgm:t>
        <a:bodyPr/>
        <a:lstStyle/>
        <a:p>
          <a:pPr rtl="1"/>
          <a:r>
            <a:rPr lang="en-GB" dirty="0"/>
            <a:t>Market</a:t>
          </a:r>
        </a:p>
      </dgm:t>
    </dgm:pt>
    <dgm:pt modelId="{F59B44E9-1A0A-49C1-9B31-BE6C1DCBF4CB}" type="parTrans" cxnId="{DAD1F251-7DEC-446C-8BB9-897A708D37FB}">
      <dgm:prSet/>
      <dgm:spPr/>
      <dgm:t>
        <a:bodyPr/>
        <a:lstStyle/>
        <a:p>
          <a:endParaRPr lang="en-GB"/>
        </a:p>
      </dgm:t>
    </dgm:pt>
    <dgm:pt modelId="{90DC99B2-5AA7-4637-A827-5F578AC1241B}" type="sibTrans" cxnId="{DAD1F251-7DEC-446C-8BB9-897A708D37FB}">
      <dgm:prSet/>
      <dgm:spPr/>
      <dgm:t>
        <a:bodyPr/>
        <a:lstStyle/>
        <a:p>
          <a:endParaRPr lang="en-GB"/>
        </a:p>
      </dgm:t>
    </dgm:pt>
    <dgm:pt modelId="{BE76D0FB-8061-4EC1-B02A-624C2C004E9F}" type="pres">
      <dgm:prSet presAssocID="{B1A21808-8FEB-4765-BE98-3EE89FCE660E}" presName="Name0" presStyleCnt="0">
        <dgm:presLayoutVars>
          <dgm:chMax val="1"/>
          <dgm:dir/>
          <dgm:animLvl val="ctr"/>
          <dgm:resizeHandles val="exact"/>
        </dgm:presLayoutVars>
      </dgm:prSet>
      <dgm:spPr/>
    </dgm:pt>
    <dgm:pt modelId="{724F69E1-5461-4173-97AA-7D6667D89C7B}" type="pres">
      <dgm:prSet presAssocID="{2473CC98-BF8E-45F4-ADEB-FE001CCDB10C}" presName="centerShape" presStyleLbl="node0" presStyleIdx="0" presStyleCnt="1"/>
      <dgm:spPr/>
    </dgm:pt>
    <dgm:pt modelId="{F2B51B13-92DE-40E5-B3E1-35DF73EBBE3A}" type="pres">
      <dgm:prSet presAssocID="{0630C638-9F74-490B-B55E-6FFC8009D8D4}" presName="node" presStyleLbl="node1" presStyleIdx="0" presStyleCnt="8" custRadScaleRad="101334">
        <dgm:presLayoutVars>
          <dgm:bulletEnabled val="1"/>
        </dgm:presLayoutVars>
      </dgm:prSet>
      <dgm:spPr/>
    </dgm:pt>
    <dgm:pt modelId="{C77C5A46-4BE6-4728-8C44-BD64B827B890}" type="pres">
      <dgm:prSet presAssocID="{0630C638-9F74-490B-B55E-6FFC8009D8D4}" presName="dummy" presStyleCnt="0"/>
      <dgm:spPr/>
    </dgm:pt>
    <dgm:pt modelId="{A8E17BEC-B081-403D-A72F-D817FDB11B66}" type="pres">
      <dgm:prSet presAssocID="{06A4C17F-B608-43E7-88CE-7CF2931A0146}" presName="sibTrans" presStyleLbl="sibTrans2D1" presStyleIdx="0" presStyleCnt="8"/>
      <dgm:spPr/>
    </dgm:pt>
    <dgm:pt modelId="{66D7A694-66E7-421B-9B5C-DECCF17DCD27}" type="pres">
      <dgm:prSet presAssocID="{58202BFD-6964-4003-A0AE-D5D337837413}" presName="node" presStyleLbl="node1" presStyleIdx="1" presStyleCnt="8">
        <dgm:presLayoutVars>
          <dgm:bulletEnabled val="1"/>
        </dgm:presLayoutVars>
      </dgm:prSet>
      <dgm:spPr/>
    </dgm:pt>
    <dgm:pt modelId="{6BB867CA-933C-47C8-A454-ACE39CCBE8CB}" type="pres">
      <dgm:prSet presAssocID="{58202BFD-6964-4003-A0AE-D5D337837413}" presName="dummy" presStyleCnt="0"/>
      <dgm:spPr/>
    </dgm:pt>
    <dgm:pt modelId="{56BE64A3-D68C-415A-8A5D-F4FB1824678B}" type="pres">
      <dgm:prSet presAssocID="{17BDD39E-31AC-4F26-954D-D8D90317B002}" presName="sibTrans" presStyleLbl="sibTrans2D1" presStyleIdx="1" presStyleCnt="8"/>
      <dgm:spPr/>
    </dgm:pt>
    <dgm:pt modelId="{A8B6F2B6-4D1F-4AD6-9627-DFFA07965514}" type="pres">
      <dgm:prSet presAssocID="{7D9FB8C3-7AB9-4A73-A7E8-D646BE37BB72}" presName="node" presStyleLbl="node1" presStyleIdx="2" presStyleCnt="8">
        <dgm:presLayoutVars>
          <dgm:bulletEnabled val="1"/>
        </dgm:presLayoutVars>
      </dgm:prSet>
      <dgm:spPr/>
    </dgm:pt>
    <dgm:pt modelId="{EF4EF8FB-BEDB-49BD-AC02-86726E25FD9C}" type="pres">
      <dgm:prSet presAssocID="{7D9FB8C3-7AB9-4A73-A7E8-D646BE37BB72}" presName="dummy" presStyleCnt="0"/>
      <dgm:spPr/>
    </dgm:pt>
    <dgm:pt modelId="{2CB08A42-CE61-4C1F-9014-B612E0C30A67}" type="pres">
      <dgm:prSet presAssocID="{90DC99B2-5AA7-4637-A827-5F578AC1241B}" presName="sibTrans" presStyleLbl="sibTrans2D1" presStyleIdx="2" presStyleCnt="8"/>
      <dgm:spPr/>
    </dgm:pt>
    <dgm:pt modelId="{51AC5C63-09F3-4907-8752-4EA103FB5183}" type="pres">
      <dgm:prSet presAssocID="{4DE1D328-0E73-4878-9BEC-64C2823C2D23}" presName="node" presStyleLbl="node1" presStyleIdx="3" presStyleCnt="8">
        <dgm:presLayoutVars>
          <dgm:bulletEnabled val="1"/>
        </dgm:presLayoutVars>
      </dgm:prSet>
      <dgm:spPr/>
    </dgm:pt>
    <dgm:pt modelId="{17A7F982-7CD6-41F5-9448-098FE760156C}" type="pres">
      <dgm:prSet presAssocID="{4DE1D328-0E73-4878-9BEC-64C2823C2D23}" presName="dummy" presStyleCnt="0"/>
      <dgm:spPr/>
    </dgm:pt>
    <dgm:pt modelId="{5E511058-250C-4B83-BAFA-26621458E1F6}" type="pres">
      <dgm:prSet presAssocID="{3DB42233-697F-4D66-9A42-B71DB2B46D5B}" presName="sibTrans" presStyleLbl="sibTrans2D1" presStyleIdx="3" presStyleCnt="8"/>
      <dgm:spPr/>
    </dgm:pt>
    <dgm:pt modelId="{71620A24-3CF7-4CAE-A0B9-E9D189B4798A}" type="pres">
      <dgm:prSet presAssocID="{89675197-18FC-4B53-B68B-47AB1A730749}" presName="node" presStyleLbl="node1" presStyleIdx="4" presStyleCnt="8">
        <dgm:presLayoutVars>
          <dgm:bulletEnabled val="1"/>
        </dgm:presLayoutVars>
      </dgm:prSet>
      <dgm:spPr/>
    </dgm:pt>
    <dgm:pt modelId="{B6C16C22-5425-4D23-A39E-0A89EF9017D1}" type="pres">
      <dgm:prSet presAssocID="{89675197-18FC-4B53-B68B-47AB1A730749}" presName="dummy" presStyleCnt="0"/>
      <dgm:spPr/>
    </dgm:pt>
    <dgm:pt modelId="{D2C77922-9951-4E3E-939E-C20E5B165F7A}" type="pres">
      <dgm:prSet presAssocID="{94FACCFA-F44D-4CD7-A272-C6E174E2C3EB}" presName="sibTrans" presStyleLbl="sibTrans2D1" presStyleIdx="4" presStyleCnt="8"/>
      <dgm:spPr/>
    </dgm:pt>
    <dgm:pt modelId="{EB70FABF-D01A-4BFD-AA20-A8500166B408}" type="pres">
      <dgm:prSet presAssocID="{EA493848-2A10-4ADA-8974-5560FF988FD9}" presName="node" presStyleLbl="node1" presStyleIdx="5" presStyleCnt="8">
        <dgm:presLayoutVars>
          <dgm:bulletEnabled val="1"/>
        </dgm:presLayoutVars>
      </dgm:prSet>
      <dgm:spPr/>
    </dgm:pt>
    <dgm:pt modelId="{770B9089-D21C-47CD-AA0B-BC75F5564AA9}" type="pres">
      <dgm:prSet presAssocID="{EA493848-2A10-4ADA-8974-5560FF988FD9}" presName="dummy" presStyleCnt="0"/>
      <dgm:spPr/>
    </dgm:pt>
    <dgm:pt modelId="{7853EC5E-8182-4C12-9E2A-EC9DA362579E}" type="pres">
      <dgm:prSet presAssocID="{442FA7A9-7AE3-4098-BE0A-F37F68B99F89}" presName="sibTrans" presStyleLbl="sibTrans2D1" presStyleIdx="5" presStyleCnt="8"/>
      <dgm:spPr/>
    </dgm:pt>
    <dgm:pt modelId="{E1151AB7-267D-4788-8057-118EE924BF5A}" type="pres">
      <dgm:prSet presAssocID="{F2FF71E3-46B0-4EC8-A65C-B207C35779EC}" presName="node" presStyleLbl="node1" presStyleIdx="6" presStyleCnt="8">
        <dgm:presLayoutVars>
          <dgm:bulletEnabled val="1"/>
        </dgm:presLayoutVars>
      </dgm:prSet>
      <dgm:spPr/>
    </dgm:pt>
    <dgm:pt modelId="{29216466-3DB4-4C1E-8894-A5D55ACE7B2F}" type="pres">
      <dgm:prSet presAssocID="{F2FF71E3-46B0-4EC8-A65C-B207C35779EC}" presName="dummy" presStyleCnt="0"/>
      <dgm:spPr/>
    </dgm:pt>
    <dgm:pt modelId="{B9411612-458B-474A-9CEA-A1B48FE35E00}" type="pres">
      <dgm:prSet presAssocID="{5CB40511-C789-4F45-B2CD-7589D1167C4F}" presName="sibTrans" presStyleLbl="sibTrans2D1" presStyleIdx="6" presStyleCnt="8"/>
      <dgm:spPr/>
    </dgm:pt>
    <dgm:pt modelId="{1F30BF09-3383-4A31-BB4B-C62554AF0D07}" type="pres">
      <dgm:prSet presAssocID="{76920D22-AA4C-4E83-A6A2-DC4EB9E84648}" presName="node" presStyleLbl="node1" presStyleIdx="7" presStyleCnt="8">
        <dgm:presLayoutVars>
          <dgm:bulletEnabled val="1"/>
        </dgm:presLayoutVars>
      </dgm:prSet>
      <dgm:spPr/>
    </dgm:pt>
    <dgm:pt modelId="{0669F776-27C6-4AF4-851F-46B436121749}" type="pres">
      <dgm:prSet presAssocID="{76920D22-AA4C-4E83-A6A2-DC4EB9E84648}" presName="dummy" presStyleCnt="0"/>
      <dgm:spPr/>
    </dgm:pt>
    <dgm:pt modelId="{F8DFE21A-D179-4DAA-A561-BC11CBF0AE3B}" type="pres">
      <dgm:prSet presAssocID="{B4B1A890-EF36-4837-B1D7-94F8A80268C5}" presName="sibTrans" presStyleLbl="sibTrans2D1" presStyleIdx="7" presStyleCnt="8"/>
      <dgm:spPr/>
    </dgm:pt>
  </dgm:ptLst>
  <dgm:cxnLst>
    <dgm:cxn modelId="{EF969101-E830-494F-8831-BAE9CE32B061}" type="presOf" srcId="{3DB42233-697F-4D66-9A42-B71DB2B46D5B}" destId="{5E511058-250C-4B83-BAFA-26621458E1F6}" srcOrd="0" destOrd="0" presId="urn:microsoft.com/office/officeart/2005/8/layout/radial6"/>
    <dgm:cxn modelId="{BCA95A02-D17C-4C04-8F60-706188E1DA4A}" type="presOf" srcId="{94FACCFA-F44D-4CD7-A272-C6E174E2C3EB}" destId="{D2C77922-9951-4E3E-939E-C20E5B165F7A}" srcOrd="0" destOrd="0" presId="urn:microsoft.com/office/officeart/2005/8/layout/radial6"/>
    <dgm:cxn modelId="{C3B65004-8242-40FA-944D-207017F3F553}" srcId="{2473CC98-BF8E-45F4-ADEB-FE001CCDB10C}" destId="{4DE1D328-0E73-4878-9BEC-64C2823C2D23}" srcOrd="3" destOrd="0" parTransId="{ECE679B2-908F-42AE-971E-FC6CA2839C6B}" sibTransId="{3DB42233-697F-4D66-9A42-B71DB2B46D5B}"/>
    <dgm:cxn modelId="{7AABF40A-D03B-4450-BE73-21182F2003E5}" type="presOf" srcId="{442FA7A9-7AE3-4098-BE0A-F37F68B99F89}" destId="{7853EC5E-8182-4C12-9E2A-EC9DA362579E}" srcOrd="0" destOrd="0" presId="urn:microsoft.com/office/officeart/2005/8/layout/radial6"/>
    <dgm:cxn modelId="{DADCDB13-AB68-42CD-9DD1-4BA73D681007}" type="presOf" srcId="{58202BFD-6964-4003-A0AE-D5D337837413}" destId="{66D7A694-66E7-421B-9B5C-DECCF17DCD27}" srcOrd="0" destOrd="0" presId="urn:microsoft.com/office/officeart/2005/8/layout/radial6"/>
    <dgm:cxn modelId="{6E9F4922-533D-4F27-B72B-3937EE90126C}" type="presOf" srcId="{89675197-18FC-4B53-B68B-47AB1A730749}" destId="{71620A24-3CF7-4CAE-A0B9-E9D189B4798A}" srcOrd="0" destOrd="0" presId="urn:microsoft.com/office/officeart/2005/8/layout/radial6"/>
    <dgm:cxn modelId="{5CD20237-ED65-4445-AC50-3A08DEC87644}" type="presOf" srcId="{76920D22-AA4C-4E83-A6A2-DC4EB9E84648}" destId="{1F30BF09-3383-4A31-BB4B-C62554AF0D07}" srcOrd="0" destOrd="0" presId="urn:microsoft.com/office/officeart/2005/8/layout/radial6"/>
    <dgm:cxn modelId="{930B085B-9276-41ED-A390-51E8DF615B4B}" type="presOf" srcId="{F2FF71E3-46B0-4EC8-A65C-B207C35779EC}" destId="{E1151AB7-267D-4788-8057-118EE924BF5A}" srcOrd="0" destOrd="0" presId="urn:microsoft.com/office/officeart/2005/8/layout/radial6"/>
    <dgm:cxn modelId="{C83D6F5F-87DC-404F-9A58-6BD6D235F85B}" type="presOf" srcId="{B1A21808-8FEB-4765-BE98-3EE89FCE660E}" destId="{BE76D0FB-8061-4EC1-B02A-624C2C004E9F}" srcOrd="0" destOrd="0" presId="urn:microsoft.com/office/officeart/2005/8/layout/radial6"/>
    <dgm:cxn modelId="{3FD21C46-ADA7-4DFC-97D4-82E69BEB2E44}" type="presOf" srcId="{5CB40511-C789-4F45-B2CD-7589D1167C4F}" destId="{B9411612-458B-474A-9CEA-A1B48FE35E00}" srcOrd="0" destOrd="0" presId="urn:microsoft.com/office/officeart/2005/8/layout/radial6"/>
    <dgm:cxn modelId="{F7689868-9366-4A05-B51E-703CC19D6D4D}" type="presOf" srcId="{B4B1A890-EF36-4837-B1D7-94F8A80268C5}" destId="{F8DFE21A-D179-4DAA-A561-BC11CBF0AE3B}" srcOrd="0" destOrd="0" presId="urn:microsoft.com/office/officeart/2005/8/layout/radial6"/>
    <dgm:cxn modelId="{DAD1F251-7DEC-446C-8BB9-897A708D37FB}" srcId="{2473CC98-BF8E-45F4-ADEB-FE001CCDB10C}" destId="{7D9FB8C3-7AB9-4A73-A7E8-D646BE37BB72}" srcOrd="2" destOrd="0" parTransId="{F59B44E9-1A0A-49C1-9B31-BE6C1DCBF4CB}" sibTransId="{90DC99B2-5AA7-4637-A827-5F578AC1241B}"/>
    <dgm:cxn modelId="{9741B773-1094-4440-8E30-AD05766649CD}" srcId="{2473CC98-BF8E-45F4-ADEB-FE001CCDB10C}" destId="{76920D22-AA4C-4E83-A6A2-DC4EB9E84648}" srcOrd="7" destOrd="0" parTransId="{5E8E937A-8875-4964-B6AE-D0B30DEF3F06}" sibTransId="{B4B1A890-EF36-4837-B1D7-94F8A80268C5}"/>
    <dgm:cxn modelId="{27DFD873-8DA5-4A48-93A8-3791A6B3E1B3}" type="presOf" srcId="{06A4C17F-B608-43E7-88CE-7CF2931A0146}" destId="{A8E17BEC-B081-403D-A72F-D817FDB11B66}" srcOrd="0" destOrd="0" presId="urn:microsoft.com/office/officeart/2005/8/layout/radial6"/>
    <dgm:cxn modelId="{538A4B55-587F-46C4-8651-5F7B236B2B83}" srcId="{2473CC98-BF8E-45F4-ADEB-FE001CCDB10C}" destId="{EA493848-2A10-4ADA-8974-5560FF988FD9}" srcOrd="5" destOrd="0" parTransId="{C0718AA8-CD3F-4779-BE5A-26C448783C17}" sibTransId="{442FA7A9-7AE3-4098-BE0A-F37F68B99F89}"/>
    <dgm:cxn modelId="{B7F4DA57-3B1D-409A-BB35-0D4CFC13481B}" srcId="{2473CC98-BF8E-45F4-ADEB-FE001CCDB10C}" destId="{58202BFD-6964-4003-A0AE-D5D337837413}" srcOrd="1" destOrd="0" parTransId="{6C31D58A-F2E4-4E58-A616-AB1DED2A5F7C}" sibTransId="{17BDD39E-31AC-4F26-954D-D8D90317B002}"/>
    <dgm:cxn modelId="{A1F2DF85-01C6-4C5B-8D94-C0D8234528F8}" type="presOf" srcId="{0630C638-9F74-490B-B55E-6FFC8009D8D4}" destId="{F2B51B13-92DE-40E5-B3E1-35DF73EBBE3A}" srcOrd="0" destOrd="0" presId="urn:microsoft.com/office/officeart/2005/8/layout/radial6"/>
    <dgm:cxn modelId="{5714948A-EC59-418F-83C6-1D266D26F6D6}" type="presOf" srcId="{EA493848-2A10-4ADA-8974-5560FF988FD9}" destId="{EB70FABF-D01A-4BFD-AA20-A8500166B408}" srcOrd="0" destOrd="0" presId="urn:microsoft.com/office/officeart/2005/8/layout/radial6"/>
    <dgm:cxn modelId="{95A8EA92-5C5D-4856-B410-BF35299493F8}" type="presOf" srcId="{17BDD39E-31AC-4F26-954D-D8D90317B002}" destId="{56BE64A3-D68C-415A-8A5D-F4FB1824678B}" srcOrd="0" destOrd="0" presId="urn:microsoft.com/office/officeart/2005/8/layout/radial6"/>
    <dgm:cxn modelId="{2051B596-799B-437C-8C78-FFFB5B94A13B}" type="presOf" srcId="{90DC99B2-5AA7-4637-A827-5F578AC1241B}" destId="{2CB08A42-CE61-4C1F-9014-B612E0C30A67}" srcOrd="0" destOrd="0" presId="urn:microsoft.com/office/officeart/2005/8/layout/radial6"/>
    <dgm:cxn modelId="{584FD79F-93BB-42C9-BFDF-6F9E24E945B2}" srcId="{2473CC98-BF8E-45F4-ADEB-FE001CCDB10C}" destId="{0630C638-9F74-490B-B55E-6FFC8009D8D4}" srcOrd="0" destOrd="0" parTransId="{86912DF1-B955-4AFE-83A8-8B42418245E6}" sibTransId="{06A4C17F-B608-43E7-88CE-7CF2931A0146}"/>
    <dgm:cxn modelId="{5F5EDCBB-C2AB-4421-920C-00676420327A}" type="presOf" srcId="{2473CC98-BF8E-45F4-ADEB-FE001CCDB10C}" destId="{724F69E1-5461-4173-97AA-7D6667D89C7B}" srcOrd="0" destOrd="0" presId="urn:microsoft.com/office/officeart/2005/8/layout/radial6"/>
    <dgm:cxn modelId="{3815CDC2-7FFB-4FBC-B1AA-3267C42D085E}" srcId="{B1A21808-8FEB-4765-BE98-3EE89FCE660E}" destId="{2473CC98-BF8E-45F4-ADEB-FE001CCDB10C}" srcOrd="0" destOrd="0" parTransId="{70D87E13-A028-4EEE-AFF6-507B3F106A17}" sibTransId="{08F1F6D5-8BB1-4ECC-906E-8D177E2B36B3}"/>
    <dgm:cxn modelId="{4E81C0C7-59DE-429C-A539-25D13EF85D0D}" type="presOf" srcId="{4DE1D328-0E73-4878-9BEC-64C2823C2D23}" destId="{51AC5C63-09F3-4907-8752-4EA103FB5183}" srcOrd="0" destOrd="0" presId="urn:microsoft.com/office/officeart/2005/8/layout/radial6"/>
    <dgm:cxn modelId="{9E82D2DA-71A5-47CC-9AFC-41164BF4B258}" type="presOf" srcId="{7D9FB8C3-7AB9-4A73-A7E8-D646BE37BB72}" destId="{A8B6F2B6-4D1F-4AD6-9627-DFFA07965514}" srcOrd="0" destOrd="0" presId="urn:microsoft.com/office/officeart/2005/8/layout/radial6"/>
    <dgm:cxn modelId="{AE2859F9-8087-4EC3-AF72-51EBB5E0F16B}" srcId="{2473CC98-BF8E-45F4-ADEB-FE001CCDB10C}" destId="{F2FF71E3-46B0-4EC8-A65C-B207C35779EC}" srcOrd="6" destOrd="0" parTransId="{EC95A510-CE19-4595-B9C8-F8E511A8B15A}" sibTransId="{5CB40511-C789-4F45-B2CD-7589D1167C4F}"/>
    <dgm:cxn modelId="{B12072FB-2E39-4E86-B71B-C578232CCDFA}" srcId="{2473CC98-BF8E-45F4-ADEB-FE001CCDB10C}" destId="{89675197-18FC-4B53-B68B-47AB1A730749}" srcOrd="4" destOrd="0" parTransId="{E0B2C564-2AFE-4C0D-997C-3C82F83A8FB2}" sibTransId="{94FACCFA-F44D-4CD7-A272-C6E174E2C3EB}"/>
    <dgm:cxn modelId="{AA409DDB-1E63-41A1-BE98-8F8B70F2D939}" type="presParOf" srcId="{BE76D0FB-8061-4EC1-B02A-624C2C004E9F}" destId="{724F69E1-5461-4173-97AA-7D6667D89C7B}" srcOrd="0" destOrd="0" presId="urn:microsoft.com/office/officeart/2005/8/layout/radial6"/>
    <dgm:cxn modelId="{E8C9925C-9438-40B1-B98A-2AEABDD78E19}" type="presParOf" srcId="{BE76D0FB-8061-4EC1-B02A-624C2C004E9F}" destId="{F2B51B13-92DE-40E5-B3E1-35DF73EBBE3A}" srcOrd="1" destOrd="0" presId="urn:microsoft.com/office/officeart/2005/8/layout/radial6"/>
    <dgm:cxn modelId="{9308C20D-85BB-4A22-B0C7-E7F1A17D1AF0}" type="presParOf" srcId="{BE76D0FB-8061-4EC1-B02A-624C2C004E9F}" destId="{C77C5A46-4BE6-4728-8C44-BD64B827B890}" srcOrd="2" destOrd="0" presId="urn:microsoft.com/office/officeart/2005/8/layout/radial6"/>
    <dgm:cxn modelId="{F18EBB91-F571-46AF-9060-EAC9C53CB7CA}" type="presParOf" srcId="{BE76D0FB-8061-4EC1-B02A-624C2C004E9F}" destId="{A8E17BEC-B081-403D-A72F-D817FDB11B66}" srcOrd="3" destOrd="0" presId="urn:microsoft.com/office/officeart/2005/8/layout/radial6"/>
    <dgm:cxn modelId="{3C6AA417-A632-4B4C-BE38-89D624CB34D6}" type="presParOf" srcId="{BE76D0FB-8061-4EC1-B02A-624C2C004E9F}" destId="{66D7A694-66E7-421B-9B5C-DECCF17DCD27}" srcOrd="4" destOrd="0" presId="urn:microsoft.com/office/officeart/2005/8/layout/radial6"/>
    <dgm:cxn modelId="{3C68E4F6-CD2D-4071-B5F9-5EE514E3AFA2}" type="presParOf" srcId="{BE76D0FB-8061-4EC1-B02A-624C2C004E9F}" destId="{6BB867CA-933C-47C8-A454-ACE39CCBE8CB}" srcOrd="5" destOrd="0" presId="urn:microsoft.com/office/officeart/2005/8/layout/radial6"/>
    <dgm:cxn modelId="{F023A84A-F7CC-4E14-9908-A0DD14A76C35}" type="presParOf" srcId="{BE76D0FB-8061-4EC1-B02A-624C2C004E9F}" destId="{56BE64A3-D68C-415A-8A5D-F4FB1824678B}" srcOrd="6" destOrd="0" presId="urn:microsoft.com/office/officeart/2005/8/layout/radial6"/>
    <dgm:cxn modelId="{73AE243A-104E-467E-85A4-A6687A14E033}" type="presParOf" srcId="{BE76D0FB-8061-4EC1-B02A-624C2C004E9F}" destId="{A8B6F2B6-4D1F-4AD6-9627-DFFA07965514}" srcOrd="7" destOrd="0" presId="urn:microsoft.com/office/officeart/2005/8/layout/radial6"/>
    <dgm:cxn modelId="{3CC7DB2E-69F2-49AC-9A5D-D29AD0110461}" type="presParOf" srcId="{BE76D0FB-8061-4EC1-B02A-624C2C004E9F}" destId="{EF4EF8FB-BEDB-49BD-AC02-86726E25FD9C}" srcOrd="8" destOrd="0" presId="urn:microsoft.com/office/officeart/2005/8/layout/radial6"/>
    <dgm:cxn modelId="{D9988DB1-B508-43F7-9670-CB0FDD38E6C2}" type="presParOf" srcId="{BE76D0FB-8061-4EC1-B02A-624C2C004E9F}" destId="{2CB08A42-CE61-4C1F-9014-B612E0C30A67}" srcOrd="9" destOrd="0" presId="urn:microsoft.com/office/officeart/2005/8/layout/radial6"/>
    <dgm:cxn modelId="{EB752D54-4070-4308-9F85-2009F6E2E32C}" type="presParOf" srcId="{BE76D0FB-8061-4EC1-B02A-624C2C004E9F}" destId="{51AC5C63-09F3-4907-8752-4EA103FB5183}" srcOrd="10" destOrd="0" presId="urn:microsoft.com/office/officeart/2005/8/layout/radial6"/>
    <dgm:cxn modelId="{C28C840D-E2E9-4D36-A029-1FA7AED2DD9A}" type="presParOf" srcId="{BE76D0FB-8061-4EC1-B02A-624C2C004E9F}" destId="{17A7F982-7CD6-41F5-9448-098FE760156C}" srcOrd="11" destOrd="0" presId="urn:microsoft.com/office/officeart/2005/8/layout/radial6"/>
    <dgm:cxn modelId="{47FAF589-BA2E-4C46-A107-DD25EFCA3046}" type="presParOf" srcId="{BE76D0FB-8061-4EC1-B02A-624C2C004E9F}" destId="{5E511058-250C-4B83-BAFA-26621458E1F6}" srcOrd="12" destOrd="0" presId="urn:microsoft.com/office/officeart/2005/8/layout/radial6"/>
    <dgm:cxn modelId="{878F5B95-AE56-468E-8EFD-B858CB10D4C6}" type="presParOf" srcId="{BE76D0FB-8061-4EC1-B02A-624C2C004E9F}" destId="{71620A24-3CF7-4CAE-A0B9-E9D189B4798A}" srcOrd="13" destOrd="0" presId="urn:microsoft.com/office/officeart/2005/8/layout/radial6"/>
    <dgm:cxn modelId="{DA0C2283-F849-4CBC-89FB-1E32DADB7D47}" type="presParOf" srcId="{BE76D0FB-8061-4EC1-B02A-624C2C004E9F}" destId="{B6C16C22-5425-4D23-A39E-0A89EF9017D1}" srcOrd="14" destOrd="0" presId="urn:microsoft.com/office/officeart/2005/8/layout/radial6"/>
    <dgm:cxn modelId="{EDE45771-9596-45EF-80AC-16A85625B191}" type="presParOf" srcId="{BE76D0FB-8061-4EC1-B02A-624C2C004E9F}" destId="{D2C77922-9951-4E3E-939E-C20E5B165F7A}" srcOrd="15" destOrd="0" presId="urn:microsoft.com/office/officeart/2005/8/layout/radial6"/>
    <dgm:cxn modelId="{63B7D55F-BA3C-409C-AA16-BA0A29580FA9}" type="presParOf" srcId="{BE76D0FB-8061-4EC1-B02A-624C2C004E9F}" destId="{EB70FABF-D01A-4BFD-AA20-A8500166B408}" srcOrd="16" destOrd="0" presId="urn:microsoft.com/office/officeart/2005/8/layout/radial6"/>
    <dgm:cxn modelId="{57CD2B64-BF09-4990-AD68-1B040E85D513}" type="presParOf" srcId="{BE76D0FB-8061-4EC1-B02A-624C2C004E9F}" destId="{770B9089-D21C-47CD-AA0B-BC75F5564AA9}" srcOrd="17" destOrd="0" presId="urn:microsoft.com/office/officeart/2005/8/layout/radial6"/>
    <dgm:cxn modelId="{2964E1BF-5593-4C85-AE06-0710EB40163E}" type="presParOf" srcId="{BE76D0FB-8061-4EC1-B02A-624C2C004E9F}" destId="{7853EC5E-8182-4C12-9E2A-EC9DA362579E}" srcOrd="18" destOrd="0" presId="urn:microsoft.com/office/officeart/2005/8/layout/radial6"/>
    <dgm:cxn modelId="{302FD5A3-335E-4339-BD21-CE6B45AA21B6}" type="presParOf" srcId="{BE76D0FB-8061-4EC1-B02A-624C2C004E9F}" destId="{E1151AB7-267D-4788-8057-118EE924BF5A}" srcOrd="19" destOrd="0" presId="urn:microsoft.com/office/officeart/2005/8/layout/radial6"/>
    <dgm:cxn modelId="{05B09EBF-B6CF-4DF7-B5F4-A69BE7E32895}" type="presParOf" srcId="{BE76D0FB-8061-4EC1-B02A-624C2C004E9F}" destId="{29216466-3DB4-4C1E-8894-A5D55ACE7B2F}" srcOrd="20" destOrd="0" presId="urn:microsoft.com/office/officeart/2005/8/layout/radial6"/>
    <dgm:cxn modelId="{7F320A46-AAB9-4480-BFB1-E13EF64156F9}" type="presParOf" srcId="{BE76D0FB-8061-4EC1-B02A-624C2C004E9F}" destId="{B9411612-458B-474A-9CEA-A1B48FE35E00}" srcOrd="21" destOrd="0" presId="urn:microsoft.com/office/officeart/2005/8/layout/radial6"/>
    <dgm:cxn modelId="{FC62002A-73DF-4274-BA2E-DD7110C9E1CC}" type="presParOf" srcId="{BE76D0FB-8061-4EC1-B02A-624C2C004E9F}" destId="{1F30BF09-3383-4A31-BB4B-C62554AF0D07}" srcOrd="22" destOrd="0" presId="urn:microsoft.com/office/officeart/2005/8/layout/radial6"/>
    <dgm:cxn modelId="{86676113-2A2F-4953-A7F7-0DC1272D67B1}" type="presParOf" srcId="{BE76D0FB-8061-4EC1-B02A-624C2C004E9F}" destId="{0669F776-27C6-4AF4-851F-46B436121749}" srcOrd="23" destOrd="0" presId="urn:microsoft.com/office/officeart/2005/8/layout/radial6"/>
    <dgm:cxn modelId="{6BEA75CE-9C8A-4511-BDD0-B44C6EF78BE2}" type="presParOf" srcId="{BE76D0FB-8061-4EC1-B02A-624C2C004E9F}" destId="{F8DFE21A-D179-4DAA-A561-BC11CBF0AE3B}" srcOrd="24" destOrd="0" presId="urn:microsoft.com/office/officeart/2005/8/layout/radial6"/>
  </dgm:cxnLst>
  <dgm:bg>
    <a:effectLst>
      <a:outerShdw blurRad="50800" dist="38100" dir="2700000" algn="tl" rotWithShape="0">
        <a:prstClr val="black">
          <a:alpha val="40000"/>
        </a:prstClr>
      </a:outerShd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92704B-29FD-4102-8AF4-8CCB25AEBDAB}" type="doc">
      <dgm:prSet loTypeId="urn:microsoft.com/office/officeart/2005/8/layout/process5" loCatId="process" qsTypeId="urn:microsoft.com/office/officeart/2005/8/quickstyle/simple4" qsCatId="simple" csTypeId="urn:microsoft.com/office/officeart/2005/8/colors/accent0_3" csCatId="mainScheme" phldr="1"/>
      <dgm:spPr/>
      <dgm:t>
        <a:bodyPr/>
        <a:lstStyle/>
        <a:p>
          <a:endParaRPr lang="en-US"/>
        </a:p>
      </dgm:t>
    </dgm:pt>
    <dgm:pt modelId="{767FD5FF-3668-43A4-ACA0-D6227234D73A}">
      <dgm:prSet/>
      <dgm:spPr/>
      <dgm:t>
        <a:bodyPr/>
        <a:lstStyle/>
        <a:p>
          <a:r>
            <a:rPr lang="en-GB" dirty="0"/>
            <a:t>What type of relationship does each Customer Segment expect to be established and maintained with them?</a:t>
          </a:r>
        </a:p>
        <a:p>
          <a:r>
            <a:rPr lang="en-GB" dirty="0"/>
            <a:t>Transactional/Automated/One off/Relational etc.. </a:t>
          </a:r>
          <a:endParaRPr lang="en-US" dirty="0"/>
        </a:p>
      </dgm:t>
    </dgm:pt>
    <dgm:pt modelId="{E95B9F21-9E82-40F4-B9B0-36C28AA15E7D}" type="parTrans" cxnId="{97D68C9D-A7B9-426B-8E61-B36228071649}">
      <dgm:prSet/>
      <dgm:spPr/>
      <dgm:t>
        <a:bodyPr/>
        <a:lstStyle/>
        <a:p>
          <a:endParaRPr lang="en-US"/>
        </a:p>
      </dgm:t>
    </dgm:pt>
    <dgm:pt modelId="{9E849C4D-D064-4B8C-9FA3-5B2820D377B3}" type="sibTrans" cxnId="{97D68C9D-A7B9-426B-8E61-B36228071649}">
      <dgm:prSet/>
      <dgm:spPr/>
      <dgm:t>
        <a:bodyPr/>
        <a:lstStyle/>
        <a:p>
          <a:endParaRPr lang="en-US"/>
        </a:p>
      </dgm:t>
    </dgm:pt>
    <dgm:pt modelId="{238BD55F-56D7-4E1B-9DCB-0AC9A1D82E43}">
      <dgm:prSet/>
      <dgm:spPr/>
      <dgm:t>
        <a:bodyPr/>
        <a:lstStyle/>
        <a:p>
          <a:r>
            <a:rPr lang="en-GB" dirty="0"/>
            <a:t>What form will your relationships take? – how frequently are they likely to purchase expect contact?</a:t>
          </a:r>
        </a:p>
        <a:p>
          <a:r>
            <a:rPr lang="en-GB" dirty="0"/>
            <a:t>Customer service/Aftercare/Community etc</a:t>
          </a:r>
          <a:endParaRPr lang="en-US" dirty="0"/>
        </a:p>
      </dgm:t>
    </dgm:pt>
    <dgm:pt modelId="{FF3280DE-5036-4DE9-83CB-1BEE2D598A03}" type="parTrans" cxnId="{9DB8FCED-60C0-4DAE-9258-ADE79589C807}">
      <dgm:prSet/>
      <dgm:spPr/>
      <dgm:t>
        <a:bodyPr/>
        <a:lstStyle/>
        <a:p>
          <a:endParaRPr lang="en-US"/>
        </a:p>
      </dgm:t>
    </dgm:pt>
    <dgm:pt modelId="{72318569-1E84-4709-A0C1-590F6CBE3E2B}" type="sibTrans" cxnId="{9DB8FCED-60C0-4DAE-9258-ADE79589C807}">
      <dgm:prSet/>
      <dgm:spPr/>
      <dgm:t>
        <a:bodyPr/>
        <a:lstStyle/>
        <a:p>
          <a:endParaRPr lang="en-US"/>
        </a:p>
      </dgm:t>
    </dgm:pt>
    <dgm:pt modelId="{539258C8-10DC-4BDC-AFCC-450D49C51147}">
      <dgm:prSet/>
      <dgm:spPr/>
      <dgm:t>
        <a:bodyPr/>
        <a:lstStyle/>
        <a:p>
          <a:r>
            <a:rPr lang="en-GB" dirty="0"/>
            <a:t>What ways will your business interact with the customers? Online/In person/Telephone/ Apps, how frequently? How costly will these relationships be?</a:t>
          </a:r>
          <a:endParaRPr lang="en-US" dirty="0"/>
        </a:p>
      </dgm:t>
    </dgm:pt>
    <dgm:pt modelId="{229DD584-5EB0-4525-BD8D-BDBEAF5F7D58}" type="parTrans" cxnId="{6EF46FE0-9E20-46DB-A555-3EE29F5E7BE2}">
      <dgm:prSet/>
      <dgm:spPr/>
      <dgm:t>
        <a:bodyPr/>
        <a:lstStyle/>
        <a:p>
          <a:endParaRPr lang="en-US"/>
        </a:p>
      </dgm:t>
    </dgm:pt>
    <dgm:pt modelId="{A8FA852D-28BD-4525-8DAE-830562A87161}" type="sibTrans" cxnId="{6EF46FE0-9E20-46DB-A555-3EE29F5E7BE2}">
      <dgm:prSet/>
      <dgm:spPr/>
      <dgm:t>
        <a:bodyPr/>
        <a:lstStyle/>
        <a:p>
          <a:endParaRPr lang="en-US"/>
        </a:p>
      </dgm:t>
    </dgm:pt>
    <dgm:pt modelId="{9AE2634D-412C-4E6C-995A-B38D6E2F8F60}">
      <dgm:prSet/>
      <dgm:spPr/>
      <dgm:t>
        <a:bodyPr/>
        <a:lstStyle/>
        <a:p>
          <a:r>
            <a:rPr lang="en-GB" dirty="0"/>
            <a:t>How will you make these interactions positive and meaningful (what can you offer).</a:t>
          </a:r>
          <a:endParaRPr lang="en-US" dirty="0"/>
        </a:p>
      </dgm:t>
    </dgm:pt>
    <dgm:pt modelId="{00B9C496-65ED-4640-B804-CCA7AA185971}" type="parTrans" cxnId="{DCFC0FBD-3E24-4C4B-9DDA-CD74463F6707}">
      <dgm:prSet/>
      <dgm:spPr/>
      <dgm:t>
        <a:bodyPr/>
        <a:lstStyle/>
        <a:p>
          <a:endParaRPr lang="en-US"/>
        </a:p>
      </dgm:t>
    </dgm:pt>
    <dgm:pt modelId="{6D4C4CF9-1092-4706-A6F8-3BBB9FF79811}" type="sibTrans" cxnId="{DCFC0FBD-3E24-4C4B-9DDA-CD74463F6707}">
      <dgm:prSet/>
      <dgm:spPr/>
      <dgm:t>
        <a:bodyPr/>
        <a:lstStyle/>
        <a:p>
          <a:endParaRPr lang="en-US"/>
        </a:p>
      </dgm:t>
    </dgm:pt>
    <dgm:pt modelId="{31E7D62B-78B0-4F7D-AD77-88F6E6BD9145}" type="pres">
      <dgm:prSet presAssocID="{BE92704B-29FD-4102-8AF4-8CCB25AEBDAB}" presName="diagram" presStyleCnt="0">
        <dgm:presLayoutVars>
          <dgm:dir/>
          <dgm:resizeHandles val="exact"/>
        </dgm:presLayoutVars>
      </dgm:prSet>
      <dgm:spPr/>
    </dgm:pt>
    <dgm:pt modelId="{193DF7F7-56F8-4003-8DA4-7FEF082BB03B}" type="pres">
      <dgm:prSet presAssocID="{767FD5FF-3668-43A4-ACA0-D6227234D73A}" presName="node" presStyleLbl="node1" presStyleIdx="0" presStyleCnt="4">
        <dgm:presLayoutVars>
          <dgm:bulletEnabled val="1"/>
        </dgm:presLayoutVars>
      </dgm:prSet>
      <dgm:spPr/>
    </dgm:pt>
    <dgm:pt modelId="{82A87D15-6225-42BE-8F19-555079E7B776}" type="pres">
      <dgm:prSet presAssocID="{9E849C4D-D064-4B8C-9FA3-5B2820D377B3}" presName="sibTrans" presStyleLbl="sibTrans2D1" presStyleIdx="0" presStyleCnt="3"/>
      <dgm:spPr/>
    </dgm:pt>
    <dgm:pt modelId="{1CFA0588-5BF5-470F-ADA5-78EE6754698E}" type="pres">
      <dgm:prSet presAssocID="{9E849C4D-D064-4B8C-9FA3-5B2820D377B3}" presName="connectorText" presStyleLbl="sibTrans2D1" presStyleIdx="0" presStyleCnt="3"/>
      <dgm:spPr/>
    </dgm:pt>
    <dgm:pt modelId="{BD40325B-FE63-41F7-9701-528AA4EF0C4F}" type="pres">
      <dgm:prSet presAssocID="{238BD55F-56D7-4E1B-9DCB-0AC9A1D82E43}" presName="node" presStyleLbl="node1" presStyleIdx="1" presStyleCnt="4">
        <dgm:presLayoutVars>
          <dgm:bulletEnabled val="1"/>
        </dgm:presLayoutVars>
      </dgm:prSet>
      <dgm:spPr/>
    </dgm:pt>
    <dgm:pt modelId="{FF1FC5D0-571D-4583-AC06-FF99E85359BE}" type="pres">
      <dgm:prSet presAssocID="{72318569-1E84-4709-A0C1-590F6CBE3E2B}" presName="sibTrans" presStyleLbl="sibTrans2D1" presStyleIdx="1" presStyleCnt="3"/>
      <dgm:spPr/>
    </dgm:pt>
    <dgm:pt modelId="{0B3E220C-2E9D-47E7-9FB2-547D8DE0CB2C}" type="pres">
      <dgm:prSet presAssocID="{72318569-1E84-4709-A0C1-590F6CBE3E2B}" presName="connectorText" presStyleLbl="sibTrans2D1" presStyleIdx="1" presStyleCnt="3"/>
      <dgm:spPr/>
    </dgm:pt>
    <dgm:pt modelId="{58AEDB98-029C-42AA-9B7C-68B8E05DE185}" type="pres">
      <dgm:prSet presAssocID="{539258C8-10DC-4BDC-AFCC-450D49C51147}" presName="node" presStyleLbl="node1" presStyleIdx="2" presStyleCnt="4">
        <dgm:presLayoutVars>
          <dgm:bulletEnabled val="1"/>
        </dgm:presLayoutVars>
      </dgm:prSet>
      <dgm:spPr/>
    </dgm:pt>
    <dgm:pt modelId="{3791763C-FE9D-4E36-8A2F-C22C3A3067E7}" type="pres">
      <dgm:prSet presAssocID="{A8FA852D-28BD-4525-8DAE-830562A87161}" presName="sibTrans" presStyleLbl="sibTrans2D1" presStyleIdx="2" presStyleCnt="3"/>
      <dgm:spPr/>
    </dgm:pt>
    <dgm:pt modelId="{48ECEFA3-5EE4-4695-A355-2809F54D541B}" type="pres">
      <dgm:prSet presAssocID="{A8FA852D-28BD-4525-8DAE-830562A87161}" presName="connectorText" presStyleLbl="sibTrans2D1" presStyleIdx="2" presStyleCnt="3"/>
      <dgm:spPr/>
    </dgm:pt>
    <dgm:pt modelId="{6F66CED2-101A-4C8F-A063-C45092663C23}" type="pres">
      <dgm:prSet presAssocID="{9AE2634D-412C-4E6C-995A-B38D6E2F8F60}" presName="node" presStyleLbl="node1" presStyleIdx="3" presStyleCnt="4">
        <dgm:presLayoutVars>
          <dgm:bulletEnabled val="1"/>
        </dgm:presLayoutVars>
      </dgm:prSet>
      <dgm:spPr/>
    </dgm:pt>
  </dgm:ptLst>
  <dgm:cxnLst>
    <dgm:cxn modelId="{A18A6B0A-038D-4CE1-8C33-8D3216A3E0AA}" type="presOf" srcId="{539258C8-10DC-4BDC-AFCC-450D49C51147}" destId="{58AEDB98-029C-42AA-9B7C-68B8E05DE185}" srcOrd="0" destOrd="0" presId="urn:microsoft.com/office/officeart/2005/8/layout/process5"/>
    <dgm:cxn modelId="{CABA5833-315C-4CFD-B0D6-56B8936C7332}" type="presOf" srcId="{A8FA852D-28BD-4525-8DAE-830562A87161}" destId="{48ECEFA3-5EE4-4695-A355-2809F54D541B}" srcOrd="1" destOrd="0" presId="urn:microsoft.com/office/officeart/2005/8/layout/process5"/>
    <dgm:cxn modelId="{53D76C62-F58D-49F9-AA16-C48A60C41B4F}" type="presOf" srcId="{A8FA852D-28BD-4525-8DAE-830562A87161}" destId="{3791763C-FE9D-4E36-8A2F-C22C3A3067E7}" srcOrd="0" destOrd="0" presId="urn:microsoft.com/office/officeart/2005/8/layout/process5"/>
    <dgm:cxn modelId="{C6F0D981-8EBF-4A70-8B44-07664BE2A575}" type="presOf" srcId="{72318569-1E84-4709-A0C1-590F6CBE3E2B}" destId="{FF1FC5D0-571D-4583-AC06-FF99E85359BE}" srcOrd="0" destOrd="0" presId="urn:microsoft.com/office/officeart/2005/8/layout/process5"/>
    <dgm:cxn modelId="{15A87285-D534-4ADA-8C95-1D8583B5EBC9}" type="presOf" srcId="{9AE2634D-412C-4E6C-995A-B38D6E2F8F60}" destId="{6F66CED2-101A-4C8F-A063-C45092663C23}" srcOrd="0" destOrd="0" presId="urn:microsoft.com/office/officeart/2005/8/layout/process5"/>
    <dgm:cxn modelId="{97D68C9D-A7B9-426B-8E61-B36228071649}" srcId="{BE92704B-29FD-4102-8AF4-8CCB25AEBDAB}" destId="{767FD5FF-3668-43A4-ACA0-D6227234D73A}" srcOrd="0" destOrd="0" parTransId="{E95B9F21-9E82-40F4-B9B0-36C28AA15E7D}" sibTransId="{9E849C4D-D064-4B8C-9FA3-5B2820D377B3}"/>
    <dgm:cxn modelId="{E1F6BEAC-23B7-4C99-9AFB-2AC45285963D}" type="presOf" srcId="{72318569-1E84-4709-A0C1-590F6CBE3E2B}" destId="{0B3E220C-2E9D-47E7-9FB2-547D8DE0CB2C}" srcOrd="1" destOrd="0" presId="urn:microsoft.com/office/officeart/2005/8/layout/process5"/>
    <dgm:cxn modelId="{19B18EB3-17AE-4EBB-BCF2-A7C7A66C7FE2}" type="presOf" srcId="{9E849C4D-D064-4B8C-9FA3-5B2820D377B3}" destId="{1CFA0588-5BF5-470F-ADA5-78EE6754698E}" srcOrd="1" destOrd="0" presId="urn:microsoft.com/office/officeart/2005/8/layout/process5"/>
    <dgm:cxn modelId="{C4063CBA-57A7-4994-82F2-44BE0D1FF9B5}" type="presOf" srcId="{9E849C4D-D064-4B8C-9FA3-5B2820D377B3}" destId="{82A87D15-6225-42BE-8F19-555079E7B776}" srcOrd="0" destOrd="0" presId="urn:microsoft.com/office/officeart/2005/8/layout/process5"/>
    <dgm:cxn modelId="{DCFC0FBD-3E24-4C4B-9DDA-CD74463F6707}" srcId="{BE92704B-29FD-4102-8AF4-8CCB25AEBDAB}" destId="{9AE2634D-412C-4E6C-995A-B38D6E2F8F60}" srcOrd="3" destOrd="0" parTransId="{00B9C496-65ED-4640-B804-CCA7AA185971}" sibTransId="{6D4C4CF9-1092-4706-A6F8-3BBB9FF79811}"/>
    <dgm:cxn modelId="{2039CABD-7B14-45FC-B7B1-8EEA06EB1CE3}" type="presOf" srcId="{238BD55F-56D7-4E1B-9DCB-0AC9A1D82E43}" destId="{BD40325B-FE63-41F7-9701-528AA4EF0C4F}" srcOrd="0" destOrd="0" presId="urn:microsoft.com/office/officeart/2005/8/layout/process5"/>
    <dgm:cxn modelId="{08B733D5-1143-4E65-A3FC-4E570CD67197}" type="presOf" srcId="{767FD5FF-3668-43A4-ACA0-D6227234D73A}" destId="{193DF7F7-56F8-4003-8DA4-7FEF082BB03B}" srcOrd="0" destOrd="0" presId="urn:microsoft.com/office/officeart/2005/8/layout/process5"/>
    <dgm:cxn modelId="{6EF46FE0-9E20-46DB-A555-3EE29F5E7BE2}" srcId="{BE92704B-29FD-4102-8AF4-8CCB25AEBDAB}" destId="{539258C8-10DC-4BDC-AFCC-450D49C51147}" srcOrd="2" destOrd="0" parTransId="{229DD584-5EB0-4525-BD8D-BDBEAF5F7D58}" sibTransId="{A8FA852D-28BD-4525-8DAE-830562A87161}"/>
    <dgm:cxn modelId="{9DB8FCED-60C0-4DAE-9258-ADE79589C807}" srcId="{BE92704B-29FD-4102-8AF4-8CCB25AEBDAB}" destId="{238BD55F-56D7-4E1B-9DCB-0AC9A1D82E43}" srcOrd="1" destOrd="0" parTransId="{FF3280DE-5036-4DE9-83CB-1BEE2D598A03}" sibTransId="{72318569-1E84-4709-A0C1-590F6CBE3E2B}"/>
    <dgm:cxn modelId="{88F404FD-2B8A-485D-9603-F5EF8367C499}" type="presOf" srcId="{BE92704B-29FD-4102-8AF4-8CCB25AEBDAB}" destId="{31E7D62B-78B0-4F7D-AD77-88F6E6BD9145}" srcOrd="0" destOrd="0" presId="urn:microsoft.com/office/officeart/2005/8/layout/process5"/>
    <dgm:cxn modelId="{DA8730F6-DF59-4397-98C8-1896EB5C7B47}" type="presParOf" srcId="{31E7D62B-78B0-4F7D-AD77-88F6E6BD9145}" destId="{193DF7F7-56F8-4003-8DA4-7FEF082BB03B}" srcOrd="0" destOrd="0" presId="urn:microsoft.com/office/officeart/2005/8/layout/process5"/>
    <dgm:cxn modelId="{25A533E4-A234-4155-9C5C-0C9A51C7C591}" type="presParOf" srcId="{31E7D62B-78B0-4F7D-AD77-88F6E6BD9145}" destId="{82A87D15-6225-42BE-8F19-555079E7B776}" srcOrd="1" destOrd="0" presId="urn:microsoft.com/office/officeart/2005/8/layout/process5"/>
    <dgm:cxn modelId="{7072AB45-A8B9-409C-A62E-6A1987D6D87B}" type="presParOf" srcId="{82A87D15-6225-42BE-8F19-555079E7B776}" destId="{1CFA0588-5BF5-470F-ADA5-78EE6754698E}" srcOrd="0" destOrd="0" presId="urn:microsoft.com/office/officeart/2005/8/layout/process5"/>
    <dgm:cxn modelId="{C58E4DF6-AEA8-4B9A-9593-54A7FC4DAF25}" type="presParOf" srcId="{31E7D62B-78B0-4F7D-AD77-88F6E6BD9145}" destId="{BD40325B-FE63-41F7-9701-528AA4EF0C4F}" srcOrd="2" destOrd="0" presId="urn:microsoft.com/office/officeart/2005/8/layout/process5"/>
    <dgm:cxn modelId="{47DE6B7B-C40F-4C27-99FC-A30CF135838D}" type="presParOf" srcId="{31E7D62B-78B0-4F7D-AD77-88F6E6BD9145}" destId="{FF1FC5D0-571D-4583-AC06-FF99E85359BE}" srcOrd="3" destOrd="0" presId="urn:microsoft.com/office/officeart/2005/8/layout/process5"/>
    <dgm:cxn modelId="{415010F7-1B77-404F-A990-F63F54720E33}" type="presParOf" srcId="{FF1FC5D0-571D-4583-AC06-FF99E85359BE}" destId="{0B3E220C-2E9D-47E7-9FB2-547D8DE0CB2C}" srcOrd="0" destOrd="0" presId="urn:microsoft.com/office/officeart/2005/8/layout/process5"/>
    <dgm:cxn modelId="{FDAC8E0F-A928-4911-966A-0E7CAA76EA67}" type="presParOf" srcId="{31E7D62B-78B0-4F7D-AD77-88F6E6BD9145}" destId="{58AEDB98-029C-42AA-9B7C-68B8E05DE185}" srcOrd="4" destOrd="0" presId="urn:microsoft.com/office/officeart/2005/8/layout/process5"/>
    <dgm:cxn modelId="{B29AA823-39F1-4CDA-B051-173848C96CDA}" type="presParOf" srcId="{31E7D62B-78B0-4F7D-AD77-88F6E6BD9145}" destId="{3791763C-FE9D-4E36-8A2F-C22C3A3067E7}" srcOrd="5" destOrd="0" presId="urn:microsoft.com/office/officeart/2005/8/layout/process5"/>
    <dgm:cxn modelId="{80FB6257-8E25-4DF5-A3AB-5ABE32626AED}" type="presParOf" srcId="{3791763C-FE9D-4E36-8A2F-C22C3A3067E7}" destId="{48ECEFA3-5EE4-4695-A355-2809F54D541B}" srcOrd="0" destOrd="0" presId="urn:microsoft.com/office/officeart/2005/8/layout/process5"/>
    <dgm:cxn modelId="{43A322F7-59A0-49F1-AA8F-0FF140A13399}" type="presParOf" srcId="{31E7D62B-78B0-4F7D-AD77-88F6E6BD9145}" destId="{6F66CED2-101A-4C8F-A063-C45092663C2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FE21A-D179-4DAA-A561-BC11CBF0AE3B}">
      <dsp:nvSpPr>
        <dsp:cNvPr id="0" name=""/>
        <dsp:cNvSpPr/>
      </dsp:nvSpPr>
      <dsp:spPr>
        <a:xfrm>
          <a:off x="1715169" y="407407"/>
          <a:ext cx="3689742" cy="3689742"/>
        </a:xfrm>
        <a:prstGeom prst="blockArc">
          <a:avLst>
            <a:gd name="adj1" fmla="val 13494556"/>
            <a:gd name="adj2" fmla="val 16196154"/>
            <a:gd name="adj3" fmla="val 3427"/>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9411612-458B-474A-9CEA-A1B48FE35E00}">
      <dsp:nvSpPr>
        <dsp:cNvPr id="0" name=""/>
        <dsp:cNvSpPr/>
      </dsp:nvSpPr>
      <dsp:spPr>
        <a:xfrm>
          <a:off x="1713141" y="409440"/>
          <a:ext cx="3689742" cy="3689742"/>
        </a:xfrm>
        <a:prstGeom prst="blockArc">
          <a:avLst>
            <a:gd name="adj1" fmla="val 10800000"/>
            <a:gd name="adj2" fmla="val 13500000"/>
            <a:gd name="adj3" fmla="val 3427"/>
          </a:avLst>
        </a:prstGeom>
        <a:solidFill>
          <a:schemeClr val="accent3">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853EC5E-8182-4C12-9E2A-EC9DA362579E}">
      <dsp:nvSpPr>
        <dsp:cNvPr id="0" name=""/>
        <dsp:cNvSpPr/>
      </dsp:nvSpPr>
      <dsp:spPr>
        <a:xfrm>
          <a:off x="1713141" y="409440"/>
          <a:ext cx="3689742" cy="3689742"/>
        </a:xfrm>
        <a:prstGeom prst="blockArc">
          <a:avLst>
            <a:gd name="adj1" fmla="val 8100000"/>
            <a:gd name="adj2" fmla="val 10800000"/>
            <a:gd name="adj3" fmla="val 3427"/>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2C77922-9951-4E3E-939E-C20E5B165F7A}">
      <dsp:nvSpPr>
        <dsp:cNvPr id="0" name=""/>
        <dsp:cNvSpPr/>
      </dsp:nvSpPr>
      <dsp:spPr>
        <a:xfrm>
          <a:off x="1713141" y="409440"/>
          <a:ext cx="3689742" cy="3689742"/>
        </a:xfrm>
        <a:prstGeom prst="blockArc">
          <a:avLst>
            <a:gd name="adj1" fmla="val 5400000"/>
            <a:gd name="adj2" fmla="val 8100000"/>
            <a:gd name="adj3" fmla="val 3427"/>
          </a:avLst>
        </a:prstGeom>
        <a:solidFill>
          <a:schemeClr val="accent6">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E511058-250C-4B83-BAFA-26621458E1F6}">
      <dsp:nvSpPr>
        <dsp:cNvPr id="0" name=""/>
        <dsp:cNvSpPr/>
      </dsp:nvSpPr>
      <dsp:spPr>
        <a:xfrm>
          <a:off x="1713141" y="409440"/>
          <a:ext cx="3689742" cy="3689742"/>
        </a:xfrm>
        <a:prstGeom prst="blockArc">
          <a:avLst>
            <a:gd name="adj1" fmla="val 2700000"/>
            <a:gd name="adj2" fmla="val 5400000"/>
            <a:gd name="adj3" fmla="val 3427"/>
          </a:avLst>
        </a:prstGeom>
        <a:solidFill>
          <a:schemeClr val="accent5">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CB08A42-CE61-4C1F-9014-B612E0C30A67}">
      <dsp:nvSpPr>
        <dsp:cNvPr id="0" name=""/>
        <dsp:cNvSpPr/>
      </dsp:nvSpPr>
      <dsp:spPr>
        <a:xfrm>
          <a:off x="1713141" y="409440"/>
          <a:ext cx="3689742" cy="3689742"/>
        </a:xfrm>
        <a:prstGeom prst="blockArc">
          <a:avLst>
            <a:gd name="adj1" fmla="val 0"/>
            <a:gd name="adj2" fmla="val 2700000"/>
            <a:gd name="adj3" fmla="val 3427"/>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6BE64A3-D68C-415A-8A5D-F4FB1824678B}">
      <dsp:nvSpPr>
        <dsp:cNvPr id="0" name=""/>
        <dsp:cNvSpPr/>
      </dsp:nvSpPr>
      <dsp:spPr>
        <a:xfrm>
          <a:off x="1713141" y="409440"/>
          <a:ext cx="3689742" cy="3689742"/>
        </a:xfrm>
        <a:prstGeom prst="blockArc">
          <a:avLst>
            <a:gd name="adj1" fmla="val 18900000"/>
            <a:gd name="adj2" fmla="val 0"/>
            <a:gd name="adj3" fmla="val 3427"/>
          </a:avLst>
        </a:prstGeom>
        <a:solidFill>
          <a:schemeClr val="accent3">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8E17BEC-B081-403D-A72F-D817FDB11B66}">
      <dsp:nvSpPr>
        <dsp:cNvPr id="0" name=""/>
        <dsp:cNvSpPr/>
      </dsp:nvSpPr>
      <dsp:spPr>
        <a:xfrm>
          <a:off x="1711112" y="407407"/>
          <a:ext cx="3689742" cy="3689742"/>
        </a:xfrm>
        <a:prstGeom prst="blockArc">
          <a:avLst>
            <a:gd name="adj1" fmla="val 16203846"/>
            <a:gd name="adj2" fmla="val 18905444"/>
            <a:gd name="adj3" fmla="val 3427"/>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24F69E1-5461-4173-97AA-7D6667D89C7B}">
      <dsp:nvSpPr>
        <dsp:cNvPr id="0" name=""/>
        <dsp:cNvSpPr/>
      </dsp:nvSpPr>
      <dsp:spPr>
        <a:xfrm>
          <a:off x="2930843" y="1627142"/>
          <a:ext cx="1254338" cy="125433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1">
            <a:lnSpc>
              <a:spcPct val="90000"/>
            </a:lnSpc>
            <a:spcBef>
              <a:spcPct val="0"/>
            </a:spcBef>
            <a:spcAft>
              <a:spcPct val="35000"/>
            </a:spcAft>
            <a:buNone/>
          </a:pPr>
          <a:r>
            <a:rPr lang="en-GB" sz="1800" kern="1200" dirty="0"/>
            <a:t>Business platform</a:t>
          </a:r>
        </a:p>
      </dsp:txBody>
      <dsp:txXfrm>
        <a:off x="3114537" y="1810836"/>
        <a:ext cx="886950" cy="886950"/>
      </dsp:txXfrm>
    </dsp:sp>
    <dsp:sp modelId="{F2B51B13-92DE-40E5-B3E1-35DF73EBBE3A}">
      <dsp:nvSpPr>
        <dsp:cNvPr id="0" name=""/>
        <dsp:cNvSpPr/>
      </dsp:nvSpPr>
      <dsp:spPr>
        <a:xfrm>
          <a:off x="3118994" y="0"/>
          <a:ext cx="878036" cy="87803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Business Idea</a:t>
          </a:r>
        </a:p>
      </dsp:txBody>
      <dsp:txXfrm>
        <a:off x="3247579" y="128585"/>
        <a:ext cx="620866" cy="620866"/>
      </dsp:txXfrm>
    </dsp:sp>
    <dsp:sp modelId="{66D7A694-66E7-421B-9B5C-DECCF17DCD27}">
      <dsp:nvSpPr>
        <dsp:cNvPr id="0" name=""/>
        <dsp:cNvSpPr/>
      </dsp:nvSpPr>
      <dsp:spPr>
        <a:xfrm>
          <a:off x="4401164" y="533123"/>
          <a:ext cx="878036" cy="87803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Product</a:t>
          </a:r>
        </a:p>
      </dsp:txBody>
      <dsp:txXfrm>
        <a:off x="4529749" y="661708"/>
        <a:ext cx="620866" cy="620866"/>
      </dsp:txXfrm>
    </dsp:sp>
    <dsp:sp modelId="{A8B6F2B6-4D1F-4AD6-9627-DFFA07965514}">
      <dsp:nvSpPr>
        <dsp:cNvPr id="0" name=""/>
        <dsp:cNvSpPr/>
      </dsp:nvSpPr>
      <dsp:spPr>
        <a:xfrm>
          <a:off x="4932256" y="1815293"/>
          <a:ext cx="878036" cy="87803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Market</a:t>
          </a:r>
        </a:p>
      </dsp:txBody>
      <dsp:txXfrm>
        <a:off x="5060841" y="1943878"/>
        <a:ext cx="620866" cy="620866"/>
      </dsp:txXfrm>
    </dsp:sp>
    <dsp:sp modelId="{51AC5C63-09F3-4907-8752-4EA103FB5183}">
      <dsp:nvSpPr>
        <dsp:cNvPr id="0" name=""/>
        <dsp:cNvSpPr/>
      </dsp:nvSpPr>
      <dsp:spPr>
        <a:xfrm>
          <a:off x="4401164" y="3097463"/>
          <a:ext cx="878036" cy="87803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Organisation </a:t>
          </a:r>
        </a:p>
      </dsp:txBody>
      <dsp:txXfrm>
        <a:off x="4529749" y="3226048"/>
        <a:ext cx="620866" cy="620866"/>
      </dsp:txXfrm>
    </dsp:sp>
    <dsp:sp modelId="{71620A24-3CF7-4CAE-A0B9-E9D189B4798A}">
      <dsp:nvSpPr>
        <dsp:cNvPr id="0" name=""/>
        <dsp:cNvSpPr/>
      </dsp:nvSpPr>
      <dsp:spPr>
        <a:xfrm>
          <a:off x="3118994" y="3628555"/>
          <a:ext cx="878036" cy="87803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Group competence</a:t>
          </a:r>
        </a:p>
      </dsp:txBody>
      <dsp:txXfrm>
        <a:off x="3247579" y="3757140"/>
        <a:ext cx="620866" cy="620866"/>
      </dsp:txXfrm>
    </dsp:sp>
    <dsp:sp modelId="{EB70FABF-D01A-4BFD-AA20-A8500166B408}">
      <dsp:nvSpPr>
        <dsp:cNvPr id="0" name=""/>
        <dsp:cNvSpPr/>
      </dsp:nvSpPr>
      <dsp:spPr>
        <a:xfrm>
          <a:off x="1836824" y="3097463"/>
          <a:ext cx="878036" cy="87803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Group commitment</a:t>
          </a:r>
        </a:p>
      </dsp:txBody>
      <dsp:txXfrm>
        <a:off x="1965409" y="3226048"/>
        <a:ext cx="620866" cy="620866"/>
      </dsp:txXfrm>
    </dsp:sp>
    <dsp:sp modelId="{E1151AB7-267D-4788-8057-118EE924BF5A}">
      <dsp:nvSpPr>
        <dsp:cNvPr id="0" name=""/>
        <dsp:cNvSpPr/>
      </dsp:nvSpPr>
      <dsp:spPr>
        <a:xfrm>
          <a:off x="1305731" y="1815293"/>
          <a:ext cx="878036" cy="87803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Customer relations</a:t>
          </a:r>
        </a:p>
      </dsp:txBody>
      <dsp:txXfrm>
        <a:off x="1434316" y="1943878"/>
        <a:ext cx="620866" cy="620866"/>
      </dsp:txXfrm>
    </dsp:sp>
    <dsp:sp modelId="{1F30BF09-3383-4A31-BB4B-C62554AF0D07}">
      <dsp:nvSpPr>
        <dsp:cNvPr id="0" name=""/>
        <dsp:cNvSpPr/>
      </dsp:nvSpPr>
      <dsp:spPr>
        <a:xfrm>
          <a:off x="1836824" y="533123"/>
          <a:ext cx="878036" cy="87803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1">
            <a:lnSpc>
              <a:spcPct val="90000"/>
            </a:lnSpc>
            <a:spcBef>
              <a:spcPct val="0"/>
            </a:spcBef>
            <a:spcAft>
              <a:spcPct val="35000"/>
            </a:spcAft>
            <a:buNone/>
          </a:pPr>
          <a:r>
            <a:rPr lang="en-GB" sz="800" kern="1200" dirty="0"/>
            <a:t>Other relations</a:t>
          </a:r>
        </a:p>
      </dsp:txBody>
      <dsp:txXfrm>
        <a:off x="1965409" y="661708"/>
        <a:ext cx="620866" cy="620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FE21A-D179-4DAA-A561-BC11CBF0AE3B}">
      <dsp:nvSpPr>
        <dsp:cNvPr id="0" name=""/>
        <dsp:cNvSpPr/>
      </dsp:nvSpPr>
      <dsp:spPr>
        <a:xfrm>
          <a:off x="1366946" y="327601"/>
          <a:ext cx="2967285" cy="2967285"/>
        </a:xfrm>
        <a:prstGeom prst="blockArc">
          <a:avLst>
            <a:gd name="adj1" fmla="val 13495370"/>
            <a:gd name="adj2" fmla="val 16196728"/>
            <a:gd name="adj3" fmla="val 3426"/>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9411612-458B-474A-9CEA-A1B48FE35E00}">
      <dsp:nvSpPr>
        <dsp:cNvPr id="0" name=""/>
        <dsp:cNvSpPr/>
      </dsp:nvSpPr>
      <dsp:spPr>
        <a:xfrm>
          <a:off x="1365558" y="328991"/>
          <a:ext cx="2967285" cy="2967285"/>
        </a:xfrm>
        <a:prstGeom prst="blockArc">
          <a:avLst>
            <a:gd name="adj1" fmla="val 10800000"/>
            <a:gd name="adj2" fmla="val 13500000"/>
            <a:gd name="adj3" fmla="val 3426"/>
          </a:avLst>
        </a:prstGeom>
        <a:solidFill>
          <a:schemeClr val="accent3">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853EC5E-8182-4C12-9E2A-EC9DA362579E}">
      <dsp:nvSpPr>
        <dsp:cNvPr id="0" name=""/>
        <dsp:cNvSpPr/>
      </dsp:nvSpPr>
      <dsp:spPr>
        <a:xfrm>
          <a:off x="1365558" y="328991"/>
          <a:ext cx="2967285" cy="2967285"/>
        </a:xfrm>
        <a:prstGeom prst="blockArc">
          <a:avLst>
            <a:gd name="adj1" fmla="val 8100000"/>
            <a:gd name="adj2" fmla="val 10800000"/>
            <a:gd name="adj3" fmla="val 3426"/>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2C77922-9951-4E3E-939E-C20E5B165F7A}">
      <dsp:nvSpPr>
        <dsp:cNvPr id="0" name=""/>
        <dsp:cNvSpPr/>
      </dsp:nvSpPr>
      <dsp:spPr>
        <a:xfrm>
          <a:off x="1365558" y="328991"/>
          <a:ext cx="2967285" cy="2967285"/>
        </a:xfrm>
        <a:prstGeom prst="blockArc">
          <a:avLst>
            <a:gd name="adj1" fmla="val 5400000"/>
            <a:gd name="adj2" fmla="val 8100000"/>
            <a:gd name="adj3" fmla="val 3426"/>
          </a:avLst>
        </a:prstGeom>
        <a:solidFill>
          <a:schemeClr val="accent6">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E511058-250C-4B83-BAFA-26621458E1F6}">
      <dsp:nvSpPr>
        <dsp:cNvPr id="0" name=""/>
        <dsp:cNvSpPr/>
      </dsp:nvSpPr>
      <dsp:spPr>
        <a:xfrm>
          <a:off x="1365558" y="328991"/>
          <a:ext cx="2967285" cy="2967285"/>
        </a:xfrm>
        <a:prstGeom prst="blockArc">
          <a:avLst>
            <a:gd name="adj1" fmla="val 2700000"/>
            <a:gd name="adj2" fmla="val 5400000"/>
            <a:gd name="adj3" fmla="val 3426"/>
          </a:avLst>
        </a:prstGeom>
        <a:solidFill>
          <a:schemeClr val="accent5">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CB08A42-CE61-4C1F-9014-B612E0C30A67}">
      <dsp:nvSpPr>
        <dsp:cNvPr id="0" name=""/>
        <dsp:cNvSpPr/>
      </dsp:nvSpPr>
      <dsp:spPr>
        <a:xfrm>
          <a:off x="1365558" y="328991"/>
          <a:ext cx="2967285" cy="2967285"/>
        </a:xfrm>
        <a:prstGeom prst="blockArc">
          <a:avLst>
            <a:gd name="adj1" fmla="val 0"/>
            <a:gd name="adj2" fmla="val 2700000"/>
            <a:gd name="adj3" fmla="val 3426"/>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6BE64A3-D68C-415A-8A5D-F4FB1824678B}">
      <dsp:nvSpPr>
        <dsp:cNvPr id="0" name=""/>
        <dsp:cNvSpPr/>
      </dsp:nvSpPr>
      <dsp:spPr>
        <a:xfrm>
          <a:off x="1365558" y="328991"/>
          <a:ext cx="2967285" cy="2967285"/>
        </a:xfrm>
        <a:prstGeom prst="blockArc">
          <a:avLst>
            <a:gd name="adj1" fmla="val 18900000"/>
            <a:gd name="adj2" fmla="val 0"/>
            <a:gd name="adj3" fmla="val 3426"/>
          </a:avLst>
        </a:prstGeom>
        <a:solidFill>
          <a:schemeClr val="accent3">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8E17BEC-B081-403D-A72F-D817FDB11B66}">
      <dsp:nvSpPr>
        <dsp:cNvPr id="0" name=""/>
        <dsp:cNvSpPr/>
      </dsp:nvSpPr>
      <dsp:spPr>
        <a:xfrm>
          <a:off x="1364170" y="327601"/>
          <a:ext cx="2967285" cy="2967285"/>
        </a:xfrm>
        <a:prstGeom prst="blockArc">
          <a:avLst>
            <a:gd name="adj1" fmla="val 16203272"/>
            <a:gd name="adj2" fmla="val 18904630"/>
            <a:gd name="adj3" fmla="val 3426"/>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24F69E1-5461-4173-97AA-7D6667D89C7B}">
      <dsp:nvSpPr>
        <dsp:cNvPr id="0" name=""/>
        <dsp:cNvSpPr/>
      </dsp:nvSpPr>
      <dsp:spPr>
        <a:xfrm>
          <a:off x="2344887" y="1308320"/>
          <a:ext cx="1008628" cy="100862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rtl="1">
            <a:lnSpc>
              <a:spcPct val="90000"/>
            </a:lnSpc>
            <a:spcBef>
              <a:spcPct val="0"/>
            </a:spcBef>
            <a:spcAft>
              <a:spcPct val="35000"/>
            </a:spcAft>
            <a:buNone/>
          </a:pPr>
          <a:r>
            <a:rPr lang="en-GB" sz="1500" kern="1200" dirty="0"/>
            <a:t>Business platform</a:t>
          </a:r>
        </a:p>
      </dsp:txBody>
      <dsp:txXfrm>
        <a:off x="2492597" y="1456030"/>
        <a:ext cx="713208" cy="713208"/>
      </dsp:txXfrm>
    </dsp:sp>
    <dsp:sp modelId="{F2B51B13-92DE-40E5-B3E1-35DF73EBBE3A}">
      <dsp:nvSpPr>
        <dsp:cNvPr id="0" name=""/>
        <dsp:cNvSpPr/>
      </dsp:nvSpPr>
      <dsp:spPr>
        <a:xfrm>
          <a:off x="2496181" y="0"/>
          <a:ext cx="706039" cy="706039"/>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Business Idea</a:t>
          </a:r>
        </a:p>
      </dsp:txBody>
      <dsp:txXfrm>
        <a:off x="2599578" y="103397"/>
        <a:ext cx="499245" cy="499245"/>
      </dsp:txXfrm>
    </dsp:sp>
    <dsp:sp modelId="{66D7A694-66E7-421B-9B5C-DECCF17DCD27}">
      <dsp:nvSpPr>
        <dsp:cNvPr id="0" name=""/>
        <dsp:cNvSpPr/>
      </dsp:nvSpPr>
      <dsp:spPr>
        <a:xfrm>
          <a:off x="3527302" y="428493"/>
          <a:ext cx="706039" cy="706039"/>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Product</a:t>
          </a:r>
        </a:p>
      </dsp:txBody>
      <dsp:txXfrm>
        <a:off x="3630699" y="531890"/>
        <a:ext cx="499245" cy="499245"/>
      </dsp:txXfrm>
    </dsp:sp>
    <dsp:sp modelId="{A8B6F2B6-4D1F-4AD6-9627-DFFA07965514}">
      <dsp:nvSpPr>
        <dsp:cNvPr id="0" name=""/>
        <dsp:cNvSpPr/>
      </dsp:nvSpPr>
      <dsp:spPr>
        <a:xfrm>
          <a:off x="3954407" y="1459614"/>
          <a:ext cx="706039" cy="706039"/>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Market</a:t>
          </a:r>
        </a:p>
      </dsp:txBody>
      <dsp:txXfrm>
        <a:off x="4057804" y="1563011"/>
        <a:ext cx="499245" cy="499245"/>
      </dsp:txXfrm>
    </dsp:sp>
    <dsp:sp modelId="{51AC5C63-09F3-4907-8752-4EA103FB5183}">
      <dsp:nvSpPr>
        <dsp:cNvPr id="0" name=""/>
        <dsp:cNvSpPr/>
      </dsp:nvSpPr>
      <dsp:spPr>
        <a:xfrm>
          <a:off x="3527302" y="2490735"/>
          <a:ext cx="706039" cy="706039"/>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Organisation </a:t>
          </a:r>
        </a:p>
      </dsp:txBody>
      <dsp:txXfrm>
        <a:off x="3630699" y="2594132"/>
        <a:ext cx="499245" cy="499245"/>
      </dsp:txXfrm>
    </dsp:sp>
    <dsp:sp modelId="{71620A24-3CF7-4CAE-A0B9-E9D189B4798A}">
      <dsp:nvSpPr>
        <dsp:cNvPr id="0" name=""/>
        <dsp:cNvSpPr/>
      </dsp:nvSpPr>
      <dsp:spPr>
        <a:xfrm>
          <a:off x="2496181" y="2917840"/>
          <a:ext cx="706039" cy="706039"/>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Group competence</a:t>
          </a:r>
        </a:p>
      </dsp:txBody>
      <dsp:txXfrm>
        <a:off x="2599578" y="3021237"/>
        <a:ext cx="499245" cy="499245"/>
      </dsp:txXfrm>
    </dsp:sp>
    <dsp:sp modelId="{EB70FABF-D01A-4BFD-AA20-A8500166B408}">
      <dsp:nvSpPr>
        <dsp:cNvPr id="0" name=""/>
        <dsp:cNvSpPr/>
      </dsp:nvSpPr>
      <dsp:spPr>
        <a:xfrm>
          <a:off x="1465060" y="2490735"/>
          <a:ext cx="706039" cy="706039"/>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Group commitment</a:t>
          </a:r>
        </a:p>
      </dsp:txBody>
      <dsp:txXfrm>
        <a:off x="1568457" y="2594132"/>
        <a:ext cx="499245" cy="499245"/>
      </dsp:txXfrm>
    </dsp:sp>
    <dsp:sp modelId="{E1151AB7-267D-4788-8057-118EE924BF5A}">
      <dsp:nvSpPr>
        <dsp:cNvPr id="0" name=""/>
        <dsp:cNvSpPr/>
      </dsp:nvSpPr>
      <dsp:spPr>
        <a:xfrm>
          <a:off x="1037955" y="1459614"/>
          <a:ext cx="706039" cy="706039"/>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Customer relations</a:t>
          </a:r>
        </a:p>
      </dsp:txBody>
      <dsp:txXfrm>
        <a:off x="1141352" y="1563011"/>
        <a:ext cx="499245" cy="499245"/>
      </dsp:txXfrm>
    </dsp:sp>
    <dsp:sp modelId="{1F30BF09-3383-4A31-BB4B-C62554AF0D07}">
      <dsp:nvSpPr>
        <dsp:cNvPr id="0" name=""/>
        <dsp:cNvSpPr/>
      </dsp:nvSpPr>
      <dsp:spPr>
        <a:xfrm>
          <a:off x="1465060" y="428493"/>
          <a:ext cx="706039" cy="706039"/>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1">
            <a:lnSpc>
              <a:spcPct val="90000"/>
            </a:lnSpc>
            <a:spcBef>
              <a:spcPct val="0"/>
            </a:spcBef>
            <a:spcAft>
              <a:spcPct val="35000"/>
            </a:spcAft>
            <a:buNone/>
          </a:pPr>
          <a:r>
            <a:rPr lang="en-GB" sz="600" kern="1200" dirty="0"/>
            <a:t>Other relations</a:t>
          </a:r>
        </a:p>
      </dsp:txBody>
      <dsp:txXfrm>
        <a:off x="1568457" y="531890"/>
        <a:ext cx="499245" cy="4992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DF7F7-56F8-4003-8DA4-7FEF082BB03B}">
      <dsp:nvSpPr>
        <dsp:cNvPr id="0" name=""/>
        <dsp:cNvSpPr/>
      </dsp:nvSpPr>
      <dsp:spPr>
        <a:xfrm>
          <a:off x="1145" y="623283"/>
          <a:ext cx="2443119" cy="1465871"/>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 type of relationship does each Customer Segment expect to be established and maintained with them?</a:t>
          </a:r>
        </a:p>
        <a:p>
          <a:pPr marL="0" lvl="0" indent="0" algn="ctr" defTabSz="577850">
            <a:lnSpc>
              <a:spcPct val="90000"/>
            </a:lnSpc>
            <a:spcBef>
              <a:spcPct val="0"/>
            </a:spcBef>
            <a:spcAft>
              <a:spcPct val="35000"/>
            </a:spcAft>
            <a:buNone/>
          </a:pPr>
          <a:r>
            <a:rPr lang="en-GB" sz="1300" kern="1200" dirty="0"/>
            <a:t>Transactional/Automated/One off/Relational etc.. </a:t>
          </a:r>
          <a:endParaRPr lang="en-US" sz="1300" kern="1200" dirty="0"/>
        </a:p>
      </dsp:txBody>
      <dsp:txXfrm>
        <a:off x="44079" y="666217"/>
        <a:ext cx="2357251" cy="1380003"/>
      </dsp:txXfrm>
    </dsp:sp>
    <dsp:sp modelId="{82A87D15-6225-42BE-8F19-555079E7B776}">
      <dsp:nvSpPr>
        <dsp:cNvPr id="0" name=""/>
        <dsp:cNvSpPr/>
      </dsp:nvSpPr>
      <dsp:spPr>
        <a:xfrm>
          <a:off x="2659260" y="1053272"/>
          <a:ext cx="517941" cy="60589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659260" y="1174451"/>
        <a:ext cx="362559" cy="363535"/>
      </dsp:txXfrm>
    </dsp:sp>
    <dsp:sp modelId="{BD40325B-FE63-41F7-9701-528AA4EF0C4F}">
      <dsp:nvSpPr>
        <dsp:cNvPr id="0" name=""/>
        <dsp:cNvSpPr/>
      </dsp:nvSpPr>
      <dsp:spPr>
        <a:xfrm>
          <a:off x="3421513" y="623283"/>
          <a:ext cx="2443119" cy="1465871"/>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 form will your relationships take? – how frequently are they likely to purchase expect contact?</a:t>
          </a:r>
        </a:p>
        <a:p>
          <a:pPr marL="0" lvl="0" indent="0" algn="ctr" defTabSz="577850">
            <a:lnSpc>
              <a:spcPct val="90000"/>
            </a:lnSpc>
            <a:spcBef>
              <a:spcPct val="0"/>
            </a:spcBef>
            <a:spcAft>
              <a:spcPct val="35000"/>
            </a:spcAft>
            <a:buNone/>
          </a:pPr>
          <a:r>
            <a:rPr lang="en-GB" sz="1300" kern="1200" dirty="0"/>
            <a:t>Customer service/Aftercare/Community etc</a:t>
          </a:r>
          <a:endParaRPr lang="en-US" sz="1300" kern="1200" dirty="0"/>
        </a:p>
      </dsp:txBody>
      <dsp:txXfrm>
        <a:off x="3464447" y="666217"/>
        <a:ext cx="2357251" cy="1380003"/>
      </dsp:txXfrm>
    </dsp:sp>
    <dsp:sp modelId="{FF1FC5D0-571D-4583-AC06-FF99E85359BE}">
      <dsp:nvSpPr>
        <dsp:cNvPr id="0" name=""/>
        <dsp:cNvSpPr/>
      </dsp:nvSpPr>
      <dsp:spPr>
        <a:xfrm rot="5400000">
          <a:off x="4384102" y="2260173"/>
          <a:ext cx="517941" cy="60589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4461305" y="2304149"/>
        <a:ext cx="363535" cy="362559"/>
      </dsp:txXfrm>
    </dsp:sp>
    <dsp:sp modelId="{58AEDB98-029C-42AA-9B7C-68B8E05DE185}">
      <dsp:nvSpPr>
        <dsp:cNvPr id="0" name=""/>
        <dsp:cNvSpPr/>
      </dsp:nvSpPr>
      <dsp:spPr>
        <a:xfrm>
          <a:off x="3421513" y="3066403"/>
          <a:ext cx="2443119" cy="1465871"/>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 ways will your business interact with the customers? Online/In person/Telephone/ Apps, how frequently? How costly will these relationships be?</a:t>
          </a:r>
          <a:endParaRPr lang="en-US" sz="1300" kern="1200" dirty="0"/>
        </a:p>
      </dsp:txBody>
      <dsp:txXfrm>
        <a:off x="3464447" y="3109337"/>
        <a:ext cx="2357251" cy="1380003"/>
      </dsp:txXfrm>
    </dsp:sp>
    <dsp:sp modelId="{3791763C-FE9D-4E36-8A2F-C22C3A3067E7}">
      <dsp:nvSpPr>
        <dsp:cNvPr id="0" name=""/>
        <dsp:cNvSpPr/>
      </dsp:nvSpPr>
      <dsp:spPr>
        <a:xfrm rot="10800000">
          <a:off x="2688577" y="3496392"/>
          <a:ext cx="517941" cy="605893"/>
        </a:xfrm>
        <a:prstGeom prst="rightArrow">
          <a:avLst>
            <a:gd name="adj1" fmla="val 60000"/>
            <a:gd name="adj2" fmla="val 50000"/>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843959" y="3617571"/>
        <a:ext cx="362559" cy="363535"/>
      </dsp:txXfrm>
    </dsp:sp>
    <dsp:sp modelId="{6F66CED2-101A-4C8F-A063-C45092663C23}">
      <dsp:nvSpPr>
        <dsp:cNvPr id="0" name=""/>
        <dsp:cNvSpPr/>
      </dsp:nvSpPr>
      <dsp:spPr>
        <a:xfrm>
          <a:off x="1145" y="3066403"/>
          <a:ext cx="2443119" cy="1465871"/>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How will you make these interactions positive and meaningful (what can you offer).</a:t>
          </a:r>
          <a:endParaRPr lang="en-US" sz="1300" kern="1200" dirty="0"/>
        </a:p>
      </dsp:txBody>
      <dsp:txXfrm>
        <a:off x="44079" y="3109337"/>
        <a:ext cx="2357251" cy="1380003"/>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41A07D-ADBE-43F5-9570-45EE998E6959}"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A1847-6117-478E-B4B1-CD9E1831A02E}" type="slidenum">
              <a:rPr lang="en-GB" smtClean="0"/>
              <a:t>‹#›</a:t>
            </a:fld>
            <a:endParaRPr lang="en-GB"/>
          </a:p>
        </p:txBody>
      </p:sp>
    </p:spTree>
    <p:extLst>
      <p:ext uri="{BB962C8B-B14F-4D97-AF65-F5344CB8AC3E}">
        <p14:creationId xmlns:p14="http://schemas.microsoft.com/office/powerpoint/2010/main" val="15685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wlKP-BaC0jA"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ltexsoft.com/business-model-canvas-template-onlin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u="sng" dirty="0">
              <a:solidFill>
                <a:srgbClr val="7030A0"/>
              </a:solidFill>
              <a:ea typeface="+mn-ea"/>
            </a:endParaRPr>
          </a:p>
          <a:p>
            <a:r>
              <a:rPr lang="en-GB" dirty="0"/>
              <a:t>Will animate to reveal Situational and Antecedent, </a:t>
            </a:r>
            <a:r>
              <a:rPr lang="en-GB" b="1" dirty="0"/>
              <a:t>(Burns 2011) </a:t>
            </a:r>
            <a:r>
              <a:rPr lang="en-GB" b="1" baseline="0" dirty="0"/>
              <a:t>Entrepreneurship &amp; Small Business (in the recommended reading list)</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Traits not stable over time, Requires subjective judgements, </a:t>
            </a:r>
            <a:r>
              <a:rPr lang="en-GB" b="1" dirty="0"/>
              <a:t>Antecedent influences can be overlooked</a:t>
            </a:r>
            <a:r>
              <a:rPr lang="en-GB" dirty="0"/>
              <a:t>, Are the traits unique to entrepreneurs or a bigger demographic which happens to include entrepreneurs? </a:t>
            </a:r>
            <a:r>
              <a:rPr lang="en-GB" b="1" dirty="0"/>
              <a:t>Is the argument framed in a way that is relevant or useful to female entrepreneurs minority’ entrepreneurs </a:t>
            </a:r>
            <a:r>
              <a:rPr lang="en-GB" dirty="0"/>
              <a:t>(in your languages if you have masculine and feminine words, are the 9 entrepreneurial traits masculine or feminine what about the word entrepreneur? </a:t>
            </a:r>
            <a:r>
              <a:rPr lang="en-GB" b="1" dirty="0"/>
              <a:t>Is this relevant from our modern evidence of females in business? </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GB" b="1" dirty="0"/>
              <a:t>BMC sections – Market - </a:t>
            </a:r>
            <a:r>
              <a:rPr lang="en-GB" b="0" dirty="0"/>
              <a:t>Customer segments, Customer relationships, Value propositions and Channels</a:t>
            </a:r>
          </a:p>
          <a:p>
            <a:r>
              <a:rPr lang="en-GB" b="1" dirty="0"/>
              <a:t>                           Operations – </a:t>
            </a:r>
            <a:r>
              <a:rPr lang="en-GB" b="0" dirty="0"/>
              <a:t>Key activities, key resources, Key partners</a:t>
            </a:r>
          </a:p>
          <a:p>
            <a:r>
              <a:rPr lang="en-GB" b="0" dirty="0"/>
              <a:t>                           </a:t>
            </a:r>
            <a:r>
              <a:rPr lang="en-GB" b="1" dirty="0"/>
              <a:t>Finances – </a:t>
            </a:r>
            <a:r>
              <a:rPr lang="en-GB" b="0" dirty="0"/>
              <a:t>Cost structure, Revenue streams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 2 - Visualizing Your Business Model – YouTube</a:t>
            </a:r>
            <a:endParaRPr lang="en-GB" dirty="0"/>
          </a:p>
          <a:p>
            <a:r>
              <a:rPr lang="en-GB" dirty="0"/>
              <a:t>3 mins 40 seconds…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Copy and paste link in the </a:t>
            </a:r>
            <a:r>
              <a:rPr lang="en-GB" b="1" dirty="0" err="1"/>
              <a:t>chatbox</a:t>
            </a:r>
            <a:endParaRPr lang="en-GB" b="1" dirty="0"/>
          </a:p>
          <a:p>
            <a:pPr rtl="0"/>
            <a:r>
              <a:rPr lang="en-GB" dirty="0">
                <a:hlinkClick r:id="rId3"/>
              </a:rPr>
              <a:t>Business Model Canvas Template: Free Online Tool (altexsoft.com)</a:t>
            </a:r>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9</a:t>
            </a:fld>
            <a:endParaRPr lang="en-GB"/>
          </a:p>
        </p:txBody>
      </p:sp>
    </p:spTree>
    <p:extLst>
      <p:ext uri="{BB962C8B-B14F-4D97-AF65-F5344CB8AC3E}">
        <p14:creationId xmlns:p14="http://schemas.microsoft.com/office/powerpoint/2010/main" val="499617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4A1847-6117-478E-B4B1-CD9E1831A02E}" type="slidenum">
              <a:rPr lang="en-GB" smtClean="0"/>
              <a:t>11</a:t>
            </a:fld>
            <a:endParaRPr lang="en-GB"/>
          </a:p>
        </p:txBody>
      </p:sp>
    </p:spTree>
    <p:extLst>
      <p:ext uri="{BB962C8B-B14F-4D97-AF65-F5344CB8AC3E}">
        <p14:creationId xmlns:p14="http://schemas.microsoft.com/office/powerpoint/2010/main" val="118344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4331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380444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2061284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1982527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1922378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2498862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4110741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3926486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2893691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928592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825802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2E6F7B3A-A964-4F9A-ACBE-470B2713B6A4}" type="slidenum">
              <a:rPr lang="en-GB" smtClean="0"/>
              <a:t>‹#›</a:t>
            </a:fld>
            <a:endParaRPr lang="en-GB"/>
          </a:p>
        </p:txBody>
      </p:sp>
    </p:spTree>
    <p:extLst>
      <p:ext uri="{BB962C8B-B14F-4D97-AF65-F5344CB8AC3E}">
        <p14:creationId xmlns:p14="http://schemas.microsoft.com/office/powerpoint/2010/main" val="2187210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88455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49509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7612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16659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7167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44595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68616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190043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213720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498290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20115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255833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50785061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307795-ABE2-48F7-BF17-08CCC23AE00D}" type="datetimeFigureOut">
              <a:rPr lang="en-GB" smtClean="0"/>
              <a:t>05/10/2023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6F7B3A-A964-4F9A-ACBE-470B2713B6A4}" type="slidenum">
              <a:rPr lang="en-GB" smtClean="0"/>
              <a:t>‹#›</a:t>
            </a:fld>
            <a:endParaRPr lang="en-GB"/>
          </a:p>
        </p:txBody>
      </p:sp>
    </p:spTree>
    <p:extLst>
      <p:ext uri="{BB962C8B-B14F-4D97-AF65-F5344CB8AC3E}">
        <p14:creationId xmlns:p14="http://schemas.microsoft.com/office/powerpoint/2010/main" val="15651153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9393638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3.xml"/><Relationship Id="rId5" Type="http://schemas.openxmlformats.org/officeDocument/2006/relationships/image" Target="../media/image11.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image" Target="../media/image12.png"/><Relationship Id="rId5" Type="http://schemas.openxmlformats.org/officeDocument/2006/relationships/image" Target="../media/image4.png"/><Relationship Id="rId4" Type="http://schemas.openxmlformats.org/officeDocument/2006/relationships/hyperlink" Target="https://www.altexsoft.com/business-model-canvas-template-onlin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4.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4.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3.xml"/><Relationship Id="rId5" Type="http://schemas.openxmlformats.org/officeDocument/2006/relationships/image" Target="../media/image30.jpe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5986852" y="389099"/>
            <a:ext cx="4694349" cy="1200329"/>
            <a:chOff x="5986852" y="389099"/>
            <a:chExt cx="4694349" cy="1200329"/>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start up influences, the first was Traits what were the other 2  influencing factors? And for bonus points who authored the framework?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55750" y="46281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8033788" y="2878139"/>
            <a:ext cx="4044699" cy="1205252"/>
            <a:chOff x="7574556" y="1927749"/>
            <a:chExt cx="4044699" cy="1205252"/>
          </a:xfrm>
        </p:grpSpPr>
        <p:sp>
          <p:nvSpPr>
            <p:cNvPr id="14" name="TextBox 13">
              <a:extLst>
                <a:ext uri="{FF2B5EF4-FFF2-40B4-BE49-F238E27FC236}">
                  <a16:creationId xmlns:a16="http://schemas.microsoft.com/office/drawing/2014/main" id="{93664293-B49B-2681-7AC9-6045DF1035DD}"/>
                </a:ext>
              </a:extLst>
            </p:cNvPr>
            <p:cNvSpPr txBox="1"/>
            <p:nvPr/>
          </p:nvSpPr>
          <p:spPr>
            <a:xfrm>
              <a:off x="7574556" y="220967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critiqued Trait theory, what were some of the issues with relying on traits?</a:t>
              </a: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93804" y="192774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3997500" y="3807663"/>
            <a:ext cx="3814203" cy="1068146"/>
            <a:chOff x="3580728" y="3586322"/>
            <a:chExt cx="3814203" cy="1068146"/>
          </a:xfrm>
        </p:grpSpPr>
        <p:sp>
          <p:nvSpPr>
            <p:cNvPr id="21" name="TextBox 20">
              <a:extLst>
                <a:ext uri="{FF2B5EF4-FFF2-40B4-BE49-F238E27FC236}">
                  <a16:creationId xmlns:a16="http://schemas.microsoft.com/office/drawing/2014/main" id="{1E704EF5-3CDA-5859-F4BA-6A79F2C925CD}"/>
                </a:ext>
              </a:extLst>
            </p:cNvPr>
            <p:cNvSpPr txBox="1"/>
            <p:nvPr/>
          </p:nvSpPr>
          <p:spPr>
            <a:xfrm>
              <a:off x="3580728" y="358632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watched the BMC video, what BMC Sections can you name?</a:t>
              </a: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9480" y="3629017"/>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1283" name="Picture 11282">
            <a:extLst>
              <a:ext uri="{FF2B5EF4-FFF2-40B4-BE49-F238E27FC236}">
                <a16:creationId xmlns:a16="http://schemas.microsoft.com/office/drawing/2014/main" id="{461EAC62-7431-5884-18A4-20165C9B1077}"/>
              </a:ext>
            </a:extLst>
          </p:cNvPr>
          <p:cNvPicPr>
            <a:picLocks noChangeAspect="1"/>
          </p:cNvPicPr>
          <p:nvPr/>
        </p:nvPicPr>
        <p:blipFill>
          <a:blip r:embed="rId5"/>
          <a:stretch>
            <a:fillRect/>
          </a:stretch>
        </p:blipFill>
        <p:spPr>
          <a:xfrm>
            <a:off x="3498994" y="244246"/>
            <a:ext cx="2448631" cy="2107995"/>
          </a:xfrm>
          <a:prstGeom prst="rect">
            <a:avLst/>
          </a:prstGeom>
        </p:spPr>
      </p:pic>
      <p:pic>
        <p:nvPicPr>
          <p:cNvPr id="11284" name="Picture 2" descr="How to nail your critical analysis">
            <a:extLst>
              <a:ext uri="{FF2B5EF4-FFF2-40B4-BE49-F238E27FC236}">
                <a16:creationId xmlns:a16="http://schemas.microsoft.com/office/drawing/2014/main" id="{409D0DB6-2DDB-FD01-7745-7CD289BDCC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97313" y="3877734"/>
            <a:ext cx="1932203" cy="12110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is a Business Model Canvas? - ALCOR FUND">
            <a:extLst>
              <a:ext uri="{FF2B5EF4-FFF2-40B4-BE49-F238E27FC236}">
                <a16:creationId xmlns:a16="http://schemas.microsoft.com/office/drawing/2014/main" id="{5B8B653F-946F-A00C-74C5-1E7A76619C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23309" y="4505760"/>
            <a:ext cx="2241345" cy="13989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83"/>
                                        </p:tgtEl>
                                        <p:attrNameLst>
                                          <p:attrName>style.visibility</p:attrName>
                                        </p:attrNameLst>
                                      </p:cBhvr>
                                      <p:to>
                                        <p:strVal val="visible"/>
                                      </p:to>
                                    </p:set>
                                    <p:animEffect transition="in" filter="fade">
                                      <p:cBhvr>
                                        <p:cTn id="7" dur="500"/>
                                        <p:tgtEl>
                                          <p:spTgt spid="1128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nodeType="withEffect">
                                  <p:stCondLst>
                                    <p:cond delay="0"/>
                                  </p:stCondLst>
                                  <p:childTnLst>
                                    <p:set>
                                      <p:cBhvr>
                                        <p:cTn id="14" dur="1" fill="hold">
                                          <p:stCondLst>
                                            <p:cond delay="0"/>
                                          </p:stCondLst>
                                        </p:cTn>
                                        <p:tgtEl>
                                          <p:spTgt spid="11284"/>
                                        </p:tgtEl>
                                        <p:attrNameLst>
                                          <p:attrName>style.visibility</p:attrName>
                                        </p:attrNameLst>
                                      </p:cBhvr>
                                      <p:to>
                                        <p:strVal val="visible"/>
                                      </p:to>
                                    </p:set>
                                    <p:animEffect transition="in" filter="fade">
                                      <p:cBhvr>
                                        <p:cTn id="15" dur="500"/>
                                        <p:tgtEl>
                                          <p:spTgt spid="1128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fade">
                                      <p:cBhvr>
                                        <p:cTn id="20" dur="500"/>
                                        <p:tgtEl>
                                          <p:spTgt spid="26"/>
                                        </p:tgtEl>
                                      </p:cBhvr>
                                    </p:animEffect>
                                  </p:childTnLst>
                                </p:cTn>
                              </p:par>
                              <p:par>
                                <p:cTn id="21" presetID="10" presetClass="entr" presetSubtype="0" fill="hold" nodeType="withEffect">
                                  <p:stCondLst>
                                    <p:cond delay="0"/>
                                  </p:stCondLst>
                                  <p:childTnLst>
                                    <p:set>
                                      <p:cBhvr>
                                        <p:cTn id="22" dur="1" fill="hold">
                                          <p:stCondLst>
                                            <p:cond delay="0"/>
                                          </p:stCondLst>
                                        </p:cTn>
                                        <p:tgtEl>
                                          <p:spTgt spid="1030"/>
                                        </p:tgtEl>
                                        <p:attrNameLst>
                                          <p:attrName>style.visibility</p:attrName>
                                        </p:attrNameLst>
                                      </p:cBhvr>
                                      <p:to>
                                        <p:strVal val="visible"/>
                                      </p:to>
                                    </p:set>
                                    <p:animEffect transition="in" filter="fade">
                                      <p:cBhvr>
                                        <p:cTn id="23"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endParaRPr lang="en-US" dirty="0">
              <a:solidFill>
                <a:srgbClr val="FFFFFF"/>
              </a:solidFill>
            </a:endParaRPr>
          </a:p>
          <a:p>
            <a:r>
              <a:rPr lang="en-US" dirty="0" err="1">
                <a:solidFill>
                  <a:srgbClr val="FFFFFF"/>
                </a:solidFill>
              </a:rPr>
              <a:t>Klofsten’s</a:t>
            </a:r>
            <a:r>
              <a:rPr lang="en-US" dirty="0">
                <a:solidFill>
                  <a:srgbClr val="FFFFFF"/>
                </a:solidFill>
              </a:rPr>
              <a:t> Business platform</a:t>
            </a:r>
          </a:p>
          <a:p>
            <a:r>
              <a:rPr lang="en-US" dirty="0">
                <a:solidFill>
                  <a:srgbClr val="FFFFFF"/>
                </a:solidFill>
              </a:rPr>
              <a:t>The Business Model Canvas </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alphaModFix amt="35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23258" y="1649811"/>
            <a:ext cx="5582699"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 recap</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23</a:t>
            </a:r>
            <a:r>
              <a:rPr lang="en-US" sz="1800" b="1" u="sng" baseline="30000" dirty="0">
                <a:solidFill>
                  <a:schemeClr val="tx1"/>
                </a:solidFill>
                <a:latin typeface="+mj-lt"/>
                <a:cs typeface="+mj-cs"/>
              </a:rPr>
              <a:t>rd</a:t>
            </a:r>
            <a:r>
              <a:rPr lang="en-US" sz="1800" b="1" u="sng" dirty="0">
                <a:solidFill>
                  <a:schemeClr val="tx1"/>
                </a:solidFill>
                <a:latin typeface="+mj-lt"/>
                <a:cs typeface="+mj-cs"/>
              </a:rPr>
              <a:t> October</a:t>
            </a:r>
            <a:br>
              <a:rPr lang="en-US" sz="1800" b="1" dirty="0">
                <a:solidFill>
                  <a:schemeClr val="tx1"/>
                </a:solidFill>
                <a:latin typeface="+mj-lt"/>
                <a:cs typeface="+mj-cs"/>
              </a:rPr>
            </a:br>
            <a:r>
              <a:rPr lang="en-US" sz="1800" b="1" dirty="0">
                <a:solidFill>
                  <a:schemeClr val="tx1"/>
                </a:solidFill>
                <a:latin typeface="+mj-lt"/>
                <a:cs typeface="+mj-cs"/>
              </a:rPr>
              <a:t>An individual essay discussing your Business model Canvas and entrepreneurial reflection</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1300" b="1" dirty="0">
                <a:solidFill>
                  <a:schemeClr val="tx1"/>
                </a:solidFill>
                <a:latin typeface="+mj-lt"/>
                <a:cs typeface="+mj-cs"/>
              </a:rPr>
              <a:t>Part 1</a:t>
            </a:r>
            <a:br>
              <a:rPr lang="en-GB" sz="1300" dirty="0">
                <a:solidFill>
                  <a:schemeClr val="tx1"/>
                </a:solidFill>
                <a:latin typeface="+mj-lt"/>
                <a:cs typeface="+mj-cs"/>
              </a:rPr>
            </a:br>
            <a:r>
              <a:rPr lang="en-GB" sz="1300" b="1" dirty="0">
                <a:solidFill>
                  <a:schemeClr val="tx1"/>
                </a:solidFill>
                <a:latin typeface="+mj-lt"/>
                <a:cs typeface="+mj-cs"/>
              </a:rPr>
              <a:t>1500 Word Essay </a:t>
            </a:r>
            <a:br>
              <a:rPr lang="en-GB" sz="1100" dirty="0">
                <a:solidFill>
                  <a:schemeClr val="tx1"/>
                </a:solidFill>
                <a:latin typeface="+mj-lt"/>
                <a:cs typeface="+mj-cs"/>
              </a:rPr>
            </a:br>
            <a:r>
              <a:rPr lang="en-GB" sz="1200" dirty="0">
                <a:solidFill>
                  <a:schemeClr val="tx1"/>
                </a:solidFill>
                <a:latin typeface="+mj-lt"/>
                <a:cs typeface="+mj-cs"/>
              </a:rPr>
              <a:t>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a:t>
            </a:r>
            <a:br>
              <a:rPr lang="en-GB" sz="1200" dirty="0">
                <a:solidFill>
                  <a:schemeClr val="tx1"/>
                </a:solidFill>
                <a:latin typeface="+mj-lt"/>
                <a:cs typeface="+mj-cs"/>
              </a:rPr>
            </a:br>
            <a:br>
              <a:rPr lang="en-GB" sz="1200" dirty="0">
                <a:solidFill>
                  <a:schemeClr val="tx1"/>
                </a:solidFill>
                <a:latin typeface="+mj-lt"/>
                <a:cs typeface="+mj-cs"/>
              </a:rPr>
            </a:br>
            <a:r>
              <a:rPr lang="en-GB" sz="1200" dirty="0">
                <a:solidFill>
                  <a:schemeClr val="tx1"/>
                </a:solidFill>
                <a:latin typeface="+mj-lt"/>
                <a:cs typeface="+mj-cs"/>
              </a:rPr>
              <a:t>An introduction to your hospitality venture.</a:t>
            </a:r>
            <a:br>
              <a:rPr lang="en-GB" sz="1200" dirty="0">
                <a:solidFill>
                  <a:schemeClr val="tx1"/>
                </a:solidFill>
                <a:latin typeface="+mj-lt"/>
                <a:cs typeface="+mj-cs"/>
              </a:rPr>
            </a:br>
            <a:r>
              <a:rPr lang="en-GB" sz="1200" dirty="0">
                <a:solidFill>
                  <a:schemeClr val="tx1"/>
                </a:solidFill>
                <a:latin typeface="+mj-lt"/>
                <a:cs typeface="+mj-cs"/>
              </a:rPr>
              <a:t>The choices you have made in regards to each of the sections of the BMC</a:t>
            </a:r>
            <a:br>
              <a:rPr lang="en-GB" sz="1200" dirty="0">
                <a:solidFill>
                  <a:schemeClr val="tx1"/>
                </a:solidFill>
                <a:latin typeface="+mj-lt"/>
                <a:cs typeface="+mj-cs"/>
              </a:rPr>
            </a:br>
            <a:r>
              <a:rPr lang="en-GB" sz="1200" dirty="0">
                <a:solidFill>
                  <a:schemeClr val="tx1"/>
                </a:solidFill>
                <a:latin typeface="+mj-lt"/>
                <a:cs typeface="+mj-cs"/>
              </a:rPr>
              <a:t>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a:t>
            </a:r>
            <a:br>
              <a:rPr lang="en-GB" sz="1100" dirty="0">
                <a:solidFill>
                  <a:schemeClr val="tx1"/>
                </a:solidFill>
                <a:latin typeface="+mj-lt"/>
                <a:cs typeface="+mj-cs"/>
              </a:rPr>
            </a:br>
            <a:br>
              <a:rPr lang="en-GB" sz="1100" dirty="0">
                <a:solidFill>
                  <a:schemeClr val="tx1"/>
                </a:solidFill>
                <a:latin typeface="+mj-lt"/>
                <a:cs typeface="+mj-cs"/>
              </a:rPr>
            </a:br>
            <a:br>
              <a:rPr lang="en-GB" sz="1300" dirty="0">
                <a:solidFill>
                  <a:schemeClr val="tx1"/>
                </a:solidFill>
                <a:latin typeface="+mj-lt"/>
                <a:cs typeface="+mj-cs"/>
              </a:rPr>
            </a:br>
            <a:r>
              <a:rPr lang="en-GB" sz="1300" b="1" dirty="0">
                <a:solidFill>
                  <a:schemeClr val="tx1"/>
                </a:solidFill>
                <a:latin typeface="+mj-lt"/>
                <a:cs typeface="+mj-cs"/>
              </a:rPr>
              <a:t>Part 2</a:t>
            </a:r>
            <a:br>
              <a:rPr lang="en-GB" sz="1300" dirty="0">
                <a:solidFill>
                  <a:schemeClr val="tx1"/>
                </a:solidFill>
                <a:latin typeface="+mj-lt"/>
                <a:cs typeface="+mj-cs"/>
              </a:rPr>
            </a:br>
            <a:r>
              <a:rPr lang="en-GB" sz="1300" b="1" dirty="0">
                <a:solidFill>
                  <a:schemeClr val="tx1"/>
                </a:solidFill>
                <a:latin typeface="+mj-lt"/>
                <a:cs typeface="+mj-cs"/>
              </a:rPr>
              <a:t>500 Word reflective essay (to be included in your essay document)</a:t>
            </a:r>
            <a:br>
              <a:rPr lang="en-GB" sz="1100" dirty="0">
                <a:solidFill>
                  <a:schemeClr val="tx1"/>
                </a:solidFill>
                <a:latin typeface="+mj-lt"/>
                <a:cs typeface="+mj-cs"/>
              </a:rPr>
            </a:br>
            <a:r>
              <a:rPr lang="en-GB" sz="1200" dirty="0">
                <a:solidFill>
                  <a:schemeClr val="tx1"/>
                </a:solidFill>
                <a:latin typeface="+mj-lt"/>
                <a:cs typeface="+mj-cs"/>
              </a:rPr>
              <a:t>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a:t>
            </a:r>
            <a:br>
              <a:rPr lang="en-GB" sz="1200" dirty="0">
                <a:solidFill>
                  <a:schemeClr val="tx1"/>
                </a:solidFill>
                <a:latin typeface="+mj-lt"/>
                <a:cs typeface="+mj-cs"/>
              </a:rPr>
            </a:br>
            <a:r>
              <a:rPr lang="en-GB" sz="1200" dirty="0">
                <a:solidFill>
                  <a:schemeClr val="tx1"/>
                </a:solidFill>
                <a:latin typeface="+mj-lt"/>
                <a:cs typeface="+mj-cs"/>
              </a:rPr>
              <a:t> </a:t>
            </a:r>
            <a:br>
              <a:rPr lang="en-US" sz="1200" u="sng" dirty="0">
                <a:solidFill>
                  <a:schemeClr val="tx1"/>
                </a:solidFill>
                <a:latin typeface="+mj-lt"/>
                <a:cs typeface="+mj-cs"/>
              </a:rPr>
            </a:br>
            <a:r>
              <a:rPr lang="en-GB" sz="1200" dirty="0">
                <a:solidFill>
                  <a:schemeClr val="tx1"/>
                </a:solidFill>
                <a:latin typeface="+mj-lt"/>
                <a:cs typeface="+mj-cs"/>
              </a:rPr>
              <a:t>A  reflection of your personal entrepreneurial characteristics and motivations supported by </a:t>
            </a:r>
            <a:br>
              <a:rPr lang="en-GB" sz="1200" dirty="0">
                <a:solidFill>
                  <a:schemeClr val="tx1"/>
                </a:solidFill>
                <a:latin typeface="+mj-lt"/>
                <a:cs typeface="+mj-cs"/>
              </a:rPr>
            </a:br>
            <a:r>
              <a:rPr lang="en-GB" sz="1200" dirty="0">
                <a:solidFill>
                  <a:schemeClr val="tx1"/>
                </a:solidFill>
                <a:latin typeface="+mj-lt"/>
                <a:cs typeface="+mj-cs"/>
              </a:rPr>
              <a:t>entrepreneurial theories and models that align to your results and your entrepreneurial development. </a:t>
            </a: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991572D3-1F86-A215-8D2F-3F27B0DCC8BB}"/>
              </a:ext>
            </a:extLst>
          </p:cNvPr>
          <p:cNvGrpSpPr/>
          <p:nvPr/>
        </p:nvGrpSpPr>
        <p:grpSpPr>
          <a:xfrm>
            <a:off x="4129888" y="201847"/>
            <a:ext cx="7951208" cy="6454305"/>
            <a:chOff x="1726947" y="264803"/>
            <a:chExt cx="7951208" cy="6454305"/>
          </a:xfrm>
        </p:grpSpPr>
        <p:graphicFrame>
          <p:nvGraphicFramePr>
            <p:cNvPr id="6" name="Diagram 5">
              <a:extLst>
                <a:ext uri="{FF2B5EF4-FFF2-40B4-BE49-F238E27FC236}">
                  <a16:creationId xmlns:a16="http://schemas.microsoft.com/office/drawing/2014/main" id="{05A9CEC0-454A-92E9-D09E-1137900C722B}"/>
                </a:ext>
              </a:extLst>
            </p:cNvPr>
            <p:cNvGraphicFramePr/>
            <p:nvPr>
              <p:extLst>
                <p:ext uri="{D42A27DB-BD31-4B8C-83A1-F6EECF244321}">
                  <p14:modId xmlns:p14="http://schemas.microsoft.com/office/powerpoint/2010/main" val="4245655487"/>
                </p:ext>
              </p:extLst>
            </p:nvPr>
          </p:nvGraphicFramePr>
          <p:xfrm>
            <a:off x="2236205" y="1207578"/>
            <a:ext cx="7116025" cy="45086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Content Placeholder 2">
              <a:extLst>
                <a:ext uri="{FF2B5EF4-FFF2-40B4-BE49-F238E27FC236}">
                  <a16:creationId xmlns:a16="http://schemas.microsoft.com/office/drawing/2014/main" id="{F8C2E40A-4165-9683-0785-673CDDB3ECB4}"/>
                </a:ext>
              </a:extLst>
            </p:cNvPr>
            <p:cNvSpPr txBox="1">
              <a:spLocks/>
            </p:cNvSpPr>
            <p:nvPr/>
          </p:nvSpPr>
          <p:spPr>
            <a:xfrm>
              <a:off x="5961707" y="264803"/>
              <a:ext cx="2503283" cy="759178"/>
            </a:xfrm>
            <a:prstGeom prst="rect">
              <a:avLst/>
            </a:prstGeom>
            <a:solidFill>
              <a:schemeClr val="accent2">
                <a:lumMod val="20000"/>
                <a:lumOff val="80000"/>
              </a:schemeClr>
            </a:solidFill>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An idea will have the best chance if:</a:t>
              </a:r>
            </a:p>
            <a:p>
              <a:pPr algn="l"/>
              <a:r>
                <a:rPr lang="en-GB" sz="1000" dirty="0"/>
                <a:t>It relates to a growing market / has </a:t>
              </a:r>
              <a:r>
                <a:rPr lang="en-GB" sz="1000" i="1" dirty="0"/>
                <a:t>some</a:t>
              </a:r>
              <a:r>
                <a:rPr lang="en-GB" sz="1000" dirty="0"/>
                <a:t> innovative element, involves a niche market, is realistic, Is well thought through</a:t>
              </a:r>
            </a:p>
            <a:p>
              <a:endParaRPr lang="en-GB" dirty="0"/>
            </a:p>
            <a:p>
              <a:endParaRPr lang="en-GB" dirty="0"/>
            </a:p>
          </p:txBody>
        </p:sp>
        <p:sp>
          <p:nvSpPr>
            <p:cNvPr id="22" name="Content Placeholder 2">
              <a:extLst>
                <a:ext uri="{FF2B5EF4-FFF2-40B4-BE49-F238E27FC236}">
                  <a16:creationId xmlns:a16="http://schemas.microsoft.com/office/drawing/2014/main" id="{DE98225D-71CD-603F-5249-4851243B56B9}"/>
                </a:ext>
              </a:extLst>
            </p:cNvPr>
            <p:cNvSpPr txBox="1">
              <a:spLocks/>
            </p:cNvSpPr>
            <p:nvPr/>
          </p:nvSpPr>
          <p:spPr>
            <a:xfrm>
              <a:off x="7758821" y="1594917"/>
              <a:ext cx="1919334" cy="864680"/>
            </a:xfrm>
            <a:prstGeom prst="rect">
              <a:avLst/>
            </a:prstGeom>
            <a:solidFill>
              <a:schemeClr val="bg1">
                <a:lumMod val="85000"/>
              </a:schemeClr>
            </a:solidFill>
            <a:effectLst>
              <a:outerShdw blurRad="50800" dist="38100" dir="2700000" algn="tl" rotWithShape="0">
                <a:prstClr val="black">
                  <a:alpha val="40000"/>
                </a:prstClr>
              </a:outerShdw>
            </a:effectLst>
          </p:spPr>
          <p:style>
            <a:lnRef idx="2">
              <a:schemeClr val="accent3"/>
            </a:lnRef>
            <a:fillRef idx="1">
              <a:schemeClr val="lt1"/>
            </a:fillRef>
            <a:effectRef idx="0">
              <a:schemeClr val="accent3"/>
            </a:effectRef>
            <a:fontRef idx="minor">
              <a:schemeClr val="dk1"/>
            </a:fontRef>
          </p:style>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Best chance if it:</a:t>
              </a:r>
            </a:p>
            <a:p>
              <a:pPr algn="l"/>
              <a:r>
                <a:rPr lang="en-GB" sz="1000" dirty="0"/>
                <a:t>Satisfies a need, not directly competing with brands, not rely entirely on price, Is of satisfactory quality</a:t>
              </a:r>
            </a:p>
            <a:p>
              <a:endParaRPr lang="en-US" dirty="0"/>
            </a:p>
          </p:txBody>
        </p:sp>
        <p:sp>
          <p:nvSpPr>
            <p:cNvPr id="23" name="Content Placeholder 2">
              <a:extLst>
                <a:ext uri="{FF2B5EF4-FFF2-40B4-BE49-F238E27FC236}">
                  <a16:creationId xmlns:a16="http://schemas.microsoft.com/office/drawing/2014/main" id="{BDB7C16D-5E64-10FF-54C1-2CD0670249EA}"/>
                </a:ext>
              </a:extLst>
            </p:cNvPr>
            <p:cNvSpPr txBox="1">
              <a:spLocks/>
            </p:cNvSpPr>
            <p:nvPr/>
          </p:nvSpPr>
          <p:spPr>
            <a:xfrm>
              <a:off x="8089271" y="2769105"/>
              <a:ext cx="1576058" cy="1518356"/>
            </a:xfrm>
            <a:prstGeom prst="rect">
              <a:avLst/>
            </a:prstGeom>
            <a:solidFill>
              <a:schemeClr val="accent4">
                <a:lumMod val="40000"/>
                <a:lumOff val="60000"/>
              </a:schemeClr>
            </a:solidFill>
            <a:effectLst>
              <a:outerShdw blurRad="50800" dist="38100" dir="2700000" algn="tl"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An ‘ideal’ market is one that:</a:t>
              </a:r>
            </a:p>
            <a:p>
              <a:pPr algn="l"/>
              <a:r>
                <a:rPr lang="en-GB" sz="1000" dirty="0"/>
                <a:t>Is growing, of sufficient size, populated by businesses that are outdated or inefficient, not already populated by products that are heavily branded</a:t>
              </a:r>
            </a:p>
            <a:p>
              <a:endParaRPr lang="en-GB" dirty="0"/>
            </a:p>
          </p:txBody>
        </p:sp>
        <p:sp>
          <p:nvSpPr>
            <p:cNvPr id="24" name="Content Placeholder 2">
              <a:extLst>
                <a:ext uri="{FF2B5EF4-FFF2-40B4-BE49-F238E27FC236}">
                  <a16:creationId xmlns:a16="http://schemas.microsoft.com/office/drawing/2014/main" id="{2DF6AA9D-DDE2-E242-2F44-CCDA37D01AA1}"/>
                </a:ext>
              </a:extLst>
            </p:cNvPr>
            <p:cNvSpPr txBox="1">
              <a:spLocks/>
            </p:cNvSpPr>
            <p:nvPr/>
          </p:nvSpPr>
          <p:spPr>
            <a:xfrm>
              <a:off x="7594348" y="4596969"/>
              <a:ext cx="1883120" cy="935635"/>
            </a:xfrm>
            <a:prstGeom prst="rect">
              <a:avLst/>
            </a:prstGeom>
            <a:solidFill>
              <a:schemeClr val="accent1">
                <a:lumMod val="40000"/>
                <a:lumOff val="60000"/>
              </a:schemeClr>
            </a:solidFill>
            <a:effectLst>
              <a:outerShdw blurRad="50800" dist="38100" dir="2700000" algn="tl"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To solve problems, the firm must have internal functions and structure, defined hierarchy and expectations (direction)</a:t>
              </a:r>
              <a:endParaRPr lang="en-US" sz="1000" dirty="0"/>
            </a:p>
          </p:txBody>
        </p:sp>
        <p:sp>
          <p:nvSpPr>
            <p:cNvPr id="25" name="Content Placeholder 2">
              <a:extLst>
                <a:ext uri="{FF2B5EF4-FFF2-40B4-BE49-F238E27FC236}">
                  <a16:creationId xmlns:a16="http://schemas.microsoft.com/office/drawing/2014/main" id="{998BFE95-AEE7-F920-B57E-398027A62A65}"/>
                </a:ext>
              </a:extLst>
            </p:cNvPr>
            <p:cNvSpPr txBox="1">
              <a:spLocks/>
            </p:cNvSpPr>
            <p:nvPr/>
          </p:nvSpPr>
          <p:spPr>
            <a:xfrm>
              <a:off x="3322622" y="5817980"/>
              <a:ext cx="5350598" cy="901128"/>
            </a:xfrm>
            <a:prstGeom prst="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Variety of expertise needed to start and run the business</a:t>
              </a:r>
            </a:p>
            <a:p>
              <a:pPr algn="l"/>
              <a:r>
                <a:rPr lang="en-GB" sz="1000" dirty="0"/>
                <a:t>Transition from ‘Jack of all trades’ to functional experts</a:t>
              </a:r>
            </a:p>
            <a:p>
              <a:pPr algn="l"/>
              <a:r>
                <a:rPr lang="en-GB" sz="1000" dirty="0"/>
                <a:t>Mentoring and/or consultancy may be needed, Training may be required, Important to hang on to key staff members</a:t>
              </a:r>
              <a:endParaRPr lang="en-US" sz="1000" dirty="0"/>
            </a:p>
          </p:txBody>
        </p:sp>
        <p:sp>
          <p:nvSpPr>
            <p:cNvPr id="26" name="Content Placeholder 2">
              <a:extLst>
                <a:ext uri="{FF2B5EF4-FFF2-40B4-BE49-F238E27FC236}">
                  <a16:creationId xmlns:a16="http://schemas.microsoft.com/office/drawing/2014/main" id="{DA661A2E-8625-9231-244A-21157DEFA539}"/>
                </a:ext>
              </a:extLst>
            </p:cNvPr>
            <p:cNvSpPr txBox="1">
              <a:spLocks/>
            </p:cNvSpPr>
            <p:nvPr/>
          </p:nvSpPr>
          <p:spPr>
            <a:xfrm>
              <a:off x="2580238" y="4565825"/>
              <a:ext cx="1453080" cy="1186377"/>
            </a:xfrm>
            <a:prstGeom prst="rect">
              <a:avLst/>
            </a:prstGeom>
            <a:solidFill>
              <a:schemeClr val="accent2">
                <a:lumMod val="40000"/>
                <a:lumOff val="60000"/>
              </a:schemeClr>
            </a:solidFill>
            <a:effectLst>
              <a:outerShdw blurRad="50800" dist="38100" dir="2700000" algn="tl"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000" dirty="0"/>
                <a:t>A strong driving force and commitment required</a:t>
              </a:r>
            </a:p>
            <a:p>
              <a:pPr algn="l"/>
              <a:r>
                <a:rPr lang="en-GB" sz="1000" dirty="0"/>
                <a:t>Involves everyone in the organisation, Inspiring leadership</a:t>
              </a:r>
              <a:endParaRPr lang="en-US" sz="1000" dirty="0"/>
            </a:p>
          </p:txBody>
        </p:sp>
        <p:sp>
          <p:nvSpPr>
            <p:cNvPr id="27" name="Content Placeholder 2">
              <a:extLst>
                <a:ext uri="{FF2B5EF4-FFF2-40B4-BE49-F238E27FC236}">
                  <a16:creationId xmlns:a16="http://schemas.microsoft.com/office/drawing/2014/main" id="{F7885C28-1314-24B4-E6F2-D1CBF55EF240}"/>
                </a:ext>
              </a:extLst>
            </p:cNvPr>
            <p:cNvSpPr txBox="1">
              <a:spLocks/>
            </p:cNvSpPr>
            <p:nvPr/>
          </p:nvSpPr>
          <p:spPr>
            <a:xfrm>
              <a:off x="1726947" y="3048908"/>
              <a:ext cx="1738267" cy="886095"/>
            </a:xfrm>
            <a:prstGeom prst="rect">
              <a:avLst/>
            </a:prstGeom>
            <a:solidFill>
              <a:schemeClr val="bg2">
                <a:lumMod val="75000"/>
              </a:schemeClr>
            </a:solidFill>
            <a:effectLst>
              <a:outerShdw blurRad="50800" dist="38100" dir="2700000" algn="tl" rotWithShape="0">
                <a:prstClr val="black">
                  <a:alpha val="40000"/>
                </a:prstClr>
              </a:outerShdw>
            </a:effectLst>
          </p:spPr>
          <p:style>
            <a:lnRef idx="2">
              <a:schemeClr val="accent3"/>
            </a:lnRef>
            <a:fillRef idx="1">
              <a:schemeClr val="lt1"/>
            </a:fillRef>
            <a:effectRef idx="0">
              <a:schemeClr val="accent3"/>
            </a:effectRef>
            <a:fontRef idx="minor">
              <a:schemeClr val="dk1"/>
            </a:fontRef>
          </p:style>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000" dirty="0"/>
                <a:t>Good customer relations required through effective marketing and co-operation, such as through product development</a:t>
              </a:r>
            </a:p>
          </p:txBody>
        </p:sp>
        <p:sp>
          <p:nvSpPr>
            <p:cNvPr id="28" name="Content Placeholder 2">
              <a:extLst>
                <a:ext uri="{FF2B5EF4-FFF2-40B4-BE49-F238E27FC236}">
                  <a16:creationId xmlns:a16="http://schemas.microsoft.com/office/drawing/2014/main" id="{5892582D-ED03-8F3D-C4BF-1B5BEDC92281}"/>
                </a:ext>
              </a:extLst>
            </p:cNvPr>
            <p:cNvSpPr txBox="1">
              <a:spLocks/>
            </p:cNvSpPr>
            <p:nvPr/>
          </p:nvSpPr>
          <p:spPr>
            <a:xfrm>
              <a:off x="2933322" y="485981"/>
              <a:ext cx="1738267" cy="1186377"/>
            </a:xfrm>
            <a:prstGeom prst="rect">
              <a:avLst/>
            </a:prstGeom>
            <a:solidFill>
              <a:schemeClr val="accent4">
                <a:lumMod val="60000"/>
                <a:lumOff val="40000"/>
              </a:schemeClr>
            </a:solidFill>
            <a:effectLst>
              <a:outerShdw blurRad="50800" dist="38100" dir="2700000" algn="tl"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000" dirty="0"/>
                <a:t>Other Firm Relations - A variety of relations are concerned here, but especially important are those that supply the firm with supplementary knowledge or financial backing.</a:t>
              </a:r>
            </a:p>
            <a:p>
              <a:endParaRPr lang="en-US" dirty="0"/>
            </a:p>
          </p:txBody>
        </p:sp>
      </p:grpSp>
      <p:sp>
        <p:nvSpPr>
          <p:cNvPr id="31" name="Rectangle 3">
            <a:extLst>
              <a:ext uri="{FF2B5EF4-FFF2-40B4-BE49-F238E27FC236}">
                <a16:creationId xmlns:a16="http://schemas.microsoft.com/office/drawing/2014/main" id="{6384F5F7-EF45-F3C3-1E25-FB7E6854AE8C}"/>
              </a:ext>
            </a:extLst>
          </p:cNvPr>
          <p:cNvSpPr txBox="1">
            <a:spLocks noChangeArrowheads="1"/>
          </p:cNvSpPr>
          <p:nvPr/>
        </p:nvSpPr>
        <p:spPr>
          <a:xfrm>
            <a:off x="114762" y="1256570"/>
            <a:ext cx="4100341" cy="397572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800" dirty="0"/>
              <a:t>An analysis tool to test a business’ current situation/viability</a:t>
            </a:r>
          </a:p>
          <a:p>
            <a:pPr algn="l"/>
            <a:r>
              <a:rPr lang="en-US" sz="1800" dirty="0"/>
              <a:t>To determine whether a young firm has the conditions for survival &amp; development</a:t>
            </a:r>
          </a:p>
          <a:p>
            <a:pPr algn="l">
              <a:buFont typeface="Wingdings" pitchFamily="96" charset="2"/>
              <a:buNone/>
            </a:pPr>
            <a:r>
              <a:rPr lang="en-US" sz="1800" dirty="0"/>
              <a:t>(Tends to occur in first 1-3 years of operation)</a:t>
            </a:r>
          </a:p>
          <a:p>
            <a:pPr algn="l"/>
            <a:r>
              <a:rPr lang="en-US" sz="1800" dirty="0"/>
              <a:t>If one is not sufficiently developed, the whole platform is undermined</a:t>
            </a:r>
          </a:p>
        </p:txBody>
      </p:sp>
      <p:sp>
        <p:nvSpPr>
          <p:cNvPr id="32" name="Rectangle 2">
            <a:extLst>
              <a:ext uri="{FF2B5EF4-FFF2-40B4-BE49-F238E27FC236}">
                <a16:creationId xmlns:a16="http://schemas.microsoft.com/office/drawing/2014/main" id="{9118956B-1BEB-5F47-9E55-46DB1D8BF65A}"/>
              </a:ext>
            </a:extLst>
          </p:cNvPr>
          <p:cNvSpPr txBox="1">
            <a:spLocks noChangeArrowheads="1"/>
          </p:cNvSpPr>
          <p:nvPr/>
        </p:nvSpPr>
        <p:spPr>
          <a:xfrm>
            <a:off x="56584" y="-45746"/>
            <a:ext cx="4942438" cy="1143000"/>
          </a:xfrm>
          <a:prstGeom prst="rect">
            <a:avLst/>
          </a:prstGeom>
        </p:spPr>
        <p:txBody>
          <a:bodyPr vert="horz" lIns="91440" tIns="45720" rIns="91440" bIns="45720" rtlCol="0" anchor="b">
            <a:normAutofit fontScale="6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t>What is the Business Platform/Cornerstones?</a:t>
            </a:r>
          </a:p>
        </p:txBody>
      </p:sp>
      <p:grpSp>
        <p:nvGrpSpPr>
          <p:cNvPr id="33" name="Group 32">
            <a:extLst>
              <a:ext uri="{FF2B5EF4-FFF2-40B4-BE49-F238E27FC236}">
                <a16:creationId xmlns:a16="http://schemas.microsoft.com/office/drawing/2014/main" id="{3CB699BF-5B35-2868-5A41-AF68DEB86BF5}"/>
              </a:ext>
            </a:extLst>
          </p:cNvPr>
          <p:cNvGrpSpPr/>
          <p:nvPr/>
        </p:nvGrpSpPr>
        <p:grpSpPr>
          <a:xfrm>
            <a:off x="161453" y="4158617"/>
            <a:ext cx="4321522" cy="2089333"/>
            <a:chOff x="3582374" y="3935745"/>
            <a:chExt cx="3899579" cy="2701427"/>
          </a:xfrm>
        </p:grpSpPr>
        <p:sp>
          <p:nvSpPr>
            <p:cNvPr id="34" name="TextBox 33">
              <a:extLst>
                <a:ext uri="{FF2B5EF4-FFF2-40B4-BE49-F238E27FC236}">
                  <a16:creationId xmlns:a16="http://schemas.microsoft.com/office/drawing/2014/main" id="{84AB5319-2987-2240-A184-DB523CEB7981}"/>
                </a:ext>
              </a:extLst>
            </p:cNvPr>
            <p:cNvSpPr txBox="1"/>
            <p:nvPr/>
          </p:nvSpPr>
          <p:spPr>
            <a:xfrm>
              <a:off x="3582374" y="4368897"/>
              <a:ext cx="3417465" cy="22682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Consider the first 5 cornerstones</a:t>
              </a:r>
            </a:p>
            <a:p>
              <a:pPr marL="0" indent="0">
                <a:buNone/>
              </a:pPr>
              <a:r>
                <a:rPr lang="en-GB" sz="1800" dirty="0"/>
                <a:t>(Idea- Group Competence)</a:t>
              </a:r>
            </a:p>
            <a:p>
              <a:pPr marL="0" indent="0">
                <a:buNone/>
              </a:pPr>
              <a:r>
                <a:rPr lang="en-GB" sz="1800" dirty="0"/>
                <a:t>How does </a:t>
              </a:r>
              <a:r>
                <a:rPr lang="en-GB" dirty="0"/>
                <a:t>your business concept from your mind maps measure up? </a:t>
              </a:r>
            </a:p>
            <a:p>
              <a:pPr marL="0" indent="0">
                <a:buNone/>
              </a:pPr>
              <a:r>
                <a:rPr lang="en-GB" sz="1800" dirty="0"/>
                <a:t>Score yourself </a:t>
              </a:r>
              <a:r>
                <a:rPr lang="en-GB" dirty="0"/>
                <a:t>/3 for each.</a:t>
              </a:r>
            </a:p>
            <a:p>
              <a:pPr marL="0" indent="0">
                <a:buNone/>
              </a:pPr>
              <a:r>
                <a:rPr lang="en-GB" sz="1800" b="1" dirty="0"/>
                <a:t>15 mins </a:t>
              </a:r>
            </a:p>
          </p:txBody>
        </p:sp>
        <p:pic>
          <p:nvPicPr>
            <p:cNvPr id="35" name="Picture 2" descr="Amazon.co.uk: Question of the Day : Alexa Skills">
              <a:extLst>
                <a:ext uri="{FF2B5EF4-FFF2-40B4-BE49-F238E27FC236}">
                  <a16:creationId xmlns:a16="http://schemas.microsoft.com/office/drawing/2014/main" id="{6E23D98E-345E-0A7F-1D19-5CA4F81518E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30885" y="3935745"/>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TextBox 36">
            <a:extLst>
              <a:ext uri="{FF2B5EF4-FFF2-40B4-BE49-F238E27FC236}">
                <a16:creationId xmlns:a16="http://schemas.microsoft.com/office/drawing/2014/main" id="{7126D751-3E11-8E9D-F6D4-B1FCB6941E66}"/>
              </a:ext>
            </a:extLst>
          </p:cNvPr>
          <p:cNvSpPr txBox="1"/>
          <p:nvPr/>
        </p:nvSpPr>
        <p:spPr>
          <a:xfrm>
            <a:off x="2380791" y="3687381"/>
            <a:ext cx="1999808" cy="369332"/>
          </a:xfrm>
          <a:prstGeom prst="rect">
            <a:avLst/>
          </a:prstGeom>
          <a:noFill/>
        </p:spPr>
        <p:txBody>
          <a:bodyPr wrap="square">
            <a:spAutoFit/>
          </a:bodyPr>
          <a:lstStyle/>
          <a:p>
            <a:r>
              <a:rPr lang="en-US" dirty="0"/>
              <a:t>(</a:t>
            </a:r>
            <a:r>
              <a:rPr lang="en-US" dirty="0" err="1"/>
              <a:t>Klofsten</a:t>
            </a:r>
            <a:r>
              <a:rPr lang="en-US" dirty="0"/>
              <a:t>, 2002) </a:t>
            </a:r>
            <a:endParaRPr lang="en-GB" dirty="0"/>
          </a:p>
        </p:txBody>
      </p:sp>
    </p:spTree>
    <p:extLst>
      <p:ext uri="{BB962C8B-B14F-4D97-AF65-F5344CB8AC3E}">
        <p14:creationId xmlns:p14="http://schemas.microsoft.com/office/powerpoint/2010/main" val="334029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heel(1)">
                                      <p:cBhvr>
                                        <p:cTn id="7" dur="20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9FB9F1A-6DCB-56AC-C6D5-BB5E156BABAB}"/>
              </a:ext>
            </a:extLst>
          </p:cNvPr>
          <p:cNvSpPr txBox="1">
            <a:spLocks noChangeArrowheads="1"/>
          </p:cNvSpPr>
          <p:nvPr/>
        </p:nvSpPr>
        <p:spPr>
          <a:xfrm>
            <a:off x="276131" y="133720"/>
            <a:ext cx="8229600" cy="114300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rgbClr val="C00000"/>
                </a:solidFill>
              </a:rPr>
              <a:t>Succeeding from the Business Platform </a:t>
            </a:r>
            <a:r>
              <a:rPr lang="en-US" sz="3100" dirty="0">
                <a:solidFill>
                  <a:srgbClr val="C00000"/>
                </a:solidFill>
              </a:rPr>
              <a:t>(</a:t>
            </a:r>
            <a:r>
              <a:rPr lang="en-US" sz="3100" dirty="0" err="1">
                <a:solidFill>
                  <a:srgbClr val="C00000"/>
                </a:solidFill>
              </a:rPr>
              <a:t>Klofsten’s</a:t>
            </a:r>
            <a:r>
              <a:rPr lang="en-US" sz="3100" dirty="0">
                <a:solidFill>
                  <a:srgbClr val="C00000"/>
                </a:solidFill>
              </a:rPr>
              <a:t> Views)</a:t>
            </a:r>
          </a:p>
        </p:txBody>
      </p:sp>
      <p:sp>
        <p:nvSpPr>
          <p:cNvPr id="6" name="Rectangle 3">
            <a:extLst>
              <a:ext uri="{FF2B5EF4-FFF2-40B4-BE49-F238E27FC236}">
                <a16:creationId xmlns:a16="http://schemas.microsoft.com/office/drawing/2014/main" id="{D03C216D-55A2-7809-B62A-9E0E31B552D3}"/>
              </a:ext>
            </a:extLst>
          </p:cNvPr>
          <p:cNvSpPr txBox="1">
            <a:spLocks noChangeArrowheads="1"/>
          </p:cNvSpPr>
          <p:nvPr/>
        </p:nvSpPr>
        <p:spPr>
          <a:xfrm>
            <a:off x="276131" y="1365111"/>
            <a:ext cx="5698403" cy="43891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t>If a business doesn’t attain a complete platform within the first three years, it will fail. those that can’t develop further lack the ability to develop the difficult cornerstones.</a:t>
            </a:r>
          </a:p>
          <a:p>
            <a:pPr marL="0" indent="0">
              <a:buNone/>
            </a:pPr>
            <a:r>
              <a:rPr lang="en-US" sz="1600" dirty="0"/>
              <a:t>Those that understand and develop them will continue to develop to a high level.</a:t>
            </a:r>
          </a:p>
          <a:p>
            <a:pPr marL="0" indent="0">
              <a:lnSpc>
                <a:spcPct val="90000"/>
              </a:lnSpc>
              <a:buNone/>
            </a:pPr>
            <a:r>
              <a:rPr lang="en-US" sz="1600" dirty="0"/>
              <a:t>All of the cornerstones must be developed to Level 2 as a minimum to survive</a:t>
            </a:r>
          </a:p>
          <a:p>
            <a:pPr marL="0" indent="0">
              <a:lnSpc>
                <a:spcPct val="90000"/>
              </a:lnSpc>
              <a:buNone/>
            </a:pPr>
            <a:endParaRPr lang="en-US" sz="1600" dirty="0"/>
          </a:p>
          <a:p>
            <a:pPr marL="0" indent="0">
              <a:lnSpc>
                <a:spcPct val="90000"/>
              </a:lnSpc>
              <a:buNone/>
            </a:pPr>
            <a:r>
              <a:rPr lang="en-US" sz="1600" dirty="0"/>
              <a:t>But the key cornerstones </a:t>
            </a:r>
            <a:r>
              <a:rPr lang="en-US" sz="1600" b="1" dirty="0"/>
              <a:t>Product, Market, Customer Relations &amp; Commitment </a:t>
            </a:r>
            <a:r>
              <a:rPr lang="en-US" sz="1600" dirty="0"/>
              <a:t>must develop to Level 3=High to thrive!</a:t>
            </a:r>
          </a:p>
          <a:p>
            <a:pPr marL="0" indent="0">
              <a:lnSpc>
                <a:spcPct val="90000"/>
              </a:lnSpc>
              <a:buNone/>
            </a:pPr>
            <a:endParaRPr lang="en-US" sz="1600" dirty="0"/>
          </a:p>
          <a:p>
            <a:pPr marL="0" indent="0">
              <a:lnSpc>
                <a:spcPct val="90000"/>
              </a:lnSpc>
              <a:buNone/>
            </a:pPr>
            <a:endParaRPr lang="en-US" sz="1600" dirty="0"/>
          </a:p>
        </p:txBody>
      </p:sp>
      <p:sp>
        <p:nvSpPr>
          <p:cNvPr id="10" name="TextBox 9">
            <a:extLst>
              <a:ext uri="{FF2B5EF4-FFF2-40B4-BE49-F238E27FC236}">
                <a16:creationId xmlns:a16="http://schemas.microsoft.com/office/drawing/2014/main" id="{38945992-B114-F00D-1E35-4B98B7E44B99}"/>
              </a:ext>
            </a:extLst>
          </p:cNvPr>
          <p:cNvSpPr txBox="1"/>
          <p:nvPr/>
        </p:nvSpPr>
        <p:spPr>
          <a:xfrm>
            <a:off x="10028222" y="254618"/>
            <a:ext cx="1887647" cy="1588127"/>
          </a:xfrm>
          <a:prstGeom prst="rect">
            <a:avLst/>
          </a:prstGeom>
          <a:noFill/>
        </p:spPr>
        <p:txBody>
          <a:bodyPr wrap="square">
            <a:spAutoFit/>
          </a:bodyPr>
          <a:lstStyle/>
          <a:p>
            <a:pPr>
              <a:lnSpc>
                <a:spcPct val="90000"/>
              </a:lnSpc>
              <a:buNone/>
            </a:pPr>
            <a:r>
              <a:rPr lang="en-US" i="1" dirty="0"/>
              <a:t>You scored your business platform</a:t>
            </a:r>
          </a:p>
          <a:p>
            <a:pPr>
              <a:lnSpc>
                <a:spcPct val="90000"/>
              </a:lnSpc>
              <a:buNone/>
            </a:pPr>
            <a:endParaRPr lang="en-US" i="1" dirty="0"/>
          </a:p>
          <a:p>
            <a:pPr>
              <a:lnSpc>
                <a:spcPct val="90000"/>
              </a:lnSpc>
              <a:buNone/>
            </a:pPr>
            <a:r>
              <a:rPr lang="en-US" i="1" dirty="0"/>
              <a:t>1 </a:t>
            </a:r>
            <a:r>
              <a:rPr lang="en-US" sz="1800" i="1" dirty="0"/>
              <a:t>=Low 2=Intermediate 3=High</a:t>
            </a:r>
          </a:p>
        </p:txBody>
      </p:sp>
      <p:graphicFrame>
        <p:nvGraphicFramePr>
          <p:cNvPr id="12" name="Diagram 11">
            <a:extLst>
              <a:ext uri="{FF2B5EF4-FFF2-40B4-BE49-F238E27FC236}">
                <a16:creationId xmlns:a16="http://schemas.microsoft.com/office/drawing/2014/main" id="{0436084E-A214-A591-29B0-E97DCD7DA08E}"/>
              </a:ext>
            </a:extLst>
          </p:cNvPr>
          <p:cNvGraphicFramePr/>
          <p:nvPr>
            <p:extLst>
              <p:ext uri="{D42A27DB-BD31-4B8C-83A1-F6EECF244321}">
                <p14:modId xmlns:p14="http://schemas.microsoft.com/office/powerpoint/2010/main" val="541146297"/>
              </p:ext>
            </p:extLst>
          </p:nvPr>
        </p:nvGraphicFramePr>
        <p:xfrm>
          <a:off x="5656529" y="1931136"/>
          <a:ext cx="5698403" cy="36252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947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838200" y="-152440"/>
            <a:ext cx="10515600" cy="1306443"/>
          </a:xfrm>
        </p:spPr>
        <p:txBody>
          <a:bodyPr vert="horz" lIns="91440" tIns="45720" rIns="91440" bIns="45720" rtlCol="0" anchor="ctr">
            <a:normAutofit/>
          </a:bodyPr>
          <a:lstStyle/>
          <a:p>
            <a:r>
              <a:rPr lang="en-US" sz="4000" dirty="0"/>
              <a:t>The Business Model Canvas (BMC)</a:t>
            </a:r>
          </a:p>
        </p:txBody>
      </p:sp>
      <p:sp>
        <p:nvSpPr>
          <p:cNvPr id="4" name="Text Placeholder 3">
            <a:extLst>
              <a:ext uri="{FF2B5EF4-FFF2-40B4-BE49-F238E27FC236}">
                <a16:creationId xmlns:a16="http://schemas.microsoft.com/office/drawing/2014/main" id="{805E60E5-53B5-9DEC-2AD7-9545123BFF99}"/>
              </a:ext>
            </a:extLst>
          </p:cNvPr>
          <p:cNvSpPr>
            <a:spLocks noGrp="1"/>
          </p:cNvSpPr>
          <p:nvPr>
            <p:ph type="body" sz="half" idx="2"/>
          </p:nvPr>
        </p:nvSpPr>
        <p:spPr>
          <a:xfrm>
            <a:off x="977528" y="1154003"/>
            <a:ext cx="4152774" cy="4303464"/>
          </a:xfrm>
        </p:spPr>
        <p:txBody>
          <a:bodyPr vert="horz" lIns="91440" tIns="45720" rIns="91440" bIns="45720" rtlCol="0">
            <a:normAutofit/>
          </a:bodyPr>
          <a:lstStyle/>
          <a:p>
            <a:r>
              <a:rPr lang="en-US" sz="2000" dirty="0"/>
              <a:t>Following the mind mapping exercise today you will have now settled on your innovative business concept which we will now use to begin to fill in your BMC </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11" name="TextBox 10">
            <a:extLst>
              <a:ext uri="{FF2B5EF4-FFF2-40B4-BE49-F238E27FC236}">
                <a16:creationId xmlns:a16="http://schemas.microsoft.com/office/drawing/2014/main" id="{C87ECE01-B181-966C-196E-0C7C2EB63606}"/>
              </a:ext>
            </a:extLst>
          </p:cNvPr>
          <p:cNvSpPr txBox="1"/>
          <p:nvPr/>
        </p:nvSpPr>
        <p:spPr>
          <a:xfrm>
            <a:off x="1185413" y="3195351"/>
            <a:ext cx="4324279"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Go to </a:t>
            </a:r>
            <a:r>
              <a:rPr lang="en-GB" dirty="0">
                <a:hlinkClick r:id="rId4"/>
              </a:rPr>
              <a:t>Business Model Canvas Template: Free Online Tool (altexsoft.com)</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94460FFD-3AB7-9762-38A8-EE67E8C872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6051" y="3438250"/>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moji Meanings: make sure you use them right">
            <a:extLst>
              <a:ext uri="{FF2B5EF4-FFF2-40B4-BE49-F238E27FC236}">
                <a16:creationId xmlns:a16="http://schemas.microsoft.com/office/drawing/2014/main" id="{BBE80AB0-9BC3-EA4D-4859-CCF10EA1752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931" r="86471" b="88502"/>
          <a:stretch/>
        </p:blipFill>
        <p:spPr bwMode="auto">
          <a:xfrm>
            <a:off x="4751684" y="3496025"/>
            <a:ext cx="1025452" cy="87284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BF29EB6-F741-DF0B-3D11-041FBCA51DC0}"/>
              </a:ext>
            </a:extLst>
          </p:cNvPr>
          <p:cNvPicPr>
            <a:picLocks noChangeAspect="1"/>
          </p:cNvPicPr>
          <p:nvPr/>
        </p:nvPicPr>
        <p:blipFill>
          <a:blip r:embed="rId7"/>
          <a:stretch>
            <a:fillRect/>
          </a:stretch>
        </p:blipFill>
        <p:spPr>
          <a:xfrm>
            <a:off x="7288702" y="1306443"/>
            <a:ext cx="4590539" cy="4590539"/>
          </a:xfrm>
          <a:prstGeom prst="rect">
            <a:avLst/>
          </a:prstGeom>
        </p:spPr>
      </p:pic>
      <p:pic>
        <p:nvPicPr>
          <p:cNvPr id="15" name="Picture 2" descr="Fight HChallenge 8.0 Invite - Google - Hypertension Africa">
            <a:extLst>
              <a:ext uri="{FF2B5EF4-FFF2-40B4-BE49-F238E27FC236}">
                <a16:creationId xmlns:a16="http://schemas.microsoft.com/office/drawing/2014/main" id="{8C9A4A46-600C-762E-825D-05A8AD18D9F4}"/>
              </a:ext>
            </a:extLst>
          </p:cNvPr>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63667" y="20004"/>
            <a:ext cx="3832537" cy="1790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69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3078"/>
                                        </p:tgtEl>
                                        <p:attrNameLst>
                                          <p:attrName>style.visibility</p:attrName>
                                        </p:attrNameLst>
                                      </p:cBhvr>
                                      <p:to>
                                        <p:strVal val="visible"/>
                                      </p:to>
                                    </p:set>
                                    <p:animEffect transition="in" filter="fade">
                                      <p:cBhvr>
                                        <p:cTn id="13" dur="500"/>
                                        <p:tgtEl>
                                          <p:spTgt spid="3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17" y="-1797391"/>
            <a:ext cx="10515600" cy="2852737"/>
          </a:xfrm>
        </p:spPr>
        <p:txBody>
          <a:bodyPr/>
          <a:lstStyle/>
          <a:p>
            <a:r>
              <a:rPr lang="en-GB" dirty="0"/>
              <a:t>Value Proposition</a:t>
            </a:r>
          </a:p>
        </p:txBody>
      </p:sp>
      <p:sp>
        <p:nvSpPr>
          <p:cNvPr id="3" name="Content Placeholder 2">
            <a:extLst>
              <a:ext uri="{FF2B5EF4-FFF2-40B4-BE49-F238E27FC236}">
                <a16:creationId xmlns:a16="http://schemas.microsoft.com/office/drawing/2014/main" id="{765D2B0F-72CD-5996-AA05-2EA3F4BC0E82}"/>
              </a:ext>
            </a:extLst>
          </p:cNvPr>
          <p:cNvSpPr txBox="1">
            <a:spLocks/>
          </p:cNvSpPr>
          <p:nvPr/>
        </p:nvSpPr>
        <p:spPr>
          <a:xfrm>
            <a:off x="350859" y="1339489"/>
            <a:ext cx="6049942" cy="4351338"/>
          </a:xfrm>
          <a:prstGeom prst="rect">
            <a:avLst/>
          </a:prstGeom>
        </p:spPr>
        <p:txBody>
          <a:bodyPr vert="horz" lIns="91440" tIns="45720" rIns="91440" bIns="45720" rtlCol="0">
            <a:normAutofit fontScale="850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b="1" dirty="0">
                <a:solidFill>
                  <a:schemeClr val="tx1"/>
                </a:solidFill>
              </a:rPr>
              <a:t>Pain Relievers</a:t>
            </a:r>
          </a:p>
          <a:p>
            <a:pPr lvl="1"/>
            <a:r>
              <a:rPr lang="en-GB" dirty="0">
                <a:solidFill>
                  <a:schemeClr val="tx1"/>
                </a:solidFill>
              </a:rPr>
              <a:t>Products/Services are solutions to problems, what problems do you solve?</a:t>
            </a:r>
          </a:p>
          <a:p>
            <a:pPr lvl="1"/>
            <a:r>
              <a:rPr lang="en-GB" dirty="0">
                <a:solidFill>
                  <a:schemeClr val="tx1"/>
                </a:solidFill>
              </a:rPr>
              <a:t>Describe how your products and services alleviate customer pains. </a:t>
            </a:r>
          </a:p>
          <a:p>
            <a:pPr lvl="1"/>
            <a:endParaRPr lang="en-GB" dirty="0">
              <a:solidFill>
                <a:schemeClr val="tx1"/>
              </a:solidFill>
            </a:endParaRPr>
          </a:p>
          <a:p>
            <a:r>
              <a:rPr lang="en-GB" b="1" dirty="0">
                <a:solidFill>
                  <a:schemeClr val="tx1"/>
                </a:solidFill>
              </a:rPr>
              <a:t>Gain Creators</a:t>
            </a:r>
          </a:p>
          <a:p>
            <a:pPr lvl="1"/>
            <a:r>
              <a:rPr lang="en-GB" dirty="0">
                <a:solidFill>
                  <a:schemeClr val="tx1"/>
                </a:solidFill>
              </a:rPr>
              <a:t>Describe how your products/services create customer gains</a:t>
            </a:r>
          </a:p>
          <a:p>
            <a:pPr lvl="1"/>
            <a:r>
              <a:rPr lang="en-GB" dirty="0">
                <a:solidFill>
                  <a:schemeClr val="tx1"/>
                </a:solidFill>
              </a:rPr>
              <a:t>How do we benefit the customers</a:t>
            </a:r>
          </a:p>
          <a:p>
            <a:pPr lvl="1"/>
            <a:endParaRPr lang="en-GB" dirty="0">
              <a:solidFill>
                <a:schemeClr val="tx1"/>
              </a:solidFill>
            </a:endParaRPr>
          </a:p>
          <a:p>
            <a:r>
              <a:rPr lang="en-GB" b="1" dirty="0">
                <a:solidFill>
                  <a:schemeClr val="tx1"/>
                </a:solidFill>
              </a:rPr>
              <a:t>Products/Services</a:t>
            </a:r>
          </a:p>
          <a:p>
            <a:pPr lvl="1"/>
            <a:r>
              <a:rPr lang="en-GB" dirty="0">
                <a:solidFill>
                  <a:schemeClr val="tx1"/>
                </a:solidFill>
              </a:rPr>
              <a:t>What is unique about your business why would a customer choose you?</a:t>
            </a:r>
          </a:p>
          <a:p>
            <a:pPr lvl="1"/>
            <a:r>
              <a:rPr lang="en-GB" dirty="0">
                <a:solidFill>
                  <a:schemeClr val="tx1"/>
                </a:solidFill>
              </a:rPr>
              <a:t>List all of the products and services of your business and consider what value you offer to different types of customer (segments)</a:t>
            </a:r>
          </a:p>
        </p:txBody>
      </p:sp>
      <p:grpSp>
        <p:nvGrpSpPr>
          <p:cNvPr id="4" name="Group 3">
            <a:extLst>
              <a:ext uri="{FF2B5EF4-FFF2-40B4-BE49-F238E27FC236}">
                <a16:creationId xmlns:a16="http://schemas.microsoft.com/office/drawing/2014/main" id="{F794AA78-4162-E22B-D5F4-92909337FF03}"/>
              </a:ext>
            </a:extLst>
          </p:cNvPr>
          <p:cNvGrpSpPr/>
          <p:nvPr/>
        </p:nvGrpSpPr>
        <p:grpSpPr>
          <a:xfrm>
            <a:off x="6478708" y="3429000"/>
            <a:ext cx="5547920" cy="2464478"/>
            <a:chOff x="3582374" y="3935745"/>
            <a:chExt cx="3899579" cy="2464478"/>
          </a:xfrm>
        </p:grpSpPr>
        <p:sp>
          <p:nvSpPr>
            <p:cNvPr id="5" name="TextBox 4">
              <a:extLst>
                <a:ext uri="{FF2B5EF4-FFF2-40B4-BE49-F238E27FC236}">
                  <a16:creationId xmlns:a16="http://schemas.microsoft.com/office/drawing/2014/main" id="{2F3707D6-8670-8022-2FEA-156DCED89402}"/>
                </a:ext>
              </a:extLst>
            </p:cNvPr>
            <p:cNvSpPr txBox="1"/>
            <p:nvPr/>
          </p:nvSpPr>
          <p:spPr>
            <a:xfrm>
              <a:off x="3582374" y="4368898"/>
              <a:ext cx="3417465" cy="203132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Fill in the Value proposition section it is at the heart of your business as it is in the BMC</a:t>
              </a:r>
            </a:p>
            <a:p>
              <a:pPr marL="0" indent="0">
                <a:buNone/>
              </a:pPr>
              <a:r>
                <a:rPr lang="en-GB" dirty="0"/>
                <a:t>Consider why should customers buy from you?</a:t>
              </a:r>
            </a:p>
            <a:p>
              <a:pPr marL="0" indent="0">
                <a:buNone/>
              </a:pPr>
              <a:r>
                <a:rPr lang="en-GB" dirty="0"/>
                <a:t>How are you different unique from competitors?</a:t>
              </a:r>
            </a:p>
            <a:p>
              <a:pPr marL="0" indent="0">
                <a:buNone/>
              </a:pPr>
              <a:r>
                <a:rPr lang="en-GB" dirty="0"/>
                <a:t>W</a:t>
              </a:r>
              <a:r>
                <a:rPr lang="en-GB" sz="1800" dirty="0"/>
                <a:t>hat innovations?</a:t>
              </a:r>
            </a:p>
            <a:p>
              <a:pPr marL="0" indent="0">
                <a:buNone/>
              </a:pPr>
              <a:r>
                <a:rPr lang="en-GB" dirty="0"/>
                <a:t>List the products/services you will offer.</a:t>
              </a:r>
            </a:p>
            <a:p>
              <a:pPr marL="0" indent="0">
                <a:buNone/>
              </a:pPr>
              <a:r>
                <a:rPr lang="en-GB" sz="1800" b="1" dirty="0"/>
                <a:t>15 mins</a:t>
              </a:r>
            </a:p>
          </p:txBody>
        </p:sp>
        <p:pic>
          <p:nvPicPr>
            <p:cNvPr id="6" name="Picture 2" descr="Amazon.co.uk: Question of the Day : Alexa Skills">
              <a:extLst>
                <a:ext uri="{FF2B5EF4-FFF2-40B4-BE49-F238E27FC236}">
                  <a16:creationId xmlns:a16="http://schemas.microsoft.com/office/drawing/2014/main" id="{DE2BEA23-0D0F-4077-45BF-A202604AD4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0885" y="3935745"/>
              <a:ext cx="851068"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7170" name="Picture 2" descr="The concept of value in marketing – Blue Horizons">
            <a:extLst>
              <a:ext uri="{FF2B5EF4-FFF2-40B4-BE49-F238E27FC236}">
                <a16:creationId xmlns:a16="http://schemas.microsoft.com/office/drawing/2014/main" id="{C096F6D8-6CEA-8C93-A048-2A9F513DA34F}"/>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6400801" y="600714"/>
            <a:ext cx="5430937" cy="2405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30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01885" y="45002"/>
            <a:ext cx="6882575" cy="1307144"/>
          </a:xfrm>
        </p:spPr>
        <p:txBody>
          <a:bodyPr>
            <a:normAutofit fontScale="90000"/>
          </a:bodyPr>
          <a:lstStyle/>
          <a:p>
            <a:r>
              <a:rPr lang="en-GB" sz="6000" dirty="0"/>
              <a:t>Customer segments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443509" y="513256"/>
            <a:ext cx="5164390" cy="2915744"/>
          </a:xfrm>
        </p:spPr>
        <p:txBody>
          <a:bodyPr>
            <a:normAutofit fontScale="62500" lnSpcReduction="20000"/>
          </a:bodyPr>
          <a:lstStyle/>
          <a:p>
            <a:pPr marL="0" indent="0">
              <a:buNone/>
            </a:pPr>
            <a:r>
              <a:rPr lang="en-GB" sz="2600" dirty="0"/>
              <a:t>Segmentation variables –Geographic, Demographic, Psychographics and behaviours</a:t>
            </a:r>
          </a:p>
          <a:p>
            <a:pPr marL="0" indent="0">
              <a:buNone/>
            </a:pPr>
            <a:endParaRPr lang="en-GB" sz="2600" dirty="0"/>
          </a:p>
          <a:p>
            <a:pPr marL="0" indent="0">
              <a:buNone/>
            </a:pPr>
            <a:r>
              <a:rPr lang="en-GB" sz="2600" dirty="0"/>
              <a:t>Will seasons/trends/events be a factor for your business?</a:t>
            </a:r>
          </a:p>
          <a:p>
            <a:pPr marL="0" indent="0">
              <a:buNone/>
            </a:pPr>
            <a:endParaRPr lang="en-GB" sz="2600" dirty="0"/>
          </a:p>
          <a:p>
            <a:pPr marL="0" indent="0">
              <a:buNone/>
            </a:pPr>
            <a:r>
              <a:rPr lang="en-GB" sz="2600" dirty="0"/>
              <a:t>What does the ideal customer look like ?(customer profiles) </a:t>
            </a:r>
          </a:p>
          <a:p>
            <a:pPr marL="0" indent="0">
              <a:buNone/>
            </a:pPr>
            <a:endParaRPr lang="en-GB" sz="2600" dirty="0"/>
          </a:p>
          <a:p>
            <a:pPr marL="0" indent="0">
              <a:buNone/>
            </a:pPr>
            <a:r>
              <a:rPr lang="en-GB" sz="2600" dirty="0"/>
              <a:t>Who will purchase our product?</a:t>
            </a:r>
          </a:p>
          <a:p>
            <a:pPr marL="0" indent="0">
              <a:buNone/>
            </a:pPr>
            <a:endParaRPr lang="en-GB" sz="2600" dirty="0"/>
          </a:p>
          <a:p>
            <a:pPr marL="0" indent="0">
              <a:buNone/>
            </a:pPr>
            <a:r>
              <a:rPr lang="en-GB" sz="2600" dirty="0"/>
              <a:t>How do we sit against competitors?</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831854" y="2717604"/>
            <a:ext cx="3928803" cy="3073554"/>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584102" y="856423"/>
            <a:ext cx="5164392" cy="1861181"/>
          </a:xfrm>
          <a:prstGeom prst="rect">
            <a:avLst/>
          </a:prstGeom>
        </p:spPr>
      </p:pic>
      <p:grpSp>
        <p:nvGrpSpPr>
          <p:cNvPr id="4" name="Group 3">
            <a:extLst>
              <a:ext uri="{FF2B5EF4-FFF2-40B4-BE49-F238E27FC236}">
                <a16:creationId xmlns:a16="http://schemas.microsoft.com/office/drawing/2014/main" id="{82419A5C-38DF-90C5-A1C4-FF838DB142FA}"/>
              </a:ext>
            </a:extLst>
          </p:cNvPr>
          <p:cNvGrpSpPr/>
          <p:nvPr/>
        </p:nvGrpSpPr>
        <p:grpSpPr>
          <a:xfrm>
            <a:off x="6456979" y="3429000"/>
            <a:ext cx="5421461" cy="2179613"/>
            <a:chOff x="3671261" y="4201963"/>
            <a:chExt cx="3810692" cy="2179613"/>
          </a:xfrm>
        </p:grpSpPr>
        <p:sp>
          <p:nvSpPr>
            <p:cNvPr id="5" name="TextBox 4">
              <a:extLst>
                <a:ext uri="{FF2B5EF4-FFF2-40B4-BE49-F238E27FC236}">
                  <a16:creationId xmlns:a16="http://schemas.microsoft.com/office/drawing/2014/main" id="{E6962983-1589-16B8-3A97-E66A09121787}"/>
                </a:ext>
              </a:extLst>
            </p:cNvPr>
            <p:cNvSpPr txBox="1"/>
            <p:nvPr/>
          </p:nvSpPr>
          <p:spPr>
            <a:xfrm>
              <a:off x="3671261" y="4350251"/>
              <a:ext cx="3269886" cy="203132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Fill in the Customer segments section based upon who you think will purchase your products or services. </a:t>
              </a:r>
            </a:p>
            <a:p>
              <a:pPr marL="0" indent="0">
                <a:buNone/>
              </a:pPr>
              <a:r>
                <a:rPr lang="en-GB" dirty="0"/>
                <a:t>T</a:t>
              </a:r>
              <a:r>
                <a:rPr lang="en-GB" sz="1800" dirty="0"/>
                <a:t>here will likely be more than one segment for your business so make up to 4 customer profiles try to address each of the elements in the picture for each customer type.  </a:t>
              </a:r>
              <a:r>
                <a:rPr lang="en-GB" b="1" dirty="0"/>
                <a:t>20</a:t>
              </a:r>
              <a:r>
                <a:rPr lang="en-GB" sz="1800" b="1" dirty="0"/>
                <a:t> mins</a:t>
              </a:r>
            </a:p>
          </p:txBody>
        </p:sp>
        <p:pic>
          <p:nvPicPr>
            <p:cNvPr id="6" name="Picture 2" descr="Amazon.co.uk: Question of the Day : Alexa Skills">
              <a:extLst>
                <a:ext uri="{FF2B5EF4-FFF2-40B4-BE49-F238E27FC236}">
                  <a16:creationId xmlns:a16="http://schemas.microsoft.com/office/drawing/2014/main" id="{47A72687-8633-F070-1EF0-D82CF1C37A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0885" y="4201963"/>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Arrow: Left 7">
            <a:extLst>
              <a:ext uri="{FF2B5EF4-FFF2-40B4-BE49-F238E27FC236}">
                <a16:creationId xmlns:a16="http://schemas.microsoft.com/office/drawing/2014/main" id="{9C08EF80-63F8-B991-E59B-6F78306C7F2F}"/>
              </a:ext>
            </a:extLst>
          </p:cNvPr>
          <p:cNvSpPr/>
          <p:nvPr/>
        </p:nvSpPr>
        <p:spPr>
          <a:xfrm>
            <a:off x="4490977" y="4777005"/>
            <a:ext cx="1849380"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513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6" name="Rectangle 41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5 Ways To Build Better Customer Relationships (2023)">
            <a:extLst>
              <a:ext uri="{FF2B5EF4-FFF2-40B4-BE49-F238E27FC236}">
                <a16:creationId xmlns:a16="http://schemas.microsoft.com/office/drawing/2014/main" id="{534F9424-C0D3-3219-4798-2E20437AFE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97" r="16321"/>
          <a:stretch/>
        </p:blipFill>
        <p:spPr bwMode="auto">
          <a:xfrm>
            <a:off x="-3047" y="0"/>
            <a:ext cx="10447856" cy="6857990"/>
          </a:xfrm>
          <a:prstGeom prst="rect">
            <a:avLst/>
          </a:prstGeom>
          <a:noFill/>
          <a:extLst>
            <a:ext uri="{909E8E84-426E-40DD-AFC4-6F175D3DCCD1}">
              <a14:hiddenFill xmlns:a14="http://schemas.microsoft.com/office/drawing/2010/main">
                <a:solidFill>
                  <a:srgbClr val="FFFFFF"/>
                </a:solidFill>
              </a14:hiddenFill>
            </a:ext>
          </a:extLst>
        </p:spPr>
      </p:pic>
      <p:sp>
        <p:nvSpPr>
          <p:cNvPr id="4147" name="Rectangle 41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116" name="Content Placeholder 2">
            <a:extLst>
              <a:ext uri="{FF2B5EF4-FFF2-40B4-BE49-F238E27FC236}">
                <a16:creationId xmlns:a16="http://schemas.microsoft.com/office/drawing/2014/main" id="{A841E981-EB29-414D-C966-11E1F9966938}"/>
              </a:ext>
            </a:extLst>
          </p:cNvPr>
          <p:cNvGraphicFramePr>
            <a:graphicFrameLocks noGrp="1"/>
          </p:cNvGraphicFramePr>
          <p:nvPr>
            <p:ph idx="1"/>
            <p:extLst>
              <p:ext uri="{D42A27DB-BD31-4B8C-83A1-F6EECF244321}">
                <p14:modId xmlns:p14="http://schemas.microsoft.com/office/powerpoint/2010/main" val="970180264"/>
              </p:ext>
            </p:extLst>
          </p:nvPr>
        </p:nvGraphicFramePr>
        <p:xfrm>
          <a:off x="6096000" y="2062264"/>
          <a:ext cx="5865779" cy="5155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8">
            <a:extLst>
              <a:ext uri="{FF2B5EF4-FFF2-40B4-BE49-F238E27FC236}">
                <a16:creationId xmlns:a16="http://schemas.microsoft.com/office/drawing/2014/main" id="{5E0C5D9C-6F83-434E-86C3-3F3EB8D417F2}"/>
              </a:ext>
            </a:extLst>
          </p:cNvPr>
          <p:cNvGrpSpPr/>
          <p:nvPr/>
        </p:nvGrpSpPr>
        <p:grpSpPr>
          <a:xfrm>
            <a:off x="7117087" y="549530"/>
            <a:ext cx="5168181" cy="1512724"/>
            <a:chOff x="3786533" y="4620169"/>
            <a:chExt cx="3632664" cy="1512724"/>
          </a:xfrm>
        </p:grpSpPr>
        <p:sp>
          <p:nvSpPr>
            <p:cNvPr id="10" name="TextBox 9">
              <a:extLst>
                <a:ext uri="{FF2B5EF4-FFF2-40B4-BE49-F238E27FC236}">
                  <a16:creationId xmlns:a16="http://schemas.microsoft.com/office/drawing/2014/main" id="{4085C7C2-8522-968B-7C33-AB9A9DA955B5}"/>
                </a:ext>
              </a:extLst>
            </p:cNvPr>
            <p:cNvSpPr txBox="1"/>
            <p:nvPr/>
          </p:nvSpPr>
          <p:spPr>
            <a:xfrm>
              <a:off x="3786533" y="4932564"/>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Fill in the Customer relationships section outlining your expected relationships</a:t>
              </a:r>
            </a:p>
            <a:p>
              <a:pPr marL="0" indent="0">
                <a:buNone/>
              </a:pPr>
              <a:r>
                <a:rPr lang="en-GB" dirty="0"/>
                <a:t>Look at the below questions and try to answer</a:t>
              </a:r>
            </a:p>
            <a:p>
              <a:pPr marL="0" indent="0">
                <a:buNone/>
              </a:pPr>
              <a:r>
                <a:rPr lang="en-GB" sz="1800" b="1" dirty="0"/>
                <a:t>15 mins</a:t>
              </a:r>
            </a:p>
          </p:txBody>
        </p:sp>
        <p:pic>
          <p:nvPicPr>
            <p:cNvPr id="11" name="Picture 2" descr="Amazon.co.uk: Question of the Day : Alexa Skills">
              <a:extLst>
                <a:ext uri="{FF2B5EF4-FFF2-40B4-BE49-F238E27FC236}">
                  <a16:creationId xmlns:a16="http://schemas.microsoft.com/office/drawing/2014/main" id="{2F156544-5636-AE63-5738-60892A54A0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8129" y="4620169"/>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5994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9" name="Rectangle 8218">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703" y="4447946"/>
            <a:ext cx="6143626" cy="1400400"/>
          </a:xfrm>
        </p:spPr>
        <p:txBody>
          <a:bodyPr vert="horz" wrap="square" lIns="91440" tIns="45720" rIns="91440" bIns="45720" rtlCol="0" anchor="b">
            <a:normAutofit/>
          </a:bodyPr>
          <a:lstStyle/>
          <a:p>
            <a:r>
              <a:rPr lang="en-US" sz="5600" kern="1200" dirty="0">
                <a:solidFill>
                  <a:schemeClr val="bg1"/>
                </a:solidFill>
                <a:latin typeface="+mj-lt"/>
                <a:ea typeface="+mj-ea"/>
                <a:cs typeface="+mj-cs"/>
              </a:rPr>
              <a:t>Channels</a:t>
            </a:r>
          </a:p>
        </p:txBody>
      </p:sp>
      <p:pic>
        <p:nvPicPr>
          <p:cNvPr id="8196" name="Picture 4" descr="The Complete Guide To Marketing Channels | Introduction">
            <a:extLst>
              <a:ext uri="{FF2B5EF4-FFF2-40B4-BE49-F238E27FC236}">
                <a16:creationId xmlns:a16="http://schemas.microsoft.com/office/drawing/2014/main" id="{F49B02D3-6A7B-E990-653B-17A87BB5ED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14" r="1" b="9597"/>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8" name="Picture 6" descr="What are the different distribution channels and their benefits? ">
            <a:extLst>
              <a:ext uri="{FF2B5EF4-FFF2-40B4-BE49-F238E27FC236}">
                <a16:creationId xmlns:a16="http://schemas.microsoft.com/office/drawing/2014/main" id="{B1DA090F-B4F3-4A6C-9246-7ADB44ED40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31" r="1591" b="2"/>
          <a:stretch/>
        </p:blipFill>
        <p:spPr bwMode="auto">
          <a:xfrm>
            <a:off x="5536096" y="-1"/>
            <a:ext cx="6655899"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21" name="Group 8220">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22" name="Freeform: Shape 8221">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23" name="Freeform: Shape 8222">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Picture 2">
            <a:extLst>
              <a:ext uri="{FF2B5EF4-FFF2-40B4-BE49-F238E27FC236}">
                <a16:creationId xmlns:a16="http://schemas.microsoft.com/office/drawing/2014/main" id="{95A3064B-21AD-CAAB-FEF1-E73FD3514A57}"/>
              </a:ext>
            </a:extLst>
          </p:cNvPr>
          <p:cNvPicPr>
            <a:picLocks noChangeAspect="1"/>
          </p:cNvPicPr>
          <p:nvPr/>
        </p:nvPicPr>
        <p:blipFill rotWithShape="1">
          <a:blip r:embed="rId5">
            <a:alphaModFix/>
          </a:blip>
          <a:srcRect/>
          <a:stretch/>
        </p:blipFill>
        <p:spPr>
          <a:xfrm>
            <a:off x="-46" y="5848346"/>
            <a:ext cx="12192046" cy="1009654"/>
          </a:xfrm>
          <a:prstGeom prst="rect">
            <a:avLst/>
          </a:prstGeom>
        </p:spPr>
      </p:pic>
      <p:grpSp>
        <p:nvGrpSpPr>
          <p:cNvPr id="7" name="Group 6">
            <a:extLst>
              <a:ext uri="{FF2B5EF4-FFF2-40B4-BE49-F238E27FC236}">
                <a16:creationId xmlns:a16="http://schemas.microsoft.com/office/drawing/2014/main" id="{D0BDA995-BB09-EFB3-D836-45FAD2FD6F4B}"/>
              </a:ext>
            </a:extLst>
          </p:cNvPr>
          <p:cNvGrpSpPr/>
          <p:nvPr/>
        </p:nvGrpSpPr>
        <p:grpSpPr>
          <a:xfrm>
            <a:off x="5880509" y="3581949"/>
            <a:ext cx="5421461" cy="1625616"/>
            <a:chOff x="3671261" y="4201963"/>
            <a:chExt cx="3810692" cy="1625616"/>
          </a:xfrm>
        </p:grpSpPr>
        <p:sp>
          <p:nvSpPr>
            <p:cNvPr id="8" name="TextBox 7">
              <a:extLst>
                <a:ext uri="{FF2B5EF4-FFF2-40B4-BE49-F238E27FC236}">
                  <a16:creationId xmlns:a16="http://schemas.microsoft.com/office/drawing/2014/main" id="{1B322318-52E8-A6B1-08EF-6877147CE652}"/>
                </a:ext>
              </a:extLst>
            </p:cNvPr>
            <p:cNvSpPr txBox="1"/>
            <p:nvPr/>
          </p:nvSpPr>
          <p:spPr>
            <a:xfrm>
              <a:off x="3671261" y="4350251"/>
              <a:ext cx="3269886" cy="147732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dirty="0"/>
                <a:t>What communication channels are you using, not just for customers but suppliers also! How do you deliver goods and services? How do we keep in touch and find new custom.</a:t>
              </a:r>
            </a:p>
            <a:p>
              <a:pPr marL="0" indent="0">
                <a:buNone/>
              </a:pPr>
              <a:r>
                <a:rPr lang="en-GB" sz="1800" b="1" dirty="0"/>
                <a:t>15 mins</a:t>
              </a:r>
            </a:p>
          </p:txBody>
        </p:sp>
        <p:pic>
          <p:nvPicPr>
            <p:cNvPr id="9" name="Picture 2" descr="Amazon.co.uk: Question of the Day : Alexa Skills">
              <a:extLst>
                <a:ext uri="{FF2B5EF4-FFF2-40B4-BE49-F238E27FC236}">
                  <a16:creationId xmlns:a16="http://schemas.microsoft.com/office/drawing/2014/main" id="{C3A340A2-3D80-428F-E766-E923C5C56C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30885" y="4201963"/>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5822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7 Business Activities Entrepreneurs Should Always Be Doing | Inc.com">
            <a:extLst>
              <a:ext uri="{FF2B5EF4-FFF2-40B4-BE49-F238E27FC236}">
                <a16:creationId xmlns:a16="http://schemas.microsoft.com/office/drawing/2014/main" id="{74C6AA6C-1F89-D57E-7FB1-2AAFAFCDC24A}"/>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08004" y="140855"/>
            <a:ext cx="8229600" cy="485800"/>
          </a:xfrm>
        </p:spPr>
        <p:txBody>
          <a:bodyPr>
            <a:normAutofit fontScale="90000"/>
          </a:bodyPr>
          <a:lstStyle/>
          <a:p>
            <a:r>
              <a:rPr lang="en-GB" dirty="0">
                <a:effectLst>
                  <a:outerShdw blurRad="38100" dist="38100" dir="2700000" algn="tl">
                    <a:srgbClr val="000000">
                      <a:alpha val="43137"/>
                    </a:srgbClr>
                  </a:outerShdw>
                </a:effectLst>
              </a:rPr>
              <a:t>Key Activities</a:t>
            </a:r>
          </a:p>
        </p:txBody>
      </p:sp>
      <p:sp>
        <p:nvSpPr>
          <p:cNvPr id="3" name="Content Placeholder 2"/>
          <p:cNvSpPr>
            <a:spLocks noGrp="1"/>
          </p:cNvSpPr>
          <p:nvPr>
            <p:ph idx="1"/>
          </p:nvPr>
        </p:nvSpPr>
        <p:spPr>
          <a:xfrm>
            <a:off x="108004" y="694421"/>
            <a:ext cx="6356170" cy="5233768"/>
          </a:xfrm>
        </p:spPr>
        <p:txBody>
          <a:bodyPr>
            <a:normAutofit/>
          </a:bodyPr>
          <a:lstStyle/>
          <a:p>
            <a:r>
              <a:rPr lang="en-GB" sz="1700" dirty="0"/>
              <a:t>“The most important actions a company must take to operate successfully”</a:t>
            </a:r>
          </a:p>
          <a:p>
            <a:r>
              <a:rPr lang="en-GB" sz="1700" dirty="0"/>
              <a:t>Differ depending on business model type</a:t>
            </a:r>
          </a:p>
          <a:p>
            <a:endParaRPr lang="en-GB" sz="1700" dirty="0"/>
          </a:p>
          <a:p>
            <a:r>
              <a:rPr lang="en-GB" sz="1700" dirty="0"/>
              <a:t>Examples: </a:t>
            </a:r>
          </a:p>
          <a:p>
            <a:pPr lvl="1"/>
            <a:r>
              <a:rPr lang="en-GB" sz="1700" dirty="0"/>
              <a:t>Microsoft key activities include software development</a:t>
            </a:r>
          </a:p>
          <a:p>
            <a:pPr lvl="1"/>
            <a:r>
              <a:rPr lang="en-GB" sz="1700" dirty="0"/>
              <a:t>McKinsey consultancy key activities include problem solving</a:t>
            </a:r>
          </a:p>
          <a:p>
            <a:pPr lvl="1"/>
            <a:endParaRPr lang="en-GB" sz="1700" dirty="0"/>
          </a:p>
          <a:p>
            <a:r>
              <a:rPr lang="en-GB" sz="1700" dirty="0"/>
              <a:t>What Key Activities are required by your:</a:t>
            </a:r>
          </a:p>
          <a:p>
            <a:pPr lvl="1"/>
            <a:r>
              <a:rPr lang="en-GB" sz="1700" dirty="0"/>
              <a:t>Value Propositions?</a:t>
            </a:r>
          </a:p>
          <a:p>
            <a:pPr lvl="1"/>
            <a:r>
              <a:rPr lang="en-GB" sz="1700" dirty="0"/>
              <a:t>Distribution Channels?</a:t>
            </a:r>
          </a:p>
          <a:p>
            <a:pPr lvl="1"/>
            <a:r>
              <a:rPr lang="en-GB" sz="1700" dirty="0"/>
              <a:t>Customer Relationships?</a:t>
            </a:r>
          </a:p>
          <a:p>
            <a:pPr lvl="1"/>
            <a:r>
              <a:rPr lang="en-GB" sz="1700" dirty="0"/>
              <a:t>Revenue Streams?</a:t>
            </a:r>
          </a:p>
          <a:p>
            <a:pPr lvl="1">
              <a:buNone/>
            </a:pPr>
            <a:endParaRPr lang="en-GB" sz="1400" dirty="0"/>
          </a:p>
          <a:p>
            <a:endParaRPr lang="en-GB" dirty="0"/>
          </a:p>
        </p:txBody>
      </p:sp>
      <p:sp>
        <p:nvSpPr>
          <p:cNvPr id="5" name="TextBox 4">
            <a:extLst>
              <a:ext uri="{FF2B5EF4-FFF2-40B4-BE49-F238E27FC236}">
                <a16:creationId xmlns:a16="http://schemas.microsoft.com/office/drawing/2014/main" id="{ACD212AB-4C2C-3A09-E9D7-BC8B40F86EDA}"/>
              </a:ext>
            </a:extLst>
          </p:cNvPr>
          <p:cNvSpPr txBox="1"/>
          <p:nvPr/>
        </p:nvSpPr>
        <p:spPr>
          <a:xfrm>
            <a:off x="9819039" y="4439981"/>
            <a:ext cx="2439353" cy="246221"/>
          </a:xfrm>
          <a:prstGeom prst="rect">
            <a:avLst/>
          </a:prstGeom>
          <a:noFill/>
        </p:spPr>
        <p:txBody>
          <a:bodyPr wrap="square">
            <a:spAutoFit/>
          </a:bodyPr>
          <a:lstStyle/>
          <a:p>
            <a:pPr lvl="1">
              <a:buNone/>
            </a:pPr>
            <a:r>
              <a:rPr lang="en-GB" sz="1000" dirty="0"/>
              <a:t>(Osterwalder and Pigneur, 2010)</a:t>
            </a:r>
          </a:p>
        </p:txBody>
      </p:sp>
      <p:sp>
        <p:nvSpPr>
          <p:cNvPr id="6" name="Content Placeholder 4">
            <a:extLst>
              <a:ext uri="{FF2B5EF4-FFF2-40B4-BE49-F238E27FC236}">
                <a16:creationId xmlns:a16="http://schemas.microsoft.com/office/drawing/2014/main" id="{6976C3F3-525F-BB2C-6568-84F83540FEF3}"/>
              </a:ext>
            </a:extLst>
          </p:cNvPr>
          <p:cNvSpPr txBox="1">
            <a:spLocks/>
          </p:cNvSpPr>
          <p:nvPr/>
        </p:nvSpPr>
        <p:spPr>
          <a:xfrm>
            <a:off x="7868002" y="1520538"/>
            <a:ext cx="2534401" cy="423938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tx2"/>
              </a:buClr>
              <a:buFont typeface="Arial" panose="020B0604020202020204" pitchFamily="34" charset="0"/>
              <a:buNone/>
            </a:pPr>
            <a:r>
              <a:rPr lang="en-GB" sz="1200" b="1" dirty="0">
                <a:solidFill>
                  <a:schemeClr val="tx2"/>
                </a:solidFill>
              </a:rPr>
              <a:t>Pre-launch</a:t>
            </a:r>
          </a:p>
          <a:p>
            <a:pPr>
              <a:buClr>
                <a:schemeClr val="tx2"/>
              </a:buClr>
              <a:buFont typeface="Wingdings" panose="05000000000000000000" pitchFamily="2" charset="2"/>
              <a:buChar char="Ø"/>
            </a:pPr>
            <a:r>
              <a:rPr lang="en-US" sz="1200" dirty="0">
                <a:solidFill>
                  <a:schemeClr val="bg1">
                    <a:lumMod val="50000"/>
                  </a:schemeClr>
                </a:solidFill>
              </a:rPr>
              <a:t>Location</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Licenses &amp; leases</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design &amp; fit-out</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Merchandising &amp; stocking</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Internet sales &amp; website</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Sales staff recruitment &amp; training</a:t>
            </a:r>
            <a:endParaRPr lang="en-GB" sz="1200" dirty="0">
              <a:solidFill>
                <a:schemeClr val="bg1">
                  <a:lumMod val="50000"/>
                </a:schemeClr>
              </a:solidFill>
            </a:endParaRPr>
          </a:p>
          <a:p>
            <a:pPr>
              <a:buClr>
                <a:schemeClr val="tx2"/>
              </a:buClr>
              <a:buFont typeface="Wingdings" panose="05000000000000000000" pitchFamily="2" charset="2"/>
              <a:buChar char="Ø"/>
            </a:pPr>
            <a:r>
              <a:rPr lang="en-US" sz="1200" dirty="0">
                <a:solidFill>
                  <a:schemeClr val="bg1">
                    <a:lumMod val="50000"/>
                  </a:schemeClr>
                </a:solidFill>
              </a:rPr>
              <a:t>Credit/debit card merchant account</a:t>
            </a:r>
            <a:endParaRPr lang="en-GB" sz="1200" dirty="0">
              <a:solidFill>
                <a:schemeClr val="bg1">
                  <a:lumMod val="50000"/>
                </a:schemeClr>
              </a:solidFill>
            </a:endParaRPr>
          </a:p>
          <a:p>
            <a:pPr>
              <a:buClr>
                <a:schemeClr val="tx2"/>
              </a:buClr>
              <a:buFont typeface="Wingdings" panose="05000000000000000000" pitchFamily="2" charset="2"/>
              <a:buChar char="Ø"/>
            </a:pPr>
            <a:r>
              <a:rPr lang="en-GB" sz="1200" dirty="0">
                <a:solidFill>
                  <a:schemeClr val="bg1">
                    <a:lumMod val="50000"/>
                  </a:schemeClr>
                </a:solidFill>
              </a:rPr>
              <a:t>Launch event</a:t>
            </a:r>
          </a:p>
        </p:txBody>
      </p:sp>
      <p:sp>
        <p:nvSpPr>
          <p:cNvPr id="7" name="Title 2">
            <a:extLst>
              <a:ext uri="{FF2B5EF4-FFF2-40B4-BE49-F238E27FC236}">
                <a16:creationId xmlns:a16="http://schemas.microsoft.com/office/drawing/2014/main" id="{99D15AC4-158E-3A44-CB95-841C91F628A9}"/>
              </a:ext>
            </a:extLst>
          </p:cNvPr>
          <p:cNvSpPr txBox="1">
            <a:spLocks/>
          </p:cNvSpPr>
          <p:nvPr/>
        </p:nvSpPr>
        <p:spPr>
          <a:xfrm>
            <a:off x="7823704" y="-72908"/>
            <a:ext cx="4323029" cy="618246"/>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r>
              <a:rPr lang="en-GB" sz="3600" b="0" dirty="0">
                <a:solidFill>
                  <a:schemeClr val="tx1"/>
                </a:solidFill>
                <a:effectLst>
                  <a:outerShdw blurRad="38100" dist="38100" dir="2700000" algn="tl">
                    <a:srgbClr val="000000">
                      <a:alpha val="43137"/>
                    </a:srgbClr>
                  </a:outerShdw>
                </a:effectLst>
              </a:rPr>
              <a:t>Key operating activities checklist</a:t>
            </a:r>
          </a:p>
        </p:txBody>
      </p:sp>
      <p:sp>
        <p:nvSpPr>
          <p:cNvPr id="8" name="Content Placeholder 4">
            <a:extLst>
              <a:ext uri="{FF2B5EF4-FFF2-40B4-BE49-F238E27FC236}">
                <a16:creationId xmlns:a16="http://schemas.microsoft.com/office/drawing/2014/main" id="{68E9A38B-3BA9-C945-EC49-75DB234EF961}"/>
              </a:ext>
            </a:extLst>
          </p:cNvPr>
          <p:cNvSpPr txBox="1">
            <a:spLocks/>
          </p:cNvSpPr>
          <p:nvPr/>
        </p:nvSpPr>
        <p:spPr>
          <a:xfrm>
            <a:off x="10402403" y="1520538"/>
            <a:ext cx="3096344" cy="51845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buClr>
                <a:schemeClr val="tx2"/>
              </a:buClr>
              <a:buFont typeface="Arial" pitchFamily="34" charset="0"/>
              <a:buNone/>
            </a:pPr>
            <a:r>
              <a:rPr lang="en-GB" sz="1400" dirty="0">
                <a:solidFill>
                  <a:schemeClr val="tx2"/>
                </a:solidFill>
              </a:rPr>
              <a:t>Operations</a:t>
            </a:r>
          </a:p>
          <a:p>
            <a:pPr lvl="0">
              <a:buClr>
                <a:schemeClr val="tx2"/>
              </a:buClr>
              <a:buFont typeface="Wingdings" panose="05000000000000000000" pitchFamily="2" charset="2"/>
              <a:buChar char="Ø"/>
            </a:pPr>
            <a:r>
              <a:rPr lang="en-US" sz="1400" b="0" dirty="0">
                <a:solidFill>
                  <a:schemeClr val="bg1">
                    <a:lumMod val="50000"/>
                  </a:schemeClr>
                </a:solidFill>
              </a:rPr>
              <a:t>Merchandising</a:t>
            </a:r>
            <a:endParaRPr lang="en-GB" sz="1400" b="0" dirty="0">
              <a:solidFill>
                <a:schemeClr val="bg1">
                  <a:lumMod val="50000"/>
                </a:schemeClr>
              </a:solidFill>
            </a:endParaRPr>
          </a:p>
          <a:p>
            <a:pPr lvl="0">
              <a:buClr>
                <a:schemeClr val="tx2"/>
              </a:buClr>
              <a:buFont typeface="Wingdings" panose="05000000000000000000" pitchFamily="2" charset="2"/>
              <a:buChar char="Ø"/>
            </a:pPr>
            <a:r>
              <a:rPr lang="en-US" sz="1400" b="0" dirty="0">
                <a:solidFill>
                  <a:schemeClr val="bg1">
                    <a:lumMod val="50000"/>
                  </a:schemeClr>
                </a:solidFill>
              </a:rPr>
              <a:t>Stock control</a:t>
            </a:r>
            <a:endParaRPr lang="en-GB" sz="1400" b="0" dirty="0">
              <a:solidFill>
                <a:schemeClr val="bg1">
                  <a:lumMod val="50000"/>
                </a:schemeClr>
              </a:solidFill>
            </a:endParaRPr>
          </a:p>
          <a:p>
            <a:pPr lvl="0">
              <a:buClr>
                <a:schemeClr val="tx2"/>
              </a:buClr>
              <a:buFont typeface="Wingdings" panose="05000000000000000000" pitchFamily="2" charset="2"/>
              <a:buChar char="Ø"/>
            </a:pPr>
            <a:r>
              <a:rPr lang="en-US" sz="1400" b="0" dirty="0">
                <a:solidFill>
                  <a:schemeClr val="bg1">
                    <a:lumMod val="50000"/>
                  </a:schemeClr>
                </a:solidFill>
              </a:rPr>
              <a:t>Promotions</a:t>
            </a:r>
            <a:endParaRPr lang="en-GB" sz="1400" b="0" dirty="0">
              <a:solidFill>
                <a:schemeClr val="bg1">
                  <a:lumMod val="50000"/>
                </a:schemeClr>
              </a:solidFill>
            </a:endParaRPr>
          </a:p>
          <a:p>
            <a:pPr lvl="0">
              <a:buClr>
                <a:schemeClr val="tx2"/>
              </a:buClr>
              <a:buFont typeface="Wingdings" panose="05000000000000000000" pitchFamily="2" charset="2"/>
              <a:buChar char="Ø"/>
            </a:pPr>
            <a:r>
              <a:rPr lang="en-US" sz="1400" b="0" dirty="0">
                <a:solidFill>
                  <a:schemeClr val="bg1">
                    <a:lumMod val="50000"/>
                  </a:schemeClr>
                </a:solidFill>
              </a:rPr>
              <a:t>Security </a:t>
            </a:r>
          </a:p>
          <a:p>
            <a:pPr lvl="0">
              <a:buClr>
                <a:schemeClr val="tx2"/>
              </a:buClr>
              <a:buFont typeface="Wingdings" panose="05000000000000000000" pitchFamily="2" charset="2"/>
              <a:buChar char="Ø"/>
            </a:pPr>
            <a:r>
              <a:rPr lang="en-GB" sz="1400" b="0" dirty="0">
                <a:solidFill>
                  <a:schemeClr val="bg1">
                    <a:lumMod val="50000"/>
                  </a:schemeClr>
                </a:solidFill>
              </a:rPr>
              <a:t>Service levels</a:t>
            </a:r>
          </a:p>
          <a:p>
            <a:pPr lvl="0">
              <a:buClr>
                <a:schemeClr val="tx2"/>
              </a:buClr>
              <a:buFont typeface="Wingdings" panose="05000000000000000000" pitchFamily="2" charset="2"/>
              <a:buChar char="Ø"/>
            </a:pPr>
            <a:r>
              <a:rPr lang="en-GB" sz="1400" b="0" dirty="0">
                <a:solidFill>
                  <a:schemeClr val="bg1">
                    <a:lumMod val="50000"/>
                  </a:schemeClr>
                </a:solidFill>
              </a:rPr>
              <a:t>Marketing</a:t>
            </a:r>
          </a:p>
          <a:p>
            <a:pPr lvl="0">
              <a:buClr>
                <a:schemeClr val="tx2"/>
              </a:buClr>
              <a:buFont typeface="Wingdings" panose="05000000000000000000" pitchFamily="2" charset="2"/>
              <a:buChar char="Ø"/>
            </a:pPr>
            <a:r>
              <a:rPr lang="en-GB" sz="1400" b="0" dirty="0">
                <a:solidFill>
                  <a:schemeClr val="bg1">
                    <a:lumMod val="50000"/>
                  </a:schemeClr>
                </a:solidFill>
              </a:rPr>
              <a:t>Accounts</a:t>
            </a:r>
          </a:p>
          <a:p>
            <a:pPr lvl="0">
              <a:buClr>
                <a:schemeClr val="tx2"/>
              </a:buClr>
              <a:buFont typeface="Wingdings" panose="05000000000000000000" pitchFamily="2" charset="2"/>
              <a:buChar char="Ø"/>
            </a:pPr>
            <a:r>
              <a:rPr lang="en-GB" sz="1400" b="0" dirty="0">
                <a:solidFill>
                  <a:schemeClr val="bg1">
                    <a:lumMod val="50000"/>
                  </a:schemeClr>
                </a:solidFill>
              </a:rPr>
              <a:t>Production etc..</a:t>
            </a:r>
          </a:p>
        </p:txBody>
      </p:sp>
      <p:grpSp>
        <p:nvGrpSpPr>
          <p:cNvPr id="10" name="Group 9">
            <a:extLst>
              <a:ext uri="{FF2B5EF4-FFF2-40B4-BE49-F238E27FC236}">
                <a16:creationId xmlns:a16="http://schemas.microsoft.com/office/drawing/2014/main" id="{8658C75A-4549-CA25-6B15-10D6C57B9BDA}"/>
              </a:ext>
            </a:extLst>
          </p:cNvPr>
          <p:cNvGrpSpPr/>
          <p:nvPr/>
        </p:nvGrpSpPr>
        <p:grpSpPr>
          <a:xfrm>
            <a:off x="4397578" y="4579572"/>
            <a:ext cx="5421461" cy="1348617"/>
            <a:chOff x="3671261" y="4201963"/>
            <a:chExt cx="3810692" cy="1348617"/>
          </a:xfrm>
        </p:grpSpPr>
        <p:sp>
          <p:nvSpPr>
            <p:cNvPr id="11" name="TextBox 10">
              <a:extLst>
                <a:ext uri="{FF2B5EF4-FFF2-40B4-BE49-F238E27FC236}">
                  <a16:creationId xmlns:a16="http://schemas.microsoft.com/office/drawing/2014/main" id="{CC23E4FF-1C8F-A181-BAAE-F8829B02F195}"/>
                </a:ext>
              </a:extLst>
            </p:cNvPr>
            <p:cNvSpPr txBox="1"/>
            <p:nvPr/>
          </p:nvSpPr>
          <p:spPr>
            <a:xfrm>
              <a:off x="3671261" y="4350251"/>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List the activities you can think of required by your business for both start up and operations in your BMC</a:t>
              </a:r>
            </a:p>
            <a:p>
              <a:pPr marL="0" indent="0">
                <a:buNone/>
              </a:pPr>
              <a:r>
                <a:rPr lang="en-GB" sz="1800" b="1" dirty="0"/>
                <a:t>15 mins</a:t>
              </a:r>
            </a:p>
          </p:txBody>
        </p:sp>
        <p:pic>
          <p:nvPicPr>
            <p:cNvPr id="12" name="Picture 2" descr="Amazon.co.uk: Question of the Day : Alexa Skills">
              <a:extLst>
                <a:ext uri="{FF2B5EF4-FFF2-40B4-BE49-F238E27FC236}">
                  <a16:creationId xmlns:a16="http://schemas.microsoft.com/office/drawing/2014/main" id="{19F71A29-63AF-7D7C-61EB-90D9472500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0885" y="4201963"/>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3293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E16E9C8-0386-BDE8-87D4-C6BB2CDB16EF}"/>
              </a:ext>
            </a:extLst>
          </p:cNvPr>
          <p:cNvPicPr>
            <a:picLocks noChangeAspect="1"/>
          </p:cNvPicPr>
          <p:nvPr/>
        </p:nvPicPr>
        <p:blipFill rotWithShape="1">
          <a:blip r:embed="rId2"/>
          <a:srcRect r="37256"/>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effectLst>
                  <a:outerShdw blurRad="38100" dist="38100" dir="2700000" algn="tl">
                    <a:srgbClr val="000000">
                      <a:alpha val="43137"/>
                    </a:srgbClr>
                  </a:outerShdw>
                </a:effectLst>
              </a:rPr>
              <a:t>Key Partnerships</a:t>
            </a:r>
          </a:p>
        </p:txBody>
      </p:sp>
      <p:sp>
        <p:nvSpPr>
          <p:cNvPr id="3" name="Content Placeholder 2"/>
          <p:cNvSpPr>
            <a:spLocks noGrp="1"/>
          </p:cNvSpPr>
          <p:nvPr>
            <p:ph idx="1"/>
          </p:nvPr>
        </p:nvSpPr>
        <p:spPr>
          <a:xfrm>
            <a:off x="7531610" y="2434201"/>
            <a:ext cx="3822189" cy="3742762"/>
          </a:xfrm>
        </p:spPr>
        <p:txBody>
          <a:bodyPr>
            <a:normAutofit/>
          </a:bodyPr>
          <a:lstStyle/>
          <a:p>
            <a:r>
              <a:rPr lang="en-GB" sz="1300"/>
              <a:t>The Key Partnerships Building Block describes the network of suppliers and partners that make the business model work</a:t>
            </a:r>
          </a:p>
          <a:p>
            <a:r>
              <a:rPr lang="en-GB" sz="1300"/>
              <a:t>Companies create alliances to optimize their business models, reduce risk or acquire resources</a:t>
            </a:r>
          </a:p>
          <a:p>
            <a:r>
              <a:rPr lang="en-GB" sz="1300"/>
              <a:t>Four key different types of partnerships</a:t>
            </a:r>
          </a:p>
          <a:p>
            <a:pPr lvl="1"/>
            <a:r>
              <a:rPr lang="en-GB" sz="1300"/>
              <a:t>Strategic alliances between non-competitors</a:t>
            </a:r>
          </a:p>
          <a:p>
            <a:pPr lvl="1"/>
            <a:r>
              <a:rPr lang="en-GB" sz="1300"/>
              <a:t>Coopetition: strategic partnership between competitors</a:t>
            </a:r>
          </a:p>
          <a:p>
            <a:pPr lvl="1"/>
            <a:r>
              <a:rPr lang="en-GB" sz="1300"/>
              <a:t>Joint ventures to develop new businesses</a:t>
            </a:r>
          </a:p>
          <a:p>
            <a:pPr lvl="1"/>
            <a:r>
              <a:rPr lang="en-GB" sz="1300"/>
              <a:t>Buyer-Supplier relationships to assure </a:t>
            </a:r>
          </a:p>
          <a:p>
            <a:pPr lvl="1">
              <a:buNone/>
            </a:pPr>
            <a:r>
              <a:rPr lang="en-GB" sz="1300"/>
              <a:t>	reliable supplies</a:t>
            </a:r>
          </a:p>
          <a:p>
            <a:pPr lvl="1">
              <a:buNone/>
            </a:pPr>
            <a:r>
              <a:rPr lang="en-GB" sz="1300"/>
              <a:t>	</a:t>
            </a:r>
          </a:p>
          <a:p>
            <a:endParaRPr lang="en-GB" sz="1300"/>
          </a:p>
        </p:txBody>
      </p:sp>
      <p:pic>
        <p:nvPicPr>
          <p:cNvPr id="5" name="Picture 4">
            <a:extLst>
              <a:ext uri="{FF2B5EF4-FFF2-40B4-BE49-F238E27FC236}">
                <a16:creationId xmlns:a16="http://schemas.microsoft.com/office/drawing/2014/main" id="{65E93AA1-DBDD-2E8F-DF8F-CE56DA14A328}"/>
              </a:ext>
            </a:extLst>
          </p:cNvPr>
          <p:cNvPicPr>
            <a:picLocks noChangeAspect="1"/>
          </p:cNvPicPr>
          <p:nvPr/>
        </p:nvPicPr>
        <p:blipFill rotWithShape="1">
          <a:blip r:embed="rId3">
            <a:alphaModFix/>
          </a:blip>
          <a:srcRect/>
          <a:stretch/>
        </p:blipFill>
        <p:spPr>
          <a:xfrm>
            <a:off x="-46" y="5848346"/>
            <a:ext cx="12192046" cy="1009654"/>
          </a:xfrm>
          <a:prstGeom prst="rect">
            <a:avLst/>
          </a:prstGeom>
        </p:spPr>
      </p:pic>
      <p:grpSp>
        <p:nvGrpSpPr>
          <p:cNvPr id="6" name="Group 5">
            <a:extLst>
              <a:ext uri="{FF2B5EF4-FFF2-40B4-BE49-F238E27FC236}">
                <a16:creationId xmlns:a16="http://schemas.microsoft.com/office/drawing/2014/main" id="{7EEC0D57-E433-B392-1470-5D3184D0B212}"/>
              </a:ext>
            </a:extLst>
          </p:cNvPr>
          <p:cNvGrpSpPr/>
          <p:nvPr/>
        </p:nvGrpSpPr>
        <p:grpSpPr>
          <a:xfrm>
            <a:off x="1274997" y="5339968"/>
            <a:ext cx="5421461" cy="1348617"/>
            <a:chOff x="3671261" y="4201963"/>
            <a:chExt cx="3810692" cy="1348617"/>
          </a:xfrm>
        </p:grpSpPr>
        <p:sp>
          <p:nvSpPr>
            <p:cNvPr id="7" name="TextBox 6">
              <a:extLst>
                <a:ext uri="{FF2B5EF4-FFF2-40B4-BE49-F238E27FC236}">
                  <a16:creationId xmlns:a16="http://schemas.microsoft.com/office/drawing/2014/main" id="{C2FFB24E-1AF8-0C69-D2E6-C2662638E95C}"/>
                </a:ext>
              </a:extLst>
            </p:cNvPr>
            <p:cNvSpPr txBox="1"/>
            <p:nvPr/>
          </p:nvSpPr>
          <p:spPr>
            <a:xfrm>
              <a:off x="3671261" y="4350251"/>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List the partnerships you feel would be beneficial and realistic </a:t>
              </a:r>
              <a:r>
                <a:rPr lang="en-GB" dirty="0"/>
                <a:t>for </a:t>
              </a:r>
              <a:r>
                <a:rPr lang="en-GB" sz="1800" dirty="0"/>
                <a:t>your business what suppliers will be needed?</a:t>
              </a:r>
            </a:p>
            <a:p>
              <a:pPr marL="0" indent="0">
                <a:buNone/>
              </a:pPr>
              <a:r>
                <a:rPr lang="en-GB" sz="1800" b="1" dirty="0"/>
                <a:t>15 mins</a:t>
              </a:r>
            </a:p>
          </p:txBody>
        </p:sp>
        <p:pic>
          <p:nvPicPr>
            <p:cNvPr id="8" name="Picture 2" descr="Amazon.co.uk: Question of the Day : Alexa Skills">
              <a:extLst>
                <a:ext uri="{FF2B5EF4-FFF2-40B4-BE49-F238E27FC236}">
                  <a16:creationId xmlns:a16="http://schemas.microsoft.com/office/drawing/2014/main" id="{66BB2785-C1DF-6141-58C3-01051C231D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0885" y="4201963"/>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6371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177" y="242901"/>
            <a:ext cx="6275040" cy="557808"/>
          </a:xfrm>
        </p:spPr>
        <p:txBody>
          <a:bodyPr>
            <a:normAutofit fontScale="90000"/>
          </a:bodyPr>
          <a:lstStyle/>
          <a:p>
            <a:r>
              <a:rPr lang="en-GB" dirty="0">
                <a:solidFill>
                  <a:schemeClr val="accent1"/>
                </a:solidFill>
                <a:effectLst>
                  <a:outerShdw blurRad="38100" dist="38100" dir="2700000" algn="tl">
                    <a:srgbClr val="000000">
                      <a:alpha val="43137"/>
                    </a:srgbClr>
                  </a:outerShdw>
                </a:effectLst>
              </a:rPr>
              <a:t>Key Resources</a:t>
            </a:r>
          </a:p>
        </p:txBody>
      </p:sp>
      <p:sp>
        <p:nvSpPr>
          <p:cNvPr id="3" name="Content Placeholder 2"/>
          <p:cNvSpPr>
            <a:spLocks noGrp="1"/>
          </p:cNvSpPr>
          <p:nvPr>
            <p:ph sz="half" idx="1"/>
          </p:nvPr>
        </p:nvSpPr>
        <p:spPr>
          <a:xfrm>
            <a:off x="222177" y="1003946"/>
            <a:ext cx="5181600" cy="824854"/>
          </a:xfrm>
          <a:ln>
            <a:noFill/>
          </a:ln>
        </p:spPr>
        <p:txBody>
          <a:bodyPr>
            <a:noAutofit/>
          </a:bodyPr>
          <a:lstStyle/>
          <a:p>
            <a:r>
              <a:rPr lang="en-GB" sz="2000" dirty="0"/>
              <a:t>The most important assets required to make a business model work</a:t>
            </a:r>
          </a:p>
          <a:p>
            <a:r>
              <a:rPr lang="en-GB" sz="2000" dirty="0"/>
              <a:t>Enable an enterprise to create and offer a Value Proposition, reach markets, maintain relationships with Customer Segments and earn Revenues</a:t>
            </a:r>
          </a:p>
          <a:p>
            <a:r>
              <a:rPr lang="en-GB" sz="2000" dirty="0"/>
              <a:t>Key Resources needed depend on the type of business model:</a:t>
            </a:r>
          </a:p>
          <a:p>
            <a:pPr lvl="1"/>
            <a:r>
              <a:rPr lang="en-GB" sz="2000" i="1" dirty="0"/>
              <a:t>A manufacturer </a:t>
            </a:r>
            <a:r>
              <a:rPr lang="en-GB" sz="2000" dirty="0"/>
              <a:t>needs capital intensive production facilities</a:t>
            </a:r>
          </a:p>
          <a:p>
            <a:pPr lvl="1"/>
            <a:r>
              <a:rPr lang="en-GB" sz="2000" i="1" dirty="0"/>
              <a:t>Services </a:t>
            </a:r>
            <a:r>
              <a:rPr lang="en-GB" sz="2000" dirty="0"/>
              <a:t>need human resources which make operations costly</a:t>
            </a:r>
          </a:p>
        </p:txBody>
      </p:sp>
      <p:sp>
        <p:nvSpPr>
          <p:cNvPr id="8" name="Content Placeholder 7"/>
          <p:cNvSpPr>
            <a:spLocks noGrp="1"/>
          </p:cNvSpPr>
          <p:nvPr>
            <p:ph sz="half" idx="2"/>
          </p:nvPr>
        </p:nvSpPr>
        <p:spPr>
          <a:xfrm>
            <a:off x="7494005" y="4180035"/>
            <a:ext cx="4257393" cy="1550703"/>
          </a:xfrm>
          <a:noFill/>
          <a:ln>
            <a:noFill/>
          </a:ln>
        </p:spPr>
        <p:style>
          <a:lnRef idx="0">
            <a:scrgbClr r="0" g="0" b="0"/>
          </a:lnRef>
          <a:fillRef idx="0">
            <a:scrgbClr r="0" g="0" b="0"/>
          </a:fillRef>
          <a:effectRef idx="0">
            <a:scrgbClr r="0" g="0" b="0"/>
          </a:effectRef>
          <a:fontRef idx="minor">
            <a:schemeClr val="accent1"/>
          </a:fontRef>
        </p:style>
        <p:txBody>
          <a:bodyPr>
            <a:normAutofit fontScale="32500" lnSpcReduction="20000"/>
          </a:bodyPr>
          <a:lstStyle/>
          <a:p>
            <a:pPr lvl="1"/>
            <a:endParaRPr lang="en-GB" sz="5600" dirty="0"/>
          </a:p>
          <a:p>
            <a:pPr marL="0" indent="0">
              <a:buNone/>
            </a:pPr>
            <a:r>
              <a:rPr lang="en-GB" sz="5600" dirty="0">
                <a:solidFill>
                  <a:schemeClr val="tx1"/>
                </a:solidFill>
              </a:rPr>
              <a:t>Can be: Owned, Leased by the Company, Acquired from Key Partners</a:t>
            </a:r>
          </a:p>
          <a:p>
            <a:pPr lvl="1"/>
            <a:endParaRPr lang="en-GB" dirty="0"/>
          </a:p>
          <a:p>
            <a:pPr lvl="1"/>
            <a:endParaRPr lang="en-GB" dirty="0"/>
          </a:p>
          <a:p>
            <a:pPr lvl="1"/>
            <a:endParaRPr lang="en-GB" dirty="0"/>
          </a:p>
          <a:p>
            <a:pPr lvl="1">
              <a:buNone/>
            </a:pPr>
            <a:r>
              <a:rPr lang="en-GB" sz="3200" dirty="0" err="1">
                <a:solidFill>
                  <a:schemeClr val="tx1"/>
                </a:solidFill>
              </a:rPr>
              <a:t>Osterwalder</a:t>
            </a:r>
            <a:r>
              <a:rPr lang="en-GB" sz="3200" dirty="0">
                <a:solidFill>
                  <a:schemeClr val="tx1"/>
                </a:solidFill>
              </a:rPr>
              <a:t> and </a:t>
            </a:r>
            <a:r>
              <a:rPr lang="en-GB" sz="3200" dirty="0" err="1">
                <a:solidFill>
                  <a:schemeClr val="tx1"/>
                </a:solidFill>
              </a:rPr>
              <a:t>Pigneur</a:t>
            </a:r>
            <a:r>
              <a:rPr lang="en-GB" sz="3200" dirty="0">
                <a:solidFill>
                  <a:schemeClr val="tx1"/>
                </a:solidFill>
              </a:rPr>
              <a:t>, 2010</a:t>
            </a:r>
          </a:p>
        </p:txBody>
      </p:sp>
      <p:pic>
        <p:nvPicPr>
          <p:cNvPr id="4" name="Picture 3">
            <a:extLst>
              <a:ext uri="{FF2B5EF4-FFF2-40B4-BE49-F238E27FC236}">
                <a16:creationId xmlns:a16="http://schemas.microsoft.com/office/drawing/2014/main" id="{02A14E83-D42D-6309-E571-2A22F1889BE4}"/>
              </a:ext>
            </a:extLst>
          </p:cNvPr>
          <p:cNvPicPr>
            <a:picLocks noChangeAspect="1"/>
          </p:cNvPicPr>
          <p:nvPr/>
        </p:nvPicPr>
        <p:blipFill>
          <a:blip r:embed="rId2"/>
          <a:stretch>
            <a:fillRect/>
          </a:stretch>
        </p:blipFill>
        <p:spPr>
          <a:xfrm>
            <a:off x="6096000" y="470193"/>
            <a:ext cx="5873823" cy="3917840"/>
          </a:xfrm>
          <a:prstGeom prst="rect">
            <a:avLst/>
          </a:prstGeom>
        </p:spPr>
      </p:pic>
      <p:grpSp>
        <p:nvGrpSpPr>
          <p:cNvPr id="5" name="Group 4">
            <a:extLst>
              <a:ext uri="{FF2B5EF4-FFF2-40B4-BE49-F238E27FC236}">
                <a16:creationId xmlns:a16="http://schemas.microsoft.com/office/drawing/2014/main" id="{2A0C59A6-3E70-1CA5-6209-B9DB642179E0}"/>
              </a:ext>
            </a:extLst>
          </p:cNvPr>
          <p:cNvGrpSpPr/>
          <p:nvPr/>
        </p:nvGrpSpPr>
        <p:grpSpPr>
          <a:xfrm>
            <a:off x="1181863" y="5103674"/>
            <a:ext cx="4914137" cy="1434521"/>
            <a:chOff x="3671261" y="4350251"/>
            <a:chExt cx="3454099" cy="1434521"/>
          </a:xfrm>
        </p:grpSpPr>
        <p:sp>
          <p:nvSpPr>
            <p:cNvPr id="6" name="TextBox 5">
              <a:extLst>
                <a:ext uri="{FF2B5EF4-FFF2-40B4-BE49-F238E27FC236}">
                  <a16:creationId xmlns:a16="http://schemas.microsoft.com/office/drawing/2014/main" id="{3D977183-603F-79B5-D583-E7299F43F5AC}"/>
                </a:ext>
              </a:extLst>
            </p:cNvPr>
            <p:cNvSpPr txBox="1"/>
            <p:nvPr/>
          </p:nvSpPr>
          <p:spPr>
            <a:xfrm>
              <a:off x="3671261" y="435025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What assets and resources will you need? What is needed to enable your key activities?</a:t>
              </a:r>
            </a:p>
            <a:p>
              <a:pPr marL="0" indent="0">
                <a:buNone/>
              </a:pPr>
              <a:r>
                <a:rPr lang="en-GB" b="1" dirty="0"/>
                <a:t>20</a:t>
              </a:r>
              <a:r>
                <a:rPr lang="en-GB" sz="1800" b="1" dirty="0"/>
                <a:t> mins</a:t>
              </a:r>
            </a:p>
          </p:txBody>
        </p:sp>
        <p:pic>
          <p:nvPicPr>
            <p:cNvPr id="7" name="Picture 2" descr="Amazon.co.uk: Question of the Day : Alexa Skills">
              <a:extLst>
                <a:ext uri="{FF2B5EF4-FFF2-40B4-BE49-F238E27FC236}">
                  <a16:creationId xmlns:a16="http://schemas.microsoft.com/office/drawing/2014/main" id="{E0756479-A4C0-7501-CB1A-C4423F5C9E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4292" y="4759321"/>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8082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8095" y="1298936"/>
            <a:ext cx="7478190" cy="4677658"/>
          </a:xfrm>
        </p:spPr>
        <p:txBody>
          <a:bodyPr>
            <a:normAutofit/>
          </a:bodyPr>
          <a:lstStyle/>
          <a:p>
            <a:pPr algn="l">
              <a:lnSpc>
                <a:spcPct val="107000"/>
              </a:lnSpc>
              <a:spcBef>
                <a:spcPts val="600"/>
              </a:spcBef>
              <a:spcAft>
                <a:spcPts val="1200"/>
              </a:spcAft>
            </a:pPr>
            <a:r>
              <a:rPr lang="en-GB" sz="1800"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BMC section 3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effectLst/>
                <a:latin typeface="Arial" panose="020B0604020202020204" pitchFamily="34" charset="0"/>
                <a:ea typeface="DengXian" panose="02010600030101010101" pitchFamily="2" charset="-122"/>
              </a:rPr>
              <a:t>“Cost structures and revenue streams”</a:t>
            </a:r>
          </a:p>
          <a:p>
            <a:r>
              <a:rPr lang="en-GB" sz="1800" dirty="0">
                <a:latin typeface="Arial" panose="020B0604020202020204" pitchFamily="34" charset="0"/>
                <a:ea typeface="DengXian" panose="02010600030101010101" pitchFamily="2" charset="-122"/>
              </a:rPr>
              <a:t>Gibbs reflective cycle recap…</a:t>
            </a:r>
          </a:p>
          <a:p>
            <a:r>
              <a:rPr lang="en-GB" sz="1800" dirty="0">
                <a:latin typeface="Arial" panose="020B0604020202020204" pitchFamily="34" charset="0"/>
                <a:ea typeface="DengXian" panose="02010600030101010101" pitchFamily="2" charset="-122"/>
              </a:rPr>
              <a:t>Assessment workshop! </a:t>
            </a:r>
          </a:p>
          <a:p>
            <a:r>
              <a:rPr lang="en-GB" sz="1800" dirty="0">
                <a:solidFill>
                  <a:srgbClr val="FF0000"/>
                </a:solidFill>
                <a:latin typeface="Arial" panose="020B0604020202020204" pitchFamily="34" charset="0"/>
                <a:ea typeface="DengXian" panose="02010600030101010101" pitchFamily="2" charset="-122"/>
              </a:rPr>
              <a:t>(Bring your draft assignments with you to class to receive feedback!)</a:t>
            </a:r>
            <a:endParaRPr lang="en-GB" dirty="0">
              <a:solidFill>
                <a:srgbClr val="FF0000"/>
              </a:solidFill>
            </a:endParaRP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9776" y="147369"/>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7436908" y="3548822"/>
            <a:ext cx="3795979" cy="212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9" name="Rectangle 1434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8" r="12413" b="3"/>
          <a:stretch/>
        </p:blipFill>
        <p:spPr bwMode="auto">
          <a:xfrm>
            <a:off x="-1219" y="-8"/>
            <a:ext cx="12191695"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51" name="Freeform: Shape 14350">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84996" y="1290918"/>
            <a:ext cx="4656579" cy="420873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3" name="Freeform: Shape 14352">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07827" y="1378821"/>
            <a:ext cx="4333482" cy="401886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355" name="Freeform: Shape 14354">
            <a:extLst>
              <a:ext uri="{FF2B5EF4-FFF2-40B4-BE49-F238E27FC236}">
                <a16:creationId xmlns:a16="http://schemas.microsoft.com/office/drawing/2014/main" id="{9A5160F0-6244-48E8-9E71-1F51EA90C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20717" y="756951"/>
            <a:ext cx="2843929" cy="255632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7" name="Freeform: Shape 14356">
            <a:extLst>
              <a:ext uri="{FF2B5EF4-FFF2-40B4-BE49-F238E27FC236}">
                <a16:creationId xmlns:a16="http://schemas.microsoft.com/office/drawing/2014/main" id="{9BDFF5CA-602C-465F-8BC3-59C996302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82263" y="628018"/>
            <a:ext cx="3172430" cy="288713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9" name="Freeform: Shape 14358">
            <a:extLst>
              <a:ext uri="{FF2B5EF4-FFF2-40B4-BE49-F238E27FC236}">
                <a16:creationId xmlns:a16="http://schemas.microsoft.com/office/drawing/2014/main" id="{D289228A-771B-48F6-B5DF-7A63EA324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3982" y="3576909"/>
            <a:ext cx="2685901" cy="245888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61" name="Freeform: Shape 14360">
            <a:extLst>
              <a:ext uri="{FF2B5EF4-FFF2-40B4-BE49-F238E27FC236}">
                <a16:creationId xmlns:a16="http://schemas.microsoft.com/office/drawing/2014/main" id="{31D5EF21-94C4-481A-BD01-3D29FB305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1178" y="3487951"/>
            <a:ext cx="3051507" cy="274203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63" name="Freeform: Shape 14362">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987224" y="1122042"/>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15632" y="1872171"/>
            <a:ext cx="3797450" cy="2014116"/>
          </a:xfrm>
        </p:spPr>
        <p:txBody>
          <a:bodyPr vert="horz" lIns="91440" tIns="45720" rIns="91440" bIns="45720" rtlCol="0" anchor="b">
            <a:normAutofit/>
          </a:bodyPr>
          <a:lstStyle/>
          <a:p>
            <a:pPr algn="ctr"/>
            <a:r>
              <a:rPr lang="en-US" sz="1600" b="1" i="1" kern="1200">
                <a:solidFill>
                  <a:schemeClr val="tx1">
                    <a:lumMod val="75000"/>
                    <a:lumOff val="25000"/>
                  </a:schemeClr>
                </a:solidFill>
                <a:latin typeface="+mj-lt"/>
                <a:ea typeface="+mj-ea"/>
                <a:cs typeface="+mj-cs"/>
              </a:rPr>
              <a:t>I look forward to seeing you next week.</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If you have any questions in the meantime, please send an email from your student account</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C.wilkin@UWTSD.AC.UK</a:t>
            </a:r>
            <a:endParaRPr lang="en-US" sz="1600" kern="1200">
              <a:solidFill>
                <a:schemeClr val="tx1">
                  <a:lumMod val="75000"/>
                  <a:lumOff val="25000"/>
                </a:schemeClr>
              </a:solidFill>
              <a:latin typeface="+mj-lt"/>
              <a:ea typeface="+mj-ea"/>
              <a:cs typeface="+mj-cs"/>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4" r="-3" b="-3"/>
          <a:stretch/>
        </p:blipFill>
        <p:spPr bwMode="auto">
          <a:xfrm>
            <a:off x="7854697" y="822204"/>
            <a:ext cx="2606312" cy="2405492"/>
          </a:xfrm>
          <a:custGeom>
            <a:avLst/>
            <a:gdLst/>
            <a:ahLst/>
            <a:cxnLst/>
            <a:rect l="l" t="t" r="r" b="b"/>
            <a:pathLst>
              <a:path w="2442835" h="2236365">
                <a:moveTo>
                  <a:pt x="1178694" y="0"/>
                </a:moveTo>
                <a:cubicBezTo>
                  <a:pt x="1426542" y="0"/>
                  <a:pt x="1608393" y="124353"/>
                  <a:pt x="1857551" y="314024"/>
                </a:cubicBezTo>
                <a:cubicBezTo>
                  <a:pt x="1885386" y="335216"/>
                  <a:pt x="1913222" y="356156"/>
                  <a:pt x="1940168" y="376379"/>
                </a:cubicBezTo>
                <a:cubicBezTo>
                  <a:pt x="2086213" y="486125"/>
                  <a:pt x="2224133" y="589796"/>
                  <a:pt x="2315923" y="702353"/>
                </a:cubicBezTo>
                <a:cubicBezTo>
                  <a:pt x="2403676" y="809955"/>
                  <a:pt x="2442835" y="917915"/>
                  <a:pt x="2442835" y="1052431"/>
                </a:cubicBezTo>
                <a:cubicBezTo>
                  <a:pt x="2442835" y="1389589"/>
                  <a:pt x="2341663" y="1692735"/>
                  <a:pt x="2157925" y="1906050"/>
                </a:cubicBezTo>
                <a:cubicBezTo>
                  <a:pt x="2068023" y="2010385"/>
                  <a:pt x="1960192" y="2091482"/>
                  <a:pt x="1837422" y="2147045"/>
                </a:cubicBezTo>
                <a:cubicBezTo>
                  <a:pt x="1706420" y="2206285"/>
                  <a:pt x="1558592" y="2236365"/>
                  <a:pt x="1397973" y="2236365"/>
                </a:cubicBezTo>
                <a:cubicBezTo>
                  <a:pt x="1227656" y="2236365"/>
                  <a:pt x="1055033" y="2204038"/>
                  <a:pt x="885082" y="2140253"/>
                </a:cubicBezTo>
                <a:cubicBezTo>
                  <a:pt x="719588" y="2078255"/>
                  <a:pt x="562062" y="1986944"/>
                  <a:pt x="429436" y="1876226"/>
                </a:cubicBezTo>
                <a:cubicBezTo>
                  <a:pt x="294504" y="1763618"/>
                  <a:pt x="188455" y="1635487"/>
                  <a:pt x="114279" y="1495506"/>
                </a:cubicBezTo>
                <a:cubicBezTo>
                  <a:pt x="38477" y="1352411"/>
                  <a:pt x="0" y="1203340"/>
                  <a:pt x="0" y="1052431"/>
                </a:cubicBezTo>
                <a:cubicBezTo>
                  <a:pt x="0" y="900449"/>
                  <a:pt x="61386" y="811692"/>
                  <a:pt x="189137" y="641019"/>
                </a:cubicBezTo>
                <a:cubicBezTo>
                  <a:pt x="219961" y="599856"/>
                  <a:pt x="251833" y="557266"/>
                  <a:pt x="284438" y="510435"/>
                </a:cubicBezTo>
                <a:cubicBezTo>
                  <a:pt x="533598" y="152646"/>
                  <a:pt x="801051" y="0"/>
                  <a:pt x="1178694" y="0"/>
                </a:cubicBezTo>
                <a:close/>
              </a:path>
            </a:pathLst>
          </a:cu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104" r="19085" b="3"/>
          <a:stretch/>
        </p:blipFill>
        <p:spPr bwMode="auto">
          <a:xfrm>
            <a:off x="6243077" y="3675142"/>
            <a:ext cx="2438717" cy="2265923"/>
          </a:xfrm>
          <a:custGeom>
            <a:avLst/>
            <a:gdLst/>
            <a:ahLst/>
            <a:cxnLst/>
            <a:rect l="l" t="t" r="r" b="b"/>
            <a:pathLst>
              <a:path w="2442835" h="2236365">
                <a:moveTo>
                  <a:pt x="1044862" y="0"/>
                </a:moveTo>
                <a:cubicBezTo>
                  <a:pt x="1215179" y="0"/>
                  <a:pt x="1387802" y="32328"/>
                  <a:pt x="1557753" y="96112"/>
                </a:cubicBezTo>
                <a:cubicBezTo>
                  <a:pt x="1723247" y="158111"/>
                  <a:pt x="1880773" y="249422"/>
                  <a:pt x="2013399" y="360139"/>
                </a:cubicBezTo>
                <a:cubicBezTo>
                  <a:pt x="2148332" y="472747"/>
                  <a:pt x="2254380" y="600878"/>
                  <a:pt x="2328556" y="740859"/>
                </a:cubicBezTo>
                <a:cubicBezTo>
                  <a:pt x="2404358" y="883954"/>
                  <a:pt x="2442835" y="1033026"/>
                  <a:pt x="2442835" y="1183934"/>
                </a:cubicBezTo>
                <a:cubicBezTo>
                  <a:pt x="2442835" y="1335916"/>
                  <a:pt x="2381449" y="1424674"/>
                  <a:pt x="2253698" y="1595346"/>
                </a:cubicBezTo>
                <a:cubicBezTo>
                  <a:pt x="2222875" y="1636509"/>
                  <a:pt x="2191002" y="1679100"/>
                  <a:pt x="2158397" y="1725930"/>
                </a:cubicBezTo>
                <a:cubicBezTo>
                  <a:pt x="1909237" y="2083719"/>
                  <a:pt x="1641784" y="2236365"/>
                  <a:pt x="1264141" y="2236365"/>
                </a:cubicBezTo>
                <a:cubicBezTo>
                  <a:pt x="1016293" y="2236365"/>
                  <a:pt x="834443" y="2112012"/>
                  <a:pt x="585284" y="1922342"/>
                </a:cubicBezTo>
                <a:cubicBezTo>
                  <a:pt x="557449" y="1901149"/>
                  <a:pt x="529613" y="1880210"/>
                  <a:pt x="502667" y="1859987"/>
                </a:cubicBezTo>
                <a:cubicBezTo>
                  <a:pt x="356623" y="1750240"/>
                  <a:pt x="218702" y="1646569"/>
                  <a:pt x="126912" y="1534012"/>
                </a:cubicBezTo>
                <a:cubicBezTo>
                  <a:pt x="39159" y="1426410"/>
                  <a:pt x="0" y="1318451"/>
                  <a:pt x="0" y="1183934"/>
                </a:cubicBezTo>
                <a:cubicBezTo>
                  <a:pt x="0" y="846776"/>
                  <a:pt x="101173" y="543630"/>
                  <a:pt x="284911" y="330315"/>
                </a:cubicBezTo>
                <a:cubicBezTo>
                  <a:pt x="374812" y="225981"/>
                  <a:pt x="482643" y="144883"/>
                  <a:pt x="605414" y="89320"/>
                </a:cubicBezTo>
                <a:cubicBezTo>
                  <a:pt x="736415" y="30080"/>
                  <a:pt x="884243" y="0"/>
                  <a:pt x="104486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C364541-C604-49E2-AA35-B3AE4AE1BEBE}">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IHM PPT Template_</Template>
  <TotalTime>0</TotalTime>
  <Words>2109</Words>
  <Application>Microsoft Office PowerPoint</Application>
  <PresentationFormat>Widescreen</PresentationFormat>
  <Paragraphs>225</Paragraphs>
  <Slides>19</Slides>
  <Notes>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Meiryo</vt:lpstr>
      <vt:lpstr>Abadi</vt:lpstr>
      <vt:lpstr>Arial</vt:lpstr>
      <vt:lpstr>Calibri</vt:lpstr>
      <vt:lpstr>Calibri Light</vt:lpstr>
      <vt:lpstr>Trebuchet MS</vt:lpstr>
      <vt:lpstr>Wingdings</vt:lpstr>
      <vt:lpstr>IHM PPT Template_</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Aims for today</vt:lpstr>
      <vt:lpstr>Assessment 1 recap Due: 23rd October An individual essay discussing your Business model Canvas and entrepreneurial reflection 2000 words -/+ 10%  Part 1 1500 Word Essay  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  An introduction to your hospitality venture. The choices you have made in regards to each of the sections of the BMC 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   Part 2 500 Word reflective essay (to be included in your essay document) 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   A  reflection of your personal entrepreneurial characteristics and motivations supported by  entrepreneurial theories and models that align to your results and your entrepreneurial development.  .   </vt:lpstr>
      <vt:lpstr>PowerPoint Presentation</vt:lpstr>
      <vt:lpstr>PowerPoint Presentation</vt:lpstr>
      <vt:lpstr>The Business Model Canvas (BMC)</vt:lpstr>
      <vt:lpstr>Value Proposition</vt:lpstr>
      <vt:lpstr>Customer segments </vt:lpstr>
      <vt:lpstr>PowerPoint Presentation</vt:lpstr>
      <vt:lpstr>Channels</vt:lpstr>
      <vt:lpstr>  We are going to take a 15 min break…  See you soon!</vt:lpstr>
      <vt:lpstr>Key Activities</vt:lpstr>
      <vt:lpstr>Key Partnerships</vt:lpstr>
      <vt:lpstr>Key Resources</vt:lpstr>
      <vt:lpstr>Next Week!</vt:lpstr>
      <vt:lpstr>I look forward to seeing you next week.  If you have any questions in the meantime, please send an email from your student account  C.wilkin@UWTSD.AC.UK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cp:revision>
  <dcterms:created xsi:type="dcterms:W3CDTF">2023-10-03T16:13:20Z</dcterms:created>
  <dcterms:modified xsi:type="dcterms:W3CDTF">2023-10-05T17:55:07Z</dcterms:modified>
</cp:coreProperties>
</file>