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C713C-1DAE-470D-9EED-A54B24545267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354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C713C-1DAE-470D-9EED-A54B24545267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288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C713C-1DAE-470D-9EED-A54B24545267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4856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C713C-1DAE-470D-9EED-A54B24545267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772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C713C-1DAE-470D-9EED-A54B24545267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765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C713C-1DAE-470D-9EED-A54B24545267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550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C713C-1DAE-470D-9EED-A54B24545267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311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C713C-1DAE-470D-9EED-A54B24545267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8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C713C-1DAE-470D-9EED-A54B24545267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7990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C713C-1DAE-470D-9EED-A54B24545267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73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C713C-1DAE-470D-9EED-A54B24545267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655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CC713C-1DAE-470D-9EED-A54B24545267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660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Qualitative Research During Lockdown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Practicalities and Ethics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96552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Changing lockdown</a:t>
            </a:r>
          </a:p>
          <a:p>
            <a:r>
              <a:rPr lang="en-GB" dirty="0" smtClean="0"/>
              <a:t>Unknowns about the Virus</a:t>
            </a:r>
          </a:p>
          <a:p>
            <a:r>
              <a:rPr lang="en-GB" dirty="0" smtClean="0"/>
              <a:t>Travel, safety</a:t>
            </a:r>
          </a:p>
          <a:p>
            <a:r>
              <a:rPr lang="en-GB" dirty="0" smtClean="0"/>
              <a:t>Social Distancing, what is permissible?</a:t>
            </a:r>
          </a:p>
          <a:p>
            <a:r>
              <a:rPr lang="en-GB" dirty="0" smtClean="0"/>
              <a:t>Implications of masks and PPE</a:t>
            </a:r>
          </a:p>
          <a:p>
            <a:r>
              <a:rPr lang="en-GB" dirty="0" smtClean="0"/>
              <a:t>Being unsure about what is possible</a:t>
            </a:r>
          </a:p>
          <a:p>
            <a:r>
              <a:rPr lang="en-GB" dirty="0" smtClean="0"/>
              <a:t>Wanting to carry out meaningful research</a:t>
            </a:r>
          </a:p>
          <a:p>
            <a:r>
              <a:rPr lang="en-GB" dirty="0" smtClean="0"/>
              <a:t>Ethics in a changing world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5743311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Balancing Act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Lack of knowledge</a:t>
            </a:r>
          </a:p>
          <a:p>
            <a:r>
              <a:rPr lang="en-GB" dirty="0" smtClean="0"/>
              <a:t>Anxiety about what to research</a:t>
            </a:r>
          </a:p>
          <a:p>
            <a:r>
              <a:rPr lang="en-GB" dirty="0" smtClean="0"/>
              <a:t>Anxiety about how to research your interests</a:t>
            </a:r>
          </a:p>
          <a:p>
            <a:r>
              <a:rPr lang="en-GB" dirty="0" smtClean="0"/>
              <a:t>Wanting to research too broad a topic</a:t>
            </a:r>
          </a:p>
          <a:p>
            <a:r>
              <a:rPr lang="en-GB" dirty="0" smtClean="0"/>
              <a:t>Anxiety about writing a Master’s Dissertation</a:t>
            </a:r>
          </a:p>
          <a:p>
            <a:r>
              <a:rPr lang="en-GB" dirty="0" smtClean="0"/>
              <a:t>Anxiety about the support available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Read and make good note on research methods and your topic area</a:t>
            </a:r>
          </a:p>
          <a:p>
            <a:r>
              <a:rPr lang="en-GB" dirty="0" smtClean="0"/>
              <a:t>Engage fully in the taught sessions</a:t>
            </a:r>
          </a:p>
          <a:p>
            <a:r>
              <a:rPr lang="en-GB" dirty="0" smtClean="0"/>
              <a:t>Engage effectively with your supervisor</a:t>
            </a:r>
          </a:p>
          <a:p>
            <a:r>
              <a:rPr lang="en-GB" dirty="0" smtClean="0"/>
              <a:t>Be specific about what you want to research</a:t>
            </a:r>
          </a:p>
          <a:p>
            <a:r>
              <a:rPr lang="en-GB" dirty="0" smtClean="0"/>
              <a:t>Keep an open mind about your ‘approach’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271900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Engaging in Social Science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Much qualitative research </a:t>
            </a:r>
            <a:r>
              <a:rPr lang="en-GB" dirty="0" smtClean="0"/>
              <a:t>has traditionally relied </a:t>
            </a:r>
            <a:r>
              <a:rPr lang="en-GB" dirty="0"/>
              <a:t>on face-to-face </a:t>
            </a:r>
            <a:r>
              <a:rPr lang="en-GB" dirty="0" smtClean="0"/>
              <a:t>meetings for data </a:t>
            </a:r>
            <a:r>
              <a:rPr lang="en-GB" dirty="0"/>
              <a:t>collection through interviews, focus groups and field work.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There are however, many ways </a:t>
            </a:r>
            <a:r>
              <a:rPr lang="en-GB" dirty="0"/>
              <a:t>students can collect qualitative data online or </a:t>
            </a:r>
            <a:r>
              <a:rPr lang="en-GB" dirty="0" smtClean="0"/>
              <a:t>gather </a:t>
            </a:r>
            <a:r>
              <a:rPr lang="en-GB" dirty="0"/>
              <a:t>data that already exists. </a:t>
            </a:r>
          </a:p>
        </p:txBody>
      </p:sp>
      <p:pic>
        <p:nvPicPr>
          <p:cNvPr id="13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85994" y="1825625"/>
            <a:ext cx="51540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507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important place to start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Research techniques </a:t>
            </a:r>
            <a:r>
              <a:rPr lang="en-GB" dirty="0"/>
              <a:t>can be broadly divided </a:t>
            </a:r>
            <a:r>
              <a:rPr lang="en-GB" dirty="0" smtClean="0"/>
              <a:t>into: </a:t>
            </a:r>
          </a:p>
          <a:p>
            <a:pPr marL="0" indent="0">
              <a:buNone/>
            </a:pPr>
            <a:endParaRPr lang="en-GB" dirty="0" smtClean="0"/>
          </a:p>
          <a:p>
            <a:pPr marL="514350" indent="-514350">
              <a:buAutoNum type="arabicPeriod"/>
            </a:pPr>
            <a:r>
              <a:rPr lang="en-GB" dirty="0" smtClean="0"/>
              <a:t>Data </a:t>
            </a:r>
            <a:r>
              <a:rPr lang="en-GB" dirty="0"/>
              <a:t>generation techniques (where the researcher generates data) </a:t>
            </a:r>
            <a:r>
              <a:rPr lang="en-GB" dirty="0" smtClean="0"/>
              <a:t>and</a:t>
            </a:r>
          </a:p>
          <a:p>
            <a:pPr marL="514350" indent="-514350">
              <a:buAutoNum type="arabicPeriod"/>
            </a:pPr>
            <a:endParaRPr lang="en-GB" dirty="0" smtClean="0"/>
          </a:p>
          <a:p>
            <a:pPr marL="514350" indent="-514350">
              <a:buAutoNum type="arabicPeriod"/>
            </a:pPr>
            <a:r>
              <a:rPr lang="en-GB" dirty="0" smtClean="0"/>
              <a:t>Data </a:t>
            </a:r>
            <a:r>
              <a:rPr lang="en-GB" dirty="0"/>
              <a:t>sampling techniques (where the researcher collects texts that are already in </a:t>
            </a:r>
            <a:r>
              <a:rPr lang="en-GB" dirty="0" smtClean="0"/>
              <a:t>existence eg Documentary Analysis).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en-GB" dirty="0" smtClean="0"/>
              <a:t>Replicating traditional forms of data gathering (Interviews, focus groups)</a:t>
            </a:r>
          </a:p>
          <a:p>
            <a:pPr marL="514350" indent="-514350">
              <a:buAutoNum type="arabicPeriod"/>
            </a:pPr>
            <a:endParaRPr lang="en-GB" dirty="0" smtClean="0"/>
          </a:p>
          <a:p>
            <a:r>
              <a:rPr lang="en-GB" dirty="0" smtClean="0"/>
              <a:t>Video calling - Teams, Zoom</a:t>
            </a:r>
          </a:p>
          <a:p>
            <a:r>
              <a:rPr lang="en-GB" dirty="0" smtClean="0"/>
              <a:t>Text based instant messaging</a:t>
            </a:r>
          </a:p>
          <a:p>
            <a:r>
              <a:rPr lang="en-GB" dirty="0" smtClean="0"/>
              <a:t>Qualitative surveys</a:t>
            </a:r>
          </a:p>
          <a:p>
            <a:r>
              <a:rPr lang="en-GB" dirty="0" smtClean="0"/>
              <a:t>Journal keeping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31061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important place to start (2)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AutoNum type="arabicPeriod" startAt="2"/>
            </a:pPr>
            <a:r>
              <a:rPr lang="en-GB" dirty="0" smtClean="0"/>
              <a:t>Data Sampling  (where the researcher collects </a:t>
            </a:r>
            <a:r>
              <a:rPr lang="en-GB" dirty="0" smtClean="0"/>
              <a:t>texts or images </a:t>
            </a:r>
            <a:r>
              <a:rPr lang="en-GB" dirty="0" smtClean="0"/>
              <a:t>that are already in existence).</a:t>
            </a:r>
          </a:p>
          <a:p>
            <a:pPr marL="514350" indent="-514350">
              <a:buAutoNum type="arabicPeriod" startAt="2"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Broadcast media</a:t>
            </a:r>
          </a:p>
          <a:p>
            <a:r>
              <a:rPr lang="en-GB" dirty="0" smtClean="0"/>
              <a:t>Print media</a:t>
            </a:r>
          </a:p>
          <a:p>
            <a:r>
              <a:rPr lang="en-GB" dirty="0" smtClean="0"/>
              <a:t>Textbooks</a:t>
            </a:r>
          </a:p>
          <a:p>
            <a:r>
              <a:rPr lang="en-GB" dirty="0" smtClean="0"/>
              <a:t>Speeches</a:t>
            </a:r>
          </a:p>
          <a:p>
            <a:r>
              <a:rPr lang="en-GB" dirty="0" smtClean="0"/>
              <a:t>Online debates</a:t>
            </a:r>
          </a:p>
          <a:p>
            <a:r>
              <a:rPr lang="en-GB" dirty="0" smtClean="0"/>
              <a:t>Policy documents</a:t>
            </a:r>
          </a:p>
          <a:p>
            <a:r>
              <a:rPr lang="en-GB" dirty="0" smtClean="0"/>
              <a:t>Political speeches</a:t>
            </a:r>
          </a:p>
          <a:p>
            <a:r>
              <a:rPr lang="en-GB" dirty="0" smtClean="0"/>
              <a:t>Blogs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3134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 and Well-being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Consider your own health and well-being</a:t>
            </a:r>
          </a:p>
          <a:p>
            <a:r>
              <a:rPr lang="en-GB" dirty="0" smtClean="0"/>
              <a:t>Consider the health and well-being of the people you may want to gather data from</a:t>
            </a:r>
          </a:p>
          <a:p>
            <a:r>
              <a:rPr lang="en-GB" dirty="0" smtClean="0"/>
              <a:t>Consider UWTSD and any organisation you intend to carry out research with </a:t>
            </a:r>
            <a:r>
              <a:rPr lang="en-GB" dirty="0" smtClean="0"/>
              <a:t>policies </a:t>
            </a:r>
            <a:r>
              <a:rPr lang="en-GB" dirty="0" smtClean="0"/>
              <a:t>and regulations </a:t>
            </a:r>
          </a:p>
          <a:p>
            <a:r>
              <a:rPr lang="en-GB" dirty="0" smtClean="0"/>
              <a:t>Consider the timeline involved in your study, particularly, prepare your ethical approval form </a:t>
            </a:r>
            <a:r>
              <a:rPr lang="en-GB" dirty="0" smtClean="0"/>
              <a:t>thoroughly and promptly</a:t>
            </a:r>
            <a:endParaRPr lang="en-GB" dirty="0" smtClean="0"/>
          </a:p>
          <a:p>
            <a:r>
              <a:rPr lang="en-GB" dirty="0" smtClean="0"/>
              <a:t>Be pragmatic about the choices you make regarding the structure and conduct of your study</a:t>
            </a:r>
          </a:p>
          <a:p>
            <a:r>
              <a:rPr lang="en-GB" dirty="0" smtClean="0"/>
              <a:t>Be prepared to conduct the research and analyse your findings within the context of lockdown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52483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Books advocating creative and innovative approaches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Braun, V., Clarke, V., &amp; </a:t>
            </a:r>
            <a:r>
              <a:rPr lang="en-GB" dirty="0" err="1"/>
              <a:t>Gray</a:t>
            </a:r>
            <a:r>
              <a:rPr lang="en-GB" dirty="0"/>
              <a:t>, D. (2017). </a:t>
            </a:r>
            <a:r>
              <a:rPr lang="en-GB" i="1" dirty="0"/>
              <a:t>Collecting Qualitative Data: A Practical guide to Textual, Media and Virtual Techniques</a:t>
            </a:r>
            <a:r>
              <a:rPr lang="en-GB" dirty="0"/>
              <a:t>. Cambridge: Cambridge University Press.</a:t>
            </a:r>
            <a:endParaRPr lang="en-GB" b="0" dirty="0" smtClean="0">
              <a:effectLst/>
            </a:endParaRPr>
          </a:p>
          <a:p>
            <a:pPr marL="0" indent="0">
              <a:buNone/>
            </a:pPr>
            <a:r>
              <a:rPr lang="en-GB" dirty="0" smtClean="0"/>
              <a:t>Kara</a:t>
            </a:r>
            <a:r>
              <a:rPr lang="en-GB" dirty="0"/>
              <a:t>, H. (2015) </a:t>
            </a:r>
            <a:r>
              <a:rPr lang="en-GB" i="1" dirty="0"/>
              <a:t>Creative Research Methods in the Social Sciences: A Practical Guide.</a:t>
            </a:r>
            <a:r>
              <a:rPr lang="en-GB" dirty="0"/>
              <a:t> Bristol: Policy Press.</a:t>
            </a:r>
            <a:endParaRPr lang="en-GB" b="0" dirty="0" smtClean="0">
              <a:effectLst/>
            </a:endParaRPr>
          </a:p>
          <a:p>
            <a:pPr marL="0" indent="0">
              <a:buNone/>
            </a:pPr>
            <a:r>
              <a:rPr lang="en-GB" dirty="0" err="1" smtClean="0"/>
              <a:t>Leavy</a:t>
            </a:r>
            <a:r>
              <a:rPr lang="en-GB" dirty="0"/>
              <a:t>, P. (2015) </a:t>
            </a:r>
            <a:r>
              <a:rPr lang="en-GB" i="1" dirty="0"/>
              <a:t>Method Meets Art: Arts-Based Research Practice</a:t>
            </a:r>
            <a:r>
              <a:rPr lang="en-GB" dirty="0"/>
              <a:t>. New York: The Guildford Press.</a:t>
            </a:r>
            <a:endParaRPr lang="en-GB" b="0" dirty="0" smtClean="0">
              <a:effectLst/>
            </a:endParaRPr>
          </a:p>
          <a:p>
            <a:pPr marL="0" indent="0">
              <a:buNone/>
            </a:pPr>
            <a:r>
              <a:rPr lang="en-GB" dirty="0" smtClean="0"/>
              <a:t>Martin</a:t>
            </a:r>
            <a:r>
              <a:rPr lang="en-GB" dirty="0"/>
              <a:t>, B. and </a:t>
            </a:r>
            <a:r>
              <a:rPr lang="en-GB" dirty="0" err="1"/>
              <a:t>Hanington</a:t>
            </a:r>
            <a:r>
              <a:rPr lang="en-GB" dirty="0"/>
              <a:t>, B. (2012) </a:t>
            </a:r>
            <a:r>
              <a:rPr lang="en-GB" i="1" dirty="0"/>
              <a:t>Universal Methods of Design</a:t>
            </a:r>
            <a:r>
              <a:rPr lang="en-GB" dirty="0"/>
              <a:t>. Beverly: Rockport Publishers.</a:t>
            </a:r>
            <a:endParaRPr lang="en-GB" b="0" dirty="0" smtClean="0">
              <a:effectLst/>
            </a:endParaRPr>
          </a:p>
          <a:p>
            <a:pPr marL="0" indent="0">
              <a:buNone/>
            </a:pPr>
            <a:r>
              <a:rPr lang="en-GB" dirty="0" smtClean="0"/>
              <a:t>Pink</a:t>
            </a:r>
            <a:r>
              <a:rPr lang="en-GB" dirty="0"/>
              <a:t>, S. (2015) </a:t>
            </a:r>
            <a:r>
              <a:rPr lang="en-GB" i="1" dirty="0"/>
              <a:t>Doing Sensory Ethnography</a:t>
            </a:r>
            <a:r>
              <a:rPr lang="en-GB" dirty="0"/>
              <a:t>. 2nd edition. London: Sage.</a:t>
            </a:r>
            <a:endParaRPr lang="en-GB" b="0" dirty="0" smtClean="0">
              <a:effectLst/>
            </a:endParaRPr>
          </a:p>
          <a:p>
            <a:pPr marL="0" indent="0">
              <a:buNone/>
            </a:pPr>
            <a:r>
              <a:rPr lang="en-GB" dirty="0" smtClean="0"/>
              <a:t>Woodward</a:t>
            </a:r>
            <a:r>
              <a:rPr lang="en-GB" dirty="0"/>
              <a:t>, S. (2019) </a:t>
            </a:r>
            <a:r>
              <a:rPr lang="en-GB" i="1" dirty="0"/>
              <a:t>Material Methods: Researching and Thinking with Things</a:t>
            </a:r>
            <a:r>
              <a:rPr lang="en-GB" dirty="0"/>
              <a:t>. London: Sage.</a:t>
            </a:r>
          </a:p>
        </p:txBody>
      </p:sp>
    </p:spTree>
    <p:extLst>
      <p:ext uri="{BB962C8B-B14F-4D97-AF65-F5344CB8AC3E}">
        <p14:creationId xmlns:p14="http://schemas.microsoft.com/office/powerpoint/2010/main" val="14649632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507</Words>
  <Application>Microsoft Office PowerPoint</Application>
  <PresentationFormat>Widescreen</PresentationFormat>
  <Paragraphs>63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Qualitative Research During Lockdown</vt:lpstr>
      <vt:lpstr>Context</vt:lpstr>
      <vt:lpstr>Balancing Act</vt:lpstr>
      <vt:lpstr>Engaging in Social Science</vt:lpstr>
      <vt:lpstr>An important place to start</vt:lpstr>
      <vt:lpstr>An important place to start (2)</vt:lpstr>
      <vt:lpstr>Health and Well-being</vt:lpstr>
      <vt:lpstr>Books advocating creative and innovative approaches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Qualitative Research During Lockdown</dc:title>
  <dc:creator>Darrel Williams</dc:creator>
  <cp:lastModifiedBy>Darrel Williams</cp:lastModifiedBy>
  <cp:revision>8</cp:revision>
  <dcterms:created xsi:type="dcterms:W3CDTF">2020-09-30T11:53:15Z</dcterms:created>
  <dcterms:modified xsi:type="dcterms:W3CDTF">2020-10-03T08:44:13Z</dcterms:modified>
</cp:coreProperties>
</file>