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4"/>
  </p:notesMasterIdLst>
  <p:handoutMasterIdLst>
    <p:handoutMasterId r:id="rId15"/>
  </p:handoutMasterIdLst>
  <p:sldIdLst>
    <p:sldId id="277" r:id="rId2"/>
    <p:sldId id="455" r:id="rId3"/>
    <p:sldId id="456" r:id="rId4"/>
    <p:sldId id="442" r:id="rId5"/>
    <p:sldId id="458" r:id="rId6"/>
    <p:sldId id="457" r:id="rId7"/>
    <p:sldId id="460" r:id="rId8"/>
    <p:sldId id="452" r:id="rId9"/>
    <p:sldId id="459" r:id="rId10"/>
    <p:sldId id="454" r:id="rId11"/>
    <p:sldId id="462" r:id="rId12"/>
    <p:sldId id="450" r:id="rId1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64AE5C-8078-4512-A619-933F99C9B133}" v="405" dt="2026-04-21T13:16:23.8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1500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Gando (2428547)" userId="a6ff8c39-5ef8-4669-aaf7-1e8d4977f50a" providerId="ADAL" clId="{C80639A8-BDAA-4ED3-8EA6-C2F006B31192}"/>
    <pc:docChg chg="undo redo custSel addSld delSld modSld sldOrd">
      <pc:chgData name="Laura Gando (2428547)" userId="a6ff8c39-5ef8-4669-aaf7-1e8d4977f50a" providerId="ADAL" clId="{C80639A8-BDAA-4ED3-8EA6-C2F006B31192}" dt="2026-04-21T13:39:20.287" v="4441" actId="20577"/>
      <pc:docMkLst>
        <pc:docMk/>
      </pc:docMkLst>
      <pc:sldChg chg="addSp delSp modSp mod modTransition modAnim">
        <pc:chgData name="Laura Gando (2428547)" userId="a6ff8c39-5ef8-4669-aaf7-1e8d4977f50a" providerId="ADAL" clId="{C80639A8-BDAA-4ED3-8EA6-C2F006B31192}" dt="2026-04-21T12:14:04.985" v="4390"/>
        <pc:sldMkLst>
          <pc:docMk/>
          <pc:sldMk cId="0" sldId="277"/>
        </pc:sldMkLst>
        <pc:spChg chg="mod">
          <ac:chgData name="Laura Gando (2428547)" userId="a6ff8c39-5ef8-4669-aaf7-1e8d4977f50a" providerId="ADAL" clId="{C80639A8-BDAA-4ED3-8EA6-C2F006B31192}" dt="2026-04-19T14:59:30.930" v="508" actId="1076"/>
          <ac:spMkLst>
            <pc:docMk/>
            <pc:sldMk cId="0" sldId="277"/>
            <ac:spMk id="6147" creationId="{00000000-0000-0000-0000-000000000000}"/>
          </ac:spMkLst>
        </pc:spChg>
        <pc:picChg chg="add del mod">
          <ac:chgData name="Laura Gando (2428547)" userId="a6ff8c39-5ef8-4669-aaf7-1e8d4977f50a" providerId="ADAL" clId="{C80639A8-BDAA-4ED3-8EA6-C2F006B31192}" dt="2026-04-21T12:13:06.715" v="4389"/>
          <ac:picMkLst>
            <pc:docMk/>
            <pc:sldMk cId="0" sldId="277"/>
            <ac:picMk id="4" creationId="{B6A550EC-04E6-73FC-6D87-0C17DCE3FE57}"/>
          </ac:picMkLst>
        </pc:picChg>
        <pc:picChg chg="add del mod ord">
          <ac:chgData name="Laura Gando (2428547)" userId="a6ff8c39-5ef8-4669-aaf7-1e8d4977f50a" providerId="ADAL" clId="{C80639A8-BDAA-4ED3-8EA6-C2F006B31192}" dt="2026-04-21T12:14:04.985" v="4390"/>
          <ac:picMkLst>
            <pc:docMk/>
            <pc:sldMk cId="0" sldId="277"/>
            <ac:picMk id="11" creationId="{3486407B-4A12-0E1F-81E4-FD54EDBFC7B0}"/>
          </ac:picMkLst>
        </pc:picChg>
        <pc:picChg chg="add mod">
          <ac:chgData name="Laura Gando (2428547)" userId="a6ff8c39-5ef8-4669-aaf7-1e8d4977f50a" providerId="ADAL" clId="{C80639A8-BDAA-4ED3-8EA6-C2F006B31192}" dt="2026-04-21T12:14:04.985" v="4390"/>
          <ac:picMkLst>
            <pc:docMk/>
            <pc:sldMk cId="0" sldId="277"/>
            <ac:picMk id="12" creationId="{0AEBDE05-7EE5-0F5E-E0F9-A82FF4BE9CA1}"/>
          </ac:picMkLst>
        </pc:picChg>
      </pc:sldChg>
      <pc:sldChg chg="addSp delSp modSp mod ord modTransition modAnim">
        <pc:chgData name="Laura Gando (2428547)" userId="a6ff8c39-5ef8-4669-aaf7-1e8d4977f50a" providerId="ADAL" clId="{C80639A8-BDAA-4ED3-8EA6-C2F006B31192}" dt="2026-04-21T13:39:20.287" v="4441" actId="20577"/>
        <pc:sldMkLst>
          <pc:docMk/>
          <pc:sldMk cId="711734170" sldId="442"/>
        </pc:sldMkLst>
        <pc:spChg chg="mod">
          <ac:chgData name="Laura Gando (2428547)" userId="a6ff8c39-5ef8-4669-aaf7-1e8d4977f50a" providerId="ADAL" clId="{C80639A8-BDAA-4ED3-8EA6-C2F006B31192}" dt="2026-04-21T13:12:27.932" v="4426" actId="20577"/>
          <ac:spMkLst>
            <pc:docMk/>
            <pc:sldMk cId="711734170" sldId="442"/>
            <ac:spMk id="2" creationId="{41C35443-F263-7B57-2247-B900E4E8B74E}"/>
          </ac:spMkLst>
        </pc:spChg>
        <pc:spChg chg="mod">
          <ac:chgData name="Laura Gando (2428547)" userId="a6ff8c39-5ef8-4669-aaf7-1e8d4977f50a" providerId="ADAL" clId="{C80639A8-BDAA-4ED3-8EA6-C2F006B31192}" dt="2026-04-20T16:13:58.259" v="3169" actId="2711"/>
          <ac:spMkLst>
            <pc:docMk/>
            <pc:sldMk cId="711734170" sldId="442"/>
            <ac:spMk id="3" creationId="{00000000-0000-0000-0000-000000000000}"/>
          </ac:spMkLst>
        </pc:spChg>
        <pc:spChg chg="add mod">
          <ac:chgData name="Laura Gando (2428547)" userId="a6ff8c39-5ef8-4669-aaf7-1e8d4977f50a" providerId="ADAL" clId="{C80639A8-BDAA-4ED3-8EA6-C2F006B31192}" dt="2026-04-21T13:39:20.287" v="4441" actId="20577"/>
          <ac:spMkLst>
            <pc:docMk/>
            <pc:sldMk cId="711734170" sldId="442"/>
            <ac:spMk id="7" creationId="{89AC67CF-B718-5549-91AA-2912C2057D5E}"/>
          </ac:spMkLst>
        </pc:spChg>
        <pc:picChg chg="add mod">
          <ac:chgData name="Laura Gando (2428547)" userId="a6ff8c39-5ef8-4669-aaf7-1e8d4977f50a" providerId="ADAL" clId="{C80639A8-BDAA-4ED3-8EA6-C2F006B31192}" dt="2026-04-20T18:42:49.331" v="3525" actId="14100"/>
          <ac:picMkLst>
            <pc:docMk/>
            <pc:sldMk cId="711734170" sldId="442"/>
            <ac:picMk id="5" creationId="{404B66A8-8F75-9B7B-8B62-AEC393E3B4D5}"/>
          </ac:picMkLst>
        </pc:picChg>
        <pc:picChg chg="add del mod">
          <ac:chgData name="Laura Gando (2428547)" userId="a6ff8c39-5ef8-4669-aaf7-1e8d4977f50a" providerId="ADAL" clId="{C80639A8-BDAA-4ED3-8EA6-C2F006B31192}" dt="2026-04-21T12:27:22.225" v="4404"/>
          <ac:picMkLst>
            <pc:docMk/>
            <pc:sldMk cId="711734170" sldId="442"/>
            <ac:picMk id="17" creationId="{8730F033-58C9-2212-DB59-55CE4E652BC7}"/>
          </ac:picMkLst>
        </pc:picChg>
        <pc:picChg chg="add del mod ord">
          <ac:chgData name="Laura Gando (2428547)" userId="a6ff8c39-5ef8-4669-aaf7-1e8d4977f50a" providerId="ADAL" clId="{C80639A8-BDAA-4ED3-8EA6-C2F006B31192}" dt="2026-04-21T12:27:28.846" v="4405"/>
          <ac:picMkLst>
            <pc:docMk/>
            <pc:sldMk cId="711734170" sldId="442"/>
            <ac:picMk id="34" creationId="{F7D807E3-BE63-4AD6-8787-C45AE626B2AB}"/>
          </ac:picMkLst>
        </pc:picChg>
        <pc:picChg chg="add del mod">
          <ac:chgData name="Laura Gando (2428547)" userId="a6ff8c39-5ef8-4669-aaf7-1e8d4977f50a" providerId="ADAL" clId="{C80639A8-BDAA-4ED3-8EA6-C2F006B31192}" dt="2026-04-21T12:27:35.171" v="4407"/>
          <ac:picMkLst>
            <pc:docMk/>
            <pc:sldMk cId="711734170" sldId="442"/>
            <ac:picMk id="35" creationId="{2E37D2D2-9E90-A76A-16F7-594565E9E3BF}"/>
          </ac:picMkLst>
        </pc:picChg>
        <pc:picChg chg="add del mod ord">
          <ac:chgData name="Laura Gando (2428547)" userId="a6ff8c39-5ef8-4669-aaf7-1e8d4977f50a" providerId="ADAL" clId="{C80639A8-BDAA-4ED3-8EA6-C2F006B31192}" dt="2026-04-21T12:28:52.153" v="4408"/>
          <ac:picMkLst>
            <pc:docMk/>
            <pc:sldMk cId="711734170" sldId="442"/>
            <ac:picMk id="38" creationId="{F2849778-A817-F440-AE9D-A218ADCF89F7}"/>
          </ac:picMkLst>
        </pc:picChg>
        <pc:picChg chg="add del mod">
          <ac:chgData name="Laura Gando (2428547)" userId="a6ff8c39-5ef8-4669-aaf7-1e8d4977f50a" providerId="ADAL" clId="{C80639A8-BDAA-4ED3-8EA6-C2F006B31192}" dt="2026-04-21T12:30:48.324" v="4410"/>
          <ac:picMkLst>
            <pc:docMk/>
            <pc:sldMk cId="711734170" sldId="442"/>
            <ac:picMk id="39" creationId="{F06042E5-7FDA-2E1D-877C-52A7EEC20ACE}"/>
          </ac:picMkLst>
        </pc:picChg>
        <pc:picChg chg="add del mod ord">
          <ac:chgData name="Laura Gando (2428547)" userId="a6ff8c39-5ef8-4669-aaf7-1e8d4977f50a" providerId="ADAL" clId="{C80639A8-BDAA-4ED3-8EA6-C2F006B31192}" dt="2026-04-21T12:32:07.152" v="4411"/>
          <ac:picMkLst>
            <pc:docMk/>
            <pc:sldMk cId="711734170" sldId="442"/>
            <ac:picMk id="45" creationId="{FFC3A2BC-413E-29B8-B5CD-BBB80F99CAA1}"/>
          </ac:picMkLst>
        </pc:picChg>
        <pc:picChg chg="add mod">
          <ac:chgData name="Laura Gando (2428547)" userId="a6ff8c39-5ef8-4669-aaf7-1e8d4977f50a" providerId="ADAL" clId="{C80639A8-BDAA-4ED3-8EA6-C2F006B31192}" dt="2026-04-21T12:32:07.152" v="4411"/>
          <ac:picMkLst>
            <pc:docMk/>
            <pc:sldMk cId="711734170" sldId="442"/>
            <ac:picMk id="46" creationId="{23EC883D-A9D1-2FE7-8F00-631A863ED8B6}"/>
          </ac:picMkLst>
        </pc:picChg>
      </pc:sldChg>
      <pc:sldChg chg="addSp delSp modSp mod">
        <pc:chgData name="Laura Gando (2428547)" userId="a6ff8c39-5ef8-4669-aaf7-1e8d4977f50a" providerId="ADAL" clId="{C80639A8-BDAA-4ED3-8EA6-C2F006B31192}" dt="2026-04-20T18:30:40.440" v="3323" actId="20577"/>
        <pc:sldMkLst>
          <pc:docMk/>
          <pc:sldMk cId="3521001056" sldId="450"/>
        </pc:sldMkLst>
        <pc:spChg chg="mod">
          <ac:chgData name="Laura Gando (2428547)" userId="a6ff8c39-5ef8-4669-aaf7-1e8d4977f50a" providerId="ADAL" clId="{C80639A8-BDAA-4ED3-8EA6-C2F006B31192}" dt="2026-04-20T18:30:40.440" v="3323" actId="20577"/>
          <ac:spMkLst>
            <pc:docMk/>
            <pc:sldMk cId="3521001056" sldId="450"/>
            <ac:spMk id="2" creationId="{00000000-0000-0000-0000-000000000000}"/>
          </ac:spMkLst>
        </pc:spChg>
        <pc:spChg chg="add mod">
          <ac:chgData name="Laura Gando (2428547)" userId="a6ff8c39-5ef8-4669-aaf7-1e8d4977f50a" providerId="ADAL" clId="{C80639A8-BDAA-4ED3-8EA6-C2F006B31192}" dt="2026-04-20T18:29:32.653" v="3316" actId="1076"/>
          <ac:spMkLst>
            <pc:docMk/>
            <pc:sldMk cId="3521001056" sldId="450"/>
            <ac:spMk id="3" creationId="{9C76B3F0-45AB-1541-4D84-A92DE0898E6A}"/>
          </ac:spMkLst>
        </pc:spChg>
        <pc:spChg chg="add del mod">
          <ac:chgData name="Laura Gando (2428547)" userId="a6ff8c39-5ef8-4669-aaf7-1e8d4977f50a" providerId="ADAL" clId="{C80639A8-BDAA-4ED3-8EA6-C2F006B31192}" dt="2026-04-20T18:05:36.659" v="3250" actId="21"/>
          <ac:spMkLst>
            <pc:docMk/>
            <pc:sldMk cId="3521001056" sldId="450"/>
            <ac:spMk id="9" creationId="{33847AD5-EFFF-698F-B3F9-0770477EEE68}"/>
          </ac:spMkLst>
        </pc:spChg>
      </pc:sldChg>
      <pc:sldChg chg="addSp delSp modSp mod modTransition modClrScheme modAnim chgLayout">
        <pc:chgData name="Laura Gando (2428547)" userId="a6ff8c39-5ef8-4669-aaf7-1e8d4977f50a" providerId="ADAL" clId="{C80639A8-BDAA-4ED3-8EA6-C2F006B31192}" dt="2026-04-21T13:14:31.282" v="4430" actId="12"/>
        <pc:sldMkLst>
          <pc:docMk/>
          <pc:sldMk cId="1688727333" sldId="452"/>
        </pc:sldMkLst>
        <pc:spChg chg="mod">
          <ac:chgData name="Laura Gando (2428547)" userId="a6ff8c39-5ef8-4669-aaf7-1e8d4977f50a" providerId="ADAL" clId="{C80639A8-BDAA-4ED3-8EA6-C2F006B31192}" dt="2026-04-21T13:14:31.282" v="4430" actId="12"/>
          <ac:spMkLst>
            <pc:docMk/>
            <pc:sldMk cId="1688727333" sldId="452"/>
            <ac:spMk id="2" creationId="{B6307EA7-00DA-7750-8609-7051118EDC20}"/>
          </ac:spMkLst>
        </pc:spChg>
        <pc:spChg chg="mod">
          <ac:chgData name="Laura Gando (2428547)" userId="a6ff8c39-5ef8-4669-aaf7-1e8d4977f50a" providerId="ADAL" clId="{C80639A8-BDAA-4ED3-8EA6-C2F006B31192}" dt="2026-04-19T22:00:22.443" v="1398" actId="207"/>
          <ac:spMkLst>
            <pc:docMk/>
            <pc:sldMk cId="1688727333" sldId="452"/>
            <ac:spMk id="3" creationId="{00000000-0000-0000-0000-000000000000}"/>
          </ac:spMkLst>
        </pc:spChg>
        <pc:spChg chg="add mod">
          <ac:chgData name="Laura Gando (2428547)" userId="a6ff8c39-5ef8-4669-aaf7-1e8d4977f50a" providerId="ADAL" clId="{C80639A8-BDAA-4ED3-8EA6-C2F006B31192}" dt="2026-04-20T18:58:37.612" v="3745" actId="255"/>
          <ac:spMkLst>
            <pc:docMk/>
            <pc:sldMk cId="1688727333" sldId="452"/>
            <ac:spMk id="17" creationId="{D2AE30B7-E9A8-EEF2-9D95-86BFECC4BA8E}"/>
          </ac:spMkLst>
        </pc:spChg>
        <pc:spChg chg="add mod">
          <ac:chgData name="Laura Gando (2428547)" userId="a6ff8c39-5ef8-4669-aaf7-1e8d4977f50a" providerId="ADAL" clId="{C80639A8-BDAA-4ED3-8EA6-C2F006B31192}" dt="2026-04-19T20:01:31.389" v="1046" actId="26606"/>
          <ac:spMkLst>
            <pc:docMk/>
            <pc:sldMk cId="1688727333" sldId="452"/>
            <ac:spMk id="19" creationId="{2728E8B4-0E32-CA5D-61CE-DC57EAAE4BBB}"/>
          </ac:spMkLst>
        </pc:spChg>
        <pc:spChg chg="add mod">
          <ac:chgData name="Laura Gando (2428547)" userId="a6ff8c39-5ef8-4669-aaf7-1e8d4977f50a" providerId="ADAL" clId="{C80639A8-BDAA-4ED3-8EA6-C2F006B31192}" dt="2026-04-19T20:01:31.389" v="1046" actId="26606"/>
          <ac:spMkLst>
            <pc:docMk/>
            <pc:sldMk cId="1688727333" sldId="452"/>
            <ac:spMk id="21" creationId="{F5354FB5-E8D1-52A5-883E-0746123DA20A}"/>
          </ac:spMkLst>
        </pc:spChg>
        <pc:picChg chg="add mod">
          <ac:chgData name="Laura Gando (2428547)" userId="a6ff8c39-5ef8-4669-aaf7-1e8d4977f50a" providerId="ADAL" clId="{C80639A8-BDAA-4ED3-8EA6-C2F006B31192}" dt="2026-04-20T18:58:03.729" v="3740" actId="14100"/>
          <ac:picMkLst>
            <pc:docMk/>
            <pc:sldMk cId="1688727333" sldId="452"/>
            <ac:picMk id="10" creationId="{A91F9291-3DFE-69AC-3CE1-5565F6EDF38D}"/>
          </ac:picMkLst>
        </pc:picChg>
        <pc:picChg chg="add del mod">
          <ac:chgData name="Laura Gando (2428547)" userId="a6ff8c39-5ef8-4669-aaf7-1e8d4977f50a" providerId="ADAL" clId="{C80639A8-BDAA-4ED3-8EA6-C2F006B31192}" dt="2026-04-21T11:51:15.285" v="4378"/>
          <ac:picMkLst>
            <pc:docMk/>
            <pc:sldMk cId="1688727333" sldId="452"/>
            <ac:picMk id="34" creationId="{CE397FD6-4E94-278A-5BBC-07A3BC160322}"/>
          </ac:picMkLst>
        </pc:picChg>
        <pc:picChg chg="add del mod ord">
          <ac:chgData name="Laura Gando (2428547)" userId="a6ff8c39-5ef8-4669-aaf7-1e8d4977f50a" providerId="ADAL" clId="{C80639A8-BDAA-4ED3-8EA6-C2F006B31192}" dt="2026-04-21T11:52:41.136" v="4379"/>
          <ac:picMkLst>
            <pc:docMk/>
            <pc:sldMk cId="1688727333" sldId="452"/>
            <ac:picMk id="45" creationId="{04012B10-5B34-A099-A253-C777A239FD89}"/>
          </ac:picMkLst>
        </pc:picChg>
        <pc:picChg chg="add mod">
          <ac:chgData name="Laura Gando (2428547)" userId="a6ff8c39-5ef8-4669-aaf7-1e8d4977f50a" providerId="ADAL" clId="{C80639A8-BDAA-4ED3-8EA6-C2F006B31192}" dt="2026-04-21T11:52:41.136" v="4379"/>
          <ac:picMkLst>
            <pc:docMk/>
            <pc:sldMk cId="1688727333" sldId="452"/>
            <ac:picMk id="46" creationId="{5513F853-0724-67BD-3F55-FF23094600B0}"/>
          </ac:picMkLst>
        </pc:picChg>
      </pc:sldChg>
      <pc:sldChg chg="addSp delSp modSp mod modTransition modAnim">
        <pc:chgData name="Laura Gando (2428547)" userId="a6ff8c39-5ef8-4669-aaf7-1e8d4977f50a" providerId="ADAL" clId="{C80639A8-BDAA-4ED3-8EA6-C2F006B31192}" dt="2026-04-21T13:16:10.391" v="4439" actId="12"/>
        <pc:sldMkLst>
          <pc:docMk/>
          <pc:sldMk cId="1278544363" sldId="454"/>
        </pc:sldMkLst>
        <pc:spChg chg="mod">
          <ac:chgData name="Laura Gando (2428547)" userId="a6ff8c39-5ef8-4669-aaf7-1e8d4977f50a" providerId="ADAL" clId="{C80639A8-BDAA-4ED3-8EA6-C2F006B31192}" dt="2026-04-20T16:04:26.549" v="3153" actId="2711"/>
          <ac:spMkLst>
            <pc:docMk/>
            <pc:sldMk cId="1278544363" sldId="454"/>
            <ac:spMk id="2" creationId="{6D68604B-AC6B-0846-C825-2BEC86565B25}"/>
          </ac:spMkLst>
        </pc:spChg>
        <pc:spChg chg="mod">
          <ac:chgData name="Laura Gando (2428547)" userId="a6ff8c39-5ef8-4669-aaf7-1e8d4977f50a" providerId="ADAL" clId="{C80639A8-BDAA-4ED3-8EA6-C2F006B31192}" dt="2026-04-21T13:16:10.391" v="4439" actId="12"/>
          <ac:spMkLst>
            <pc:docMk/>
            <pc:sldMk cId="1278544363" sldId="454"/>
            <ac:spMk id="6" creationId="{C68C4224-F958-CB66-7629-688D5AD53A53}"/>
          </ac:spMkLst>
        </pc:spChg>
        <pc:picChg chg="add del mod">
          <ac:chgData name="Laura Gando (2428547)" userId="a6ff8c39-5ef8-4669-aaf7-1e8d4977f50a" providerId="ADAL" clId="{C80639A8-BDAA-4ED3-8EA6-C2F006B31192}" dt="2026-04-21T12:09:11.098" v="4386"/>
          <ac:picMkLst>
            <pc:docMk/>
            <pc:sldMk cId="1278544363" sldId="454"/>
            <ac:picMk id="30" creationId="{CDB8A412-2E96-0AAE-C89C-81251AD4309A}"/>
          </ac:picMkLst>
        </pc:picChg>
        <pc:picChg chg="add del mod ord">
          <ac:chgData name="Laura Gando (2428547)" userId="a6ff8c39-5ef8-4669-aaf7-1e8d4977f50a" providerId="ADAL" clId="{C80639A8-BDAA-4ED3-8EA6-C2F006B31192}" dt="2026-04-21T12:10:21.015" v="4387"/>
          <ac:picMkLst>
            <pc:docMk/>
            <pc:sldMk cId="1278544363" sldId="454"/>
            <ac:picMk id="35" creationId="{6E3072A9-3003-DE63-236C-5255DFE633D7}"/>
          </ac:picMkLst>
        </pc:picChg>
        <pc:picChg chg="add mod">
          <ac:chgData name="Laura Gando (2428547)" userId="a6ff8c39-5ef8-4669-aaf7-1e8d4977f50a" providerId="ADAL" clId="{C80639A8-BDAA-4ED3-8EA6-C2F006B31192}" dt="2026-04-21T12:10:21.015" v="4387"/>
          <ac:picMkLst>
            <pc:docMk/>
            <pc:sldMk cId="1278544363" sldId="454"/>
            <ac:picMk id="36" creationId="{B0BAD30B-9A59-85DE-0246-E67757878C14}"/>
          </ac:picMkLst>
        </pc:picChg>
      </pc:sldChg>
      <pc:sldChg chg="addSp delSp modSp mod modTransition modClrScheme modAnim chgLayout">
        <pc:chgData name="Laura Gando (2428547)" userId="a6ff8c39-5ef8-4669-aaf7-1e8d4977f50a" providerId="ADAL" clId="{C80639A8-BDAA-4ED3-8EA6-C2F006B31192}" dt="2026-04-21T13:11:34.656" v="4425" actId="20577"/>
        <pc:sldMkLst>
          <pc:docMk/>
          <pc:sldMk cId="1044028000" sldId="455"/>
        </pc:sldMkLst>
        <pc:spChg chg="mod">
          <ac:chgData name="Laura Gando (2428547)" userId="a6ff8c39-5ef8-4669-aaf7-1e8d4977f50a" providerId="ADAL" clId="{C80639A8-BDAA-4ED3-8EA6-C2F006B31192}" dt="2026-04-20T20:02:07.328" v="4166" actId="1076"/>
          <ac:spMkLst>
            <pc:docMk/>
            <pc:sldMk cId="1044028000" sldId="455"/>
            <ac:spMk id="2" creationId="{C79C3CB7-D278-A2A4-CAD1-A290CF81F7AE}"/>
          </ac:spMkLst>
        </pc:spChg>
        <pc:spChg chg="add del mod">
          <ac:chgData name="Laura Gando (2428547)" userId="a6ff8c39-5ef8-4669-aaf7-1e8d4977f50a" providerId="ADAL" clId="{C80639A8-BDAA-4ED3-8EA6-C2F006B31192}" dt="2026-04-20T19:47:50.121" v="4033" actId="21"/>
          <ac:spMkLst>
            <pc:docMk/>
            <pc:sldMk cId="1044028000" sldId="455"/>
            <ac:spMk id="3" creationId="{B6403CF3-CB9F-9E8D-627C-43F5B695E2C1}"/>
          </ac:spMkLst>
        </pc:spChg>
        <pc:spChg chg="mod">
          <ac:chgData name="Laura Gando (2428547)" userId="a6ff8c39-5ef8-4669-aaf7-1e8d4977f50a" providerId="ADAL" clId="{C80639A8-BDAA-4ED3-8EA6-C2F006B31192}" dt="2026-04-17T10:54:35.859" v="314" actId="26606"/>
          <ac:spMkLst>
            <pc:docMk/>
            <pc:sldMk cId="1044028000" sldId="455"/>
            <ac:spMk id="4" creationId="{C563C9C2-F8C4-FC64-3A2B-8D7272153520}"/>
          </ac:spMkLst>
        </pc:spChg>
        <pc:spChg chg="mod">
          <ac:chgData name="Laura Gando (2428547)" userId="a6ff8c39-5ef8-4669-aaf7-1e8d4977f50a" providerId="ADAL" clId="{C80639A8-BDAA-4ED3-8EA6-C2F006B31192}" dt="2026-04-17T10:54:35.859" v="314" actId="26606"/>
          <ac:spMkLst>
            <pc:docMk/>
            <pc:sldMk cId="1044028000" sldId="455"/>
            <ac:spMk id="5" creationId="{311AD01A-35D6-54F1-21E7-C950B3125C02}"/>
          </ac:spMkLst>
        </pc:spChg>
        <pc:spChg chg="mod ord">
          <ac:chgData name="Laura Gando (2428547)" userId="a6ff8c39-5ef8-4669-aaf7-1e8d4977f50a" providerId="ADAL" clId="{C80639A8-BDAA-4ED3-8EA6-C2F006B31192}" dt="2026-04-21T13:11:34.656" v="4425" actId="20577"/>
          <ac:spMkLst>
            <pc:docMk/>
            <pc:sldMk cId="1044028000" sldId="455"/>
            <ac:spMk id="6" creationId="{8AEF3403-1C18-658B-D148-2EC5DB02ACCB}"/>
          </ac:spMkLst>
        </pc:spChg>
        <pc:spChg chg="add mod ord">
          <ac:chgData name="Laura Gando (2428547)" userId="a6ff8c39-5ef8-4669-aaf7-1e8d4977f50a" providerId="ADAL" clId="{C80639A8-BDAA-4ED3-8EA6-C2F006B31192}" dt="2026-04-20T20:03:10.692" v="4177" actId="1076"/>
          <ac:spMkLst>
            <pc:docMk/>
            <pc:sldMk cId="1044028000" sldId="455"/>
            <ac:spMk id="10" creationId="{FDD8F3AB-8113-99A3-CD68-6C6E4112B224}"/>
          </ac:spMkLst>
        </pc:spChg>
        <pc:spChg chg="add mod">
          <ac:chgData name="Laura Gando (2428547)" userId="a6ff8c39-5ef8-4669-aaf7-1e8d4977f50a" providerId="ADAL" clId="{C80639A8-BDAA-4ED3-8EA6-C2F006B31192}" dt="2026-04-20T20:16:08.405" v="4272" actId="1076"/>
          <ac:spMkLst>
            <pc:docMk/>
            <pc:sldMk cId="1044028000" sldId="455"/>
            <ac:spMk id="15" creationId="{6E227370-F244-DEC1-6375-28F7A78E03C2}"/>
          </ac:spMkLst>
        </pc:spChg>
        <pc:picChg chg="add mod ord">
          <ac:chgData name="Laura Gando (2428547)" userId="a6ff8c39-5ef8-4669-aaf7-1e8d4977f50a" providerId="ADAL" clId="{C80639A8-BDAA-4ED3-8EA6-C2F006B31192}" dt="2026-04-20T20:28:12.065" v="4356" actId="1076"/>
          <ac:picMkLst>
            <pc:docMk/>
            <pc:sldMk cId="1044028000" sldId="455"/>
            <ac:picMk id="8" creationId="{334BC120-CDBA-A465-9A3C-555711C1BCA1}"/>
          </ac:picMkLst>
        </pc:picChg>
        <pc:picChg chg="add del mod">
          <ac:chgData name="Laura Gando (2428547)" userId="a6ff8c39-5ef8-4669-aaf7-1e8d4977f50a" providerId="ADAL" clId="{C80639A8-BDAA-4ED3-8EA6-C2F006B31192}" dt="2026-04-21T12:15:33.562" v="4392"/>
          <ac:picMkLst>
            <pc:docMk/>
            <pc:sldMk cId="1044028000" sldId="455"/>
            <ac:picMk id="14" creationId="{6926B299-F4F3-6261-38AA-319BD0E7F475}"/>
          </ac:picMkLst>
        </pc:picChg>
        <pc:picChg chg="add del mod ord">
          <ac:chgData name="Laura Gando (2428547)" userId="a6ff8c39-5ef8-4669-aaf7-1e8d4977f50a" providerId="ADAL" clId="{C80639A8-BDAA-4ED3-8EA6-C2F006B31192}" dt="2026-04-21T12:16:01.530" v="4393"/>
          <ac:picMkLst>
            <pc:docMk/>
            <pc:sldMk cId="1044028000" sldId="455"/>
            <ac:picMk id="29" creationId="{5CE9BD4A-284A-EFD6-900A-FDFD841937B2}"/>
          </ac:picMkLst>
        </pc:picChg>
        <pc:picChg chg="add del mod">
          <ac:chgData name="Laura Gando (2428547)" userId="a6ff8c39-5ef8-4669-aaf7-1e8d4977f50a" providerId="ADAL" clId="{C80639A8-BDAA-4ED3-8EA6-C2F006B31192}" dt="2026-04-21T12:17:38.948" v="4395"/>
          <ac:picMkLst>
            <pc:docMk/>
            <pc:sldMk cId="1044028000" sldId="455"/>
            <ac:picMk id="30" creationId="{5397015E-C821-68F0-FD57-D9A0E2A237AE}"/>
          </ac:picMkLst>
        </pc:picChg>
        <pc:picChg chg="add del mod ord">
          <ac:chgData name="Laura Gando (2428547)" userId="a6ff8c39-5ef8-4669-aaf7-1e8d4977f50a" providerId="ADAL" clId="{C80639A8-BDAA-4ED3-8EA6-C2F006B31192}" dt="2026-04-21T12:18:05.247" v="4396"/>
          <ac:picMkLst>
            <pc:docMk/>
            <pc:sldMk cId="1044028000" sldId="455"/>
            <ac:picMk id="34" creationId="{2191B3C3-2F4D-23D9-A8DE-07CE4622F7F7}"/>
          </ac:picMkLst>
        </pc:picChg>
        <pc:picChg chg="add del mod">
          <ac:chgData name="Laura Gando (2428547)" userId="a6ff8c39-5ef8-4669-aaf7-1e8d4977f50a" providerId="ADAL" clId="{C80639A8-BDAA-4ED3-8EA6-C2F006B31192}" dt="2026-04-21T12:18:29.214" v="4398"/>
          <ac:picMkLst>
            <pc:docMk/>
            <pc:sldMk cId="1044028000" sldId="455"/>
            <ac:picMk id="35" creationId="{25AA58FE-233B-3175-A3CC-69E16E9A941E}"/>
          </ac:picMkLst>
        </pc:picChg>
        <pc:picChg chg="add del mod ord">
          <ac:chgData name="Laura Gando (2428547)" userId="a6ff8c39-5ef8-4669-aaf7-1e8d4977f50a" providerId="ADAL" clId="{C80639A8-BDAA-4ED3-8EA6-C2F006B31192}" dt="2026-04-21T12:19:41.534" v="4399"/>
          <ac:picMkLst>
            <pc:docMk/>
            <pc:sldMk cId="1044028000" sldId="455"/>
            <ac:picMk id="38" creationId="{83BA411D-95C0-A3CF-D26C-FB87AC4B5DED}"/>
          </ac:picMkLst>
        </pc:picChg>
        <pc:picChg chg="add mod">
          <ac:chgData name="Laura Gando (2428547)" userId="a6ff8c39-5ef8-4669-aaf7-1e8d4977f50a" providerId="ADAL" clId="{C80639A8-BDAA-4ED3-8EA6-C2F006B31192}" dt="2026-04-21T12:19:41.534" v="4399"/>
          <ac:picMkLst>
            <pc:docMk/>
            <pc:sldMk cId="1044028000" sldId="455"/>
            <ac:picMk id="39" creationId="{1EBB705E-E5D9-423C-60B2-2C613833E564}"/>
          </ac:picMkLst>
        </pc:picChg>
      </pc:sldChg>
      <pc:sldChg chg="addSp delSp modSp mod ord modTransition modClrScheme modAnim chgLayout">
        <pc:chgData name="Laura Gando (2428547)" userId="a6ff8c39-5ef8-4669-aaf7-1e8d4977f50a" providerId="ADAL" clId="{C80639A8-BDAA-4ED3-8EA6-C2F006B31192}" dt="2026-04-21T12:23:54.390" v="4402"/>
        <pc:sldMkLst>
          <pc:docMk/>
          <pc:sldMk cId="1196154705" sldId="456"/>
        </pc:sldMkLst>
        <pc:spChg chg="mod">
          <ac:chgData name="Laura Gando (2428547)" userId="a6ff8c39-5ef8-4669-aaf7-1e8d4977f50a" providerId="ADAL" clId="{C80639A8-BDAA-4ED3-8EA6-C2F006B31192}" dt="2026-04-20T12:53:28.593" v="1535" actId="207"/>
          <ac:spMkLst>
            <pc:docMk/>
            <pc:sldMk cId="1196154705" sldId="456"/>
            <ac:spMk id="2" creationId="{A821B7D8-FAFA-459E-E97E-26762F0675AB}"/>
          </ac:spMkLst>
        </pc:spChg>
        <pc:spChg chg="mod">
          <ac:chgData name="Laura Gando (2428547)" userId="a6ff8c39-5ef8-4669-aaf7-1e8d4977f50a" providerId="ADAL" clId="{C80639A8-BDAA-4ED3-8EA6-C2F006B31192}" dt="2026-04-20T18:39:52.222" v="3521" actId="255"/>
          <ac:spMkLst>
            <pc:docMk/>
            <pc:sldMk cId="1196154705" sldId="456"/>
            <ac:spMk id="3" creationId="{53880F13-35A9-9D38-4535-EF0C49E1491E}"/>
          </ac:spMkLst>
        </pc:spChg>
        <pc:spChg chg="mod">
          <ac:chgData name="Laura Gando (2428547)" userId="a6ff8c39-5ef8-4669-aaf7-1e8d4977f50a" providerId="ADAL" clId="{C80639A8-BDAA-4ED3-8EA6-C2F006B31192}" dt="2026-04-19T17:43:36.140" v="790" actId="26606"/>
          <ac:spMkLst>
            <pc:docMk/>
            <pc:sldMk cId="1196154705" sldId="456"/>
            <ac:spMk id="4" creationId="{1C800642-0D74-9A9D-EEA9-9EEA43A736F5}"/>
          </ac:spMkLst>
        </pc:spChg>
        <pc:spChg chg="mod">
          <ac:chgData name="Laura Gando (2428547)" userId="a6ff8c39-5ef8-4669-aaf7-1e8d4977f50a" providerId="ADAL" clId="{C80639A8-BDAA-4ED3-8EA6-C2F006B31192}" dt="2026-04-19T17:43:36.140" v="790" actId="26606"/>
          <ac:spMkLst>
            <pc:docMk/>
            <pc:sldMk cId="1196154705" sldId="456"/>
            <ac:spMk id="5" creationId="{61A468CE-6AEE-EAD3-595F-267F232355D7}"/>
          </ac:spMkLst>
        </pc:spChg>
        <pc:spChg chg="add mod">
          <ac:chgData name="Laura Gando (2428547)" userId="a6ff8c39-5ef8-4669-aaf7-1e8d4977f50a" providerId="ADAL" clId="{C80639A8-BDAA-4ED3-8EA6-C2F006B31192}" dt="2026-04-19T17:57:50.837" v="900" actId="113"/>
          <ac:spMkLst>
            <pc:docMk/>
            <pc:sldMk cId="1196154705" sldId="456"/>
            <ac:spMk id="15" creationId="{581BE90F-EE47-C42B-903C-45F4B9841F1F}"/>
          </ac:spMkLst>
        </pc:spChg>
        <pc:picChg chg="add mod ord">
          <ac:chgData name="Laura Gando (2428547)" userId="a6ff8c39-5ef8-4669-aaf7-1e8d4977f50a" providerId="ADAL" clId="{C80639A8-BDAA-4ED3-8EA6-C2F006B31192}" dt="2026-04-19T17:45:03.794" v="814" actId="14100"/>
          <ac:picMkLst>
            <pc:docMk/>
            <pc:sldMk cId="1196154705" sldId="456"/>
            <ac:picMk id="8" creationId="{7455A326-940B-4376-AB7A-D179FDF00909}"/>
          </ac:picMkLst>
        </pc:picChg>
        <pc:picChg chg="add del mod">
          <ac:chgData name="Laura Gando (2428547)" userId="a6ff8c39-5ef8-4669-aaf7-1e8d4977f50a" providerId="ADAL" clId="{C80639A8-BDAA-4ED3-8EA6-C2F006B31192}" dt="2026-04-21T12:22:34.385" v="4401"/>
          <ac:picMkLst>
            <pc:docMk/>
            <pc:sldMk cId="1196154705" sldId="456"/>
            <ac:picMk id="17" creationId="{10EAE836-CD51-1CC2-676E-BBFBB22D5202}"/>
          </ac:picMkLst>
        </pc:picChg>
        <pc:picChg chg="add del mod ord">
          <ac:chgData name="Laura Gando (2428547)" userId="a6ff8c39-5ef8-4669-aaf7-1e8d4977f50a" providerId="ADAL" clId="{C80639A8-BDAA-4ED3-8EA6-C2F006B31192}" dt="2026-04-21T12:23:54.390" v="4402"/>
          <ac:picMkLst>
            <pc:docMk/>
            <pc:sldMk cId="1196154705" sldId="456"/>
            <ac:picMk id="39" creationId="{F566BCD7-6CB9-4A7D-03C3-24605F5B5E2B}"/>
          </ac:picMkLst>
        </pc:picChg>
        <pc:picChg chg="add mod">
          <ac:chgData name="Laura Gando (2428547)" userId="a6ff8c39-5ef8-4669-aaf7-1e8d4977f50a" providerId="ADAL" clId="{C80639A8-BDAA-4ED3-8EA6-C2F006B31192}" dt="2026-04-21T12:23:54.390" v="4402"/>
          <ac:picMkLst>
            <pc:docMk/>
            <pc:sldMk cId="1196154705" sldId="456"/>
            <ac:picMk id="40" creationId="{3B562142-DCA3-AF9E-53D7-18A7622913E6}"/>
          </ac:picMkLst>
        </pc:picChg>
      </pc:sldChg>
      <pc:sldChg chg="addSp delSp modSp mod modTransition modClrScheme modAnim chgLayout">
        <pc:chgData name="Laura Gando (2428547)" userId="a6ff8c39-5ef8-4669-aaf7-1e8d4977f50a" providerId="ADAL" clId="{C80639A8-BDAA-4ED3-8EA6-C2F006B31192}" dt="2026-04-21T12:47:15.108" v="4423"/>
        <pc:sldMkLst>
          <pc:docMk/>
          <pc:sldMk cId="425489401" sldId="457"/>
        </pc:sldMkLst>
        <pc:spChg chg="mod">
          <ac:chgData name="Laura Gando (2428547)" userId="a6ff8c39-5ef8-4669-aaf7-1e8d4977f50a" providerId="ADAL" clId="{C80639A8-BDAA-4ED3-8EA6-C2F006B31192}" dt="2026-04-20T15:58:58.014" v="3098" actId="1076"/>
          <ac:spMkLst>
            <pc:docMk/>
            <pc:sldMk cId="425489401" sldId="457"/>
            <ac:spMk id="2" creationId="{9569B926-B65F-3EB5-92BB-DC40BD793F0D}"/>
          </ac:spMkLst>
        </pc:spChg>
        <pc:spChg chg="mod">
          <ac:chgData name="Laura Gando (2428547)" userId="a6ff8c39-5ef8-4669-aaf7-1e8d4977f50a" providerId="ADAL" clId="{C80639A8-BDAA-4ED3-8EA6-C2F006B31192}" dt="2026-04-20T16:26:43.948" v="3235" actId="20577"/>
          <ac:spMkLst>
            <pc:docMk/>
            <pc:sldMk cId="425489401" sldId="457"/>
            <ac:spMk id="3" creationId="{D8D4FB70-B25A-602C-D334-08F645D206D5}"/>
          </ac:spMkLst>
        </pc:spChg>
        <pc:spChg chg="mod">
          <ac:chgData name="Laura Gando (2428547)" userId="a6ff8c39-5ef8-4669-aaf7-1e8d4977f50a" providerId="ADAL" clId="{C80639A8-BDAA-4ED3-8EA6-C2F006B31192}" dt="2026-04-19T18:27:33.986" v="937" actId="26606"/>
          <ac:spMkLst>
            <pc:docMk/>
            <pc:sldMk cId="425489401" sldId="457"/>
            <ac:spMk id="4" creationId="{28290F66-9B7A-D4EF-7AC0-B0C0F1F98F5B}"/>
          </ac:spMkLst>
        </pc:spChg>
        <pc:spChg chg="mod">
          <ac:chgData name="Laura Gando (2428547)" userId="a6ff8c39-5ef8-4669-aaf7-1e8d4977f50a" providerId="ADAL" clId="{C80639A8-BDAA-4ED3-8EA6-C2F006B31192}" dt="2026-04-19T18:27:33.986" v="937" actId="26606"/>
          <ac:spMkLst>
            <pc:docMk/>
            <pc:sldMk cId="425489401" sldId="457"/>
            <ac:spMk id="5" creationId="{B0F15D2E-B843-1BFC-9C28-E4C39C9B066C}"/>
          </ac:spMkLst>
        </pc:spChg>
        <pc:spChg chg="add mod">
          <ac:chgData name="Laura Gando (2428547)" userId="a6ff8c39-5ef8-4669-aaf7-1e8d4977f50a" providerId="ADAL" clId="{C80639A8-BDAA-4ED3-8EA6-C2F006B31192}" dt="2026-04-20T15:59:15.436" v="3101" actId="1076"/>
          <ac:spMkLst>
            <pc:docMk/>
            <pc:sldMk cId="425489401" sldId="457"/>
            <ac:spMk id="10" creationId="{EB876B3B-08E4-3125-1378-7F643EA015C3}"/>
          </ac:spMkLst>
        </pc:spChg>
        <pc:picChg chg="add mod">
          <ac:chgData name="Laura Gando (2428547)" userId="a6ff8c39-5ef8-4669-aaf7-1e8d4977f50a" providerId="ADAL" clId="{C80639A8-BDAA-4ED3-8EA6-C2F006B31192}" dt="2026-04-20T16:25:24.009" v="3224" actId="1076"/>
          <ac:picMkLst>
            <pc:docMk/>
            <pc:sldMk cId="425489401" sldId="457"/>
            <ac:picMk id="7" creationId="{E1DB0B0D-DACA-92D7-0A20-252AAA96A4FE}"/>
          </ac:picMkLst>
        </pc:picChg>
        <pc:picChg chg="add mod">
          <ac:chgData name="Laura Gando (2428547)" userId="a6ff8c39-5ef8-4669-aaf7-1e8d4977f50a" providerId="ADAL" clId="{C80639A8-BDAA-4ED3-8EA6-C2F006B31192}" dt="2026-04-20T16:25:44.487" v="3228" actId="1076"/>
          <ac:picMkLst>
            <pc:docMk/>
            <pc:sldMk cId="425489401" sldId="457"/>
            <ac:picMk id="9" creationId="{C310782E-1AFD-55AF-3362-899D046CA8ED}"/>
          </ac:picMkLst>
        </pc:picChg>
        <pc:picChg chg="add mod">
          <ac:chgData name="Laura Gando (2428547)" userId="a6ff8c39-5ef8-4669-aaf7-1e8d4977f50a" providerId="ADAL" clId="{C80639A8-BDAA-4ED3-8EA6-C2F006B31192}" dt="2026-04-20T16:25:50.375" v="3229" actId="1076"/>
          <ac:picMkLst>
            <pc:docMk/>
            <pc:sldMk cId="425489401" sldId="457"/>
            <ac:picMk id="12" creationId="{B1FF3F8C-2C61-E53F-596A-DBB24C8EEA96}"/>
          </ac:picMkLst>
        </pc:picChg>
        <pc:picChg chg="add del mod">
          <ac:chgData name="Laura Gando (2428547)" userId="a6ff8c39-5ef8-4669-aaf7-1e8d4977f50a" providerId="ADAL" clId="{C80639A8-BDAA-4ED3-8EA6-C2F006B31192}" dt="2026-04-21T10:55:53.902" v="4364"/>
          <ac:picMkLst>
            <pc:docMk/>
            <pc:sldMk cId="425489401" sldId="457"/>
            <ac:picMk id="19" creationId="{2D5415BB-8E47-5BEB-99D8-E935EDA977CA}"/>
          </ac:picMkLst>
        </pc:picChg>
        <pc:picChg chg="add mod">
          <ac:chgData name="Laura Gando (2428547)" userId="a6ff8c39-5ef8-4669-aaf7-1e8d4977f50a" providerId="ADAL" clId="{C80639A8-BDAA-4ED3-8EA6-C2F006B31192}" dt="2026-04-20T16:25:20.690" v="3223" actId="1076"/>
          <ac:picMkLst>
            <pc:docMk/>
            <pc:sldMk cId="425489401" sldId="457"/>
            <ac:picMk id="20" creationId="{615CF0C5-D616-7F03-8AAD-3FA3185E7B22}"/>
          </ac:picMkLst>
        </pc:picChg>
        <pc:picChg chg="add mod">
          <ac:chgData name="Laura Gando (2428547)" userId="a6ff8c39-5ef8-4669-aaf7-1e8d4977f50a" providerId="ADAL" clId="{C80639A8-BDAA-4ED3-8EA6-C2F006B31192}" dt="2026-04-20T16:25:58.539" v="3230" actId="1076"/>
          <ac:picMkLst>
            <pc:docMk/>
            <pc:sldMk cId="425489401" sldId="457"/>
            <ac:picMk id="22" creationId="{2C3DB6D7-CC4A-A43E-F6A8-BAB6791224AF}"/>
          </ac:picMkLst>
        </pc:picChg>
        <pc:picChg chg="add del mod">
          <ac:chgData name="Laura Gando (2428547)" userId="a6ff8c39-5ef8-4669-aaf7-1e8d4977f50a" providerId="ADAL" clId="{C80639A8-BDAA-4ED3-8EA6-C2F006B31192}" dt="2026-04-20T12:57:36.406" v="1553" actId="21"/>
          <ac:picMkLst>
            <pc:docMk/>
            <pc:sldMk cId="425489401" sldId="457"/>
            <ac:picMk id="24" creationId="{36B8462B-3CF7-0443-516E-1C28EE777AD6}"/>
          </ac:picMkLst>
        </pc:picChg>
        <pc:picChg chg="add del mod ord">
          <ac:chgData name="Laura Gando (2428547)" userId="a6ff8c39-5ef8-4669-aaf7-1e8d4977f50a" providerId="ADAL" clId="{C80639A8-BDAA-4ED3-8EA6-C2F006B31192}" dt="2026-04-21T10:57:59.658" v="4365"/>
          <ac:picMkLst>
            <pc:docMk/>
            <pc:sldMk cId="425489401" sldId="457"/>
            <ac:picMk id="26" creationId="{86BE732F-55BB-4D38-2B8A-56C089718A9C}"/>
          </ac:picMkLst>
        </pc:picChg>
        <pc:picChg chg="add del mod">
          <ac:chgData name="Laura Gando (2428547)" userId="a6ff8c39-5ef8-4669-aaf7-1e8d4977f50a" providerId="ADAL" clId="{C80639A8-BDAA-4ED3-8EA6-C2F006B31192}" dt="2026-04-21T11:03:46.799" v="4367"/>
          <ac:picMkLst>
            <pc:docMk/>
            <pc:sldMk cId="425489401" sldId="457"/>
            <ac:picMk id="27" creationId="{AF869833-887E-534F-15F7-3B721C11EAF3}"/>
          </ac:picMkLst>
        </pc:picChg>
        <pc:picChg chg="add del mod ord">
          <ac:chgData name="Laura Gando (2428547)" userId="a6ff8c39-5ef8-4669-aaf7-1e8d4977f50a" providerId="ADAL" clId="{C80639A8-BDAA-4ED3-8EA6-C2F006B31192}" dt="2026-04-21T11:05:23.668" v="4368"/>
          <ac:picMkLst>
            <pc:docMk/>
            <pc:sldMk cId="425489401" sldId="457"/>
            <ac:picMk id="32" creationId="{E298A255-49B8-4547-470B-421CE3DD45D9}"/>
          </ac:picMkLst>
        </pc:picChg>
        <pc:picChg chg="add del mod">
          <ac:chgData name="Laura Gando (2428547)" userId="a6ff8c39-5ef8-4669-aaf7-1e8d4977f50a" providerId="ADAL" clId="{C80639A8-BDAA-4ED3-8EA6-C2F006B31192}" dt="2026-04-21T12:45:30.951" v="4422"/>
          <ac:picMkLst>
            <pc:docMk/>
            <pc:sldMk cId="425489401" sldId="457"/>
            <ac:picMk id="33" creationId="{7137669F-3095-CB9A-9E2F-15B16B1E9BC5}"/>
          </ac:picMkLst>
        </pc:picChg>
        <pc:picChg chg="add del mod ord">
          <ac:chgData name="Laura Gando (2428547)" userId="a6ff8c39-5ef8-4669-aaf7-1e8d4977f50a" providerId="ADAL" clId="{C80639A8-BDAA-4ED3-8EA6-C2F006B31192}" dt="2026-04-21T12:47:15.108" v="4423"/>
          <ac:picMkLst>
            <pc:docMk/>
            <pc:sldMk cId="425489401" sldId="457"/>
            <ac:picMk id="62" creationId="{D3BBE02B-6205-FD6D-FF02-C45D01C7D670}"/>
          </ac:picMkLst>
        </pc:picChg>
        <pc:picChg chg="add mod">
          <ac:chgData name="Laura Gando (2428547)" userId="a6ff8c39-5ef8-4669-aaf7-1e8d4977f50a" providerId="ADAL" clId="{C80639A8-BDAA-4ED3-8EA6-C2F006B31192}" dt="2026-04-21T12:47:15.108" v="4423"/>
          <ac:picMkLst>
            <pc:docMk/>
            <pc:sldMk cId="425489401" sldId="457"/>
            <ac:picMk id="63" creationId="{709EFAD6-E7EA-56F4-24A0-B907B49247FD}"/>
          </ac:picMkLst>
        </pc:picChg>
      </pc:sldChg>
      <pc:sldChg chg="addSp delSp modSp mod modTransition modClrScheme modAnim chgLayout">
        <pc:chgData name="Laura Gando (2428547)" userId="a6ff8c39-5ef8-4669-aaf7-1e8d4977f50a" providerId="ADAL" clId="{C80639A8-BDAA-4ED3-8EA6-C2F006B31192}" dt="2026-04-21T13:13:17.561" v="4428" actId="1076"/>
        <pc:sldMkLst>
          <pc:docMk/>
          <pc:sldMk cId="2070946817" sldId="458"/>
        </pc:sldMkLst>
        <pc:spChg chg="mod">
          <ac:chgData name="Laura Gando (2428547)" userId="a6ff8c39-5ef8-4669-aaf7-1e8d4977f50a" providerId="ADAL" clId="{C80639A8-BDAA-4ED3-8EA6-C2F006B31192}" dt="2026-04-20T16:28:09.881" v="3241" actId="255"/>
          <ac:spMkLst>
            <pc:docMk/>
            <pc:sldMk cId="2070946817" sldId="458"/>
            <ac:spMk id="2" creationId="{33B924A3-1440-EE2D-BFA7-E4E87ED0695F}"/>
          </ac:spMkLst>
        </pc:spChg>
        <pc:spChg chg="del mod">
          <ac:chgData name="Laura Gando (2428547)" userId="a6ff8c39-5ef8-4669-aaf7-1e8d4977f50a" providerId="ADAL" clId="{C80639A8-BDAA-4ED3-8EA6-C2F006B31192}" dt="2026-04-20T15:37:19.062" v="2542" actId="21"/>
          <ac:spMkLst>
            <pc:docMk/>
            <pc:sldMk cId="2070946817" sldId="458"/>
            <ac:spMk id="3" creationId="{6434F549-6873-A292-8A34-6B47A514022A}"/>
          </ac:spMkLst>
        </pc:spChg>
        <pc:spChg chg="mod">
          <ac:chgData name="Laura Gando (2428547)" userId="a6ff8c39-5ef8-4669-aaf7-1e8d4977f50a" providerId="ADAL" clId="{C80639A8-BDAA-4ED3-8EA6-C2F006B31192}" dt="2026-04-17T09:28:08.804" v="93" actId="26606"/>
          <ac:spMkLst>
            <pc:docMk/>
            <pc:sldMk cId="2070946817" sldId="458"/>
            <ac:spMk id="4" creationId="{9FCEB692-B9B5-A7EC-175D-C55FD2A656B5}"/>
          </ac:spMkLst>
        </pc:spChg>
        <pc:spChg chg="mod">
          <ac:chgData name="Laura Gando (2428547)" userId="a6ff8c39-5ef8-4669-aaf7-1e8d4977f50a" providerId="ADAL" clId="{C80639A8-BDAA-4ED3-8EA6-C2F006B31192}" dt="2026-04-17T09:28:08.804" v="93" actId="26606"/>
          <ac:spMkLst>
            <pc:docMk/>
            <pc:sldMk cId="2070946817" sldId="458"/>
            <ac:spMk id="5" creationId="{4E6DEE0F-0A02-6D68-23C0-0B77EC1F3087}"/>
          </ac:spMkLst>
        </pc:spChg>
        <pc:spChg chg="add del mod">
          <ac:chgData name="Laura Gando (2428547)" userId="a6ff8c39-5ef8-4669-aaf7-1e8d4977f50a" providerId="ADAL" clId="{C80639A8-BDAA-4ED3-8EA6-C2F006B31192}" dt="2026-04-20T15:19:59.567" v="2323" actId="21"/>
          <ac:spMkLst>
            <pc:docMk/>
            <pc:sldMk cId="2070946817" sldId="458"/>
            <ac:spMk id="33" creationId="{CF2EF3C9-D62C-FAEB-5F35-177E99067411}"/>
          </ac:spMkLst>
        </pc:spChg>
        <pc:spChg chg="add mod">
          <ac:chgData name="Laura Gando (2428547)" userId="a6ff8c39-5ef8-4669-aaf7-1e8d4977f50a" providerId="ADAL" clId="{C80639A8-BDAA-4ED3-8EA6-C2F006B31192}" dt="2026-04-20T15:43:48.331" v="2599" actId="122"/>
          <ac:spMkLst>
            <pc:docMk/>
            <pc:sldMk cId="2070946817" sldId="458"/>
            <ac:spMk id="35" creationId="{76CA2A2E-42EA-8AE8-16C5-D55C9B28BE1D}"/>
          </ac:spMkLst>
        </pc:spChg>
        <pc:spChg chg="add">
          <ac:chgData name="Laura Gando (2428547)" userId="a6ff8c39-5ef8-4669-aaf7-1e8d4977f50a" providerId="ADAL" clId="{C80639A8-BDAA-4ED3-8EA6-C2F006B31192}" dt="2026-04-20T15:26:03.778" v="2329"/>
          <ac:spMkLst>
            <pc:docMk/>
            <pc:sldMk cId="2070946817" sldId="458"/>
            <ac:spMk id="37" creationId="{E8978894-E9D7-6408-CFA8-D6B8B5AD40B6}"/>
          </ac:spMkLst>
        </pc:spChg>
        <pc:spChg chg="add">
          <ac:chgData name="Laura Gando (2428547)" userId="a6ff8c39-5ef8-4669-aaf7-1e8d4977f50a" providerId="ADAL" clId="{C80639A8-BDAA-4ED3-8EA6-C2F006B31192}" dt="2026-04-20T15:26:03.778" v="2329"/>
          <ac:spMkLst>
            <pc:docMk/>
            <pc:sldMk cId="2070946817" sldId="458"/>
            <ac:spMk id="38" creationId="{894CEB25-3846-1433-BDE0-4B40E5694623}"/>
          </ac:spMkLst>
        </pc:spChg>
        <pc:spChg chg="add">
          <ac:chgData name="Laura Gando (2428547)" userId="a6ff8c39-5ef8-4669-aaf7-1e8d4977f50a" providerId="ADAL" clId="{C80639A8-BDAA-4ED3-8EA6-C2F006B31192}" dt="2026-04-20T15:26:03.778" v="2329"/>
          <ac:spMkLst>
            <pc:docMk/>
            <pc:sldMk cId="2070946817" sldId="458"/>
            <ac:spMk id="39" creationId="{AD076434-9087-3505-1416-B2C0F38EB188}"/>
          </ac:spMkLst>
        </pc:spChg>
        <pc:spChg chg="add">
          <ac:chgData name="Laura Gando (2428547)" userId="a6ff8c39-5ef8-4669-aaf7-1e8d4977f50a" providerId="ADAL" clId="{C80639A8-BDAA-4ED3-8EA6-C2F006B31192}" dt="2026-04-20T15:26:03.778" v="2329"/>
          <ac:spMkLst>
            <pc:docMk/>
            <pc:sldMk cId="2070946817" sldId="458"/>
            <ac:spMk id="40" creationId="{9CCEEDA8-8EFC-2947-1EA3-30354AB1EB9B}"/>
          </ac:spMkLst>
        </pc:spChg>
        <pc:spChg chg="add">
          <ac:chgData name="Laura Gando (2428547)" userId="a6ff8c39-5ef8-4669-aaf7-1e8d4977f50a" providerId="ADAL" clId="{C80639A8-BDAA-4ED3-8EA6-C2F006B31192}" dt="2026-04-20T15:26:03.778" v="2329"/>
          <ac:spMkLst>
            <pc:docMk/>
            <pc:sldMk cId="2070946817" sldId="458"/>
            <ac:spMk id="41" creationId="{5690178C-7A86-B7E6-20A7-A53F9546BBBB}"/>
          </ac:spMkLst>
        </pc:spChg>
        <pc:spChg chg="add mod">
          <ac:chgData name="Laura Gando (2428547)" userId="a6ff8c39-5ef8-4669-aaf7-1e8d4977f50a" providerId="ADAL" clId="{C80639A8-BDAA-4ED3-8EA6-C2F006B31192}" dt="2026-04-20T15:26:09.527" v="2331"/>
          <ac:spMkLst>
            <pc:docMk/>
            <pc:sldMk cId="2070946817" sldId="458"/>
            <ac:spMk id="43" creationId="{19CB83C2-27FB-2C5A-7F35-BF132E41DD1A}"/>
          </ac:spMkLst>
        </pc:spChg>
        <pc:spChg chg="add mod">
          <ac:chgData name="Laura Gando (2428547)" userId="a6ff8c39-5ef8-4669-aaf7-1e8d4977f50a" providerId="ADAL" clId="{C80639A8-BDAA-4ED3-8EA6-C2F006B31192}" dt="2026-04-20T15:26:09.527" v="2331"/>
          <ac:spMkLst>
            <pc:docMk/>
            <pc:sldMk cId="2070946817" sldId="458"/>
            <ac:spMk id="44" creationId="{B3A44B71-969B-C6E3-4363-D0DCD24619C2}"/>
          </ac:spMkLst>
        </pc:spChg>
        <pc:spChg chg="add mod">
          <ac:chgData name="Laura Gando (2428547)" userId="a6ff8c39-5ef8-4669-aaf7-1e8d4977f50a" providerId="ADAL" clId="{C80639A8-BDAA-4ED3-8EA6-C2F006B31192}" dt="2026-04-20T15:26:09.527" v="2331"/>
          <ac:spMkLst>
            <pc:docMk/>
            <pc:sldMk cId="2070946817" sldId="458"/>
            <ac:spMk id="45" creationId="{0CD15D61-1E98-EA5C-EC56-AC527726B42F}"/>
          </ac:spMkLst>
        </pc:spChg>
        <pc:spChg chg="add mod">
          <ac:chgData name="Laura Gando (2428547)" userId="a6ff8c39-5ef8-4669-aaf7-1e8d4977f50a" providerId="ADAL" clId="{C80639A8-BDAA-4ED3-8EA6-C2F006B31192}" dt="2026-04-20T15:26:09.527" v="2331"/>
          <ac:spMkLst>
            <pc:docMk/>
            <pc:sldMk cId="2070946817" sldId="458"/>
            <ac:spMk id="46" creationId="{FCAE1203-72BB-86E8-5B93-8F0D2EBCFF2B}"/>
          </ac:spMkLst>
        </pc:spChg>
        <pc:spChg chg="add mod">
          <ac:chgData name="Laura Gando (2428547)" userId="a6ff8c39-5ef8-4669-aaf7-1e8d4977f50a" providerId="ADAL" clId="{C80639A8-BDAA-4ED3-8EA6-C2F006B31192}" dt="2026-04-20T15:26:09.527" v="2331"/>
          <ac:spMkLst>
            <pc:docMk/>
            <pc:sldMk cId="2070946817" sldId="458"/>
            <ac:spMk id="47" creationId="{94344AF4-7861-CCB2-6B19-F4CAACA1B117}"/>
          </ac:spMkLst>
        </pc:spChg>
        <pc:spChg chg="add mod">
          <ac:chgData name="Laura Gando (2428547)" userId="a6ff8c39-5ef8-4669-aaf7-1e8d4977f50a" providerId="ADAL" clId="{C80639A8-BDAA-4ED3-8EA6-C2F006B31192}" dt="2026-04-20T15:30:53.752" v="2368" actId="688"/>
          <ac:spMkLst>
            <pc:docMk/>
            <pc:sldMk cId="2070946817" sldId="458"/>
            <ac:spMk id="51" creationId="{0383D582-259D-2DD1-AEA2-54360483B27F}"/>
          </ac:spMkLst>
        </pc:spChg>
        <pc:spChg chg="add mod">
          <ac:chgData name="Laura Gando (2428547)" userId="a6ff8c39-5ef8-4669-aaf7-1e8d4977f50a" providerId="ADAL" clId="{C80639A8-BDAA-4ED3-8EA6-C2F006B31192}" dt="2026-04-20T15:30:53.752" v="2368" actId="688"/>
          <ac:spMkLst>
            <pc:docMk/>
            <pc:sldMk cId="2070946817" sldId="458"/>
            <ac:spMk id="52" creationId="{125EDCC1-890E-DD03-676C-E2030650579C}"/>
          </ac:spMkLst>
        </pc:spChg>
        <pc:spChg chg="add mod">
          <ac:chgData name="Laura Gando (2428547)" userId="a6ff8c39-5ef8-4669-aaf7-1e8d4977f50a" providerId="ADAL" clId="{C80639A8-BDAA-4ED3-8EA6-C2F006B31192}" dt="2026-04-20T15:30:53.752" v="2368" actId="688"/>
          <ac:spMkLst>
            <pc:docMk/>
            <pc:sldMk cId="2070946817" sldId="458"/>
            <ac:spMk id="53" creationId="{59D3F811-09E9-B747-55BE-AFB7F68E7417}"/>
          </ac:spMkLst>
        </pc:spChg>
        <pc:spChg chg="add mod">
          <ac:chgData name="Laura Gando (2428547)" userId="a6ff8c39-5ef8-4669-aaf7-1e8d4977f50a" providerId="ADAL" clId="{C80639A8-BDAA-4ED3-8EA6-C2F006B31192}" dt="2026-04-20T15:30:53.752" v="2368" actId="688"/>
          <ac:spMkLst>
            <pc:docMk/>
            <pc:sldMk cId="2070946817" sldId="458"/>
            <ac:spMk id="54" creationId="{CB4DC3F3-DAD4-FEB1-57BB-A20FD4842737}"/>
          </ac:spMkLst>
        </pc:spChg>
        <pc:spChg chg="add mod">
          <ac:chgData name="Laura Gando (2428547)" userId="a6ff8c39-5ef8-4669-aaf7-1e8d4977f50a" providerId="ADAL" clId="{C80639A8-BDAA-4ED3-8EA6-C2F006B31192}" dt="2026-04-20T15:30:53.752" v="2368" actId="688"/>
          <ac:spMkLst>
            <pc:docMk/>
            <pc:sldMk cId="2070946817" sldId="458"/>
            <ac:spMk id="55" creationId="{89CC60A7-B36B-B7C9-846F-3D27DDC7A13C}"/>
          </ac:spMkLst>
        </pc:spChg>
        <pc:spChg chg="add mod">
          <ac:chgData name="Laura Gando (2428547)" userId="a6ff8c39-5ef8-4669-aaf7-1e8d4977f50a" providerId="ADAL" clId="{C80639A8-BDAA-4ED3-8EA6-C2F006B31192}" dt="2026-04-20T15:41:05.701" v="2579" actId="1076"/>
          <ac:spMkLst>
            <pc:docMk/>
            <pc:sldMk cId="2070946817" sldId="458"/>
            <ac:spMk id="57" creationId="{2F462D46-07BE-FE67-5CAF-78506ECB21A2}"/>
          </ac:spMkLst>
        </pc:spChg>
        <pc:spChg chg="add mod">
          <ac:chgData name="Laura Gando (2428547)" userId="a6ff8c39-5ef8-4669-aaf7-1e8d4977f50a" providerId="ADAL" clId="{C80639A8-BDAA-4ED3-8EA6-C2F006B31192}" dt="2026-04-20T15:41:41.828" v="2582" actId="1076"/>
          <ac:spMkLst>
            <pc:docMk/>
            <pc:sldMk cId="2070946817" sldId="458"/>
            <ac:spMk id="59" creationId="{DB45C817-3950-F682-CAFD-957CC7E799E5}"/>
          </ac:spMkLst>
        </pc:spChg>
        <pc:spChg chg="add mod">
          <ac:chgData name="Laura Gando (2428547)" userId="a6ff8c39-5ef8-4669-aaf7-1e8d4977f50a" providerId="ADAL" clId="{C80639A8-BDAA-4ED3-8EA6-C2F006B31192}" dt="2026-04-20T15:41:14.891" v="2581" actId="1076"/>
          <ac:spMkLst>
            <pc:docMk/>
            <pc:sldMk cId="2070946817" sldId="458"/>
            <ac:spMk id="61" creationId="{BD71E7AB-2FC9-133A-2ED5-A8C94F1D3814}"/>
          </ac:spMkLst>
        </pc:spChg>
        <pc:spChg chg="add mod">
          <ac:chgData name="Laura Gando (2428547)" userId="a6ff8c39-5ef8-4669-aaf7-1e8d4977f50a" providerId="ADAL" clId="{C80639A8-BDAA-4ED3-8EA6-C2F006B31192}" dt="2026-04-20T16:27:43.237" v="3240" actId="113"/>
          <ac:spMkLst>
            <pc:docMk/>
            <pc:sldMk cId="2070946817" sldId="458"/>
            <ac:spMk id="63" creationId="{58F7FC59-B9BA-5225-74BE-E42673DD0A28}"/>
          </ac:spMkLst>
        </pc:spChg>
        <pc:spChg chg="add del mod">
          <ac:chgData name="Laura Gando (2428547)" userId="a6ff8c39-5ef8-4669-aaf7-1e8d4977f50a" providerId="ADAL" clId="{C80639A8-BDAA-4ED3-8EA6-C2F006B31192}" dt="2026-04-20T15:37:34.788" v="2543" actId="21"/>
          <ac:spMkLst>
            <pc:docMk/>
            <pc:sldMk cId="2070946817" sldId="458"/>
            <ac:spMk id="1024" creationId="{161F1726-8C36-796D-B990-24A20CBFACDA}"/>
          </ac:spMkLst>
        </pc:spChg>
        <pc:spChg chg="add mod">
          <ac:chgData name="Laura Gando (2428547)" userId="a6ff8c39-5ef8-4669-aaf7-1e8d4977f50a" providerId="ADAL" clId="{C80639A8-BDAA-4ED3-8EA6-C2F006B31192}" dt="2026-04-20T15:42:00.258" v="2584" actId="1076"/>
          <ac:spMkLst>
            <pc:docMk/>
            <pc:sldMk cId="2070946817" sldId="458"/>
            <ac:spMk id="1029" creationId="{27F19583-F85C-152D-8EF7-358FA8CBC28C}"/>
          </ac:spMkLst>
        </pc:spChg>
        <pc:spChg chg="add mod">
          <ac:chgData name="Laura Gando (2428547)" userId="a6ff8c39-5ef8-4669-aaf7-1e8d4977f50a" providerId="ADAL" clId="{C80639A8-BDAA-4ED3-8EA6-C2F006B31192}" dt="2026-04-21T13:13:17.561" v="4428" actId="1076"/>
          <ac:spMkLst>
            <pc:docMk/>
            <pc:sldMk cId="2070946817" sldId="458"/>
            <ac:spMk id="1031" creationId="{C4CCFBB9-6421-2B1B-EF6F-2796B0C66BE8}"/>
          </ac:spMkLst>
        </pc:spChg>
        <pc:picChg chg="add del mod">
          <ac:chgData name="Laura Gando (2428547)" userId="a6ff8c39-5ef8-4669-aaf7-1e8d4977f50a" providerId="ADAL" clId="{C80639A8-BDAA-4ED3-8EA6-C2F006B31192}" dt="2026-04-20T13:11:48.533" v="1558" actId="21"/>
          <ac:picMkLst>
            <pc:docMk/>
            <pc:sldMk cId="2070946817" sldId="458"/>
            <ac:picMk id="7" creationId="{056A8463-E2B3-BD91-C6E3-B0666A6E4D79}"/>
          </ac:picMkLst>
        </pc:picChg>
        <pc:picChg chg="add del mod">
          <ac:chgData name="Laura Gando (2428547)" userId="a6ff8c39-5ef8-4669-aaf7-1e8d4977f50a" providerId="ADAL" clId="{C80639A8-BDAA-4ED3-8EA6-C2F006B31192}" dt="2026-04-20T13:11:48.533" v="1558" actId="21"/>
          <ac:picMkLst>
            <pc:docMk/>
            <pc:sldMk cId="2070946817" sldId="458"/>
            <ac:picMk id="9" creationId="{82EEC14E-DF1C-56A3-5679-FFE9D2CFBE00}"/>
          </ac:picMkLst>
        </pc:picChg>
        <pc:picChg chg="add del mod">
          <ac:chgData name="Laura Gando (2428547)" userId="a6ff8c39-5ef8-4669-aaf7-1e8d4977f50a" providerId="ADAL" clId="{C80639A8-BDAA-4ED3-8EA6-C2F006B31192}" dt="2026-04-20T13:19:15.202" v="1565" actId="21"/>
          <ac:picMkLst>
            <pc:docMk/>
            <pc:sldMk cId="2070946817" sldId="458"/>
            <ac:picMk id="11" creationId="{2466BF95-10CB-CC81-4566-6E7D6305E517}"/>
          </ac:picMkLst>
        </pc:picChg>
        <pc:picChg chg="add del mod">
          <ac:chgData name="Laura Gando (2428547)" userId="a6ff8c39-5ef8-4669-aaf7-1e8d4977f50a" providerId="ADAL" clId="{C80639A8-BDAA-4ED3-8EA6-C2F006B31192}" dt="2026-04-20T13:24:45.779" v="1577" actId="21"/>
          <ac:picMkLst>
            <pc:docMk/>
            <pc:sldMk cId="2070946817" sldId="458"/>
            <ac:picMk id="13" creationId="{4FE435DE-E33A-107D-2092-BB8584ED8B30}"/>
          </ac:picMkLst>
        </pc:picChg>
        <pc:picChg chg="add del mod">
          <ac:chgData name="Laura Gando (2428547)" userId="a6ff8c39-5ef8-4669-aaf7-1e8d4977f50a" providerId="ADAL" clId="{C80639A8-BDAA-4ED3-8EA6-C2F006B31192}" dt="2026-04-21T12:35:57.813" v="4413"/>
          <ac:picMkLst>
            <pc:docMk/>
            <pc:sldMk cId="2070946817" sldId="458"/>
            <ac:picMk id="14" creationId="{0B1447D0-8A22-DF77-4A15-1E5AD317D337}"/>
          </ac:picMkLst>
        </pc:picChg>
        <pc:picChg chg="add del mod">
          <ac:chgData name="Laura Gando (2428547)" userId="a6ff8c39-5ef8-4669-aaf7-1e8d4977f50a" providerId="ADAL" clId="{C80639A8-BDAA-4ED3-8EA6-C2F006B31192}" dt="2026-04-20T14:02:03.287" v="1840" actId="21"/>
          <ac:picMkLst>
            <pc:docMk/>
            <pc:sldMk cId="2070946817" sldId="458"/>
            <ac:picMk id="15" creationId="{6965DE9C-C44B-853C-59FB-32F76638F687}"/>
          </ac:picMkLst>
        </pc:picChg>
        <pc:picChg chg="add mod">
          <ac:chgData name="Laura Gando (2428547)" userId="a6ff8c39-5ef8-4669-aaf7-1e8d4977f50a" providerId="ADAL" clId="{C80639A8-BDAA-4ED3-8EA6-C2F006B31192}" dt="2026-04-20T15:41:49.457" v="2583" actId="1076"/>
          <ac:picMkLst>
            <pc:docMk/>
            <pc:sldMk cId="2070946817" sldId="458"/>
            <ac:picMk id="17" creationId="{9CB7CF9A-3812-E424-F32A-6085A0C2C6E4}"/>
          </ac:picMkLst>
        </pc:picChg>
        <pc:picChg chg="add del mod">
          <ac:chgData name="Laura Gando (2428547)" userId="a6ff8c39-5ef8-4669-aaf7-1e8d4977f50a" providerId="ADAL" clId="{C80639A8-BDAA-4ED3-8EA6-C2F006B31192}" dt="2026-04-20T13:21:48.993" v="1568" actId="21"/>
          <ac:picMkLst>
            <pc:docMk/>
            <pc:sldMk cId="2070946817" sldId="458"/>
            <ac:picMk id="18" creationId="{F24DD6CA-16A1-5934-A929-C62BD202551C}"/>
          </ac:picMkLst>
        </pc:picChg>
        <pc:picChg chg="add del mod">
          <ac:chgData name="Laura Gando (2428547)" userId="a6ff8c39-5ef8-4669-aaf7-1e8d4977f50a" providerId="ADAL" clId="{C80639A8-BDAA-4ED3-8EA6-C2F006B31192}" dt="2026-04-20T13:12:03.616" v="1559" actId="21"/>
          <ac:picMkLst>
            <pc:docMk/>
            <pc:sldMk cId="2070946817" sldId="458"/>
            <ac:picMk id="20" creationId="{625F3545-9948-E1B3-B7A0-A5729792D504}"/>
          </ac:picMkLst>
        </pc:picChg>
        <pc:picChg chg="add mod">
          <ac:chgData name="Laura Gando (2428547)" userId="a6ff8c39-5ef8-4669-aaf7-1e8d4977f50a" providerId="ADAL" clId="{C80639A8-BDAA-4ED3-8EA6-C2F006B31192}" dt="2026-04-20T16:28:20.105" v="3242" actId="1076"/>
          <ac:picMkLst>
            <pc:docMk/>
            <pc:sldMk cId="2070946817" sldId="458"/>
            <ac:picMk id="21" creationId="{C587563F-3A11-B6DC-D76F-3235A35685DB}"/>
          </ac:picMkLst>
        </pc:picChg>
        <pc:picChg chg="add del mod">
          <ac:chgData name="Laura Gando (2428547)" userId="a6ff8c39-5ef8-4669-aaf7-1e8d4977f50a" providerId="ADAL" clId="{C80639A8-BDAA-4ED3-8EA6-C2F006B31192}" dt="2026-04-20T13:21:41.517" v="1567" actId="21"/>
          <ac:picMkLst>
            <pc:docMk/>
            <pc:sldMk cId="2070946817" sldId="458"/>
            <ac:picMk id="22" creationId="{C94F56E2-ADE4-000D-ACF8-6721E1090E83}"/>
          </ac:picMkLst>
        </pc:picChg>
        <pc:picChg chg="add del mod">
          <ac:chgData name="Laura Gando (2428547)" userId="a6ff8c39-5ef8-4669-aaf7-1e8d4977f50a" providerId="ADAL" clId="{C80639A8-BDAA-4ED3-8EA6-C2F006B31192}" dt="2026-04-20T13:45:34.328" v="1603" actId="21"/>
          <ac:picMkLst>
            <pc:docMk/>
            <pc:sldMk cId="2070946817" sldId="458"/>
            <ac:picMk id="24" creationId="{C896A52C-93AB-8A39-FC24-0FDAAF722F1D}"/>
          </ac:picMkLst>
        </pc:picChg>
        <pc:picChg chg="add del mod">
          <ac:chgData name="Laura Gando (2428547)" userId="a6ff8c39-5ef8-4669-aaf7-1e8d4977f50a" providerId="ADAL" clId="{C80639A8-BDAA-4ED3-8EA6-C2F006B31192}" dt="2026-04-20T13:19:24.262" v="1566" actId="21"/>
          <ac:picMkLst>
            <pc:docMk/>
            <pc:sldMk cId="2070946817" sldId="458"/>
            <ac:picMk id="26" creationId="{2740F878-2525-3964-5783-A7E76019FE56}"/>
          </ac:picMkLst>
        </pc:picChg>
        <pc:picChg chg="add mod">
          <ac:chgData name="Laura Gando (2428547)" userId="a6ff8c39-5ef8-4669-aaf7-1e8d4977f50a" providerId="ADAL" clId="{C80639A8-BDAA-4ED3-8EA6-C2F006B31192}" dt="2026-04-20T15:40:58.839" v="2578" actId="1076"/>
          <ac:picMkLst>
            <pc:docMk/>
            <pc:sldMk cId="2070946817" sldId="458"/>
            <ac:picMk id="27" creationId="{1FD03D1B-4778-9B31-21E1-4E13E0EC230B}"/>
          </ac:picMkLst>
        </pc:picChg>
        <pc:picChg chg="add mod">
          <ac:chgData name="Laura Gando (2428547)" userId="a6ff8c39-5ef8-4669-aaf7-1e8d4977f50a" providerId="ADAL" clId="{C80639A8-BDAA-4ED3-8EA6-C2F006B31192}" dt="2026-04-21T13:13:09.862" v="4427" actId="1076"/>
          <ac:picMkLst>
            <pc:docMk/>
            <pc:sldMk cId="2070946817" sldId="458"/>
            <ac:picMk id="29" creationId="{0A9F968F-15AC-C92E-5B9F-3A67FAA68571}"/>
          </ac:picMkLst>
        </pc:picChg>
        <pc:picChg chg="add mod">
          <ac:chgData name="Laura Gando (2428547)" userId="a6ff8c39-5ef8-4669-aaf7-1e8d4977f50a" providerId="ADAL" clId="{C80639A8-BDAA-4ED3-8EA6-C2F006B31192}" dt="2026-04-20T15:44:23.407" v="2603" actId="1076"/>
          <ac:picMkLst>
            <pc:docMk/>
            <pc:sldMk cId="2070946817" sldId="458"/>
            <ac:picMk id="31" creationId="{C78BACDF-C8C5-A95C-9C9E-91EE052119B9}"/>
          </ac:picMkLst>
        </pc:picChg>
        <pc:picChg chg="add">
          <ac:chgData name="Laura Gando (2428547)" userId="a6ff8c39-5ef8-4669-aaf7-1e8d4977f50a" providerId="ADAL" clId="{C80639A8-BDAA-4ED3-8EA6-C2F006B31192}" dt="2026-04-20T15:26:03.778" v="2329"/>
          <ac:picMkLst>
            <pc:docMk/>
            <pc:sldMk cId="2070946817" sldId="458"/>
            <ac:picMk id="36" creationId="{9CB7CF9A-3812-E424-F32A-6085A0C2C6E4}"/>
          </ac:picMkLst>
        </pc:picChg>
        <pc:picChg chg="add mod">
          <ac:chgData name="Laura Gando (2428547)" userId="a6ff8c39-5ef8-4669-aaf7-1e8d4977f50a" providerId="ADAL" clId="{C80639A8-BDAA-4ED3-8EA6-C2F006B31192}" dt="2026-04-20T15:26:09.527" v="2331"/>
          <ac:picMkLst>
            <pc:docMk/>
            <pc:sldMk cId="2070946817" sldId="458"/>
            <ac:picMk id="42" creationId="{9CB7CF9A-3812-E424-F32A-6085A0C2C6E4}"/>
          </ac:picMkLst>
        </pc:picChg>
        <pc:picChg chg="add del mod ord">
          <ac:chgData name="Laura Gando (2428547)" userId="a6ff8c39-5ef8-4669-aaf7-1e8d4977f50a" providerId="ADAL" clId="{C80639A8-BDAA-4ED3-8EA6-C2F006B31192}" dt="2026-04-21T12:37:14.585" v="4414"/>
          <ac:picMkLst>
            <pc:docMk/>
            <pc:sldMk cId="2070946817" sldId="458"/>
            <ac:picMk id="46" creationId="{6D2B81E3-1A7C-9C15-7DB3-F594E5927B51}"/>
          </ac:picMkLst>
        </pc:picChg>
        <pc:picChg chg="add del mod">
          <ac:chgData name="Laura Gando (2428547)" userId="a6ff8c39-5ef8-4669-aaf7-1e8d4977f50a" providerId="ADAL" clId="{C80639A8-BDAA-4ED3-8EA6-C2F006B31192}" dt="2026-04-21T12:38:38.854" v="4416"/>
          <ac:picMkLst>
            <pc:docMk/>
            <pc:sldMk cId="2070946817" sldId="458"/>
            <ac:picMk id="47" creationId="{5379CB4E-730B-958B-F08D-6A6E3F53A8B4}"/>
          </ac:picMkLst>
        </pc:picChg>
        <pc:picChg chg="add del mod">
          <ac:chgData name="Laura Gando (2428547)" userId="a6ff8c39-5ef8-4669-aaf7-1e8d4977f50a" providerId="ADAL" clId="{C80639A8-BDAA-4ED3-8EA6-C2F006B31192}" dt="2026-04-20T15:28:03.598" v="2355" actId="22"/>
          <ac:picMkLst>
            <pc:docMk/>
            <pc:sldMk cId="2070946817" sldId="458"/>
            <ac:picMk id="49" creationId="{49F8773B-305C-C756-3BE8-13EAB805C158}"/>
          </ac:picMkLst>
        </pc:picChg>
        <pc:picChg chg="add mod">
          <ac:chgData name="Laura Gando (2428547)" userId="a6ff8c39-5ef8-4669-aaf7-1e8d4977f50a" providerId="ADAL" clId="{C80639A8-BDAA-4ED3-8EA6-C2F006B31192}" dt="2026-04-20T15:30:53.752" v="2368" actId="688"/>
          <ac:picMkLst>
            <pc:docMk/>
            <pc:sldMk cId="2070946817" sldId="458"/>
            <ac:picMk id="50" creationId="{9CB7CF9A-3812-E424-F32A-6085A0C2C6E4}"/>
          </ac:picMkLst>
        </pc:picChg>
        <pc:picChg chg="add del mod ord">
          <ac:chgData name="Laura Gando (2428547)" userId="a6ff8c39-5ef8-4669-aaf7-1e8d4977f50a" providerId="ADAL" clId="{C80639A8-BDAA-4ED3-8EA6-C2F006B31192}" dt="2026-04-21T12:39:23.360" v="4417"/>
          <ac:picMkLst>
            <pc:docMk/>
            <pc:sldMk cId="2070946817" sldId="458"/>
            <ac:picMk id="51" creationId="{E41FBCFB-9A89-4111-5E5D-E51AAFBE38CF}"/>
          </ac:picMkLst>
        </pc:picChg>
        <pc:picChg chg="add del mod">
          <ac:chgData name="Laura Gando (2428547)" userId="a6ff8c39-5ef8-4669-aaf7-1e8d4977f50a" providerId="ADAL" clId="{C80639A8-BDAA-4ED3-8EA6-C2F006B31192}" dt="2026-04-21T12:39:35.963" v="4419"/>
          <ac:picMkLst>
            <pc:docMk/>
            <pc:sldMk cId="2070946817" sldId="458"/>
            <ac:picMk id="52" creationId="{109822B2-6C9F-8BAC-020F-9B963A08062C}"/>
          </ac:picMkLst>
        </pc:picChg>
        <pc:picChg chg="add del mod ord">
          <ac:chgData name="Laura Gando (2428547)" userId="a6ff8c39-5ef8-4669-aaf7-1e8d4977f50a" providerId="ADAL" clId="{C80639A8-BDAA-4ED3-8EA6-C2F006B31192}" dt="2026-04-21T12:40:49.791" v="4420"/>
          <ac:picMkLst>
            <pc:docMk/>
            <pc:sldMk cId="2070946817" sldId="458"/>
            <ac:picMk id="55" creationId="{AFF2AC27-CD69-E6C7-77FD-53C0D5CB0621}"/>
          </ac:picMkLst>
        </pc:picChg>
        <pc:picChg chg="add mod">
          <ac:chgData name="Laura Gando (2428547)" userId="a6ff8c39-5ef8-4669-aaf7-1e8d4977f50a" providerId="ADAL" clId="{C80639A8-BDAA-4ED3-8EA6-C2F006B31192}" dt="2026-04-21T12:40:49.791" v="4420"/>
          <ac:picMkLst>
            <pc:docMk/>
            <pc:sldMk cId="2070946817" sldId="458"/>
            <ac:picMk id="56" creationId="{6F38DC9D-AD49-1032-02CB-2BD48B23243F}"/>
          </ac:picMkLst>
        </pc:picChg>
        <pc:picChg chg="add">
          <ac:chgData name="Laura Gando (2428547)" userId="a6ff8c39-5ef8-4669-aaf7-1e8d4977f50a" providerId="ADAL" clId="{C80639A8-BDAA-4ED3-8EA6-C2F006B31192}" dt="2026-04-20T15:26:03.778" v="2329"/>
          <ac:picMkLst>
            <pc:docMk/>
            <pc:sldMk cId="2070946817" sldId="458"/>
            <ac:picMk id="1025" creationId="{AC0A4D83-E0B0-C485-DE63-DF929F994B2E}"/>
          </ac:picMkLst>
        </pc:picChg>
        <pc:picChg chg="add">
          <ac:chgData name="Laura Gando (2428547)" userId="a6ff8c39-5ef8-4669-aaf7-1e8d4977f50a" providerId="ADAL" clId="{C80639A8-BDAA-4ED3-8EA6-C2F006B31192}" dt="2026-04-20T15:26:03.778" v="2329"/>
          <ac:picMkLst>
            <pc:docMk/>
            <pc:sldMk cId="2070946817" sldId="458"/>
            <ac:picMk id="1027" creationId="{DA1D3B46-9D38-150E-BF65-AD64C52FF618}"/>
          </ac:picMkLst>
        </pc:picChg>
        <pc:picChg chg="add">
          <ac:chgData name="Laura Gando (2428547)" userId="a6ff8c39-5ef8-4669-aaf7-1e8d4977f50a" providerId="ADAL" clId="{C80639A8-BDAA-4ED3-8EA6-C2F006B31192}" dt="2026-04-20T15:26:03.778" v="2329"/>
          <ac:picMkLst>
            <pc:docMk/>
            <pc:sldMk cId="2070946817" sldId="458"/>
            <ac:picMk id="1028" creationId="{9AA60D76-2BC7-F050-D362-D46BD93C05BD}"/>
          </ac:picMkLst>
        </pc:picChg>
        <pc:picChg chg="add mod">
          <ac:chgData name="Laura Gando (2428547)" userId="a6ff8c39-5ef8-4669-aaf7-1e8d4977f50a" providerId="ADAL" clId="{C80639A8-BDAA-4ED3-8EA6-C2F006B31192}" dt="2026-04-20T15:26:09.527" v="2331"/>
          <ac:picMkLst>
            <pc:docMk/>
            <pc:sldMk cId="2070946817" sldId="458"/>
            <ac:picMk id="1034" creationId="{3F20BE3C-173C-E23D-0F4D-D34A306B12F5}"/>
          </ac:picMkLst>
        </pc:picChg>
        <pc:picChg chg="add mod">
          <ac:chgData name="Laura Gando (2428547)" userId="a6ff8c39-5ef8-4669-aaf7-1e8d4977f50a" providerId="ADAL" clId="{C80639A8-BDAA-4ED3-8EA6-C2F006B31192}" dt="2026-04-20T15:26:09.527" v="2331"/>
          <ac:picMkLst>
            <pc:docMk/>
            <pc:sldMk cId="2070946817" sldId="458"/>
            <ac:picMk id="1036" creationId="{FE22806D-2CFE-A7FC-17AC-DA29F818A18D}"/>
          </ac:picMkLst>
        </pc:picChg>
        <pc:picChg chg="add mod">
          <ac:chgData name="Laura Gando (2428547)" userId="a6ff8c39-5ef8-4669-aaf7-1e8d4977f50a" providerId="ADAL" clId="{C80639A8-BDAA-4ED3-8EA6-C2F006B31192}" dt="2026-04-20T15:26:09.527" v="2331"/>
          <ac:picMkLst>
            <pc:docMk/>
            <pc:sldMk cId="2070946817" sldId="458"/>
            <ac:picMk id="1037" creationId="{BAE8061A-9CD8-0205-F480-F5041B0649BB}"/>
          </ac:picMkLst>
        </pc:picChg>
        <pc:picChg chg="add mod">
          <ac:chgData name="Laura Gando (2428547)" userId="a6ff8c39-5ef8-4669-aaf7-1e8d4977f50a" providerId="ADAL" clId="{C80639A8-BDAA-4ED3-8EA6-C2F006B31192}" dt="2026-04-20T15:30:53.752" v="2368" actId="688"/>
          <ac:picMkLst>
            <pc:docMk/>
            <pc:sldMk cId="2070946817" sldId="458"/>
            <ac:picMk id="1043" creationId="{D40F3E0E-1EA6-BFE2-D299-1BA790CCAF29}"/>
          </ac:picMkLst>
        </pc:picChg>
        <pc:picChg chg="add mod">
          <ac:chgData name="Laura Gando (2428547)" userId="a6ff8c39-5ef8-4669-aaf7-1e8d4977f50a" providerId="ADAL" clId="{C80639A8-BDAA-4ED3-8EA6-C2F006B31192}" dt="2026-04-20T15:30:53.752" v="2368" actId="688"/>
          <ac:picMkLst>
            <pc:docMk/>
            <pc:sldMk cId="2070946817" sldId="458"/>
            <ac:picMk id="1045" creationId="{6DB8BCF0-AEFB-C702-FD6C-9B495C5639F1}"/>
          </ac:picMkLst>
        </pc:picChg>
        <pc:picChg chg="add mod">
          <ac:chgData name="Laura Gando (2428547)" userId="a6ff8c39-5ef8-4669-aaf7-1e8d4977f50a" providerId="ADAL" clId="{C80639A8-BDAA-4ED3-8EA6-C2F006B31192}" dt="2026-04-20T15:30:53.752" v="2368" actId="688"/>
          <ac:picMkLst>
            <pc:docMk/>
            <pc:sldMk cId="2070946817" sldId="458"/>
            <ac:picMk id="1046" creationId="{32871B5D-875E-10EF-DC7B-3651D43455D9}"/>
          </ac:picMkLst>
        </pc:picChg>
      </pc:sldChg>
      <pc:sldChg chg="addSp delSp modSp mod modTransition modClrScheme modAnim chgLayout">
        <pc:chgData name="Laura Gando (2428547)" userId="a6ff8c39-5ef8-4669-aaf7-1e8d4977f50a" providerId="ADAL" clId="{C80639A8-BDAA-4ED3-8EA6-C2F006B31192}" dt="2026-04-21T12:03:08.037" v="4383"/>
        <pc:sldMkLst>
          <pc:docMk/>
          <pc:sldMk cId="872766868" sldId="459"/>
        </pc:sldMkLst>
        <pc:spChg chg="mod">
          <ac:chgData name="Laura Gando (2428547)" userId="a6ff8c39-5ef8-4669-aaf7-1e8d4977f50a" providerId="ADAL" clId="{C80639A8-BDAA-4ED3-8EA6-C2F006B31192}" dt="2026-04-20T19:01:07.158" v="3754" actId="2711"/>
          <ac:spMkLst>
            <pc:docMk/>
            <pc:sldMk cId="872766868" sldId="459"/>
            <ac:spMk id="2" creationId="{77E0FCB6-E8B5-E668-6859-562592213C24}"/>
          </ac:spMkLst>
        </pc:spChg>
        <pc:spChg chg="mod">
          <ac:chgData name="Laura Gando (2428547)" userId="a6ff8c39-5ef8-4669-aaf7-1e8d4977f50a" providerId="ADAL" clId="{C80639A8-BDAA-4ED3-8EA6-C2F006B31192}" dt="2026-04-20T19:01:57.023" v="3759" actId="1076"/>
          <ac:spMkLst>
            <pc:docMk/>
            <pc:sldMk cId="872766868" sldId="459"/>
            <ac:spMk id="3" creationId="{7EB34A5C-AEA4-8C87-D5EF-1CD835079D1D}"/>
          </ac:spMkLst>
        </pc:spChg>
        <pc:spChg chg="mod">
          <ac:chgData name="Laura Gando (2428547)" userId="a6ff8c39-5ef8-4669-aaf7-1e8d4977f50a" providerId="ADAL" clId="{C80639A8-BDAA-4ED3-8EA6-C2F006B31192}" dt="2026-04-19T17:12:20.220" v="761" actId="26606"/>
          <ac:spMkLst>
            <pc:docMk/>
            <pc:sldMk cId="872766868" sldId="459"/>
            <ac:spMk id="4" creationId="{BFDC4459-B578-A402-DCF4-CAC2307B75D4}"/>
          </ac:spMkLst>
        </pc:spChg>
        <pc:spChg chg="mod">
          <ac:chgData name="Laura Gando (2428547)" userId="a6ff8c39-5ef8-4669-aaf7-1e8d4977f50a" providerId="ADAL" clId="{C80639A8-BDAA-4ED3-8EA6-C2F006B31192}" dt="2026-04-19T17:12:20.220" v="761" actId="26606"/>
          <ac:spMkLst>
            <pc:docMk/>
            <pc:sldMk cId="872766868" sldId="459"/>
            <ac:spMk id="5" creationId="{C61D60C8-0E6D-5493-15CC-220B5D39BED7}"/>
          </ac:spMkLst>
        </pc:spChg>
        <pc:picChg chg="add del mod">
          <ac:chgData name="Laura Gando (2428547)" userId="a6ff8c39-5ef8-4669-aaf7-1e8d4977f50a" providerId="ADAL" clId="{C80639A8-BDAA-4ED3-8EA6-C2F006B31192}" dt="2026-04-21T12:01:43.440" v="4382"/>
          <ac:picMkLst>
            <pc:docMk/>
            <pc:sldMk cId="872766868" sldId="459"/>
            <ac:picMk id="29" creationId="{6FE1B7B6-5B7A-3FCA-5269-3D07F67F1F31}"/>
          </ac:picMkLst>
        </pc:picChg>
        <pc:picChg chg="add del mod ord">
          <ac:chgData name="Laura Gando (2428547)" userId="a6ff8c39-5ef8-4669-aaf7-1e8d4977f50a" providerId="ADAL" clId="{C80639A8-BDAA-4ED3-8EA6-C2F006B31192}" dt="2026-04-21T12:03:08.037" v="4383"/>
          <ac:picMkLst>
            <pc:docMk/>
            <pc:sldMk cId="872766868" sldId="459"/>
            <ac:picMk id="34" creationId="{CB832E15-BD9F-12A4-194E-6630C0DF13DF}"/>
          </ac:picMkLst>
        </pc:picChg>
        <pc:picChg chg="add mod">
          <ac:chgData name="Laura Gando (2428547)" userId="a6ff8c39-5ef8-4669-aaf7-1e8d4977f50a" providerId="ADAL" clId="{C80639A8-BDAA-4ED3-8EA6-C2F006B31192}" dt="2026-04-21T12:03:08.037" v="4383"/>
          <ac:picMkLst>
            <pc:docMk/>
            <pc:sldMk cId="872766868" sldId="459"/>
            <ac:picMk id="35" creationId="{52E96667-C668-EA27-5DA0-58C2C1866FCD}"/>
          </ac:picMkLst>
        </pc:picChg>
      </pc:sldChg>
      <pc:sldChg chg="addSp delSp modSp mod modTransition modClrScheme modAnim chgLayout">
        <pc:chgData name="Laura Gando (2428547)" userId="a6ff8c39-5ef8-4669-aaf7-1e8d4977f50a" providerId="ADAL" clId="{C80639A8-BDAA-4ED3-8EA6-C2F006B31192}" dt="2026-04-21T11:27:56.120" v="4375"/>
        <pc:sldMkLst>
          <pc:docMk/>
          <pc:sldMk cId="3418309274" sldId="460"/>
        </pc:sldMkLst>
        <pc:spChg chg="mod">
          <ac:chgData name="Laura Gando (2428547)" userId="a6ff8c39-5ef8-4669-aaf7-1e8d4977f50a" providerId="ADAL" clId="{C80639A8-BDAA-4ED3-8EA6-C2F006B31192}" dt="2026-04-20T16:14:59.373" v="3171" actId="2711"/>
          <ac:spMkLst>
            <pc:docMk/>
            <pc:sldMk cId="3418309274" sldId="460"/>
            <ac:spMk id="2" creationId="{9DFE0124-C10B-2C22-8E26-7781C9788DBB}"/>
          </ac:spMkLst>
        </pc:spChg>
        <pc:spChg chg="mod ord">
          <ac:chgData name="Laura Gando (2428547)" userId="a6ff8c39-5ef8-4669-aaf7-1e8d4977f50a" providerId="ADAL" clId="{C80639A8-BDAA-4ED3-8EA6-C2F006B31192}" dt="2026-04-20T19:08:26.583" v="3933" actId="1076"/>
          <ac:spMkLst>
            <pc:docMk/>
            <pc:sldMk cId="3418309274" sldId="460"/>
            <ac:spMk id="3" creationId="{CB8DB334-A7AC-B263-B902-D885AE203F43}"/>
          </ac:spMkLst>
        </pc:spChg>
        <pc:spChg chg="mod">
          <ac:chgData name="Laura Gando (2428547)" userId="a6ff8c39-5ef8-4669-aaf7-1e8d4977f50a" providerId="ADAL" clId="{C80639A8-BDAA-4ED3-8EA6-C2F006B31192}" dt="2026-04-19T18:50:54.987" v="1020" actId="26606"/>
          <ac:spMkLst>
            <pc:docMk/>
            <pc:sldMk cId="3418309274" sldId="460"/>
            <ac:spMk id="4" creationId="{DB4193C0-9C37-D32B-C845-058D81A0063B}"/>
          </ac:spMkLst>
        </pc:spChg>
        <pc:spChg chg="mod">
          <ac:chgData name="Laura Gando (2428547)" userId="a6ff8c39-5ef8-4669-aaf7-1e8d4977f50a" providerId="ADAL" clId="{C80639A8-BDAA-4ED3-8EA6-C2F006B31192}" dt="2026-04-19T18:50:54.987" v="1020" actId="26606"/>
          <ac:spMkLst>
            <pc:docMk/>
            <pc:sldMk cId="3418309274" sldId="460"/>
            <ac:spMk id="5" creationId="{332ED7D4-D58E-B110-D734-7BC6B273144D}"/>
          </ac:spMkLst>
        </pc:spChg>
        <pc:spChg chg="add">
          <ac:chgData name="Laura Gando (2428547)" userId="a6ff8c39-5ef8-4669-aaf7-1e8d4977f50a" providerId="ADAL" clId="{C80639A8-BDAA-4ED3-8EA6-C2F006B31192}" dt="2026-04-20T19:05:16.946" v="3916"/>
          <ac:spMkLst>
            <pc:docMk/>
            <pc:sldMk cId="3418309274" sldId="460"/>
            <ac:spMk id="6" creationId="{326290F9-CC33-5901-1F4E-0BE16FA115F0}"/>
          </ac:spMkLst>
        </pc:spChg>
        <pc:spChg chg="add del mod">
          <ac:chgData name="Laura Gando (2428547)" userId="a6ff8c39-5ef8-4669-aaf7-1e8d4977f50a" providerId="ADAL" clId="{C80639A8-BDAA-4ED3-8EA6-C2F006B31192}" dt="2026-04-20T19:06:43.868" v="3924" actId="21"/>
          <ac:spMkLst>
            <pc:docMk/>
            <pc:sldMk cId="3418309274" sldId="460"/>
            <ac:spMk id="8" creationId="{070D11D8-B50B-DF1C-7DD3-9391B637DFBF}"/>
          </ac:spMkLst>
        </pc:spChg>
        <pc:spChg chg="add mod">
          <ac:chgData name="Laura Gando (2428547)" userId="a6ff8c39-5ef8-4669-aaf7-1e8d4977f50a" providerId="ADAL" clId="{C80639A8-BDAA-4ED3-8EA6-C2F006B31192}" dt="2026-04-20T16:01:28.413" v="3116" actId="14100"/>
          <ac:spMkLst>
            <pc:docMk/>
            <pc:sldMk cId="3418309274" sldId="460"/>
            <ac:spMk id="9" creationId="{116BE3F0-25FC-FD5E-AD76-538CCC0B5B5D}"/>
          </ac:spMkLst>
        </pc:spChg>
        <pc:picChg chg="add mod ord">
          <ac:chgData name="Laura Gando (2428547)" userId="a6ff8c39-5ef8-4669-aaf7-1e8d4977f50a" providerId="ADAL" clId="{C80639A8-BDAA-4ED3-8EA6-C2F006B31192}" dt="2026-04-20T16:01:18.185" v="3113" actId="14100"/>
          <ac:picMkLst>
            <pc:docMk/>
            <pc:sldMk cId="3418309274" sldId="460"/>
            <ac:picMk id="7" creationId="{502CE3D0-0FEC-4820-B796-D1FEA96B8223}"/>
          </ac:picMkLst>
        </pc:picChg>
        <pc:picChg chg="add del mod">
          <ac:chgData name="Laura Gando (2428547)" userId="a6ff8c39-5ef8-4669-aaf7-1e8d4977f50a" providerId="ADAL" clId="{C80639A8-BDAA-4ED3-8EA6-C2F006B31192}" dt="2026-04-21T11:22:40.947" v="4371"/>
          <ac:picMkLst>
            <pc:docMk/>
            <pc:sldMk cId="3418309274" sldId="460"/>
            <ac:picMk id="32" creationId="{AA100AB7-5632-6E28-1B7B-7D8AE9172A55}"/>
          </ac:picMkLst>
        </pc:picChg>
        <pc:picChg chg="add del mod ord">
          <ac:chgData name="Laura Gando (2428547)" userId="a6ff8c39-5ef8-4669-aaf7-1e8d4977f50a" providerId="ADAL" clId="{C80639A8-BDAA-4ED3-8EA6-C2F006B31192}" dt="2026-04-21T11:24:15.893" v="4372"/>
          <ac:picMkLst>
            <pc:docMk/>
            <pc:sldMk cId="3418309274" sldId="460"/>
            <ac:picMk id="39" creationId="{158C8229-6BF1-DE32-88A0-E7E33BF8DACA}"/>
          </ac:picMkLst>
        </pc:picChg>
        <pc:picChg chg="add del mod">
          <ac:chgData name="Laura Gando (2428547)" userId="a6ff8c39-5ef8-4669-aaf7-1e8d4977f50a" providerId="ADAL" clId="{C80639A8-BDAA-4ED3-8EA6-C2F006B31192}" dt="2026-04-21T11:26:21.472" v="4374"/>
          <ac:picMkLst>
            <pc:docMk/>
            <pc:sldMk cId="3418309274" sldId="460"/>
            <ac:picMk id="40" creationId="{FE4F5B12-DCAF-E2A4-BB44-797294ABE4D3}"/>
          </ac:picMkLst>
        </pc:picChg>
        <pc:picChg chg="add del mod ord">
          <ac:chgData name="Laura Gando (2428547)" userId="a6ff8c39-5ef8-4669-aaf7-1e8d4977f50a" providerId="ADAL" clId="{C80639A8-BDAA-4ED3-8EA6-C2F006B31192}" dt="2026-04-21T11:27:56.120" v="4375"/>
          <ac:picMkLst>
            <pc:docMk/>
            <pc:sldMk cId="3418309274" sldId="460"/>
            <ac:picMk id="45" creationId="{AC9586F3-886B-D2E1-9ADF-AFF82D42239E}"/>
          </ac:picMkLst>
        </pc:picChg>
        <pc:picChg chg="add mod">
          <ac:chgData name="Laura Gando (2428547)" userId="a6ff8c39-5ef8-4669-aaf7-1e8d4977f50a" providerId="ADAL" clId="{C80639A8-BDAA-4ED3-8EA6-C2F006B31192}" dt="2026-04-21T11:27:56.120" v="4375"/>
          <ac:picMkLst>
            <pc:docMk/>
            <pc:sldMk cId="3418309274" sldId="460"/>
            <ac:picMk id="46" creationId="{30A18FC2-973A-3DC3-E404-FC4292CCFE7F}"/>
          </ac:picMkLst>
        </pc:picChg>
      </pc:sldChg>
      <pc:sldChg chg="addSp delSp modSp add mod ord">
        <pc:chgData name="Laura Gando (2428547)" userId="a6ff8c39-5ef8-4669-aaf7-1e8d4977f50a" providerId="ADAL" clId="{C80639A8-BDAA-4ED3-8EA6-C2F006B31192}" dt="2026-04-20T18:31:00.015" v="3324" actId="1076"/>
        <pc:sldMkLst>
          <pc:docMk/>
          <pc:sldMk cId="3753987585" sldId="462"/>
        </pc:sldMkLst>
        <pc:spChg chg="mod">
          <ac:chgData name="Laura Gando (2428547)" userId="a6ff8c39-5ef8-4669-aaf7-1e8d4977f50a" providerId="ADAL" clId="{C80639A8-BDAA-4ED3-8EA6-C2F006B31192}" dt="2026-04-20T18:31:00.015" v="3324" actId="1076"/>
          <ac:spMkLst>
            <pc:docMk/>
            <pc:sldMk cId="3753987585" sldId="462"/>
            <ac:spMk id="2" creationId="{BF3AD447-47E8-FDE5-9227-31CD9453581E}"/>
          </ac:spMkLst>
        </pc:spChg>
        <pc:spChg chg="add mod">
          <ac:chgData name="Laura Gando (2428547)" userId="a6ff8c39-5ef8-4669-aaf7-1e8d4977f50a" providerId="ADAL" clId="{C80639A8-BDAA-4ED3-8EA6-C2F006B31192}" dt="2026-04-20T18:17:51.328" v="3299" actId="255"/>
          <ac:spMkLst>
            <pc:docMk/>
            <pc:sldMk cId="3753987585" sldId="462"/>
            <ac:spMk id="3" creationId="{6D4A2499-61B6-FE59-3138-499DB02A7939}"/>
          </ac:spMkLst>
        </pc:spChg>
        <pc:spChg chg="del mod">
          <ac:chgData name="Laura Gando (2428547)" userId="a6ff8c39-5ef8-4669-aaf7-1e8d4977f50a" providerId="ADAL" clId="{C80639A8-BDAA-4ED3-8EA6-C2F006B31192}" dt="2026-04-20T18:05:30.613" v="3249" actId="21"/>
          <ac:spMkLst>
            <pc:docMk/>
            <pc:sldMk cId="3753987585" sldId="462"/>
            <ac:spMk id="9" creationId="{70190B4F-39D0-3620-5A56-CB1BFA719BC4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0.sv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9.svg"/><Relationship Id="rId5" Type="http://schemas.openxmlformats.org/officeDocument/2006/relationships/image" Target="../media/image8.svg"/><Relationship Id="rId4" Type="http://schemas.openxmlformats.org/officeDocument/2006/relationships/image" Target="../media/image7.svg"/><Relationship Id="rId9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15.sv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Relationship Id="rId9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18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reastcancernow.org/" TargetMode="External"/><Relationship Id="rId7" Type="http://schemas.openxmlformats.org/officeDocument/2006/relationships/hyperlink" Target="https://dreamstime.com/" TargetMode="External"/><Relationship Id="rId2" Type="http://schemas.openxmlformats.org/officeDocument/2006/relationships/hyperlink" Target="https://doi.org/10.1016/j.breast.2022.08.01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imesnownews.com/" TargetMode="External"/><Relationship Id="rId5" Type="http://schemas.openxmlformats.org/officeDocument/2006/relationships/hyperlink" Target="https://uoflhealth.org/" TargetMode="External"/><Relationship Id="rId4" Type="http://schemas.openxmlformats.org/officeDocument/2006/relationships/hyperlink" Target="https://www.cancerresearchuk.org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" TargetMode="External"/><Relationship Id="rId2" Type="http://schemas.openxmlformats.org/officeDocument/2006/relationships/hyperlink" Target="https://esoftskills.com/healthcare/ethical-decision-making-models-in-healthcare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ho.int/" TargetMode="External"/><Relationship Id="rId4" Type="http://schemas.openxmlformats.org/officeDocument/2006/relationships/hyperlink" Target="https://www.nfcr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6645" y="1558482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Care Plan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2428547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Laura Gando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 Name: Shaila Hussain </a:t>
            </a:r>
            <a:endParaRPr lang="en-GB" altLang="en-US" sz="28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0AEBDE05-7EE5-0F5E-E0F9-A82FF4BE9C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5044"/>
    </mc:Choice>
    <mc:Fallback>
      <p:transition spd="slow" advTm="550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8079"/>
            <a:ext cx="8229600" cy="585386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GB" sz="28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6E227370-F244-DEC1-6375-28F7A78E03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534514"/>
            <a:ext cx="4484914" cy="639762"/>
          </a:xfrm>
        </p:spPr>
        <p:txBody>
          <a:bodyPr/>
          <a:lstStyle/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Breast Cancer 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8AEF3403-1C18-658B-D148-2EC5DB02ACCB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 bwMode="auto">
          <a:xfrm>
            <a:off x="1" y="915822"/>
            <a:ext cx="5072742" cy="4770660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Breast cancer is among the most common cancers experienced by women in the UK.</a:t>
            </a:r>
            <a:r>
              <a:rPr kumimoji="0" lang="en-US" altLang="en-US" sz="2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(Siegel, Miller, and Jemal, 2023)</a:t>
            </a:r>
          </a:p>
          <a:p>
            <a:pPr marL="0" indent="0">
              <a:lnSpc>
                <a:spcPct val="90000"/>
              </a:lnSpc>
              <a:buNone/>
            </a:pPr>
            <a:endParaRPr lang="en-US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Patient: Ms. L.</a:t>
            </a: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Age: 52 years </a:t>
            </a:r>
          </a:p>
          <a:p>
            <a:pPr>
              <a:lnSpc>
                <a:spcPct val="90000"/>
              </a:lnSpc>
            </a:pPr>
            <a:endParaRPr kumimoji="0" lang="en-US" altLang="en-US" sz="2200" b="0" i="0" u="none" strike="noStrike" cap="none" normalizeH="0" baseline="0" dirty="0">
              <a:ln>
                <a:noFill/>
              </a:ln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Diagnosis: Stage II invasive ductal carcinoma. </a:t>
            </a:r>
            <a:endParaRPr lang="en-US" alt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Breast cancer develops when abnormal breast cells multiply rapidly and form a tumour </a:t>
            </a:r>
            <a:r>
              <a:rPr kumimoji="0" lang="en-US" altLang="en-US" sz="2200" b="0" i="0" u="none" strike="noStrike" cap="none" normalizeH="0" baseline="0" dirty="0">
                <a:ln>
                  <a:noFill/>
                </a:ln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(NHS, 2023).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DD8F3AB-8113-99A3-CD68-6C6E4112B224}"/>
              </a:ext>
            </a:extLst>
          </p:cNvPr>
          <p:cNvSpPr txBox="1"/>
          <p:nvPr/>
        </p:nvSpPr>
        <p:spPr bwMode="auto">
          <a:xfrm>
            <a:off x="4967058" y="4855998"/>
            <a:ext cx="4176942" cy="72189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20000"/>
              </a:spcBef>
            </a:pPr>
            <a:r>
              <a:rPr lang="en-US" sz="1600" kern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600" b="1" kern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1 </a:t>
            </a:r>
            <a:r>
              <a:rPr lang="en-US" sz="1600" kern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Breast cancer  (Source: Ghosh, 2022)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334BC120-CDBA-A465-9A3C-555711C1BCA1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3" r="32611"/>
          <a:stretch>
            <a:fillRect/>
          </a:stretch>
        </p:blipFill>
        <p:spPr bwMode="auto">
          <a:xfrm>
            <a:off x="5129324" y="1308855"/>
            <a:ext cx="3852409" cy="390809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kern="1200">
                <a:latin typeface="+mn-lt"/>
                <a:ea typeface="+mn-ea"/>
                <a:cs typeface="+mn-cs"/>
              </a:rPr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21/04/2026</a:t>
            </a:fld>
            <a:endParaRPr lang="en-GB" altLang="en-US" sz="900" kern="1200"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kern="1200">
                <a:latin typeface="Myriad Pro"/>
                <a:ea typeface="+mn-ea"/>
                <a:cs typeface="Arial" panose="020B0604020202020204" pitchFamily="34" charset="0"/>
              </a:rPr>
              <a:pPr>
                <a:spcAft>
                  <a:spcPts val="600"/>
                </a:spcAft>
                <a:defRPr/>
              </a:pPr>
              <a:t>2</a:t>
            </a:fld>
            <a:endParaRPr lang="en-GB" altLang="en-US" kern="1200"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39" name="Audio 38">
            <a:hlinkClick r:id="" action="ppaction://media"/>
            <a:extLst>
              <a:ext uri="{FF2B5EF4-FFF2-40B4-BE49-F238E27FC236}">
                <a16:creationId xmlns:a16="http://schemas.microsoft.com/office/drawing/2014/main" id="{1EBB705E-E5D9-423C-60B2-2C613833E5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984"/>
    </mc:Choice>
    <mc:Fallback>
      <p:transition spd="slow" advTm="689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 wrap="square" anchor="ctr">
            <a:normAutofit/>
          </a:bodyPr>
          <a:lstStyle/>
          <a:p>
            <a:r>
              <a:rPr lang="en-GB" sz="28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Information about the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0" y="1055914"/>
            <a:ext cx="4789714" cy="4746171"/>
          </a:xfrm>
        </p:spPr>
        <p:txBody>
          <a:bodyPr wrap="square" anchor="t">
            <a:normAutofit fontScale="70000" lnSpcReduction="20000"/>
          </a:bodyPr>
          <a:lstStyle/>
          <a:p>
            <a:pPr>
              <a:buNone/>
              <a:tabLst>
                <a:tab pos="857250" algn="l"/>
              </a:tabLst>
            </a:pPr>
            <a:r>
              <a:rPr lang="en-GB" sz="3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  <a:tab pos="857250" algn="l"/>
              </a:tabLst>
            </a:pPr>
            <a:r>
              <a:rPr lang="en-GB" sz="3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Patient Profile</a:t>
            </a:r>
            <a:r>
              <a:rPr lang="en-GB" sz="3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  <a:tab pos="857250" algn="l"/>
              </a:tabLst>
            </a:pPr>
            <a:r>
              <a:rPr lang="en-GB" sz="3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Age 52 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  <a:tab pos="857250" algn="l"/>
              </a:tabLst>
            </a:pPr>
            <a:r>
              <a:rPr lang="en-GB" sz="3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Female 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  <a:tab pos="857250" algn="l"/>
              </a:tabLst>
            </a:pPr>
            <a:r>
              <a:rPr lang="en-GB" sz="3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Office administrator 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  <a:tab pos="857250" algn="l"/>
              </a:tabLst>
            </a:pPr>
            <a:r>
              <a:rPr lang="en-GB" sz="3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Lives with partner </a:t>
            </a:r>
          </a:p>
          <a:p>
            <a:pPr marL="0" indent="0">
              <a:lnSpc>
                <a:spcPct val="90000"/>
              </a:lnSpc>
              <a:buNone/>
            </a:pPr>
            <a:endParaRPr lang="en-GB" sz="34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  <a:tab pos="857250" algn="l"/>
              </a:tabLst>
            </a:pPr>
            <a:r>
              <a:rPr lang="en-US" sz="3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4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Health Data</a:t>
            </a:r>
            <a:r>
              <a:rPr lang="en-GB" sz="3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  <a:tab pos="857250" algn="l"/>
              </a:tabLst>
            </a:pPr>
            <a:r>
              <a:rPr lang="en-GB" sz="3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BMI 29 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  <a:tab pos="857250" algn="l"/>
              </a:tabLst>
            </a:pPr>
            <a:r>
              <a:rPr lang="en-GB" sz="3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BP 145/90 </a:t>
            </a:r>
          </a:p>
          <a:p>
            <a:pPr marL="342900" lvl="0" indent="-342900">
              <a:buSzPts val="1000"/>
              <a:buFont typeface="Symbol" panose="05050102010706020507" pitchFamily="18" charset="2"/>
              <a:buChar char=""/>
              <a:tabLst>
                <a:tab pos="457200" algn="l"/>
                <a:tab pos="857250" algn="l"/>
              </a:tabLst>
            </a:pPr>
            <a:r>
              <a:rPr lang="en-GB" sz="3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Low activity </a:t>
            </a:r>
          </a:p>
          <a:p>
            <a:pPr>
              <a:buNone/>
            </a:pPr>
            <a:r>
              <a:rPr lang="en-GB" sz="3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Moderate alcohol</a:t>
            </a:r>
            <a:r>
              <a:rPr lang="en-US" sz="3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(NICE, 2023).</a:t>
            </a:r>
            <a:endParaRPr lang="en-GB" sz="34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None/>
            </a:pPr>
            <a:endParaRPr lang="en-GB" sz="3400" dirty="0">
              <a:effectLst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700" dirty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581BE90F-EE47-C42B-903C-45F4B9841F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880009" y="4767032"/>
            <a:ext cx="4041775" cy="639762"/>
          </a:xfrm>
        </p:spPr>
        <p:txBody>
          <a:bodyPr/>
          <a:lstStyle/>
          <a:p>
            <a:r>
              <a:rPr lang="en-GB" sz="160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Figure 3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Pink Ribbon Symbol (Source: Webber, 2025)</a:t>
            </a:r>
            <a:endParaRPr lang="en-US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455A326-940B-4376-AB7A-D179FDF0090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8" r="5" b="444"/>
          <a:stretch>
            <a:fillRect/>
          </a:stretch>
        </p:blipFill>
        <p:spPr>
          <a:xfrm>
            <a:off x="4880009" y="1352667"/>
            <a:ext cx="4041775" cy="3414365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21/04/2026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  <p:pic>
        <p:nvPicPr>
          <p:cNvPr id="40" name="Audio 39">
            <a:hlinkClick r:id="" action="ppaction://media"/>
            <a:extLst>
              <a:ext uri="{FF2B5EF4-FFF2-40B4-BE49-F238E27FC236}">
                <a16:creationId xmlns:a16="http://schemas.microsoft.com/office/drawing/2014/main" id="{3B562142-DCA3-AF9E-53D7-18A7622913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766"/>
    </mc:Choice>
    <mc:Fallback>
      <p:transition spd="slow" advTm="767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92088"/>
          </a:xfrm>
        </p:spPr>
        <p:txBody>
          <a:bodyPr/>
          <a:lstStyle/>
          <a:p>
            <a:pPr algn="ctr"/>
            <a:r>
              <a:rPr lang="en-GB" sz="28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6712"/>
            <a:ext cx="5878286" cy="5084255"/>
          </a:xfrm>
        </p:spPr>
        <p:txBody>
          <a:bodyPr/>
          <a:lstStyle/>
          <a:p>
            <a:r>
              <a:rPr lang="en-US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breast is composed of:</a:t>
            </a:r>
            <a:endParaRPr lang="en-GB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Lobules-milk-production</a:t>
            </a:r>
            <a:endParaRPr lang="en-US" sz="2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ucts</a:t>
            </a: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</a:t>
            </a:r>
            <a:r>
              <a:rPr lang="en-US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carry milk)</a:t>
            </a:r>
            <a:endParaRPr lang="en-US" sz="2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Fatty and connective tissue</a:t>
            </a:r>
            <a:endParaRPr lang="en-US" sz="2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Blood vessels</a:t>
            </a:r>
            <a:endParaRPr lang="en-US" sz="220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Lymph nodes-spread</a:t>
            </a: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risk</a:t>
            </a:r>
            <a:endParaRPr lang="en-US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(Tortora and Derrickson, 2021).</a:t>
            </a:r>
            <a:endParaRPr lang="en-US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lymphatic system plays an important </a:t>
            </a:r>
          </a:p>
          <a:p>
            <a:pPr marL="0" indent="0">
              <a:buNone/>
            </a:pP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r>
              <a:rPr lang="en-US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role in immune defence and fluid balance.</a:t>
            </a:r>
            <a:endParaRPr lang="en-GB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Hormones </a:t>
            </a:r>
            <a:r>
              <a:rPr lang="en-US" sz="22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influence growth</a:t>
            </a:r>
            <a:r>
              <a:rPr lang="en-US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2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Marieb and Hoehn, 2019).</a:t>
            </a:r>
            <a:endParaRPr lang="en-GB" sz="2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4B66A8-8F75-9B7B-8B62-AEC393E3B4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4305" y="750488"/>
            <a:ext cx="3499695" cy="41589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9AC67CF-B718-5549-91AA-2912C2057D5E}"/>
              </a:ext>
            </a:extLst>
          </p:cNvPr>
          <p:cNvSpPr txBox="1"/>
          <p:nvPr/>
        </p:nvSpPr>
        <p:spPr>
          <a:xfrm>
            <a:off x="5998028" y="4617069"/>
            <a:ext cx="326571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2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Female Breast Anatomy diagram (Hakule, 2025</a:t>
            </a:r>
            <a:r>
              <a:rPr lang="en-GB" sz="1600" dirty="0"/>
              <a:t>).</a:t>
            </a:r>
          </a:p>
        </p:txBody>
      </p:sp>
      <p:pic>
        <p:nvPicPr>
          <p:cNvPr id="46" name="Audio 45">
            <a:hlinkClick r:id="" action="ppaction://media"/>
            <a:extLst>
              <a:ext uri="{FF2B5EF4-FFF2-40B4-BE49-F238E27FC236}">
                <a16:creationId xmlns:a16="http://schemas.microsoft.com/office/drawing/2014/main" id="{23EC883D-A9D1-2FE7-8F00-631A863ED8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489"/>
    </mc:Choice>
    <mc:Fallback>
      <p:transition spd="slow" advTm="754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56038"/>
            <a:ext cx="9143999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2400" b="1" dirty="0">
                <a:solidFill>
                  <a:schemeClr val="tx2"/>
                </a:solidFill>
              </a:rPr>
              <a:t> </a:t>
            </a:r>
            <a:br>
              <a:rPr lang="en-GB" sz="2400" b="1" dirty="0">
                <a:solidFill>
                  <a:schemeClr val="tx2"/>
                </a:solidFill>
              </a:rPr>
            </a:br>
            <a:r>
              <a:rPr lang="en-US" sz="2800" b="1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Lifestyle and Health Behaviour Care Plan (1/3)</a:t>
            </a:r>
            <a:br>
              <a:rPr lang="en-GB" sz="2400" b="1" dirty="0">
                <a:effectLst/>
              </a:rPr>
            </a:br>
            <a:endParaRPr lang="en-GB" sz="24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21/04/2026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  <p:pic>
        <p:nvPicPr>
          <p:cNvPr id="17" name="Graphic 16" descr="Weight Gain outline">
            <a:extLst>
              <a:ext uri="{FF2B5EF4-FFF2-40B4-BE49-F238E27FC236}">
                <a16:creationId xmlns:a16="http://schemas.microsoft.com/office/drawing/2014/main" id="{9CB7CF9A-3812-E424-F32A-6085A0C2C6E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3338" y="4793220"/>
            <a:ext cx="527138" cy="693406"/>
          </a:xfrm>
          <a:prstGeom prst="rect">
            <a:avLst/>
          </a:prstGeom>
        </p:spPr>
      </p:pic>
      <p:pic>
        <p:nvPicPr>
          <p:cNvPr id="21" name="Graphic 20" descr="No Walking outline">
            <a:extLst>
              <a:ext uri="{FF2B5EF4-FFF2-40B4-BE49-F238E27FC236}">
                <a16:creationId xmlns:a16="http://schemas.microsoft.com/office/drawing/2014/main" id="{C587563F-3A11-B6DC-D76F-3235A35685D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0951356" flipV="1">
            <a:off x="395069" y="3901862"/>
            <a:ext cx="635100" cy="793046"/>
          </a:xfrm>
          <a:prstGeom prst="rect">
            <a:avLst/>
          </a:prstGeom>
        </p:spPr>
      </p:pic>
      <p:pic>
        <p:nvPicPr>
          <p:cNvPr id="27" name="Graphic 26" descr="Programmer female outline">
            <a:extLst>
              <a:ext uri="{FF2B5EF4-FFF2-40B4-BE49-F238E27FC236}">
                <a16:creationId xmlns:a16="http://schemas.microsoft.com/office/drawing/2014/main" id="{1FD03D1B-4778-9B31-21E1-4E13E0EC230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30914" y="3135040"/>
            <a:ext cx="551991" cy="410331"/>
          </a:xfrm>
          <a:prstGeom prst="rect">
            <a:avLst/>
          </a:prstGeom>
        </p:spPr>
      </p:pic>
      <p:pic>
        <p:nvPicPr>
          <p:cNvPr id="29" name="Graphic 28" descr="Brain in head outline">
            <a:extLst>
              <a:ext uri="{FF2B5EF4-FFF2-40B4-BE49-F238E27FC236}">
                <a16:creationId xmlns:a16="http://schemas.microsoft.com/office/drawing/2014/main" id="{0A9F968F-15AC-C92E-5B9F-3A67FAA6857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419069" y="4359715"/>
            <a:ext cx="551992" cy="477919"/>
          </a:xfrm>
          <a:prstGeom prst="rect">
            <a:avLst/>
          </a:prstGeom>
        </p:spPr>
      </p:pic>
      <p:pic>
        <p:nvPicPr>
          <p:cNvPr id="31" name="Graphic 30" descr="Wine with solid fill">
            <a:extLst>
              <a:ext uri="{FF2B5EF4-FFF2-40B4-BE49-F238E27FC236}">
                <a16:creationId xmlns:a16="http://schemas.microsoft.com/office/drawing/2014/main" id="{C78BACDF-C8C5-A95C-9C9E-91EE052119B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415757" y="3252628"/>
            <a:ext cx="555304" cy="523220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76CA2A2E-42EA-8AE8-16C5-D55C9B28BE1D}"/>
              </a:ext>
            </a:extLst>
          </p:cNvPr>
          <p:cNvSpPr txBox="1"/>
          <p:nvPr/>
        </p:nvSpPr>
        <p:spPr>
          <a:xfrm>
            <a:off x="1" y="966050"/>
            <a:ext cx="9144000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Times New Roman" panose="02020603050405020304" pitchFamily="18" charset="0"/>
                <a:cs typeface="+mn-cs"/>
              </a:rPr>
              <a:t>Lifestyle behaviours may significantly influence cancer progression, treatment outcomes, and recovery (World Health Organization, 2023).</a:t>
            </a:r>
            <a:endParaRPr kumimoji="0" lang="en-GB" sz="26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2F462D46-07BE-FE67-5CAF-78506ECB21A2}"/>
              </a:ext>
            </a:extLst>
          </p:cNvPr>
          <p:cNvSpPr txBox="1"/>
          <p:nvPr/>
        </p:nvSpPr>
        <p:spPr>
          <a:xfrm>
            <a:off x="896643" y="3106012"/>
            <a:ext cx="465636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Sedentary occupation</a:t>
            </a:r>
            <a:endParaRPr lang="en-GB" sz="2400" dirty="0"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DB45C817-3950-F682-CAFD-957CC7E799E5}"/>
              </a:ext>
            </a:extLst>
          </p:cNvPr>
          <p:cNvSpPr txBox="1"/>
          <p:nvPr/>
        </p:nvSpPr>
        <p:spPr>
          <a:xfrm>
            <a:off x="1047314" y="4967537"/>
            <a:ext cx="3061365" cy="4247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Excess body </a:t>
            </a:r>
            <a:r>
              <a:rPr lang="en-US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weight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D71E7AB-2FC9-133A-2ED5-A8C94F1D3814}"/>
              </a:ext>
            </a:extLst>
          </p:cNvPr>
          <p:cNvSpPr txBox="1"/>
          <p:nvPr/>
        </p:nvSpPr>
        <p:spPr>
          <a:xfrm>
            <a:off x="934023" y="4057022"/>
            <a:ext cx="290500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Low physical activity      </a:t>
            </a:r>
            <a:endParaRPr lang="en-GB" sz="2400" dirty="0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58F7FC59-B9BA-5225-74BE-E42673DD0A28}"/>
              </a:ext>
            </a:extLst>
          </p:cNvPr>
          <p:cNvSpPr txBox="1"/>
          <p:nvPr/>
        </p:nvSpPr>
        <p:spPr>
          <a:xfrm>
            <a:off x="1985589" y="2472868"/>
            <a:ext cx="6232070" cy="4247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400" b="1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Current lifestyle </a:t>
            </a:r>
            <a:r>
              <a:rPr lang="en-US" sz="24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risk factors </a:t>
            </a:r>
            <a:r>
              <a:rPr lang="en-US" sz="24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</p:txBody>
      </p:sp>
      <p:sp>
        <p:nvSpPr>
          <p:cNvPr id="1029" name="TextBox 1028">
            <a:extLst>
              <a:ext uri="{FF2B5EF4-FFF2-40B4-BE49-F238E27FC236}">
                <a16:creationId xmlns:a16="http://schemas.microsoft.com/office/drawing/2014/main" id="{27F19583-F85C-152D-8EF7-358FA8CBC28C}"/>
              </a:ext>
            </a:extLst>
          </p:cNvPr>
          <p:cNvSpPr txBox="1"/>
          <p:nvPr/>
        </p:nvSpPr>
        <p:spPr>
          <a:xfrm>
            <a:off x="6029758" y="3213733"/>
            <a:ext cx="268332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Moderate alcohol </a:t>
            </a:r>
            <a:r>
              <a:rPr lang="en-US" sz="24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consumption</a:t>
            </a:r>
            <a:endParaRPr lang="en-GB" sz="2400" dirty="0"/>
          </a:p>
        </p:txBody>
      </p:sp>
      <p:sp>
        <p:nvSpPr>
          <p:cNvPr id="1031" name="TextBox 1030">
            <a:extLst>
              <a:ext uri="{FF2B5EF4-FFF2-40B4-BE49-F238E27FC236}">
                <a16:creationId xmlns:a16="http://schemas.microsoft.com/office/drawing/2014/main" id="{C4CCFBB9-6421-2B1B-EF6F-2796B0C66BE8}"/>
              </a:ext>
            </a:extLst>
          </p:cNvPr>
          <p:cNvSpPr txBox="1"/>
          <p:nvPr/>
        </p:nvSpPr>
        <p:spPr>
          <a:xfrm>
            <a:off x="6029758" y="4375969"/>
            <a:ext cx="23785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High stress levels</a:t>
            </a:r>
            <a:endParaRPr lang="en-GB" sz="2400" dirty="0"/>
          </a:p>
        </p:txBody>
      </p:sp>
      <p:pic>
        <p:nvPicPr>
          <p:cNvPr id="56" name="Audio 55">
            <a:hlinkClick r:id="" action="ppaction://media"/>
            <a:extLst>
              <a:ext uri="{FF2B5EF4-FFF2-40B4-BE49-F238E27FC236}">
                <a16:creationId xmlns:a16="http://schemas.microsoft.com/office/drawing/2014/main" id="{6F38DC9D-AD49-1032-02CB-2BD48B2324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480"/>
    </mc:Choice>
    <mc:Fallback>
      <p:transition spd="slow" advTm="704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968" y="29203"/>
            <a:ext cx="8229600" cy="749255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>
                <a:solidFill>
                  <a:schemeClr val="tx2"/>
                </a:solidFill>
              </a:rPr>
              <a:t> </a:t>
            </a:r>
            <a:r>
              <a:rPr lang="en-GB" sz="28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Care Plan (2/3)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Everyday Routine </a:t>
            </a:r>
            <a:endParaRPr lang="en-GB" sz="2800" b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0629" y="1907290"/>
            <a:ext cx="9024257" cy="3484461"/>
          </a:xfrm>
        </p:spPr>
        <p:txBody>
          <a:bodyPr wrap="square" anchor="t">
            <a:normAutofit fontScale="92500" lnSpcReduction="20000"/>
          </a:bodyPr>
          <a:lstStyle/>
          <a:p>
            <a:pPr>
              <a:lnSpc>
                <a:spcPct val="90000"/>
              </a:lnSpc>
              <a:buNone/>
            </a:pPr>
            <a:r>
              <a:rPr lang="en-GB" sz="2200" dirty="0"/>
              <a:t> </a:t>
            </a:r>
            <a:r>
              <a:rPr lang="en-US" sz="26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Daily routine considerations:</a:t>
            </a:r>
          </a:p>
          <a:p>
            <a:pPr>
              <a:lnSpc>
                <a:spcPct val="90000"/>
              </a:lnSpc>
              <a:buNone/>
            </a:pPr>
            <a:endParaRPr lang="en-GB" sz="2600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sz="2600" dirty="0">
                <a:solidFill>
                  <a:srgbClr val="92D05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 </a:t>
            </a:r>
            <a:r>
              <a:rPr lang="en-US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Balanced diet and nutrition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US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      Regular exercise (walking)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US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      Medication adherence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US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      Regular hospital appointments</a:t>
            </a:r>
          </a:p>
          <a:p>
            <a:pPr marL="0" indent="0">
              <a:lnSpc>
                <a:spcPct val="90000"/>
              </a:lnSpc>
              <a:buNone/>
            </a:pPr>
            <a:endParaRPr lang="en-US" sz="26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6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          Rest and sleep management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21/04/2026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  <p:pic>
        <p:nvPicPr>
          <p:cNvPr id="9" name="Content Placeholder 8" descr="Fruit bowl outline">
            <a:extLst>
              <a:ext uri="{FF2B5EF4-FFF2-40B4-BE49-F238E27FC236}">
                <a16:creationId xmlns:a16="http://schemas.microsoft.com/office/drawing/2014/main" id="{C310782E-1AFD-55AF-3362-899D046CA8E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0629" y="2345797"/>
            <a:ext cx="643745" cy="625355"/>
          </a:xfrm>
        </p:spPr>
      </p:pic>
      <p:pic>
        <p:nvPicPr>
          <p:cNvPr id="12" name="Graphic 11" descr="Gymnast: Rings with solid fill">
            <a:extLst>
              <a:ext uri="{FF2B5EF4-FFF2-40B4-BE49-F238E27FC236}">
                <a16:creationId xmlns:a16="http://schemas.microsoft.com/office/drawing/2014/main" id="{B1FF3F8C-2C61-E53F-596A-DBB24C8EEA9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74269" y="3074124"/>
            <a:ext cx="450812" cy="500638"/>
          </a:xfrm>
          <a:prstGeom prst="rect">
            <a:avLst/>
          </a:prstGeom>
        </p:spPr>
      </p:pic>
      <p:pic>
        <p:nvPicPr>
          <p:cNvPr id="20" name="Graphic 19" descr="Sleep with solid fill">
            <a:extLst>
              <a:ext uri="{FF2B5EF4-FFF2-40B4-BE49-F238E27FC236}">
                <a16:creationId xmlns:a16="http://schemas.microsoft.com/office/drawing/2014/main" id="{615CF0C5-D616-7F03-8AAD-3FA3185E7B2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50825" y="4833578"/>
            <a:ext cx="592326" cy="592326"/>
          </a:xfrm>
          <a:prstGeom prst="rect">
            <a:avLst/>
          </a:prstGeom>
        </p:spPr>
      </p:pic>
      <p:pic>
        <p:nvPicPr>
          <p:cNvPr id="22" name="Graphic 21" descr="Medicine with solid fill">
            <a:extLst>
              <a:ext uri="{FF2B5EF4-FFF2-40B4-BE49-F238E27FC236}">
                <a16:creationId xmlns:a16="http://schemas.microsoft.com/office/drawing/2014/main" id="{2C3DB6D7-CC4A-A43E-F6A8-BAB6791224A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50825" y="3688145"/>
            <a:ext cx="643745" cy="450812"/>
          </a:xfrm>
          <a:prstGeom prst="rect">
            <a:avLst/>
          </a:prstGeom>
        </p:spPr>
      </p:pic>
      <p:pic>
        <p:nvPicPr>
          <p:cNvPr id="7" name="Graphic 6" descr="Hospital outline">
            <a:extLst>
              <a:ext uri="{FF2B5EF4-FFF2-40B4-BE49-F238E27FC236}">
                <a16:creationId xmlns:a16="http://schemas.microsoft.com/office/drawing/2014/main" id="{E1DB0B0D-DACA-92D7-0A20-252AAA96A4F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13985" y="4156126"/>
            <a:ext cx="666006" cy="52904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B876B3B-08E4-3125-1378-7F643EA015C3}"/>
              </a:ext>
            </a:extLst>
          </p:cNvPr>
          <p:cNvSpPr txBox="1"/>
          <p:nvPr/>
        </p:nvSpPr>
        <p:spPr>
          <a:xfrm>
            <a:off x="130629" y="825270"/>
            <a:ext cx="9335429" cy="7571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Care should be coordinated through a multidisciplinary healthcare team (NICE, 2023).</a:t>
            </a:r>
            <a:endParaRPr lang="en-GB" sz="24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3" name="Audio 62">
            <a:hlinkClick r:id="" action="ppaction://media"/>
            <a:extLst>
              <a:ext uri="{FF2B5EF4-FFF2-40B4-BE49-F238E27FC236}">
                <a16:creationId xmlns:a16="http://schemas.microsoft.com/office/drawing/2014/main" id="{709EFAD6-E7EA-56F4-24A0-B907B49247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810"/>
    </mc:Choice>
    <mc:Fallback>
      <p:transition spd="slow" advTm="1008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4564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>
                <a:solidFill>
                  <a:schemeClr val="tx2"/>
                </a:solidFill>
              </a:rPr>
              <a:t> </a:t>
            </a:r>
            <a:r>
              <a:rPr lang="en-GB" sz="28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Care Plan (3/3)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and Ethics</a:t>
            </a:r>
            <a:endParaRPr lang="en-GB" sz="2800" b="1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0213" y="1144518"/>
            <a:ext cx="5245997" cy="4568963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US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Healthcare professionals should follow:</a:t>
            </a:r>
            <a:endParaRPr lang="en-GB" sz="24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Clear communication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Confidentiality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Informed consent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Respect culture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Person-</a:t>
            </a:r>
            <a:r>
              <a:rPr kumimoji="0" lang="en-US" altLang="en-US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kumimoji="0" lang="en-US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 care </a:t>
            </a:r>
          </a:p>
          <a:p>
            <a:pPr>
              <a:lnSpc>
                <a:spcPct val="90000"/>
              </a:lnSpc>
              <a:buNone/>
            </a:pPr>
            <a:endParaRPr lang="en-US" sz="24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None/>
            </a:pPr>
            <a:endParaRPr lang="en-US" sz="24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None/>
            </a:pPr>
            <a:r>
              <a:rPr lang="en-US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Ethical care supports trust and improves patient outcomes (NICE, 2023).</a:t>
            </a:r>
            <a:endParaRPr lang="en-GB" sz="24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02CE3D0-0FEC-4820-B796-D1FEA96B822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77542" y="1020278"/>
            <a:ext cx="3686245" cy="39848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21/04/2026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16BE3F0-25FC-FD5E-AD76-538CCC0B5B5D}"/>
              </a:ext>
            </a:extLst>
          </p:cNvPr>
          <p:cNvSpPr txBox="1"/>
          <p:nvPr/>
        </p:nvSpPr>
        <p:spPr>
          <a:xfrm>
            <a:off x="5377541" y="5005137"/>
            <a:ext cx="380816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Figure 4</a:t>
            </a:r>
            <a:r>
              <a:rPr lang="en-GB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 Ethical decision-making model (Healthcare Editorial Team, 2024)</a:t>
            </a:r>
          </a:p>
        </p:txBody>
      </p:sp>
      <p:pic>
        <p:nvPicPr>
          <p:cNvPr id="46" name="Audio 45">
            <a:hlinkClick r:id="" action="ppaction://media"/>
            <a:extLst>
              <a:ext uri="{FF2B5EF4-FFF2-40B4-BE49-F238E27FC236}">
                <a16:creationId xmlns:a16="http://schemas.microsoft.com/office/drawing/2014/main" id="{30A18FC2-973A-3DC3-E404-FC4292CCFE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288"/>
    </mc:Choice>
    <mc:Fallback>
      <p:transition spd="slow" advTm="912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3214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Risk factors for this patient include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3286" y="1100259"/>
            <a:ext cx="4331368" cy="4657481"/>
          </a:xfrm>
        </p:spPr>
        <p:txBody>
          <a:bodyPr wrap="square" anchor="t">
            <a:normAutofit fontScale="70000" lnSpcReduction="20000"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kumimoji="0" lang="en-US" sz="3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These factors may increase breast cancer risk and impact treatment outcomes </a:t>
            </a:r>
            <a:r>
              <a:rPr kumimoji="0" lang="en-GB" sz="3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</a:rPr>
              <a:t>(Cancer Research UK, 2024; Arnold et al., 2022).</a:t>
            </a:r>
            <a:endParaRPr lang="en-GB" sz="3400" b="1" dirty="0">
              <a:effectLst/>
            </a:endParaRP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sz="3100" b="1" dirty="0">
              <a:effectLst/>
            </a:endParaRPr>
          </a:p>
          <a:p>
            <a:pPr>
              <a:lnSpc>
                <a:spcPct val="90000"/>
              </a:lnSpc>
              <a:buNone/>
            </a:pPr>
            <a:r>
              <a:rPr lang="en-US" sz="34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Non-modifiable:</a:t>
            </a:r>
            <a:endParaRPr lang="en-GB" sz="3400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3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Age over 50</a:t>
            </a:r>
          </a:p>
          <a:p>
            <a:pPr>
              <a:lnSpc>
                <a:spcPct val="90000"/>
              </a:lnSpc>
            </a:pPr>
            <a:r>
              <a:rPr lang="en-US" sz="3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Hormonal factors</a:t>
            </a:r>
          </a:p>
          <a:p>
            <a:pPr>
              <a:lnSpc>
                <a:spcPct val="90000"/>
              </a:lnSpc>
            </a:pPr>
            <a:r>
              <a:rPr lang="en-US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Gender</a:t>
            </a:r>
            <a:endParaRPr lang="en-GB" sz="34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buNone/>
            </a:pPr>
            <a:r>
              <a:rPr lang="en-US" sz="34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Modifiable:</a:t>
            </a:r>
            <a:endParaRPr lang="en-GB" sz="3400" b="1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3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Overweight</a:t>
            </a:r>
          </a:p>
          <a:p>
            <a:pPr>
              <a:lnSpc>
                <a:spcPct val="90000"/>
              </a:lnSpc>
            </a:pPr>
            <a:r>
              <a:rPr lang="en-US" sz="3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Physical inactivity</a:t>
            </a:r>
          </a:p>
          <a:p>
            <a:pPr>
              <a:lnSpc>
                <a:spcPct val="90000"/>
              </a:lnSpc>
            </a:pPr>
            <a:r>
              <a:rPr lang="en-US" sz="3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Alcohol consumption</a:t>
            </a:r>
            <a:endParaRPr lang="en-US" sz="3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</a:pPr>
            <a:r>
              <a:rPr lang="en-US" sz="3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Cigarettes</a:t>
            </a:r>
            <a:r>
              <a:rPr lang="en-US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Smoking</a:t>
            </a:r>
            <a:endParaRPr lang="en-GB" sz="34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D2AE30B7-E9A8-EEF2-9D95-86BFECC4BA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812634" y="4790494"/>
            <a:ext cx="4071484" cy="524387"/>
          </a:xfrm>
        </p:spPr>
        <p:txBody>
          <a:bodyPr/>
          <a:lstStyle/>
          <a:p>
            <a:r>
              <a:rPr lang="en-GB" sz="160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Figure 5</a:t>
            </a:r>
            <a:r>
              <a:rPr lang="en-GB" sz="16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 Breast Cancer Risk Factors(Dong, 2022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 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91F9291-3DFE-69AC-3CE1-5565F6EDF3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2634" y="1382486"/>
            <a:ext cx="4071484" cy="3389914"/>
          </a:xfrm>
          <a:prstGeom prst="rect">
            <a:avLst/>
          </a:prstGeom>
          <a:noFill/>
        </p:spPr>
      </p:pic>
      <p:sp>
        <p:nvSpPr>
          <p:cNvPr id="19" name="Date Placeholder 6">
            <a:extLst>
              <a:ext uri="{FF2B5EF4-FFF2-40B4-BE49-F238E27FC236}">
                <a16:creationId xmlns:a16="http://schemas.microsoft.com/office/drawing/2014/main" id="{2728E8B4-0E32-CA5D-61CE-DC57EAAE4BB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9453B735-BACA-4CF9-84E6-D7AD67CD6A41}" type="datetime1">
              <a:rPr lang="en-GB" altLang="en-US"/>
              <a:pPr>
                <a:spcAft>
                  <a:spcPts val="600"/>
                </a:spcAft>
                <a:defRPr/>
              </a:pPr>
              <a:t>21/04/2026</a:t>
            </a:fld>
            <a:endParaRPr lang="en-GB" altLang="en-US"/>
          </a:p>
        </p:txBody>
      </p:sp>
      <p:sp>
        <p:nvSpPr>
          <p:cNvPr id="21" name="Slide Number Placeholder 7">
            <a:extLst>
              <a:ext uri="{FF2B5EF4-FFF2-40B4-BE49-F238E27FC236}">
                <a16:creationId xmlns:a16="http://schemas.microsoft.com/office/drawing/2014/main" id="{F5354FB5-E8D1-52A5-883E-0746123DA20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0669F83E-C611-4B90-8FAE-1379528B23C3}" type="slidenum">
              <a:rPr lang="en-GB" altLang="en-US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  <p:pic>
        <p:nvPicPr>
          <p:cNvPr id="46" name="Audio 45">
            <a:hlinkClick r:id="" action="ppaction://media"/>
            <a:extLst>
              <a:ext uri="{FF2B5EF4-FFF2-40B4-BE49-F238E27FC236}">
                <a16:creationId xmlns:a16="http://schemas.microsoft.com/office/drawing/2014/main" id="{5513F853-0724-67BD-3F55-FF23094600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485"/>
    </mc:Choice>
    <mc:Fallback>
      <p:transition spd="slow" advTm="824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6038" y="211755"/>
            <a:ext cx="5881036" cy="558265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sz="28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endParaRPr lang="en-GB" sz="2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7112" y="1120016"/>
            <a:ext cx="8949776" cy="4617968"/>
          </a:xfrm>
        </p:spPr>
        <p:txBody>
          <a:bodyPr wrap="square" anchor="t">
            <a:normAutofit/>
          </a:bodyPr>
          <a:lstStyle/>
          <a:p>
            <a:pPr>
              <a:buNone/>
            </a:pPr>
            <a:r>
              <a:rPr lang="en-US" sz="2400" b="1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Evidence-based recommendations include:</a:t>
            </a:r>
            <a:endParaRPr lang="en-GB" sz="2400" b="1" dirty="0">
              <a:solidFill>
                <a:schemeClr val="tx2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• Regular monitoring (mammograms, MRI scans)</a:t>
            </a:r>
          </a:p>
          <a:p>
            <a:pPr>
              <a:buNone/>
            </a:pPr>
            <a:r>
              <a:rPr lang="en-US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• Oncology consultations</a:t>
            </a:r>
          </a:p>
          <a:p>
            <a:pPr>
              <a:buNone/>
            </a:pPr>
            <a:r>
              <a:rPr lang="en-US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• Healthy diet and weight management</a:t>
            </a:r>
          </a:p>
          <a:p>
            <a:pPr>
              <a:buNone/>
            </a:pPr>
            <a:r>
              <a:rPr lang="en-US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• Physical activity programmes</a:t>
            </a:r>
          </a:p>
          <a:p>
            <a:pPr>
              <a:buNone/>
            </a:pPr>
            <a:r>
              <a:rPr lang="en-US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• Psychological support</a:t>
            </a:r>
          </a:p>
          <a:p>
            <a:pPr>
              <a:buNone/>
            </a:pPr>
            <a:endParaRPr lang="en-GB" sz="24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NICE guidelines recommend multidisciplinary care and ongoing monitoring for breast cancer patients (NICE, 2023).</a:t>
            </a:r>
            <a:endParaRPr lang="en-GB" sz="240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21/04/2026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52E96667-C668-EA27-5DA0-58C2C1866F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1237"/>
    </mc:Choice>
    <mc:Fallback>
      <p:transition spd="slow" advTm="812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</p:spPr>
        <p:txBody>
          <a:bodyPr/>
          <a:lstStyle/>
          <a:p>
            <a:r>
              <a:rPr lang="en-GB" sz="28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93480"/>
            <a:ext cx="9125848" cy="4824536"/>
          </a:xfrm>
        </p:spPr>
        <p:txBody>
          <a:bodyPr/>
          <a:lstStyle/>
          <a:p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Breast cancer affects the breast tissue and lymphatic system, disrupting normal body functioning.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2400" b="1" dirty="0">
                <a:solidFill>
                  <a:schemeClr val="tx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Understanding anatomy and physiology helps healthcare professionals:</a:t>
            </a:r>
            <a:endParaRPr lang="en-GB" sz="2400" b="1" dirty="0">
              <a:solidFill>
                <a:schemeClr val="tx2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 Recognise symptoms</a:t>
            </a:r>
          </a:p>
          <a:p>
            <a:pPr>
              <a:buNone/>
            </a:pP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 Plan treatment</a:t>
            </a:r>
          </a:p>
          <a:p>
            <a:pPr>
              <a:buNone/>
            </a:pP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• Provide person-</a:t>
            </a:r>
            <a:r>
              <a:rPr lang="en-US" sz="24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care</a:t>
            </a:r>
          </a:p>
          <a:p>
            <a:pPr>
              <a:buNone/>
            </a:pP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Evidence-based care plans following NHS and NICE guidance improve</a:t>
            </a:r>
            <a:r>
              <a:rPr lang="en-US" sz="240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patient outcomes</a:t>
            </a:r>
            <a:r>
              <a:rPr lang="en-US" sz="2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36" name="Audio 35">
            <a:hlinkClick r:id="" action="ppaction://media"/>
            <a:extLst>
              <a:ext uri="{FF2B5EF4-FFF2-40B4-BE49-F238E27FC236}">
                <a16:creationId xmlns:a16="http://schemas.microsoft.com/office/drawing/2014/main" id="{B0BAD30B-9A59-85DE-0246-E67757878C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565"/>
    </mc:Choice>
    <mc:Fallback>
      <p:transition spd="slow" advTm="665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9F9C9C-DE38-3567-2D2F-F6AE431A10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AD447-47E8-FDE5-9227-31CD94535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956" y="114300"/>
            <a:ext cx="8229600" cy="461046"/>
          </a:xfrm>
        </p:spPr>
        <p:txBody>
          <a:bodyPr/>
          <a:lstStyle/>
          <a:p>
            <a:r>
              <a:rPr lang="en-GB" sz="28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0518B-0EBA-DDC1-98D9-8479D9D9A9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C07BA6-6215-22B2-843A-7189727B9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A2499-61B6-FE59-3138-499DB02A79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62000"/>
            <a:ext cx="9144000" cy="4963886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Arnold, M., Morgan, E., Rumgay, H., Mafra, A., Singh, D., Laversanne, M., Vignat, J., Gralow, J.R., Cardoso, F. and Bray, F. 2022. Current and future burden of breast cancer: Global statistics for 2020 and 2040. </a:t>
            </a:r>
            <a:r>
              <a:rPr lang="en-GB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Breast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66, pp.15–23. Available at: </a:t>
            </a:r>
            <a:r>
              <a:rPr lang="en-GB" sz="2000" u="none" strike="noStrike" dirty="0">
                <a:solidFill>
                  <a:srgbClr val="1D7AF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2"/>
              </a:rPr>
              <a:t>https://doi.org/10.1016/j.breast.2022.08.010</a:t>
            </a:r>
            <a:r>
              <a:rPr lang="en-GB" sz="2000" u="none" strike="noStrike" dirty="0">
                <a:solidFill>
                  <a:srgbClr val="1D7AF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GB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Breast Cancer Now. 2024. </a:t>
            </a:r>
            <a:r>
              <a:rPr lang="en-GB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Breast cancer information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[Online]. Available at: </a:t>
            </a:r>
            <a:r>
              <a:rPr lang="en-GB" sz="2000" u="none" strike="noStrike" dirty="0">
                <a:solidFill>
                  <a:srgbClr val="1D7AF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https://breastcancernow.org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19 April 2026].</a:t>
            </a:r>
          </a:p>
          <a:p>
            <a:pPr marL="0" indent="0">
              <a:buNone/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Cancer Research UK. 2024. </a:t>
            </a:r>
            <a:r>
              <a:rPr lang="en-GB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Breast cancer overview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[Online]. Available at: </a:t>
            </a:r>
            <a:r>
              <a:rPr lang="en-GB" sz="2000" u="none" strike="noStrike" dirty="0">
                <a:solidFill>
                  <a:srgbClr val="1D7AF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4"/>
              </a:rPr>
              <a:t>https://www.cancerresearchuk.org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19 April 2026].</a:t>
            </a:r>
          </a:p>
          <a:p>
            <a:pPr marL="0" indent="0">
              <a:buNone/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Dong, B. 2022. </a:t>
            </a:r>
            <a:r>
              <a:rPr lang="en-GB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Know your risk: High risk breast clinic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UofL Health. [Online]. Available at: </a:t>
            </a:r>
            <a:r>
              <a:rPr lang="en-GB" sz="2000" u="none" strike="noStrike" dirty="0">
                <a:solidFill>
                  <a:srgbClr val="1D7AF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5"/>
              </a:rPr>
              <a:t>https://uoflhealth.org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19 April 2026].</a:t>
            </a:r>
          </a:p>
          <a:p>
            <a:pPr marL="0" indent="0">
              <a:buNone/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Ghosh, D. 2022. Breast cancer: Types, signs and symptoms, treatment. </a:t>
            </a:r>
            <a:r>
              <a:rPr lang="en-GB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HealthandMe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[Online]. Available at: </a:t>
            </a:r>
            <a:r>
              <a:rPr lang="en-GB" sz="2000" u="none" strike="noStrike" dirty="0">
                <a:solidFill>
                  <a:srgbClr val="1D7AF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6"/>
              </a:rPr>
              <a:t>https://www.timesnownews.com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29 March 2026].</a:t>
            </a:r>
          </a:p>
          <a:p>
            <a:pPr marL="0" indent="0">
              <a:buNone/>
            </a:pP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Hakule. 2025. </a:t>
            </a:r>
            <a:r>
              <a:rPr lang="en-GB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Anatomy of female breast PPT diagram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[Image]. Dreamstime. [Online]. Available at: </a:t>
            </a:r>
            <a:r>
              <a:rPr lang="en-GB" sz="2000" u="none" strike="noStrike" dirty="0">
                <a:solidFill>
                  <a:srgbClr val="1D7AFC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hlinkClick r:id="rId7"/>
              </a:rPr>
              <a:t>https://dreamstime.com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[Accessed 29 March 2026].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53987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825" y="136525"/>
            <a:ext cx="8229600" cy="461046"/>
          </a:xfrm>
        </p:spPr>
        <p:txBody>
          <a:bodyPr/>
          <a:lstStyle/>
          <a:p>
            <a:r>
              <a:rPr lang="en-GB" sz="28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 Cont.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76B3F0-45AB-1541-4D84-A92DE0898E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1160"/>
            <a:ext cx="9144000" cy="5399315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Healthcare Editorial Team. 2024.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decision-making models in healthcare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[Online].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https://esoftskills.com/healthcare/ethical-decision-making-models-in-healthcare/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19 April 2026].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Marieb, E.N. and Hoehn, K. 2019.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 anatomy and physiology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11th ed. London: Pearson.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NHS. 2023.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Breast cancer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[Online].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https://www.nhs.uk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19 April 2026].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NICE. 2023.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Breast cancer: Diagnosis and management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National Institute for Health and Care Excellence.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Siegel, R.L., Miller, K.D. and Jemal, A. 2023. Cancer statistics.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CA: A Cancer Journal for Clinicians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73(1), pp.17–48.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Tortora, G.J. and Derrickson, B.H. 2021.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Principles of anatomy and physiology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16th ed. Hoboken: Wiley.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Webber, D. 2025. Cancer ribbon colours and what they represent.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Foundation for Cancer Research Blog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[Online].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https://www.nfcr.org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19 April 2026]. World Health Organization. 2023.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Breast cancer fact sheet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[Online].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https://www.who.int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19 April 2026].</a:t>
            </a:r>
          </a:p>
          <a:p>
            <a:pPr marL="0" indent="0">
              <a:buNone/>
            </a:pPr>
            <a:endParaRPr lang="en-GB" sz="19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1045</TotalTime>
  <Words>1037</Words>
  <Application>Microsoft Office PowerPoint</Application>
  <PresentationFormat>On-screen Show (4:3)</PresentationFormat>
  <Paragraphs>143</Paragraphs>
  <Slides>12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Myriad Pro</vt:lpstr>
      <vt:lpstr>Symbol</vt:lpstr>
      <vt:lpstr>Times New Roman</vt:lpstr>
      <vt:lpstr>Verdana</vt:lpstr>
      <vt:lpstr>20140311PresentationUWTSDTemplate</vt:lpstr>
      <vt:lpstr>PowerPoint Presentation</vt:lpstr>
      <vt:lpstr>Introduction</vt:lpstr>
      <vt:lpstr>Information about the person</vt:lpstr>
      <vt:lpstr>Anatomy and Physiology</vt:lpstr>
      <vt:lpstr>  Lifestyle and Health Behaviour Care Plan (1/3) </vt:lpstr>
      <vt:lpstr> Care Plan (2/3) Everyday Routine </vt:lpstr>
      <vt:lpstr> Care Plan (3/3) Communication and Ethics</vt:lpstr>
      <vt:lpstr>Risk factors for this patient include</vt:lpstr>
      <vt:lpstr>Recommendations</vt:lpstr>
      <vt:lpstr>Conclusion</vt:lpstr>
      <vt:lpstr>References</vt:lpstr>
      <vt:lpstr>References Cont.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Laura Gando (2428547)</cp:lastModifiedBy>
  <cp:revision>1</cp:revision>
  <cp:lastPrinted>2018-07-09T15:27:01Z</cp:lastPrinted>
  <dcterms:created xsi:type="dcterms:W3CDTF">2002-10-07T19:43:58Z</dcterms:created>
  <dcterms:modified xsi:type="dcterms:W3CDTF">2026-04-21T13:39:27Z</dcterms:modified>
</cp:coreProperties>
</file>