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855" r:id="rId1"/>
  </p:sldMasterIdLst>
  <p:notesMasterIdLst>
    <p:notesMasterId r:id="rId31"/>
  </p:notesMasterIdLst>
  <p:sldIdLst>
    <p:sldId id="256" r:id="rId2"/>
    <p:sldId id="257" r:id="rId3"/>
    <p:sldId id="305" r:id="rId4"/>
    <p:sldId id="258" r:id="rId5"/>
    <p:sldId id="279" r:id="rId6"/>
    <p:sldId id="284" r:id="rId7"/>
    <p:sldId id="281" r:id="rId8"/>
    <p:sldId id="306" r:id="rId9"/>
    <p:sldId id="298" r:id="rId10"/>
    <p:sldId id="301" r:id="rId11"/>
    <p:sldId id="299" r:id="rId12"/>
    <p:sldId id="285" r:id="rId13"/>
    <p:sldId id="289" r:id="rId14"/>
    <p:sldId id="302" r:id="rId15"/>
    <p:sldId id="283" r:id="rId16"/>
    <p:sldId id="291" r:id="rId17"/>
    <p:sldId id="304" r:id="rId18"/>
    <p:sldId id="272" r:id="rId19"/>
    <p:sldId id="294" r:id="rId20"/>
    <p:sldId id="295" r:id="rId21"/>
    <p:sldId id="297" r:id="rId22"/>
    <p:sldId id="273" r:id="rId23"/>
    <p:sldId id="274" r:id="rId24"/>
    <p:sldId id="275" r:id="rId25"/>
    <p:sldId id="276" r:id="rId26"/>
    <p:sldId id="303" r:id="rId27"/>
    <p:sldId id="277" r:id="rId28"/>
    <p:sldId id="278" r:id="rId29"/>
    <p:sldId id="307"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FAD4F43-D090-405A-ADB3-F8236D8DB18D}" v="1223" dt="2026-03-16T03:15:39.753"/>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1D8"/>
          </a:solidFill>
        </a:fill>
      </a:tcStyle>
    </a:wholeTbl>
    <a:band2H>
      <a:tcTxStyle/>
      <a:tcStyle>
        <a:tcBdr/>
        <a:fill>
          <a:solidFill>
            <a:srgbClr val="E7E9EC"/>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4">
              <a:alpha val="20000"/>
            </a:scheme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4">
              <a:alpha val="20000"/>
            </a:schemeClr>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12700" cap="flat">
              <a:solidFill>
                <a:schemeClr val="accent4"/>
              </a:solidFill>
              <a:prstDash val="solid"/>
              <a:round/>
            </a:ln>
          </a:top>
          <a:bottom>
            <a:ln w="12700" cap="flat">
              <a:solidFill>
                <a:schemeClr val="accent4"/>
              </a:solidFill>
              <a:prstDash val="solid"/>
              <a:round/>
            </a:ln>
          </a:bottom>
          <a:insideH>
            <a:ln w="12700" cap="flat">
              <a:noFill/>
              <a:miter lim="400000"/>
            </a:ln>
          </a:insideH>
          <a:insideV>
            <a:ln w="12700" cap="flat">
              <a:noFill/>
              <a:miter lim="400000"/>
            </a:ln>
          </a:insideV>
        </a:tcBdr>
        <a:fill>
          <a:noFill/>
        </a:fill>
      </a:tcStyle>
    </a:lastRow>
    <a:firstRow>
      <a:tcTxStyle b="on" i="off">
        <a:fontRef idx="major">
          <a:srgbClr val="000000"/>
        </a:fontRef>
        <a:srgbClr val="000000"/>
      </a:tcTxStyle>
      <a:tcStyle>
        <a:tcBdr>
          <a:left>
            <a:ln w="12700" cap="flat">
              <a:noFill/>
              <a:miter lim="400000"/>
            </a:ln>
          </a:left>
          <a:right>
            <a:ln w="12700" cap="flat">
              <a:noFill/>
              <a:miter lim="400000"/>
            </a:ln>
          </a:right>
          <a:top>
            <a:ln w="12700" cap="flat">
              <a:solidFill>
                <a:schemeClr val="accent4"/>
              </a:solidFill>
              <a:prstDash val="solid"/>
              <a:round/>
            </a:ln>
          </a:top>
          <a:bottom>
            <a:ln w="12700" cap="flat">
              <a:solidFill>
                <a:schemeClr val="accent4"/>
              </a:solidFill>
              <a:prstDash val="solid"/>
              <a:round/>
            </a:ln>
          </a:bottom>
          <a:insideH>
            <a:ln w="12700" cap="flat">
              <a:noFill/>
              <a:miter lim="400000"/>
            </a:ln>
          </a:insideH>
          <a:insideV>
            <a:ln w="12700" cap="flat">
              <a:noFill/>
              <a:miter lim="400000"/>
            </a:ln>
          </a:insideV>
        </a:tcBdr>
        <a:fill>
          <a:no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BD3CB"/>
          </a:solidFill>
        </a:fill>
      </a:tcStyle>
    </a:wholeTbl>
    <a:band2H>
      <a:tcTxStyle/>
      <a:tcStyle>
        <a:tcBdr/>
        <a:fill>
          <a:solidFill>
            <a:srgbClr val="E7EAE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CF821DB8-F4EB-4A41-A1BA-3FCAFE7338EE}"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E1CC"/>
          </a:solidFill>
        </a:fill>
      </a:tcStyle>
    </a:wholeTbl>
    <a:band2H>
      <a:tcTxStyle/>
      <a:tcStyle>
        <a:tcBdr/>
        <a:fill>
          <a:solidFill>
            <a:srgbClr val="E8F0E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33BA23B1-9221-436E-865A-0063620EA4FD}"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532"/>
    <p:restoredTop sz="94667"/>
  </p:normalViewPr>
  <p:slideViewPr>
    <p:cSldViewPr snapToGrid="0">
      <p:cViewPr varScale="1">
        <p:scale>
          <a:sx n="82" d="100"/>
          <a:sy n="82" d="100"/>
        </p:scale>
        <p:origin x="557" y="2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llian gibbs" userId="79e66440c4a0e24a" providerId="LiveId" clId="{882FD49A-4F01-4A08-AEEA-BCAE85E0D8D3}"/>
    <pc:docChg chg="undo redo custSel addSld delSld modSld sldOrd">
      <pc:chgData name="gillian gibbs" userId="79e66440c4a0e24a" providerId="LiveId" clId="{882FD49A-4F01-4A08-AEEA-BCAE85E0D8D3}" dt="2026-03-16T03:16:34.799" v="37955" actId="20577"/>
      <pc:docMkLst>
        <pc:docMk/>
      </pc:docMkLst>
      <pc:sldChg chg="addSp delSp modSp mod modTransition">
        <pc:chgData name="gillian gibbs" userId="79e66440c4a0e24a" providerId="LiveId" clId="{882FD49A-4F01-4A08-AEEA-BCAE85E0D8D3}" dt="2026-03-16T02:26:47.664" v="37582" actId="207"/>
        <pc:sldMkLst>
          <pc:docMk/>
          <pc:sldMk cId="0" sldId="256"/>
        </pc:sldMkLst>
        <pc:spChg chg="add del mod">
          <ac:chgData name="gillian gibbs" userId="79e66440c4a0e24a" providerId="LiveId" clId="{882FD49A-4F01-4A08-AEEA-BCAE85E0D8D3}" dt="2026-03-15T11:45:41.113" v="31529" actId="113"/>
          <ac:spMkLst>
            <pc:docMk/>
            <pc:sldMk cId="0" sldId="256"/>
            <ac:spMk id="3" creationId="{8F6F9DC5-FFD6-5D88-03DF-716A48B8E851}"/>
          </ac:spMkLst>
        </pc:spChg>
        <pc:spChg chg="mod">
          <ac:chgData name="gillian gibbs" userId="79e66440c4a0e24a" providerId="LiveId" clId="{882FD49A-4F01-4A08-AEEA-BCAE85E0D8D3}" dt="2026-03-16T02:26:47.664" v="37582" actId="207"/>
          <ac:spMkLst>
            <pc:docMk/>
            <pc:sldMk cId="0" sldId="256"/>
            <ac:spMk id="95" creationId="{00000000-0000-0000-0000-000000000000}"/>
          </ac:spMkLst>
        </pc:spChg>
      </pc:sldChg>
      <pc:sldChg chg="addSp delSp modSp mod modTransition setClrOvrMap delDesignElem">
        <pc:chgData name="gillian gibbs" userId="79e66440c4a0e24a" providerId="LiveId" clId="{882FD49A-4F01-4A08-AEEA-BCAE85E0D8D3}" dt="2026-03-15T22:09:47.845" v="34988"/>
        <pc:sldMkLst>
          <pc:docMk/>
          <pc:sldMk cId="0" sldId="257"/>
        </pc:sldMkLst>
        <pc:spChg chg="mod">
          <ac:chgData name="gillian gibbs" userId="79e66440c4a0e24a" providerId="LiveId" clId="{882FD49A-4F01-4A08-AEEA-BCAE85E0D8D3}" dt="2026-03-15T11:45:28.124" v="31528" actId="113"/>
          <ac:spMkLst>
            <pc:docMk/>
            <pc:sldMk cId="0" sldId="257"/>
            <ac:spMk id="98" creationId="{00000000-0000-0000-0000-000000000000}"/>
          </ac:spMkLst>
        </pc:spChg>
        <pc:spChg chg="mod">
          <ac:chgData name="gillian gibbs" userId="79e66440c4a0e24a" providerId="LiveId" clId="{882FD49A-4F01-4A08-AEEA-BCAE85E0D8D3}" dt="2026-03-13T12:46:12.863" v="12584" actId="26606"/>
          <ac:spMkLst>
            <pc:docMk/>
            <pc:sldMk cId="0" sldId="257"/>
            <ac:spMk id="99" creationId="{00000000-0000-0000-0000-000000000000}"/>
          </ac:spMkLst>
        </pc:spChg>
        <pc:spChg chg="add del">
          <ac:chgData name="gillian gibbs" userId="79e66440c4a0e24a" providerId="LiveId" clId="{882FD49A-4F01-4A08-AEEA-BCAE85E0D8D3}" dt="2026-03-15T22:09:47.845" v="34988"/>
          <ac:spMkLst>
            <pc:docMk/>
            <pc:sldMk cId="0" sldId="257"/>
            <ac:spMk id="123" creationId="{D67CA421-FA2B-47ED-A101-F8BBEBB2976B}"/>
          </ac:spMkLst>
        </pc:spChg>
        <pc:spChg chg="add del">
          <ac:chgData name="gillian gibbs" userId="79e66440c4a0e24a" providerId="LiveId" clId="{882FD49A-4F01-4A08-AEEA-BCAE85E0D8D3}" dt="2026-03-15T22:09:47.845" v="34988"/>
          <ac:spMkLst>
            <pc:docMk/>
            <pc:sldMk cId="0" sldId="257"/>
            <ac:spMk id="124" creationId="{12425D82-CD5E-45A4-9542-70951E59F2D1}"/>
          </ac:spMkLst>
        </pc:spChg>
        <pc:spChg chg="add del">
          <ac:chgData name="gillian gibbs" userId="79e66440c4a0e24a" providerId="LiveId" clId="{882FD49A-4F01-4A08-AEEA-BCAE85E0D8D3}" dt="2026-03-15T22:09:47.845" v="34988"/>
          <ac:spMkLst>
            <pc:docMk/>
            <pc:sldMk cId="0" sldId="257"/>
            <ac:spMk id="125" creationId="{221DB897-A621-4D5F-AC81-91199AC4370E}"/>
          </ac:spMkLst>
        </pc:spChg>
        <pc:graphicFrameChg chg="mod modGraphic">
          <ac:chgData name="gillian gibbs" userId="79e66440c4a0e24a" providerId="LiveId" clId="{882FD49A-4F01-4A08-AEEA-BCAE85E0D8D3}" dt="2026-03-13T12:46:32.239" v="12590" actId="20577"/>
          <ac:graphicFrameMkLst>
            <pc:docMk/>
            <pc:sldMk cId="0" sldId="257"/>
            <ac:graphicFrameMk id="101" creationId="{00000000-0000-0000-0000-000000000000}"/>
          </ac:graphicFrameMkLst>
        </pc:graphicFrameChg>
      </pc:sldChg>
      <pc:sldChg chg="addSp delSp modSp mod modTransition setBg setClrOvrMap delDesignElem">
        <pc:chgData name="gillian gibbs" userId="79e66440c4a0e24a" providerId="LiveId" clId="{882FD49A-4F01-4A08-AEEA-BCAE85E0D8D3}" dt="2026-03-15T11:45:10.080" v="31527" actId="113"/>
        <pc:sldMkLst>
          <pc:docMk/>
          <pc:sldMk cId="0" sldId="258"/>
        </pc:sldMkLst>
        <pc:spChg chg="mod">
          <ac:chgData name="gillian gibbs" userId="79e66440c4a0e24a" providerId="LiveId" clId="{882FD49A-4F01-4A08-AEEA-BCAE85E0D8D3}" dt="2026-03-15T11:45:10.080" v="31527" actId="113"/>
          <ac:spMkLst>
            <pc:docMk/>
            <pc:sldMk cId="0" sldId="258"/>
            <ac:spMk id="4" creationId="{32B4C408-3555-DBF9-96CE-C767CFD168ED}"/>
          </ac:spMkLst>
        </pc:spChg>
        <pc:graphicFrameChg chg="mod modGraphic">
          <ac:chgData name="gillian gibbs" userId="79e66440c4a0e24a" providerId="LiveId" clId="{882FD49A-4F01-4A08-AEEA-BCAE85E0D8D3}" dt="2026-03-13T12:46:05.408" v="12583" actId="26606"/>
          <ac:graphicFrameMkLst>
            <pc:docMk/>
            <pc:sldMk cId="0" sldId="258"/>
            <ac:graphicFrameMk id="3" creationId="{064899D2-2206-A17F-C4C7-0A1E993E8017}"/>
          </ac:graphicFrameMkLst>
        </pc:graphicFrameChg>
      </pc:sldChg>
      <pc:sldChg chg="addSp delSp modSp del mod ord modTransition setBg setClrOvrMap delDesignElem">
        <pc:chgData name="gillian gibbs" userId="79e66440c4a0e24a" providerId="LiveId" clId="{882FD49A-4F01-4A08-AEEA-BCAE85E0D8D3}" dt="2026-03-16T02:08:30.068" v="37447" actId="2696"/>
        <pc:sldMkLst>
          <pc:docMk/>
          <pc:sldMk cId="0" sldId="267"/>
        </pc:sldMkLst>
        <pc:spChg chg="mod">
          <ac:chgData name="gillian gibbs" userId="79e66440c4a0e24a" providerId="LiveId" clId="{882FD49A-4F01-4A08-AEEA-BCAE85E0D8D3}" dt="2026-03-16T02:05:04.509" v="37425" actId="255"/>
          <ac:spMkLst>
            <pc:docMk/>
            <pc:sldMk cId="0" sldId="267"/>
            <ac:spMk id="132" creationId="{00000000-0000-0000-0000-000000000000}"/>
          </ac:spMkLst>
        </pc:spChg>
        <pc:spChg chg="add del">
          <ac:chgData name="gillian gibbs" userId="79e66440c4a0e24a" providerId="LiveId" clId="{882FD49A-4F01-4A08-AEEA-BCAE85E0D8D3}" dt="2026-03-15T22:09:47.845" v="34988"/>
          <ac:spMkLst>
            <pc:docMk/>
            <pc:sldMk cId="0" sldId="267"/>
            <ac:spMk id="149" creationId="{74CD14DB-BB81-479F-A1FC-1C75640E9F84}"/>
          </ac:spMkLst>
        </pc:spChg>
        <pc:spChg chg="add del">
          <ac:chgData name="gillian gibbs" userId="79e66440c4a0e24a" providerId="LiveId" clId="{882FD49A-4F01-4A08-AEEA-BCAE85E0D8D3}" dt="2026-03-15T22:09:47.845" v="34988"/>
          <ac:spMkLst>
            <pc:docMk/>
            <pc:sldMk cId="0" sldId="267"/>
            <ac:spMk id="152" creationId="{C943A91B-7CA7-4592-A975-73B1BF8C4C74}"/>
          </ac:spMkLst>
        </pc:spChg>
        <pc:spChg chg="add del">
          <ac:chgData name="gillian gibbs" userId="79e66440c4a0e24a" providerId="LiveId" clId="{882FD49A-4F01-4A08-AEEA-BCAE85E0D8D3}" dt="2026-03-15T22:09:47.845" v="34988"/>
          <ac:spMkLst>
            <pc:docMk/>
            <pc:sldMk cId="0" sldId="267"/>
            <ac:spMk id="153" creationId="{EC471314-E46A-414B-8D91-74880E84F187}"/>
          </ac:spMkLst>
        </pc:spChg>
        <pc:spChg chg="add del">
          <ac:chgData name="gillian gibbs" userId="79e66440c4a0e24a" providerId="LiveId" clId="{882FD49A-4F01-4A08-AEEA-BCAE85E0D8D3}" dt="2026-03-15T22:09:47.845" v="34988"/>
          <ac:spMkLst>
            <pc:docMk/>
            <pc:sldMk cId="0" sldId="267"/>
            <ac:spMk id="154" creationId="{6A681326-1C9D-44A3-A627-3871BDAE4127}"/>
          </ac:spMkLst>
        </pc:spChg>
      </pc:sldChg>
      <pc:sldChg chg="delSp modSp add del mod modTransition setBg delDesignElem">
        <pc:chgData name="gillian gibbs" userId="79e66440c4a0e24a" providerId="LiveId" clId="{882FD49A-4F01-4A08-AEEA-BCAE85E0D8D3}" dt="2026-03-13T12:38:41.041" v="12513" actId="20577"/>
        <pc:sldMkLst>
          <pc:docMk/>
          <pc:sldMk cId="1410160286" sldId="272"/>
        </pc:sldMkLst>
        <pc:spChg chg="mod">
          <ac:chgData name="gillian gibbs" userId="79e66440c4a0e24a" providerId="LiveId" clId="{882FD49A-4F01-4A08-AEEA-BCAE85E0D8D3}" dt="2026-03-13T12:38:41.041" v="12513" actId="20577"/>
          <ac:spMkLst>
            <pc:docMk/>
            <pc:sldMk cId="1410160286" sldId="272"/>
            <ac:spMk id="2" creationId="{07015448-DA30-9A0A-7433-0D9601BAD11C}"/>
          </ac:spMkLst>
        </pc:spChg>
      </pc:sldChg>
      <pc:sldChg chg="addSp delSp modSp mod modTransition setBg setClrOvrMap delDesignElem">
        <pc:chgData name="gillian gibbs" userId="79e66440c4a0e24a" providerId="LiveId" clId="{882FD49A-4F01-4A08-AEEA-BCAE85E0D8D3}" dt="2026-03-15T22:09:47.845" v="34988"/>
        <pc:sldMkLst>
          <pc:docMk/>
          <pc:sldMk cId="3361411802" sldId="273"/>
        </pc:sldMkLst>
        <pc:spChg chg="mod">
          <ac:chgData name="gillian gibbs" userId="79e66440c4a0e24a" providerId="LiveId" clId="{882FD49A-4F01-4A08-AEEA-BCAE85E0D8D3}" dt="2026-03-15T22:09:47.845" v="34988"/>
          <ac:spMkLst>
            <pc:docMk/>
            <pc:sldMk cId="3361411802" sldId="273"/>
            <ac:spMk id="2" creationId="{15565680-0CEE-5D9B-5138-B39204640DF9}"/>
          </ac:spMkLst>
        </pc:spChg>
        <pc:graphicFrameChg chg="mod modGraphic">
          <ac:chgData name="gillian gibbs" userId="79e66440c4a0e24a" providerId="LiveId" clId="{882FD49A-4F01-4A08-AEEA-BCAE85E0D8D3}" dt="2026-03-13T12:40:50.103" v="12534" actId="26606"/>
          <ac:graphicFrameMkLst>
            <pc:docMk/>
            <pc:sldMk cId="3361411802" sldId="273"/>
            <ac:graphicFrameMk id="17" creationId="{B0BCEB6A-B974-67DD-0876-28BCD0ED760E}"/>
          </ac:graphicFrameMkLst>
        </pc:graphicFrameChg>
      </pc:sldChg>
      <pc:sldChg chg="delSp modSp mod modTransition delDesignElem">
        <pc:chgData name="gillian gibbs" userId="79e66440c4a0e24a" providerId="LiveId" clId="{882FD49A-4F01-4A08-AEEA-BCAE85E0D8D3}" dt="2026-03-16T02:32:30" v="37620" actId="1076"/>
        <pc:sldMkLst>
          <pc:docMk/>
          <pc:sldMk cId="1929962538" sldId="274"/>
        </pc:sldMkLst>
        <pc:spChg chg="mod">
          <ac:chgData name="gillian gibbs" userId="79e66440c4a0e24a" providerId="LiveId" clId="{882FD49A-4F01-4A08-AEEA-BCAE85E0D8D3}" dt="2026-03-16T02:32:24.300" v="37619" actId="1076"/>
          <ac:spMkLst>
            <pc:docMk/>
            <pc:sldMk cId="1929962538" sldId="274"/>
            <ac:spMk id="2" creationId="{7E31CF00-64B1-E4FB-04FD-F59742C623B7}"/>
          </ac:spMkLst>
        </pc:spChg>
        <pc:spChg chg="mod">
          <ac:chgData name="gillian gibbs" userId="79e66440c4a0e24a" providerId="LiveId" clId="{882FD49A-4F01-4A08-AEEA-BCAE85E0D8D3}" dt="2026-03-16T02:32:30" v="37620" actId="1076"/>
          <ac:spMkLst>
            <pc:docMk/>
            <pc:sldMk cId="1929962538" sldId="274"/>
            <ac:spMk id="3" creationId="{AD137751-88F8-FED4-7051-E33435B791B6}"/>
          </ac:spMkLst>
        </pc:spChg>
      </pc:sldChg>
      <pc:sldChg chg="delSp modSp mod modTransition delDesignElem">
        <pc:chgData name="gillian gibbs" userId="79e66440c4a0e24a" providerId="LiveId" clId="{882FD49A-4F01-4A08-AEEA-BCAE85E0D8D3}" dt="2026-03-15T05:46:02.352" v="24741" actId="20577"/>
        <pc:sldMkLst>
          <pc:docMk/>
          <pc:sldMk cId="2034677412" sldId="275"/>
        </pc:sldMkLst>
        <pc:graphicFrameChg chg="mod modGraphic">
          <ac:chgData name="gillian gibbs" userId="79e66440c4a0e24a" providerId="LiveId" clId="{882FD49A-4F01-4A08-AEEA-BCAE85E0D8D3}" dt="2026-03-15T05:46:02.352" v="24741" actId="20577"/>
          <ac:graphicFrameMkLst>
            <pc:docMk/>
            <pc:sldMk cId="2034677412" sldId="275"/>
            <ac:graphicFrameMk id="5" creationId="{AE502935-1BD0-B946-1363-0AAD9E085376}"/>
          </ac:graphicFrameMkLst>
        </pc:graphicFrameChg>
      </pc:sldChg>
      <pc:sldChg chg="addSp delSp modSp mod modTransition setClrOvrMap delDesignElem">
        <pc:chgData name="gillian gibbs" userId="79e66440c4a0e24a" providerId="LiveId" clId="{882FD49A-4F01-4A08-AEEA-BCAE85E0D8D3}" dt="2026-03-15T22:09:47.845" v="34988"/>
        <pc:sldMkLst>
          <pc:docMk/>
          <pc:sldMk cId="3839391466" sldId="276"/>
        </pc:sldMkLst>
        <pc:spChg chg="mod">
          <ac:chgData name="gillian gibbs" userId="79e66440c4a0e24a" providerId="LiveId" clId="{882FD49A-4F01-4A08-AEEA-BCAE85E0D8D3}" dt="2026-03-15T00:01:10.103" v="22529" actId="20577"/>
          <ac:spMkLst>
            <pc:docMk/>
            <pc:sldMk cId="3839391466" sldId="276"/>
            <ac:spMk id="2" creationId="{72FAB04F-035D-7A56-041C-8A263362E197}"/>
          </ac:spMkLst>
        </pc:spChg>
        <pc:spChg chg="mod">
          <ac:chgData name="gillian gibbs" userId="79e66440c4a0e24a" providerId="LiveId" clId="{882FD49A-4F01-4A08-AEEA-BCAE85E0D8D3}" dt="2026-03-15T22:09:47.845" v="34988"/>
          <ac:spMkLst>
            <pc:docMk/>
            <pc:sldMk cId="3839391466" sldId="276"/>
            <ac:spMk id="3" creationId="{39A72BA9-AF0F-E096-E9EA-C4FC48A6B930}"/>
          </ac:spMkLst>
        </pc:spChg>
        <pc:spChg chg="add del">
          <ac:chgData name="gillian gibbs" userId="79e66440c4a0e24a" providerId="LiveId" clId="{882FD49A-4F01-4A08-AEEA-BCAE85E0D8D3}" dt="2026-03-15T22:09:47.845" v="34988"/>
          <ac:spMkLst>
            <pc:docMk/>
            <pc:sldMk cId="3839391466" sldId="276"/>
            <ac:spMk id="11" creationId="{74CD14DB-BB81-479F-A1FC-1C75640E9F84}"/>
          </ac:spMkLst>
        </pc:spChg>
        <pc:spChg chg="add del">
          <ac:chgData name="gillian gibbs" userId="79e66440c4a0e24a" providerId="LiveId" clId="{882FD49A-4F01-4A08-AEEA-BCAE85E0D8D3}" dt="2026-03-15T22:09:47.845" v="34988"/>
          <ac:spMkLst>
            <pc:docMk/>
            <pc:sldMk cId="3839391466" sldId="276"/>
            <ac:spMk id="13" creationId="{C943A91B-7CA7-4592-A975-73B1BF8C4C74}"/>
          </ac:spMkLst>
        </pc:spChg>
        <pc:spChg chg="add del">
          <ac:chgData name="gillian gibbs" userId="79e66440c4a0e24a" providerId="LiveId" clId="{882FD49A-4F01-4A08-AEEA-BCAE85E0D8D3}" dt="2026-03-15T22:09:47.845" v="34988"/>
          <ac:spMkLst>
            <pc:docMk/>
            <pc:sldMk cId="3839391466" sldId="276"/>
            <ac:spMk id="15" creationId="{EC471314-E46A-414B-8D91-74880E84F187}"/>
          </ac:spMkLst>
        </pc:spChg>
        <pc:spChg chg="add del">
          <ac:chgData name="gillian gibbs" userId="79e66440c4a0e24a" providerId="LiveId" clId="{882FD49A-4F01-4A08-AEEA-BCAE85E0D8D3}" dt="2026-03-15T22:09:47.845" v="34988"/>
          <ac:spMkLst>
            <pc:docMk/>
            <pc:sldMk cId="3839391466" sldId="276"/>
            <ac:spMk id="17" creationId="{6A681326-1C9D-44A3-A627-3871BDAE4127}"/>
          </ac:spMkLst>
        </pc:spChg>
      </pc:sldChg>
      <pc:sldChg chg="addSp delSp modSp mod modTransition setClrOvrMap delDesignElem">
        <pc:chgData name="gillian gibbs" userId="79e66440c4a0e24a" providerId="LiveId" clId="{882FD49A-4F01-4A08-AEEA-BCAE85E0D8D3}" dt="2026-03-15T22:09:47.845" v="34988"/>
        <pc:sldMkLst>
          <pc:docMk/>
          <pc:sldMk cId="2820822223" sldId="277"/>
        </pc:sldMkLst>
        <pc:spChg chg="mod">
          <ac:chgData name="gillian gibbs" userId="79e66440c4a0e24a" providerId="LiveId" clId="{882FD49A-4F01-4A08-AEEA-BCAE85E0D8D3}" dt="2026-03-13T12:48:47.687" v="12600" actId="26606"/>
          <ac:spMkLst>
            <pc:docMk/>
            <pc:sldMk cId="2820822223" sldId="277"/>
            <ac:spMk id="2" creationId="{010EEFDA-D15E-2DD8-7801-BC2A640F29AF}"/>
          </ac:spMkLst>
        </pc:spChg>
        <pc:spChg chg="add del">
          <ac:chgData name="gillian gibbs" userId="79e66440c4a0e24a" providerId="LiveId" clId="{882FD49A-4F01-4A08-AEEA-BCAE85E0D8D3}" dt="2026-03-15T22:09:47.845" v="34988"/>
          <ac:spMkLst>
            <pc:docMk/>
            <pc:sldMk cId="2820822223" sldId="277"/>
            <ac:spMk id="35" creationId="{47AEA421-5F29-4BA7-9360-2501B5987921}"/>
          </ac:spMkLst>
        </pc:spChg>
        <pc:spChg chg="add del">
          <ac:chgData name="gillian gibbs" userId="79e66440c4a0e24a" providerId="LiveId" clId="{882FD49A-4F01-4A08-AEEA-BCAE85E0D8D3}" dt="2026-03-15T22:09:47.845" v="34988"/>
          <ac:spMkLst>
            <pc:docMk/>
            <pc:sldMk cId="2820822223" sldId="277"/>
            <ac:spMk id="37" creationId="{9348F0CB-4904-4DEF-BDD4-ADEC2DCCCBD7}"/>
          </ac:spMkLst>
        </pc:spChg>
        <pc:spChg chg="add del">
          <ac:chgData name="gillian gibbs" userId="79e66440c4a0e24a" providerId="LiveId" clId="{882FD49A-4F01-4A08-AEEA-BCAE85E0D8D3}" dt="2026-03-15T22:09:47.845" v="34988"/>
          <ac:spMkLst>
            <pc:docMk/>
            <pc:sldMk cId="2820822223" sldId="277"/>
            <ac:spMk id="39" creationId="{1583E1B8-79B3-49BB-8704-58E4AB1AF213}"/>
          </ac:spMkLst>
        </pc:spChg>
        <pc:spChg chg="add del">
          <ac:chgData name="gillian gibbs" userId="79e66440c4a0e24a" providerId="LiveId" clId="{882FD49A-4F01-4A08-AEEA-BCAE85E0D8D3}" dt="2026-03-15T22:09:47.845" v="34988"/>
          <ac:spMkLst>
            <pc:docMk/>
            <pc:sldMk cId="2820822223" sldId="277"/>
            <ac:spMk id="41" creationId="{7BB34D5F-2B87-438E-8236-69C6068D47A4}"/>
          </ac:spMkLst>
        </pc:spChg>
        <pc:graphicFrameChg chg="add mod modGraphic">
          <ac:chgData name="gillian gibbs" userId="79e66440c4a0e24a" providerId="LiveId" clId="{882FD49A-4F01-4A08-AEEA-BCAE85E0D8D3}" dt="2026-03-13T12:48:47.687" v="12600" actId="26606"/>
          <ac:graphicFrameMkLst>
            <pc:docMk/>
            <pc:sldMk cId="2820822223" sldId="277"/>
            <ac:graphicFrameMk id="30" creationId="{A4515D19-ACBB-4FAA-CA97-D2518E918464}"/>
          </ac:graphicFrameMkLst>
        </pc:graphicFrameChg>
      </pc:sldChg>
      <pc:sldChg chg="addSp delSp modSp mod modTransition setClrOvrMap delDesignElem">
        <pc:chgData name="gillian gibbs" userId="79e66440c4a0e24a" providerId="LiveId" clId="{882FD49A-4F01-4A08-AEEA-BCAE85E0D8D3}" dt="2026-03-15T22:09:47.845" v="34988"/>
        <pc:sldMkLst>
          <pc:docMk/>
          <pc:sldMk cId="2124888725" sldId="278"/>
        </pc:sldMkLst>
        <pc:spChg chg="mod">
          <ac:chgData name="gillian gibbs" userId="79e66440c4a0e24a" providerId="LiveId" clId="{882FD49A-4F01-4A08-AEEA-BCAE85E0D8D3}" dt="2026-03-13T12:48:54.922" v="12601" actId="26606"/>
          <ac:spMkLst>
            <pc:docMk/>
            <pc:sldMk cId="2124888725" sldId="278"/>
            <ac:spMk id="2" creationId="{40BE01B3-C3E0-F2F3-DBB1-C054E39C48B4}"/>
          </ac:spMkLst>
        </pc:spChg>
        <pc:spChg chg="mod">
          <ac:chgData name="gillian gibbs" userId="79e66440c4a0e24a" providerId="LiveId" clId="{882FD49A-4F01-4A08-AEEA-BCAE85E0D8D3}" dt="2026-03-15T22:09:47.845" v="34988"/>
          <ac:spMkLst>
            <pc:docMk/>
            <pc:sldMk cId="2124888725" sldId="278"/>
            <ac:spMk id="25" creationId="{51E5F5B0-72C3-8A1C-85EF-F02FBF55F48E}"/>
          </ac:spMkLst>
        </pc:spChg>
        <pc:spChg chg="add del">
          <ac:chgData name="gillian gibbs" userId="79e66440c4a0e24a" providerId="LiveId" clId="{882FD49A-4F01-4A08-AEEA-BCAE85E0D8D3}" dt="2026-03-15T22:09:47.845" v="34988"/>
          <ac:spMkLst>
            <pc:docMk/>
            <pc:sldMk cId="2124888725" sldId="278"/>
            <ac:spMk id="30" creationId="{74CD14DB-BB81-479F-A1FC-1C75640E9F84}"/>
          </ac:spMkLst>
        </pc:spChg>
        <pc:spChg chg="add del">
          <ac:chgData name="gillian gibbs" userId="79e66440c4a0e24a" providerId="LiveId" clId="{882FD49A-4F01-4A08-AEEA-BCAE85E0D8D3}" dt="2026-03-15T22:09:47.845" v="34988"/>
          <ac:spMkLst>
            <pc:docMk/>
            <pc:sldMk cId="2124888725" sldId="278"/>
            <ac:spMk id="32" creationId="{C943A91B-7CA7-4592-A975-73B1BF8C4C74}"/>
          </ac:spMkLst>
        </pc:spChg>
        <pc:spChg chg="add del">
          <ac:chgData name="gillian gibbs" userId="79e66440c4a0e24a" providerId="LiveId" clId="{882FD49A-4F01-4A08-AEEA-BCAE85E0D8D3}" dt="2026-03-15T22:09:47.845" v="34988"/>
          <ac:spMkLst>
            <pc:docMk/>
            <pc:sldMk cId="2124888725" sldId="278"/>
            <ac:spMk id="34" creationId="{EC471314-E46A-414B-8D91-74880E84F187}"/>
          </ac:spMkLst>
        </pc:spChg>
        <pc:spChg chg="add del">
          <ac:chgData name="gillian gibbs" userId="79e66440c4a0e24a" providerId="LiveId" clId="{882FD49A-4F01-4A08-AEEA-BCAE85E0D8D3}" dt="2026-03-15T22:09:47.845" v="34988"/>
          <ac:spMkLst>
            <pc:docMk/>
            <pc:sldMk cId="2124888725" sldId="278"/>
            <ac:spMk id="36" creationId="{6A681326-1C9D-44A3-A627-3871BDAE4127}"/>
          </ac:spMkLst>
        </pc:spChg>
      </pc:sldChg>
      <pc:sldChg chg="modSp mod modTransition">
        <pc:chgData name="gillian gibbs" userId="79e66440c4a0e24a" providerId="LiveId" clId="{882FD49A-4F01-4A08-AEEA-BCAE85E0D8D3}" dt="2026-03-15T12:23:22.234" v="32345" actId="20577"/>
        <pc:sldMkLst>
          <pc:docMk/>
          <pc:sldMk cId="2790868366" sldId="279"/>
        </pc:sldMkLst>
        <pc:spChg chg="mod">
          <ac:chgData name="gillian gibbs" userId="79e66440c4a0e24a" providerId="LiveId" clId="{882FD49A-4F01-4A08-AEEA-BCAE85E0D8D3}" dt="2026-03-15T12:23:22.234" v="32345" actId="20577"/>
          <ac:spMkLst>
            <pc:docMk/>
            <pc:sldMk cId="2790868366" sldId="279"/>
            <ac:spMk id="6" creationId="{77DA6D0A-E166-1962-252C-0C497C27367A}"/>
          </ac:spMkLst>
        </pc:spChg>
        <pc:picChg chg="mod">
          <ac:chgData name="gillian gibbs" userId="79e66440c4a0e24a" providerId="LiveId" clId="{882FD49A-4F01-4A08-AEEA-BCAE85E0D8D3}" dt="2026-03-13T12:03:48.568" v="12293" actId="1076"/>
          <ac:picMkLst>
            <pc:docMk/>
            <pc:sldMk cId="2790868366" sldId="279"/>
            <ac:picMk id="2052" creationId="{6D3B3E76-EE2B-DC3F-4E68-366C91C5168A}"/>
          </ac:picMkLst>
        </pc:picChg>
      </pc:sldChg>
      <pc:sldChg chg="modSp new add del mod ord modTransition">
        <pc:chgData name="gillian gibbs" userId="79e66440c4a0e24a" providerId="LiveId" clId="{882FD49A-4F01-4A08-AEEA-BCAE85E0D8D3}" dt="2026-03-16T02:27:54.965" v="37587" actId="12"/>
        <pc:sldMkLst>
          <pc:docMk/>
          <pc:sldMk cId="3157230654" sldId="281"/>
        </pc:sldMkLst>
        <pc:spChg chg="mod">
          <ac:chgData name="gillian gibbs" userId="79e66440c4a0e24a" providerId="LiveId" clId="{882FD49A-4F01-4A08-AEEA-BCAE85E0D8D3}" dt="2026-03-15T22:09:47.845" v="34988"/>
          <ac:spMkLst>
            <pc:docMk/>
            <pc:sldMk cId="3157230654" sldId="281"/>
            <ac:spMk id="2" creationId="{A7AE6D2F-1513-0409-F40E-1763E99CE8B4}"/>
          </ac:spMkLst>
        </pc:spChg>
        <pc:spChg chg="mod">
          <ac:chgData name="gillian gibbs" userId="79e66440c4a0e24a" providerId="LiveId" clId="{882FD49A-4F01-4A08-AEEA-BCAE85E0D8D3}" dt="2026-03-16T02:27:54.965" v="37587" actId="12"/>
          <ac:spMkLst>
            <pc:docMk/>
            <pc:sldMk cId="3157230654" sldId="281"/>
            <ac:spMk id="3" creationId="{EF93DBC2-0C6C-410C-0D11-7031305BBCD5}"/>
          </ac:spMkLst>
        </pc:spChg>
      </pc:sldChg>
      <pc:sldChg chg="modSp new del mod ord modTransition">
        <pc:chgData name="gillian gibbs" userId="79e66440c4a0e24a" providerId="LiveId" clId="{882FD49A-4F01-4A08-AEEA-BCAE85E0D8D3}" dt="2026-03-15T22:53:37.744" v="35117" actId="47"/>
        <pc:sldMkLst>
          <pc:docMk/>
          <pc:sldMk cId="4212949954" sldId="282"/>
        </pc:sldMkLst>
        <pc:spChg chg="mod">
          <ac:chgData name="gillian gibbs" userId="79e66440c4a0e24a" providerId="LiveId" clId="{882FD49A-4F01-4A08-AEEA-BCAE85E0D8D3}" dt="2026-03-15T22:09:47.845" v="34988"/>
          <ac:spMkLst>
            <pc:docMk/>
            <pc:sldMk cId="4212949954" sldId="282"/>
            <ac:spMk id="2" creationId="{304DE08B-0B8C-1B1B-4463-EB51E2D00DC1}"/>
          </ac:spMkLst>
        </pc:spChg>
        <pc:spChg chg="mod">
          <ac:chgData name="gillian gibbs" userId="79e66440c4a0e24a" providerId="LiveId" clId="{882FD49A-4F01-4A08-AEEA-BCAE85E0D8D3}" dt="2026-03-15T22:48:00.803" v="35116" actId="1076"/>
          <ac:spMkLst>
            <pc:docMk/>
            <pc:sldMk cId="4212949954" sldId="282"/>
            <ac:spMk id="3" creationId="{96B65092-551D-9CB3-30C3-2CECE7EB68CD}"/>
          </ac:spMkLst>
        </pc:spChg>
      </pc:sldChg>
      <pc:sldChg chg="addSp delSp modSp new mod setBg setClrOvrMap delDesignElem">
        <pc:chgData name="gillian gibbs" userId="79e66440c4a0e24a" providerId="LiveId" clId="{882FD49A-4F01-4A08-AEEA-BCAE85E0D8D3}" dt="2026-03-15T11:33:32.027" v="31498" actId="1076"/>
        <pc:sldMkLst>
          <pc:docMk/>
          <pc:sldMk cId="2020693242" sldId="283"/>
        </pc:sldMkLst>
        <pc:spChg chg="mod">
          <ac:chgData name="gillian gibbs" userId="79e66440c4a0e24a" providerId="LiveId" clId="{882FD49A-4F01-4A08-AEEA-BCAE85E0D8D3}" dt="2026-03-15T11:11:23.487" v="30992" actId="113"/>
          <ac:spMkLst>
            <pc:docMk/>
            <pc:sldMk cId="2020693242" sldId="283"/>
            <ac:spMk id="2" creationId="{E078C696-F3CF-11F6-0F6F-1EC8D4CBFD06}"/>
          </ac:spMkLst>
        </pc:spChg>
        <pc:spChg chg="mod">
          <ac:chgData name="gillian gibbs" userId="79e66440c4a0e24a" providerId="LiveId" clId="{882FD49A-4F01-4A08-AEEA-BCAE85E0D8D3}" dt="2026-03-15T11:33:32.027" v="31498" actId="1076"/>
          <ac:spMkLst>
            <pc:docMk/>
            <pc:sldMk cId="2020693242" sldId="283"/>
            <ac:spMk id="3" creationId="{37E4C8A1-43F5-3598-A884-A1182DF69070}"/>
          </ac:spMkLst>
        </pc:spChg>
      </pc:sldChg>
      <pc:sldChg chg="addSp modSp new mod">
        <pc:chgData name="gillian gibbs" userId="79e66440c4a0e24a" providerId="LiveId" clId="{882FD49A-4F01-4A08-AEEA-BCAE85E0D8D3}" dt="2026-03-15T22:19:36.874" v="35113" actId="14100"/>
        <pc:sldMkLst>
          <pc:docMk/>
          <pc:sldMk cId="532561040" sldId="284"/>
        </pc:sldMkLst>
        <pc:spChg chg="mod">
          <ac:chgData name="gillian gibbs" userId="79e66440c4a0e24a" providerId="LiveId" clId="{882FD49A-4F01-4A08-AEEA-BCAE85E0D8D3}" dt="2026-03-15T11:44:10.339" v="31523" actId="113"/>
          <ac:spMkLst>
            <pc:docMk/>
            <pc:sldMk cId="532561040" sldId="284"/>
            <ac:spMk id="2" creationId="{1DD83B38-E70E-AF2A-C3AD-D69BCFA23323}"/>
          </ac:spMkLst>
        </pc:spChg>
        <pc:spChg chg="mod">
          <ac:chgData name="gillian gibbs" userId="79e66440c4a0e24a" providerId="LiveId" clId="{882FD49A-4F01-4A08-AEEA-BCAE85E0D8D3}" dt="2026-03-15T22:19:36.874" v="35113" actId="14100"/>
          <ac:spMkLst>
            <pc:docMk/>
            <pc:sldMk cId="532561040" sldId="284"/>
            <ac:spMk id="3" creationId="{DE5BFF1D-45F7-390E-A692-B4D4DC9D25AE}"/>
          </ac:spMkLst>
        </pc:spChg>
        <pc:picChg chg="add mod">
          <ac:chgData name="gillian gibbs" userId="79e66440c4a0e24a" providerId="LiveId" clId="{882FD49A-4F01-4A08-AEEA-BCAE85E0D8D3}" dt="2026-03-13T04:31:12.063" v="11993" actId="14100"/>
          <ac:picMkLst>
            <pc:docMk/>
            <pc:sldMk cId="532561040" sldId="284"/>
            <ac:picMk id="1026" creationId="{EC5CA3B8-0AE3-2B06-228C-E239261C09A6}"/>
          </ac:picMkLst>
        </pc:picChg>
      </pc:sldChg>
      <pc:sldChg chg="modSp new mod">
        <pc:chgData name="gillian gibbs" userId="79e66440c4a0e24a" providerId="LiveId" clId="{882FD49A-4F01-4A08-AEEA-BCAE85E0D8D3}" dt="2026-03-15T22:09:47.845" v="34988"/>
        <pc:sldMkLst>
          <pc:docMk/>
          <pc:sldMk cId="3435250888" sldId="285"/>
        </pc:sldMkLst>
        <pc:spChg chg="mod">
          <ac:chgData name="gillian gibbs" userId="79e66440c4a0e24a" providerId="LiveId" clId="{882FD49A-4F01-4A08-AEEA-BCAE85E0D8D3}" dt="2026-03-15T22:09:47.845" v="34988"/>
          <ac:spMkLst>
            <pc:docMk/>
            <pc:sldMk cId="3435250888" sldId="285"/>
            <ac:spMk id="2" creationId="{146D8B6F-6907-A4C6-925E-2D5F60D70DF2}"/>
          </ac:spMkLst>
        </pc:spChg>
        <pc:spChg chg="mod">
          <ac:chgData name="gillian gibbs" userId="79e66440c4a0e24a" providerId="LiveId" clId="{882FD49A-4F01-4A08-AEEA-BCAE85E0D8D3}" dt="2026-03-15T22:09:47.845" v="34988"/>
          <ac:spMkLst>
            <pc:docMk/>
            <pc:sldMk cId="3435250888" sldId="285"/>
            <ac:spMk id="3" creationId="{BC8F29A5-7201-AB22-AB99-9444AE09E173}"/>
          </ac:spMkLst>
        </pc:spChg>
      </pc:sldChg>
      <pc:sldChg chg="addSp delSp modSp new del mod">
        <pc:chgData name="gillian gibbs" userId="79e66440c4a0e24a" providerId="LiveId" clId="{882FD49A-4F01-4A08-AEEA-BCAE85E0D8D3}" dt="2026-03-16T02:05:42.780" v="37428" actId="2696"/>
        <pc:sldMkLst>
          <pc:docMk/>
          <pc:sldMk cId="277324735" sldId="287"/>
        </pc:sldMkLst>
        <pc:spChg chg="mod">
          <ac:chgData name="gillian gibbs" userId="79e66440c4a0e24a" providerId="LiveId" clId="{882FD49A-4F01-4A08-AEEA-BCAE85E0D8D3}" dt="2026-03-16T01:55:34.730" v="37342" actId="1076"/>
          <ac:spMkLst>
            <pc:docMk/>
            <pc:sldMk cId="277324735" sldId="287"/>
            <ac:spMk id="2" creationId="{7057BDF2-8E09-1F05-048D-C9A9445862D0}"/>
          </ac:spMkLst>
        </pc:spChg>
        <pc:spChg chg="add del mod">
          <ac:chgData name="gillian gibbs" userId="79e66440c4a0e24a" providerId="LiveId" clId="{882FD49A-4F01-4A08-AEEA-BCAE85E0D8D3}" dt="2026-03-16T02:05:36.892" v="37427" actId="20577"/>
          <ac:spMkLst>
            <pc:docMk/>
            <pc:sldMk cId="277324735" sldId="287"/>
            <ac:spMk id="3" creationId="{7F715EE7-D1E0-A688-32B7-6D54526A91C5}"/>
          </ac:spMkLst>
        </pc:spChg>
        <pc:spChg chg="add">
          <ac:chgData name="gillian gibbs" userId="79e66440c4a0e24a" providerId="LiveId" clId="{882FD49A-4F01-4A08-AEEA-BCAE85E0D8D3}" dt="2026-03-16T01:11:28.831" v="37175"/>
          <ac:spMkLst>
            <pc:docMk/>
            <pc:sldMk cId="277324735" sldId="287"/>
            <ac:spMk id="4" creationId="{FF8DF37E-FCA2-0F42-7992-EC34BA16344D}"/>
          </ac:spMkLst>
        </pc:spChg>
        <pc:spChg chg="add">
          <ac:chgData name="gillian gibbs" userId="79e66440c4a0e24a" providerId="LiveId" clId="{882FD49A-4F01-4A08-AEEA-BCAE85E0D8D3}" dt="2026-03-16T01:11:37.330" v="37176"/>
          <ac:spMkLst>
            <pc:docMk/>
            <pc:sldMk cId="277324735" sldId="287"/>
            <ac:spMk id="5" creationId="{DC00C26F-5558-72B2-9C13-AEFD0BB0A341}"/>
          </ac:spMkLst>
        </pc:spChg>
        <pc:spChg chg="add mod">
          <ac:chgData name="gillian gibbs" userId="79e66440c4a0e24a" providerId="LiveId" clId="{882FD49A-4F01-4A08-AEEA-BCAE85E0D8D3}" dt="2026-03-16T01:12:07.613" v="37179"/>
          <ac:spMkLst>
            <pc:docMk/>
            <pc:sldMk cId="277324735" sldId="287"/>
            <ac:spMk id="6" creationId="{1C28AF16-2B67-5AA2-A772-E9CF1FBFC0FD}"/>
          </ac:spMkLst>
        </pc:spChg>
        <pc:spChg chg="add del">
          <ac:chgData name="gillian gibbs" userId="79e66440c4a0e24a" providerId="LiveId" clId="{882FD49A-4F01-4A08-AEEA-BCAE85E0D8D3}" dt="2026-03-16T01:12:44.362" v="37188" actId="478"/>
          <ac:spMkLst>
            <pc:docMk/>
            <pc:sldMk cId="277324735" sldId="287"/>
            <ac:spMk id="7" creationId="{F2F4CB4B-68BB-449A-A5D2-6458602F12BB}"/>
          </ac:spMkLst>
        </pc:spChg>
        <pc:spChg chg="add mod">
          <ac:chgData name="gillian gibbs" userId="79e66440c4a0e24a" providerId="LiveId" clId="{882FD49A-4F01-4A08-AEEA-BCAE85E0D8D3}" dt="2026-03-16T01:12:40.757" v="37187" actId="478"/>
          <ac:spMkLst>
            <pc:docMk/>
            <pc:sldMk cId="277324735" sldId="287"/>
            <ac:spMk id="8" creationId="{BD91E743-00E9-29E8-933F-43F305DC4E26}"/>
          </ac:spMkLst>
        </pc:spChg>
        <pc:spChg chg="add">
          <ac:chgData name="gillian gibbs" userId="79e66440c4a0e24a" providerId="LiveId" clId="{882FD49A-4F01-4A08-AEEA-BCAE85E0D8D3}" dt="2026-03-16T01:13:00.204" v="37194"/>
          <ac:spMkLst>
            <pc:docMk/>
            <pc:sldMk cId="277324735" sldId="287"/>
            <ac:spMk id="9" creationId="{7F096CE2-FB17-0D64-0B27-F9B5BD3A0D83}"/>
          </ac:spMkLst>
        </pc:spChg>
        <pc:spChg chg="add mod">
          <ac:chgData name="gillian gibbs" userId="79e66440c4a0e24a" providerId="LiveId" clId="{882FD49A-4F01-4A08-AEEA-BCAE85E0D8D3}" dt="2026-03-16T01:13:35.911" v="37200"/>
          <ac:spMkLst>
            <pc:docMk/>
            <pc:sldMk cId="277324735" sldId="287"/>
            <ac:spMk id="10" creationId="{1E516809-D0C2-A854-A192-EAD998A5F44C}"/>
          </ac:spMkLst>
        </pc:spChg>
        <pc:spChg chg="add">
          <ac:chgData name="gillian gibbs" userId="79e66440c4a0e24a" providerId="LiveId" clId="{882FD49A-4F01-4A08-AEEA-BCAE85E0D8D3}" dt="2026-03-16T01:14:21.555" v="37207"/>
          <ac:spMkLst>
            <pc:docMk/>
            <pc:sldMk cId="277324735" sldId="287"/>
            <ac:spMk id="11" creationId="{54522D8C-6600-BBBA-5438-6A2B651B9589}"/>
          </ac:spMkLst>
        </pc:spChg>
        <pc:spChg chg="add">
          <ac:chgData name="gillian gibbs" userId="79e66440c4a0e24a" providerId="LiveId" clId="{882FD49A-4F01-4A08-AEEA-BCAE85E0D8D3}" dt="2026-03-16T01:14:27.377" v="37208"/>
          <ac:spMkLst>
            <pc:docMk/>
            <pc:sldMk cId="277324735" sldId="287"/>
            <ac:spMk id="12" creationId="{8830300D-50F8-C568-E1A0-D7A750759C6D}"/>
          </ac:spMkLst>
        </pc:spChg>
        <pc:spChg chg="add mod">
          <ac:chgData name="gillian gibbs" userId="79e66440c4a0e24a" providerId="LiveId" clId="{882FD49A-4F01-4A08-AEEA-BCAE85E0D8D3}" dt="2026-03-16T01:14:32.744" v="37210"/>
          <ac:spMkLst>
            <pc:docMk/>
            <pc:sldMk cId="277324735" sldId="287"/>
            <ac:spMk id="13" creationId="{02A17201-6A10-1BCE-689D-FF325B763324}"/>
          </ac:spMkLst>
        </pc:spChg>
        <pc:spChg chg="add">
          <ac:chgData name="gillian gibbs" userId="79e66440c4a0e24a" providerId="LiveId" clId="{882FD49A-4F01-4A08-AEEA-BCAE85E0D8D3}" dt="2026-03-16T01:16:48.237" v="37218"/>
          <ac:spMkLst>
            <pc:docMk/>
            <pc:sldMk cId="277324735" sldId="287"/>
            <ac:spMk id="14" creationId="{5D371BA5-7434-41D9-0374-98A76F0A85BE}"/>
          </ac:spMkLst>
        </pc:spChg>
        <pc:spChg chg="add del mod">
          <ac:chgData name="gillian gibbs" userId="79e66440c4a0e24a" providerId="LiveId" clId="{882FD49A-4F01-4A08-AEEA-BCAE85E0D8D3}" dt="2026-03-16T02:01:47.884" v="37404" actId="1076"/>
          <ac:spMkLst>
            <pc:docMk/>
            <pc:sldMk cId="277324735" sldId="287"/>
            <ac:spMk id="15" creationId="{A606F0F1-E358-29C7-3501-FD9E16292CFB}"/>
          </ac:spMkLst>
        </pc:spChg>
        <pc:spChg chg="add">
          <ac:chgData name="gillian gibbs" userId="79e66440c4a0e24a" providerId="LiveId" clId="{882FD49A-4F01-4A08-AEEA-BCAE85E0D8D3}" dt="2026-03-16T01:19:01.270" v="37226"/>
          <ac:spMkLst>
            <pc:docMk/>
            <pc:sldMk cId="277324735" sldId="287"/>
            <ac:spMk id="16" creationId="{8E4C9B3D-7F17-D276-6704-76B230B03FBB}"/>
          </ac:spMkLst>
        </pc:spChg>
        <pc:spChg chg="add mod">
          <ac:chgData name="gillian gibbs" userId="79e66440c4a0e24a" providerId="LiveId" clId="{882FD49A-4F01-4A08-AEEA-BCAE85E0D8D3}" dt="2026-03-16T01:19:21.760" v="37234"/>
          <ac:spMkLst>
            <pc:docMk/>
            <pc:sldMk cId="277324735" sldId="287"/>
            <ac:spMk id="17" creationId="{4E38560D-E433-B738-9748-D2A9C5C3F5A1}"/>
          </ac:spMkLst>
        </pc:spChg>
        <pc:spChg chg="add mod">
          <ac:chgData name="gillian gibbs" userId="79e66440c4a0e24a" providerId="LiveId" clId="{882FD49A-4F01-4A08-AEEA-BCAE85E0D8D3}" dt="2026-03-16T01:19:21.536" v="37233"/>
          <ac:spMkLst>
            <pc:docMk/>
            <pc:sldMk cId="277324735" sldId="287"/>
            <ac:spMk id="18" creationId="{85791D5B-D82B-B16B-ADD7-5CCB881A692A}"/>
          </ac:spMkLst>
        </pc:spChg>
        <pc:spChg chg="add mod">
          <ac:chgData name="gillian gibbs" userId="79e66440c4a0e24a" providerId="LiveId" clId="{882FD49A-4F01-4A08-AEEA-BCAE85E0D8D3}" dt="2026-03-16T01:19:21.411" v="37232"/>
          <ac:spMkLst>
            <pc:docMk/>
            <pc:sldMk cId="277324735" sldId="287"/>
            <ac:spMk id="19" creationId="{C1844ACB-71B9-0E3E-26DE-AC40ABD9E156}"/>
          </ac:spMkLst>
        </pc:spChg>
        <pc:spChg chg="add mod">
          <ac:chgData name="gillian gibbs" userId="79e66440c4a0e24a" providerId="LiveId" clId="{882FD49A-4F01-4A08-AEEA-BCAE85E0D8D3}" dt="2026-03-16T02:01:24.841" v="37396" actId="1076"/>
          <ac:spMkLst>
            <pc:docMk/>
            <pc:sldMk cId="277324735" sldId="287"/>
            <ac:spMk id="20" creationId="{2A9F1645-C48C-315C-9D90-FE72EE497AD2}"/>
          </ac:spMkLst>
        </pc:spChg>
        <pc:spChg chg="add mod">
          <ac:chgData name="gillian gibbs" userId="79e66440c4a0e24a" providerId="LiveId" clId="{882FD49A-4F01-4A08-AEEA-BCAE85E0D8D3}" dt="2026-03-16T02:01:24.335" v="37395" actId="1076"/>
          <ac:spMkLst>
            <pc:docMk/>
            <pc:sldMk cId="277324735" sldId="287"/>
            <ac:spMk id="21" creationId="{112C47A7-6EAA-3FE3-FEF3-10CDE793CA9B}"/>
          </ac:spMkLst>
        </pc:spChg>
        <pc:spChg chg="add mod">
          <ac:chgData name="gillian gibbs" userId="79e66440c4a0e24a" providerId="LiveId" clId="{882FD49A-4F01-4A08-AEEA-BCAE85E0D8D3}" dt="2026-03-16T02:05:34.144" v="37426" actId="1076"/>
          <ac:spMkLst>
            <pc:docMk/>
            <pc:sldMk cId="277324735" sldId="287"/>
            <ac:spMk id="22" creationId="{F69CD2FE-3103-8F9F-A981-B91BBCA0F5F8}"/>
          </ac:spMkLst>
        </pc:spChg>
      </pc:sldChg>
      <pc:sldChg chg="modSp new mod">
        <pc:chgData name="gillian gibbs" userId="79e66440c4a0e24a" providerId="LiveId" clId="{882FD49A-4F01-4A08-AEEA-BCAE85E0D8D3}" dt="2026-03-15T22:09:47.845" v="34988"/>
        <pc:sldMkLst>
          <pc:docMk/>
          <pc:sldMk cId="3953660053" sldId="289"/>
        </pc:sldMkLst>
        <pc:spChg chg="mod">
          <ac:chgData name="gillian gibbs" userId="79e66440c4a0e24a" providerId="LiveId" clId="{882FD49A-4F01-4A08-AEEA-BCAE85E0D8D3}" dt="2026-03-15T22:09:47.845" v="34988"/>
          <ac:spMkLst>
            <pc:docMk/>
            <pc:sldMk cId="3953660053" sldId="289"/>
            <ac:spMk id="2" creationId="{F6541F0E-8C44-41D9-AC9B-F05625E8BCAC}"/>
          </ac:spMkLst>
        </pc:spChg>
        <pc:spChg chg="mod">
          <ac:chgData name="gillian gibbs" userId="79e66440c4a0e24a" providerId="LiveId" clId="{882FD49A-4F01-4A08-AEEA-BCAE85E0D8D3}" dt="2026-03-15T22:09:47.845" v="34988"/>
          <ac:spMkLst>
            <pc:docMk/>
            <pc:sldMk cId="3953660053" sldId="289"/>
            <ac:spMk id="3" creationId="{0E991ABF-618A-24B2-6999-161A1642D3F6}"/>
          </ac:spMkLst>
        </pc:spChg>
      </pc:sldChg>
      <pc:sldChg chg="modSp new mod">
        <pc:chgData name="gillian gibbs" userId="79e66440c4a0e24a" providerId="LiveId" clId="{882FD49A-4F01-4A08-AEEA-BCAE85E0D8D3}" dt="2026-03-15T23:47:07.221" v="35837" actId="20577"/>
        <pc:sldMkLst>
          <pc:docMk/>
          <pc:sldMk cId="417334192" sldId="291"/>
        </pc:sldMkLst>
        <pc:spChg chg="mod">
          <ac:chgData name="gillian gibbs" userId="79e66440c4a0e24a" providerId="LiveId" clId="{882FD49A-4F01-4A08-AEEA-BCAE85E0D8D3}" dt="2026-03-15T23:47:07.221" v="35837" actId="20577"/>
          <ac:spMkLst>
            <pc:docMk/>
            <pc:sldMk cId="417334192" sldId="291"/>
            <ac:spMk id="2" creationId="{A90E94C9-F356-B53F-3D31-39F2B2464118}"/>
          </ac:spMkLst>
        </pc:spChg>
        <pc:spChg chg="mod">
          <ac:chgData name="gillian gibbs" userId="79e66440c4a0e24a" providerId="LiveId" clId="{882FD49A-4F01-4A08-AEEA-BCAE85E0D8D3}" dt="2026-03-15T22:09:47.845" v="34988"/>
          <ac:spMkLst>
            <pc:docMk/>
            <pc:sldMk cId="417334192" sldId="291"/>
            <ac:spMk id="3" creationId="{C19A34B1-9FDE-828E-7799-3AF91A504999}"/>
          </ac:spMkLst>
        </pc:spChg>
      </pc:sldChg>
      <pc:sldChg chg="addSp delSp modSp add mod modTransition setBg setClrOvrMap delDesignElem">
        <pc:chgData name="gillian gibbs" userId="79e66440c4a0e24a" providerId="LiveId" clId="{882FD49A-4F01-4A08-AEEA-BCAE85E0D8D3}" dt="2026-03-15T22:09:47.845" v="34988"/>
        <pc:sldMkLst>
          <pc:docMk/>
          <pc:sldMk cId="3587061933" sldId="294"/>
        </pc:sldMkLst>
        <pc:spChg chg="mod">
          <ac:chgData name="gillian gibbs" userId="79e66440c4a0e24a" providerId="LiveId" clId="{882FD49A-4F01-4A08-AEEA-BCAE85E0D8D3}" dt="2026-03-13T12:39:06.782" v="12519" actId="26606"/>
          <ac:spMkLst>
            <pc:docMk/>
            <pc:sldMk cId="3587061933" sldId="294"/>
            <ac:spMk id="2" creationId="{0835E2F4-DCC4-9D8A-B100-D6CD798F47EA}"/>
          </ac:spMkLst>
        </pc:spChg>
        <pc:spChg chg="add">
          <ac:chgData name="gillian gibbs" userId="79e66440c4a0e24a" providerId="LiveId" clId="{882FD49A-4F01-4A08-AEEA-BCAE85E0D8D3}" dt="2026-03-13T12:39:06.782" v="12519" actId="26606"/>
          <ac:spMkLst>
            <pc:docMk/>
            <pc:sldMk cId="3587061933" sldId="294"/>
            <ac:spMk id="17" creationId="{136C6E98-6C40-40EA-B6A5-B711A278FEE8}"/>
          </ac:spMkLst>
        </pc:spChg>
        <pc:spChg chg="add del">
          <ac:chgData name="gillian gibbs" userId="79e66440c4a0e24a" providerId="LiveId" clId="{882FD49A-4F01-4A08-AEEA-BCAE85E0D8D3}" dt="2026-03-15T22:09:47.845" v="34988"/>
          <ac:spMkLst>
            <pc:docMk/>
            <pc:sldMk cId="3587061933" sldId="294"/>
            <ac:spMk id="19" creationId="{74CD14DB-BB81-479F-A1FC-1C75640E9F84}"/>
          </ac:spMkLst>
        </pc:spChg>
        <pc:spChg chg="add del">
          <ac:chgData name="gillian gibbs" userId="79e66440c4a0e24a" providerId="LiveId" clId="{882FD49A-4F01-4A08-AEEA-BCAE85E0D8D3}" dt="2026-03-15T22:09:47.845" v="34988"/>
          <ac:spMkLst>
            <pc:docMk/>
            <pc:sldMk cId="3587061933" sldId="294"/>
            <ac:spMk id="20" creationId="{C943A91B-7CA7-4592-A975-73B1BF8C4C74}"/>
          </ac:spMkLst>
        </pc:spChg>
        <pc:spChg chg="add del">
          <ac:chgData name="gillian gibbs" userId="79e66440c4a0e24a" providerId="LiveId" clId="{882FD49A-4F01-4A08-AEEA-BCAE85E0D8D3}" dt="2026-03-15T22:09:47.845" v="34988"/>
          <ac:spMkLst>
            <pc:docMk/>
            <pc:sldMk cId="3587061933" sldId="294"/>
            <ac:spMk id="21" creationId="{EC471314-E46A-414B-8D91-74880E84F187}"/>
          </ac:spMkLst>
        </pc:spChg>
        <pc:spChg chg="add del">
          <ac:chgData name="gillian gibbs" userId="79e66440c4a0e24a" providerId="LiveId" clId="{882FD49A-4F01-4A08-AEEA-BCAE85E0D8D3}" dt="2026-03-15T22:09:47.845" v="34988"/>
          <ac:spMkLst>
            <pc:docMk/>
            <pc:sldMk cId="3587061933" sldId="294"/>
            <ac:spMk id="23" creationId="{6A681326-1C9D-44A3-A627-3871BDAE4127}"/>
          </ac:spMkLst>
        </pc:spChg>
      </pc:sldChg>
      <pc:sldChg chg="addSp delSp modSp add mod modTransition setBg setClrOvrMap delDesignElem">
        <pc:chgData name="gillian gibbs" userId="79e66440c4a0e24a" providerId="LiveId" clId="{882FD49A-4F01-4A08-AEEA-BCAE85E0D8D3}" dt="2026-03-15T22:09:47.845" v="34988"/>
        <pc:sldMkLst>
          <pc:docMk/>
          <pc:sldMk cId="2946171692" sldId="295"/>
        </pc:sldMkLst>
        <pc:spChg chg="mod">
          <ac:chgData name="gillian gibbs" userId="79e66440c4a0e24a" providerId="LiveId" clId="{882FD49A-4F01-4A08-AEEA-BCAE85E0D8D3}" dt="2026-03-15T11:11:22.010" v="30990" actId="1076"/>
          <ac:spMkLst>
            <pc:docMk/>
            <pc:sldMk cId="2946171692" sldId="295"/>
            <ac:spMk id="4" creationId="{98551F51-00BA-0806-4601-DDFEAE2F2016}"/>
          </ac:spMkLst>
        </pc:spChg>
        <pc:spChg chg="add del">
          <ac:chgData name="gillian gibbs" userId="79e66440c4a0e24a" providerId="LiveId" clId="{882FD49A-4F01-4A08-AEEA-BCAE85E0D8D3}" dt="2026-03-15T22:09:47.845" v="34988"/>
          <ac:spMkLst>
            <pc:docMk/>
            <pc:sldMk cId="2946171692" sldId="295"/>
            <ac:spMk id="47" creationId="{F747F1B4-B831-4277-8AB0-32767F7EB7BF}"/>
          </ac:spMkLst>
        </pc:spChg>
        <pc:spChg chg="add del">
          <ac:chgData name="gillian gibbs" userId="79e66440c4a0e24a" providerId="LiveId" clId="{882FD49A-4F01-4A08-AEEA-BCAE85E0D8D3}" dt="2026-03-15T22:09:47.845" v="34988"/>
          <ac:spMkLst>
            <pc:docMk/>
            <pc:sldMk cId="2946171692" sldId="295"/>
            <ac:spMk id="49" creationId="{D80CFA21-AB7C-4BEB-9BFF-05764FBBF3C6}"/>
          </ac:spMkLst>
        </pc:spChg>
        <pc:spChg chg="add del">
          <ac:chgData name="gillian gibbs" userId="79e66440c4a0e24a" providerId="LiveId" clId="{882FD49A-4F01-4A08-AEEA-BCAE85E0D8D3}" dt="2026-03-15T22:09:47.845" v="34988"/>
          <ac:spMkLst>
            <pc:docMk/>
            <pc:sldMk cId="2946171692" sldId="295"/>
            <ac:spMk id="51" creationId="{12F7E335-851A-4CAE-B09F-E657819D4600}"/>
          </ac:spMkLst>
        </pc:spChg>
        <pc:spChg chg="add del">
          <ac:chgData name="gillian gibbs" userId="79e66440c4a0e24a" providerId="LiveId" clId="{882FD49A-4F01-4A08-AEEA-BCAE85E0D8D3}" dt="2026-03-15T22:09:47.845" v="34988"/>
          <ac:spMkLst>
            <pc:docMk/>
            <pc:sldMk cId="2946171692" sldId="295"/>
            <ac:spMk id="52" creationId="{10B541F0-7F6E-402E-84D8-CF96EACA5FBC}"/>
          </ac:spMkLst>
        </pc:spChg>
        <pc:graphicFrameChg chg="add mod modGraphic">
          <ac:chgData name="gillian gibbs" userId="79e66440c4a0e24a" providerId="LiveId" clId="{882FD49A-4F01-4A08-AEEA-BCAE85E0D8D3}" dt="2026-03-13T12:48:24.568" v="12597" actId="26606"/>
          <ac:graphicFrameMkLst>
            <pc:docMk/>
            <pc:sldMk cId="2946171692" sldId="295"/>
            <ac:graphicFrameMk id="39" creationId="{C6A1124E-6E61-229F-7C26-E4211C244FEE}"/>
          </ac:graphicFrameMkLst>
        </pc:graphicFrameChg>
      </pc:sldChg>
      <pc:sldChg chg="addSp delSp modSp add mod modTransition setBg setClrOvrMap delDesignElem">
        <pc:chgData name="gillian gibbs" userId="79e66440c4a0e24a" providerId="LiveId" clId="{882FD49A-4F01-4A08-AEEA-BCAE85E0D8D3}" dt="2026-03-15T22:09:47.845" v="34988"/>
        <pc:sldMkLst>
          <pc:docMk/>
          <pc:sldMk cId="193582171" sldId="297"/>
        </pc:sldMkLst>
        <pc:spChg chg="mod">
          <ac:chgData name="gillian gibbs" userId="79e66440c4a0e24a" providerId="LiveId" clId="{882FD49A-4F01-4A08-AEEA-BCAE85E0D8D3}" dt="2026-03-13T12:42:30.121" v="12550" actId="26606"/>
          <ac:spMkLst>
            <pc:docMk/>
            <pc:sldMk cId="193582171" sldId="297"/>
            <ac:spMk id="2" creationId="{CDF4C1EB-66F3-2CDB-A289-F9538B443FB4}"/>
          </ac:spMkLst>
        </pc:spChg>
        <pc:spChg chg="mod">
          <ac:chgData name="gillian gibbs" userId="79e66440c4a0e24a" providerId="LiveId" clId="{882FD49A-4F01-4A08-AEEA-BCAE85E0D8D3}" dt="2026-03-13T12:42:30.121" v="12550" actId="26606"/>
          <ac:spMkLst>
            <pc:docMk/>
            <pc:sldMk cId="193582171" sldId="297"/>
            <ac:spMk id="3" creationId="{27C6EDFC-AB34-2669-1DF5-8B16A2775BDD}"/>
          </ac:spMkLst>
        </pc:spChg>
        <pc:spChg chg="add del">
          <ac:chgData name="gillian gibbs" userId="79e66440c4a0e24a" providerId="LiveId" clId="{882FD49A-4F01-4A08-AEEA-BCAE85E0D8D3}" dt="2026-03-15T22:09:47.845" v="34988"/>
          <ac:spMkLst>
            <pc:docMk/>
            <pc:sldMk cId="193582171" sldId="297"/>
            <ac:spMk id="11" creationId="{74CD14DB-BB81-479F-A1FC-1C75640E9F84}"/>
          </ac:spMkLst>
        </pc:spChg>
        <pc:spChg chg="add del">
          <ac:chgData name="gillian gibbs" userId="79e66440c4a0e24a" providerId="LiveId" clId="{882FD49A-4F01-4A08-AEEA-BCAE85E0D8D3}" dt="2026-03-15T22:09:47.845" v="34988"/>
          <ac:spMkLst>
            <pc:docMk/>
            <pc:sldMk cId="193582171" sldId="297"/>
            <ac:spMk id="13" creationId="{C943A91B-7CA7-4592-A975-73B1BF8C4C74}"/>
          </ac:spMkLst>
        </pc:spChg>
        <pc:spChg chg="add del">
          <ac:chgData name="gillian gibbs" userId="79e66440c4a0e24a" providerId="LiveId" clId="{882FD49A-4F01-4A08-AEEA-BCAE85E0D8D3}" dt="2026-03-15T22:09:47.845" v="34988"/>
          <ac:spMkLst>
            <pc:docMk/>
            <pc:sldMk cId="193582171" sldId="297"/>
            <ac:spMk id="15" creationId="{EC471314-E46A-414B-8D91-74880E84F187}"/>
          </ac:spMkLst>
        </pc:spChg>
        <pc:spChg chg="add del">
          <ac:chgData name="gillian gibbs" userId="79e66440c4a0e24a" providerId="LiveId" clId="{882FD49A-4F01-4A08-AEEA-BCAE85E0D8D3}" dt="2026-03-15T22:09:47.845" v="34988"/>
          <ac:spMkLst>
            <pc:docMk/>
            <pc:sldMk cId="193582171" sldId="297"/>
            <ac:spMk id="16" creationId="{6A681326-1C9D-44A3-A627-3871BDAE4127}"/>
          </ac:spMkLst>
        </pc:spChg>
      </pc:sldChg>
      <pc:sldChg chg="modSp new mod">
        <pc:chgData name="gillian gibbs" userId="79e66440c4a0e24a" providerId="LiveId" clId="{882FD49A-4F01-4A08-AEEA-BCAE85E0D8D3}" dt="2026-03-15T22:09:47.845" v="34988"/>
        <pc:sldMkLst>
          <pc:docMk/>
          <pc:sldMk cId="920206742" sldId="298"/>
        </pc:sldMkLst>
        <pc:spChg chg="mod">
          <ac:chgData name="gillian gibbs" userId="79e66440c4a0e24a" providerId="LiveId" clId="{882FD49A-4F01-4A08-AEEA-BCAE85E0D8D3}" dt="2026-03-15T11:07:33.874" v="30978" actId="113"/>
          <ac:spMkLst>
            <pc:docMk/>
            <pc:sldMk cId="920206742" sldId="298"/>
            <ac:spMk id="2" creationId="{5A508B82-9A6C-86D3-0011-EE69637F857B}"/>
          </ac:spMkLst>
        </pc:spChg>
        <pc:spChg chg="mod">
          <ac:chgData name="gillian gibbs" userId="79e66440c4a0e24a" providerId="LiveId" clId="{882FD49A-4F01-4A08-AEEA-BCAE85E0D8D3}" dt="2026-03-15T22:09:47.845" v="34988"/>
          <ac:spMkLst>
            <pc:docMk/>
            <pc:sldMk cId="920206742" sldId="298"/>
            <ac:spMk id="3" creationId="{AE5C7694-9979-3DA1-E346-DA5C36FDB996}"/>
          </ac:spMkLst>
        </pc:spChg>
      </pc:sldChg>
      <pc:sldChg chg="addSp modSp new mod">
        <pc:chgData name="gillian gibbs" userId="79e66440c4a0e24a" providerId="LiveId" clId="{882FD49A-4F01-4A08-AEEA-BCAE85E0D8D3}" dt="2026-03-16T02:30:28.179" v="37602" actId="1076"/>
        <pc:sldMkLst>
          <pc:docMk/>
          <pc:sldMk cId="2575163257" sldId="299"/>
        </pc:sldMkLst>
        <pc:spChg chg="mod">
          <ac:chgData name="gillian gibbs" userId="79e66440c4a0e24a" providerId="LiveId" clId="{882FD49A-4F01-4A08-AEEA-BCAE85E0D8D3}" dt="2026-03-16T02:30:28.179" v="37602" actId="1076"/>
          <ac:spMkLst>
            <pc:docMk/>
            <pc:sldMk cId="2575163257" sldId="299"/>
            <ac:spMk id="2" creationId="{B9C31E63-5371-B09E-ED9A-3CE441878B4B}"/>
          </ac:spMkLst>
        </pc:spChg>
        <pc:spChg chg="mod">
          <ac:chgData name="gillian gibbs" userId="79e66440c4a0e24a" providerId="LiveId" clId="{882FD49A-4F01-4A08-AEEA-BCAE85E0D8D3}" dt="2026-03-16T02:29:48.761" v="37600" actId="27636"/>
          <ac:spMkLst>
            <pc:docMk/>
            <pc:sldMk cId="2575163257" sldId="299"/>
            <ac:spMk id="3" creationId="{DAA9C1B5-6B8D-8B30-7BC5-91C2C8326066}"/>
          </ac:spMkLst>
        </pc:spChg>
        <pc:picChg chg="add mod">
          <ac:chgData name="gillian gibbs" userId="79e66440c4a0e24a" providerId="LiveId" clId="{882FD49A-4F01-4A08-AEEA-BCAE85E0D8D3}" dt="2026-03-15T11:00:03.037" v="30939" actId="1076"/>
          <ac:picMkLst>
            <pc:docMk/>
            <pc:sldMk cId="2575163257" sldId="299"/>
            <ac:picMk id="4" creationId="{46454F4C-E835-6B4E-6B6E-3C18E55477A3}"/>
          </ac:picMkLst>
        </pc:picChg>
      </pc:sldChg>
      <pc:sldChg chg="modSp new del mod">
        <pc:chgData name="gillian gibbs" userId="79e66440c4a0e24a" providerId="LiveId" clId="{882FD49A-4F01-4A08-AEEA-BCAE85E0D8D3}" dt="2026-03-15T11:06:30.654" v="30975" actId="47"/>
        <pc:sldMkLst>
          <pc:docMk/>
          <pc:sldMk cId="1265855555" sldId="300"/>
        </pc:sldMkLst>
      </pc:sldChg>
      <pc:sldChg chg="modSp new mod ord">
        <pc:chgData name="gillian gibbs" userId="79e66440c4a0e24a" providerId="LiveId" clId="{882FD49A-4F01-4A08-AEEA-BCAE85E0D8D3}" dt="2026-03-16T02:30:56.936" v="37605" actId="1076"/>
        <pc:sldMkLst>
          <pc:docMk/>
          <pc:sldMk cId="1142108715" sldId="301"/>
        </pc:sldMkLst>
        <pc:spChg chg="mod">
          <ac:chgData name="gillian gibbs" userId="79e66440c4a0e24a" providerId="LiveId" clId="{882FD49A-4F01-4A08-AEEA-BCAE85E0D8D3}" dt="2026-03-16T02:30:49.518" v="37604" actId="255"/>
          <ac:spMkLst>
            <pc:docMk/>
            <pc:sldMk cId="1142108715" sldId="301"/>
            <ac:spMk id="2" creationId="{68002DEC-BC89-3022-C4FC-6DF7CEC58F9C}"/>
          </ac:spMkLst>
        </pc:spChg>
        <pc:spChg chg="mod">
          <ac:chgData name="gillian gibbs" userId="79e66440c4a0e24a" providerId="LiveId" clId="{882FD49A-4F01-4A08-AEEA-BCAE85E0D8D3}" dt="2026-03-16T02:30:56.936" v="37605" actId="1076"/>
          <ac:spMkLst>
            <pc:docMk/>
            <pc:sldMk cId="1142108715" sldId="301"/>
            <ac:spMk id="3" creationId="{15749D33-2AF7-BB5E-30B7-B9FC9730AC83}"/>
          </ac:spMkLst>
        </pc:spChg>
      </pc:sldChg>
      <pc:sldChg chg="modSp new mod">
        <pc:chgData name="gillian gibbs" userId="79e66440c4a0e24a" providerId="LiveId" clId="{882FD49A-4F01-4A08-AEEA-BCAE85E0D8D3}" dt="2026-03-15T22:09:47.845" v="34988"/>
        <pc:sldMkLst>
          <pc:docMk/>
          <pc:sldMk cId="3243226822" sldId="302"/>
        </pc:sldMkLst>
        <pc:spChg chg="mod">
          <ac:chgData name="gillian gibbs" userId="79e66440c4a0e24a" providerId="LiveId" clId="{882FD49A-4F01-4A08-AEEA-BCAE85E0D8D3}" dt="2026-03-15T22:09:47.845" v="34988"/>
          <ac:spMkLst>
            <pc:docMk/>
            <pc:sldMk cId="3243226822" sldId="302"/>
            <ac:spMk id="2" creationId="{E2B1E418-17DA-6934-45D4-48FB4DCEDA73}"/>
          </ac:spMkLst>
        </pc:spChg>
        <pc:spChg chg="mod">
          <ac:chgData name="gillian gibbs" userId="79e66440c4a0e24a" providerId="LiveId" clId="{882FD49A-4F01-4A08-AEEA-BCAE85E0D8D3}" dt="2026-03-15T22:09:47.845" v="34988"/>
          <ac:spMkLst>
            <pc:docMk/>
            <pc:sldMk cId="3243226822" sldId="302"/>
            <ac:spMk id="3" creationId="{4B64A7EE-B28B-25F9-F601-C55D5C3147E9}"/>
          </ac:spMkLst>
        </pc:spChg>
      </pc:sldChg>
      <pc:sldChg chg="addSp delSp modSp new mod setBg setClrOvrMap delDesignElem">
        <pc:chgData name="gillian gibbs" userId="79e66440c4a0e24a" providerId="LiveId" clId="{882FD49A-4F01-4A08-AEEA-BCAE85E0D8D3}" dt="2026-03-15T22:09:47.845" v="34988"/>
        <pc:sldMkLst>
          <pc:docMk/>
          <pc:sldMk cId="4020528296" sldId="303"/>
        </pc:sldMkLst>
        <pc:spChg chg="mod">
          <ac:chgData name="gillian gibbs" userId="79e66440c4a0e24a" providerId="LiveId" clId="{882FD49A-4F01-4A08-AEEA-BCAE85E0D8D3}" dt="2026-03-15T00:03:29.888" v="22604" actId="20577"/>
          <ac:spMkLst>
            <pc:docMk/>
            <pc:sldMk cId="4020528296" sldId="303"/>
            <ac:spMk id="2" creationId="{459D5877-7CDF-7FF1-93EE-D924AD75F4BF}"/>
          </ac:spMkLst>
        </pc:spChg>
        <pc:spChg chg="del">
          <ac:chgData name="gillian gibbs" userId="79e66440c4a0e24a" providerId="LiveId" clId="{882FD49A-4F01-4A08-AEEA-BCAE85E0D8D3}" dt="2026-03-15T00:00:38.280" v="22503" actId="26606"/>
          <ac:spMkLst>
            <pc:docMk/>
            <pc:sldMk cId="4020528296" sldId="303"/>
            <ac:spMk id="3" creationId="{BD31F52D-51F4-0624-828D-31047FF395BA}"/>
          </ac:spMkLst>
        </pc:spChg>
        <pc:spChg chg="add mod">
          <ac:chgData name="gillian gibbs" userId="79e66440c4a0e24a" providerId="LiveId" clId="{882FD49A-4F01-4A08-AEEA-BCAE85E0D8D3}" dt="2026-03-15T22:09:47.845" v="34988"/>
          <ac:spMkLst>
            <pc:docMk/>
            <pc:sldMk cId="4020528296" sldId="303"/>
            <ac:spMk id="5" creationId="{78F22133-14DD-13DC-AF31-DC6B445AF6B0}"/>
          </ac:spMkLst>
        </pc:spChg>
        <pc:spChg chg="add del">
          <ac:chgData name="gillian gibbs" userId="79e66440c4a0e24a" providerId="LiveId" clId="{882FD49A-4F01-4A08-AEEA-BCAE85E0D8D3}" dt="2026-03-15T22:09:47.845" v="34988"/>
          <ac:spMkLst>
            <pc:docMk/>
            <pc:sldMk cId="4020528296" sldId="303"/>
            <ac:spMk id="8" creationId="{74CD14DB-BB81-479F-A1FC-1C75640E9F84}"/>
          </ac:spMkLst>
        </pc:spChg>
        <pc:spChg chg="add del">
          <ac:chgData name="gillian gibbs" userId="79e66440c4a0e24a" providerId="LiveId" clId="{882FD49A-4F01-4A08-AEEA-BCAE85E0D8D3}" dt="2026-03-15T22:09:47.845" v="34988"/>
          <ac:spMkLst>
            <pc:docMk/>
            <pc:sldMk cId="4020528296" sldId="303"/>
            <ac:spMk id="10" creationId="{C943A91B-7CA7-4592-A975-73B1BF8C4C74}"/>
          </ac:spMkLst>
        </pc:spChg>
        <pc:spChg chg="add del">
          <ac:chgData name="gillian gibbs" userId="79e66440c4a0e24a" providerId="LiveId" clId="{882FD49A-4F01-4A08-AEEA-BCAE85E0D8D3}" dt="2026-03-15T22:09:47.845" v="34988"/>
          <ac:spMkLst>
            <pc:docMk/>
            <pc:sldMk cId="4020528296" sldId="303"/>
            <ac:spMk id="12" creationId="{EC471314-E46A-414B-8D91-74880E84F187}"/>
          </ac:spMkLst>
        </pc:spChg>
        <pc:spChg chg="add del">
          <ac:chgData name="gillian gibbs" userId="79e66440c4a0e24a" providerId="LiveId" clId="{882FD49A-4F01-4A08-AEEA-BCAE85E0D8D3}" dt="2026-03-15T22:09:47.845" v="34988"/>
          <ac:spMkLst>
            <pc:docMk/>
            <pc:sldMk cId="4020528296" sldId="303"/>
            <ac:spMk id="14" creationId="{6A681326-1C9D-44A3-A627-3871BDAE4127}"/>
          </ac:spMkLst>
        </pc:spChg>
        <pc:graphicFrameChg chg="add del mod modGraphic">
          <ac:chgData name="gillian gibbs" userId="79e66440c4a0e24a" providerId="LiveId" clId="{882FD49A-4F01-4A08-AEEA-BCAE85E0D8D3}" dt="2026-03-15T00:39:03.222" v="23870" actId="478"/>
          <ac:graphicFrameMkLst>
            <pc:docMk/>
            <pc:sldMk cId="4020528296" sldId="303"/>
            <ac:graphicFrameMk id="15" creationId="{52449840-FEEA-6628-E5A5-00E81A55AC7F}"/>
          </ac:graphicFrameMkLst>
        </pc:graphicFrameChg>
      </pc:sldChg>
      <pc:sldChg chg="modSp new mod">
        <pc:chgData name="gillian gibbs" userId="79e66440c4a0e24a" providerId="LiveId" clId="{882FD49A-4F01-4A08-AEEA-BCAE85E0D8D3}" dt="2026-03-15T22:09:47.845" v="34988"/>
        <pc:sldMkLst>
          <pc:docMk/>
          <pc:sldMk cId="3677315738" sldId="304"/>
        </pc:sldMkLst>
        <pc:spChg chg="mod">
          <ac:chgData name="gillian gibbs" userId="79e66440c4a0e24a" providerId="LiveId" clId="{882FD49A-4F01-4A08-AEEA-BCAE85E0D8D3}" dt="2026-03-15T22:09:47.845" v="34988"/>
          <ac:spMkLst>
            <pc:docMk/>
            <pc:sldMk cId="3677315738" sldId="304"/>
            <ac:spMk id="2" creationId="{8672FFFB-4DF0-393F-1B44-5712886FDC37}"/>
          </ac:spMkLst>
        </pc:spChg>
        <pc:spChg chg="mod">
          <ac:chgData name="gillian gibbs" userId="79e66440c4a0e24a" providerId="LiveId" clId="{882FD49A-4F01-4A08-AEEA-BCAE85E0D8D3}" dt="2026-03-15T22:09:47.845" v="34988"/>
          <ac:spMkLst>
            <pc:docMk/>
            <pc:sldMk cId="3677315738" sldId="304"/>
            <ac:spMk id="3" creationId="{51444FE5-1F65-9CB9-295D-C5D0E9047C38}"/>
          </ac:spMkLst>
        </pc:spChg>
      </pc:sldChg>
      <pc:sldChg chg="addSp delSp modSp new mod ord setBg">
        <pc:chgData name="gillian gibbs" userId="79e66440c4a0e24a" providerId="LiveId" clId="{882FD49A-4F01-4A08-AEEA-BCAE85E0D8D3}" dt="2026-03-16T02:13:33.937" v="37533" actId="20577"/>
        <pc:sldMkLst>
          <pc:docMk/>
          <pc:sldMk cId="3501375808" sldId="305"/>
        </pc:sldMkLst>
        <pc:spChg chg="del mod">
          <ac:chgData name="gillian gibbs" userId="79e66440c4a0e24a" providerId="LiveId" clId="{882FD49A-4F01-4A08-AEEA-BCAE85E0D8D3}" dt="2026-03-16T02:10:19.181" v="37482" actId="478"/>
          <ac:spMkLst>
            <pc:docMk/>
            <pc:sldMk cId="3501375808" sldId="305"/>
            <ac:spMk id="2" creationId="{65C1B1D9-0EE4-A389-74AE-CC2A4F48C0BD}"/>
          </ac:spMkLst>
        </pc:spChg>
        <pc:spChg chg="add del mod ord">
          <ac:chgData name="gillian gibbs" userId="79e66440c4a0e24a" providerId="LiveId" clId="{882FD49A-4F01-4A08-AEEA-BCAE85E0D8D3}" dt="2026-03-16T02:13:33.937" v="37533" actId="20577"/>
          <ac:spMkLst>
            <pc:docMk/>
            <pc:sldMk cId="3501375808" sldId="305"/>
            <ac:spMk id="3" creationId="{B04900E5-8905-387B-94EA-CEF199E479F3}"/>
          </ac:spMkLst>
        </pc:spChg>
        <pc:spChg chg="add del">
          <ac:chgData name="gillian gibbs" userId="79e66440c4a0e24a" providerId="LiveId" clId="{882FD49A-4F01-4A08-AEEA-BCAE85E0D8D3}" dt="2026-03-16T02:13:08.623" v="37528" actId="26606"/>
          <ac:spMkLst>
            <pc:docMk/>
            <pc:sldMk cId="3501375808" sldId="305"/>
            <ac:spMk id="9" creationId="{8D489E29-742E-4D34-AB08-CE3217805B81}"/>
          </ac:spMkLst>
        </pc:spChg>
        <pc:picChg chg="add mod">
          <ac:chgData name="gillian gibbs" userId="79e66440c4a0e24a" providerId="LiveId" clId="{882FD49A-4F01-4A08-AEEA-BCAE85E0D8D3}" dt="2026-03-16T02:13:15.105" v="37529" actId="14100"/>
          <ac:picMkLst>
            <pc:docMk/>
            <pc:sldMk cId="3501375808" sldId="305"/>
            <ac:picMk id="4" creationId="{10649B06-4D21-F5BB-A2F2-4F94E1C9170A}"/>
          </ac:picMkLst>
        </pc:picChg>
        <pc:picChg chg="add mod">
          <ac:chgData name="gillian gibbs" userId="79e66440c4a0e24a" providerId="LiveId" clId="{882FD49A-4F01-4A08-AEEA-BCAE85E0D8D3}" dt="2026-03-16T02:11:26.998" v="37492"/>
          <ac:picMkLst>
            <pc:docMk/>
            <pc:sldMk cId="3501375808" sldId="305"/>
            <ac:picMk id="3074" creationId="{36BD7B85-D7F2-7CA0-21E4-A966262D8BB4}"/>
          </ac:picMkLst>
        </pc:picChg>
      </pc:sldChg>
      <pc:sldChg chg="addSp delSp new del mod">
        <pc:chgData name="gillian gibbs" userId="79e66440c4a0e24a" providerId="LiveId" clId="{882FD49A-4F01-4A08-AEEA-BCAE85E0D8D3}" dt="2026-03-15T22:08:06.141" v="34959" actId="47"/>
        <pc:sldMkLst>
          <pc:docMk/>
          <pc:sldMk cId="4186037297" sldId="305"/>
        </pc:sldMkLst>
        <pc:spChg chg="del">
          <ac:chgData name="gillian gibbs" userId="79e66440c4a0e24a" providerId="LiveId" clId="{882FD49A-4F01-4A08-AEEA-BCAE85E0D8D3}" dt="2026-03-15T11:46:33.514" v="31531" actId="478"/>
          <ac:spMkLst>
            <pc:docMk/>
            <pc:sldMk cId="4186037297" sldId="305"/>
            <ac:spMk id="3" creationId="{422CF379-124C-4083-6688-B82C259D95AE}"/>
          </ac:spMkLst>
        </pc:spChg>
        <pc:spChg chg="add del">
          <ac:chgData name="gillian gibbs" userId="79e66440c4a0e24a" providerId="LiveId" clId="{882FD49A-4F01-4A08-AEEA-BCAE85E0D8D3}" dt="2026-03-15T11:35:11.311" v="31503" actId="22"/>
          <ac:spMkLst>
            <pc:docMk/>
            <pc:sldMk cId="4186037297" sldId="305"/>
            <ac:spMk id="5" creationId="{73F77A88-6B10-2C41-F3F9-0CAB38AAA283}"/>
          </ac:spMkLst>
        </pc:spChg>
      </pc:sldChg>
      <pc:sldChg chg="modSp new mod">
        <pc:chgData name="gillian gibbs" userId="79e66440c4a0e24a" providerId="LiveId" clId="{882FD49A-4F01-4A08-AEEA-BCAE85E0D8D3}" dt="2026-03-16T00:58:22.823" v="37137" actId="27636"/>
        <pc:sldMkLst>
          <pc:docMk/>
          <pc:sldMk cId="1047399930" sldId="306"/>
        </pc:sldMkLst>
        <pc:spChg chg="mod">
          <ac:chgData name="gillian gibbs" userId="79e66440c4a0e24a" providerId="LiveId" clId="{882FD49A-4F01-4A08-AEEA-BCAE85E0D8D3}" dt="2026-03-15T23:23:20.681" v="35620" actId="20577"/>
          <ac:spMkLst>
            <pc:docMk/>
            <pc:sldMk cId="1047399930" sldId="306"/>
            <ac:spMk id="2" creationId="{5E701B0E-ACC9-C70B-FFE5-AC28BE2DFA32}"/>
          </ac:spMkLst>
        </pc:spChg>
        <pc:spChg chg="mod">
          <ac:chgData name="gillian gibbs" userId="79e66440c4a0e24a" providerId="LiveId" clId="{882FD49A-4F01-4A08-AEEA-BCAE85E0D8D3}" dt="2026-03-16T00:58:22.823" v="37137" actId="27636"/>
          <ac:spMkLst>
            <pc:docMk/>
            <pc:sldMk cId="1047399930" sldId="306"/>
            <ac:spMk id="3" creationId="{FB8D3169-8D7E-13C2-F646-D1B8BA7BC4C9}"/>
          </ac:spMkLst>
        </pc:spChg>
      </pc:sldChg>
      <pc:sldChg chg="addSp delSp modSp new mod ord">
        <pc:chgData name="gillian gibbs" userId="79e66440c4a0e24a" providerId="LiveId" clId="{882FD49A-4F01-4A08-AEEA-BCAE85E0D8D3}" dt="2026-03-16T03:16:34.799" v="37955" actId="20577"/>
        <pc:sldMkLst>
          <pc:docMk/>
          <pc:sldMk cId="855374836" sldId="307"/>
        </pc:sldMkLst>
        <pc:spChg chg="mod">
          <ac:chgData name="gillian gibbs" userId="79e66440c4a0e24a" providerId="LiveId" clId="{882FD49A-4F01-4A08-AEEA-BCAE85E0D8D3}" dt="2026-03-16T02:21:30.160" v="37573" actId="1076"/>
          <ac:spMkLst>
            <pc:docMk/>
            <pc:sldMk cId="855374836" sldId="307"/>
            <ac:spMk id="2" creationId="{6171132F-D3F2-ABC5-9C50-E117FCBBF30C}"/>
          </ac:spMkLst>
        </pc:spChg>
        <pc:spChg chg="mod">
          <ac:chgData name="gillian gibbs" userId="79e66440c4a0e24a" providerId="LiveId" clId="{882FD49A-4F01-4A08-AEEA-BCAE85E0D8D3}" dt="2026-03-16T03:16:34.799" v="37955" actId="20577"/>
          <ac:spMkLst>
            <pc:docMk/>
            <pc:sldMk cId="855374836" sldId="307"/>
            <ac:spMk id="3" creationId="{2FC45E58-EDC5-E7B8-8378-D0A00194D315}"/>
          </ac:spMkLst>
        </pc:spChg>
        <pc:spChg chg="add del mod">
          <ac:chgData name="gillian gibbs" userId="79e66440c4a0e24a" providerId="LiveId" clId="{882FD49A-4F01-4A08-AEEA-BCAE85E0D8D3}" dt="2026-03-16T02:18:57.319" v="37545"/>
          <ac:spMkLst>
            <pc:docMk/>
            <pc:sldMk cId="855374836" sldId="307"/>
            <ac:spMk id="4" creationId="{CA7AFA8C-D052-E344-E841-F01BCC7B5D05}"/>
          </ac:spMkLst>
        </pc:spChg>
        <pc:spChg chg="add del mod">
          <ac:chgData name="gillian gibbs" userId="79e66440c4a0e24a" providerId="LiveId" clId="{882FD49A-4F01-4A08-AEEA-BCAE85E0D8D3}" dt="2026-03-16T02:19:06.183" v="37547" actId="21"/>
          <ac:spMkLst>
            <pc:docMk/>
            <pc:sldMk cId="855374836" sldId="307"/>
            <ac:spMk id="5" creationId="{7E67D38F-02C9-9A52-63B5-7F6848C17961}"/>
          </ac:spMkLst>
        </pc:spChg>
        <pc:spChg chg="add del">
          <ac:chgData name="gillian gibbs" userId="79e66440c4a0e24a" providerId="LiveId" clId="{882FD49A-4F01-4A08-AEEA-BCAE85E0D8D3}" dt="2026-03-16T02:20:51.036" v="37565" actId="21"/>
          <ac:spMkLst>
            <pc:docMk/>
            <pc:sldMk cId="855374836" sldId="307"/>
            <ac:spMk id="6" creationId="{0C7326E0-F2D3-6B50-C29C-AB69D9DBFF52}"/>
          </ac:spMkLst>
        </pc:spChg>
      </pc:sldChg>
      <pc:sldChg chg="addSp delSp modSp new del mod setBg">
        <pc:chgData name="gillian gibbs" userId="79e66440c4a0e24a" providerId="LiveId" clId="{882FD49A-4F01-4A08-AEEA-BCAE85E0D8D3}" dt="2026-03-16T01:23:08.072" v="37260" actId="2696"/>
        <pc:sldMkLst>
          <pc:docMk/>
          <pc:sldMk cId="2390291021" sldId="307"/>
        </pc:sldMkLst>
        <pc:spChg chg="mod">
          <ac:chgData name="gillian gibbs" userId="79e66440c4a0e24a" providerId="LiveId" clId="{882FD49A-4F01-4A08-AEEA-BCAE85E0D8D3}" dt="2026-03-16T01:16:13.685" v="37217" actId="26606"/>
          <ac:spMkLst>
            <pc:docMk/>
            <pc:sldMk cId="2390291021" sldId="307"/>
            <ac:spMk id="2" creationId="{6A7CBC68-7E3E-2CC5-529D-9A445F6B8F5E}"/>
          </ac:spMkLst>
        </pc:spChg>
        <pc:spChg chg="del">
          <ac:chgData name="gillian gibbs" userId="79e66440c4a0e24a" providerId="LiveId" clId="{882FD49A-4F01-4A08-AEEA-BCAE85E0D8D3}" dt="2026-03-16T01:14:48.609" v="37212"/>
          <ac:spMkLst>
            <pc:docMk/>
            <pc:sldMk cId="2390291021" sldId="307"/>
            <ac:spMk id="3" creationId="{010A269F-7F39-F07C-4CC6-AD40B12DCC2B}"/>
          </ac:spMkLst>
        </pc:spChg>
        <pc:spChg chg="add mod">
          <ac:chgData name="gillian gibbs" userId="79e66440c4a0e24a" providerId="LiveId" clId="{882FD49A-4F01-4A08-AEEA-BCAE85E0D8D3}" dt="2026-03-16T01:16:13.685" v="37217" actId="26606"/>
          <ac:spMkLst>
            <pc:docMk/>
            <pc:sldMk cId="2390291021" sldId="307"/>
            <ac:spMk id="4" creationId="{51CA0819-41D9-EA49-0DDB-D3A209D1F12B}"/>
          </ac:spMkLst>
        </pc:spChg>
        <pc:spChg chg="add del">
          <ac:chgData name="gillian gibbs" userId="79e66440c4a0e24a" providerId="LiveId" clId="{882FD49A-4F01-4A08-AEEA-BCAE85E0D8D3}" dt="2026-03-16T01:16:13.685" v="37217" actId="26606"/>
          <ac:spMkLst>
            <pc:docMk/>
            <pc:sldMk cId="2390291021" sldId="307"/>
            <ac:spMk id="9" creationId="{923E8915-D2AA-4327-A45A-972C3CA9574B}"/>
          </ac:spMkLst>
        </pc:spChg>
        <pc:spChg chg="add del">
          <ac:chgData name="gillian gibbs" userId="79e66440c4a0e24a" providerId="LiveId" clId="{882FD49A-4F01-4A08-AEEA-BCAE85E0D8D3}" dt="2026-03-16T01:16:13.685" v="37217" actId="26606"/>
          <ac:spMkLst>
            <pc:docMk/>
            <pc:sldMk cId="2390291021" sldId="307"/>
            <ac:spMk id="11" creationId="{8302FC3C-9804-4950-B721-5FD704BA6065}"/>
          </ac:spMkLst>
        </pc:spChg>
        <pc:spChg chg="add del">
          <ac:chgData name="gillian gibbs" userId="79e66440c4a0e24a" providerId="LiveId" clId="{882FD49A-4F01-4A08-AEEA-BCAE85E0D8D3}" dt="2026-03-16T01:16:13.685" v="37217" actId="26606"/>
          <ac:spMkLst>
            <pc:docMk/>
            <pc:sldMk cId="2390291021" sldId="307"/>
            <ac:spMk id="17" creationId="{F3798573-F27B-47EB-8EA4-7EE34954C2D6}"/>
          </ac:spMkLst>
        </pc:spChg>
        <pc:picChg chg="add del">
          <ac:chgData name="gillian gibbs" userId="79e66440c4a0e24a" providerId="LiveId" clId="{882FD49A-4F01-4A08-AEEA-BCAE85E0D8D3}" dt="2026-03-16T01:16:13.685" v="37217" actId="26606"/>
          <ac:picMkLst>
            <pc:docMk/>
            <pc:sldMk cId="2390291021" sldId="307"/>
            <ac:picMk id="15" creationId="{3BC6EBB2-9BDC-4075-BA6B-43A9FBF9C86C}"/>
          </ac:picMkLst>
        </pc:picChg>
        <pc:cxnChg chg="add del">
          <ac:chgData name="gillian gibbs" userId="79e66440c4a0e24a" providerId="LiveId" clId="{882FD49A-4F01-4A08-AEEA-BCAE85E0D8D3}" dt="2026-03-16T01:16:13.685" v="37217" actId="26606"/>
          <ac:cxnSpMkLst>
            <pc:docMk/>
            <pc:sldMk cId="2390291021" sldId="307"/>
            <ac:cxnSpMk id="13" creationId="{6B9695BD-ECF6-49CA-8877-8C493193C65D}"/>
          </ac:cxnSpMkLst>
        </pc:cxnChg>
      </pc:sldChg>
    </pc:docChg>
  </pc:docChgLst>
</pc:chgInfo>
</file>

<file path=ppt/diagrams/_rels/data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dgm:fillClrLst>
    <dgm:linClrLst meth="repeat">
      <a:schemeClr val="lt1">
        <a:alpha val="0"/>
      </a:schemeClr>
    </dgm:linClrLst>
    <dgm:effectClrLst/>
    <dgm:txLinClrLst/>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A7E66F-3213-4AEA-962A-66752BED048E}" type="doc">
      <dgm:prSet loTypeId="urn:microsoft.com/office/officeart/2016/7/layout/RepeatingBendingProcessNew" loCatId="process" qsTypeId="urn:microsoft.com/office/officeart/2005/8/quickstyle/simple1" qsCatId="simple" csTypeId="urn:microsoft.com/office/officeart/2005/8/colors/accent5_2" csCatId="accent5" phldr="1"/>
      <dgm:spPr/>
      <dgm:t>
        <a:bodyPr/>
        <a:lstStyle/>
        <a:p>
          <a:endParaRPr lang="en-IN"/>
        </a:p>
      </dgm:t>
    </dgm:pt>
    <dgm:pt modelId="{1EE77BC1-E699-4E7C-A8D7-819AA8BA3C89}">
      <dgm:prSet/>
      <dgm:spPr>
        <a:xfrm>
          <a:off x="0" y="158038"/>
          <a:ext cx="6347714" cy="772200"/>
        </a:xfrm>
      </dgm:spPr>
      <dgm:t>
        <a:bodyPr/>
        <a:lstStyle/>
        <a:p>
          <a:pPr>
            <a:buNone/>
          </a:pPr>
          <a:r>
            <a:rPr lang="en-IN" dirty="0">
              <a:latin typeface="Gill Sans MT" panose="020B0502020104020203"/>
              <a:ea typeface="+mn-ea"/>
              <a:cs typeface="+mn-cs"/>
            </a:rPr>
            <a:t>• </a:t>
          </a:r>
          <a:r>
            <a:rPr lang="en-GB" dirty="0">
              <a:latin typeface="Gill Sans MT" panose="020B0502020104020203"/>
              <a:ea typeface="+mn-ea"/>
              <a:cs typeface="+mn-cs"/>
            </a:rPr>
            <a:t>The main approaches and strategies that could be used to </a:t>
          </a:r>
          <a:r>
            <a:rPr lang="en-GB" b="0" dirty="0">
              <a:latin typeface="Gill Sans MT" panose="020B0502020104020203"/>
              <a:ea typeface="+mn-ea"/>
              <a:cs typeface="+mn-cs"/>
            </a:rPr>
            <a:t>measure</a:t>
          </a:r>
          <a:r>
            <a:rPr lang="en-GB" dirty="0">
              <a:latin typeface="Gill Sans MT" panose="020B0502020104020203"/>
              <a:ea typeface="+mn-ea"/>
              <a:cs typeface="+mn-cs"/>
            </a:rPr>
            <a:t> the Poliomyelitis outbreak caused by the ‘circulating’ vaccine-derived type 2 poliovirus (VDPV2).</a:t>
          </a:r>
          <a:endParaRPr lang="en-IN" dirty="0">
            <a:latin typeface="Gill Sans MT" panose="020B0502020104020203"/>
            <a:ea typeface="+mn-ea"/>
            <a:cs typeface="+mn-cs"/>
          </a:endParaRPr>
        </a:p>
      </dgm:t>
    </dgm:pt>
    <dgm:pt modelId="{A258DEB8-F432-46D2-8E9C-9B0D6147B284}" type="parTrans" cxnId="{D73516B4-87E3-44E9-A61D-A677269D6888}">
      <dgm:prSet/>
      <dgm:spPr/>
      <dgm:t>
        <a:bodyPr/>
        <a:lstStyle/>
        <a:p>
          <a:endParaRPr lang="en-IN"/>
        </a:p>
      </dgm:t>
    </dgm:pt>
    <dgm:pt modelId="{0DBB9CAA-7CE6-4BC4-A0C2-F8FB66B71E98}" type="sibTrans" cxnId="{D73516B4-87E3-44E9-A61D-A677269D6888}">
      <dgm:prSet/>
      <dgm:spPr/>
      <dgm:t>
        <a:bodyPr/>
        <a:lstStyle/>
        <a:p>
          <a:endParaRPr lang="en-IN"/>
        </a:p>
      </dgm:t>
    </dgm:pt>
    <dgm:pt modelId="{0ED77F7C-8584-46EA-BA5C-0981155CBC1E}">
      <dgm:prSet/>
      <dgm:spPr>
        <a:xfrm>
          <a:off x="0" y="987839"/>
          <a:ext cx="6347714" cy="772200"/>
        </a:xfrm>
      </dgm:spPr>
      <dgm:t>
        <a:bodyPr/>
        <a:lstStyle/>
        <a:p>
          <a:pPr>
            <a:buNone/>
          </a:pPr>
          <a:r>
            <a:rPr lang="en-IN" dirty="0">
              <a:latin typeface="Gill Sans MT" panose="020B0502020104020203"/>
              <a:ea typeface="+mn-ea"/>
              <a:cs typeface="+mn-cs"/>
            </a:rPr>
            <a:t>• </a:t>
          </a:r>
          <a:r>
            <a:rPr lang="en-GB" dirty="0">
              <a:latin typeface="Gill Sans MT" panose="020B0502020104020203"/>
              <a:ea typeface="+mn-ea"/>
              <a:cs typeface="+mn-cs"/>
            </a:rPr>
            <a:t>The main approaches and strategies that could be used to </a:t>
          </a:r>
          <a:r>
            <a:rPr lang="en-GB" b="0" dirty="0">
              <a:latin typeface="Gill Sans MT" panose="020B0502020104020203"/>
              <a:ea typeface="+mn-ea"/>
              <a:cs typeface="+mn-cs"/>
            </a:rPr>
            <a:t>monitor</a:t>
          </a:r>
          <a:r>
            <a:rPr lang="en-GB" dirty="0">
              <a:latin typeface="Gill Sans MT" panose="020B0502020104020203"/>
              <a:ea typeface="+mn-ea"/>
              <a:cs typeface="+mn-cs"/>
            </a:rPr>
            <a:t>  the Poliomyelitis outbreak caused by the ’circulating’ vaccine-derived type 2 poliovirus(VDPV2).</a:t>
          </a:r>
          <a:endParaRPr lang="en-IN" dirty="0">
            <a:latin typeface="Gill Sans MT" panose="020B0502020104020203"/>
            <a:ea typeface="+mn-ea"/>
            <a:cs typeface="+mn-cs"/>
          </a:endParaRPr>
        </a:p>
      </dgm:t>
    </dgm:pt>
    <dgm:pt modelId="{99BADEF7-07F0-4C43-9940-02FBDB62C286}" type="parTrans" cxnId="{77392D88-53E3-4227-8A66-45244A1EBF12}">
      <dgm:prSet/>
      <dgm:spPr/>
      <dgm:t>
        <a:bodyPr/>
        <a:lstStyle/>
        <a:p>
          <a:endParaRPr lang="en-IN"/>
        </a:p>
      </dgm:t>
    </dgm:pt>
    <dgm:pt modelId="{F59C612F-3C4A-46CA-94EE-7FB1E2929001}" type="sibTrans" cxnId="{77392D88-53E3-4227-8A66-45244A1EBF12}">
      <dgm:prSet/>
      <dgm:spPr/>
      <dgm:t>
        <a:bodyPr/>
        <a:lstStyle/>
        <a:p>
          <a:endParaRPr lang="en-IN"/>
        </a:p>
      </dgm:t>
    </dgm:pt>
    <dgm:pt modelId="{D727EE2D-7F03-417C-8925-464B7D1E1537}">
      <dgm:prSet/>
      <dgm:spPr>
        <a:xfrm>
          <a:off x="0" y="1817639"/>
          <a:ext cx="6347714" cy="772200"/>
        </a:xfrm>
      </dgm:spPr>
      <dgm:t>
        <a:bodyPr/>
        <a:lstStyle/>
        <a:p>
          <a:pPr>
            <a:buNone/>
          </a:pPr>
          <a:r>
            <a:rPr lang="en-IN" dirty="0">
              <a:latin typeface="Gill Sans MT" panose="020B0502020104020203"/>
              <a:ea typeface="+mn-ea"/>
              <a:cs typeface="+mn-cs"/>
            </a:rPr>
            <a:t>• T</a:t>
          </a:r>
          <a:r>
            <a:rPr lang="en-GB" dirty="0">
              <a:latin typeface="Gill Sans MT" panose="020B0502020104020203"/>
              <a:ea typeface="+mn-ea"/>
              <a:cs typeface="+mn-cs"/>
            </a:rPr>
            <a:t>he main approaches and strategies that could be used to </a:t>
          </a:r>
          <a:r>
            <a:rPr lang="en-GB" b="0" dirty="0">
              <a:latin typeface="Gill Sans MT" panose="020B0502020104020203"/>
              <a:ea typeface="+mn-ea"/>
              <a:cs typeface="+mn-cs"/>
            </a:rPr>
            <a:t>control</a:t>
          </a:r>
          <a:r>
            <a:rPr lang="en-GB" dirty="0">
              <a:latin typeface="Gill Sans MT" panose="020B0502020104020203"/>
              <a:ea typeface="+mn-ea"/>
              <a:cs typeface="+mn-cs"/>
            </a:rPr>
            <a:t> the Poliomyelitis outbreak  caused by the ’circulating vaccine type 2 poliovirus (VDPV2). </a:t>
          </a:r>
          <a:endParaRPr lang="en-IN" dirty="0">
            <a:latin typeface="Gill Sans MT" panose="020B0502020104020203"/>
            <a:ea typeface="+mn-ea"/>
            <a:cs typeface="+mn-cs"/>
          </a:endParaRPr>
        </a:p>
      </dgm:t>
    </dgm:pt>
    <dgm:pt modelId="{28E7C7C0-CF58-45E4-B04B-B7FD114235CF}" type="parTrans" cxnId="{56F50F8C-50EF-4A3E-8918-F6541A52A9D3}">
      <dgm:prSet/>
      <dgm:spPr/>
      <dgm:t>
        <a:bodyPr/>
        <a:lstStyle/>
        <a:p>
          <a:endParaRPr lang="en-IN"/>
        </a:p>
      </dgm:t>
    </dgm:pt>
    <dgm:pt modelId="{78357AB9-D23B-4B76-A5F1-418BC676511E}" type="sibTrans" cxnId="{56F50F8C-50EF-4A3E-8918-F6541A52A9D3}">
      <dgm:prSet/>
      <dgm:spPr/>
      <dgm:t>
        <a:bodyPr/>
        <a:lstStyle/>
        <a:p>
          <a:endParaRPr lang="en-IN"/>
        </a:p>
      </dgm:t>
    </dgm:pt>
    <dgm:pt modelId="{D4551082-12BD-45CA-A256-51EB737B8041}">
      <dgm:prSet/>
      <dgm:spPr>
        <a:xfrm>
          <a:off x="0" y="2647439"/>
          <a:ext cx="6347714" cy="772200"/>
        </a:xfrm>
      </dgm:spPr>
      <dgm:t>
        <a:bodyPr/>
        <a:lstStyle/>
        <a:p>
          <a:pPr>
            <a:buNone/>
          </a:pPr>
          <a:r>
            <a:rPr lang="en-IN" dirty="0">
              <a:latin typeface="Gill Sans MT" panose="020B0502020104020203"/>
              <a:ea typeface="+mn-ea"/>
              <a:cs typeface="+mn-cs"/>
            </a:rPr>
            <a:t>• P</a:t>
          </a:r>
          <a:r>
            <a:rPr lang="en-GB" b="0" dirty="0" err="1">
              <a:latin typeface="Gill Sans MT" panose="020B0502020104020203"/>
              <a:ea typeface="+mn-ea"/>
              <a:cs typeface="+mn-cs"/>
            </a:rPr>
            <a:t>olicy</a:t>
          </a:r>
          <a:r>
            <a:rPr lang="en-GB" b="0" dirty="0">
              <a:latin typeface="Gill Sans MT" panose="020B0502020104020203"/>
              <a:ea typeface="+mn-ea"/>
              <a:cs typeface="+mn-cs"/>
            </a:rPr>
            <a:t> and strategies are available to the UK government to maintain public health regarding </a:t>
          </a:r>
          <a:r>
            <a:rPr lang="en-GB" dirty="0">
              <a:latin typeface="Gill Sans MT" panose="020B0502020104020203"/>
              <a:ea typeface="+mn-ea"/>
              <a:cs typeface="+mn-cs"/>
            </a:rPr>
            <a:t>Poliomyelitis</a:t>
          </a:r>
          <a:endParaRPr lang="en-IN" b="0" dirty="0">
            <a:latin typeface="Gill Sans MT" panose="020B0502020104020203"/>
            <a:ea typeface="+mn-ea"/>
            <a:cs typeface="+mn-cs"/>
          </a:endParaRPr>
        </a:p>
      </dgm:t>
    </dgm:pt>
    <dgm:pt modelId="{A9EB9915-28F7-4B93-A88B-013B58A3E51A}" type="parTrans" cxnId="{CA8BE291-5F21-431C-8B68-DB073D384BF8}">
      <dgm:prSet/>
      <dgm:spPr/>
      <dgm:t>
        <a:bodyPr/>
        <a:lstStyle/>
        <a:p>
          <a:endParaRPr lang="en-IN"/>
        </a:p>
      </dgm:t>
    </dgm:pt>
    <dgm:pt modelId="{909FF374-8E9C-4A5E-9988-EB423F5EFF34}" type="sibTrans" cxnId="{CA8BE291-5F21-431C-8B68-DB073D384BF8}">
      <dgm:prSet/>
      <dgm:spPr/>
      <dgm:t>
        <a:bodyPr/>
        <a:lstStyle/>
        <a:p>
          <a:endParaRPr lang="en-IN"/>
        </a:p>
      </dgm:t>
    </dgm:pt>
    <dgm:pt modelId="{9909E480-51ED-454E-9119-F3B6663AD751}">
      <dgm:prSet/>
      <dgm:spPr>
        <a:xfrm>
          <a:off x="0" y="3477239"/>
          <a:ext cx="6347714" cy="772200"/>
        </a:xfrm>
      </dgm:spPr>
      <dgm:t>
        <a:bodyPr/>
        <a:lstStyle/>
        <a:p>
          <a:pPr>
            <a:buFont typeface="Symbol" panose="05050102010706020507" pitchFamily="18" charset="2"/>
            <a:buNone/>
          </a:pPr>
          <a:r>
            <a:rPr lang="en-GB" dirty="0">
              <a:latin typeface="Gill Sans MT" panose="020B0502020104020203"/>
              <a:ea typeface="+mn-ea"/>
              <a:cs typeface="+mn-cs"/>
            </a:rPr>
            <a:t>Health Education    to be provided for the neighbourhood to prevent  the outbreak of Poliomyelitis</a:t>
          </a:r>
          <a:endParaRPr lang="en-IN" b="0" dirty="0">
            <a:latin typeface="Gill Sans MT" panose="020B0502020104020203"/>
            <a:ea typeface="+mn-ea"/>
            <a:cs typeface="+mn-cs"/>
          </a:endParaRPr>
        </a:p>
      </dgm:t>
    </dgm:pt>
    <dgm:pt modelId="{B47B499D-8250-490F-9225-3C604E59C5DD}" type="parTrans" cxnId="{5469D8A8-820D-4943-87F6-3FBEF3355B7A}">
      <dgm:prSet/>
      <dgm:spPr/>
      <dgm:t>
        <a:bodyPr/>
        <a:lstStyle/>
        <a:p>
          <a:endParaRPr lang="ru-UA"/>
        </a:p>
      </dgm:t>
    </dgm:pt>
    <dgm:pt modelId="{BC92F823-7D3A-4324-B55C-71FC901E19EE}" type="sibTrans" cxnId="{5469D8A8-820D-4943-87F6-3FBEF3355B7A}">
      <dgm:prSet/>
      <dgm:spPr/>
      <dgm:t>
        <a:bodyPr/>
        <a:lstStyle/>
        <a:p>
          <a:endParaRPr lang="ru-UA"/>
        </a:p>
      </dgm:t>
    </dgm:pt>
    <dgm:pt modelId="{4394C673-B308-49DB-BB1D-A99349C243AA}" type="pres">
      <dgm:prSet presAssocID="{70A7E66F-3213-4AEA-962A-66752BED048E}" presName="Name0" presStyleCnt="0">
        <dgm:presLayoutVars>
          <dgm:dir/>
          <dgm:resizeHandles val="exact"/>
        </dgm:presLayoutVars>
      </dgm:prSet>
      <dgm:spPr/>
    </dgm:pt>
    <dgm:pt modelId="{37B065E3-1153-4B88-A319-1045716A735C}" type="pres">
      <dgm:prSet presAssocID="{1EE77BC1-E699-4E7C-A8D7-819AA8BA3C89}" presName="node" presStyleLbl="node1" presStyleIdx="0" presStyleCnt="5">
        <dgm:presLayoutVars>
          <dgm:bulletEnabled val="1"/>
        </dgm:presLayoutVars>
      </dgm:prSet>
      <dgm:spPr/>
    </dgm:pt>
    <dgm:pt modelId="{821D5EA3-E7E7-434F-BA58-429A2A17A8D0}" type="pres">
      <dgm:prSet presAssocID="{0DBB9CAA-7CE6-4BC4-A0C2-F8FB66B71E98}" presName="sibTrans" presStyleLbl="sibTrans1D1" presStyleIdx="0" presStyleCnt="4"/>
      <dgm:spPr/>
    </dgm:pt>
    <dgm:pt modelId="{E710BB76-7C96-4B8C-A29E-26B31CF99B37}" type="pres">
      <dgm:prSet presAssocID="{0DBB9CAA-7CE6-4BC4-A0C2-F8FB66B71E98}" presName="connectorText" presStyleLbl="sibTrans1D1" presStyleIdx="0" presStyleCnt="4"/>
      <dgm:spPr/>
    </dgm:pt>
    <dgm:pt modelId="{E81E81A3-5238-4FAD-9396-952B8B982BEB}" type="pres">
      <dgm:prSet presAssocID="{0ED77F7C-8584-46EA-BA5C-0981155CBC1E}" presName="node" presStyleLbl="node1" presStyleIdx="1" presStyleCnt="5">
        <dgm:presLayoutVars>
          <dgm:bulletEnabled val="1"/>
        </dgm:presLayoutVars>
      </dgm:prSet>
      <dgm:spPr/>
    </dgm:pt>
    <dgm:pt modelId="{146C6526-FE54-4150-8A16-97FDE8469D03}" type="pres">
      <dgm:prSet presAssocID="{F59C612F-3C4A-46CA-94EE-7FB1E2929001}" presName="sibTrans" presStyleLbl="sibTrans1D1" presStyleIdx="1" presStyleCnt="4"/>
      <dgm:spPr/>
    </dgm:pt>
    <dgm:pt modelId="{80DCF44B-A01F-4C78-807E-3C1BF8D0077E}" type="pres">
      <dgm:prSet presAssocID="{F59C612F-3C4A-46CA-94EE-7FB1E2929001}" presName="connectorText" presStyleLbl="sibTrans1D1" presStyleIdx="1" presStyleCnt="4"/>
      <dgm:spPr/>
    </dgm:pt>
    <dgm:pt modelId="{F1598D82-EF13-41C1-8656-7D7028B101B9}" type="pres">
      <dgm:prSet presAssocID="{D727EE2D-7F03-417C-8925-464B7D1E1537}" presName="node" presStyleLbl="node1" presStyleIdx="2" presStyleCnt="5">
        <dgm:presLayoutVars>
          <dgm:bulletEnabled val="1"/>
        </dgm:presLayoutVars>
      </dgm:prSet>
      <dgm:spPr/>
    </dgm:pt>
    <dgm:pt modelId="{04ED7A8F-9A5A-40C8-885F-D133439D09C0}" type="pres">
      <dgm:prSet presAssocID="{78357AB9-D23B-4B76-A5F1-418BC676511E}" presName="sibTrans" presStyleLbl="sibTrans1D1" presStyleIdx="2" presStyleCnt="4"/>
      <dgm:spPr/>
    </dgm:pt>
    <dgm:pt modelId="{DEC77A79-775D-446B-9D58-E71009C7B3B2}" type="pres">
      <dgm:prSet presAssocID="{78357AB9-D23B-4B76-A5F1-418BC676511E}" presName="connectorText" presStyleLbl="sibTrans1D1" presStyleIdx="2" presStyleCnt="4"/>
      <dgm:spPr/>
    </dgm:pt>
    <dgm:pt modelId="{DBF93AF7-4E29-4D18-A9EB-8EACF275A390}" type="pres">
      <dgm:prSet presAssocID="{D4551082-12BD-45CA-A256-51EB737B8041}" presName="node" presStyleLbl="node1" presStyleIdx="3" presStyleCnt="5">
        <dgm:presLayoutVars>
          <dgm:bulletEnabled val="1"/>
        </dgm:presLayoutVars>
      </dgm:prSet>
      <dgm:spPr/>
    </dgm:pt>
    <dgm:pt modelId="{72C92F03-3B0B-4089-BD3D-5B01782BB0A5}" type="pres">
      <dgm:prSet presAssocID="{909FF374-8E9C-4A5E-9988-EB423F5EFF34}" presName="sibTrans" presStyleLbl="sibTrans1D1" presStyleIdx="3" presStyleCnt="4"/>
      <dgm:spPr/>
    </dgm:pt>
    <dgm:pt modelId="{A5E2683D-852C-463B-A23A-FCCB1F702ECB}" type="pres">
      <dgm:prSet presAssocID="{909FF374-8E9C-4A5E-9988-EB423F5EFF34}" presName="connectorText" presStyleLbl="sibTrans1D1" presStyleIdx="3" presStyleCnt="4"/>
      <dgm:spPr/>
    </dgm:pt>
    <dgm:pt modelId="{2CFF5378-C23B-430F-918B-89418D7255F4}" type="pres">
      <dgm:prSet presAssocID="{9909E480-51ED-454E-9119-F3B6663AD751}" presName="node" presStyleLbl="node1" presStyleIdx="4" presStyleCnt="5">
        <dgm:presLayoutVars>
          <dgm:bulletEnabled val="1"/>
        </dgm:presLayoutVars>
      </dgm:prSet>
      <dgm:spPr/>
    </dgm:pt>
  </dgm:ptLst>
  <dgm:cxnLst>
    <dgm:cxn modelId="{1B802809-B8FB-479F-AA8B-3615D0899C0F}" type="presOf" srcId="{D727EE2D-7F03-417C-8925-464B7D1E1537}" destId="{F1598D82-EF13-41C1-8656-7D7028B101B9}" srcOrd="0" destOrd="0" presId="urn:microsoft.com/office/officeart/2016/7/layout/RepeatingBendingProcessNew"/>
    <dgm:cxn modelId="{4B092748-A906-45B8-AC84-DAAB8C17E428}" type="presOf" srcId="{0DBB9CAA-7CE6-4BC4-A0C2-F8FB66B71E98}" destId="{821D5EA3-E7E7-434F-BA58-429A2A17A8D0}" srcOrd="0" destOrd="0" presId="urn:microsoft.com/office/officeart/2016/7/layout/RepeatingBendingProcessNew"/>
    <dgm:cxn modelId="{9BEDA649-CAB7-4EF8-8D01-23DCFE2B3123}" type="presOf" srcId="{70A7E66F-3213-4AEA-962A-66752BED048E}" destId="{4394C673-B308-49DB-BB1D-A99349C243AA}" srcOrd="0" destOrd="0" presId="urn:microsoft.com/office/officeart/2016/7/layout/RepeatingBendingProcessNew"/>
    <dgm:cxn modelId="{746FE24F-5ADE-4FE4-8D31-112A87001767}" type="presOf" srcId="{1EE77BC1-E699-4E7C-A8D7-819AA8BA3C89}" destId="{37B065E3-1153-4B88-A319-1045716A735C}" srcOrd="0" destOrd="0" presId="urn:microsoft.com/office/officeart/2016/7/layout/RepeatingBendingProcessNew"/>
    <dgm:cxn modelId="{298BE175-2181-4DC2-ADFA-7460D2EB3898}" type="presOf" srcId="{909FF374-8E9C-4A5E-9988-EB423F5EFF34}" destId="{72C92F03-3B0B-4089-BD3D-5B01782BB0A5}" srcOrd="0" destOrd="0" presId="urn:microsoft.com/office/officeart/2016/7/layout/RepeatingBendingProcessNew"/>
    <dgm:cxn modelId="{311F3083-9ED2-4217-8DD3-17CB8D5B4995}" type="presOf" srcId="{78357AB9-D23B-4B76-A5F1-418BC676511E}" destId="{04ED7A8F-9A5A-40C8-885F-D133439D09C0}" srcOrd="0" destOrd="0" presId="urn:microsoft.com/office/officeart/2016/7/layout/RepeatingBendingProcessNew"/>
    <dgm:cxn modelId="{77392D88-53E3-4227-8A66-45244A1EBF12}" srcId="{70A7E66F-3213-4AEA-962A-66752BED048E}" destId="{0ED77F7C-8584-46EA-BA5C-0981155CBC1E}" srcOrd="1" destOrd="0" parTransId="{99BADEF7-07F0-4C43-9940-02FBDB62C286}" sibTransId="{F59C612F-3C4A-46CA-94EE-7FB1E2929001}"/>
    <dgm:cxn modelId="{56F50F8C-50EF-4A3E-8918-F6541A52A9D3}" srcId="{70A7E66F-3213-4AEA-962A-66752BED048E}" destId="{D727EE2D-7F03-417C-8925-464B7D1E1537}" srcOrd="2" destOrd="0" parTransId="{28E7C7C0-CF58-45E4-B04B-B7FD114235CF}" sibTransId="{78357AB9-D23B-4B76-A5F1-418BC676511E}"/>
    <dgm:cxn modelId="{6755A591-097E-4701-9E46-F1AB5DC0DB9D}" type="presOf" srcId="{F59C612F-3C4A-46CA-94EE-7FB1E2929001}" destId="{146C6526-FE54-4150-8A16-97FDE8469D03}" srcOrd="0" destOrd="0" presId="urn:microsoft.com/office/officeart/2016/7/layout/RepeatingBendingProcessNew"/>
    <dgm:cxn modelId="{CA8BE291-5F21-431C-8B68-DB073D384BF8}" srcId="{70A7E66F-3213-4AEA-962A-66752BED048E}" destId="{D4551082-12BD-45CA-A256-51EB737B8041}" srcOrd="3" destOrd="0" parTransId="{A9EB9915-28F7-4B93-A88B-013B58A3E51A}" sibTransId="{909FF374-8E9C-4A5E-9988-EB423F5EFF34}"/>
    <dgm:cxn modelId="{E1BCAF95-1855-4260-BDEB-6D6DCFDDFB63}" type="presOf" srcId="{D4551082-12BD-45CA-A256-51EB737B8041}" destId="{DBF93AF7-4E29-4D18-A9EB-8EACF275A390}" srcOrd="0" destOrd="0" presId="urn:microsoft.com/office/officeart/2016/7/layout/RepeatingBendingProcessNew"/>
    <dgm:cxn modelId="{B6CF2C9D-F20E-443C-BA6C-F2967C02412A}" type="presOf" srcId="{909FF374-8E9C-4A5E-9988-EB423F5EFF34}" destId="{A5E2683D-852C-463B-A23A-FCCB1F702ECB}" srcOrd="1" destOrd="0" presId="urn:microsoft.com/office/officeart/2016/7/layout/RepeatingBendingProcessNew"/>
    <dgm:cxn modelId="{E8A5C0A8-AB3B-4768-B9CB-973BED030B34}" type="presOf" srcId="{F59C612F-3C4A-46CA-94EE-7FB1E2929001}" destId="{80DCF44B-A01F-4C78-807E-3C1BF8D0077E}" srcOrd="1" destOrd="0" presId="urn:microsoft.com/office/officeart/2016/7/layout/RepeatingBendingProcessNew"/>
    <dgm:cxn modelId="{5469D8A8-820D-4943-87F6-3FBEF3355B7A}" srcId="{70A7E66F-3213-4AEA-962A-66752BED048E}" destId="{9909E480-51ED-454E-9119-F3B6663AD751}" srcOrd="4" destOrd="0" parTransId="{B47B499D-8250-490F-9225-3C604E59C5DD}" sibTransId="{BC92F823-7D3A-4324-B55C-71FC901E19EE}"/>
    <dgm:cxn modelId="{D73516B4-87E3-44E9-A61D-A677269D6888}" srcId="{70A7E66F-3213-4AEA-962A-66752BED048E}" destId="{1EE77BC1-E699-4E7C-A8D7-819AA8BA3C89}" srcOrd="0" destOrd="0" parTransId="{A258DEB8-F432-46D2-8E9C-9B0D6147B284}" sibTransId="{0DBB9CAA-7CE6-4BC4-A0C2-F8FB66B71E98}"/>
    <dgm:cxn modelId="{986FBBB4-481F-4864-B771-5FC0C8DAF680}" type="presOf" srcId="{0ED77F7C-8584-46EA-BA5C-0981155CBC1E}" destId="{E81E81A3-5238-4FAD-9396-952B8B982BEB}" srcOrd="0" destOrd="0" presId="urn:microsoft.com/office/officeart/2016/7/layout/RepeatingBendingProcessNew"/>
    <dgm:cxn modelId="{412ACCEC-6FBC-4061-99AB-17BDBDC3C978}" type="presOf" srcId="{78357AB9-D23B-4B76-A5F1-418BC676511E}" destId="{DEC77A79-775D-446B-9D58-E71009C7B3B2}" srcOrd="1" destOrd="0" presId="urn:microsoft.com/office/officeart/2016/7/layout/RepeatingBendingProcessNew"/>
    <dgm:cxn modelId="{589026ED-6B71-4091-BD9E-6A8EC61BADA5}" type="presOf" srcId="{0DBB9CAA-7CE6-4BC4-A0C2-F8FB66B71E98}" destId="{E710BB76-7C96-4B8C-A29E-26B31CF99B37}" srcOrd="1" destOrd="0" presId="urn:microsoft.com/office/officeart/2016/7/layout/RepeatingBendingProcessNew"/>
    <dgm:cxn modelId="{BDC409F5-5E4D-490D-AD0E-AE46DC711447}" type="presOf" srcId="{9909E480-51ED-454E-9119-F3B6663AD751}" destId="{2CFF5378-C23B-430F-918B-89418D7255F4}" srcOrd="0" destOrd="0" presId="urn:microsoft.com/office/officeart/2016/7/layout/RepeatingBendingProcessNew"/>
    <dgm:cxn modelId="{1AC70D7F-4CCE-42CF-BE0B-E9A7F6637E41}" type="presParOf" srcId="{4394C673-B308-49DB-BB1D-A99349C243AA}" destId="{37B065E3-1153-4B88-A319-1045716A735C}" srcOrd="0" destOrd="0" presId="urn:microsoft.com/office/officeart/2016/7/layout/RepeatingBendingProcessNew"/>
    <dgm:cxn modelId="{2628AD71-9542-4911-8E82-BC6EDDE7B964}" type="presParOf" srcId="{4394C673-B308-49DB-BB1D-A99349C243AA}" destId="{821D5EA3-E7E7-434F-BA58-429A2A17A8D0}" srcOrd="1" destOrd="0" presId="urn:microsoft.com/office/officeart/2016/7/layout/RepeatingBendingProcessNew"/>
    <dgm:cxn modelId="{A250879F-D99A-4A15-82F3-486BBAFC6A41}" type="presParOf" srcId="{821D5EA3-E7E7-434F-BA58-429A2A17A8D0}" destId="{E710BB76-7C96-4B8C-A29E-26B31CF99B37}" srcOrd="0" destOrd="0" presId="urn:microsoft.com/office/officeart/2016/7/layout/RepeatingBendingProcessNew"/>
    <dgm:cxn modelId="{BC59515F-FC78-45C3-A94C-19CDC94995A5}" type="presParOf" srcId="{4394C673-B308-49DB-BB1D-A99349C243AA}" destId="{E81E81A3-5238-4FAD-9396-952B8B982BEB}" srcOrd="2" destOrd="0" presId="urn:microsoft.com/office/officeart/2016/7/layout/RepeatingBendingProcessNew"/>
    <dgm:cxn modelId="{20DE2777-A10F-415D-B2D8-0A81E1743D1B}" type="presParOf" srcId="{4394C673-B308-49DB-BB1D-A99349C243AA}" destId="{146C6526-FE54-4150-8A16-97FDE8469D03}" srcOrd="3" destOrd="0" presId="urn:microsoft.com/office/officeart/2016/7/layout/RepeatingBendingProcessNew"/>
    <dgm:cxn modelId="{B9D2167B-5A38-429D-AC1E-8CA185AE1C0F}" type="presParOf" srcId="{146C6526-FE54-4150-8A16-97FDE8469D03}" destId="{80DCF44B-A01F-4C78-807E-3C1BF8D0077E}" srcOrd="0" destOrd="0" presId="urn:microsoft.com/office/officeart/2016/7/layout/RepeatingBendingProcessNew"/>
    <dgm:cxn modelId="{AC1CFA3F-619C-4C07-B57B-C9025DEEFC07}" type="presParOf" srcId="{4394C673-B308-49DB-BB1D-A99349C243AA}" destId="{F1598D82-EF13-41C1-8656-7D7028B101B9}" srcOrd="4" destOrd="0" presId="urn:microsoft.com/office/officeart/2016/7/layout/RepeatingBendingProcessNew"/>
    <dgm:cxn modelId="{A680B0CF-989F-4167-AB44-28B40C5BF1EF}" type="presParOf" srcId="{4394C673-B308-49DB-BB1D-A99349C243AA}" destId="{04ED7A8F-9A5A-40C8-885F-D133439D09C0}" srcOrd="5" destOrd="0" presId="urn:microsoft.com/office/officeart/2016/7/layout/RepeatingBendingProcessNew"/>
    <dgm:cxn modelId="{8BE3833E-910C-4EBB-A69F-084EF09E7C0C}" type="presParOf" srcId="{04ED7A8F-9A5A-40C8-885F-D133439D09C0}" destId="{DEC77A79-775D-446B-9D58-E71009C7B3B2}" srcOrd="0" destOrd="0" presId="urn:microsoft.com/office/officeart/2016/7/layout/RepeatingBendingProcessNew"/>
    <dgm:cxn modelId="{8F125924-578C-4C66-9D98-8A4EDFAFF970}" type="presParOf" srcId="{4394C673-B308-49DB-BB1D-A99349C243AA}" destId="{DBF93AF7-4E29-4D18-A9EB-8EACF275A390}" srcOrd="6" destOrd="0" presId="urn:microsoft.com/office/officeart/2016/7/layout/RepeatingBendingProcessNew"/>
    <dgm:cxn modelId="{42C41EAC-9E6F-480F-A813-61D0778CA94F}" type="presParOf" srcId="{4394C673-B308-49DB-BB1D-A99349C243AA}" destId="{72C92F03-3B0B-4089-BD3D-5B01782BB0A5}" srcOrd="7" destOrd="0" presId="urn:microsoft.com/office/officeart/2016/7/layout/RepeatingBendingProcessNew"/>
    <dgm:cxn modelId="{03BEEB74-A010-4EFD-8B5D-6199683B6B5E}" type="presParOf" srcId="{72C92F03-3B0B-4089-BD3D-5B01782BB0A5}" destId="{A5E2683D-852C-463B-A23A-FCCB1F702ECB}" srcOrd="0" destOrd="0" presId="urn:microsoft.com/office/officeart/2016/7/layout/RepeatingBendingProcessNew"/>
    <dgm:cxn modelId="{404FB221-FD07-4618-968B-B637C2634EE2}" type="presParOf" srcId="{4394C673-B308-49DB-BB1D-A99349C243AA}" destId="{2CFF5378-C23B-430F-918B-89418D7255F4}" srcOrd="8"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D20278D-2FE7-437F-8D85-AF553F69400E}"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32695643-5A2C-4046-8301-FC5EB77822C6}">
      <dgm:prSet/>
      <dgm:spPr/>
      <dgm:t>
        <a:bodyPr/>
        <a:lstStyle/>
        <a:p>
          <a:r>
            <a:rPr lang="en-US" b="1"/>
            <a:t>Environmental Monitoring</a:t>
          </a:r>
          <a:r>
            <a:rPr lang="en-US"/>
            <a:t>: Expanding the sewage testing network to 26 key sites across England. This allows us to catch the virus in wastewater long before clinical symptoms appear, building on lessons from the 2022-2024 London incident.</a:t>
          </a:r>
        </a:p>
      </dgm:t>
    </dgm:pt>
    <dgm:pt modelId="{72853534-94BE-4AF1-A898-1266E992A675}" type="parTrans" cxnId="{07F3D455-0E59-4135-A9EA-B6774231E7B1}">
      <dgm:prSet/>
      <dgm:spPr/>
      <dgm:t>
        <a:bodyPr/>
        <a:lstStyle/>
        <a:p>
          <a:endParaRPr lang="en-US"/>
        </a:p>
      </dgm:t>
    </dgm:pt>
    <dgm:pt modelId="{09033793-C070-49CF-B5D4-E11173FF1345}" type="sibTrans" cxnId="{07F3D455-0E59-4135-A9EA-B6774231E7B1}">
      <dgm:prSet/>
      <dgm:spPr/>
      <dgm:t>
        <a:bodyPr/>
        <a:lstStyle/>
        <a:p>
          <a:endParaRPr lang="en-US"/>
        </a:p>
      </dgm:t>
    </dgm:pt>
    <dgm:pt modelId="{C5DB755A-DBBC-412C-873E-A2705B5616E0}">
      <dgm:prSet/>
      <dgm:spPr/>
      <dgm:t>
        <a:bodyPr/>
        <a:lstStyle/>
        <a:p>
          <a:r>
            <a:rPr lang="en-US" b="1"/>
            <a:t>Faster Lab Results: </a:t>
          </a:r>
          <a:r>
            <a:rPr lang="en-US"/>
            <a:t>We are now using Nanopore Sequencing (DDNS), which can identify polio strains within a few days rather than weeks. Faster detection enables health teams to respond quickly and prevent further virus spread.</a:t>
          </a:r>
        </a:p>
      </dgm:t>
    </dgm:pt>
    <dgm:pt modelId="{F2BBE833-12A0-489F-BD16-31FBC027DBB6}" type="parTrans" cxnId="{ADE3E5E9-1CD4-4DA6-8F00-0AB16E4D15AD}">
      <dgm:prSet/>
      <dgm:spPr/>
      <dgm:t>
        <a:bodyPr/>
        <a:lstStyle/>
        <a:p>
          <a:endParaRPr lang="en-US"/>
        </a:p>
      </dgm:t>
    </dgm:pt>
    <dgm:pt modelId="{C7B67A4F-31B7-4793-8697-5F414B89D473}" type="sibTrans" cxnId="{ADE3E5E9-1CD4-4DA6-8F00-0AB16E4D15AD}">
      <dgm:prSet/>
      <dgm:spPr/>
      <dgm:t>
        <a:bodyPr/>
        <a:lstStyle/>
        <a:p>
          <a:endParaRPr lang="en-US"/>
        </a:p>
      </dgm:t>
    </dgm:pt>
    <dgm:pt modelId="{CD1ABCFF-B6D8-44AC-BC48-98DACA613354}">
      <dgm:prSet/>
      <dgm:spPr/>
      <dgm:t>
        <a:bodyPr/>
        <a:lstStyle/>
        <a:p>
          <a:r>
            <a:rPr lang="en-US" b="1"/>
            <a:t>Community-Led Outreach: </a:t>
          </a:r>
          <a:r>
            <a:rPr lang="en-US"/>
            <a:t>Public health messaging has shifted from "one-size-fits-all" to community-focused engagement. Local teams collaborate with communities to identify social and economic barriers, build trust, and improve equitable access to vaccines.</a:t>
          </a:r>
        </a:p>
      </dgm:t>
    </dgm:pt>
    <dgm:pt modelId="{3EFCDD9D-4010-44D0-9531-110A2381C457}" type="parTrans" cxnId="{114B8BDB-6E06-4C19-A50A-AE8CD9FBEA49}">
      <dgm:prSet/>
      <dgm:spPr/>
      <dgm:t>
        <a:bodyPr/>
        <a:lstStyle/>
        <a:p>
          <a:endParaRPr lang="en-US"/>
        </a:p>
      </dgm:t>
    </dgm:pt>
    <dgm:pt modelId="{271C5E9B-1447-4FBB-B3F5-06E0DED02E94}" type="sibTrans" cxnId="{114B8BDB-6E06-4C19-A50A-AE8CD9FBEA49}">
      <dgm:prSet/>
      <dgm:spPr/>
      <dgm:t>
        <a:bodyPr/>
        <a:lstStyle/>
        <a:p>
          <a:endParaRPr lang="en-US"/>
        </a:p>
      </dgm:t>
    </dgm:pt>
    <dgm:pt modelId="{2B0357EF-09CA-4953-9E99-EB907A208E28}">
      <dgm:prSet/>
      <dgm:spPr/>
      <dgm:t>
        <a:bodyPr/>
        <a:lstStyle/>
        <a:p>
          <a:r>
            <a:rPr lang="en-US" b="1"/>
            <a:t>Smart Digital Health: </a:t>
          </a:r>
          <a:r>
            <a:rPr lang="en-US"/>
            <a:t>Using Digital Child Health Records to automate ‘call and recall’ alerts, making sure no child misses their scheduled vaccinations. Updating the NHS App to provide parents with clear, evidence-based info to help reduce vaccine hesitancy.</a:t>
          </a:r>
        </a:p>
      </dgm:t>
    </dgm:pt>
    <dgm:pt modelId="{96ED3B44-3385-4F3B-BE7F-41D6D1CDF7A6}" type="parTrans" cxnId="{F7AD6B29-296C-482B-9F2B-60F529B5499E}">
      <dgm:prSet/>
      <dgm:spPr/>
      <dgm:t>
        <a:bodyPr/>
        <a:lstStyle/>
        <a:p>
          <a:endParaRPr lang="en-US"/>
        </a:p>
      </dgm:t>
    </dgm:pt>
    <dgm:pt modelId="{3A5AD89C-842B-4E66-88B9-EE5EABFB175B}" type="sibTrans" cxnId="{F7AD6B29-296C-482B-9F2B-60F529B5499E}">
      <dgm:prSet/>
      <dgm:spPr/>
      <dgm:t>
        <a:bodyPr/>
        <a:lstStyle/>
        <a:p>
          <a:endParaRPr lang="en-US"/>
        </a:p>
      </dgm:t>
    </dgm:pt>
    <dgm:pt modelId="{DE9533A1-CFA8-433E-A331-6BA79FDA01BF}" type="pres">
      <dgm:prSet presAssocID="{FD20278D-2FE7-437F-8D85-AF553F69400E}" presName="vert0" presStyleCnt="0">
        <dgm:presLayoutVars>
          <dgm:dir/>
          <dgm:animOne val="branch"/>
          <dgm:animLvl val="lvl"/>
        </dgm:presLayoutVars>
      </dgm:prSet>
      <dgm:spPr/>
    </dgm:pt>
    <dgm:pt modelId="{75770B67-333A-4A58-96EE-C7275AF905DE}" type="pres">
      <dgm:prSet presAssocID="{32695643-5A2C-4046-8301-FC5EB77822C6}" presName="thickLine" presStyleLbl="alignNode1" presStyleIdx="0" presStyleCnt="4"/>
      <dgm:spPr/>
    </dgm:pt>
    <dgm:pt modelId="{88D43E6D-9681-49ED-B67F-8E17772460F1}" type="pres">
      <dgm:prSet presAssocID="{32695643-5A2C-4046-8301-FC5EB77822C6}" presName="horz1" presStyleCnt="0"/>
      <dgm:spPr/>
    </dgm:pt>
    <dgm:pt modelId="{688EB68F-2C5C-4FB1-9A97-F9D1968A6319}" type="pres">
      <dgm:prSet presAssocID="{32695643-5A2C-4046-8301-FC5EB77822C6}" presName="tx1" presStyleLbl="revTx" presStyleIdx="0" presStyleCnt="4"/>
      <dgm:spPr/>
    </dgm:pt>
    <dgm:pt modelId="{B954FD09-79F7-45E0-B825-697548C2E7E6}" type="pres">
      <dgm:prSet presAssocID="{32695643-5A2C-4046-8301-FC5EB77822C6}" presName="vert1" presStyleCnt="0"/>
      <dgm:spPr/>
    </dgm:pt>
    <dgm:pt modelId="{7005EFDC-CCD6-4005-A88F-93CC78C775D2}" type="pres">
      <dgm:prSet presAssocID="{C5DB755A-DBBC-412C-873E-A2705B5616E0}" presName="thickLine" presStyleLbl="alignNode1" presStyleIdx="1" presStyleCnt="4"/>
      <dgm:spPr/>
    </dgm:pt>
    <dgm:pt modelId="{C408EF5E-871B-4462-BC4A-44801BE9ED91}" type="pres">
      <dgm:prSet presAssocID="{C5DB755A-DBBC-412C-873E-A2705B5616E0}" presName="horz1" presStyleCnt="0"/>
      <dgm:spPr/>
    </dgm:pt>
    <dgm:pt modelId="{6FAF82C4-7796-4739-B1A4-91AC127307D4}" type="pres">
      <dgm:prSet presAssocID="{C5DB755A-DBBC-412C-873E-A2705B5616E0}" presName="tx1" presStyleLbl="revTx" presStyleIdx="1" presStyleCnt="4"/>
      <dgm:spPr/>
    </dgm:pt>
    <dgm:pt modelId="{9A8D4DFC-1591-4DCE-A31C-379B98F5079B}" type="pres">
      <dgm:prSet presAssocID="{C5DB755A-DBBC-412C-873E-A2705B5616E0}" presName="vert1" presStyleCnt="0"/>
      <dgm:spPr/>
    </dgm:pt>
    <dgm:pt modelId="{3CD6331A-D6F8-4108-88B4-1AFA2C13CE2F}" type="pres">
      <dgm:prSet presAssocID="{CD1ABCFF-B6D8-44AC-BC48-98DACA613354}" presName="thickLine" presStyleLbl="alignNode1" presStyleIdx="2" presStyleCnt="4"/>
      <dgm:spPr/>
    </dgm:pt>
    <dgm:pt modelId="{F277C094-56DA-4476-A32B-3CB84CAD33B5}" type="pres">
      <dgm:prSet presAssocID="{CD1ABCFF-B6D8-44AC-BC48-98DACA613354}" presName="horz1" presStyleCnt="0"/>
      <dgm:spPr/>
    </dgm:pt>
    <dgm:pt modelId="{03B985DB-CDAE-4C24-A90C-C34DD1266C4D}" type="pres">
      <dgm:prSet presAssocID="{CD1ABCFF-B6D8-44AC-BC48-98DACA613354}" presName="tx1" presStyleLbl="revTx" presStyleIdx="2" presStyleCnt="4"/>
      <dgm:spPr/>
    </dgm:pt>
    <dgm:pt modelId="{59F23FE6-CEDE-4B06-BC03-CFAA8585B5D2}" type="pres">
      <dgm:prSet presAssocID="{CD1ABCFF-B6D8-44AC-BC48-98DACA613354}" presName="vert1" presStyleCnt="0"/>
      <dgm:spPr/>
    </dgm:pt>
    <dgm:pt modelId="{DB8B5FCD-9493-4F2A-A71D-B482BC54D379}" type="pres">
      <dgm:prSet presAssocID="{2B0357EF-09CA-4953-9E99-EB907A208E28}" presName="thickLine" presStyleLbl="alignNode1" presStyleIdx="3" presStyleCnt="4"/>
      <dgm:spPr/>
    </dgm:pt>
    <dgm:pt modelId="{B736BB36-9844-405D-8DA6-8EE68F7B5D20}" type="pres">
      <dgm:prSet presAssocID="{2B0357EF-09CA-4953-9E99-EB907A208E28}" presName="horz1" presStyleCnt="0"/>
      <dgm:spPr/>
    </dgm:pt>
    <dgm:pt modelId="{C2D77186-BE36-472D-BC56-7F8367B45091}" type="pres">
      <dgm:prSet presAssocID="{2B0357EF-09CA-4953-9E99-EB907A208E28}" presName="tx1" presStyleLbl="revTx" presStyleIdx="3" presStyleCnt="4"/>
      <dgm:spPr/>
    </dgm:pt>
    <dgm:pt modelId="{2669BC56-9E06-41DB-9C21-1B29398456E5}" type="pres">
      <dgm:prSet presAssocID="{2B0357EF-09CA-4953-9E99-EB907A208E28}" presName="vert1" presStyleCnt="0"/>
      <dgm:spPr/>
    </dgm:pt>
  </dgm:ptLst>
  <dgm:cxnLst>
    <dgm:cxn modelId="{F7AD6B29-296C-482B-9F2B-60F529B5499E}" srcId="{FD20278D-2FE7-437F-8D85-AF553F69400E}" destId="{2B0357EF-09CA-4953-9E99-EB907A208E28}" srcOrd="3" destOrd="0" parTransId="{96ED3B44-3385-4F3B-BE7F-41D6D1CDF7A6}" sibTransId="{3A5AD89C-842B-4E66-88B9-EE5EABFB175B}"/>
    <dgm:cxn modelId="{B9C6FD2A-5541-425D-8B68-6838CB5A315D}" type="presOf" srcId="{C5DB755A-DBBC-412C-873E-A2705B5616E0}" destId="{6FAF82C4-7796-4739-B1A4-91AC127307D4}" srcOrd="0" destOrd="0" presId="urn:microsoft.com/office/officeart/2008/layout/LinedList"/>
    <dgm:cxn modelId="{7401FE4C-3C87-4FBE-AA9A-82EA3482D5AB}" type="presOf" srcId="{32695643-5A2C-4046-8301-FC5EB77822C6}" destId="{688EB68F-2C5C-4FB1-9A97-F9D1968A6319}" srcOrd="0" destOrd="0" presId="urn:microsoft.com/office/officeart/2008/layout/LinedList"/>
    <dgm:cxn modelId="{07F3D455-0E59-4135-A9EA-B6774231E7B1}" srcId="{FD20278D-2FE7-437F-8D85-AF553F69400E}" destId="{32695643-5A2C-4046-8301-FC5EB77822C6}" srcOrd="0" destOrd="0" parTransId="{72853534-94BE-4AF1-A898-1266E992A675}" sibTransId="{09033793-C070-49CF-B5D4-E11173FF1345}"/>
    <dgm:cxn modelId="{F2B3FD55-FB52-4AFE-B7D9-07E338C4BEE3}" type="presOf" srcId="{2B0357EF-09CA-4953-9E99-EB907A208E28}" destId="{C2D77186-BE36-472D-BC56-7F8367B45091}" srcOrd="0" destOrd="0" presId="urn:microsoft.com/office/officeart/2008/layout/LinedList"/>
    <dgm:cxn modelId="{BA180FC2-75DB-4775-8E39-3F5B91295EFE}" type="presOf" srcId="{FD20278D-2FE7-437F-8D85-AF553F69400E}" destId="{DE9533A1-CFA8-433E-A331-6BA79FDA01BF}" srcOrd="0" destOrd="0" presId="urn:microsoft.com/office/officeart/2008/layout/LinedList"/>
    <dgm:cxn modelId="{04E46AD8-2C36-4D8E-9FDC-4ABB44B2487B}" type="presOf" srcId="{CD1ABCFF-B6D8-44AC-BC48-98DACA613354}" destId="{03B985DB-CDAE-4C24-A90C-C34DD1266C4D}" srcOrd="0" destOrd="0" presId="urn:microsoft.com/office/officeart/2008/layout/LinedList"/>
    <dgm:cxn modelId="{114B8BDB-6E06-4C19-A50A-AE8CD9FBEA49}" srcId="{FD20278D-2FE7-437F-8D85-AF553F69400E}" destId="{CD1ABCFF-B6D8-44AC-BC48-98DACA613354}" srcOrd="2" destOrd="0" parTransId="{3EFCDD9D-4010-44D0-9531-110A2381C457}" sibTransId="{271C5E9B-1447-4FBB-B3F5-06E0DED02E94}"/>
    <dgm:cxn modelId="{ADE3E5E9-1CD4-4DA6-8F00-0AB16E4D15AD}" srcId="{FD20278D-2FE7-437F-8D85-AF553F69400E}" destId="{C5DB755A-DBBC-412C-873E-A2705B5616E0}" srcOrd="1" destOrd="0" parTransId="{F2BBE833-12A0-489F-BD16-31FBC027DBB6}" sibTransId="{C7B67A4F-31B7-4793-8697-5F414B89D473}"/>
    <dgm:cxn modelId="{CF6E7E65-B8E3-4BC8-9FA6-31915FD5DDC8}" type="presParOf" srcId="{DE9533A1-CFA8-433E-A331-6BA79FDA01BF}" destId="{75770B67-333A-4A58-96EE-C7275AF905DE}" srcOrd="0" destOrd="0" presId="urn:microsoft.com/office/officeart/2008/layout/LinedList"/>
    <dgm:cxn modelId="{DEAE5B40-9B79-4820-91D3-58F2EDF7B622}" type="presParOf" srcId="{DE9533A1-CFA8-433E-A331-6BA79FDA01BF}" destId="{88D43E6D-9681-49ED-B67F-8E17772460F1}" srcOrd="1" destOrd="0" presId="urn:microsoft.com/office/officeart/2008/layout/LinedList"/>
    <dgm:cxn modelId="{143FBB29-9CDF-4DF8-A8C5-19CD6C158682}" type="presParOf" srcId="{88D43E6D-9681-49ED-B67F-8E17772460F1}" destId="{688EB68F-2C5C-4FB1-9A97-F9D1968A6319}" srcOrd="0" destOrd="0" presId="urn:microsoft.com/office/officeart/2008/layout/LinedList"/>
    <dgm:cxn modelId="{850CD005-DEB7-41A0-A459-D5272F6751A6}" type="presParOf" srcId="{88D43E6D-9681-49ED-B67F-8E17772460F1}" destId="{B954FD09-79F7-45E0-B825-697548C2E7E6}" srcOrd="1" destOrd="0" presId="urn:microsoft.com/office/officeart/2008/layout/LinedList"/>
    <dgm:cxn modelId="{5D99658A-6D80-44F2-8064-3E8D055FDC72}" type="presParOf" srcId="{DE9533A1-CFA8-433E-A331-6BA79FDA01BF}" destId="{7005EFDC-CCD6-4005-A88F-93CC78C775D2}" srcOrd="2" destOrd="0" presId="urn:microsoft.com/office/officeart/2008/layout/LinedList"/>
    <dgm:cxn modelId="{DD3A8355-DABA-4E1A-BB76-EF1CA3A59572}" type="presParOf" srcId="{DE9533A1-CFA8-433E-A331-6BA79FDA01BF}" destId="{C408EF5E-871B-4462-BC4A-44801BE9ED91}" srcOrd="3" destOrd="0" presId="urn:microsoft.com/office/officeart/2008/layout/LinedList"/>
    <dgm:cxn modelId="{4D882883-8A69-4220-A7C1-457F11ACAA1A}" type="presParOf" srcId="{C408EF5E-871B-4462-BC4A-44801BE9ED91}" destId="{6FAF82C4-7796-4739-B1A4-91AC127307D4}" srcOrd="0" destOrd="0" presId="urn:microsoft.com/office/officeart/2008/layout/LinedList"/>
    <dgm:cxn modelId="{58A457FF-FDA0-451B-A10B-9D1E55529675}" type="presParOf" srcId="{C408EF5E-871B-4462-BC4A-44801BE9ED91}" destId="{9A8D4DFC-1591-4DCE-A31C-379B98F5079B}" srcOrd="1" destOrd="0" presId="urn:microsoft.com/office/officeart/2008/layout/LinedList"/>
    <dgm:cxn modelId="{C6C31374-6E45-4380-AA88-0465F509E7E4}" type="presParOf" srcId="{DE9533A1-CFA8-433E-A331-6BA79FDA01BF}" destId="{3CD6331A-D6F8-4108-88B4-1AFA2C13CE2F}" srcOrd="4" destOrd="0" presId="urn:microsoft.com/office/officeart/2008/layout/LinedList"/>
    <dgm:cxn modelId="{D3B0AB5B-5A91-4C5B-B93C-BBE53E0B4E7B}" type="presParOf" srcId="{DE9533A1-CFA8-433E-A331-6BA79FDA01BF}" destId="{F277C094-56DA-4476-A32B-3CB84CAD33B5}" srcOrd="5" destOrd="0" presId="urn:microsoft.com/office/officeart/2008/layout/LinedList"/>
    <dgm:cxn modelId="{93AB8493-AA61-4CF1-93CD-2C6A1B37E0DC}" type="presParOf" srcId="{F277C094-56DA-4476-A32B-3CB84CAD33B5}" destId="{03B985DB-CDAE-4C24-A90C-C34DD1266C4D}" srcOrd="0" destOrd="0" presId="urn:microsoft.com/office/officeart/2008/layout/LinedList"/>
    <dgm:cxn modelId="{CB1C058A-BF3A-4AA5-B358-61A27D457DFF}" type="presParOf" srcId="{F277C094-56DA-4476-A32B-3CB84CAD33B5}" destId="{59F23FE6-CEDE-4B06-BC03-CFAA8585B5D2}" srcOrd="1" destOrd="0" presId="urn:microsoft.com/office/officeart/2008/layout/LinedList"/>
    <dgm:cxn modelId="{78F4E870-490C-47D8-8F3C-83EDF79A24A5}" type="presParOf" srcId="{DE9533A1-CFA8-433E-A331-6BA79FDA01BF}" destId="{DB8B5FCD-9493-4F2A-A71D-B482BC54D379}" srcOrd="6" destOrd="0" presId="urn:microsoft.com/office/officeart/2008/layout/LinedList"/>
    <dgm:cxn modelId="{C3361E61-E83C-46FB-80FA-CC03516D2F78}" type="presParOf" srcId="{DE9533A1-CFA8-433E-A331-6BA79FDA01BF}" destId="{B736BB36-9844-405D-8DA6-8EE68F7B5D20}" srcOrd="7" destOrd="0" presId="urn:microsoft.com/office/officeart/2008/layout/LinedList"/>
    <dgm:cxn modelId="{E1658E9E-E230-4C9A-A28B-316B1C8F23AF}" type="presParOf" srcId="{B736BB36-9844-405D-8DA6-8EE68F7B5D20}" destId="{C2D77186-BE36-472D-BC56-7F8367B45091}" srcOrd="0" destOrd="0" presId="urn:microsoft.com/office/officeart/2008/layout/LinedList"/>
    <dgm:cxn modelId="{F61069EB-7011-47BD-9DCA-4A5E34031363}" type="presParOf" srcId="{B736BB36-9844-405D-8DA6-8EE68F7B5D20}" destId="{2669BC56-9E06-41DB-9C21-1B29398456E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7D0653B-48DA-4B5D-944E-17D9C4D4F595}" type="doc">
      <dgm:prSet loTypeId="urn:microsoft.com/office/officeart/2018/5/layout/IconCircleLabelList" loCatId="icon" qsTypeId="urn:microsoft.com/office/officeart/2005/8/quickstyle/simple1" qsCatId="simple" csTypeId="urn:microsoft.com/office/officeart/2018/5/colors/Iconchunking_neutralicon_accent2_2" csCatId="accent2" phldr="1"/>
      <dgm:spPr/>
      <dgm:t>
        <a:bodyPr/>
        <a:lstStyle/>
        <a:p>
          <a:endParaRPr lang="en-US"/>
        </a:p>
      </dgm:t>
    </dgm:pt>
    <dgm:pt modelId="{59F1949E-FD30-42C0-BD1D-52E0C42E224B}">
      <dgm:prSet/>
      <dgm:spPr/>
      <dgm:t>
        <a:bodyPr/>
        <a:lstStyle/>
        <a:p>
          <a:pPr>
            <a:lnSpc>
              <a:spcPct val="100000"/>
            </a:lnSpc>
            <a:defRPr cap="all"/>
          </a:pPr>
          <a:r>
            <a:rPr lang="en-GB"/>
            <a:t>Vaccination awareness</a:t>
          </a:r>
          <a:endParaRPr lang="en-US"/>
        </a:p>
      </dgm:t>
    </dgm:pt>
    <dgm:pt modelId="{4C226EE4-7EF7-4E5C-A6D2-0AB87CFBCCA6}" type="parTrans" cxnId="{4F3080B4-D0A6-41B3-B494-6DF2FEBAE0D0}">
      <dgm:prSet/>
      <dgm:spPr/>
      <dgm:t>
        <a:bodyPr/>
        <a:lstStyle/>
        <a:p>
          <a:endParaRPr lang="en-US"/>
        </a:p>
      </dgm:t>
    </dgm:pt>
    <dgm:pt modelId="{D098B82E-07D8-4D08-90FC-2C5E7A18EDBE}" type="sibTrans" cxnId="{4F3080B4-D0A6-41B3-B494-6DF2FEBAE0D0}">
      <dgm:prSet/>
      <dgm:spPr/>
      <dgm:t>
        <a:bodyPr/>
        <a:lstStyle/>
        <a:p>
          <a:endParaRPr lang="en-US"/>
        </a:p>
      </dgm:t>
    </dgm:pt>
    <dgm:pt modelId="{C18FE385-CED2-4E24-812F-36246F5B3A7E}">
      <dgm:prSet/>
      <dgm:spPr/>
      <dgm:t>
        <a:bodyPr/>
        <a:lstStyle/>
        <a:p>
          <a:pPr>
            <a:lnSpc>
              <a:spcPct val="100000"/>
            </a:lnSpc>
            <a:defRPr cap="all"/>
          </a:pPr>
          <a:r>
            <a:rPr lang="en-GB"/>
            <a:t>Hygiene and sanitation practices</a:t>
          </a:r>
          <a:endParaRPr lang="en-US"/>
        </a:p>
      </dgm:t>
    </dgm:pt>
    <dgm:pt modelId="{356FF395-C3FD-4215-B2F7-78B4006A0DF4}" type="parTrans" cxnId="{5FD1CB9C-126F-4A1B-8CD3-9CE63A36AE85}">
      <dgm:prSet/>
      <dgm:spPr/>
      <dgm:t>
        <a:bodyPr/>
        <a:lstStyle/>
        <a:p>
          <a:endParaRPr lang="en-US"/>
        </a:p>
      </dgm:t>
    </dgm:pt>
    <dgm:pt modelId="{416B00E1-0373-4C10-BDDB-AD7A0310167E}" type="sibTrans" cxnId="{5FD1CB9C-126F-4A1B-8CD3-9CE63A36AE85}">
      <dgm:prSet/>
      <dgm:spPr/>
      <dgm:t>
        <a:bodyPr/>
        <a:lstStyle/>
        <a:p>
          <a:endParaRPr lang="en-US"/>
        </a:p>
      </dgm:t>
    </dgm:pt>
    <dgm:pt modelId="{3FC835B0-504D-44F0-95D8-7758ABE6DFF8}">
      <dgm:prSet/>
      <dgm:spPr/>
      <dgm:t>
        <a:bodyPr/>
        <a:lstStyle/>
        <a:p>
          <a:pPr>
            <a:lnSpc>
              <a:spcPct val="100000"/>
            </a:lnSpc>
            <a:defRPr cap="all"/>
          </a:pPr>
          <a:r>
            <a:rPr lang="en-GB"/>
            <a:t>Community awareness and communication</a:t>
          </a:r>
          <a:endParaRPr lang="en-US"/>
        </a:p>
      </dgm:t>
    </dgm:pt>
    <dgm:pt modelId="{AB30735D-428D-47BC-A5E6-18C31D4F4BDF}" type="parTrans" cxnId="{3FB5DFF7-6F8A-4DD6-AC96-B4066DFD5508}">
      <dgm:prSet/>
      <dgm:spPr/>
      <dgm:t>
        <a:bodyPr/>
        <a:lstStyle/>
        <a:p>
          <a:endParaRPr lang="en-US"/>
        </a:p>
      </dgm:t>
    </dgm:pt>
    <dgm:pt modelId="{48D0E74A-0388-48D9-A3B9-D9B5B864FB0D}" type="sibTrans" cxnId="{3FB5DFF7-6F8A-4DD6-AC96-B4066DFD5508}">
      <dgm:prSet/>
      <dgm:spPr/>
      <dgm:t>
        <a:bodyPr/>
        <a:lstStyle/>
        <a:p>
          <a:endParaRPr lang="en-US"/>
        </a:p>
      </dgm:t>
    </dgm:pt>
    <dgm:pt modelId="{632AB29E-36C2-41E6-8052-CA13BAFDEBF4}">
      <dgm:prSet/>
      <dgm:spPr/>
      <dgm:t>
        <a:bodyPr/>
        <a:lstStyle/>
        <a:p>
          <a:pPr>
            <a:lnSpc>
              <a:spcPct val="100000"/>
            </a:lnSpc>
            <a:defRPr cap="all"/>
          </a:pPr>
          <a:r>
            <a:rPr lang="en-GB" dirty="0"/>
            <a:t>Encouraging early medical advice and cooperation with public health guidance</a:t>
          </a:r>
          <a:endParaRPr lang="en-US" dirty="0"/>
        </a:p>
      </dgm:t>
    </dgm:pt>
    <dgm:pt modelId="{08E7DAD1-3B01-49CF-89D9-106E7934AF9D}" type="parTrans" cxnId="{3CB7B3DD-1709-410C-8D0A-6653FEF639B2}">
      <dgm:prSet/>
      <dgm:spPr/>
      <dgm:t>
        <a:bodyPr/>
        <a:lstStyle/>
        <a:p>
          <a:endParaRPr lang="en-US"/>
        </a:p>
      </dgm:t>
    </dgm:pt>
    <dgm:pt modelId="{0FBAF85C-10B4-489D-9F4F-8B1EF5E0659B}" type="sibTrans" cxnId="{3CB7B3DD-1709-410C-8D0A-6653FEF639B2}">
      <dgm:prSet/>
      <dgm:spPr/>
      <dgm:t>
        <a:bodyPr/>
        <a:lstStyle/>
        <a:p>
          <a:endParaRPr lang="en-US"/>
        </a:p>
      </dgm:t>
    </dgm:pt>
    <dgm:pt modelId="{1F8744B9-2DD1-46F0-BD2B-D0B0E5D98DE9}" type="pres">
      <dgm:prSet presAssocID="{67D0653B-48DA-4B5D-944E-17D9C4D4F595}" presName="root" presStyleCnt="0">
        <dgm:presLayoutVars>
          <dgm:dir/>
          <dgm:resizeHandles val="exact"/>
        </dgm:presLayoutVars>
      </dgm:prSet>
      <dgm:spPr/>
    </dgm:pt>
    <dgm:pt modelId="{CE3E0AC1-D885-41E6-B352-449F6966E10C}" type="pres">
      <dgm:prSet presAssocID="{59F1949E-FD30-42C0-BD1D-52E0C42E224B}" presName="compNode" presStyleCnt="0"/>
      <dgm:spPr/>
    </dgm:pt>
    <dgm:pt modelId="{1855E3EC-BBAC-4F5C-A4A7-83083C940523}" type="pres">
      <dgm:prSet presAssocID="{59F1949E-FD30-42C0-BD1D-52E0C42E224B}" presName="iconBgRect" presStyleLbl="bgShp" presStyleIdx="0" presStyleCnt="4"/>
      <dgm:spPr/>
    </dgm:pt>
    <dgm:pt modelId="{28894466-C93F-4499-B897-4EB7281E6711}" type="pres">
      <dgm:prSet presAssocID="{59F1949E-FD30-42C0-BD1D-52E0C42E224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49F48C00-E0B9-408A-BE84-183D8D415E82}" type="pres">
      <dgm:prSet presAssocID="{59F1949E-FD30-42C0-BD1D-52E0C42E224B}" presName="spaceRect" presStyleCnt="0"/>
      <dgm:spPr/>
    </dgm:pt>
    <dgm:pt modelId="{79FF422B-6B8F-44EC-A058-8A6E7FED15CA}" type="pres">
      <dgm:prSet presAssocID="{59F1949E-FD30-42C0-BD1D-52E0C42E224B}" presName="textRect" presStyleLbl="revTx" presStyleIdx="0" presStyleCnt="4">
        <dgm:presLayoutVars>
          <dgm:chMax val="1"/>
          <dgm:chPref val="1"/>
        </dgm:presLayoutVars>
      </dgm:prSet>
      <dgm:spPr/>
    </dgm:pt>
    <dgm:pt modelId="{983B6EEE-8710-4981-819A-12B607F5C443}" type="pres">
      <dgm:prSet presAssocID="{D098B82E-07D8-4D08-90FC-2C5E7A18EDBE}" presName="sibTrans" presStyleCnt="0"/>
      <dgm:spPr/>
    </dgm:pt>
    <dgm:pt modelId="{FACA554D-848F-4136-BEC3-DEEE1F8B97AC}" type="pres">
      <dgm:prSet presAssocID="{C18FE385-CED2-4E24-812F-36246F5B3A7E}" presName="compNode" presStyleCnt="0"/>
      <dgm:spPr/>
    </dgm:pt>
    <dgm:pt modelId="{9A59C990-1B31-43A4-95FB-E94B76AD6A77}" type="pres">
      <dgm:prSet presAssocID="{C18FE385-CED2-4E24-812F-36246F5B3A7E}" presName="iconBgRect" presStyleLbl="bgShp" presStyleIdx="1" presStyleCnt="4"/>
      <dgm:spPr/>
    </dgm:pt>
    <dgm:pt modelId="{EE081726-77FD-4485-AFE1-A2E7BB6E691F}" type="pres">
      <dgm:prSet presAssocID="{C18FE385-CED2-4E24-812F-36246F5B3A7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hower"/>
        </a:ext>
      </dgm:extLst>
    </dgm:pt>
    <dgm:pt modelId="{0A24532D-6F8C-4D91-A0D8-3EB339770198}" type="pres">
      <dgm:prSet presAssocID="{C18FE385-CED2-4E24-812F-36246F5B3A7E}" presName="spaceRect" presStyleCnt="0"/>
      <dgm:spPr/>
    </dgm:pt>
    <dgm:pt modelId="{4969ADC1-F240-4921-9292-68F6BAD17F1A}" type="pres">
      <dgm:prSet presAssocID="{C18FE385-CED2-4E24-812F-36246F5B3A7E}" presName="textRect" presStyleLbl="revTx" presStyleIdx="1" presStyleCnt="4">
        <dgm:presLayoutVars>
          <dgm:chMax val="1"/>
          <dgm:chPref val="1"/>
        </dgm:presLayoutVars>
      </dgm:prSet>
      <dgm:spPr/>
    </dgm:pt>
    <dgm:pt modelId="{3803FF5A-16A3-4E1C-ADC3-5145F0A3AB43}" type="pres">
      <dgm:prSet presAssocID="{416B00E1-0373-4C10-BDDB-AD7A0310167E}" presName="sibTrans" presStyleCnt="0"/>
      <dgm:spPr/>
    </dgm:pt>
    <dgm:pt modelId="{61EA803A-0C92-4C89-BC14-118E311CCCB9}" type="pres">
      <dgm:prSet presAssocID="{3FC835B0-504D-44F0-95D8-7758ABE6DFF8}" presName="compNode" presStyleCnt="0"/>
      <dgm:spPr/>
    </dgm:pt>
    <dgm:pt modelId="{64DD4BCD-93B2-47C2-9247-2EEFB582CDFD}" type="pres">
      <dgm:prSet presAssocID="{3FC835B0-504D-44F0-95D8-7758ABE6DFF8}" presName="iconBgRect" presStyleLbl="bgShp" presStyleIdx="2" presStyleCnt="4"/>
      <dgm:spPr/>
    </dgm:pt>
    <dgm:pt modelId="{74CC3ABA-3800-4558-8389-CFCF485F7A16}" type="pres">
      <dgm:prSet presAssocID="{3FC835B0-504D-44F0-95D8-7758ABE6DFF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at"/>
        </a:ext>
      </dgm:extLst>
    </dgm:pt>
    <dgm:pt modelId="{45BC641A-94CA-4038-A698-353E9605CE7D}" type="pres">
      <dgm:prSet presAssocID="{3FC835B0-504D-44F0-95D8-7758ABE6DFF8}" presName="spaceRect" presStyleCnt="0"/>
      <dgm:spPr/>
    </dgm:pt>
    <dgm:pt modelId="{38973B2F-1799-4F5B-9A1D-24221EBC6F55}" type="pres">
      <dgm:prSet presAssocID="{3FC835B0-504D-44F0-95D8-7758ABE6DFF8}" presName="textRect" presStyleLbl="revTx" presStyleIdx="2" presStyleCnt="4">
        <dgm:presLayoutVars>
          <dgm:chMax val="1"/>
          <dgm:chPref val="1"/>
        </dgm:presLayoutVars>
      </dgm:prSet>
      <dgm:spPr/>
    </dgm:pt>
    <dgm:pt modelId="{6D1121A6-B853-47EE-901D-2542868FC271}" type="pres">
      <dgm:prSet presAssocID="{48D0E74A-0388-48D9-A3B9-D9B5B864FB0D}" presName="sibTrans" presStyleCnt="0"/>
      <dgm:spPr/>
    </dgm:pt>
    <dgm:pt modelId="{0E4EB742-88BE-47A7-BE73-D6B87D0ABBCC}" type="pres">
      <dgm:prSet presAssocID="{632AB29E-36C2-41E6-8052-CA13BAFDEBF4}" presName="compNode" presStyleCnt="0"/>
      <dgm:spPr/>
    </dgm:pt>
    <dgm:pt modelId="{86833062-5C3C-4932-AC27-2332B54D08D3}" type="pres">
      <dgm:prSet presAssocID="{632AB29E-36C2-41E6-8052-CA13BAFDEBF4}" presName="iconBgRect" presStyleLbl="bgShp" presStyleIdx="3" presStyleCnt="4"/>
      <dgm:spPr/>
    </dgm:pt>
    <dgm:pt modelId="{C660E79E-0F34-4D13-A27B-980337A95A23}" type="pres">
      <dgm:prSet presAssocID="{632AB29E-36C2-41E6-8052-CA13BAFDEBF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edical"/>
        </a:ext>
      </dgm:extLst>
    </dgm:pt>
    <dgm:pt modelId="{C3AD430F-E8AE-419B-BDD3-8356589A5241}" type="pres">
      <dgm:prSet presAssocID="{632AB29E-36C2-41E6-8052-CA13BAFDEBF4}" presName="spaceRect" presStyleCnt="0"/>
      <dgm:spPr/>
    </dgm:pt>
    <dgm:pt modelId="{4ACB3133-1AA8-4744-950D-CBBF4AA4060A}" type="pres">
      <dgm:prSet presAssocID="{632AB29E-36C2-41E6-8052-CA13BAFDEBF4}" presName="textRect" presStyleLbl="revTx" presStyleIdx="3" presStyleCnt="4">
        <dgm:presLayoutVars>
          <dgm:chMax val="1"/>
          <dgm:chPref val="1"/>
        </dgm:presLayoutVars>
      </dgm:prSet>
      <dgm:spPr/>
    </dgm:pt>
  </dgm:ptLst>
  <dgm:cxnLst>
    <dgm:cxn modelId="{18E5CC27-88E2-4B53-A6F1-58D0B9E7EEDB}" type="presOf" srcId="{C18FE385-CED2-4E24-812F-36246F5B3A7E}" destId="{4969ADC1-F240-4921-9292-68F6BAD17F1A}" srcOrd="0" destOrd="0" presId="urn:microsoft.com/office/officeart/2018/5/layout/IconCircleLabelList"/>
    <dgm:cxn modelId="{DC837361-47A6-46B9-8B87-7F1F006D1CC6}" type="presOf" srcId="{632AB29E-36C2-41E6-8052-CA13BAFDEBF4}" destId="{4ACB3133-1AA8-4744-950D-CBBF4AA4060A}" srcOrd="0" destOrd="0" presId="urn:microsoft.com/office/officeart/2018/5/layout/IconCircleLabelList"/>
    <dgm:cxn modelId="{7BE84E6B-E5B7-48DE-A279-598875582C1C}" type="presOf" srcId="{3FC835B0-504D-44F0-95D8-7758ABE6DFF8}" destId="{38973B2F-1799-4F5B-9A1D-24221EBC6F55}" srcOrd="0" destOrd="0" presId="urn:microsoft.com/office/officeart/2018/5/layout/IconCircleLabelList"/>
    <dgm:cxn modelId="{E025AD80-03FA-41D4-86B2-BD28BB76A1FF}" type="presOf" srcId="{59F1949E-FD30-42C0-BD1D-52E0C42E224B}" destId="{79FF422B-6B8F-44EC-A058-8A6E7FED15CA}" srcOrd="0" destOrd="0" presId="urn:microsoft.com/office/officeart/2018/5/layout/IconCircleLabelList"/>
    <dgm:cxn modelId="{D919208B-CEB3-465B-8E73-7D3BABE93E89}" type="presOf" srcId="{67D0653B-48DA-4B5D-944E-17D9C4D4F595}" destId="{1F8744B9-2DD1-46F0-BD2B-D0B0E5D98DE9}" srcOrd="0" destOrd="0" presId="urn:microsoft.com/office/officeart/2018/5/layout/IconCircleLabelList"/>
    <dgm:cxn modelId="{5FD1CB9C-126F-4A1B-8CD3-9CE63A36AE85}" srcId="{67D0653B-48DA-4B5D-944E-17D9C4D4F595}" destId="{C18FE385-CED2-4E24-812F-36246F5B3A7E}" srcOrd="1" destOrd="0" parTransId="{356FF395-C3FD-4215-B2F7-78B4006A0DF4}" sibTransId="{416B00E1-0373-4C10-BDDB-AD7A0310167E}"/>
    <dgm:cxn modelId="{4F3080B4-D0A6-41B3-B494-6DF2FEBAE0D0}" srcId="{67D0653B-48DA-4B5D-944E-17D9C4D4F595}" destId="{59F1949E-FD30-42C0-BD1D-52E0C42E224B}" srcOrd="0" destOrd="0" parTransId="{4C226EE4-7EF7-4E5C-A6D2-0AB87CFBCCA6}" sibTransId="{D098B82E-07D8-4D08-90FC-2C5E7A18EDBE}"/>
    <dgm:cxn modelId="{3CB7B3DD-1709-410C-8D0A-6653FEF639B2}" srcId="{67D0653B-48DA-4B5D-944E-17D9C4D4F595}" destId="{632AB29E-36C2-41E6-8052-CA13BAFDEBF4}" srcOrd="3" destOrd="0" parTransId="{08E7DAD1-3B01-49CF-89D9-106E7934AF9D}" sibTransId="{0FBAF85C-10B4-489D-9F4F-8B1EF5E0659B}"/>
    <dgm:cxn modelId="{3FB5DFF7-6F8A-4DD6-AC96-B4066DFD5508}" srcId="{67D0653B-48DA-4B5D-944E-17D9C4D4F595}" destId="{3FC835B0-504D-44F0-95D8-7758ABE6DFF8}" srcOrd="2" destOrd="0" parTransId="{AB30735D-428D-47BC-A5E6-18C31D4F4BDF}" sibTransId="{48D0E74A-0388-48D9-A3B9-D9B5B864FB0D}"/>
    <dgm:cxn modelId="{AAE4038F-8AE0-44D6-860D-10E56CE3C30B}" type="presParOf" srcId="{1F8744B9-2DD1-46F0-BD2B-D0B0E5D98DE9}" destId="{CE3E0AC1-D885-41E6-B352-449F6966E10C}" srcOrd="0" destOrd="0" presId="urn:microsoft.com/office/officeart/2018/5/layout/IconCircleLabelList"/>
    <dgm:cxn modelId="{0506D320-6D65-4633-8B9F-A4098DA1DAE9}" type="presParOf" srcId="{CE3E0AC1-D885-41E6-B352-449F6966E10C}" destId="{1855E3EC-BBAC-4F5C-A4A7-83083C940523}" srcOrd="0" destOrd="0" presId="urn:microsoft.com/office/officeart/2018/5/layout/IconCircleLabelList"/>
    <dgm:cxn modelId="{DA7838C8-8884-474A-A23A-2D0ECB15B913}" type="presParOf" srcId="{CE3E0AC1-D885-41E6-B352-449F6966E10C}" destId="{28894466-C93F-4499-B897-4EB7281E6711}" srcOrd="1" destOrd="0" presId="urn:microsoft.com/office/officeart/2018/5/layout/IconCircleLabelList"/>
    <dgm:cxn modelId="{2F7847FD-F3BE-4D7D-A0CB-F854447F0799}" type="presParOf" srcId="{CE3E0AC1-D885-41E6-B352-449F6966E10C}" destId="{49F48C00-E0B9-408A-BE84-183D8D415E82}" srcOrd="2" destOrd="0" presId="urn:microsoft.com/office/officeart/2018/5/layout/IconCircleLabelList"/>
    <dgm:cxn modelId="{19A8BCF8-85CE-41E2-8E08-D3E4FD2D01B5}" type="presParOf" srcId="{CE3E0AC1-D885-41E6-B352-449F6966E10C}" destId="{79FF422B-6B8F-44EC-A058-8A6E7FED15CA}" srcOrd="3" destOrd="0" presId="urn:microsoft.com/office/officeart/2018/5/layout/IconCircleLabelList"/>
    <dgm:cxn modelId="{A351E12A-AD4D-4E41-B39B-9CDAC017E939}" type="presParOf" srcId="{1F8744B9-2DD1-46F0-BD2B-D0B0E5D98DE9}" destId="{983B6EEE-8710-4981-819A-12B607F5C443}" srcOrd="1" destOrd="0" presId="urn:microsoft.com/office/officeart/2018/5/layout/IconCircleLabelList"/>
    <dgm:cxn modelId="{5204330C-EE4E-49F6-ADA0-D4255802ED7A}" type="presParOf" srcId="{1F8744B9-2DD1-46F0-BD2B-D0B0E5D98DE9}" destId="{FACA554D-848F-4136-BEC3-DEEE1F8B97AC}" srcOrd="2" destOrd="0" presId="urn:microsoft.com/office/officeart/2018/5/layout/IconCircleLabelList"/>
    <dgm:cxn modelId="{12D53007-3762-48B7-AA88-E9920E6ADDCB}" type="presParOf" srcId="{FACA554D-848F-4136-BEC3-DEEE1F8B97AC}" destId="{9A59C990-1B31-43A4-95FB-E94B76AD6A77}" srcOrd="0" destOrd="0" presId="urn:microsoft.com/office/officeart/2018/5/layout/IconCircleLabelList"/>
    <dgm:cxn modelId="{77C0E4FE-AAEA-4448-9B13-EB0FF68B70DF}" type="presParOf" srcId="{FACA554D-848F-4136-BEC3-DEEE1F8B97AC}" destId="{EE081726-77FD-4485-AFE1-A2E7BB6E691F}" srcOrd="1" destOrd="0" presId="urn:microsoft.com/office/officeart/2018/5/layout/IconCircleLabelList"/>
    <dgm:cxn modelId="{9A5E5002-F4F0-4794-AC6C-A2FCAEC0ADBD}" type="presParOf" srcId="{FACA554D-848F-4136-BEC3-DEEE1F8B97AC}" destId="{0A24532D-6F8C-4D91-A0D8-3EB339770198}" srcOrd="2" destOrd="0" presId="urn:microsoft.com/office/officeart/2018/5/layout/IconCircleLabelList"/>
    <dgm:cxn modelId="{D33C7053-38B7-4F27-9899-21BDE7A63A57}" type="presParOf" srcId="{FACA554D-848F-4136-BEC3-DEEE1F8B97AC}" destId="{4969ADC1-F240-4921-9292-68F6BAD17F1A}" srcOrd="3" destOrd="0" presId="urn:microsoft.com/office/officeart/2018/5/layout/IconCircleLabelList"/>
    <dgm:cxn modelId="{727DAA01-99E6-46E1-9A99-607FCD9F5933}" type="presParOf" srcId="{1F8744B9-2DD1-46F0-BD2B-D0B0E5D98DE9}" destId="{3803FF5A-16A3-4E1C-ADC3-5145F0A3AB43}" srcOrd="3" destOrd="0" presId="urn:microsoft.com/office/officeart/2018/5/layout/IconCircleLabelList"/>
    <dgm:cxn modelId="{4E79D5C3-CE7F-4418-9C28-87AABFDFC651}" type="presParOf" srcId="{1F8744B9-2DD1-46F0-BD2B-D0B0E5D98DE9}" destId="{61EA803A-0C92-4C89-BC14-118E311CCCB9}" srcOrd="4" destOrd="0" presId="urn:microsoft.com/office/officeart/2018/5/layout/IconCircleLabelList"/>
    <dgm:cxn modelId="{84F2C6D0-85B7-49D1-AB41-2EAF15E850B7}" type="presParOf" srcId="{61EA803A-0C92-4C89-BC14-118E311CCCB9}" destId="{64DD4BCD-93B2-47C2-9247-2EEFB582CDFD}" srcOrd="0" destOrd="0" presId="urn:microsoft.com/office/officeart/2018/5/layout/IconCircleLabelList"/>
    <dgm:cxn modelId="{4AA22025-2838-4AA0-B013-E2F484AE64F8}" type="presParOf" srcId="{61EA803A-0C92-4C89-BC14-118E311CCCB9}" destId="{74CC3ABA-3800-4558-8389-CFCF485F7A16}" srcOrd="1" destOrd="0" presId="urn:microsoft.com/office/officeart/2018/5/layout/IconCircleLabelList"/>
    <dgm:cxn modelId="{B6714DEA-6100-4804-969A-822A54FE0DC1}" type="presParOf" srcId="{61EA803A-0C92-4C89-BC14-118E311CCCB9}" destId="{45BC641A-94CA-4038-A698-353E9605CE7D}" srcOrd="2" destOrd="0" presId="urn:microsoft.com/office/officeart/2018/5/layout/IconCircleLabelList"/>
    <dgm:cxn modelId="{F62F56D0-DD7D-469C-89EA-F60CEC735BF5}" type="presParOf" srcId="{61EA803A-0C92-4C89-BC14-118E311CCCB9}" destId="{38973B2F-1799-4F5B-9A1D-24221EBC6F55}" srcOrd="3" destOrd="0" presId="urn:microsoft.com/office/officeart/2018/5/layout/IconCircleLabelList"/>
    <dgm:cxn modelId="{AC362FA2-1A99-4F53-ACCC-CB83DD3C6EC5}" type="presParOf" srcId="{1F8744B9-2DD1-46F0-BD2B-D0B0E5D98DE9}" destId="{6D1121A6-B853-47EE-901D-2542868FC271}" srcOrd="5" destOrd="0" presId="urn:microsoft.com/office/officeart/2018/5/layout/IconCircleLabelList"/>
    <dgm:cxn modelId="{B7C561D2-F235-4672-950E-6150254CBA11}" type="presParOf" srcId="{1F8744B9-2DD1-46F0-BD2B-D0B0E5D98DE9}" destId="{0E4EB742-88BE-47A7-BE73-D6B87D0ABBCC}" srcOrd="6" destOrd="0" presId="urn:microsoft.com/office/officeart/2018/5/layout/IconCircleLabelList"/>
    <dgm:cxn modelId="{88281F06-3ECB-4E69-B168-AA4226E363C9}" type="presParOf" srcId="{0E4EB742-88BE-47A7-BE73-D6B87D0ABBCC}" destId="{86833062-5C3C-4932-AC27-2332B54D08D3}" srcOrd="0" destOrd="0" presId="urn:microsoft.com/office/officeart/2018/5/layout/IconCircleLabelList"/>
    <dgm:cxn modelId="{DEF7B8E9-E048-40D0-A980-AF789FE4DA6B}" type="presParOf" srcId="{0E4EB742-88BE-47A7-BE73-D6B87D0ABBCC}" destId="{C660E79E-0F34-4D13-A27B-980337A95A23}" srcOrd="1" destOrd="0" presId="urn:microsoft.com/office/officeart/2018/5/layout/IconCircleLabelList"/>
    <dgm:cxn modelId="{A67E0245-1AB0-4796-9941-9DBE76C70EBC}" type="presParOf" srcId="{0E4EB742-88BE-47A7-BE73-D6B87D0ABBCC}" destId="{C3AD430F-E8AE-419B-BDD3-8356589A5241}" srcOrd="2" destOrd="0" presId="urn:microsoft.com/office/officeart/2018/5/layout/IconCircleLabelList"/>
    <dgm:cxn modelId="{F21382F0-DF80-42B7-9DA3-A35CD5A3EB96}" type="presParOf" srcId="{0E4EB742-88BE-47A7-BE73-D6B87D0ABBCC}" destId="{4ACB3133-1AA8-4744-950D-CBBF4AA4060A}"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8FF312B-35D1-4C00-B643-E3BA1556CFAF}" type="doc">
      <dgm:prSet loTypeId="urn:microsoft.com/office/officeart/2005/8/layout/process1" loCatId="process" qsTypeId="urn:microsoft.com/office/officeart/2005/8/quickstyle/simple1" qsCatId="simple" csTypeId="urn:microsoft.com/office/officeart/2005/8/colors/colorful1" csCatId="colorful" phldr="1"/>
      <dgm:spPr/>
      <dgm:t>
        <a:bodyPr/>
        <a:lstStyle/>
        <a:p>
          <a:endParaRPr lang="en-US"/>
        </a:p>
      </dgm:t>
    </dgm:pt>
    <dgm:pt modelId="{58B29532-70C1-4BC5-A3DD-763ABE1C61AF}">
      <dgm:prSet/>
      <dgm:spPr/>
      <dgm:t>
        <a:bodyPr/>
        <a:lstStyle/>
        <a:p>
          <a:r>
            <a:rPr lang="en-GB" dirty="0"/>
            <a:t>Another key area of education is personal hygiene. Polio mainly spreads through the faecal–oral route, meaning the virus can be transmitted through contaminated hands, food or water. This type of transmission often occurs  due to poor hygiene practices and overcrowding.</a:t>
          </a:r>
          <a:endParaRPr lang="en-US" dirty="0"/>
        </a:p>
      </dgm:t>
    </dgm:pt>
    <dgm:pt modelId="{B43C38FC-82AF-4E5C-8274-D0D12B340835}" type="parTrans" cxnId="{86DA1540-1694-4F28-B02C-2A74629DDC4A}">
      <dgm:prSet/>
      <dgm:spPr/>
      <dgm:t>
        <a:bodyPr/>
        <a:lstStyle/>
        <a:p>
          <a:endParaRPr lang="en-US"/>
        </a:p>
      </dgm:t>
    </dgm:pt>
    <dgm:pt modelId="{8EBFA246-ED35-41C8-8559-0BCE40F39F6E}" type="sibTrans" cxnId="{86DA1540-1694-4F28-B02C-2A74629DDC4A}">
      <dgm:prSet/>
      <dgm:spPr/>
      <dgm:t>
        <a:bodyPr/>
        <a:lstStyle/>
        <a:p>
          <a:endParaRPr lang="en-US"/>
        </a:p>
      </dgm:t>
    </dgm:pt>
    <dgm:pt modelId="{1B78C51F-1C87-49CC-8111-7F7E1134B6F1}">
      <dgm:prSet/>
      <dgm:spPr/>
      <dgm:t>
        <a:bodyPr/>
        <a:lstStyle/>
        <a:p>
          <a:r>
            <a:rPr lang="en-GB" dirty="0"/>
            <a:t>Because of this, communities should be educated about proper hand hygiene technique. People should wash their hands regularly with soap and water, especially after using the toilet and before preparing or eating food. Handwashing is a simple and effective way of preventing many infectious diseases. Public health campaigns in schools, workplaces and community centres can help promote good hygiene practices and encourage people to develop healthy habits.</a:t>
          </a:r>
          <a:endParaRPr lang="en-US" dirty="0"/>
        </a:p>
      </dgm:t>
    </dgm:pt>
    <dgm:pt modelId="{66FF5362-7150-477F-A928-703293467AB6}" type="parTrans" cxnId="{D161F376-DE84-4B64-B358-A99D3F750A03}">
      <dgm:prSet/>
      <dgm:spPr/>
      <dgm:t>
        <a:bodyPr/>
        <a:lstStyle/>
        <a:p>
          <a:endParaRPr lang="en-US"/>
        </a:p>
      </dgm:t>
    </dgm:pt>
    <dgm:pt modelId="{0BE8D71C-9D3C-43AA-A0F4-E55621C8C3FB}" type="sibTrans" cxnId="{D161F376-DE84-4B64-B358-A99D3F750A03}">
      <dgm:prSet/>
      <dgm:spPr/>
      <dgm:t>
        <a:bodyPr/>
        <a:lstStyle/>
        <a:p>
          <a:endParaRPr lang="en-US"/>
        </a:p>
      </dgm:t>
    </dgm:pt>
    <dgm:pt modelId="{256CFF01-2449-43AA-BA5A-77AFFF14F14E}">
      <dgm:prSet/>
      <dgm:spPr/>
      <dgm:t>
        <a:bodyPr/>
        <a:lstStyle/>
        <a:p>
          <a:r>
            <a:rPr lang="en-GB"/>
            <a:t>Improving hygiene behaviours can significantly reduce the transmission of infectious diseases, including polio (World Health Organization, 2023). Health education programmes may also include information about safe food preparation, proper sanitation and the importance of clean water in preventing the spread of infection.</a:t>
          </a:r>
          <a:endParaRPr lang="en-US"/>
        </a:p>
      </dgm:t>
    </dgm:pt>
    <dgm:pt modelId="{66F62DB8-4799-409D-A2AE-02210E827D81}" type="parTrans" cxnId="{836FC322-45DC-41E8-9E43-FB76F1394AA5}">
      <dgm:prSet/>
      <dgm:spPr/>
      <dgm:t>
        <a:bodyPr/>
        <a:lstStyle/>
        <a:p>
          <a:endParaRPr lang="en-US"/>
        </a:p>
      </dgm:t>
    </dgm:pt>
    <dgm:pt modelId="{93BBE7FF-B7CC-4529-94A8-EEBE017E4765}" type="sibTrans" cxnId="{836FC322-45DC-41E8-9E43-FB76F1394AA5}">
      <dgm:prSet/>
      <dgm:spPr/>
      <dgm:t>
        <a:bodyPr/>
        <a:lstStyle/>
        <a:p>
          <a:endParaRPr lang="en-US"/>
        </a:p>
      </dgm:t>
    </dgm:pt>
    <dgm:pt modelId="{33FA2F7F-1B56-4449-B36B-31DA9DC10825}" type="pres">
      <dgm:prSet presAssocID="{18FF312B-35D1-4C00-B643-E3BA1556CFAF}" presName="Name0" presStyleCnt="0">
        <dgm:presLayoutVars>
          <dgm:dir/>
          <dgm:resizeHandles val="exact"/>
        </dgm:presLayoutVars>
      </dgm:prSet>
      <dgm:spPr/>
    </dgm:pt>
    <dgm:pt modelId="{E98F1F30-203F-3145-BC75-440F4D85BEAD}" type="pres">
      <dgm:prSet presAssocID="{58B29532-70C1-4BC5-A3DD-763ABE1C61AF}" presName="node" presStyleLbl="node1" presStyleIdx="0" presStyleCnt="3" custLinFactNeighborX="11899" custLinFactNeighborY="3093">
        <dgm:presLayoutVars>
          <dgm:bulletEnabled val="1"/>
        </dgm:presLayoutVars>
      </dgm:prSet>
      <dgm:spPr/>
    </dgm:pt>
    <dgm:pt modelId="{70642E02-ECD3-AF45-96E0-104F4CDF2B5F}" type="pres">
      <dgm:prSet presAssocID="{8EBFA246-ED35-41C8-8559-0BCE40F39F6E}" presName="sibTrans" presStyleLbl="sibTrans2D1" presStyleIdx="0" presStyleCnt="2"/>
      <dgm:spPr/>
    </dgm:pt>
    <dgm:pt modelId="{A9477056-E32E-164F-B8C0-B506E096027E}" type="pres">
      <dgm:prSet presAssocID="{8EBFA246-ED35-41C8-8559-0BCE40F39F6E}" presName="connectorText" presStyleLbl="sibTrans2D1" presStyleIdx="0" presStyleCnt="2"/>
      <dgm:spPr/>
    </dgm:pt>
    <dgm:pt modelId="{19B90B73-8311-3346-9DF7-7ECBC6689AE2}" type="pres">
      <dgm:prSet presAssocID="{1B78C51F-1C87-49CC-8111-7F7E1134B6F1}" presName="node" presStyleLbl="node1" presStyleIdx="1" presStyleCnt="3">
        <dgm:presLayoutVars>
          <dgm:bulletEnabled val="1"/>
        </dgm:presLayoutVars>
      </dgm:prSet>
      <dgm:spPr/>
    </dgm:pt>
    <dgm:pt modelId="{99D6EFAD-9EDA-B74F-8EE5-EC9AA6AF025C}" type="pres">
      <dgm:prSet presAssocID="{0BE8D71C-9D3C-43AA-A0F4-E55621C8C3FB}" presName="sibTrans" presStyleLbl="sibTrans2D1" presStyleIdx="1" presStyleCnt="2"/>
      <dgm:spPr/>
    </dgm:pt>
    <dgm:pt modelId="{5A5E8F24-1DD9-5F4A-8D70-7A22DAF0D3DA}" type="pres">
      <dgm:prSet presAssocID="{0BE8D71C-9D3C-43AA-A0F4-E55621C8C3FB}" presName="connectorText" presStyleLbl="sibTrans2D1" presStyleIdx="1" presStyleCnt="2"/>
      <dgm:spPr/>
    </dgm:pt>
    <dgm:pt modelId="{1A2FAA9F-0E03-C14B-B642-65468DC6C0CE}" type="pres">
      <dgm:prSet presAssocID="{256CFF01-2449-43AA-BA5A-77AFFF14F14E}" presName="node" presStyleLbl="node1" presStyleIdx="2" presStyleCnt="3">
        <dgm:presLayoutVars>
          <dgm:bulletEnabled val="1"/>
        </dgm:presLayoutVars>
      </dgm:prSet>
      <dgm:spPr/>
    </dgm:pt>
  </dgm:ptLst>
  <dgm:cxnLst>
    <dgm:cxn modelId="{836FC322-45DC-41E8-9E43-FB76F1394AA5}" srcId="{18FF312B-35D1-4C00-B643-E3BA1556CFAF}" destId="{256CFF01-2449-43AA-BA5A-77AFFF14F14E}" srcOrd="2" destOrd="0" parTransId="{66F62DB8-4799-409D-A2AE-02210E827D81}" sibTransId="{93BBE7FF-B7CC-4529-94A8-EEBE017E4765}"/>
    <dgm:cxn modelId="{BDB1B230-1E28-0A4E-955C-0BDC09071756}" type="presOf" srcId="{58B29532-70C1-4BC5-A3DD-763ABE1C61AF}" destId="{E98F1F30-203F-3145-BC75-440F4D85BEAD}" srcOrd="0" destOrd="0" presId="urn:microsoft.com/office/officeart/2005/8/layout/process1"/>
    <dgm:cxn modelId="{1A268837-8189-E047-879B-8948BF012970}" type="presOf" srcId="{0BE8D71C-9D3C-43AA-A0F4-E55621C8C3FB}" destId="{5A5E8F24-1DD9-5F4A-8D70-7A22DAF0D3DA}" srcOrd="1" destOrd="0" presId="urn:microsoft.com/office/officeart/2005/8/layout/process1"/>
    <dgm:cxn modelId="{86DA1540-1694-4F28-B02C-2A74629DDC4A}" srcId="{18FF312B-35D1-4C00-B643-E3BA1556CFAF}" destId="{58B29532-70C1-4BC5-A3DD-763ABE1C61AF}" srcOrd="0" destOrd="0" parTransId="{B43C38FC-82AF-4E5C-8274-D0D12B340835}" sibTransId="{8EBFA246-ED35-41C8-8559-0BCE40F39F6E}"/>
    <dgm:cxn modelId="{9A98C163-A6E6-704B-B37C-BF212B71CDE4}" type="presOf" srcId="{256CFF01-2449-43AA-BA5A-77AFFF14F14E}" destId="{1A2FAA9F-0E03-C14B-B642-65468DC6C0CE}" srcOrd="0" destOrd="0" presId="urn:microsoft.com/office/officeart/2005/8/layout/process1"/>
    <dgm:cxn modelId="{704C8351-182A-5B41-AFAA-232F2C77B302}" type="presOf" srcId="{18FF312B-35D1-4C00-B643-E3BA1556CFAF}" destId="{33FA2F7F-1B56-4449-B36B-31DA9DC10825}" srcOrd="0" destOrd="0" presId="urn:microsoft.com/office/officeart/2005/8/layout/process1"/>
    <dgm:cxn modelId="{D161F376-DE84-4B64-B358-A99D3F750A03}" srcId="{18FF312B-35D1-4C00-B643-E3BA1556CFAF}" destId="{1B78C51F-1C87-49CC-8111-7F7E1134B6F1}" srcOrd="1" destOrd="0" parTransId="{66FF5362-7150-477F-A928-703293467AB6}" sibTransId="{0BE8D71C-9D3C-43AA-A0F4-E55621C8C3FB}"/>
    <dgm:cxn modelId="{AE790A8C-796C-6543-9E1A-FA3C6BBD6367}" type="presOf" srcId="{0BE8D71C-9D3C-43AA-A0F4-E55621C8C3FB}" destId="{99D6EFAD-9EDA-B74F-8EE5-EC9AA6AF025C}" srcOrd="0" destOrd="0" presId="urn:microsoft.com/office/officeart/2005/8/layout/process1"/>
    <dgm:cxn modelId="{72EC8E99-9003-F74D-8E2B-DB838208E39D}" type="presOf" srcId="{8EBFA246-ED35-41C8-8559-0BCE40F39F6E}" destId="{70642E02-ECD3-AF45-96E0-104F4CDF2B5F}" srcOrd="0" destOrd="0" presId="urn:microsoft.com/office/officeart/2005/8/layout/process1"/>
    <dgm:cxn modelId="{106F51A0-BBBE-5143-865E-206CCA7481D4}" type="presOf" srcId="{8EBFA246-ED35-41C8-8559-0BCE40F39F6E}" destId="{A9477056-E32E-164F-B8C0-B506E096027E}" srcOrd="1" destOrd="0" presId="urn:microsoft.com/office/officeart/2005/8/layout/process1"/>
    <dgm:cxn modelId="{B8494EF1-D96E-384C-A115-DCDBB230071F}" type="presOf" srcId="{1B78C51F-1C87-49CC-8111-7F7E1134B6F1}" destId="{19B90B73-8311-3346-9DF7-7ECBC6689AE2}" srcOrd="0" destOrd="0" presId="urn:microsoft.com/office/officeart/2005/8/layout/process1"/>
    <dgm:cxn modelId="{B1FB571C-52D1-1246-8A01-B3F2ECDD8333}" type="presParOf" srcId="{33FA2F7F-1B56-4449-B36B-31DA9DC10825}" destId="{E98F1F30-203F-3145-BC75-440F4D85BEAD}" srcOrd="0" destOrd="0" presId="urn:microsoft.com/office/officeart/2005/8/layout/process1"/>
    <dgm:cxn modelId="{0E3B88B4-33F4-C64E-9186-5DC20C092D42}" type="presParOf" srcId="{33FA2F7F-1B56-4449-B36B-31DA9DC10825}" destId="{70642E02-ECD3-AF45-96E0-104F4CDF2B5F}" srcOrd="1" destOrd="0" presId="urn:microsoft.com/office/officeart/2005/8/layout/process1"/>
    <dgm:cxn modelId="{68E8C888-8CFC-CD43-8D11-1CFC9B28A732}" type="presParOf" srcId="{70642E02-ECD3-AF45-96E0-104F4CDF2B5F}" destId="{A9477056-E32E-164F-B8C0-B506E096027E}" srcOrd="0" destOrd="0" presId="urn:microsoft.com/office/officeart/2005/8/layout/process1"/>
    <dgm:cxn modelId="{DB5768E2-37C8-E64C-B84C-FEFFE42FE126}" type="presParOf" srcId="{33FA2F7F-1B56-4449-B36B-31DA9DC10825}" destId="{19B90B73-8311-3346-9DF7-7ECBC6689AE2}" srcOrd="2" destOrd="0" presId="urn:microsoft.com/office/officeart/2005/8/layout/process1"/>
    <dgm:cxn modelId="{DB31E956-60E0-784E-AFFD-8DF792F4DD92}" type="presParOf" srcId="{33FA2F7F-1B56-4449-B36B-31DA9DC10825}" destId="{99D6EFAD-9EDA-B74F-8EE5-EC9AA6AF025C}" srcOrd="3" destOrd="0" presId="urn:microsoft.com/office/officeart/2005/8/layout/process1"/>
    <dgm:cxn modelId="{F6F3767D-D8AD-6541-8454-1868A029146E}" type="presParOf" srcId="{99D6EFAD-9EDA-B74F-8EE5-EC9AA6AF025C}" destId="{5A5E8F24-1DD9-5F4A-8D70-7A22DAF0D3DA}" srcOrd="0" destOrd="0" presId="urn:microsoft.com/office/officeart/2005/8/layout/process1"/>
    <dgm:cxn modelId="{90C59717-4D78-A540-B1B4-DFD472766A18}" type="presParOf" srcId="{33FA2F7F-1B56-4449-B36B-31DA9DC10825}" destId="{1A2FAA9F-0E03-C14B-B642-65468DC6C0CE}"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D37FCEA-1F19-40F5-B9CC-DBAA2AD66CDE}" type="doc">
      <dgm:prSet loTypeId="urn:microsoft.com/office/officeart/2005/8/layout/process1" loCatId="process" qsTypeId="urn:microsoft.com/office/officeart/2005/8/quickstyle/simple1" qsCatId="simple" csTypeId="urn:microsoft.com/office/officeart/2005/8/colors/colorful5" csCatId="colorful" phldr="1"/>
      <dgm:spPr/>
      <dgm:t>
        <a:bodyPr/>
        <a:lstStyle/>
        <a:p>
          <a:endParaRPr lang="en-US"/>
        </a:p>
      </dgm:t>
    </dgm:pt>
    <dgm:pt modelId="{43205B6B-5D99-418D-B7CA-D9624A8E336E}">
      <dgm:prSet/>
      <dgm:spPr/>
      <dgm:t>
        <a:bodyPr/>
        <a:lstStyle/>
        <a:p>
          <a:r>
            <a:rPr lang="en-US"/>
            <a:t>Health education should also encourage residents to seek medical advice if symptoms appear and to cooperate with public health guidance during an outbreak. Early reporting of symptoms allows healthcare professionals and public health authorities to monitor the situation and implement control measures such as vaccination campaigns or additional surveillance.</a:t>
          </a:r>
        </a:p>
      </dgm:t>
    </dgm:pt>
    <dgm:pt modelId="{630D5349-7927-4C3B-801F-5DE2FD3D9551}" type="parTrans" cxnId="{C0644876-5A86-4E86-A5AA-2031F0B0B90C}">
      <dgm:prSet/>
      <dgm:spPr/>
      <dgm:t>
        <a:bodyPr/>
        <a:lstStyle/>
        <a:p>
          <a:endParaRPr lang="en-US"/>
        </a:p>
      </dgm:t>
    </dgm:pt>
    <dgm:pt modelId="{23965EED-4627-49B5-9722-FA64A9CAA6EE}" type="sibTrans" cxnId="{C0644876-5A86-4E86-A5AA-2031F0B0B90C}">
      <dgm:prSet/>
      <dgm:spPr/>
      <dgm:t>
        <a:bodyPr/>
        <a:lstStyle/>
        <a:p>
          <a:endParaRPr lang="en-US"/>
        </a:p>
      </dgm:t>
    </dgm:pt>
    <dgm:pt modelId="{9F52DA02-6CCD-40C8-8850-D0265CE9C5E3}">
      <dgm:prSet/>
      <dgm:spPr/>
      <dgm:t>
        <a:bodyPr/>
        <a:lstStyle/>
        <a:p>
          <a:r>
            <a:rPr lang="en-US"/>
            <a:t>For example, individuals who experience symptoms such as fever, muscle weakness or unusual fatigue should seek advice from their GP or local health services. Early identification of possible cases allows health authorities to respond quickly and reduce the risk of further transmission within the community. </a:t>
          </a:r>
        </a:p>
      </dgm:t>
    </dgm:pt>
    <dgm:pt modelId="{2D1ABC55-5D4D-4C44-9D63-74D1E2C72060}" type="parTrans" cxnId="{217E6837-8F44-4D32-9E69-B4BF7ECC6D32}">
      <dgm:prSet/>
      <dgm:spPr/>
      <dgm:t>
        <a:bodyPr/>
        <a:lstStyle/>
        <a:p>
          <a:endParaRPr lang="en-US"/>
        </a:p>
      </dgm:t>
    </dgm:pt>
    <dgm:pt modelId="{AA7F4E4B-D226-434F-BE35-CD3CA709581F}" type="sibTrans" cxnId="{217E6837-8F44-4D32-9E69-B4BF7ECC6D32}">
      <dgm:prSet/>
      <dgm:spPr/>
      <dgm:t>
        <a:bodyPr/>
        <a:lstStyle/>
        <a:p>
          <a:endParaRPr lang="en-US"/>
        </a:p>
      </dgm:t>
    </dgm:pt>
    <dgm:pt modelId="{28253BAB-4A01-48E7-AC10-3F093F9EB546}">
      <dgm:prSet/>
      <dgm:spPr/>
      <dgm:t>
        <a:bodyPr/>
        <a:lstStyle/>
        <a:p>
          <a:r>
            <a:rPr lang="en-US"/>
            <a:t>Community cooperation plays an important role in preventing the spread of infectious diseases (World Health Organization, 2023). When individuals follow public health advice and participate in vaccination programmes, they contribute to protecting not only themselves but also the wider community.</a:t>
          </a:r>
        </a:p>
      </dgm:t>
    </dgm:pt>
    <dgm:pt modelId="{FE62F1D8-1CFF-43AE-8E41-CC21A941DEC1}" type="parTrans" cxnId="{36B113BD-9AA5-47E4-AC9E-9ED9FFA180ED}">
      <dgm:prSet/>
      <dgm:spPr/>
      <dgm:t>
        <a:bodyPr/>
        <a:lstStyle/>
        <a:p>
          <a:endParaRPr lang="en-US"/>
        </a:p>
      </dgm:t>
    </dgm:pt>
    <dgm:pt modelId="{AFB6700D-C150-49B0-8D84-052D2717F280}" type="sibTrans" cxnId="{36B113BD-9AA5-47E4-AC9E-9ED9FFA180ED}">
      <dgm:prSet/>
      <dgm:spPr/>
      <dgm:t>
        <a:bodyPr/>
        <a:lstStyle/>
        <a:p>
          <a:endParaRPr lang="en-US"/>
        </a:p>
      </dgm:t>
    </dgm:pt>
    <dgm:pt modelId="{DDA3CEEE-AC45-4A25-ADCC-06410BC5427B}" type="pres">
      <dgm:prSet presAssocID="{CD37FCEA-1F19-40F5-B9CC-DBAA2AD66CDE}" presName="Name0" presStyleCnt="0">
        <dgm:presLayoutVars>
          <dgm:dir/>
          <dgm:resizeHandles val="exact"/>
        </dgm:presLayoutVars>
      </dgm:prSet>
      <dgm:spPr/>
    </dgm:pt>
    <dgm:pt modelId="{61A31A52-F855-494C-8C60-A40B3876D013}" type="pres">
      <dgm:prSet presAssocID="{43205B6B-5D99-418D-B7CA-D9624A8E336E}" presName="node" presStyleLbl="node1" presStyleIdx="0" presStyleCnt="3">
        <dgm:presLayoutVars>
          <dgm:bulletEnabled val="1"/>
        </dgm:presLayoutVars>
      </dgm:prSet>
      <dgm:spPr/>
    </dgm:pt>
    <dgm:pt modelId="{512A36F2-66CE-488D-A89D-DA07E736A609}" type="pres">
      <dgm:prSet presAssocID="{23965EED-4627-49B5-9722-FA64A9CAA6EE}" presName="sibTrans" presStyleLbl="sibTrans2D1" presStyleIdx="0" presStyleCnt="2"/>
      <dgm:spPr/>
    </dgm:pt>
    <dgm:pt modelId="{7CAA8639-E5BE-4CD4-9A11-E1F68215C4B1}" type="pres">
      <dgm:prSet presAssocID="{23965EED-4627-49B5-9722-FA64A9CAA6EE}" presName="connectorText" presStyleLbl="sibTrans2D1" presStyleIdx="0" presStyleCnt="2"/>
      <dgm:spPr/>
    </dgm:pt>
    <dgm:pt modelId="{6F2FBACE-3DF0-445E-A60A-FEC4A1DD47F5}" type="pres">
      <dgm:prSet presAssocID="{9F52DA02-6CCD-40C8-8850-D0265CE9C5E3}" presName="node" presStyleLbl="node1" presStyleIdx="1" presStyleCnt="3">
        <dgm:presLayoutVars>
          <dgm:bulletEnabled val="1"/>
        </dgm:presLayoutVars>
      </dgm:prSet>
      <dgm:spPr/>
    </dgm:pt>
    <dgm:pt modelId="{30A3A1F8-21CD-4A54-BDBB-D337781677C7}" type="pres">
      <dgm:prSet presAssocID="{AA7F4E4B-D226-434F-BE35-CD3CA709581F}" presName="sibTrans" presStyleLbl="sibTrans2D1" presStyleIdx="1" presStyleCnt="2"/>
      <dgm:spPr/>
    </dgm:pt>
    <dgm:pt modelId="{22FBB4BC-0B4C-428C-A5D7-6C024DEB643A}" type="pres">
      <dgm:prSet presAssocID="{AA7F4E4B-D226-434F-BE35-CD3CA709581F}" presName="connectorText" presStyleLbl="sibTrans2D1" presStyleIdx="1" presStyleCnt="2"/>
      <dgm:spPr/>
    </dgm:pt>
    <dgm:pt modelId="{F869B109-E164-4AE1-8BD4-11E3E7E5FC37}" type="pres">
      <dgm:prSet presAssocID="{28253BAB-4A01-48E7-AC10-3F093F9EB546}" presName="node" presStyleLbl="node1" presStyleIdx="2" presStyleCnt="3">
        <dgm:presLayoutVars>
          <dgm:bulletEnabled val="1"/>
        </dgm:presLayoutVars>
      </dgm:prSet>
      <dgm:spPr/>
    </dgm:pt>
  </dgm:ptLst>
  <dgm:cxnLst>
    <dgm:cxn modelId="{9D948C0A-5537-4F38-9D8E-4087476FA3A9}" type="presOf" srcId="{AA7F4E4B-D226-434F-BE35-CD3CA709581F}" destId="{30A3A1F8-21CD-4A54-BDBB-D337781677C7}" srcOrd="0" destOrd="0" presId="urn:microsoft.com/office/officeart/2005/8/layout/process1"/>
    <dgm:cxn modelId="{217E6837-8F44-4D32-9E69-B4BF7ECC6D32}" srcId="{CD37FCEA-1F19-40F5-B9CC-DBAA2AD66CDE}" destId="{9F52DA02-6CCD-40C8-8850-D0265CE9C5E3}" srcOrd="1" destOrd="0" parTransId="{2D1ABC55-5D4D-4C44-9D63-74D1E2C72060}" sibTransId="{AA7F4E4B-D226-434F-BE35-CD3CA709581F}"/>
    <dgm:cxn modelId="{539C354D-93E1-4E70-9CA7-0DDDBAD0B662}" type="presOf" srcId="{43205B6B-5D99-418D-B7CA-D9624A8E336E}" destId="{61A31A52-F855-494C-8C60-A40B3876D013}" srcOrd="0" destOrd="0" presId="urn:microsoft.com/office/officeart/2005/8/layout/process1"/>
    <dgm:cxn modelId="{C0644876-5A86-4E86-A5AA-2031F0B0B90C}" srcId="{CD37FCEA-1F19-40F5-B9CC-DBAA2AD66CDE}" destId="{43205B6B-5D99-418D-B7CA-D9624A8E336E}" srcOrd="0" destOrd="0" parTransId="{630D5349-7927-4C3B-801F-5DE2FD3D9551}" sibTransId="{23965EED-4627-49B5-9722-FA64A9CAA6EE}"/>
    <dgm:cxn modelId="{F431ED7C-9C9C-49A9-9A83-11DA4C65E068}" type="presOf" srcId="{28253BAB-4A01-48E7-AC10-3F093F9EB546}" destId="{F869B109-E164-4AE1-8BD4-11E3E7E5FC37}" srcOrd="0" destOrd="0" presId="urn:microsoft.com/office/officeart/2005/8/layout/process1"/>
    <dgm:cxn modelId="{60E376B2-45F3-426E-9669-96CA38F0AFE8}" type="presOf" srcId="{23965EED-4627-49B5-9722-FA64A9CAA6EE}" destId="{7CAA8639-E5BE-4CD4-9A11-E1F68215C4B1}" srcOrd="1" destOrd="0" presId="urn:microsoft.com/office/officeart/2005/8/layout/process1"/>
    <dgm:cxn modelId="{36B113BD-9AA5-47E4-AC9E-9ED9FFA180ED}" srcId="{CD37FCEA-1F19-40F5-B9CC-DBAA2AD66CDE}" destId="{28253BAB-4A01-48E7-AC10-3F093F9EB546}" srcOrd="2" destOrd="0" parTransId="{FE62F1D8-1CFF-43AE-8E41-CC21A941DEC1}" sibTransId="{AFB6700D-C150-49B0-8D84-052D2717F280}"/>
    <dgm:cxn modelId="{4BE7A1DB-C858-4775-962B-344D4953E70E}" type="presOf" srcId="{AA7F4E4B-D226-434F-BE35-CD3CA709581F}" destId="{22FBB4BC-0B4C-428C-A5D7-6C024DEB643A}" srcOrd="1" destOrd="0" presId="urn:microsoft.com/office/officeart/2005/8/layout/process1"/>
    <dgm:cxn modelId="{ADFB71DE-2146-415B-AC53-D6C6110C0CCB}" type="presOf" srcId="{9F52DA02-6CCD-40C8-8850-D0265CE9C5E3}" destId="{6F2FBACE-3DF0-445E-A60A-FEC4A1DD47F5}" srcOrd="0" destOrd="0" presId="urn:microsoft.com/office/officeart/2005/8/layout/process1"/>
    <dgm:cxn modelId="{A7E893E8-9149-49DD-9D2A-2A7124726529}" type="presOf" srcId="{23965EED-4627-49B5-9722-FA64A9CAA6EE}" destId="{512A36F2-66CE-488D-A89D-DA07E736A609}" srcOrd="0" destOrd="0" presId="urn:microsoft.com/office/officeart/2005/8/layout/process1"/>
    <dgm:cxn modelId="{F11FD1F5-81B8-4070-91E2-F3F733F0DC64}" type="presOf" srcId="{CD37FCEA-1F19-40F5-B9CC-DBAA2AD66CDE}" destId="{DDA3CEEE-AC45-4A25-ADCC-06410BC5427B}" srcOrd="0" destOrd="0" presId="urn:microsoft.com/office/officeart/2005/8/layout/process1"/>
    <dgm:cxn modelId="{078B23EA-BBB4-4EBF-85BB-00226CD74244}" type="presParOf" srcId="{DDA3CEEE-AC45-4A25-ADCC-06410BC5427B}" destId="{61A31A52-F855-494C-8C60-A40B3876D013}" srcOrd="0" destOrd="0" presId="urn:microsoft.com/office/officeart/2005/8/layout/process1"/>
    <dgm:cxn modelId="{25D40F62-2F7F-4BCA-A9FB-605A3A42B221}" type="presParOf" srcId="{DDA3CEEE-AC45-4A25-ADCC-06410BC5427B}" destId="{512A36F2-66CE-488D-A89D-DA07E736A609}" srcOrd="1" destOrd="0" presId="urn:microsoft.com/office/officeart/2005/8/layout/process1"/>
    <dgm:cxn modelId="{F0F270F0-99D3-430B-85EC-207075EA7933}" type="presParOf" srcId="{512A36F2-66CE-488D-A89D-DA07E736A609}" destId="{7CAA8639-E5BE-4CD4-9A11-E1F68215C4B1}" srcOrd="0" destOrd="0" presId="urn:microsoft.com/office/officeart/2005/8/layout/process1"/>
    <dgm:cxn modelId="{BAFE1E37-83C3-4FEA-9780-CAEAA16C619B}" type="presParOf" srcId="{DDA3CEEE-AC45-4A25-ADCC-06410BC5427B}" destId="{6F2FBACE-3DF0-445E-A60A-FEC4A1DD47F5}" srcOrd="2" destOrd="0" presId="urn:microsoft.com/office/officeart/2005/8/layout/process1"/>
    <dgm:cxn modelId="{6C3D058D-F4D7-44D5-B9FE-F5AA8B1938CB}" type="presParOf" srcId="{DDA3CEEE-AC45-4A25-ADCC-06410BC5427B}" destId="{30A3A1F8-21CD-4A54-BDBB-D337781677C7}" srcOrd="3" destOrd="0" presId="urn:microsoft.com/office/officeart/2005/8/layout/process1"/>
    <dgm:cxn modelId="{AAD68564-8BE9-43BD-BC0B-F6BF59D7EB5C}" type="presParOf" srcId="{30A3A1F8-21CD-4A54-BDBB-D337781677C7}" destId="{22FBB4BC-0B4C-428C-A5D7-6C024DEB643A}" srcOrd="0" destOrd="0" presId="urn:microsoft.com/office/officeart/2005/8/layout/process1"/>
    <dgm:cxn modelId="{8B04730F-5D9F-4D6E-BB90-67BDDF15B91A}" type="presParOf" srcId="{DDA3CEEE-AC45-4A25-ADCC-06410BC5427B}" destId="{F869B109-E164-4AE1-8BD4-11E3E7E5FC37}"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1D5EA3-E7E7-434F-BA58-429A2A17A8D0}">
      <dsp:nvSpPr>
        <dsp:cNvPr id="0" name=""/>
        <dsp:cNvSpPr/>
      </dsp:nvSpPr>
      <dsp:spPr>
        <a:xfrm>
          <a:off x="2719262" y="851383"/>
          <a:ext cx="593586" cy="91440"/>
        </a:xfrm>
        <a:custGeom>
          <a:avLst/>
          <a:gdLst/>
          <a:ahLst/>
          <a:cxnLst/>
          <a:rect l="0" t="0" r="0" b="0"/>
          <a:pathLst>
            <a:path>
              <a:moveTo>
                <a:pt x="0" y="45720"/>
              </a:moveTo>
              <a:lnTo>
                <a:pt x="593586" y="45720"/>
              </a:lnTo>
            </a:path>
          </a:pathLst>
        </a:custGeom>
        <a:noFill/>
        <a:ln w="9525" cap="rnd"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IN" sz="500" kern="1200"/>
        </a:p>
      </dsp:txBody>
      <dsp:txXfrm>
        <a:off x="3000451" y="893982"/>
        <a:ext cx="31209" cy="6241"/>
      </dsp:txXfrm>
    </dsp:sp>
    <dsp:sp modelId="{37B065E3-1153-4B88-A319-1045716A735C}">
      <dsp:nvSpPr>
        <dsp:cNvPr id="0" name=""/>
        <dsp:cNvSpPr/>
      </dsp:nvSpPr>
      <dsp:spPr>
        <a:xfrm>
          <a:off x="7209" y="82947"/>
          <a:ext cx="2713853" cy="1628312"/>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2981" tIns="139587" rIns="132981" bIns="139587" numCol="1" spcCol="1270" anchor="ctr" anchorCtr="0">
          <a:noAutofit/>
        </a:bodyPr>
        <a:lstStyle/>
        <a:p>
          <a:pPr marL="0" lvl="0" indent="0" algn="ctr" defTabSz="711200">
            <a:lnSpc>
              <a:spcPct val="90000"/>
            </a:lnSpc>
            <a:spcBef>
              <a:spcPct val="0"/>
            </a:spcBef>
            <a:spcAft>
              <a:spcPct val="35000"/>
            </a:spcAft>
            <a:buNone/>
          </a:pPr>
          <a:r>
            <a:rPr lang="en-IN" sz="1600" kern="1200" dirty="0">
              <a:latin typeface="Gill Sans MT" panose="020B0502020104020203"/>
              <a:ea typeface="+mn-ea"/>
              <a:cs typeface="+mn-cs"/>
            </a:rPr>
            <a:t>• </a:t>
          </a:r>
          <a:r>
            <a:rPr lang="en-GB" sz="1600" kern="1200" dirty="0">
              <a:latin typeface="Gill Sans MT" panose="020B0502020104020203"/>
              <a:ea typeface="+mn-ea"/>
              <a:cs typeface="+mn-cs"/>
            </a:rPr>
            <a:t>The main approaches and strategies that could be used to </a:t>
          </a:r>
          <a:r>
            <a:rPr lang="en-GB" sz="1600" b="0" kern="1200" dirty="0">
              <a:latin typeface="Gill Sans MT" panose="020B0502020104020203"/>
              <a:ea typeface="+mn-ea"/>
              <a:cs typeface="+mn-cs"/>
            </a:rPr>
            <a:t>measure</a:t>
          </a:r>
          <a:r>
            <a:rPr lang="en-GB" sz="1600" kern="1200" dirty="0">
              <a:latin typeface="Gill Sans MT" panose="020B0502020104020203"/>
              <a:ea typeface="+mn-ea"/>
              <a:cs typeface="+mn-cs"/>
            </a:rPr>
            <a:t> the Poliomyelitis outbreak caused by the ‘circulating’ vaccine-derived type 2 poliovirus (VDPV2).</a:t>
          </a:r>
          <a:endParaRPr lang="en-IN" sz="1600" kern="1200" dirty="0">
            <a:latin typeface="Gill Sans MT" panose="020B0502020104020203"/>
            <a:ea typeface="+mn-ea"/>
            <a:cs typeface="+mn-cs"/>
          </a:endParaRPr>
        </a:p>
      </dsp:txBody>
      <dsp:txXfrm>
        <a:off x="7209" y="82947"/>
        <a:ext cx="2713853" cy="1628312"/>
      </dsp:txXfrm>
    </dsp:sp>
    <dsp:sp modelId="{146C6526-FE54-4150-8A16-97FDE8469D03}">
      <dsp:nvSpPr>
        <dsp:cNvPr id="0" name=""/>
        <dsp:cNvSpPr/>
      </dsp:nvSpPr>
      <dsp:spPr>
        <a:xfrm>
          <a:off x="6057302" y="851383"/>
          <a:ext cx="593586" cy="91440"/>
        </a:xfrm>
        <a:custGeom>
          <a:avLst/>
          <a:gdLst/>
          <a:ahLst/>
          <a:cxnLst/>
          <a:rect l="0" t="0" r="0" b="0"/>
          <a:pathLst>
            <a:path>
              <a:moveTo>
                <a:pt x="0" y="45720"/>
              </a:moveTo>
              <a:lnTo>
                <a:pt x="593586" y="45720"/>
              </a:lnTo>
            </a:path>
          </a:pathLst>
        </a:custGeom>
        <a:noFill/>
        <a:ln w="9525" cap="rnd"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IN" sz="500" kern="1200"/>
        </a:p>
      </dsp:txBody>
      <dsp:txXfrm>
        <a:off x="6338491" y="893982"/>
        <a:ext cx="31209" cy="6241"/>
      </dsp:txXfrm>
    </dsp:sp>
    <dsp:sp modelId="{E81E81A3-5238-4FAD-9396-952B8B982BEB}">
      <dsp:nvSpPr>
        <dsp:cNvPr id="0" name=""/>
        <dsp:cNvSpPr/>
      </dsp:nvSpPr>
      <dsp:spPr>
        <a:xfrm>
          <a:off x="3345249" y="82947"/>
          <a:ext cx="2713853" cy="1628312"/>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2981" tIns="139587" rIns="132981" bIns="139587" numCol="1" spcCol="1270" anchor="ctr" anchorCtr="0">
          <a:noAutofit/>
        </a:bodyPr>
        <a:lstStyle/>
        <a:p>
          <a:pPr marL="0" lvl="0" indent="0" algn="ctr" defTabSz="711200">
            <a:lnSpc>
              <a:spcPct val="90000"/>
            </a:lnSpc>
            <a:spcBef>
              <a:spcPct val="0"/>
            </a:spcBef>
            <a:spcAft>
              <a:spcPct val="35000"/>
            </a:spcAft>
            <a:buNone/>
          </a:pPr>
          <a:r>
            <a:rPr lang="en-IN" sz="1600" kern="1200" dirty="0">
              <a:latin typeface="Gill Sans MT" panose="020B0502020104020203"/>
              <a:ea typeface="+mn-ea"/>
              <a:cs typeface="+mn-cs"/>
            </a:rPr>
            <a:t>• </a:t>
          </a:r>
          <a:r>
            <a:rPr lang="en-GB" sz="1600" kern="1200" dirty="0">
              <a:latin typeface="Gill Sans MT" panose="020B0502020104020203"/>
              <a:ea typeface="+mn-ea"/>
              <a:cs typeface="+mn-cs"/>
            </a:rPr>
            <a:t>The main approaches and strategies that could be used to </a:t>
          </a:r>
          <a:r>
            <a:rPr lang="en-GB" sz="1600" b="0" kern="1200" dirty="0">
              <a:latin typeface="Gill Sans MT" panose="020B0502020104020203"/>
              <a:ea typeface="+mn-ea"/>
              <a:cs typeface="+mn-cs"/>
            </a:rPr>
            <a:t>monitor</a:t>
          </a:r>
          <a:r>
            <a:rPr lang="en-GB" sz="1600" kern="1200" dirty="0">
              <a:latin typeface="Gill Sans MT" panose="020B0502020104020203"/>
              <a:ea typeface="+mn-ea"/>
              <a:cs typeface="+mn-cs"/>
            </a:rPr>
            <a:t>  the Poliomyelitis outbreak caused by the ’circulating’ vaccine-derived type 2 poliovirus(VDPV2).</a:t>
          </a:r>
          <a:endParaRPr lang="en-IN" sz="1600" kern="1200" dirty="0">
            <a:latin typeface="Gill Sans MT" panose="020B0502020104020203"/>
            <a:ea typeface="+mn-ea"/>
            <a:cs typeface="+mn-cs"/>
          </a:endParaRPr>
        </a:p>
      </dsp:txBody>
      <dsp:txXfrm>
        <a:off x="3345249" y="82947"/>
        <a:ext cx="2713853" cy="1628312"/>
      </dsp:txXfrm>
    </dsp:sp>
    <dsp:sp modelId="{04ED7A8F-9A5A-40C8-885F-D133439D09C0}">
      <dsp:nvSpPr>
        <dsp:cNvPr id="0" name=""/>
        <dsp:cNvSpPr/>
      </dsp:nvSpPr>
      <dsp:spPr>
        <a:xfrm>
          <a:off x="1364136" y="1709459"/>
          <a:ext cx="6676079" cy="593586"/>
        </a:xfrm>
        <a:custGeom>
          <a:avLst/>
          <a:gdLst/>
          <a:ahLst/>
          <a:cxnLst/>
          <a:rect l="0" t="0" r="0" b="0"/>
          <a:pathLst>
            <a:path>
              <a:moveTo>
                <a:pt x="6676079" y="0"/>
              </a:moveTo>
              <a:lnTo>
                <a:pt x="6676079" y="313893"/>
              </a:lnTo>
              <a:lnTo>
                <a:pt x="0" y="313893"/>
              </a:lnTo>
              <a:lnTo>
                <a:pt x="0" y="593586"/>
              </a:lnTo>
            </a:path>
          </a:pathLst>
        </a:custGeom>
        <a:noFill/>
        <a:ln w="9525" cap="rnd"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IN" sz="500" kern="1200"/>
        </a:p>
      </dsp:txBody>
      <dsp:txXfrm>
        <a:off x="4534546" y="2003132"/>
        <a:ext cx="335259" cy="6241"/>
      </dsp:txXfrm>
    </dsp:sp>
    <dsp:sp modelId="{F1598D82-EF13-41C1-8656-7D7028B101B9}">
      <dsp:nvSpPr>
        <dsp:cNvPr id="0" name=""/>
        <dsp:cNvSpPr/>
      </dsp:nvSpPr>
      <dsp:spPr>
        <a:xfrm>
          <a:off x="6683289" y="82947"/>
          <a:ext cx="2713853" cy="1628312"/>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2981" tIns="139587" rIns="132981" bIns="139587" numCol="1" spcCol="1270" anchor="ctr" anchorCtr="0">
          <a:noAutofit/>
        </a:bodyPr>
        <a:lstStyle/>
        <a:p>
          <a:pPr marL="0" lvl="0" indent="0" algn="ctr" defTabSz="711200">
            <a:lnSpc>
              <a:spcPct val="90000"/>
            </a:lnSpc>
            <a:spcBef>
              <a:spcPct val="0"/>
            </a:spcBef>
            <a:spcAft>
              <a:spcPct val="35000"/>
            </a:spcAft>
            <a:buNone/>
          </a:pPr>
          <a:r>
            <a:rPr lang="en-IN" sz="1600" kern="1200" dirty="0">
              <a:latin typeface="Gill Sans MT" panose="020B0502020104020203"/>
              <a:ea typeface="+mn-ea"/>
              <a:cs typeface="+mn-cs"/>
            </a:rPr>
            <a:t>• T</a:t>
          </a:r>
          <a:r>
            <a:rPr lang="en-GB" sz="1600" kern="1200" dirty="0">
              <a:latin typeface="Gill Sans MT" panose="020B0502020104020203"/>
              <a:ea typeface="+mn-ea"/>
              <a:cs typeface="+mn-cs"/>
            </a:rPr>
            <a:t>he main approaches and strategies that could be used to </a:t>
          </a:r>
          <a:r>
            <a:rPr lang="en-GB" sz="1600" b="0" kern="1200" dirty="0">
              <a:latin typeface="Gill Sans MT" panose="020B0502020104020203"/>
              <a:ea typeface="+mn-ea"/>
              <a:cs typeface="+mn-cs"/>
            </a:rPr>
            <a:t>control</a:t>
          </a:r>
          <a:r>
            <a:rPr lang="en-GB" sz="1600" kern="1200" dirty="0">
              <a:latin typeface="Gill Sans MT" panose="020B0502020104020203"/>
              <a:ea typeface="+mn-ea"/>
              <a:cs typeface="+mn-cs"/>
            </a:rPr>
            <a:t> the Poliomyelitis outbreak  caused by the ’circulating vaccine type 2 poliovirus (VDPV2). </a:t>
          </a:r>
          <a:endParaRPr lang="en-IN" sz="1600" kern="1200" dirty="0">
            <a:latin typeface="Gill Sans MT" panose="020B0502020104020203"/>
            <a:ea typeface="+mn-ea"/>
            <a:cs typeface="+mn-cs"/>
          </a:endParaRPr>
        </a:p>
      </dsp:txBody>
      <dsp:txXfrm>
        <a:off x="6683289" y="82947"/>
        <a:ext cx="2713853" cy="1628312"/>
      </dsp:txXfrm>
    </dsp:sp>
    <dsp:sp modelId="{72C92F03-3B0B-4089-BD3D-5B01782BB0A5}">
      <dsp:nvSpPr>
        <dsp:cNvPr id="0" name=""/>
        <dsp:cNvSpPr/>
      </dsp:nvSpPr>
      <dsp:spPr>
        <a:xfrm>
          <a:off x="2719262" y="3103882"/>
          <a:ext cx="593586" cy="91440"/>
        </a:xfrm>
        <a:custGeom>
          <a:avLst/>
          <a:gdLst/>
          <a:ahLst/>
          <a:cxnLst/>
          <a:rect l="0" t="0" r="0" b="0"/>
          <a:pathLst>
            <a:path>
              <a:moveTo>
                <a:pt x="0" y="45720"/>
              </a:moveTo>
              <a:lnTo>
                <a:pt x="593586" y="45720"/>
              </a:lnTo>
            </a:path>
          </a:pathLst>
        </a:custGeom>
        <a:noFill/>
        <a:ln w="9525" cap="rnd"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IN" sz="500" kern="1200"/>
        </a:p>
      </dsp:txBody>
      <dsp:txXfrm>
        <a:off x="3000451" y="3146481"/>
        <a:ext cx="31209" cy="6241"/>
      </dsp:txXfrm>
    </dsp:sp>
    <dsp:sp modelId="{DBF93AF7-4E29-4D18-A9EB-8EACF275A390}">
      <dsp:nvSpPr>
        <dsp:cNvPr id="0" name=""/>
        <dsp:cNvSpPr/>
      </dsp:nvSpPr>
      <dsp:spPr>
        <a:xfrm>
          <a:off x="7209" y="2335446"/>
          <a:ext cx="2713853" cy="1628312"/>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2981" tIns="139587" rIns="132981" bIns="139587" numCol="1" spcCol="1270" anchor="ctr" anchorCtr="0">
          <a:noAutofit/>
        </a:bodyPr>
        <a:lstStyle/>
        <a:p>
          <a:pPr marL="0" lvl="0" indent="0" algn="ctr" defTabSz="711200">
            <a:lnSpc>
              <a:spcPct val="90000"/>
            </a:lnSpc>
            <a:spcBef>
              <a:spcPct val="0"/>
            </a:spcBef>
            <a:spcAft>
              <a:spcPct val="35000"/>
            </a:spcAft>
            <a:buNone/>
          </a:pPr>
          <a:r>
            <a:rPr lang="en-IN" sz="1600" kern="1200" dirty="0">
              <a:latin typeface="Gill Sans MT" panose="020B0502020104020203"/>
              <a:ea typeface="+mn-ea"/>
              <a:cs typeface="+mn-cs"/>
            </a:rPr>
            <a:t>• P</a:t>
          </a:r>
          <a:r>
            <a:rPr lang="en-GB" sz="1600" b="0" kern="1200" dirty="0" err="1">
              <a:latin typeface="Gill Sans MT" panose="020B0502020104020203"/>
              <a:ea typeface="+mn-ea"/>
              <a:cs typeface="+mn-cs"/>
            </a:rPr>
            <a:t>olicy</a:t>
          </a:r>
          <a:r>
            <a:rPr lang="en-GB" sz="1600" b="0" kern="1200" dirty="0">
              <a:latin typeface="Gill Sans MT" panose="020B0502020104020203"/>
              <a:ea typeface="+mn-ea"/>
              <a:cs typeface="+mn-cs"/>
            </a:rPr>
            <a:t> and strategies are available to the UK government to maintain public health regarding </a:t>
          </a:r>
          <a:r>
            <a:rPr lang="en-GB" sz="1600" kern="1200" dirty="0">
              <a:latin typeface="Gill Sans MT" panose="020B0502020104020203"/>
              <a:ea typeface="+mn-ea"/>
              <a:cs typeface="+mn-cs"/>
            </a:rPr>
            <a:t>Poliomyelitis</a:t>
          </a:r>
          <a:endParaRPr lang="en-IN" sz="1600" b="0" kern="1200" dirty="0">
            <a:latin typeface="Gill Sans MT" panose="020B0502020104020203"/>
            <a:ea typeface="+mn-ea"/>
            <a:cs typeface="+mn-cs"/>
          </a:endParaRPr>
        </a:p>
      </dsp:txBody>
      <dsp:txXfrm>
        <a:off x="7209" y="2335446"/>
        <a:ext cx="2713853" cy="1628312"/>
      </dsp:txXfrm>
    </dsp:sp>
    <dsp:sp modelId="{2CFF5378-C23B-430F-918B-89418D7255F4}">
      <dsp:nvSpPr>
        <dsp:cNvPr id="0" name=""/>
        <dsp:cNvSpPr/>
      </dsp:nvSpPr>
      <dsp:spPr>
        <a:xfrm>
          <a:off x="3345249" y="2335446"/>
          <a:ext cx="2713853" cy="1628312"/>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2981" tIns="139587" rIns="132981" bIns="139587" numCol="1" spcCol="1270" anchor="ctr" anchorCtr="0">
          <a:noAutofit/>
        </a:bodyPr>
        <a:lstStyle/>
        <a:p>
          <a:pPr marL="0" lvl="0" indent="0" algn="ctr" defTabSz="711200">
            <a:lnSpc>
              <a:spcPct val="90000"/>
            </a:lnSpc>
            <a:spcBef>
              <a:spcPct val="0"/>
            </a:spcBef>
            <a:spcAft>
              <a:spcPct val="35000"/>
            </a:spcAft>
            <a:buFont typeface="Symbol" panose="05050102010706020507" pitchFamily="18" charset="2"/>
            <a:buNone/>
          </a:pPr>
          <a:r>
            <a:rPr lang="en-GB" sz="1600" kern="1200" dirty="0">
              <a:latin typeface="Gill Sans MT" panose="020B0502020104020203"/>
              <a:ea typeface="+mn-ea"/>
              <a:cs typeface="+mn-cs"/>
            </a:rPr>
            <a:t>Health Education    to be provided for the neighbourhood to prevent  the outbreak of Poliomyelitis</a:t>
          </a:r>
          <a:endParaRPr lang="en-IN" sz="1600" b="0" kern="1200" dirty="0">
            <a:latin typeface="Gill Sans MT" panose="020B0502020104020203"/>
            <a:ea typeface="+mn-ea"/>
            <a:cs typeface="+mn-cs"/>
          </a:endParaRPr>
        </a:p>
      </dsp:txBody>
      <dsp:txXfrm>
        <a:off x="3345249" y="2335446"/>
        <a:ext cx="2713853" cy="16283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770B67-333A-4A58-96EE-C7275AF905DE}">
      <dsp:nvSpPr>
        <dsp:cNvPr id="0" name=""/>
        <dsp:cNvSpPr/>
      </dsp:nvSpPr>
      <dsp:spPr>
        <a:xfrm>
          <a:off x="0" y="0"/>
          <a:ext cx="10895369"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8EB68F-2C5C-4FB1-9A97-F9D1968A6319}">
      <dsp:nvSpPr>
        <dsp:cNvPr id="0" name=""/>
        <dsp:cNvSpPr/>
      </dsp:nvSpPr>
      <dsp:spPr>
        <a:xfrm>
          <a:off x="0" y="0"/>
          <a:ext cx="10895369" cy="851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b="1" kern="1200"/>
            <a:t>Environmental Monitoring</a:t>
          </a:r>
          <a:r>
            <a:rPr lang="en-US" sz="1700" kern="1200"/>
            <a:t>: Expanding the sewage testing network to 26 key sites across England. This allows us to catch the virus in wastewater long before clinical symptoms appear, building on lessons from the 2022-2024 London incident.</a:t>
          </a:r>
        </a:p>
      </dsp:txBody>
      <dsp:txXfrm>
        <a:off x="0" y="0"/>
        <a:ext cx="10895369" cy="851069"/>
      </dsp:txXfrm>
    </dsp:sp>
    <dsp:sp modelId="{7005EFDC-CCD6-4005-A88F-93CC78C775D2}">
      <dsp:nvSpPr>
        <dsp:cNvPr id="0" name=""/>
        <dsp:cNvSpPr/>
      </dsp:nvSpPr>
      <dsp:spPr>
        <a:xfrm>
          <a:off x="0" y="851069"/>
          <a:ext cx="10895369" cy="0"/>
        </a:xfrm>
        <a:prstGeom prst="line">
          <a:avLst/>
        </a:prstGeom>
        <a:solidFill>
          <a:schemeClr val="accent2">
            <a:hueOff val="451605"/>
            <a:satOff val="-2211"/>
            <a:lumOff val="1242"/>
            <a:alphaOff val="0"/>
          </a:schemeClr>
        </a:solidFill>
        <a:ln w="19050" cap="rnd" cmpd="sng" algn="ctr">
          <a:solidFill>
            <a:schemeClr val="accent2">
              <a:hueOff val="451605"/>
              <a:satOff val="-2211"/>
              <a:lumOff val="124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AF82C4-7796-4739-B1A4-91AC127307D4}">
      <dsp:nvSpPr>
        <dsp:cNvPr id="0" name=""/>
        <dsp:cNvSpPr/>
      </dsp:nvSpPr>
      <dsp:spPr>
        <a:xfrm>
          <a:off x="0" y="851069"/>
          <a:ext cx="10895369" cy="851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b="1" kern="1200"/>
            <a:t>Faster Lab Results: </a:t>
          </a:r>
          <a:r>
            <a:rPr lang="en-US" sz="1700" kern="1200"/>
            <a:t>We are now using Nanopore Sequencing (DDNS), which can identify polio strains within a few days rather than weeks. Faster detection enables health teams to respond quickly and prevent further virus spread.</a:t>
          </a:r>
        </a:p>
      </dsp:txBody>
      <dsp:txXfrm>
        <a:off x="0" y="851069"/>
        <a:ext cx="10895369" cy="851069"/>
      </dsp:txXfrm>
    </dsp:sp>
    <dsp:sp modelId="{3CD6331A-D6F8-4108-88B4-1AFA2C13CE2F}">
      <dsp:nvSpPr>
        <dsp:cNvPr id="0" name=""/>
        <dsp:cNvSpPr/>
      </dsp:nvSpPr>
      <dsp:spPr>
        <a:xfrm>
          <a:off x="0" y="1702138"/>
          <a:ext cx="10895369" cy="0"/>
        </a:xfrm>
        <a:prstGeom prst="line">
          <a:avLst/>
        </a:prstGeom>
        <a:solidFill>
          <a:schemeClr val="accent2">
            <a:hueOff val="903209"/>
            <a:satOff val="-4421"/>
            <a:lumOff val="2483"/>
            <a:alphaOff val="0"/>
          </a:schemeClr>
        </a:solidFill>
        <a:ln w="19050" cap="rnd" cmpd="sng" algn="ctr">
          <a:solidFill>
            <a:schemeClr val="accent2">
              <a:hueOff val="903209"/>
              <a:satOff val="-4421"/>
              <a:lumOff val="248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3B985DB-CDAE-4C24-A90C-C34DD1266C4D}">
      <dsp:nvSpPr>
        <dsp:cNvPr id="0" name=""/>
        <dsp:cNvSpPr/>
      </dsp:nvSpPr>
      <dsp:spPr>
        <a:xfrm>
          <a:off x="0" y="1702138"/>
          <a:ext cx="10895369" cy="851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b="1" kern="1200"/>
            <a:t>Community-Led Outreach: </a:t>
          </a:r>
          <a:r>
            <a:rPr lang="en-US" sz="1700" kern="1200"/>
            <a:t>Public health messaging has shifted from "one-size-fits-all" to community-focused engagement. Local teams collaborate with communities to identify social and economic barriers, build trust, and improve equitable access to vaccines.</a:t>
          </a:r>
        </a:p>
      </dsp:txBody>
      <dsp:txXfrm>
        <a:off x="0" y="1702138"/>
        <a:ext cx="10895369" cy="851069"/>
      </dsp:txXfrm>
    </dsp:sp>
    <dsp:sp modelId="{DB8B5FCD-9493-4F2A-A71D-B482BC54D379}">
      <dsp:nvSpPr>
        <dsp:cNvPr id="0" name=""/>
        <dsp:cNvSpPr/>
      </dsp:nvSpPr>
      <dsp:spPr>
        <a:xfrm>
          <a:off x="0" y="2553207"/>
          <a:ext cx="10895369" cy="0"/>
        </a:xfrm>
        <a:prstGeom prst="line">
          <a:avLst/>
        </a:prstGeom>
        <a:solidFill>
          <a:schemeClr val="accent2">
            <a:hueOff val="1354814"/>
            <a:satOff val="-6632"/>
            <a:lumOff val="3725"/>
            <a:alphaOff val="0"/>
          </a:schemeClr>
        </a:solidFill>
        <a:ln w="19050" cap="rnd" cmpd="sng" algn="ctr">
          <a:solidFill>
            <a:schemeClr val="accent2">
              <a:hueOff val="1354814"/>
              <a:satOff val="-6632"/>
              <a:lumOff val="372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2D77186-BE36-472D-BC56-7F8367B45091}">
      <dsp:nvSpPr>
        <dsp:cNvPr id="0" name=""/>
        <dsp:cNvSpPr/>
      </dsp:nvSpPr>
      <dsp:spPr>
        <a:xfrm>
          <a:off x="0" y="2553207"/>
          <a:ext cx="10895369" cy="851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b="1" kern="1200"/>
            <a:t>Smart Digital Health: </a:t>
          </a:r>
          <a:r>
            <a:rPr lang="en-US" sz="1700" kern="1200"/>
            <a:t>Using Digital Child Health Records to automate ‘call and recall’ alerts, making sure no child misses their scheduled vaccinations. Updating the NHS App to provide parents with clear, evidence-based info to help reduce vaccine hesitancy.</a:t>
          </a:r>
        </a:p>
      </dsp:txBody>
      <dsp:txXfrm>
        <a:off x="0" y="2553207"/>
        <a:ext cx="10895369" cy="8510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55E3EC-BBAC-4F5C-A4A7-83083C940523}">
      <dsp:nvSpPr>
        <dsp:cNvPr id="0" name=""/>
        <dsp:cNvSpPr/>
      </dsp:nvSpPr>
      <dsp:spPr>
        <a:xfrm>
          <a:off x="489363" y="853162"/>
          <a:ext cx="1242957" cy="124295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894466-C93F-4499-B897-4EB7281E6711}">
      <dsp:nvSpPr>
        <dsp:cNvPr id="0" name=""/>
        <dsp:cNvSpPr/>
      </dsp:nvSpPr>
      <dsp:spPr>
        <a:xfrm>
          <a:off x="754256" y="1118055"/>
          <a:ext cx="713172" cy="71317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9FF422B-6B8F-44EC-A058-8A6E7FED15CA}">
      <dsp:nvSpPr>
        <dsp:cNvPr id="0" name=""/>
        <dsp:cNvSpPr/>
      </dsp:nvSpPr>
      <dsp:spPr>
        <a:xfrm>
          <a:off x="92024" y="2483271"/>
          <a:ext cx="2037636"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Vaccination awareness</a:t>
          </a:r>
          <a:endParaRPr lang="en-US" sz="1100" kern="1200"/>
        </a:p>
      </dsp:txBody>
      <dsp:txXfrm>
        <a:off x="92024" y="2483271"/>
        <a:ext cx="2037636" cy="720000"/>
      </dsp:txXfrm>
    </dsp:sp>
    <dsp:sp modelId="{9A59C990-1B31-43A4-95FB-E94B76AD6A77}">
      <dsp:nvSpPr>
        <dsp:cNvPr id="0" name=""/>
        <dsp:cNvSpPr/>
      </dsp:nvSpPr>
      <dsp:spPr>
        <a:xfrm>
          <a:off x="2883585" y="853162"/>
          <a:ext cx="1242957" cy="124295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081726-77FD-4485-AFE1-A2E7BB6E691F}">
      <dsp:nvSpPr>
        <dsp:cNvPr id="0" name=""/>
        <dsp:cNvSpPr/>
      </dsp:nvSpPr>
      <dsp:spPr>
        <a:xfrm>
          <a:off x="3148478" y="1118055"/>
          <a:ext cx="713172" cy="71317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969ADC1-F240-4921-9292-68F6BAD17F1A}">
      <dsp:nvSpPr>
        <dsp:cNvPr id="0" name=""/>
        <dsp:cNvSpPr/>
      </dsp:nvSpPr>
      <dsp:spPr>
        <a:xfrm>
          <a:off x="2486246" y="2483271"/>
          <a:ext cx="2037636"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Hygiene and sanitation practices</a:t>
          </a:r>
          <a:endParaRPr lang="en-US" sz="1100" kern="1200"/>
        </a:p>
      </dsp:txBody>
      <dsp:txXfrm>
        <a:off x="2486246" y="2483271"/>
        <a:ext cx="2037636" cy="720000"/>
      </dsp:txXfrm>
    </dsp:sp>
    <dsp:sp modelId="{64DD4BCD-93B2-47C2-9247-2EEFB582CDFD}">
      <dsp:nvSpPr>
        <dsp:cNvPr id="0" name=""/>
        <dsp:cNvSpPr/>
      </dsp:nvSpPr>
      <dsp:spPr>
        <a:xfrm>
          <a:off x="5277808" y="853162"/>
          <a:ext cx="1242957" cy="124295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CC3ABA-3800-4558-8389-CFCF485F7A16}">
      <dsp:nvSpPr>
        <dsp:cNvPr id="0" name=""/>
        <dsp:cNvSpPr/>
      </dsp:nvSpPr>
      <dsp:spPr>
        <a:xfrm>
          <a:off x="5542700" y="1118055"/>
          <a:ext cx="713172" cy="71317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8973B2F-1799-4F5B-9A1D-24221EBC6F55}">
      <dsp:nvSpPr>
        <dsp:cNvPr id="0" name=""/>
        <dsp:cNvSpPr/>
      </dsp:nvSpPr>
      <dsp:spPr>
        <a:xfrm>
          <a:off x="4880469" y="2483271"/>
          <a:ext cx="2037636"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Community awareness and communication</a:t>
          </a:r>
          <a:endParaRPr lang="en-US" sz="1100" kern="1200"/>
        </a:p>
      </dsp:txBody>
      <dsp:txXfrm>
        <a:off x="4880469" y="2483271"/>
        <a:ext cx="2037636" cy="720000"/>
      </dsp:txXfrm>
    </dsp:sp>
    <dsp:sp modelId="{86833062-5C3C-4932-AC27-2332B54D08D3}">
      <dsp:nvSpPr>
        <dsp:cNvPr id="0" name=""/>
        <dsp:cNvSpPr/>
      </dsp:nvSpPr>
      <dsp:spPr>
        <a:xfrm>
          <a:off x="7672030" y="853162"/>
          <a:ext cx="1242957" cy="124295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60E79E-0F34-4D13-A27B-980337A95A23}">
      <dsp:nvSpPr>
        <dsp:cNvPr id="0" name=""/>
        <dsp:cNvSpPr/>
      </dsp:nvSpPr>
      <dsp:spPr>
        <a:xfrm>
          <a:off x="7936923" y="1118055"/>
          <a:ext cx="713172" cy="71317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ACB3133-1AA8-4744-950D-CBBF4AA4060A}">
      <dsp:nvSpPr>
        <dsp:cNvPr id="0" name=""/>
        <dsp:cNvSpPr/>
      </dsp:nvSpPr>
      <dsp:spPr>
        <a:xfrm>
          <a:off x="7274691" y="2483271"/>
          <a:ext cx="2037636"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dirty="0"/>
            <a:t>Encouraging early medical advice and cooperation with public health guidance</a:t>
          </a:r>
          <a:endParaRPr lang="en-US" sz="1100" kern="1200" dirty="0"/>
        </a:p>
      </dsp:txBody>
      <dsp:txXfrm>
        <a:off x="7274691" y="2483271"/>
        <a:ext cx="2037636"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8F1F30-203F-3145-BC75-440F4D85BEAD}">
      <dsp:nvSpPr>
        <dsp:cNvPr id="0" name=""/>
        <dsp:cNvSpPr/>
      </dsp:nvSpPr>
      <dsp:spPr>
        <a:xfrm>
          <a:off x="146237" y="255663"/>
          <a:ext cx="2870689" cy="3387637"/>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Another key area of education is personal hygiene. Polio mainly spreads through the faecal–oral route, meaning the virus can be transmitted through contaminated hands, food or water. This type of transmission often occurs  due to poor hygiene practices and overcrowding.</a:t>
          </a:r>
          <a:endParaRPr lang="en-US" sz="1300" kern="1200" dirty="0"/>
        </a:p>
      </dsp:txBody>
      <dsp:txXfrm>
        <a:off x="230317" y="339743"/>
        <a:ext cx="2702529" cy="3219477"/>
      </dsp:txXfrm>
    </dsp:sp>
    <dsp:sp modelId="{70642E02-ECD3-AF45-96E0-104F4CDF2B5F}">
      <dsp:nvSpPr>
        <dsp:cNvPr id="0" name=""/>
        <dsp:cNvSpPr/>
      </dsp:nvSpPr>
      <dsp:spPr>
        <a:xfrm rot="21507242">
          <a:off x="3269740" y="1540717"/>
          <a:ext cx="536365" cy="71193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3269769" y="1685274"/>
        <a:ext cx="375456" cy="427158"/>
      </dsp:txXfrm>
    </dsp:sp>
    <dsp:sp modelId="{19B90B73-8311-3346-9DF7-7ECBC6689AE2}">
      <dsp:nvSpPr>
        <dsp:cNvPr id="0" name=""/>
        <dsp:cNvSpPr/>
      </dsp:nvSpPr>
      <dsp:spPr>
        <a:xfrm>
          <a:off x="4028569" y="150883"/>
          <a:ext cx="2870689" cy="3387637"/>
        </a:xfrm>
        <a:prstGeom prst="roundRect">
          <a:avLst>
            <a:gd name="adj" fmla="val 10000"/>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Because of this, communities should be educated about proper hand hygiene technique. People should wash their hands regularly with soap and water, especially after using the toilet and before preparing or eating food. Handwashing is a simple and effective way of preventing many infectious diseases. Public health campaigns in schools, workplaces and community centres can help promote good hygiene practices and encourage people to develop healthy habits.</a:t>
          </a:r>
          <a:endParaRPr lang="en-US" sz="1300" kern="1200" dirty="0"/>
        </a:p>
      </dsp:txBody>
      <dsp:txXfrm>
        <a:off x="4112649" y="234963"/>
        <a:ext cx="2702529" cy="3219477"/>
      </dsp:txXfrm>
    </dsp:sp>
    <dsp:sp modelId="{99D6EFAD-9EDA-B74F-8EE5-EC9AA6AF025C}">
      <dsp:nvSpPr>
        <dsp:cNvPr id="0" name=""/>
        <dsp:cNvSpPr/>
      </dsp:nvSpPr>
      <dsp:spPr>
        <a:xfrm>
          <a:off x="7186328" y="1488737"/>
          <a:ext cx="608586" cy="711930"/>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7186328" y="1631123"/>
        <a:ext cx="426010" cy="427158"/>
      </dsp:txXfrm>
    </dsp:sp>
    <dsp:sp modelId="{1A2FAA9F-0E03-C14B-B642-65468DC6C0CE}">
      <dsp:nvSpPr>
        <dsp:cNvPr id="0" name=""/>
        <dsp:cNvSpPr/>
      </dsp:nvSpPr>
      <dsp:spPr>
        <a:xfrm>
          <a:off x="8047535" y="150883"/>
          <a:ext cx="2870689" cy="3387637"/>
        </a:xfrm>
        <a:prstGeom prst="roundRect">
          <a:avLst>
            <a:gd name="adj" fmla="val 10000"/>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Improving hygiene behaviours can significantly reduce the transmission of infectious diseases, including polio (World Health Organization, 2023). Health education programmes may also include information about safe food preparation, proper sanitation and the importance of clean water in preventing the spread of infection.</a:t>
          </a:r>
          <a:endParaRPr lang="en-US" sz="1300" kern="1200"/>
        </a:p>
      </dsp:txBody>
      <dsp:txXfrm>
        <a:off x="8131615" y="234963"/>
        <a:ext cx="2702529" cy="321947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A31A52-F855-494C-8C60-A40B3876D013}">
      <dsp:nvSpPr>
        <dsp:cNvPr id="0" name=""/>
        <dsp:cNvSpPr/>
      </dsp:nvSpPr>
      <dsp:spPr>
        <a:xfrm>
          <a:off x="9576" y="159253"/>
          <a:ext cx="2862162" cy="3085769"/>
        </a:xfrm>
        <a:prstGeom prst="roundRect">
          <a:avLst>
            <a:gd name="adj" fmla="val 10000"/>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Health education should also encourage residents to seek medical advice if symptoms appear and to cooperate with public health guidance during an outbreak. Early reporting of symptoms allows healthcare professionals and public health authorities to monitor the situation and implement control measures such as vaccination campaigns or additional surveillance.</a:t>
          </a:r>
        </a:p>
      </dsp:txBody>
      <dsp:txXfrm>
        <a:off x="93406" y="243083"/>
        <a:ext cx="2694502" cy="2918109"/>
      </dsp:txXfrm>
    </dsp:sp>
    <dsp:sp modelId="{512A36F2-66CE-488D-A89D-DA07E736A609}">
      <dsp:nvSpPr>
        <dsp:cNvPr id="0" name=""/>
        <dsp:cNvSpPr/>
      </dsp:nvSpPr>
      <dsp:spPr>
        <a:xfrm>
          <a:off x="3157954" y="1347230"/>
          <a:ext cx="606778" cy="709816"/>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3157954" y="1489193"/>
        <a:ext cx="424745" cy="425890"/>
      </dsp:txXfrm>
    </dsp:sp>
    <dsp:sp modelId="{6F2FBACE-3DF0-445E-A60A-FEC4A1DD47F5}">
      <dsp:nvSpPr>
        <dsp:cNvPr id="0" name=""/>
        <dsp:cNvSpPr/>
      </dsp:nvSpPr>
      <dsp:spPr>
        <a:xfrm>
          <a:off x="4016603" y="159253"/>
          <a:ext cx="2862162" cy="3085769"/>
        </a:xfrm>
        <a:prstGeom prst="roundRect">
          <a:avLst>
            <a:gd name="adj" fmla="val 10000"/>
          </a:avLst>
        </a:prstGeom>
        <a:solidFill>
          <a:schemeClr val="accent5">
            <a:hueOff val="3118619"/>
            <a:satOff val="-2006"/>
            <a:lumOff val="137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For example, individuals who experience symptoms such as fever, muscle weakness or unusual fatigue should seek advice from their GP or local health services. Early identification of possible cases allows health authorities to respond quickly and reduce the risk of further transmission within the community. </a:t>
          </a:r>
        </a:p>
      </dsp:txBody>
      <dsp:txXfrm>
        <a:off x="4100433" y="243083"/>
        <a:ext cx="2694502" cy="2918109"/>
      </dsp:txXfrm>
    </dsp:sp>
    <dsp:sp modelId="{30A3A1F8-21CD-4A54-BDBB-D337781677C7}">
      <dsp:nvSpPr>
        <dsp:cNvPr id="0" name=""/>
        <dsp:cNvSpPr/>
      </dsp:nvSpPr>
      <dsp:spPr>
        <a:xfrm>
          <a:off x="7164982" y="1347230"/>
          <a:ext cx="606778" cy="709816"/>
        </a:xfrm>
        <a:prstGeom prst="rightArrow">
          <a:avLst>
            <a:gd name="adj1" fmla="val 60000"/>
            <a:gd name="adj2" fmla="val 50000"/>
          </a:avLst>
        </a:prstGeom>
        <a:solidFill>
          <a:schemeClr val="accent5">
            <a:hueOff val="6237238"/>
            <a:satOff val="-4013"/>
            <a:lumOff val="274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7164982" y="1489193"/>
        <a:ext cx="424745" cy="425890"/>
      </dsp:txXfrm>
    </dsp:sp>
    <dsp:sp modelId="{F869B109-E164-4AE1-8BD4-11E3E7E5FC37}">
      <dsp:nvSpPr>
        <dsp:cNvPr id="0" name=""/>
        <dsp:cNvSpPr/>
      </dsp:nvSpPr>
      <dsp:spPr>
        <a:xfrm>
          <a:off x="8023631" y="159253"/>
          <a:ext cx="2862162" cy="3085769"/>
        </a:xfrm>
        <a:prstGeom prst="roundRect">
          <a:avLst>
            <a:gd name="adj" fmla="val 10000"/>
          </a:avLst>
        </a:prstGeom>
        <a:solidFill>
          <a:schemeClr val="accent5">
            <a:hueOff val="6237238"/>
            <a:satOff val="-4013"/>
            <a:lumOff val="274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Community cooperation plays an important role in preventing the spread of infectious diseases (World Health Organization, 2023). When individuals follow public health advice and participate in vaccination programmes, they contribute to protecting not only themselves but also the wider community.</a:t>
          </a:r>
        </a:p>
      </dsp:txBody>
      <dsp:txXfrm>
        <a:off x="8107461" y="243083"/>
        <a:ext cx="2694502" cy="2918109"/>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1" name="Shape 91"/>
          <p:cNvSpPr>
            <a:spLocks noGrp="1" noRot="1" noChangeAspect="1"/>
          </p:cNvSpPr>
          <p:nvPr>
            <p:ph type="sldImg"/>
          </p:nvPr>
        </p:nvSpPr>
        <p:spPr>
          <a:xfrm>
            <a:off x="1143000" y="685800"/>
            <a:ext cx="4572000" cy="3429000"/>
          </a:xfrm>
          <a:prstGeom prst="rect">
            <a:avLst/>
          </a:prstGeom>
        </p:spPr>
        <p:txBody>
          <a:bodyPr/>
          <a:lstStyle/>
          <a:p>
            <a:endParaRPr/>
          </a:p>
        </p:txBody>
      </p:sp>
      <p:sp>
        <p:nvSpPr>
          <p:cNvPr id="92" name="Shape 9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Aptos"/>
      </a:defRPr>
    </a:lvl1pPr>
    <a:lvl2pPr indent="228600" latinLnBrk="0">
      <a:defRPr sz="1200">
        <a:latin typeface="+mj-lt"/>
        <a:ea typeface="+mj-ea"/>
        <a:cs typeface="+mj-cs"/>
        <a:sym typeface="Aptos"/>
      </a:defRPr>
    </a:lvl2pPr>
    <a:lvl3pPr indent="457200" latinLnBrk="0">
      <a:defRPr sz="1200">
        <a:latin typeface="+mj-lt"/>
        <a:ea typeface="+mj-ea"/>
        <a:cs typeface="+mj-cs"/>
        <a:sym typeface="Aptos"/>
      </a:defRPr>
    </a:lvl3pPr>
    <a:lvl4pPr indent="685800" latinLnBrk="0">
      <a:defRPr sz="1200">
        <a:latin typeface="+mj-lt"/>
        <a:ea typeface="+mj-ea"/>
        <a:cs typeface="+mj-cs"/>
        <a:sym typeface="Aptos"/>
      </a:defRPr>
    </a:lvl4pPr>
    <a:lvl5pPr indent="914400" latinLnBrk="0">
      <a:defRPr sz="1200">
        <a:latin typeface="+mj-lt"/>
        <a:ea typeface="+mj-ea"/>
        <a:cs typeface="+mj-cs"/>
        <a:sym typeface="Aptos"/>
      </a:defRPr>
    </a:lvl5pPr>
    <a:lvl6pPr indent="1143000" latinLnBrk="0">
      <a:defRPr sz="1200">
        <a:latin typeface="+mj-lt"/>
        <a:ea typeface="+mj-ea"/>
        <a:cs typeface="+mj-cs"/>
        <a:sym typeface="Aptos"/>
      </a:defRPr>
    </a:lvl6pPr>
    <a:lvl7pPr indent="1371600" latinLnBrk="0">
      <a:defRPr sz="1200">
        <a:latin typeface="+mj-lt"/>
        <a:ea typeface="+mj-ea"/>
        <a:cs typeface="+mj-cs"/>
        <a:sym typeface="Aptos"/>
      </a:defRPr>
    </a:lvl7pPr>
    <a:lvl8pPr indent="1600200" latinLnBrk="0">
      <a:defRPr sz="1200">
        <a:latin typeface="+mj-lt"/>
        <a:ea typeface="+mj-ea"/>
        <a:cs typeface="+mj-cs"/>
        <a:sym typeface="Aptos"/>
      </a:defRPr>
    </a:lvl8pPr>
    <a:lvl9pPr indent="1828800" latinLnBrk="0">
      <a:defRPr sz="1200">
        <a:latin typeface="+mj-lt"/>
        <a:ea typeface="+mj-ea"/>
        <a:cs typeface="+mj-cs"/>
        <a:sym typeface="Apto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990716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3/16/2026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3704175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smtClean="0"/>
              <a:t>3/16/2026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30105304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3/16/2026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5891203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3/16/2026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11537990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3/16/2026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3924064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smtClean="0"/>
              <a:t>3/16/2026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32186696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smtClean="0"/>
              <a:t>3/16/2026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2746271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smtClean="0"/>
              <a:t>3/16/2026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1894760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3/16/2026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6991854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AAD347D-5ACD-4C99-B74B-A9C85AD731AF}" type="datetimeFigureOut">
              <a:rPr lang="en-US" smtClean="0"/>
              <a:t>3/16/2026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653191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3/16/2026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37462018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3/16/2026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7952227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3/16/2026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1571771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AAD347D-5ACD-4C99-B74B-A9C85AD731AF}" type="datetimeFigureOut">
              <a:rPr lang="en-US" smtClean="0"/>
              <a:t>3/16/2026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29893723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AAD347D-5ACD-4C99-B74B-A9C85AD731AF}" type="datetimeFigureOut">
              <a:rPr lang="en-US" smtClean="0"/>
              <a:t>3/16/2026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18414794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3/16/2026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5558805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3/16/2026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extLst>
      <p:ext uri="{BB962C8B-B14F-4D97-AF65-F5344CB8AC3E}">
        <p14:creationId xmlns:p14="http://schemas.microsoft.com/office/powerpoint/2010/main" val="16669628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1_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893336364"/>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0">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1">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9" name="Picture 8"/>
          <p:cNvPicPr>
            <a:picLocks noChangeAspect="1"/>
          </p:cNvPicPr>
          <p:nvPr/>
        </p:nvPicPr>
        <p:blipFill rotWithShape="1">
          <a:blip r:embed="rId22">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3">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smtClean="0"/>
              <a:t>3/16/2026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6CB4B4D-7CA3-9044-876B-883B54F8677D}" type="slidenum">
              <a:rPr lang="en-GB" smtClean="0"/>
              <a:t>‹#›</a:t>
            </a:fld>
            <a:endParaRPr lang="en-GB"/>
          </a:p>
        </p:txBody>
      </p:sp>
    </p:spTree>
    <p:extLst>
      <p:ext uri="{BB962C8B-B14F-4D97-AF65-F5344CB8AC3E}">
        <p14:creationId xmlns:p14="http://schemas.microsoft.com/office/powerpoint/2010/main" val="1192022336"/>
      </p:ext>
    </p:extLst>
  </p:cSld>
  <p:clrMap bg1="dk1" tx1="lt1" bg2="dk2" tx2="lt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 id="2147483867" r:id="rId12"/>
    <p:sldLayoutId id="2147483868" r:id="rId13"/>
    <p:sldLayoutId id="2147483869" r:id="rId14"/>
    <p:sldLayoutId id="2147483870" r:id="rId15"/>
    <p:sldLayoutId id="2147483871" r:id="rId16"/>
    <p:sldLayoutId id="2147483872" r:id="rId17"/>
    <p:sldLayoutId id="2147483873" r:id="rId18"/>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gov.uk/government/publications/polio-global-eradication-nac-and-environmental-surveillance/environmental-surveillance-for-polio" TargetMode="External"/><Relationship Id="rId2" Type="http://schemas.openxmlformats.org/officeDocument/2006/relationships/hyperlink" Target="https://polioeradication.org/" TargetMode="External"/><Relationship Id="rId1" Type="http://schemas.openxmlformats.org/officeDocument/2006/relationships/slideLayout" Target="../slideLayouts/slideLayout2.xml"/><Relationship Id="rId4" Type="http://schemas.openxmlformats.org/officeDocument/2006/relationships/hyperlink" Target="https://www.emro.who.int/polio-eradication/about-eradication/surveillance.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 name="Subtitle 2"/>
          <p:cNvSpPr txBox="1">
            <a:spLocks noGrp="1"/>
          </p:cNvSpPr>
          <p:nvPr>
            <p:ph type="subTitle" idx="1"/>
          </p:nvPr>
        </p:nvSpPr>
        <p:spPr>
          <a:xfrm>
            <a:off x="1262003" y="3469051"/>
            <a:ext cx="9460588" cy="3177410"/>
          </a:xfrm>
          <a:prstGeom prst="rect">
            <a:avLst/>
          </a:prstGeom>
        </p:spPr>
        <p:txBody>
          <a:bodyPr lIns="45719" tIns="45720" rIns="45719" bIns="45720" anchor="t">
            <a:normAutofit/>
          </a:bodyPr>
          <a:lstStyle/>
          <a:p>
            <a:pPr algn="l"/>
            <a:r>
              <a:rPr lang="en-US" dirty="0">
                <a:solidFill>
                  <a:schemeClr val="tx1"/>
                </a:solidFill>
              </a:rPr>
              <a:t>Assessment 1: Group Presentation: Group Number 2.</a:t>
            </a:r>
          </a:p>
          <a:p>
            <a:pPr algn="l"/>
            <a:r>
              <a:rPr lang="en-US" dirty="0">
                <a:solidFill>
                  <a:schemeClr val="tx1"/>
                </a:solidFill>
              </a:rPr>
              <a:t>Module Name: Introduction to Public Health</a:t>
            </a:r>
          </a:p>
          <a:p>
            <a:pPr algn="l"/>
            <a:r>
              <a:rPr lang="en-US" dirty="0">
                <a:solidFill>
                  <a:schemeClr val="tx1"/>
                </a:solidFill>
              </a:rPr>
              <a:t>Module Number: LCHS4008</a:t>
            </a:r>
          </a:p>
          <a:p>
            <a:pPr algn="l"/>
            <a:r>
              <a:rPr lang="en-US" dirty="0">
                <a:solidFill>
                  <a:schemeClr val="tx1"/>
                </a:solidFill>
              </a:rPr>
              <a:t> Lecturer Name: Shepherd Ziko</a:t>
            </a:r>
          </a:p>
        </p:txBody>
      </p:sp>
      <p:pic>
        <p:nvPicPr>
          <p:cNvPr id="96" name="Picture 2" descr="Picture 2"/>
          <p:cNvPicPr>
            <a:picLocks noChangeAspect="1"/>
          </p:cNvPicPr>
          <p:nvPr/>
        </p:nvPicPr>
        <p:blipFill>
          <a:blip r:embed="rId2"/>
          <a:stretch>
            <a:fillRect/>
          </a:stretch>
        </p:blipFill>
        <p:spPr>
          <a:xfrm>
            <a:off x="180975" y="219075"/>
            <a:ext cx="4514850" cy="1714501"/>
          </a:xfrm>
          <a:prstGeom prst="rect">
            <a:avLst/>
          </a:prstGeom>
          <a:ln w="12700">
            <a:miter lim="400000"/>
          </a:ln>
        </p:spPr>
      </p:pic>
      <p:sp>
        <p:nvSpPr>
          <p:cNvPr id="3" name="Rectangle 2">
            <a:extLst>
              <a:ext uri="{FF2B5EF4-FFF2-40B4-BE49-F238E27FC236}">
                <a16:creationId xmlns:a16="http://schemas.microsoft.com/office/drawing/2014/main" id="{8F6F9DC5-FFD6-5D88-03DF-716A48B8E851}"/>
              </a:ext>
            </a:extLst>
          </p:cNvPr>
          <p:cNvSpPr/>
          <p:nvPr/>
        </p:nvSpPr>
        <p:spPr>
          <a:xfrm>
            <a:off x="1852367" y="2224260"/>
            <a:ext cx="6322565" cy="954107"/>
          </a:xfrm>
          <a:prstGeom prst="rect">
            <a:avLst/>
          </a:prstGeom>
          <a:noFill/>
        </p:spPr>
        <p:txBody>
          <a:bodyPr wrap="none" lIns="91440" tIns="45720" rIns="91440" bIns="45720">
            <a:spAutoFit/>
          </a:bodyPr>
          <a:lstStyle/>
          <a:p>
            <a:pPr algn="ctr"/>
            <a:r>
              <a:rPr lang="en-US" sz="2800" b="1" cap="none" spc="0" dirty="0">
                <a:ln w="0"/>
                <a:solidFill>
                  <a:schemeClr val="tx1"/>
                </a:solidFill>
                <a:effectLst>
                  <a:outerShdw blurRad="38100" dist="19050" dir="2700000" algn="tl" rotWithShape="0">
                    <a:schemeClr val="dk1">
                      <a:alpha val="40000"/>
                    </a:schemeClr>
                  </a:outerShdw>
                </a:effectLst>
              </a:rPr>
              <a:t> </a:t>
            </a:r>
            <a:r>
              <a:rPr lang="en-US" sz="2800" b="1" cap="none" spc="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GROUP PRESENTATION</a:t>
            </a:r>
            <a:br>
              <a:rPr lang="en-US" sz="2800" b="1" cap="none" spc="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br>
            <a:r>
              <a:rPr lang="en-US" sz="2800" b="1" cap="none" spc="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        CASE STUDY - POLIOMYELITIS</a:t>
            </a:r>
            <a:endParaRPr lang="en-US" sz="2800" b="1" cap="none" spc="0" dirty="0">
              <a:ln w="0"/>
              <a:solidFill>
                <a:schemeClr val="tx1"/>
              </a:solidFill>
              <a:effectLst>
                <a:outerShdw blurRad="38100" dist="19050" dir="2700000" algn="tl" rotWithShape="0">
                  <a:schemeClr val="dk1">
                    <a:alpha val="40000"/>
                  </a:scheme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3" name="Rectangle 122">
            <a:extLst>
              <a:ext uri="{FF2B5EF4-FFF2-40B4-BE49-F238E27FC236}">
                <a16:creationId xmlns:a16="http://schemas.microsoft.com/office/drawing/2014/main" id="{D67CA421-FA2B-47ED-A101-F8BBEBB297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98" name="Title 1"/>
          <p:cNvSpPr txBox="1">
            <a:spLocks noGrp="1"/>
          </p:cNvSpPr>
          <p:nvPr>
            <p:ph type="ctrTitle"/>
          </p:nvPr>
        </p:nvSpPr>
        <p:spPr>
          <a:xfrm>
            <a:off x="8200279" y="1325880"/>
            <a:ext cx="3344020" cy="3066507"/>
          </a:xfrm>
          <a:prstGeom prst="rect">
            <a:avLst/>
          </a:prstGeom>
        </p:spPr>
        <p:txBody>
          <a:bodyPr lIns="45719" tIns="45720" rIns="45719" bIns="45720">
            <a:normAutofit/>
          </a:bodyPr>
          <a:lstStyle>
            <a:lvl1pPr defTabSz="804672">
              <a:defRPr sz="4752">
                <a:solidFill>
                  <a:srgbClr val="FF0000"/>
                </a:solidFill>
              </a:defRPr>
            </a:lvl1pPr>
          </a:lstStyle>
          <a:p>
            <a:r>
              <a:rPr lang="en-US" sz="5400" b="1" dirty="0">
                <a:solidFill>
                  <a:srgbClr val="EBEBEB"/>
                </a:solidFill>
              </a:rPr>
              <a:t>Group2 Members</a:t>
            </a:r>
          </a:p>
        </p:txBody>
      </p:sp>
      <p:sp>
        <p:nvSpPr>
          <p:cNvPr id="99" name="Subtitle 2"/>
          <p:cNvSpPr txBox="1">
            <a:spLocks noGrp="1"/>
          </p:cNvSpPr>
          <p:nvPr>
            <p:ph type="subTitle" idx="1"/>
          </p:nvPr>
        </p:nvSpPr>
        <p:spPr>
          <a:xfrm>
            <a:off x="8200279" y="4588329"/>
            <a:ext cx="3344020" cy="1621970"/>
          </a:xfrm>
          <a:prstGeom prst="rect">
            <a:avLst/>
          </a:prstGeom>
        </p:spPr>
        <p:txBody>
          <a:bodyPr>
            <a:normAutofit/>
          </a:bodyPr>
          <a:lstStyle/>
          <a:p>
            <a:endParaRPr lang="en-US" sz="1800" dirty="0"/>
          </a:p>
          <a:p>
            <a:r>
              <a:rPr lang="en-US" sz="1800" dirty="0"/>
              <a:t>		</a:t>
            </a:r>
          </a:p>
        </p:txBody>
      </p:sp>
      <p:sp useBgFill="1">
        <p:nvSpPr>
          <p:cNvPr id="124" name="Rectangle 123">
            <a:extLst>
              <a:ext uri="{FF2B5EF4-FFF2-40B4-BE49-F238E27FC236}">
                <a16:creationId xmlns:a16="http://schemas.microsoft.com/office/drawing/2014/main" id="{12425D82-CD5E-45A4-9542-70951E59F2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6914" y="639905"/>
            <a:ext cx="6915664" cy="55781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Rectangle 124">
            <a:extLst>
              <a:ext uri="{FF2B5EF4-FFF2-40B4-BE49-F238E27FC236}">
                <a16:creationId xmlns:a16="http://schemas.microsoft.com/office/drawing/2014/main" id="{221DB897-A621-4D5F-AC81-91199AC437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101" name="Table 3"/>
          <p:cNvGraphicFramePr/>
          <p:nvPr>
            <p:extLst>
              <p:ext uri="{D42A27DB-BD31-4B8C-83A1-F6EECF244321}">
                <p14:modId xmlns:p14="http://schemas.microsoft.com/office/powerpoint/2010/main" val="2696591841"/>
              </p:ext>
            </p:extLst>
          </p:nvPr>
        </p:nvGraphicFramePr>
        <p:xfrm>
          <a:off x="955392" y="1474499"/>
          <a:ext cx="6275585" cy="3914199"/>
        </p:xfrm>
        <a:graphic>
          <a:graphicData uri="http://schemas.openxmlformats.org/drawingml/2006/table">
            <a:tbl>
              <a:tblPr firstRow="1">
                <a:tableStyleId>{4C3C2611-4C71-4FC5-86AE-919BDF0F9419}</a:tableStyleId>
              </a:tblPr>
              <a:tblGrid>
                <a:gridCol w="3055079">
                  <a:extLst>
                    <a:ext uri="{9D8B030D-6E8A-4147-A177-3AD203B41FA5}">
                      <a16:colId xmlns:a16="http://schemas.microsoft.com/office/drawing/2014/main" val="20000"/>
                    </a:ext>
                  </a:extLst>
                </a:gridCol>
                <a:gridCol w="3220506">
                  <a:extLst>
                    <a:ext uri="{9D8B030D-6E8A-4147-A177-3AD203B41FA5}">
                      <a16:colId xmlns:a16="http://schemas.microsoft.com/office/drawing/2014/main" val="20001"/>
                    </a:ext>
                  </a:extLst>
                </a:gridCol>
              </a:tblGrid>
              <a:tr h="634721">
                <a:tc>
                  <a:txBody>
                    <a:bodyPr/>
                    <a:lstStyle/>
                    <a:p>
                      <a:pPr algn="l">
                        <a:defRPr sz="1800" b="0">
                          <a:solidFill>
                            <a:srgbClr val="000000"/>
                          </a:solidFill>
                        </a:defRPr>
                      </a:pPr>
                      <a:r>
                        <a:rPr lang="en-US" sz="2900" b="1"/>
                        <a:t>Student Name</a:t>
                      </a:r>
                    </a:p>
                  </a:txBody>
                  <a:tcPr marL="72901" marR="72901" marT="72901" marB="72901" horzOverflow="overflow">
                    <a:lnL w="12700">
                      <a:miter lim="400000"/>
                    </a:lnL>
                    <a:lnR w="12700">
                      <a:miter lim="400000"/>
                    </a:lnR>
                    <a:lnT w="12700">
                      <a:solidFill>
                        <a:schemeClr val="accent4"/>
                      </a:solidFill>
                    </a:lnT>
                    <a:lnB w="12700">
                      <a:solidFill>
                        <a:schemeClr val="accent4"/>
                      </a:solidFill>
                    </a:lnB>
                    <a:noFill/>
                  </a:tcPr>
                </a:tc>
                <a:tc>
                  <a:txBody>
                    <a:bodyPr/>
                    <a:lstStyle/>
                    <a:p>
                      <a:pPr algn="l">
                        <a:defRPr sz="1800" b="0">
                          <a:solidFill>
                            <a:srgbClr val="000000"/>
                          </a:solidFill>
                        </a:defRPr>
                      </a:pPr>
                      <a:r>
                        <a:rPr lang="en-US" sz="2900" b="1"/>
                        <a:t>Student Number</a:t>
                      </a:r>
                    </a:p>
                  </a:txBody>
                  <a:tcPr marL="72901" marR="72901" marT="72901" marB="72901" horzOverflow="overflow">
                    <a:lnL w="12700">
                      <a:miter lim="400000"/>
                    </a:lnL>
                    <a:lnR w="12700">
                      <a:miter lim="400000"/>
                    </a:lnR>
                    <a:lnT w="12700">
                      <a:solidFill>
                        <a:schemeClr val="accent4"/>
                      </a:solidFill>
                    </a:lnT>
                    <a:lnB w="12700">
                      <a:solidFill>
                        <a:schemeClr val="accent4"/>
                      </a:solidFill>
                    </a:lnB>
                    <a:noFill/>
                  </a:tcPr>
                </a:tc>
                <a:extLst>
                  <a:ext uri="{0D108BD9-81ED-4DB2-BD59-A6C34878D82A}">
                    <a16:rowId xmlns:a16="http://schemas.microsoft.com/office/drawing/2014/main" val="10000"/>
                  </a:ext>
                </a:extLst>
              </a:tr>
              <a:tr h="634721">
                <a:tc>
                  <a:txBody>
                    <a:bodyPr/>
                    <a:lstStyle/>
                    <a:p>
                      <a:pPr algn="l">
                        <a:defRPr sz="1800"/>
                      </a:pPr>
                      <a:r>
                        <a:rPr lang="en-US" sz="2900"/>
                        <a:t>Gillian  Gibbs</a:t>
                      </a:r>
                    </a:p>
                  </a:txBody>
                  <a:tcPr marL="72901" marR="72901" marT="72901" marB="72901" horzOverflow="overflow">
                    <a:lnL w="12700">
                      <a:miter lim="400000"/>
                    </a:lnL>
                    <a:lnR w="12700">
                      <a:miter lim="400000"/>
                    </a:lnR>
                    <a:lnT w="12700">
                      <a:solidFill>
                        <a:schemeClr val="accent4"/>
                      </a:solidFill>
                    </a:lnT>
                    <a:lnB w="12700">
                      <a:miter lim="400000"/>
                    </a:lnB>
                    <a:solidFill>
                      <a:schemeClr val="accent4">
                        <a:alpha val="20000"/>
                      </a:schemeClr>
                    </a:solidFill>
                  </a:tcPr>
                </a:tc>
                <a:tc>
                  <a:txBody>
                    <a:bodyPr/>
                    <a:lstStyle/>
                    <a:p>
                      <a:pPr algn="l">
                        <a:defRPr sz="1800"/>
                      </a:pPr>
                      <a:r>
                        <a:rPr lang="en-US" sz="2900"/>
                        <a:t> 2508019</a:t>
                      </a:r>
                    </a:p>
                  </a:txBody>
                  <a:tcPr marL="72901" marR="72901" marT="72901" marB="72901" horzOverflow="overflow">
                    <a:lnL w="12700">
                      <a:miter lim="400000"/>
                    </a:lnL>
                    <a:lnR w="12700">
                      <a:miter lim="400000"/>
                    </a:lnR>
                    <a:lnT w="12700">
                      <a:solidFill>
                        <a:schemeClr val="accent4"/>
                      </a:solidFill>
                    </a:lnT>
                    <a:lnB w="12700">
                      <a:miter lim="400000"/>
                    </a:lnB>
                    <a:solidFill>
                      <a:schemeClr val="accent4">
                        <a:alpha val="20000"/>
                      </a:schemeClr>
                    </a:solidFill>
                  </a:tcPr>
                </a:tc>
                <a:extLst>
                  <a:ext uri="{0D108BD9-81ED-4DB2-BD59-A6C34878D82A}">
                    <a16:rowId xmlns:a16="http://schemas.microsoft.com/office/drawing/2014/main" val="10001"/>
                  </a:ext>
                </a:extLst>
              </a:tr>
              <a:tr h="634721">
                <a:tc>
                  <a:txBody>
                    <a:bodyPr/>
                    <a:lstStyle/>
                    <a:p>
                      <a:pPr algn="l">
                        <a:defRPr sz="1800"/>
                      </a:pPr>
                      <a:r>
                        <a:rPr lang="en-US" sz="2900" dirty="0"/>
                        <a:t>Kausar  Sultan</a:t>
                      </a:r>
                    </a:p>
                  </a:txBody>
                  <a:tcPr marL="72901" marR="72901" marT="72901" marB="72901" horzOverflow="overflow">
                    <a:lnL w="12700">
                      <a:miter lim="400000"/>
                    </a:lnL>
                    <a:lnR w="12700">
                      <a:miter lim="400000"/>
                    </a:lnR>
                    <a:lnT w="12700">
                      <a:miter lim="400000"/>
                    </a:lnT>
                    <a:lnB w="12700">
                      <a:miter lim="400000"/>
                    </a:lnB>
                    <a:noFill/>
                  </a:tcPr>
                </a:tc>
                <a:tc>
                  <a:txBody>
                    <a:bodyPr/>
                    <a:lstStyle/>
                    <a:p>
                      <a:pPr algn="l">
                        <a:defRPr sz="1800"/>
                      </a:pPr>
                      <a:r>
                        <a:rPr lang="en-US" sz="2900"/>
                        <a:t> 2513140</a:t>
                      </a:r>
                    </a:p>
                  </a:txBody>
                  <a:tcPr marL="72901" marR="72901" marT="72901" marB="72901" horzOverflow="overflow">
                    <a:lnL w="12700">
                      <a:miter lim="400000"/>
                    </a:lnL>
                    <a:lnR w="12700">
                      <a:miter lim="400000"/>
                    </a:lnR>
                    <a:lnT w="12700">
                      <a:miter lim="400000"/>
                    </a:lnT>
                    <a:lnB w="12700">
                      <a:miter lim="400000"/>
                    </a:lnB>
                    <a:noFill/>
                  </a:tcPr>
                </a:tc>
                <a:extLst>
                  <a:ext uri="{0D108BD9-81ED-4DB2-BD59-A6C34878D82A}">
                    <a16:rowId xmlns:a16="http://schemas.microsoft.com/office/drawing/2014/main" val="10002"/>
                  </a:ext>
                </a:extLst>
              </a:tr>
              <a:tr h="634721">
                <a:tc>
                  <a:txBody>
                    <a:bodyPr/>
                    <a:lstStyle/>
                    <a:p>
                      <a:pPr algn="l">
                        <a:defRPr sz="1800"/>
                      </a:pPr>
                      <a:r>
                        <a:rPr lang="en-US" sz="2900"/>
                        <a:t>Annette  Dixon</a:t>
                      </a:r>
                    </a:p>
                  </a:txBody>
                  <a:tcPr marL="72901" marR="72901" marT="72901" marB="72901" horzOverflow="overflow">
                    <a:lnL w="12700">
                      <a:miter lim="400000"/>
                    </a:lnL>
                    <a:lnR w="12700">
                      <a:miter lim="400000"/>
                    </a:lnR>
                    <a:lnT w="12700">
                      <a:miter lim="400000"/>
                    </a:lnT>
                    <a:lnB w="12700">
                      <a:miter lim="400000"/>
                    </a:lnB>
                    <a:solidFill>
                      <a:schemeClr val="accent4">
                        <a:alpha val="20000"/>
                      </a:schemeClr>
                    </a:solidFill>
                  </a:tcPr>
                </a:tc>
                <a:tc>
                  <a:txBody>
                    <a:bodyPr/>
                    <a:lstStyle/>
                    <a:p>
                      <a:pPr algn="l">
                        <a:defRPr sz="1800"/>
                      </a:pPr>
                      <a:r>
                        <a:rPr lang="en-GB" sz="2900"/>
                        <a:t>2511146</a:t>
                      </a:r>
                    </a:p>
                  </a:txBody>
                  <a:tcPr marL="72901" marR="72901" marT="72901" marB="72901" horzOverflow="overflow">
                    <a:lnL w="12700">
                      <a:miter lim="400000"/>
                    </a:lnL>
                    <a:lnR w="12700">
                      <a:miter lim="400000"/>
                    </a:lnR>
                    <a:lnT w="12700">
                      <a:miter lim="400000"/>
                    </a:lnT>
                    <a:lnB w="12700">
                      <a:miter lim="400000"/>
                    </a:lnB>
                    <a:solidFill>
                      <a:schemeClr val="accent4">
                        <a:alpha val="20000"/>
                      </a:schemeClr>
                    </a:solidFill>
                  </a:tcPr>
                </a:tc>
                <a:extLst>
                  <a:ext uri="{0D108BD9-81ED-4DB2-BD59-A6C34878D82A}">
                    <a16:rowId xmlns:a16="http://schemas.microsoft.com/office/drawing/2014/main" val="10003"/>
                  </a:ext>
                </a:extLst>
              </a:tr>
              <a:tr h="634721">
                <a:tc>
                  <a:txBody>
                    <a:bodyPr/>
                    <a:lstStyle/>
                    <a:p>
                      <a:pPr algn="l">
                        <a:defRPr sz="1800"/>
                      </a:pPr>
                      <a:r>
                        <a:rPr lang="en-US" sz="2900"/>
                        <a:t>Oksana Tulba</a:t>
                      </a:r>
                    </a:p>
                  </a:txBody>
                  <a:tcPr marL="72901" marR="72901" marT="72901" marB="72901" horzOverflow="overflow">
                    <a:lnL w="12700">
                      <a:miter lim="400000"/>
                    </a:lnL>
                    <a:lnR w="12700">
                      <a:miter lim="400000"/>
                    </a:lnR>
                    <a:lnT w="12700">
                      <a:miter lim="400000"/>
                    </a:lnT>
                    <a:lnB w="12700">
                      <a:miter lim="400000"/>
                    </a:lnB>
                    <a:noFill/>
                  </a:tcPr>
                </a:tc>
                <a:tc>
                  <a:txBody>
                    <a:bodyPr/>
                    <a:lstStyle/>
                    <a:p>
                      <a:pPr algn="l">
                        <a:defRPr sz="1800"/>
                      </a:pPr>
                      <a:r>
                        <a:rPr lang="en-US" sz="2900"/>
                        <a:t>2513894</a:t>
                      </a:r>
                    </a:p>
                  </a:txBody>
                  <a:tcPr marL="72901" marR="72901" marT="72901" marB="72901" horzOverflow="overflow">
                    <a:lnL w="12700">
                      <a:miter lim="400000"/>
                    </a:lnL>
                    <a:lnR w="12700">
                      <a:miter lim="400000"/>
                    </a:lnR>
                    <a:lnT w="12700">
                      <a:miter lim="400000"/>
                    </a:lnT>
                    <a:lnB w="12700">
                      <a:miter lim="400000"/>
                    </a:lnB>
                    <a:noFill/>
                  </a:tcPr>
                </a:tc>
                <a:extLst>
                  <a:ext uri="{0D108BD9-81ED-4DB2-BD59-A6C34878D82A}">
                    <a16:rowId xmlns:a16="http://schemas.microsoft.com/office/drawing/2014/main" val="10004"/>
                  </a:ext>
                </a:extLst>
              </a:tr>
              <a:tr h="740594">
                <a:tc>
                  <a:txBody>
                    <a:bodyPr/>
                    <a:lstStyle/>
                    <a:p>
                      <a:pPr algn="l">
                        <a:defRPr sz="1800"/>
                      </a:pPr>
                      <a:endParaRPr lang="en-US" sz="2900"/>
                    </a:p>
                  </a:txBody>
                  <a:tcPr marL="72901" marR="72901" marT="72901" marB="72901" horzOverflow="overflow">
                    <a:lnL w="12700">
                      <a:miter lim="400000"/>
                    </a:lnL>
                    <a:lnR w="12700">
                      <a:miter lim="400000"/>
                    </a:lnR>
                    <a:lnT w="12700">
                      <a:miter lim="400000"/>
                    </a:lnT>
                    <a:lnB w="12700">
                      <a:solidFill>
                        <a:schemeClr val="accent4"/>
                      </a:solidFill>
                    </a:lnB>
                    <a:solidFill>
                      <a:schemeClr val="accent4">
                        <a:alpha val="20000"/>
                      </a:schemeClr>
                    </a:solidFill>
                  </a:tcPr>
                </a:tc>
                <a:tc>
                  <a:txBody>
                    <a:bodyPr/>
                    <a:lstStyle/>
                    <a:p>
                      <a:pPr algn="l">
                        <a:defRPr sz="1800"/>
                      </a:pPr>
                      <a:endParaRPr lang="en-US" sz="2900" dirty="0"/>
                    </a:p>
                  </a:txBody>
                  <a:tcPr marL="72901" marR="72901" marT="72901" marB="72901" horzOverflow="overflow">
                    <a:lnL w="12700">
                      <a:miter lim="400000"/>
                    </a:lnL>
                    <a:lnR w="12700">
                      <a:miter lim="400000"/>
                    </a:lnR>
                    <a:lnT w="12700">
                      <a:miter lim="400000"/>
                    </a:lnT>
                    <a:lnB w="12700">
                      <a:solidFill>
                        <a:schemeClr val="accent4"/>
                      </a:solidFill>
                    </a:lnB>
                    <a:solidFill>
                      <a:schemeClr val="accent4">
                        <a:alpha val="20000"/>
                      </a:schemeClr>
                    </a:solidFill>
                  </a:tcPr>
                </a:tc>
                <a:extLst>
                  <a:ext uri="{0D108BD9-81ED-4DB2-BD59-A6C34878D82A}">
                    <a16:rowId xmlns:a16="http://schemas.microsoft.com/office/drawing/2014/main" val="10005"/>
                  </a:ext>
                </a:extLst>
              </a:tr>
            </a:tbl>
          </a:graphicData>
        </a:graphic>
      </p:graphicFrame>
    </p:spTree>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04900E5-8905-387B-94EA-CEF199E479F3}"/>
              </a:ext>
            </a:extLst>
          </p:cNvPr>
          <p:cNvSpPr>
            <a:spLocks noGrp="1"/>
          </p:cNvSpPr>
          <p:nvPr>
            <p:ph idx="1"/>
          </p:nvPr>
        </p:nvSpPr>
        <p:spPr>
          <a:xfrm>
            <a:off x="1176048" y="941090"/>
            <a:ext cx="8946541" cy="5492367"/>
          </a:xfrm>
        </p:spPr>
        <p:txBody>
          <a:bodyPr>
            <a:normAutofit/>
          </a:bodyPr>
          <a:lstStyle/>
          <a:p>
            <a:pPr marL="0" indent="0">
              <a:buNone/>
            </a:pPr>
            <a:endParaRPr lang="en-GB" b="1" dirty="0"/>
          </a:p>
          <a:p>
            <a:pPr marL="0" indent="0">
              <a:buNone/>
            </a:pPr>
            <a:endParaRPr lang="en-GB" b="1" dirty="0"/>
          </a:p>
          <a:p>
            <a:pPr marL="0" indent="0">
              <a:buNone/>
            </a:pPr>
            <a:endParaRPr lang="en-GB" b="1" dirty="0"/>
          </a:p>
          <a:p>
            <a:pPr marL="0" indent="0">
              <a:buNone/>
            </a:pPr>
            <a:endParaRPr lang="en-GB" b="1" dirty="0"/>
          </a:p>
          <a:p>
            <a:pPr marL="0" indent="0">
              <a:buNone/>
            </a:pPr>
            <a:endParaRPr lang="en-GB" b="1" dirty="0"/>
          </a:p>
          <a:p>
            <a:pPr marL="0" indent="0">
              <a:buNone/>
            </a:pPr>
            <a:endParaRPr lang="en-GB" b="1" dirty="0"/>
          </a:p>
          <a:p>
            <a:pPr marL="0" indent="0">
              <a:buNone/>
            </a:pPr>
            <a:endParaRPr lang="en-GB" b="1" dirty="0"/>
          </a:p>
          <a:p>
            <a:pPr marL="0" indent="0">
              <a:buNone/>
            </a:pPr>
            <a:endParaRPr lang="en-GB" b="1" dirty="0"/>
          </a:p>
          <a:p>
            <a:pPr marL="0" indent="0">
              <a:buNone/>
            </a:pPr>
            <a:endParaRPr lang="en-GB" b="1" dirty="0"/>
          </a:p>
          <a:p>
            <a:pPr marL="0" indent="0">
              <a:buNone/>
            </a:pPr>
            <a:endParaRPr lang="en-GB" b="1" dirty="0"/>
          </a:p>
          <a:p>
            <a:pPr marL="0" indent="0">
              <a:buNone/>
            </a:pPr>
            <a:endParaRPr lang="en-GB" b="1" dirty="0"/>
          </a:p>
          <a:p>
            <a:pPr marL="0" indent="0">
              <a:buNone/>
            </a:pPr>
            <a:r>
              <a:rPr lang="en-GB" sz="1100" b="1" dirty="0"/>
              <a:t>Figure 1:</a:t>
            </a:r>
            <a:r>
              <a:rPr lang="en-GB" sz="1100" dirty="0"/>
              <a:t> Global fight against paralysis (AI-generated image) (OpenAI, 2026).</a:t>
            </a:r>
          </a:p>
          <a:p>
            <a:endParaRPr lang="en-GB" dirty="0"/>
          </a:p>
        </p:txBody>
      </p:sp>
      <p:pic>
        <p:nvPicPr>
          <p:cNvPr id="4" name="Picture 3">
            <a:extLst>
              <a:ext uri="{FF2B5EF4-FFF2-40B4-BE49-F238E27FC236}">
                <a16:creationId xmlns:a16="http://schemas.microsoft.com/office/drawing/2014/main" id="{10649B06-4D21-F5BB-A2F2-4F94E1C9170A}"/>
              </a:ext>
            </a:extLst>
          </p:cNvPr>
          <p:cNvPicPr>
            <a:picLocks noChangeAspect="1"/>
          </p:cNvPicPr>
          <p:nvPr/>
        </p:nvPicPr>
        <p:blipFill>
          <a:blip r:embed="rId2"/>
          <a:stretch>
            <a:fillRect/>
          </a:stretch>
        </p:blipFill>
        <p:spPr>
          <a:xfrm>
            <a:off x="0" y="0"/>
            <a:ext cx="12192000" cy="5573485"/>
          </a:xfrm>
          <a:prstGeom prst="rect">
            <a:avLst/>
          </a:prstGeom>
        </p:spPr>
      </p:pic>
    </p:spTree>
    <p:extLst>
      <p:ext uri="{BB962C8B-B14F-4D97-AF65-F5344CB8AC3E}">
        <p14:creationId xmlns:p14="http://schemas.microsoft.com/office/powerpoint/2010/main" val="3501375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2B4C408-3555-DBF9-96CE-C767CFD168ED}"/>
              </a:ext>
            </a:extLst>
          </p:cNvPr>
          <p:cNvSpPr txBox="1"/>
          <p:nvPr/>
        </p:nvSpPr>
        <p:spPr>
          <a:xfrm>
            <a:off x="646111" y="452718"/>
            <a:ext cx="9404723" cy="1400530"/>
          </a:xfrm>
          <a:prstGeom prst="rect">
            <a:avLst/>
          </a:prstGeom>
        </p:spPr>
        <p:style>
          <a:lnRef idx="0">
            <a:scrgbClr r="0" g="0" b="0"/>
          </a:lnRef>
          <a:fillRef idx="0">
            <a:scrgbClr r="0" g="0" b="0"/>
          </a:fillRef>
          <a:effectRef idx="0">
            <a:scrgbClr r="0" g="0" b="0"/>
          </a:effectRef>
          <a:fontRef idx="none"/>
        </p:style>
        <p:txBody>
          <a:bodyPr rot="0" spcFirstLastPara="1" vertOverflow="overflow" horzOverflow="overflow" vert="horz" lIns="91440" tIns="45720" rIns="91440" bIns="45720" numCol="1" spcCol="38100" rtlCol="0" anchor="t">
            <a:normAutofit/>
          </a:bodyPr>
          <a:lstStyle/>
          <a:p>
            <a:pPr marL="0" marR="0" indent="0" fontAlgn="auto">
              <a:spcBef>
                <a:spcPct val="0"/>
              </a:spcBef>
              <a:spcAft>
                <a:spcPts val="600"/>
              </a:spcAft>
              <a:buClrTx/>
              <a:buSzTx/>
              <a:tabLst/>
            </a:pPr>
            <a:r>
              <a:rPr kumimoji="0" lang="en-US" sz="4200" b="1" u="none" strike="noStrike" cap="all" spc="0" normalizeH="0" baseline="0" noProof="0" dirty="0">
                <a:ln>
                  <a:noFill/>
                </a:ln>
                <a:solidFill>
                  <a:schemeClr val="tx2"/>
                </a:solidFill>
                <a:effectLst/>
                <a:uLnTx/>
                <a:uFillTx/>
                <a:latin typeface="+mj-lt"/>
                <a:ea typeface="+mj-ea"/>
                <a:cs typeface="+mj-cs"/>
              </a:rPr>
              <a:t>CONTENTs</a:t>
            </a:r>
            <a:endParaRPr kumimoji="0" lang="en-US" sz="4200" b="1" u="none" strike="noStrike" cap="none" spc="0" normalizeH="0" baseline="0" dirty="0">
              <a:ln>
                <a:noFill/>
              </a:ln>
              <a:solidFill>
                <a:schemeClr val="tx2"/>
              </a:solidFill>
              <a:effectLst/>
              <a:uFillTx/>
              <a:latin typeface="+mj-lt"/>
              <a:ea typeface="+mj-ea"/>
              <a:cs typeface="+mj-cs"/>
              <a:sym typeface="Aptos"/>
            </a:endParaRPr>
          </a:p>
        </p:txBody>
      </p:sp>
      <p:graphicFrame>
        <p:nvGraphicFramePr>
          <p:cNvPr id="3" name="Content Placeholder 3">
            <a:extLst>
              <a:ext uri="{FF2B5EF4-FFF2-40B4-BE49-F238E27FC236}">
                <a16:creationId xmlns:a16="http://schemas.microsoft.com/office/drawing/2014/main" id="{064899D2-2206-A17F-C4C7-0A1E993E8017}"/>
              </a:ext>
            </a:extLst>
          </p:cNvPr>
          <p:cNvGraphicFramePr>
            <a:graphicFrameLocks/>
          </p:cNvGraphicFramePr>
          <p:nvPr>
            <p:extLst>
              <p:ext uri="{D42A27DB-BD31-4B8C-83A1-F6EECF244321}">
                <p14:modId xmlns:p14="http://schemas.microsoft.com/office/powerpoint/2010/main" val="2953000664"/>
              </p:ext>
            </p:extLst>
          </p:nvPr>
        </p:nvGraphicFramePr>
        <p:xfrm>
          <a:off x="646111" y="2237362"/>
          <a:ext cx="9404352" cy="40467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Microbiology Stock Illustration ...">
            <a:extLst>
              <a:ext uri="{FF2B5EF4-FFF2-40B4-BE49-F238E27FC236}">
                <a16:creationId xmlns:a16="http://schemas.microsoft.com/office/drawing/2014/main" id="{6D3B3E76-EE2B-DC3F-4E68-366C91C516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06285"/>
            <a:ext cx="4879910" cy="364826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7DA6D0A-E166-1962-252C-0C497C27367A}"/>
              </a:ext>
            </a:extLst>
          </p:cNvPr>
          <p:cNvSpPr txBox="1"/>
          <p:nvPr/>
        </p:nvSpPr>
        <p:spPr>
          <a:xfrm>
            <a:off x="5010539" y="261258"/>
            <a:ext cx="7181461" cy="710963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GB" sz="3600" b="1" dirty="0"/>
              <a:t>INTRODUCTION</a:t>
            </a:r>
          </a:p>
          <a:p>
            <a:pPr marL="0" marR="0" indent="0" algn="l" defTabSz="914400" rtl="0" fontAlgn="auto" latinLnBrk="0" hangingPunct="0">
              <a:lnSpc>
                <a:spcPct val="100000"/>
              </a:lnSpc>
              <a:spcBef>
                <a:spcPts val="0"/>
              </a:spcBef>
              <a:spcAft>
                <a:spcPts val="0"/>
              </a:spcAft>
              <a:buClrTx/>
              <a:buSzTx/>
              <a:buFontTx/>
              <a:buNone/>
              <a:tabLst/>
            </a:pPr>
            <a:endParaRPr lang="en-GB" dirty="0"/>
          </a:p>
          <a:p>
            <a:pPr marL="0" marR="0" indent="0" algn="l" defTabSz="914400" rtl="0" fontAlgn="auto" latinLnBrk="0" hangingPunct="0">
              <a:lnSpc>
                <a:spcPct val="100000"/>
              </a:lnSpc>
              <a:spcBef>
                <a:spcPts val="0"/>
              </a:spcBef>
              <a:spcAft>
                <a:spcPts val="0"/>
              </a:spcAft>
              <a:buClrTx/>
              <a:buSzTx/>
              <a:buFontTx/>
              <a:buNone/>
              <a:tabLst/>
            </a:pPr>
            <a:endParaRPr lang="en-GB" dirty="0"/>
          </a:p>
          <a:p>
            <a:pPr marL="0" marR="0" indent="0" algn="l" defTabSz="914400" rtl="0" fontAlgn="auto" latinLnBrk="0" hangingPunct="0">
              <a:lnSpc>
                <a:spcPct val="100000"/>
              </a:lnSpc>
              <a:spcBef>
                <a:spcPts val="0"/>
              </a:spcBef>
              <a:spcAft>
                <a:spcPts val="0"/>
              </a:spcAft>
              <a:buClrTx/>
              <a:buSzTx/>
              <a:buFontTx/>
              <a:buNone/>
              <a:tabLst/>
            </a:pPr>
            <a:r>
              <a:rPr lang="en-GB" sz="2200" dirty="0">
                <a:latin typeface="Arial" panose="020B0604020202020204" pitchFamily="34" charset="0"/>
                <a:cs typeface="Arial" panose="020B0604020202020204" pitchFamily="34" charset="0"/>
              </a:rPr>
              <a:t>As an integral aspect of the United Kingdom’s (UK) obligation to the World Health Organisation (WHO) universal elimination campaign, a routine environmental investigation was conducted by the National Institute for Biological Standards and Control(NIBSC) in February 2022 at the Northeast London, Beckton sewage plant. Vaccine-derived poliovirus type 2 (VDPV2) was identified.  Subsequent analysis revealed new variant strains, indicating community transmission by individuals who received the oral vaccine (OPV), bringing the disease from overseas(carriers).  Sequentially spreading the disease by means of faecal shedding (United Kingdom Health Security Agency(UKHSA),2023).</a:t>
            </a:r>
          </a:p>
          <a:p>
            <a:pPr marL="0" marR="0" indent="0" algn="l" defTabSz="914400" rtl="0" fontAlgn="auto" latinLnBrk="0" hangingPunct="0">
              <a:lnSpc>
                <a:spcPct val="100000"/>
              </a:lnSpc>
              <a:spcBef>
                <a:spcPts val="0"/>
              </a:spcBef>
              <a:spcAft>
                <a:spcPts val="0"/>
              </a:spcAft>
              <a:buClrTx/>
              <a:buSzTx/>
              <a:buFontTx/>
              <a:buNone/>
              <a:tabLst/>
            </a:pPr>
            <a:endParaRPr lang="en-GB" sz="2200" dirty="0">
              <a:latin typeface="Arial" panose="020B0604020202020204" pitchFamily="34" charset="0"/>
              <a:cs typeface="Arial" panose="020B0604020202020204" pitchFamily="34" charset="0"/>
            </a:endParaRPr>
          </a:p>
          <a:p>
            <a:pPr marL="0" marR="0" indent="0" algn="l" defTabSz="914400" rtl="0" fontAlgn="auto" latinLnBrk="0" hangingPunct="0">
              <a:lnSpc>
                <a:spcPct val="100000"/>
              </a:lnSpc>
              <a:spcBef>
                <a:spcPts val="0"/>
              </a:spcBef>
              <a:spcAft>
                <a:spcPts val="0"/>
              </a:spcAft>
              <a:buClrTx/>
              <a:buSzTx/>
              <a:buFontTx/>
              <a:buNone/>
              <a:tabLst/>
            </a:pPr>
            <a:r>
              <a:rPr lang="en-GB" sz="2200" dirty="0">
                <a:latin typeface="Arial" panose="020B0604020202020204" pitchFamily="34" charset="0"/>
                <a:cs typeface="Arial" panose="020B0604020202020204" pitchFamily="34" charset="0"/>
              </a:rPr>
              <a:t>         </a:t>
            </a:r>
          </a:p>
          <a:p>
            <a:pPr marL="0" marR="0" indent="0" algn="l" defTabSz="914400" rtl="0" fontAlgn="auto" latinLnBrk="0" hangingPunct="0">
              <a:lnSpc>
                <a:spcPct val="100000"/>
              </a:lnSpc>
              <a:spcBef>
                <a:spcPts val="0"/>
              </a:spcBef>
              <a:spcAft>
                <a:spcPts val="0"/>
              </a:spcAft>
              <a:buClrTx/>
              <a:buSzTx/>
              <a:buFontTx/>
              <a:buNone/>
              <a:tabLst/>
            </a:pPr>
            <a:r>
              <a:rPr lang="en-GB" dirty="0"/>
              <a:t>   </a:t>
            </a:r>
          </a:p>
          <a:p>
            <a:pPr marR="0" algn="l" defTabSz="914400" rtl="0" fontAlgn="auto" latinLnBrk="0" hangingPunct="0">
              <a:lnSpc>
                <a:spcPct val="100000"/>
              </a:lnSpc>
              <a:spcBef>
                <a:spcPts val="0"/>
              </a:spcBef>
              <a:spcAft>
                <a:spcPts val="0"/>
              </a:spcAft>
              <a:buClrTx/>
              <a:buSzTx/>
              <a:tabLst/>
            </a:pPr>
            <a:r>
              <a:rPr lang="en-GB" dirty="0"/>
              <a:t>         </a:t>
            </a:r>
            <a:r>
              <a:rPr kumimoji="0" lang="en-GB" sz="1800" b="0" i="0" u="none" strike="noStrike" cap="none" spc="0" normalizeH="0" baseline="0" dirty="0">
                <a:ln>
                  <a:noFill/>
                </a:ln>
                <a:solidFill>
                  <a:srgbClr val="000000"/>
                </a:solidFill>
                <a:effectLst/>
                <a:uFillTx/>
                <a:latin typeface="+mj-lt"/>
                <a:ea typeface="+mj-ea"/>
                <a:cs typeface="+mj-cs"/>
                <a:sym typeface="Aptos"/>
              </a:rPr>
              <a:t> </a:t>
            </a:r>
          </a:p>
          <a:p>
            <a:pPr marR="0" algn="l" defTabSz="914400" rtl="0" fontAlgn="auto" latinLnBrk="0" hangingPunct="0">
              <a:lnSpc>
                <a:spcPct val="100000"/>
              </a:lnSpc>
              <a:spcBef>
                <a:spcPts val="0"/>
              </a:spcBef>
              <a:spcAft>
                <a:spcPts val="0"/>
              </a:spcAft>
              <a:buClrTx/>
              <a:buSzTx/>
              <a:tabLst/>
            </a:pPr>
            <a:r>
              <a:rPr kumimoji="0" lang="en-GB" sz="1800" b="0" i="0" u="none" strike="noStrike" cap="none" spc="0" normalizeH="0" baseline="0" dirty="0">
                <a:ln>
                  <a:noFill/>
                </a:ln>
                <a:solidFill>
                  <a:srgbClr val="000000"/>
                </a:solidFill>
                <a:effectLst/>
                <a:uFillTx/>
                <a:latin typeface="+mj-lt"/>
                <a:ea typeface="+mj-ea"/>
                <a:cs typeface="+mj-cs"/>
                <a:sym typeface="Aptos"/>
              </a:rPr>
              <a:t>       </a:t>
            </a:r>
          </a:p>
        </p:txBody>
      </p:sp>
    </p:spTree>
    <p:extLst>
      <p:ext uri="{BB962C8B-B14F-4D97-AF65-F5344CB8AC3E}">
        <p14:creationId xmlns:p14="http://schemas.microsoft.com/office/powerpoint/2010/main" val="27908683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83B38-E70E-AF2A-C3AD-D69BCFA23323}"/>
              </a:ext>
            </a:extLst>
          </p:cNvPr>
          <p:cNvSpPr>
            <a:spLocks noGrp="1"/>
          </p:cNvSpPr>
          <p:nvPr>
            <p:ph type="title"/>
          </p:nvPr>
        </p:nvSpPr>
        <p:spPr>
          <a:xfrm>
            <a:off x="2787277" y="609601"/>
            <a:ext cx="9404723" cy="1400530"/>
          </a:xfrm>
        </p:spPr>
        <p:txBody>
          <a:bodyPr/>
          <a:lstStyle/>
          <a:p>
            <a:pPr algn="ctr"/>
            <a:r>
              <a:rPr lang="en-GB" dirty="0"/>
              <a:t>     </a:t>
            </a:r>
            <a:r>
              <a:rPr lang="en-GB" b="1" dirty="0"/>
              <a:t>WHAT IS POLIOMYELITIS?</a:t>
            </a:r>
          </a:p>
        </p:txBody>
      </p:sp>
      <p:sp>
        <p:nvSpPr>
          <p:cNvPr id="3" name="Content Placeholder 2">
            <a:extLst>
              <a:ext uri="{FF2B5EF4-FFF2-40B4-BE49-F238E27FC236}">
                <a16:creationId xmlns:a16="http://schemas.microsoft.com/office/drawing/2014/main" id="{DE5BFF1D-45F7-390E-A692-B4D4DC9D25AE}"/>
              </a:ext>
            </a:extLst>
          </p:cNvPr>
          <p:cNvSpPr>
            <a:spLocks noGrp="1"/>
          </p:cNvSpPr>
          <p:nvPr>
            <p:ph idx="1"/>
          </p:nvPr>
        </p:nvSpPr>
        <p:spPr>
          <a:xfrm>
            <a:off x="3548743" y="1643744"/>
            <a:ext cx="8643257" cy="5214256"/>
          </a:xfrm>
        </p:spPr>
        <p:txBody>
          <a:bodyPr>
            <a:normAutofit fontScale="55000" lnSpcReduction="20000"/>
          </a:bodyPr>
          <a:lstStyle/>
          <a:p>
            <a:pPr marL="285750" indent="-285750" defTabSz="914400" hangingPunct="0">
              <a:spcBef>
                <a:spcPts val="0"/>
              </a:spcBef>
              <a:buClrTx/>
              <a:buSzTx/>
              <a:buFont typeface="Arial" panose="020B0604020202020204" pitchFamily="34" charset="0"/>
              <a:buChar char="•"/>
            </a:pPr>
            <a:r>
              <a:rPr lang="en-GB" sz="3100" dirty="0">
                <a:latin typeface="Arial" panose="020B0604020202020204" pitchFamily="34" charset="0"/>
                <a:cs typeface="Arial" panose="020B0604020202020204" pitchFamily="34" charset="0"/>
              </a:rPr>
              <a:t>Poliomyelitis is an</a:t>
            </a:r>
            <a:r>
              <a:rPr lang="en-GB" sz="3100" dirty="0">
                <a:solidFill>
                  <a:srgbClr val="000000"/>
                </a:solidFill>
                <a:latin typeface="Arial" panose="020B0604020202020204" pitchFamily="34" charset="0"/>
                <a:cs typeface="Arial" panose="020B0604020202020204" pitchFamily="34" charset="0"/>
                <a:sym typeface="Aptos"/>
              </a:rPr>
              <a:t> </a:t>
            </a:r>
            <a:r>
              <a:rPr lang="en-GB" sz="3100" dirty="0">
                <a:latin typeface="Arial" panose="020B0604020202020204" pitchFamily="34" charset="0"/>
                <a:cs typeface="Arial" panose="020B0604020202020204" pitchFamily="34" charset="0"/>
                <a:sym typeface="Aptos"/>
              </a:rPr>
              <a:t>extremely contagious reportable viral disease. </a:t>
            </a:r>
          </a:p>
          <a:p>
            <a:pPr marL="0" indent="0" defTabSz="914400" hangingPunct="0">
              <a:spcBef>
                <a:spcPts val="0"/>
              </a:spcBef>
              <a:buClrTx/>
              <a:buSzTx/>
              <a:buNone/>
            </a:pPr>
            <a:endParaRPr lang="en-GB" sz="3100" dirty="0">
              <a:latin typeface="Arial" panose="020B0604020202020204" pitchFamily="34" charset="0"/>
              <a:cs typeface="Arial" panose="020B0604020202020204" pitchFamily="34" charset="0"/>
              <a:sym typeface="Aptos"/>
            </a:endParaRPr>
          </a:p>
          <a:p>
            <a:pPr marL="285750" indent="-285750" defTabSz="914400" hangingPunct="0">
              <a:spcBef>
                <a:spcPts val="0"/>
              </a:spcBef>
              <a:buClrTx/>
              <a:buSzTx/>
              <a:buFont typeface="Arial" panose="020B0604020202020204" pitchFamily="34" charset="0"/>
              <a:buChar char="•"/>
            </a:pPr>
            <a:r>
              <a:rPr lang="en-GB" sz="3100" dirty="0">
                <a:latin typeface="Arial" panose="020B0604020202020204" pitchFamily="34" charset="0"/>
                <a:cs typeface="Arial" panose="020B0604020202020204" pitchFamily="34" charset="0"/>
                <a:sym typeface="Aptos"/>
              </a:rPr>
              <a:t>Managed under strict international and national regulatory frameworks.</a:t>
            </a:r>
            <a:endParaRPr lang="en-GB" sz="3100" dirty="0">
              <a:solidFill>
                <a:srgbClr val="000000"/>
              </a:solidFill>
              <a:latin typeface="Arial" panose="020B0604020202020204" pitchFamily="34" charset="0"/>
              <a:cs typeface="Arial" panose="020B0604020202020204" pitchFamily="34" charset="0"/>
              <a:sym typeface="Aptos"/>
            </a:endParaRPr>
          </a:p>
          <a:p>
            <a:pPr marL="0" indent="0" defTabSz="914400" hangingPunct="0">
              <a:spcBef>
                <a:spcPts val="0"/>
              </a:spcBef>
              <a:buClrTx/>
              <a:buSzTx/>
              <a:buNone/>
            </a:pPr>
            <a:endParaRPr lang="en-GB" sz="3100" dirty="0">
              <a:solidFill>
                <a:srgbClr val="000000"/>
              </a:solidFill>
              <a:latin typeface="Arial" panose="020B0604020202020204" pitchFamily="34" charset="0"/>
              <a:cs typeface="Arial" panose="020B0604020202020204" pitchFamily="34" charset="0"/>
              <a:sym typeface="Aptos"/>
            </a:endParaRPr>
          </a:p>
          <a:p>
            <a:pPr defTabSz="914400" hangingPunct="0">
              <a:spcBef>
                <a:spcPts val="0"/>
              </a:spcBef>
              <a:buClrTx/>
              <a:buSzTx/>
              <a:buFont typeface="Arial" panose="020B0604020202020204" pitchFamily="34" charset="0"/>
              <a:buChar char="•"/>
            </a:pPr>
            <a:r>
              <a:rPr lang="en-GB" sz="3100" dirty="0">
                <a:latin typeface="Arial" panose="020B0604020202020204" pitchFamily="34" charset="0"/>
                <a:cs typeface="Arial" panose="020B0604020202020204" pitchFamily="34" charset="0"/>
              </a:rPr>
              <a:t> Non-age-specific. Predominantly affecting children under the age of five years.</a:t>
            </a:r>
          </a:p>
          <a:p>
            <a:pPr marL="0" indent="0" defTabSz="914400" hangingPunct="0">
              <a:spcBef>
                <a:spcPts val="0"/>
              </a:spcBef>
              <a:buClrTx/>
              <a:buSzTx/>
              <a:buNone/>
            </a:pPr>
            <a:endParaRPr lang="en-GB" sz="3100" dirty="0">
              <a:latin typeface="Arial" panose="020B0604020202020204" pitchFamily="34" charset="0"/>
              <a:cs typeface="Arial" panose="020B0604020202020204" pitchFamily="34" charset="0"/>
            </a:endParaRPr>
          </a:p>
          <a:p>
            <a:pPr marL="285750" indent="-285750" defTabSz="914400" hangingPunct="0">
              <a:spcBef>
                <a:spcPts val="0"/>
              </a:spcBef>
              <a:buClrTx/>
              <a:buSzTx/>
              <a:buFont typeface="Arial" panose="020B0604020202020204" pitchFamily="34" charset="0"/>
              <a:buChar char="•"/>
            </a:pPr>
            <a:r>
              <a:rPr lang="en-GB" sz="3100" dirty="0">
                <a:latin typeface="Arial" panose="020B0604020202020204" pitchFamily="34" charset="0"/>
                <a:cs typeface="Arial" panose="020B0604020202020204" pitchFamily="34" charset="0"/>
              </a:rPr>
              <a:t>Transmitted primarily orofecally,  and through ingesting contaminated food and water, associated with unsanitary conditions, infrequently via air-droplets by coughing and sneezing.</a:t>
            </a:r>
          </a:p>
          <a:p>
            <a:pPr marL="0" indent="0" defTabSz="914400" hangingPunct="0">
              <a:spcBef>
                <a:spcPts val="0"/>
              </a:spcBef>
              <a:buClrTx/>
              <a:buSzTx/>
              <a:buNone/>
            </a:pPr>
            <a:endParaRPr lang="en-GB" sz="3100" dirty="0">
              <a:latin typeface="Arial" panose="020B0604020202020204" pitchFamily="34" charset="0"/>
              <a:cs typeface="Arial" panose="020B0604020202020204" pitchFamily="34" charset="0"/>
            </a:endParaRPr>
          </a:p>
          <a:p>
            <a:pPr marL="285750" indent="-285750" defTabSz="914400" hangingPunct="0">
              <a:spcBef>
                <a:spcPts val="0"/>
              </a:spcBef>
              <a:buClrTx/>
              <a:buSzTx/>
              <a:buFont typeface="Arial" panose="020B0604020202020204" pitchFamily="34" charset="0"/>
              <a:buChar char="•"/>
            </a:pPr>
            <a:r>
              <a:rPr lang="en-GB" sz="3100" dirty="0">
                <a:latin typeface="Arial" panose="020B0604020202020204" pitchFamily="34" charset="0"/>
                <a:cs typeface="Arial" panose="020B0604020202020204" pitchFamily="34" charset="0"/>
              </a:rPr>
              <a:t>Poliovirus can replicate in the gastrointestinal tract for 3-6 weeks following contact with an infectious person.  Most infected individuals are asymptomatic, while others may present with fever, lethargy,  sore throat, neck stiffness, vomiting, and muscle pain in extremities.</a:t>
            </a:r>
          </a:p>
          <a:p>
            <a:pPr marL="0" indent="0" defTabSz="914400" hangingPunct="0">
              <a:spcBef>
                <a:spcPts val="0"/>
              </a:spcBef>
              <a:buClrTx/>
              <a:buSzTx/>
              <a:buNone/>
            </a:pPr>
            <a:endParaRPr lang="en-GB" sz="3100" dirty="0">
              <a:latin typeface="Arial" panose="020B0604020202020204" pitchFamily="34" charset="0"/>
              <a:cs typeface="Arial" panose="020B0604020202020204" pitchFamily="34" charset="0"/>
            </a:endParaRPr>
          </a:p>
          <a:p>
            <a:pPr marL="285750" indent="-285750" defTabSz="914400" hangingPunct="0">
              <a:spcBef>
                <a:spcPts val="0"/>
              </a:spcBef>
              <a:buClrTx/>
              <a:buSzTx/>
              <a:buFont typeface="Arial" panose="020B0604020202020204" pitchFamily="34" charset="0"/>
              <a:buChar char="•"/>
            </a:pPr>
            <a:r>
              <a:rPr lang="en-GB" sz="3100" dirty="0">
                <a:latin typeface="Arial" panose="020B0604020202020204" pitchFamily="34" charset="0"/>
                <a:cs typeface="Arial" panose="020B0604020202020204" pitchFamily="34" charset="0"/>
              </a:rPr>
              <a:t>Potentially life-threatening, particularly if the brain and spinal cord are infected, progressing not only to permanent or temporary limb paralysis (Acute Flaccid Paralysis or AFP and Acute Flaccid Myelitis or AFM), exacerbating within  10days, resulting in neuromuscular respiratory failure.</a:t>
            </a:r>
          </a:p>
          <a:p>
            <a:pPr marL="285750" indent="-285750" defTabSz="914400" hangingPunct="0">
              <a:spcBef>
                <a:spcPts val="0"/>
              </a:spcBef>
              <a:buClrTx/>
              <a:buSzTx/>
              <a:buFont typeface="Arial" panose="020B0604020202020204" pitchFamily="34" charset="0"/>
              <a:buChar char="•"/>
            </a:pPr>
            <a:endParaRPr lang="en-GB" sz="3100" dirty="0">
              <a:latin typeface="Arial" panose="020B0604020202020204" pitchFamily="34" charset="0"/>
              <a:cs typeface="Arial" panose="020B0604020202020204" pitchFamily="34" charset="0"/>
            </a:endParaRPr>
          </a:p>
          <a:p>
            <a:pPr marL="285750" indent="-285750" defTabSz="914400" hangingPunct="0">
              <a:spcBef>
                <a:spcPts val="0"/>
              </a:spcBef>
              <a:buClrTx/>
              <a:buSzTx/>
              <a:buFont typeface="Arial" panose="020B0604020202020204" pitchFamily="34" charset="0"/>
              <a:buChar char="•"/>
            </a:pPr>
            <a:endParaRPr lang="en-GB" sz="3100" dirty="0">
              <a:latin typeface="Arial" panose="020B0604020202020204" pitchFamily="34" charset="0"/>
              <a:cs typeface="Arial" panose="020B0604020202020204" pitchFamily="34" charset="0"/>
            </a:endParaRPr>
          </a:p>
          <a:p>
            <a:pPr marL="285750" indent="-285750" defTabSz="914400" hangingPunct="0">
              <a:spcBef>
                <a:spcPts val="0"/>
              </a:spcBef>
              <a:buClrTx/>
              <a:buSzTx/>
              <a:buFont typeface="Arial" panose="020B0604020202020204" pitchFamily="34" charset="0"/>
              <a:buChar char="•"/>
            </a:pPr>
            <a:endParaRPr lang="en-GB" sz="3100" dirty="0">
              <a:latin typeface="Arial" panose="020B0604020202020204" pitchFamily="34" charset="0"/>
              <a:cs typeface="Arial" panose="020B0604020202020204" pitchFamily="34" charset="0"/>
            </a:endParaRPr>
          </a:p>
          <a:p>
            <a:pPr marL="0" indent="0" defTabSz="914400" hangingPunct="0">
              <a:spcBef>
                <a:spcPts val="0"/>
              </a:spcBef>
              <a:buClrTx/>
              <a:buSzTx/>
              <a:buNone/>
            </a:pPr>
            <a:r>
              <a:rPr lang="en-GB" sz="3100" dirty="0">
                <a:latin typeface="Arial" panose="020B0604020202020204" pitchFamily="34" charset="0"/>
                <a:cs typeface="Arial" panose="020B0604020202020204" pitchFamily="34" charset="0"/>
              </a:rPr>
              <a:t>(WHO, 2025)</a:t>
            </a:r>
          </a:p>
          <a:p>
            <a:pPr marL="0" indent="0" defTabSz="914400" hangingPunct="0">
              <a:spcBef>
                <a:spcPts val="0"/>
              </a:spcBef>
              <a:buClrTx/>
              <a:buSzTx/>
              <a:buNone/>
            </a:pPr>
            <a:endParaRPr lang="en-GB" dirty="0"/>
          </a:p>
        </p:txBody>
      </p:sp>
      <p:pic>
        <p:nvPicPr>
          <p:cNvPr id="1026" name="Picture 2" descr="Web page related images">
            <a:extLst>
              <a:ext uri="{FF2B5EF4-FFF2-40B4-BE49-F238E27FC236}">
                <a16:creationId xmlns:a16="http://schemas.microsoft.com/office/drawing/2014/main" id="{EC5CA3B8-0AE3-2B06-228C-E239261C09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342640"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25610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E6D2F-1513-0409-F40E-1763E99CE8B4}"/>
              </a:ext>
            </a:extLst>
          </p:cNvPr>
          <p:cNvSpPr>
            <a:spLocks noGrp="1"/>
          </p:cNvSpPr>
          <p:nvPr>
            <p:ph type="title"/>
          </p:nvPr>
        </p:nvSpPr>
        <p:spPr/>
        <p:txBody>
          <a:bodyPr/>
          <a:lstStyle/>
          <a:p>
            <a:pPr algn="ctr"/>
            <a:r>
              <a:rPr lang="en-GB" dirty="0"/>
              <a:t>   </a:t>
            </a:r>
            <a:r>
              <a:rPr lang="en-GB" b="1" dirty="0"/>
              <a:t>POLIOMYELITIS (POLIO)</a:t>
            </a:r>
          </a:p>
        </p:txBody>
      </p:sp>
      <p:sp>
        <p:nvSpPr>
          <p:cNvPr id="3" name="Text Placeholder 2">
            <a:extLst>
              <a:ext uri="{FF2B5EF4-FFF2-40B4-BE49-F238E27FC236}">
                <a16:creationId xmlns:a16="http://schemas.microsoft.com/office/drawing/2014/main" id="{EF93DBC2-0C6C-410C-0D11-7031305BBCD5}"/>
              </a:ext>
            </a:extLst>
          </p:cNvPr>
          <p:cNvSpPr>
            <a:spLocks noGrp="1"/>
          </p:cNvSpPr>
          <p:nvPr>
            <p:ph idx="1"/>
          </p:nvPr>
        </p:nvSpPr>
        <p:spPr>
          <a:xfrm>
            <a:off x="979714" y="1719944"/>
            <a:ext cx="9070139" cy="4528456"/>
          </a:xfrm>
        </p:spPr>
        <p:txBody>
          <a:bodyPr>
            <a:normAutofit lnSpcReduction="10000"/>
          </a:bodyPr>
          <a:lstStyle/>
          <a:p>
            <a:pPr marL="0" indent="0">
              <a:buNone/>
            </a:pPr>
            <a:r>
              <a:rPr lang="en-GB" sz="2200" dirty="0">
                <a:latin typeface="Arial" panose="020B0604020202020204" pitchFamily="34" charset="0"/>
                <a:cs typeface="Arial" panose="020B0604020202020204" pitchFamily="34" charset="0"/>
              </a:rPr>
              <a:t>AETIOLOGY </a:t>
            </a:r>
          </a:p>
          <a:p>
            <a:r>
              <a:rPr lang="en-GB" sz="2200" dirty="0">
                <a:latin typeface="Arial" panose="020B0604020202020204" pitchFamily="34" charset="0"/>
                <a:cs typeface="Arial" panose="020B0604020202020204" pitchFamily="34" charset="0"/>
              </a:rPr>
              <a:t>The wild poliovirus (WPV) inherently causes polio.</a:t>
            </a:r>
          </a:p>
          <a:p>
            <a:r>
              <a:rPr lang="en-GB" sz="2200" dirty="0">
                <a:latin typeface="Arial" panose="020B0604020202020204" pitchFamily="34" charset="0"/>
                <a:cs typeface="Arial" panose="020B0604020202020204" pitchFamily="34" charset="0"/>
              </a:rPr>
              <a:t>Three known WPV species – WPV, WPV2 and WPV3.</a:t>
            </a:r>
          </a:p>
          <a:p>
            <a:r>
              <a:rPr lang="en-GB" sz="2200" dirty="0">
                <a:latin typeface="Arial" panose="020B0604020202020204" pitchFamily="34" charset="0"/>
                <a:cs typeface="Arial" panose="020B0604020202020204" pitchFamily="34" charset="0"/>
              </a:rPr>
              <a:t>WPV2 and WPV3  were confirmed eliminated, with the final virus identified in India in 1999 and 2019, respectively.</a:t>
            </a:r>
          </a:p>
          <a:p>
            <a:r>
              <a:rPr lang="en-GB" sz="2200" dirty="0">
                <a:latin typeface="Arial" panose="020B0604020202020204" pitchFamily="34" charset="0"/>
                <a:cs typeface="Arial" panose="020B0604020202020204" pitchFamily="34" charset="0"/>
              </a:rPr>
              <a:t>WPV  remains endemic in Pakistan and Afghanistan.</a:t>
            </a:r>
          </a:p>
          <a:p>
            <a:r>
              <a:rPr lang="en-GB" sz="2200" dirty="0">
                <a:latin typeface="Arial" panose="020B0604020202020204" pitchFamily="34" charset="0"/>
                <a:cs typeface="Arial" panose="020B0604020202020204" pitchFamily="34" charset="0"/>
              </a:rPr>
              <a:t>Mutated species such as VDPV2 also cause polio.</a:t>
            </a:r>
          </a:p>
          <a:p>
            <a:r>
              <a:rPr lang="en-GB" sz="2200" dirty="0">
                <a:latin typeface="Arial" panose="020B0604020202020204" pitchFamily="34" charset="0"/>
                <a:cs typeface="Arial" panose="020B0604020202020204" pitchFamily="34" charset="0"/>
              </a:rPr>
              <a:t>VDPV2 is the species of the weakened poliovirus from the oral polio vaccine, often indistinguishable from WPV, with a great risk to partially vaccinated and unvaccinated individuals. </a:t>
            </a:r>
          </a:p>
          <a:p>
            <a:r>
              <a:rPr lang="en-GB" sz="2200" dirty="0">
                <a:latin typeface="Arial" panose="020B0604020202020204" pitchFamily="34" charset="0"/>
                <a:cs typeface="Arial" panose="020B0604020202020204" pitchFamily="34" charset="0"/>
              </a:rPr>
              <a:t>( Global Polio Eradication Initiative(GPEI), 2023).</a:t>
            </a:r>
          </a:p>
        </p:txBody>
      </p:sp>
    </p:spTree>
    <p:extLst>
      <p:ext uri="{BB962C8B-B14F-4D97-AF65-F5344CB8AC3E}">
        <p14:creationId xmlns:p14="http://schemas.microsoft.com/office/powerpoint/2010/main" val="3157230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01B0E-ACC9-C70B-FFE5-AC28BE2DFA32}"/>
              </a:ext>
            </a:extLst>
          </p:cNvPr>
          <p:cNvSpPr>
            <a:spLocks noGrp="1"/>
          </p:cNvSpPr>
          <p:nvPr>
            <p:ph type="title"/>
          </p:nvPr>
        </p:nvSpPr>
        <p:spPr>
          <a:xfrm>
            <a:off x="646111" y="206829"/>
            <a:ext cx="10696803" cy="1646419"/>
          </a:xfrm>
        </p:spPr>
        <p:txBody>
          <a:bodyPr/>
          <a:lstStyle/>
          <a:p>
            <a:r>
              <a:rPr lang="en-GB" dirty="0"/>
              <a:t>   </a:t>
            </a:r>
            <a:r>
              <a:rPr lang="en-GB" b="1" dirty="0"/>
              <a:t>            POLIOMYELITIS  BURDEN </a:t>
            </a:r>
            <a:br>
              <a:rPr lang="en-GB" b="1" dirty="0"/>
            </a:br>
            <a:r>
              <a:rPr lang="en-GB" b="1" dirty="0"/>
              <a:t>              Incidence, Prevalence  </a:t>
            </a:r>
            <a:br>
              <a:rPr lang="en-GB" b="1" dirty="0"/>
            </a:br>
            <a:r>
              <a:rPr lang="en-GB" b="1" dirty="0"/>
              <a:t>                 and Severity Metrics.        </a:t>
            </a:r>
          </a:p>
        </p:txBody>
      </p:sp>
      <p:sp>
        <p:nvSpPr>
          <p:cNvPr id="3" name="Content Placeholder 2">
            <a:extLst>
              <a:ext uri="{FF2B5EF4-FFF2-40B4-BE49-F238E27FC236}">
                <a16:creationId xmlns:a16="http://schemas.microsoft.com/office/drawing/2014/main" id="{FB8D3169-8D7E-13C2-F646-D1B8BA7BC4C9}"/>
              </a:ext>
            </a:extLst>
          </p:cNvPr>
          <p:cNvSpPr>
            <a:spLocks noGrp="1"/>
          </p:cNvSpPr>
          <p:nvPr>
            <p:ph idx="1"/>
          </p:nvPr>
        </p:nvSpPr>
        <p:spPr>
          <a:xfrm>
            <a:off x="1246414" y="2286000"/>
            <a:ext cx="10096500" cy="4071256"/>
          </a:xfrm>
        </p:spPr>
        <p:txBody>
          <a:bodyPr>
            <a:normAutofit lnSpcReduction="10000"/>
          </a:bodyPr>
          <a:lstStyle/>
          <a:p>
            <a:r>
              <a:rPr lang="en-GB" dirty="0"/>
              <a:t>During the 2022 London outbreak of vaccine-derived poliovirus strain 2, no human cases of AFP occurred despite positive faecal specimens during environmental testing (WHO, 2022).</a:t>
            </a:r>
          </a:p>
          <a:p>
            <a:r>
              <a:rPr lang="en-GB" dirty="0"/>
              <a:t>The incidence of wild poliovirus has plummeted by more than 90% across more than 125 endemic countries globally since 1988, falling from approximately 350,000 to 2 endemic countries (WHO, 2025).</a:t>
            </a:r>
          </a:p>
          <a:p>
            <a:r>
              <a:rPr lang="en-GB" dirty="0"/>
              <a:t>Prevalence Rate: From January 2023 to June 2024, 70 vaccine-derived poliovirus strain 2 outbreaks occurred in 38 countries, with 532 AFP cases confirmed in 26 countries (CDC, 2024).</a:t>
            </a:r>
          </a:p>
          <a:p>
            <a:r>
              <a:rPr lang="en-GB" dirty="0"/>
              <a:t> Morbidity: 1in 200 infected cases progresses to permanent paralysis (WHO, 2025).</a:t>
            </a:r>
          </a:p>
          <a:p>
            <a:r>
              <a:rPr lang="en-GB" dirty="0"/>
              <a:t>Fatality density: 5-10% of paralysed cases suffer respiratory failure(WHO, 2025).</a:t>
            </a:r>
          </a:p>
        </p:txBody>
      </p:sp>
    </p:spTree>
    <p:extLst>
      <p:ext uri="{BB962C8B-B14F-4D97-AF65-F5344CB8AC3E}">
        <p14:creationId xmlns:p14="http://schemas.microsoft.com/office/powerpoint/2010/main" val="10473999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08B82-9A6C-86D3-0011-EE69637F857B}"/>
              </a:ext>
            </a:extLst>
          </p:cNvPr>
          <p:cNvSpPr>
            <a:spLocks noGrp="1"/>
          </p:cNvSpPr>
          <p:nvPr>
            <p:ph type="title"/>
          </p:nvPr>
        </p:nvSpPr>
        <p:spPr>
          <a:xfrm>
            <a:off x="711533" y="213747"/>
            <a:ext cx="9346867" cy="1904301"/>
          </a:xfrm>
        </p:spPr>
        <p:txBody>
          <a:bodyPr/>
          <a:lstStyle/>
          <a:p>
            <a:r>
              <a:rPr lang="en-GB" b="1" dirty="0"/>
              <a:t>The Strategies and Approaches that could be used to Measure Poliomyelitis caused by cVDPV2.</a:t>
            </a:r>
          </a:p>
        </p:txBody>
      </p:sp>
      <p:sp>
        <p:nvSpPr>
          <p:cNvPr id="3" name="Content Placeholder 2">
            <a:extLst>
              <a:ext uri="{FF2B5EF4-FFF2-40B4-BE49-F238E27FC236}">
                <a16:creationId xmlns:a16="http://schemas.microsoft.com/office/drawing/2014/main" id="{AE5C7694-9979-3DA1-E346-DA5C36FDB996}"/>
              </a:ext>
            </a:extLst>
          </p:cNvPr>
          <p:cNvSpPr>
            <a:spLocks noGrp="1"/>
          </p:cNvSpPr>
          <p:nvPr>
            <p:ph idx="1"/>
          </p:nvPr>
        </p:nvSpPr>
        <p:spPr>
          <a:xfrm>
            <a:off x="711533" y="2509720"/>
            <a:ext cx="10037654" cy="4041227"/>
          </a:xfrm>
        </p:spPr>
        <p:txBody>
          <a:bodyPr>
            <a:normAutofit fontScale="77500" lnSpcReduction="20000"/>
          </a:bodyPr>
          <a:lstStyle/>
          <a:p>
            <a:r>
              <a:rPr lang="en-GB" b="1" dirty="0"/>
              <a:t>Measuring Poliomyelitis caused by cVDPV2 </a:t>
            </a:r>
            <a:r>
              <a:rPr lang="en-GB" dirty="0"/>
              <a:t>is carried out through an integrated surveillance system coordinated by the UKHSA in collaboration with the WHO Polio Global Specialised Laboratory at the Medicines and Healthcare products Regulatory Agency (MHRA), enabling early detection of the circulating poliovirus, assessing immunisation coverage, and expediting response to potential outbreaks.</a:t>
            </a:r>
          </a:p>
          <a:p>
            <a:r>
              <a:rPr lang="en-GB" b="1" dirty="0"/>
              <a:t>Measurement strategies </a:t>
            </a:r>
            <a:r>
              <a:rPr lang="en-GB" dirty="0"/>
              <a:t>denote the procedures used to detect, diagnose and calculate the incidence and prevalence of the cVDPV2 poliovirus within a population and region over a specific timeframe.</a:t>
            </a:r>
          </a:p>
          <a:p>
            <a:r>
              <a:rPr lang="en-GB" dirty="0"/>
              <a:t>1</a:t>
            </a:r>
            <a:r>
              <a:rPr lang="en-GB" b="1" dirty="0"/>
              <a:t>. AFP Tracking </a:t>
            </a:r>
            <a:r>
              <a:rPr lang="en-GB" dirty="0"/>
              <a:t>is the fundamental technique used to identify children under 15 years old. Susceptible to a sudden onset of neuromuscular incapacity.  </a:t>
            </a:r>
          </a:p>
          <a:p>
            <a:r>
              <a:rPr lang="en-GB" dirty="0"/>
              <a:t>2. </a:t>
            </a:r>
            <a:r>
              <a:rPr lang="en-GB" b="1" dirty="0"/>
              <a:t>Environmental Assessment and Analysis of Wastewater Systems </a:t>
            </a:r>
            <a:r>
              <a:rPr lang="en-GB" dirty="0"/>
              <a:t>is key to determining covert distribution of the virus in localities. Alerting the need for robust surveillance and vaccination efforts. </a:t>
            </a:r>
          </a:p>
          <a:p>
            <a:pPr marL="0" indent="0">
              <a:buNone/>
            </a:pPr>
            <a:r>
              <a:rPr lang="en-GB" dirty="0"/>
              <a:t>      Involving the collection of raw sewage specimens from varied locations and analysis for enteroviruses, including the poliovirus. Tests are conducted over weeks and months to detect the</a:t>
            </a:r>
          </a:p>
          <a:p>
            <a:pPr marL="0" indent="0">
              <a:buNone/>
            </a:pPr>
            <a:r>
              <a:rPr lang="en-GB" dirty="0"/>
              <a:t>  poliovirus (UKHSA, 2026).</a:t>
            </a:r>
          </a:p>
          <a:p>
            <a:pPr marL="0" indent="0">
              <a:buNone/>
            </a:pPr>
            <a:endParaRPr lang="en-GB" dirty="0"/>
          </a:p>
          <a:p>
            <a:endParaRPr lang="en-GB" dirty="0"/>
          </a:p>
        </p:txBody>
      </p:sp>
    </p:spTree>
    <p:extLst>
      <p:ext uri="{BB962C8B-B14F-4D97-AF65-F5344CB8AC3E}">
        <p14:creationId xmlns:p14="http://schemas.microsoft.com/office/powerpoint/2010/main" val="9202067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02DEC-BC89-3022-C4FC-6DF7CEC58F9C}"/>
              </a:ext>
            </a:extLst>
          </p:cNvPr>
          <p:cNvSpPr>
            <a:spLocks noGrp="1"/>
          </p:cNvSpPr>
          <p:nvPr>
            <p:ph type="title"/>
          </p:nvPr>
        </p:nvSpPr>
        <p:spPr>
          <a:xfrm>
            <a:off x="646111" y="452718"/>
            <a:ext cx="10877194" cy="153772"/>
          </a:xfrm>
        </p:spPr>
        <p:txBody>
          <a:bodyPr/>
          <a:lstStyle/>
          <a:p>
            <a:r>
              <a:rPr lang="en-GB" sz="3200" b="1" dirty="0"/>
              <a:t>Strategies and Approaches that could be used to Measure Poliomyelitis caused by cVDPV2</a:t>
            </a:r>
            <a:r>
              <a:rPr lang="en-GB" sz="3200" dirty="0"/>
              <a:t>.</a:t>
            </a:r>
          </a:p>
        </p:txBody>
      </p:sp>
      <p:sp>
        <p:nvSpPr>
          <p:cNvPr id="3" name="Content Placeholder 2">
            <a:extLst>
              <a:ext uri="{FF2B5EF4-FFF2-40B4-BE49-F238E27FC236}">
                <a16:creationId xmlns:a16="http://schemas.microsoft.com/office/drawing/2014/main" id="{15749D33-2AF7-BB5E-30B7-B9FC9730AC83}"/>
              </a:ext>
            </a:extLst>
          </p:cNvPr>
          <p:cNvSpPr>
            <a:spLocks noGrp="1"/>
          </p:cNvSpPr>
          <p:nvPr>
            <p:ph idx="1"/>
          </p:nvPr>
        </p:nvSpPr>
        <p:spPr>
          <a:xfrm>
            <a:off x="646111" y="1632856"/>
            <a:ext cx="10642948" cy="4177003"/>
          </a:xfrm>
        </p:spPr>
        <p:txBody>
          <a:bodyPr>
            <a:normAutofit lnSpcReduction="10000"/>
          </a:bodyPr>
          <a:lstStyle/>
          <a:p>
            <a:r>
              <a:rPr lang="en-GB" b="1" dirty="0"/>
              <a:t>3. CLINICAL SURVEILLANCE  OF PARALYSIS CASES:-</a:t>
            </a:r>
          </a:p>
          <a:p>
            <a:r>
              <a:rPr lang="en-GB" dirty="0"/>
              <a:t>As per Schedule 1 of the Health Protection(Reportable)Legislation 2010 </a:t>
            </a:r>
          </a:p>
          <a:p>
            <a:r>
              <a:rPr lang="en-GB" dirty="0"/>
              <a:t>All clinicians are mandated to notify the local Health Protection Team via telephone on the same day or the next business day. </a:t>
            </a:r>
          </a:p>
          <a:p>
            <a:r>
              <a:rPr lang="en-GB" dirty="0"/>
              <a:t>Report all AFP/ AFM, alongside all unexplained AFP/ AFM non-contagious cases, enabling early detection of polio infection, rapid response to limit spread, transmission and inform outbreak management. </a:t>
            </a:r>
          </a:p>
          <a:p>
            <a:r>
              <a:rPr lang="en-GB" dirty="0"/>
              <a:t>Moreover, doctors must report concerns to the local Virologist or Microbiologist. Forward them the stool specimens within the first forty -eight hours, along with nasopharyngeal exudate and CSF if gathered.</a:t>
            </a:r>
          </a:p>
          <a:p>
            <a:r>
              <a:rPr lang="en-GB" dirty="0"/>
              <a:t>Furthermore,  an enhanced survey form must be completed and emailed to the UKHSA’s designated email address.</a:t>
            </a:r>
          </a:p>
          <a:p>
            <a:endParaRPr lang="en-GB" dirty="0"/>
          </a:p>
        </p:txBody>
      </p:sp>
    </p:spTree>
    <p:extLst>
      <p:ext uri="{BB962C8B-B14F-4D97-AF65-F5344CB8AC3E}">
        <p14:creationId xmlns:p14="http://schemas.microsoft.com/office/powerpoint/2010/main" val="11421087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31E63-5371-B09E-ED9A-3CE441878B4B}"/>
              </a:ext>
            </a:extLst>
          </p:cNvPr>
          <p:cNvSpPr>
            <a:spLocks noGrp="1"/>
          </p:cNvSpPr>
          <p:nvPr>
            <p:ph type="title"/>
          </p:nvPr>
        </p:nvSpPr>
        <p:spPr>
          <a:xfrm>
            <a:off x="-127165" y="0"/>
            <a:ext cx="12192000" cy="607239"/>
          </a:xfrm>
        </p:spPr>
        <p:txBody>
          <a:bodyPr/>
          <a:lstStyle/>
          <a:p>
            <a:r>
              <a:rPr lang="en-GB" sz="3200" b="1" dirty="0"/>
              <a:t>Measurement Strategies and Approaches that could be used to Measure Poliomyelitis caused by cVDPV2.  </a:t>
            </a:r>
            <a:br>
              <a:rPr lang="en-GB" dirty="0"/>
            </a:br>
            <a:endParaRPr lang="en-GB" dirty="0"/>
          </a:p>
        </p:txBody>
      </p:sp>
      <p:sp>
        <p:nvSpPr>
          <p:cNvPr id="3" name="Content Placeholder 2">
            <a:extLst>
              <a:ext uri="{FF2B5EF4-FFF2-40B4-BE49-F238E27FC236}">
                <a16:creationId xmlns:a16="http://schemas.microsoft.com/office/drawing/2014/main" id="{DAA9C1B5-6B8D-8B30-7BC5-91C2C8326066}"/>
              </a:ext>
            </a:extLst>
          </p:cNvPr>
          <p:cNvSpPr>
            <a:spLocks noGrp="1"/>
          </p:cNvSpPr>
          <p:nvPr>
            <p:ph idx="1"/>
          </p:nvPr>
        </p:nvSpPr>
        <p:spPr>
          <a:xfrm>
            <a:off x="134092" y="1607282"/>
            <a:ext cx="9700373" cy="4777752"/>
          </a:xfrm>
        </p:spPr>
        <p:txBody>
          <a:bodyPr>
            <a:normAutofit fontScale="77500" lnSpcReduction="20000"/>
          </a:bodyPr>
          <a:lstStyle/>
          <a:p>
            <a:pPr marL="0" indent="0">
              <a:buNone/>
            </a:pPr>
            <a:r>
              <a:rPr lang="en-GB" dirty="0"/>
              <a:t>        4</a:t>
            </a:r>
            <a:r>
              <a:rPr lang="en-GB" b="1" dirty="0"/>
              <a:t>.  LABORATORY SURVEILLANCE  and GENETIC SEQUENCING</a:t>
            </a:r>
          </a:p>
          <a:p>
            <a:r>
              <a:rPr lang="en-GB" dirty="0"/>
              <a:t>    The National Health Service(NHS), local or regional Biolaboratories, private enterprises, and</a:t>
            </a:r>
          </a:p>
          <a:p>
            <a:pPr marL="0" indent="0">
              <a:buNone/>
            </a:pPr>
            <a:r>
              <a:rPr lang="en-GB" dirty="0"/>
              <a:t>      UKHSA specialist laboratories are legally bound to report the recognition of all enteroviruses to the Enteric Virus    Unit(EVU).</a:t>
            </a:r>
          </a:p>
          <a:p>
            <a:r>
              <a:rPr lang="en-GB" dirty="0"/>
              <a:t>   Biolaboratories must establish standards of operation for the secure collection of </a:t>
            </a:r>
          </a:p>
          <a:p>
            <a:pPr marL="0" indent="0">
              <a:buNone/>
            </a:pPr>
            <a:r>
              <a:rPr lang="en-GB" dirty="0"/>
              <a:t> faecal, throat or CSF specimens from suspected AFP/ AFM unexplained by non-communicable causative agents.</a:t>
            </a:r>
          </a:p>
          <a:p>
            <a:r>
              <a:rPr lang="en-GB" dirty="0"/>
              <a:t>All specimens collected  must be expeditiously transported to the UKHSA Virus Reference</a:t>
            </a:r>
          </a:p>
          <a:p>
            <a:pPr marL="0" indent="0">
              <a:buNone/>
            </a:pPr>
            <a:r>
              <a:rPr lang="en-GB" dirty="0"/>
              <a:t> Department for further analysis.</a:t>
            </a:r>
          </a:p>
          <a:p>
            <a:r>
              <a:rPr lang="en-GB" dirty="0"/>
              <a:t>Advanced molecular techniques, including genetic sequencing,  are used to isolate the specific strain</a:t>
            </a:r>
          </a:p>
          <a:p>
            <a:pPr marL="0" indent="0">
              <a:buNone/>
            </a:pPr>
            <a:r>
              <a:rPr lang="en-GB" dirty="0"/>
              <a:t>     WPW or cVDPV2. </a:t>
            </a:r>
          </a:p>
          <a:p>
            <a:pPr marL="0" indent="0">
              <a:buNone/>
            </a:pPr>
            <a:r>
              <a:rPr lang="en-GB" dirty="0"/>
              <a:t>    Genetic sequencing analysis helps health authorities trace the source, emergence and monitor potential transmission chains.     </a:t>
            </a:r>
          </a:p>
          <a:p>
            <a:pPr marL="0" indent="0">
              <a:buNone/>
            </a:pPr>
            <a:r>
              <a:rPr lang="en-GB" dirty="0"/>
              <a:t>(UKHSA, 2022; WHO, 2023)</a:t>
            </a:r>
          </a:p>
          <a:p>
            <a:pPr marL="0" indent="0">
              <a:buNone/>
            </a:pPr>
            <a:r>
              <a:rPr lang="en-GB" dirty="0"/>
              <a:t>  </a:t>
            </a:r>
          </a:p>
        </p:txBody>
      </p:sp>
      <p:pic>
        <p:nvPicPr>
          <p:cNvPr id="4" name="Picture 2" descr="11,200+ Microbiologist Stock Photos, Pictures &amp; Royalty-Free ...">
            <a:extLst>
              <a:ext uri="{FF2B5EF4-FFF2-40B4-BE49-F238E27FC236}">
                <a16:creationId xmlns:a16="http://schemas.microsoft.com/office/drawing/2014/main" id="{46454F4C-E835-6B4E-6B6E-3C18E55477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4942" r="25723" b="-2"/>
          <a:stretch>
            <a:fillRect/>
          </a:stretch>
        </p:blipFill>
        <p:spPr bwMode="auto">
          <a:xfrm>
            <a:off x="9699302" y="866460"/>
            <a:ext cx="2492698" cy="1639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51632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D8B6F-6907-A4C6-925E-2D5F60D70DF2}"/>
              </a:ext>
            </a:extLst>
          </p:cNvPr>
          <p:cNvSpPr>
            <a:spLocks noGrp="1"/>
          </p:cNvSpPr>
          <p:nvPr>
            <p:ph type="title"/>
          </p:nvPr>
        </p:nvSpPr>
        <p:spPr/>
        <p:txBody>
          <a:bodyPr>
            <a:noAutofit/>
          </a:bodyPr>
          <a:lstStyle/>
          <a:p>
            <a:r>
              <a:rPr lang="en-GB" sz="2800" b="1" dirty="0"/>
              <a:t>The Main Strategies and Approaches Used to Monitor Polio Caused by ‘circulating’ Vaccine Derived Strain 2 (VDPV2</a:t>
            </a:r>
            <a:r>
              <a:rPr lang="en-GB" sz="2800" dirty="0"/>
              <a:t>) </a:t>
            </a:r>
            <a:r>
              <a:rPr lang="en-GB" sz="3600" dirty="0"/>
              <a:t>.</a:t>
            </a:r>
          </a:p>
        </p:txBody>
      </p:sp>
      <p:sp>
        <p:nvSpPr>
          <p:cNvPr id="3" name="Content Placeholder 2">
            <a:extLst>
              <a:ext uri="{FF2B5EF4-FFF2-40B4-BE49-F238E27FC236}">
                <a16:creationId xmlns:a16="http://schemas.microsoft.com/office/drawing/2014/main" id="{BC8F29A5-7201-AB22-AB99-9444AE09E173}"/>
              </a:ext>
            </a:extLst>
          </p:cNvPr>
          <p:cNvSpPr>
            <a:spLocks noGrp="1"/>
          </p:cNvSpPr>
          <p:nvPr>
            <p:ph idx="1"/>
          </p:nvPr>
        </p:nvSpPr>
        <p:spPr>
          <a:xfrm>
            <a:off x="1187288" y="2454134"/>
            <a:ext cx="8946541" cy="4195481"/>
          </a:xfrm>
        </p:spPr>
        <p:txBody>
          <a:bodyPr>
            <a:normAutofit fontScale="77500" lnSpcReduction="20000"/>
          </a:bodyPr>
          <a:lstStyle/>
          <a:p>
            <a:r>
              <a:rPr lang="en-GB" sz="2200" dirty="0">
                <a:latin typeface="Arial" panose="020B0604020202020204" pitchFamily="34" charset="0"/>
                <a:cs typeface="Arial" panose="020B0604020202020204" pitchFamily="34" charset="0"/>
              </a:rPr>
              <a:t>Incorporates the ongoing, rigorous critical auditing of surveying data.</a:t>
            </a:r>
          </a:p>
          <a:p>
            <a:r>
              <a:rPr lang="en-GB" sz="2200" dirty="0">
                <a:latin typeface="Arial" panose="020B0604020202020204" pitchFamily="34" charset="0"/>
                <a:cs typeface="Arial" panose="020B0604020202020204" pitchFamily="34" charset="0"/>
              </a:rPr>
              <a:t>Spotting or pinpointing patterns or trajectories of the pathogen dissemination incrementally.</a:t>
            </a:r>
          </a:p>
          <a:p>
            <a:r>
              <a:rPr lang="en-GB" sz="2200" dirty="0">
                <a:latin typeface="Arial" panose="020B0604020202020204" pitchFamily="34" charset="0"/>
                <a:cs typeface="Arial" panose="020B0604020202020204" pitchFamily="34" charset="0"/>
              </a:rPr>
              <a:t>Identifying and measuring population immunisation uptake.</a:t>
            </a:r>
          </a:p>
          <a:p>
            <a:r>
              <a:rPr lang="en-GB" sz="2200" dirty="0">
                <a:latin typeface="Arial" panose="020B0604020202020204" pitchFamily="34" charset="0"/>
                <a:cs typeface="Arial" panose="020B0604020202020204" pitchFamily="34" charset="0"/>
              </a:rPr>
              <a:t>High-risk area mapping – tracking positive wastewater sites. Allowing identification of geographical hotspots and the extent of potential community transmission. </a:t>
            </a:r>
          </a:p>
          <a:p>
            <a:r>
              <a:rPr lang="en-GB" sz="2200" dirty="0">
                <a:latin typeface="Arial" panose="020B0604020202020204" pitchFamily="34" charset="0"/>
                <a:cs typeface="Arial" panose="020B0604020202020204" pitchFamily="34" charset="0"/>
              </a:rPr>
              <a:t>Localities are selected on specific criteria, for example, areas with low vaccine uptake for the childhood vaccination programme and areas known to be high risk of importation from endemic WPV1 or VDPV countries, where OPV is currently used.</a:t>
            </a:r>
          </a:p>
          <a:p>
            <a:r>
              <a:rPr lang="en-GB" sz="2200" dirty="0">
                <a:latin typeface="Arial" panose="020B0604020202020204" pitchFamily="34" charset="0"/>
                <a:cs typeface="Arial" panose="020B0604020202020204" pitchFamily="34" charset="0"/>
              </a:rPr>
              <a:t>Allowing government public health agencies to detect outbreaks early and establish the efficacy or ineffectiveness of interventions used in decreasing the spread of the poliovirus.</a:t>
            </a:r>
          </a:p>
          <a:p>
            <a:pPr marL="0" indent="0">
              <a:buNone/>
            </a:pPr>
            <a:r>
              <a:rPr lang="en-GB" sz="2200" dirty="0">
                <a:latin typeface="Arial" panose="020B0604020202020204" pitchFamily="34" charset="0"/>
                <a:cs typeface="Arial" panose="020B0604020202020204" pitchFamily="34" charset="0"/>
              </a:rPr>
              <a:t> (Centre for Disease Control and Prevention (CDC), 2023).</a:t>
            </a:r>
          </a:p>
          <a:p>
            <a:pPr marL="0" indent="0">
              <a:buNone/>
            </a:pPr>
            <a:endParaRPr lang="en-GB" dirty="0"/>
          </a:p>
        </p:txBody>
      </p:sp>
    </p:spTree>
    <p:extLst>
      <p:ext uri="{BB962C8B-B14F-4D97-AF65-F5344CB8AC3E}">
        <p14:creationId xmlns:p14="http://schemas.microsoft.com/office/powerpoint/2010/main" val="34352508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41F0E-8C44-41D9-AC9B-F05625E8BCAC}"/>
              </a:ext>
            </a:extLst>
          </p:cNvPr>
          <p:cNvSpPr>
            <a:spLocks noGrp="1"/>
          </p:cNvSpPr>
          <p:nvPr>
            <p:ph type="title"/>
          </p:nvPr>
        </p:nvSpPr>
        <p:spPr/>
        <p:txBody>
          <a:bodyPr/>
          <a:lstStyle/>
          <a:p>
            <a:r>
              <a:rPr lang="en-GB" dirty="0"/>
              <a:t> </a:t>
            </a:r>
            <a:r>
              <a:rPr lang="en-GB" b="1" dirty="0"/>
              <a:t>Key Elements of the Monitoring  </a:t>
            </a:r>
            <a:br>
              <a:rPr lang="en-GB" b="1" dirty="0"/>
            </a:br>
            <a:r>
              <a:rPr lang="en-GB" b="1" dirty="0"/>
              <a:t>           Strategies</a:t>
            </a:r>
            <a:r>
              <a:rPr lang="en-GB" dirty="0"/>
              <a:t>.            </a:t>
            </a:r>
          </a:p>
        </p:txBody>
      </p:sp>
      <p:sp>
        <p:nvSpPr>
          <p:cNvPr id="3" name="Content Placeholder 2">
            <a:extLst>
              <a:ext uri="{FF2B5EF4-FFF2-40B4-BE49-F238E27FC236}">
                <a16:creationId xmlns:a16="http://schemas.microsoft.com/office/drawing/2014/main" id="{0E991ABF-618A-24B2-6999-161A1642D3F6}"/>
              </a:ext>
            </a:extLst>
          </p:cNvPr>
          <p:cNvSpPr>
            <a:spLocks noGrp="1"/>
          </p:cNvSpPr>
          <p:nvPr>
            <p:ph idx="1"/>
          </p:nvPr>
        </p:nvSpPr>
        <p:spPr>
          <a:xfrm>
            <a:off x="1061545" y="2017986"/>
            <a:ext cx="9156473" cy="4387296"/>
          </a:xfrm>
        </p:spPr>
        <p:txBody>
          <a:bodyPr>
            <a:normAutofit/>
          </a:bodyPr>
          <a:lstStyle/>
          <a:p>
            <a:r>
              <a:rPr lang="en-GB" dirty="0"/>
              <a:t>Monitoring or surveillance means continuously watching for the virus in the population to understand  if it  is:</a:t>
            </a:r>
          </a:p>
          <a:p>
            <a:r>
              <a:rPr lang="en-GB" dirty="0"/>
              <a:t>Spreading, disappearing or changing(mutating) or  safely controlled</a:t>
            </a:r>
          </a:p>
          <a:p>
            <a:r>
              <a:rPr lang="en-GB" dirty="0"/>
              <a:t>Health agencies track this report to respond quickly if polio starts to recur, to stop outbreaks promptly</a:t>
            </a:r>
          </a:p>
          <a:p>
            <a:r>
              <a:rPr lang="en-GB" dirty="0"/>
              <a:t>Methodology:-</a:t>
            </a:r>
          </a:p>
          <a:p>
            <a:r>
              <a:rPr lang="en-GB" dirty="0"/>
              <a:t>After the poliovirus is detected, the UKHSA takes several steps:</a:t>
            </a:r>
          </a:p>
          <a:p>
            <a:r>
              <a:rPr lang="en-GB" dirty="0"/>
              <a:t>1. Increase frequency of testing, for example, testing wastewater every two weeks instead of monthly. </a:t>
            </a:r>
          </a:p>
          <a:p>
            <a:r>
              <a:rPr lang="en-GB" dirty="0"/>
              <a:t>2. Collect more samples in the affected areas. </a:t>
            </a:r>
          </a:p>
          <a:p>
            <a:r>
              <a:rPr lang="en-GB" dirty="0"/>
              <a:t>3. Expand monitoring to the nearby or high-risk regions.</a:t>
            </a:r>
          </a:p>
          <a:p>
            <a:endParaRPr lang="en-GB" dirty="0"/>
          </a:p>
          <a:p>
            <a:endParaRPr lang="en-GB" dirty="0"/>
          </a:p>
        </p:txBody>
      </p:sp>
    </p:spTree>
    <p:extLst>
      <p:ext uri="{BB962C8B-B14F-4D97-AF65-F5344CB8AC3E}">
        <p14:creationId xmlns:p14="http://schemas.microsoft.com/office/powerpoint/2010/main" val="39536600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1E418-17DA-6934-45D4-48FB4DCEDA73}"/>
              </a:ext>
            </a:extLst>
          </p:cNvPr>
          <p:cNvSpPr>
            <a:spLocks noGrp="1"/>
          </p:cNvSpPr>
          <p:nvPr>
            <p:ph type="title"/>
          </p:nvPr>
        </p:nvSpPr>
        <p:spPr/>
        <p:txBody>
          <a:bodyPr/>
          <a:lstStyle/>
          <a:p>
            <a:r>
              <a:rPr lang="en-GB" dirty="0"/>
              <a:t> Key Elements of the Monitoring  </a:t>
            </a:r>
            <a:br>
              <a:rPr lang="en-GB" dirty="0"/>
            </a:br>
            <a:r>
              <a:rPr lang="en-GB" dirty="0"/>
              <a:t>           Strategies.</a:t>
            </a:r>
          </a:p>
        </p:txBody>
      </p:sp>
      <p:sp>
        <p:nvSpPr>
          <p:cNvPr id="3" name="Content Placeholder 2">
            <a:extLst>
              <a:ext uri="{FF2B5EF4-FFF2-40B4-BE49-F238E27FC236}">
                <a16:creationId xmlns:a16="http://schemas.microsoft.com/office/drawing/2014/main" id="{4B64A7EE-B28B-25F9-F601-C55D5C3147E9}"/>
              </a:ext>
            </a:extLst>
          </p:cNvPr>
          <p:cNvSpPr>
            <a:spLocks noGrp="1"/>
          </p:cNvSpPr>
          <p:nvPr>
            <p:ph idx="1"/>
          </p:nvPr>
        </p:nvSpPr>
        <p:spPr>
          <a:xfrm>
            <a:off x="957944" y="2052918"/>
            <a:ext cx="9091910" cy="4352364"/>
          </a:xfrm>
        </p:spPr>
        <p:txBody>
          <a:bodyPr>
            <a:normAutofit fontScale="85000" lnSpcReduction="10000"/>
          </a:bodyPr>
          <a:lstStyle/>
          <a:p>
            <a:r>
              <a:rPr lang="en-GB" b="1" dirty="0"/>
              <a:t>  4. Childhood Vaccination Evaluation</a:t>
            </a:r>
          </a:p>
          <a:p>
            <a:r>
              <a:rPr lang="en-GB" dirty="0"/>
              <a:t>The UKHSA  extracts data from NHS Childhood Immunisation Digital Records (NHS Digital Strategic Data  Collection  Service(SDCS).</a:t>
            </a:r>
          </a:p>
          <a:p>
            <a:r>
              <a:rPr lang="en-GB" dirty="0"/>
              <a:t>Cover of Vaccination Evaluation Rapidly(COVER)Monitoring the number of eligible children vaccinated with polio-containing vaccines( 6-in-1, 4-in-1, and Teenage Boosters by certain ages (12monthths, 24months and 5years). </a:t>
            </a:r>
          </a:p>
          <a:p>
            <a:r>
              <a:rPr lang="en-GB" dirty="0"/>
              <a:t>Targeted Surveillance: During the 2022 London incident, NHS England and UKHSA monitored the uptake of IPV among children aged 1-9 years in London General Practitioner (GP)practices.</a:t>
            </a:r>
          </a:p>
          <a:p>
            <a:r>
              <a:rPr lang="en-GB" dirty="0"/>
              <a:t>Active Call-Recall: After the detection of vaccine-derived strain 2 in the sewage specimens in 2022, the UKHSA  collaborated with NHS teams in conducting active call-recall measures for unimmunised or partially vaccinated children less than 5years old  since June 2022 within the vulnerable London  boroughs</a:t>
            </a:r>
          </a:p>
          <a:p>
            <a:pPr marL="0" indent="0">
              <a:buNone/>
            </a:pPr>
            <a:r>
              <a:rPr lang="en-GB" dirty="0"/>
              <a:t>(UKHSA, 2025).</a:t>
            </a:r>
          </a:p>
          <a:p>
            <a:pPr marL="0" indent="0">
              <a:buNone/>
            </a:pPr>
            <a:endParaRPr lang="en-GB" dirty="0"/>
          </a:p>
        </p:txBody>
      </p:sp>
    </p:spTree>
    <p:extLst>
      <p:ext uri="{BB962C8B-B14F-4D97-AF65-F5344CB8AC3E}">
        <p14:creationId xmlns:p14="http://schemas.microsoft.com/office/powerpoint/2010/main" val="32432268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8C696-F3CF-11F6-0F6F-1EC8D4CBFD06}"/>
              </a:ext>
            </a:extLst>
          </p:cNvPr>
          <p:cNvSpPr>
            <a:spLocks noGrp="1"/>
          </p:cNvSpPr>
          <p:nvPr>
            <p:ph type="title"/>
          </p:nvPr>
        </p:nvSpPr>
        <p:spPr>
          <a:xfrm>
            <a:off x="653143" y="1645920"/>
            <a:ext cx="3522879" cy="4470821"/>
          </a:xfrm>
        </p:spPr>
        <p:txBody>
          <a:bodyPr vert="horz" lIns="91440" tIns="45720" rIns="91440" bIns="45720" rtlCol="0" anchor="t">
            <a:normAutofit/>
          </a:bodyPr>
          <a:lstStyle/>
          <a:p>
            <a:pPr algn="r">
              <a:lnSpc>
                <a:spcPct val="90000"/>
              </a:lnSpc>
            </a:pPr>
            <a:r>
              <a:rPr lang="en-US" sz="2900" i="0" kern="1200" dirty="0">
                <a:solidFill>
                  <a:schemeClr val="tx1"/>
                </a:solidFill>
                <a:latin typeface="+mj-lt"/>
                <a:ea typeface="+mj-ea"/>
                <a:cs typeface="+mj-cs"/>
              </a:rPr>
              <a:t>The Main Strategies and Approaches Used to Control  Poliomyelitis Caused by the  ‘circulating’ VDPV2.</a:t>
            </a:r>
            <a:br>
              <a:rPr lang="en-US" sz="2900" i="0" kern="1200" dirty="0">
                <a:solidFill>
                  <a:schemeClr val="tx1"/>
                </a:solidFill>
                <a:latin typeface="+mj-lt"/>
                <a:ea typeface="+mj-ea"/>
                <a:cs typeface="+mj-cs"/>
              </a:rPr>
            </a:br>
            <a:br>
              <a:rPr lang="en-US" sz="2900" i="0" kern="1200" dirty="0">
                <a:solidFill>
                  <a:schemeClr val="tx1"/>
                </a:solidFill>
                <a:latin typeface="+mj-lt"/>
                <a:ea typeface="+mj-ea"/>
                <a:cs typeface="+mj-cs"/>
              </a:rPr>
            </a:br>
            <a:br>
              <a:rPr lang="en-US" sz="2900" b="0" i="0" kern="1200" dirty="0">
                <a:solidFill>
                  <a:schemeClr val="tx1"/>
                </a:solidFill>
                <a:latin typeface="+mj-lt"/>
                <a:ea typeface="+mj-ea"/>
                <a:cs typeface="+mj-cs"/>
              </a:rPr>
            </a:br>
            <a:endParaRPr lang="en-US" sz="2900" b="0" i="0" kern="1200" dirty="0">
              <a:solidFill>
                <a:schemeClr val="tx1"/>
              </a:solidFill>
              <a:latin typeface="+mj-lt"/>
              <a:ea typeface="+mj-ea"/>
              <a:cs typeface="+mj-cs"/>
            </a:endParaRPr>
          </a:p>
        </p:txBody>
      </p:sp>
      <p:sp>
        <p:nvSpPr>
          <p:cNvPr id="3" name="Text Placeholder 2">
            <a:extLst>
              <a:ext uri="{FF2B5EF4-FFF2-40B4-BE49-F238E27FC236}">
                <a16:creationId xmlns:a16="http://schemas.microsoft.com/office/drawing/2014/main" id="{37E4C8A1-43F5-3598-A884-A1182DF69070}"/>
              </a:ext>
            </a:extLst>
          </p:cNvPr>
          <p:cNvSpPr>
            <a:spLocks noGrp="1"/>
          </p:cNvSpPr>
          <p:nvPr>
            <p:ph type="body" sz="half" idx="1"/>
          </p:nvPr>
        </p:nvSpPr>
        <p:spPr>
          <a:xfrm>
            <a:off x="4791842" y="1366001"/>
            <a:ext cx="6294448" cy="4470821"/>
          </a:xfrm>
        </p:spPr>
        <p:txBody>
          <a:bodyPr vert="horz" lIns="91440" tIns="45720" rIns="91440" bIns="45720" rtlCol="0">
            <a:normAutofit/>
          </a:bodyPr>
          <a:lstStyle/>
          <a:p>
            <a:pPr>
              <a:lnSpc>
                <a:spcPct val="90000"/>
              </a:lnSpc>
            </a:pPr>
            <a:r>
              <a:rPr lang="en-US" sz="1900" dirty="0"/>
              <a:t> Control measures comprise the launch or roll-out of the functional system,  or policies required to break the chain and spread and the elimination of the poliovirus following its detection.</a:t>
            </a:r>
          </a:p>
          <a:p>
            <a:pPr>
              <a:lnSpc>
                <a:spcPct val="90000"/>
              </a:lnSpc>
            </a:pPr>
            <a:r>
              <a:rPr lang="en-US" sz="1900" dirty="0"/>
              <a:t>The most preferred and paramount protection or solution is national and universal systematic inoculation drives targeting the priority populations or most susceptible groups of people.</a:t>
            </a:r>
          </a:p>
          <a:p>
            <a:pPr>
              <a:lnSpc>
                <a:spcPct val="90000"/>
              </a:lnSpc>
            </a:pPr>
            <a:r>
              <a:rPr lang="en-US" sz="1900" dirty="0"/>
              <a:t>Emergency response crusade or incident management. Involves tightening and enhancing scrutiny measures. Advertise, lobby and advocate for the worldwide annihilation of poliomyelitis.</a:t>
            </a:r>
          </a:p>
          <a:p>
            <a:pPr marL="0" indent="0">
              <a:lnSpc>
                <a:spcPct val="90000"/>
              </a:lnSpc>
            </a:pPr>
            <a:r>
              <a:rPr lang="en-US" sz="1900" dirty="0"/>
              <a:t>(Global Polio Eradication Initiative (GPEI), 2023).</a:t>
            </a:r>
          </a:p>
        </p:txBody>
      </p:sp>
    </p:spTree>
    <p:extLst>
      <p:ext uri="{BB962C8B-B14F-4D97-AF65-F5344CB8AC3E}">
        <p14:creationId xmlns:p14="http://schemas.microsoft.com/office/powerpoint/2010/main" val="2020693242"/>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E94C9-F356-B53F-3D31-39F2B2464118}"/>
              </a:ext>
            </a:extLst>
          </p:cNvPr>
          <p:cNvSpPr>
            <a:spLocks noGrp="1"/>
          </p:cNvSpPr>
          <p:nvPr>
            <p:ph type="title"/>
          </p:nvPr>
        </p:nvSpPr>
        <p:spPr/>
        <p:txBody>
          <a:bodyPr/>
          <a:lstStyle/>
          <a:p>
            <a:r>
              <a:rPr lang="en-GB" b="1" dirty="0"/>
              <a:t>Key Elements of   Control Strategies</a:t>
            </a:r>
            <a:r>
              <a:rPr lang="en-GB" dirty="0"/>
              <a:t>.</a:t>
            </a:r>
            <a:br>
              <a:rPr lang="en-GB" dirty="0"/>
            </a:br>
            <a:r>
              <a:rPr lang="en-GB" dirty="0"/>
              <a:t>          </a:t>
            </a:r>
          </a:p>
        </p:txBody>
      </p:sp>
      <p:sp>
        <p:nvSpPr>
          <p:cNvPr id="3" name="Text Placeholder 2">
            <a:extLst>
              <a:ext uri="{FF2B5EF4-FFF2-40B4-BE49-F238E27FC236}">
                <a16:creationId xmlns:a16="http://schemas.microsoft.com/office/drawing/2014/main" id="{C19A34B1-9FDE-828E-7799-3AF91A504999}"/>
              </a:ext>
            </a:extLst>
          </p:cNvPr>
          <p:cNvSpPr>
            <a:spLocks noGrp="1"/>
          </p:cNvSpPr>
          <p:nvPr>
            <p:ph type="body" sz="half" idx="1"/>
          </p:nvPr>
        </p:nvSpPr>
        <p:spPr>
          <a:xfrm>
            <a:off x="1091682" y="1660849"/>
            <a:ext cx="9769151" cy="4335289"/>
          </a:xfrm>
        </p:spPr>
        <p:txBody>
          <a:bodyPr>
            <a:normAutofit fontScale="77500" lnSpcReduction="20000"/>
          </a:bodyPr>
          <a:lstStyle/>
          <a:p>
            <a:pPr marL="0" indent="0">
              <a:buNone/>
            </a:pPr>
            <a:r>
              <a:rPr lang="en-GB" dirty="0"/>
              <a:t>Public Health Measures developed to control the spread of poliomyelitis include:- ‘Mop Up and Catch -Up  Crusades’.</a:t>
            </a:r>
          </a:p>
          <a:p>
            <a:r>
              <a:rPr lang="en-GB" dirty="0"/>
              <a:t>Risk Assessment of the high-risk populations and regions to identify the demand and supply ratio strategies to be implemented.</a:t>
            </a:r>
          </a:p>
          <a:p>
            <a:r>
              <a:rPr lang="en-GB" dirty="0"/>
              <a:t>Promote IPV as the ultimate control strategy and stop virus transmission. Reiterating that the most immediate priority is to ensure all eligible individuals are up to date with their vaccinations.</a:t>
            </a:r>
          </a:p>
          <a:p>
            <a:r>
              <a:rPr lang="en-GB" dirty="0"/>
              <a:t>Given that the vaccination uptake for the 3-dose primary schedule in 1-year-olds in London, alongside the pre-school booster in 5-year-olds, is significantly less than the optimal target of the WHO(95% target) . The IPV Booster campaign should also be implemented, targeting resident children aged 1-9 years in London to prevent paralysis caused by poliovirus and suppress the transmission of VDPV2 in communities.</a:t>
            </a:r>
          </a:p>
          <a:p>
            <a:r>
              <a:rPr lang="en-GB" dirty="0"/>
              <a:t>Mass immunisation campaigns: aim to vaccinate large numbers of children, especially those under 5 years old, in a short period.  The goal is to achieve a Polio-Free world.</a:t>
            </a:r>
          </a:p>
          <a:p>
            <a:r>
              <a:rPr lang="en-GB" dirty="0"/>
              <a:t> WHO and the GPEI  collaborate with governments to expand vaccination coverage, reaching children in remote or hard-to-access areas. </a:t>
            </a:r>
          </a:p>
          <a:p>
            <a:pPr marL="0" indent="0">
              <a:buNone/>
            </a:pPr>
            <a:r>
              <a:rPr lang="en-GB" dirty="0"/>
              <a:t>     </a:t>
            </a:r>
          </a:p>
        </p:txBody>
      </p:sp>
    </p:spTree>
    <p:extLst>
      <p:ext uri="{BB962C8B-B14F-4D97-AF65-F5344CB8AC3E}">
        <p14:creationId xmlns:p14="http://schemas.microsoft.com/office/powerpoint/2010/main" val="417334192"/>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2FFFB-4DF0-393F-1B44-5712886FDC37}"/>
              </a:ext>
            </a:extLst>
          </p:cNvPr>
          <p:cNvSpPr>
            <a:spLocks noGrp="1"/>
          </p:cNvSpPr>
          <p:nvPr>
            <p:ph type="title"/>
          </p:nvPr>
        </p:nvSpPr>
        <p:spPr/>
        <p:txBody>
          <a:bodyPr/>
          <a:lstStyle/>
          <a:p>
            <a:r>
              <a:rPr lang="en-GB" b="1" dirty="0"/>
              <a:t>Key Elements of Control Strategies</a:t>
            </a:r>
          </a:p>
        </p:txBody>
      </p:sp>
      <p:sp>
        <p:nvSpPr>
          <p:cNvPr id="3" name="Text Placeholder 2">
            <a:extLst>
              <a:ext uri="{FF2B5EF4-FFF2-40B4-BE49-F238E27FC236}">
                <a16:creationId xmlns:a16="http://schemas.microsoft.com/office/drawing/2014/main" id="{51444FE5-1F65-9CB9-295D-C5D0E9047C38}"/>
              </a:ext>
            </a:extLst>
          </p:cNvPr>
          <p:cNvSpPr>
            <a:spLocks noGrp="1"/>
          </p:cNvSpPr>
          <p:nvPr>
            <p:ph type="body" sz="half" idx="1"/>
          </p:nvPr>
        </p:nvSpPr>
        <p:spPr>
          <a:xfrm>
            <a:off x="893378" y="1681655"/>
            <a:ext cx="10499836" cy="4495307"/>
          </a:xfrm>
        </p:spPr>
        <p:txBody>
          <a:bodyPr>
            <a:normAutofit fontScale="85000" lnSpcReduction="10000"/>
          </a:bodyPr>
          <a:lstStyle/>
          <a:p>
            <a:r>
              <a:rPr lang="en-GB" dirty="0"/>
              <a:t>Additionally,  evaluating disease surveillance: Health services track cases of acute paralysis in children as an early indicator of poliovirus infection. </a:t>
            </a:r>
          </a:p>
          <a:p>
            <a:r>
              <a:rPr lang="en-GB" dirty="0"/>
              <a:t>Multiagency response focusing on expanded wastewater testing and analysis, targeted booster immunisations for children, and heightened clinical reporting to control disease spread. </a:t>
            </a:r>
          </a:p>
          <a:p>
            <a:r>
              <a:rPr lang="en-GB" dirty="0"/>
              <a:t>National Incident Management involves all the aforementioned approaches, including measurement, monitoring and controlling. There is a collaboration of national, regional and international partners, including WHO and UKHSA, for resources and support. </a:t>
            </a:r>
          </a:p>
          <a:p>
            <a:r>
              <a:rPr lang="en-GB" dirty="0"/>
              <a:t>Poliovirus is transmitted via the orofecal route. Therefore, improved sanitation and hygiene practices are crucial for reducing transmissions.    </a:t>
            </a:r>
          </a:p>
          <a:p>
            <a:pPr marL="0" indent="0">
              <a:buNone/>
            </a:pPr>
            <a:r>
              <a:rPr lang="en-GB" dirty="0"/>
              <a:t>     Access and availability of safe drinking water, effective waste disposal, and regular handwashing all help limit infection.</a:t>
            </a:r>
          </a:p>
          <a:p>
            <a:r>
              <a:rPr lang="en-GB" dirty="0"/>
              <a:t>Public Health Education: Inform stakeholders, including healthcare providers, communities, and travellers, about risks and response measures.</a:t>
            </a:r>
          </a:p>
          <a:p>
            <a:pPr marL="0" indent="0">
              <a:buNone/>
            </a:pPr>
            <a:r>
              <a:rPr lang="en-GB" dirty="0"/>
              <a:t>(CDC, 2023; 2024;GPEI(2024);WHO, 2024).</a:t>
            </a:r>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677315738"/>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15448-DA30-9A0A-7433-0D9601BAD11C}"/>
              </a:ext>
            </a:extLst>
          </p:cNvPr>
          <p:cNvSpPr>
            <a:spLocks noGrp="1"/>
          </p:cNvSpPr>
          <p:nvPr>
            <p:ph type="title"/>
          </p:nvPr>
        </p:nvSpPr>
        <p:spPr>
          <a:xfrm>
            <a:off x="780608" y="301961"/>
            <a:ext cx="10808204" cy="1327064"/>
          </a:xfrm>
        </p:spPr>
        <p:txBody>
          <a:bodyPr vert="horz" lIns="91440" tIns="45720" rIns="91440" bIns="45720" rtlCol="0" anchor="ctr">
            <a:normAutofit/>
          </a:bodyPr>
          <a:lstStyle/>
          <a:p>
            <a:pPr algn="ctr"/>
            <a:r>
              <a:rPr kumimoji="0" lang="en-US" sz="2800" b="0" i="0" u="none" strike="noStrike" kern="1200" cap="all" spc="0" normalizeH="0" baseline="0" noProof="0" dirty="0">
                <a:ln>
                  <a:noFill/>
                </a:ln>
                <a:solidFill>
                  <a:schemeClr val="tx1"/>
                </a:solidFill>
                <a:effectLst/>
                <a:uLnTx/>
                <a:uFillTx/>
                <a:latin typeface="Gill Sans MT" panose="020B0502020104020203"/>
                <a:ea typeface="+mj-ea"/>
                <a:cs typeface="+mj-cs"/>
              </a:rPr>
              <a:t>POLICY AND STRATEGIES ARE AVAILABLE TO THE </a:t>
            </a:r>
            <a:r>
              <a:rPr kumimoji="0" lang="en-US" sz="2800" b="0" i="0" u="none" strike="noStrike" kern="1200" cap="all" spc="0" normalizeH="0" baseline="0" noProof="0" dirty="0" err="1">
                <a:ln>
                  <a:noFill/>
                </a:ln>
                <a:solidFill>
                  <a:schemeClr val="tx1"/>
                </a:solidFill>
                <a:effectLst/>
                <a:uLnTx/>
                <a:uFillTx/>
                <a:latin typeface="Gill Sans MT" panose="020B0502020104020203"/>
                <a:ea typeface="+mj-ea"/>
                <a:cs typeface="+mj-cs"/>
              </a:rPr>
              <a:t>uk</a:t>
            </a:r>
            <a:r>
              <a:rPr kumimoji="0" lang="en-US" sz="2800" b="0" i="0" u="none" strike="noStrike" kern="1200" cap="all" spc="0" normalizeH="0" baseline="0" noProof="0" dirty="0">
                <a:ln>
                  <a:noFill/>
                </a:ln>
                <a:solidFill>
                  <a:schemeClr val="tx1"/>
                </a:solidFill>
                <a:effectLst/>
                <a:uLnTx/>
                <a:uFillTx/>
                <a:latin typeface="Gill Sans MT" panose="020B0502020104020203"/>
                <a:ea typeface="+mj-ea"/>
                <a:cs typeface="+mj-cs"/>
              </a:rPr>
              <a:t>   </a:t>
            </a:r>
            <a:br>
              <a:rPr lang="en-US" sz="2700" cap="all" dirty="0">
                <a:solidFill>
                  <a:schemeClr val="tx1"/>
                </a:solidFill>
                <a:latin typeface="Gill Sans MT" panose="020B0502020104020203"/>
              </a:rPr>
            </a:br>
            <a:r>
              <a:rPr lang="en-US" sz="2700" cap="all" dirty="0">
                <a:solidFill>
                  <a:schemeClr val="tx1"/>
                </a:solidFill>
                <a:latin typeface="Gill Sans MT" panose="020B0502020104020203"/>
              </a:rPr>
              <a:t> government to maintain public HEALTH</a:t>
            </a:r>
            <a:endParaRPr lang="en-US" sz="2700" kern="1200" dirty="0">
              <a:solidFill>
                <a:schemeClr val="tx1"/>
              </a:solidFill>
              <a:latin typeface="+mj-lt"/>
              <a:ea typeface="+mj-ea"/>
              <a:cs typeface="+mj-cs"/>
            </a:endParaRPr>
          </a:p>
        </p:txBody>
      </p:sp>
      <p:sp>
        <p:nvSpPr>
          <p:cNvPr id="4" name="Rectangle 1">
            <a:extLst>
              <a:ext uri="{FF2B5EF4-FFF2-40B4-BE49-F238E27FC236}">
                <a16:creationId xmlns:a16="http://schemas.microsoft.com/office/drawing/2014/main" id="{51340865-6D3E-BDE1-6F7B-BCB8400FDE65}"/>
              </a:ext>
            </a:extLst>
          </p:cNvPr>
          <p:cNvSpPr>
            <a:spLocks noGrp="1" noChangeArrowheads="1"/>
          </p:cNvSpPr>
          <p:nvPr>
            <p:ph idx="1"/>
          </p:nvPr>
        </p:nvSpPr>
        <p:spPr bwMode="auto">
          <a:xfrm>
            <a:off x="1371600" y="3836879"/>
            <a:ext cx="184731" cy="64633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UA" altLang="ru-UA" sz="1800" b="0" i="0" u="none" strike="noStrike" cap="none" normalizeH="0" baseline="0" dirty="0">
                <a:ln>
                  <a:noFill/>
                </a:ln>
                <a:solidFill>
                  <a:schemeClr val="tx1"/>
                </a:solidFill>
                <a:effectLst/>
                <a:latin typeface="Arial" panose="020B0604020202020204" pitchFamily="34" charset="0"/>
              </a:rPr>
            </a:br>
            <a:endParaRPr kumimoji="0" lang="ru-UA" altLang="ru-UA" sz="1800" b="0" i="0" u="none" strike="noStrike" cap="none" normalizeH="0" baseline="0" dirty="0">
              <a:ln>
                <a:noFill/>
              </a:ln>
              <a:solidFill>
                <a:schemeClr val="tx1"/>
              </a:solidFill>
              <a:effectLst/>
              <a:latin typeface="Arial" panose="020B0604020202020204" pitchFamily="34" charset="0"/>
            </a:endParaRPr>
          </a:p>
        </p:txBody>
      </p:sp>
      <p:sp>
        <p:nvSpPr>
          <p:cNvPr id="26" name="Arrow: Right 25">
            <a:extLst>
              <a:ext uri="{FF2B5EF4-FFF2-40B4-BE49-F238E27FC236}">
                <a16:creationId xmlns:a16="http://schemas.microsoft.com/office/drawing/2014/main" id="{98BEA67B-0063-ECE8-3B3E-516E996E5758}"/>
              </a:ext>
            </a:extLst>
          </p:cNvPr>
          <p:cNvSpPr/>
          <p:nvPr/>
        </p:nvSpPr>
        <p:spPr>
          <a:xfrm>
            <a:off x="1664413" y="1629025"/>
            <a:ext cx="6791218" cy="1728000"/>
          </a:xfrm>
          <a:prstGeom prst="rightArrow">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ot="0" spcFirstLastPara="1" vertOverflow="overflow" horzOverflow="overflow" vert="horz" wrap="square" lIns="45719" tIns="45719" rIns="45719" bIns="45719" numCol="1" spcCol="38100" rtlCol="0" anchor="ctr">
            <a:spAutoFit/>
          </a:bodyPr>
          <a:lstStyle/>
          <a:p>
            <a:r>
              <a:rPr lang="en-US" sz="2800" dirty="0"/>
              <a:t>Health Protection &amp; The NHS Long Term Plan</a:t>
            </a:r>
            <a:endParaRPr kumimoji="0" lang="ru-UA" sz="2800" b="0" i="0" u="none" strike="noStrike" cap="none" spc="0" normalizeH="0" baseline="0" dirty="0">
              <a:ln>
                <a:noFill/>
              </a:ln>
              <a:solidFill>
                <a:srgbClr val="000000"/>
              </a:solidFill>
              <a:effectLst/>
              <a:uFillTx/>
              <a:latin typeface="+mj-lt"/>
              <a:ea typeface="+mj-ea"/>
              <a:cs typeface="+mj-cs"/>
              <a:sym typeface="Aptos"/>
            </a:endParaRPr>
          </a:p>
        </p:txBody>
      </p:sp>
      <p:sp>
        <p:nvSpPr>
          <p:cNvPr id="27" name="Arrow: Right 26">
            <a:extLst>
              <a:ext uri="{FF2B5EF4-FFF2-40B4-BE49-F238E27FC236}">
                <a16:creationId xmlns:a16="http://schemas.microsoft.com/office/drawing/2014/main" id="{63DB9647-C5DC-F7BA-BE36-BF55B44A52C3}"/>
              </a:ext>
            </a:extLst>
          </p:cNvPr>
          <p:cNvSpPr/>
          <p:nvPr/>
        </p:nvSpPr>
        <p:spPr>
          <a:xfrm>
            <a:off x="3534216" y="3249485"/>
            <a:ext cx="6789600" cy="1728000"/>
          </a:xfrm>
          <a:prstGeom prst="rightArrow">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ot="0" spcFirstLastPara="1" vertOverflow="overflow" horzOverflow="overflow" vert="horz" wrap="square" lIns="45719" tIns="45719" rIns="45719" bIns="45719" numCol="1" spcCol="38100" rtlCol="0" anchor="ctr">
            <a:spAutoFit/>
          </a:bodyPr>
          <a:lstStyle/>
          <a:p>
            <a:r>
              <a:rPr lang="en-US" sz="2800" dirty="0"/>
              <a:t>Health Promotion &amp; Digital Innovation</a:t>
            </a:r>
            <a:endParaRPr kumimoji="0" lang="ru-UA" sz="2800" i="0" u="none" strike="noStrike" cap="none" spc="0" normalizeH="0" baseline="0" dirty="0">
              <a:ln>
                <a:noFill/>
              </a:ln>
              <a:solidFill>
                <a:srgbClr val="000000"/>
              </a:solidFill>
              <a:effectLst/>
              <a:uFillTx/>
              <a:latin typeface="+mj-lt"/>
              <a:ea typeface="+mj-ea"/>
              <a:cs typeface="+mj-cs"/>
              <a:sym typeface="Aptos"/>
            </a:endParaRPr>
          </a:p>
        </p:txBody>
      </p:sp>
      <p:sp>
        <p:nvSpPr>
          <p:cNvPr id="28" name="Arrow: Right 27">
            <a:extLst>
              <a:ext uri="{FF2B5EF4-FFF2-40B4-BE49-F238E27FC236}">
                <a16:creationId xmlns:a16="http://schemas.microsoft.com/office/drawing/2014/main" id="{358BCDD9-27D2-2717-1419-CF0A65B265DE}"/>
              </a:ext>
            </a:extLst>
          </p:cNvPr>
          <p:cNvSpPr/>
          <p:nvPr/>
        </p:nvSpPr>
        <p:spPr>
          <a:xfrm>
            <a:off x="1664413" y="4895630"/>
            <a:ext cx="6791218" cy="1895292"/>
          </a:xfrm>
          <a:prstGeom prst="rightArrow">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ot="0" spcFirstLastPara="1" vertOverflow="overflow" horzOverflow="overflow" vert="horz" wrap="square" lIns="45719" tIns="45719" rIns="45719" bIns="45719" numCol="1" spcCol="38100" rtlCol="0" anchor="ctr">
            <a:spAutoFit/>
          </a:bodyPr>
          <a:lstStyle/>
          <a:p>
            <a:r>
              <a:rPr lang="en-US" sz="2800" dirty="0"/>
              <a:t>Recommendations for Public Health Policy</a:t>
            </a:r>
          </a:p>
        </p:txBody>
      </p:sp>
    </p:spTree>
    <p:extLst>
      <p:ext uri="{BB962C8B-B14F-4D97-AF65-F5344CB8AC3E}">
        <p14:creationId xmlns:p14="http://schemas.microsoft.com/office/powerpoint/2010/main" val="14101602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0" name="Rectangle 1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23" name="Freeform: Shape 27">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2" name="Title 1">
            <a:extLst>
              <a:ext uri="{FF2B5EF4-FFF2-40B4-BE49-F238E27FC236}">
                <a16:creationId xmlns:a16="http://schemas.microsoft.com/office/drawing/2014/main" id="{0835E2F4-DCC4-9D8A-B100-D6CD798F47EA}"/>
              </a:ext>
            </a:extLst>
          </p:cNvPr>
          <p:cNvSpPr>
            <a:spLocks noGrp="1"/>
          </p:cNvSpPr>
          <p:nvPr>
            <p:ph type="title"/>
          </p:nvPr>
        </p:nvSpPr>
        <p:spPr>
          <a:xfrm>
            <a:off x="1103312" y="452718"/>
            <a:ext cx="8947522" cy="1400530"/>
          </a:xfrm>
        </p:spPr>
        <p:txBody>
          <a:bodyPr anchor="ctr">
            <a:normAutofit/>
          </a:bodyPr>
          <a:lstStyle/>
          <a:p>
            <a:pPr>
              <a:lnSpc>
                <a:spcPct val="90000"/>
              </a:lnSpc>
            </a:pPr>
            <a:r>
              <a:rPr lang="en-US" sz="2900" b="1" dirty="0">
                <a:solidFill>
                  <a:srgbClr val="FFFFFF"/>
                </a:solidFill>
              </a:rPr>
              <a:t>Health Protection &amp; The NHS Long Term Plan</a:t>
            </a:r>
            <a:br>
              <a:rPr lang="ru-RU" sz="2900" b="1" dirty="0">
                <a:solidFill>
                  <a:srgbClr val="FFFFFF"/>
                </a:solidFill>
              </a:rPr>
            </a:br>
            <a:r>
              <a:rPr lang="en-US" sz="2900" b="1" dirty="0">
                <a:solidFill>
                  <a:srgbClr val="FFFFFF"/>
                </a:solidFill>
              </a:rPr>
              <a:t>Strategic Alignment and Surveillance Mandates</a:t>
            </a:r>
            <a:endParaRPr lang="ru-UA" sz="2900" dirty="0">
              <a:solidFill>
                <a:srgbClr val="FFFFFF"/>
              </a:solidFill>
            </a:endParaRPr>
          </a:p>
        </p:txBody>
      </p:sp>
      <p:sp>
        <p:nvSpPr>
          <p:cNvPr id="17" name="Text Placeholder 2">
            <a:extLst>
              <a:ext uri="{FF2B5EF4-FFF2-40B4-BE49-F238E27FC236}">
                <a16:creationId xmlns:a16="http://schemas.microsoft.com/office/drawing/2014/main" id="{136C6E98-6C40-40EA-B6A5-B711A278FEE8}"/>
              </a:ext>
            </a:extLst>
          </p:cNvPr>
          <p:cNvSpPr>
            <a:spLocks noGrp="1"/>
          </p:cNvSpPr>
          <p:nvPr>
            <p:ph idx="1"/>
          </p:nvPr>
        </p:nvSpPr>
        <p:spPr>
          <a:xfrm>
            <a:off x="1103312" y="2763520"/>
            <a:ext cx="8946541" cy="3484879"/>
          </a:xfrm>
        </p:spPr>
        <p:txBody>
          <a:bodyPr>
            <a:normAutofit/>
          </a:bodyPr>
          <a:lstStyle/>
          <a:p>
            <a:pPr>
              <a:lnSpc>
                <a:spcPct val="90000"/>
              </a:lnSpc>
            </a:pPr>
            <a:r>
              <a:rPr lang="en-US" sz="1400" b="1" dirty="0"/>
              <a:t>The NHS Long Term Plan (LTP): </a:t>
            </a:r>
            <a:r>
              <a:rPr lang="en-US" sz="1400" dirty="0"/>
              <a:t>The NHS Long Term Plan (LTP) outlines a shift</a:t>
            </a:r>
            <a:r>
              <a:rPr lang="ru-RU" sz="1400" dirty="0"/>
              <a:t> </a:t>
            </a:r>
            <a:r>
              <a:rPr lang="en-US" sz="1400" dirty="0"/>
              <a:t>from a reactive "sick care" model to proactive prevention. This means prioritizing the 6-in-1 vaccine to maintain high immunity and close the gap in health inequalities across the country.</a:t>
            </a:r>
          </a:p>
          <a:p>
            <a:pPr>
              <a:lnSpc>
                <a:spcPct val="90000"/>
              </a:lnSpc>
            </a:pPr>
            <a:r>
              <a:rPr lang="en-US" sz="1400" b="1" dirty="0"/>
              <a:t>The ‘Gold Standard’ of Detection</a:t>
            </a:r>
            <a:r>
              <a:rPr lang="en-US" sz="1400" dirty="0"/>
              <a:t>: Monitoring Acute Flaccid Paralysis (AFP) is our early warning system. Since 99% of polio infections show no symptoms, every AFP case is a critical signal that the virus could be circulating silently.</a:t>
            </a:r>
            <a:endParaRPr lang="ru-RU" sz="1400" dirty="0"/>
          </a:p>
          <a:p>
            <a:pPr>
              <a:lnSpc>
                <a:spcPct val="90000"/>
              </a:lnSpc>
            </a:pPr>
            <a:r>
              <a:rPr lang="en-US" sz="1400" b="1" dirty="0"/>
              <a:t>New Legal Requirements (April 2025): </a:t>
            </a:r>
            <a:r>
              <a:rPr lang="en-US" sz="1400" dirty="0"/>
              <a:t>From April 2025, AFP becomes a statutory notifiable disease in England. This legally requires clinicians to report cases immediately to the UKHSA, ensuring no potential case is missed.</a:t>
            </a:r>
            <a:endParaRPr lang="ru-RU" sz="1400" dirty="0"/>
          </a:p>
          <a:p>
            <a:pPr>
              <a:lnSpc>
                <a:spcPct val="90000"/>
              </a:lnSpc>
            </a:pPr>
            <a:r>
              <a:rPr lang="en-US" sz="1400" b="1" dirty="0"/>
              <a:t>Better Local Action: </a:t>
            </a:r>
            <a:r>
              <a:rPr lang="en-US" sz="1400" dirty="0"/>
              <a:t>Integrated Care Boards (ICBs) have been given the authority to run local vaccination campaigns. The ‘Every Contact Counts’ approach ensures that a child’s vaccination status is checked at every healthcare visit, especially in areas with low uptake.</a:t>
            </a:r>
            <a:endParaRPr lang="ru-UA" sz="1400" dirty="0"/>
          </a:p>
        </p:txBody>
      </p:sp>
    </p:spTree>
    <p:extLst>
      <p:ext uri="{BB962C8B-B14F-4D97-AF65-F5344CB8AC3E}">
        <p14:creationId xmlns:p14="http://schemas.microsoft.com/office/powerpoint/2010/main" val="3587061933"/>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 name="Rectangle 46">
            <a:extLst>
              <a:ext uri="{FF2B5EF4-FFF2-40B4-BE49-F238E27FC236}">
                <a16:creationId xmlns:a16="http://schemas.microsoft.com/office/drawing/2014/main" id="{F747F1B4-B831-4277-8AB0-32767F7EB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49" name="Freeform 7">
            <a:extLst>
              <a:ext uri="{FF2B5EF4-FFF2-40B4-BE49-F238E27FC236}">
                <a16:creationId xmlns:a16="http://schemas.microsoft.com/office/drawing/2014/main" id="{D80CFA21-AB7C-4BEB-9BFF-05764FBBF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4" name="Rectangle 1">
            <a:extLst>
              <a:ext uri="{FF2B5EF4-FFF2-40B4-BE49-F238E27FC236}">
                <a16:creationId xmlns:a16="http://schemas.microsoft.com/office/drawing/2014/main" id="{98551F51-00BA-0806-4601-DDFEAE2F2016}"/>
              </a:ext>
            </a:extLst>
          </p:cNvPr>
          <p:cNvSpPr>
            <a:spLocks noGrp="1" noChangeArrowheads="1"/>
          </p:cNvSpPr>
          <p:nvPr>
            <p:ph type="title"/>
          </p:nvPr>
        </p:nvSpPr>
        <p:spPr bwMode="auto">
          <a:xfrm>
            <a:off x="648930" y="629267"/>
            <a:ext cx="9252154" cy="1016654"/>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0" tIns="0" rIns="0" bIns="0" numCol="1" anchorCtr="0" compatLnSpc="1">
            <a:prstTxWarp prst="textNoShape">
              <a:avLst/>
            </a:prstTxWarp>
            <a:normAutofit/>
          </a:bodyPr>
          <a:lstStyle>
            <a:lvl1pPr eaLnBrk="0" fontAlgn="base">
              <a:spcBef>
                <a:spcPct val="0"/>
              </a:spcBef>
              <a:spcAft>
                <a:spcPct val="0"/>
              </a:spcAft>
              <a:defRPr>
                <a:solidFill>
                  <a:schemeClr val="tx1"/>
                </a:solidFill>
                <a:latin typeface="Arial" panose="020B0604020202020204" pitchFamily="34" charset="0"/>
              </a:defRPr>
            </a:lvl1pPr>
            <a:lvl2pPr marL="457200" eaLnBrk="0" fontAlgn="base">
              <a:spcBef>
                <a:spcPct val="0"/>
              </a:spcBef>
              <a:spcAft>
                <a:spcPct val="0"/>
              </a:spcAft>
              <a:defRPr>
                <a:solidFill>
                  <a:schemeClr val="tx1"/>
                </a:solidFill>
                <a:latin typeface="Arial" panose="020B0604020202020204" pitchFamily="34" charset="0"/>
              </a:defRPr>
            </a:lvl2pPr>
            <a:lvl3pPr marL="914400" eaLnBrk="0" fontAlgn="base">
              <a:spcBef>
                <a:spcPct val="0"/>
              </a:spcBef>
              <a:spcAft>
                <a:spcPct val="0"/>
              </a:spcAft>
              <a:defRPr>
                <a:solidFill>
                  <a:schemeClr val="tx1"/>
                </a:solidFill>
                <a:latin typeface="Arial" panose="020B0604020202020204" pitchFamily="34" charset="0"/>
              </a:defRPr>
            </a:lvl3pPr>
            <a:lvl4pPr marL="1371600" eaLnBrk="0" fontAlgn="base">
              <a:spcBef>
                <a:spcPct val="0"/>
              </a:spcBef>
              <a:spcAft>
                <a:spcPct val="0"/>
              </a:spcAft>
              <a:defRPr>
                <a:solidFill>
                  <a:schemeClr val="tx1"/>
                </a:solidFill>
                <a:latin typeface="Arial" panose="020B0604020202020204" pitchFamily="34" charset="0"/>
              </a:defRPr>
            </a:lvl4pPr>
            <a:lvl5pPr marL="1828800" eaLnBrk="0" fontAlgn="base">
              <a:spcBef>
                <a:spcPct val="0"/>
              </a:spcBef>
              <a:spcAft>
                <a:spcPct val="0"/>
              </a:spcAft>
              <a:defRPr>
                <a:solidFill>
                  <a:schemeClr val="tx1"/>
                </a:solidFill>
                <a:latin typeface="Arial" panose="020B0604020202020204" pitchFamily="34" charset="0"/>
              </a:defRPr>
            </a:lvl5pPr>
            <a:lvl6pPr marL="2286000" eaLnBrk="0" fontAlgn="base">
              <a:spcBef>
                <a:spcPct val="0"/>
              </a:spcBef>
              <a:spcAft>
                <a:spcPct val="0"/>
              </a:spcAft>
              <a:defRPr>
                <a:solidFill>
                  <a:schemeClr val="tx1"/>
                </a:solidFill>
                <a:latin typeface="Arial" panose="020B0604020202020204" pitchFamily="34" charset="0"/>
              </a:defRPr>
            </a:lvl6pPr>
            <a:lvl7pPr marL="2743200" eaLnBrk="0" fontAlgn="base">
              <a:spcBef>
                <a:spcPct val="0"/>
              </a:spcBef>
              <a:spcAft>
                <a:spcPct val="0"/>
              </a:spcAft>
              <a:defRPr>
                <a:solidFill>
                  <a:schemeClr val="tx1"/>
                </a:solidFill>
                <a:latin typeface="Arial" panose="020B0604020202020204" pitchFamily="34" charset="0"/>
              </a:defRPr>
            </a:lvl7pPr>
            <a:lvl8pPr marL="3200400" eaLnBrk="0" fontAlgn="base">
              <a:spcBef>
                <a:spcPct val="0"/>
              </a:spcBef>
              <a:spcAft>
                <a:spcPct val="0"/>
              </a:spcAft>
              <a:defRPr>
                <a:solidFill>
                  <a:schemeClr val="tx1"/>
                </a:solidFill>
                <a:latin typeface="Arial" panose="020B0604020202020204" pitchFamily="34" charset="0"/>
              </a:defRPr>
            </a:lvl8pPr>
            <a:lvl9pPr marL="3657600" eaLnBrk="0" fontAlgn="base">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90000"/>
              </a:lnSpc>
              <a:spcBef>
                <a:spcPct val="0"/>
              </a:spcBef>
              <a:spcAft>
                <a:spcPct val="0"/>
              </a:spcAft>
              <a:buClrTx/>
              <a:buSzTx/>
              <a:buFontTx/>
              <a:buNone/>
              <a:tabLst/>
            </a:pPr>
            <a:r>
              <a:rPr kumimoji="0" lang="ru-UA" altLang="ru-UA" sz="1700" b="1" i="0" u="none" strike="noStrike" cap="none" normalizeH="0" baseline="0">
                <a:ln>
                  <a:noFill/>
                </a:ln>
                <a:solidFill>
                  <a:srgbClr val="EBEBEB"/>
                </a:solidFill>
                <a:effectLst/>
                <a:latin typeface="Aptos Display" panose="020B0004020202020204" pitchFamily="34" charset="0"/>
              </a:rPr>
              <a:t>Health Promotion &amp; Digital Innovation</a:t>
            </a:r>
            <a:endParaRPr kumimoji="0" lang="ru-UA" altLang="ru-UA" sz="1700" b="0" i="0" u="none" strike="noStrike" cap="none" normalizeH="0" baseline="0">
              <a:ln>
                <a:noFill/>
              </a:ln>
              <a:solidFill>
                <a:srgbClr val="EBEBEB"/>
              </a:solidFill>
              <a:effectLst/>
              <a:latin typeface="Aptos Display" panose="020B0004020202020204" pitchFamily="34" charset="0"/>
            </a:endParaRPr>
          </a:p>
          <a:p>
            <a:pPr marL="0" marR="0" lvl="0" indent="0" defTabSz="914400" rtl="0" eaLnBrk="0" fontAlgn="base" latinLnBrk="0" hangingPunct="0">
              <a:lnSpc>
                <a:spcPct val="90000"/>
              </a:lnSpc>
              <a:spcBef>
                <a:spcPct val="0"/>
              </a:spcBef>
              <a:spcAft>
                <a:spcPct val="0"/>
              </a:spcAft>
              <a:buClrTx/>
              <a:buSzTx/>
              <a:buFontTx/>
              <a:buNone/>
              <a:tabLst/>
            </a:pPr>
            <a:r>
              <a:rPr kumimoji="0" lang="ru-UA" altLang="ru-UA" sz="1700" b="1" i="0" u="none" strike="noStrike" cap="none" normalizeH="0" baseline="0">
                <a:ln>
                  <a:noFill/>
                </a:ln>
                <a:solidFill>
                  <a:srgbClr val="EBEBEB"/>
                </a:solidFill>
                <a:effectLst/>
                <a:latin typeface="Aptos Display" panose="020B0004020202020204" pitchFamily="34" charset="0"/>
              </a:rPr>
              <a:t>Environmental Monitoring and Tech-Driven Engagement</a:t>
            </a:r>
            <a:endParaRPr kumimoji="0" lang="ru-UA" altLang="ru-UA" sz="1700" b="0" i="0" u="none" strike="noStrike" cap="none" normalizeH="0" baseline="0">
              <a:ln>
                <a:noFill/>
              </a:ln>
              <a:solidFill>
                <a:srgbClr val="EBEBEB"/>
              </a:solidFill>
              <a:effectLst/>
              <a:latin typeface="Aptos Display" panose="020B0004020202020204" pitchFamily="34" charset="0"/>
            </a:endParaRPr>
          </a:p>
          <a:p>
            <a:pPr marL="0" marR="0" lvl="0" indent="0" defTabSz="914400" rtl="0" eaLnBrk="0" fontAlgn="base" latinLnBrk="0" hangingPunct="0">
              <a:lnSpc>
                <a:spcPct val="90000"/>
              </a:lnSpc>
              <a:spcBef>
                <a:spcPct val="0"/>
              </a:spcBef>
              <a:spcAft>
                <a:spcPct val="0"/>
              </a:spcAft>
              <a:buClrTx/>
              <a:buSzTx/>
              <a:buFontTx/>
              <a:buNone/>
              <a:tabLst/>
            </a:pPr>
            <a:br>
              <a:rPr kumimoji="0" lang="ru-UA" altLang="ru-UA" sz="1700" b="0" i="0" u="none" strike="noStrike" cap="none" normalizeH="0" baseline="0">
                <a:ln>
                  <a:noFill/>
                </a:ln>
                <a:solidFill>
                  <a:srgbClr val="EBEBEB"/>
                </a:solidFill>
                <a:effectLst/>
                <a:latin typeface="Arial" panose="020B0604020202020204" pitchFamily="34" charset="0"/>
              </a:rPr>
            </a:br>
            <a:endParaRPr kumimoji="0" lang="ru-UA" altLang="ru-UA" sz="1700" b="0" i="0" u="none" strike="noStrike" cap="none" normalizeH="0" baseline="0">
              <a:ln>
                <a:noFill/>
              </a:ln>
              <a:solidFill>
                <a:srgbClr val="EBEBEB"/>
              </a:solidFill>
              <a:effectLst/>
              <a:latin typeface="Arial" panose="020B0604020202020204" pitchFamily="34" charset="0"/>
            </a:endParaRPr>
          </a:p>
        </p:txBody>
      </p:sp>
      <p:sp>
        <p:nvSpPr>
          <p:cNvPr id="51" name="Rectangle 50">
            <a:extLst>
              <a:ext uri="{FF2B5EF4-FFF2-40B4-BE49-F238E27FC236}">
                <a16:creationId xmlns:a16="http://schemas.microsoft.com/office/drawing/2014/main" id="{12F7E335-851A-4CAE-B09F-E657819D4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2" name="Freeform: Shape 49">
            <a:extLst>
              <a:ext uri="{FF2B5EF4-FFF2-40B4-BE49-F238E27FC236}">
                <a16:creationId xmlns:a16="http://schemas.microsoft.com/office/drawing/2014/main" id="{10B541F0-7F6E-402E-84D8-CF96EACA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txBody>
          <a:bodyPr/>
          <a:lstStyle/>
          <a:p>
            <a:endParaRPr lang="en-GB"/>
          </a:p>
        </p:txBody>
      </p:sp>
      <p:graphicFrame>
        <p:nvGraphicFramePr>
          <p:cNvPr id="39" name="Text Placeholder 2">
            <a:extLst>
              <a:ext uri="{FF2B5EF4-FFF2-40B4-BE49-F238E27FC236}">
                <a16:creationId xmlns:a16="http://schemas.microsoft.com/office/drawing/2014/main" id="{C6A1124E-6E61-229F-7C26-E4211C244FEE}"/>
              </a:ext>
            </a:extLst>
          </p:cNvPr>
          <p:cNvGraphicFramePr>
            <a:graphicFrameLocks noGrp="1"/>
          </p:cNvGraphicFramePr>
          <p:nvPr>
            <p:ph idx="1"/>
            <p:extLst>
              <p:ext uri="{D42A27DB-BD31-4B8C-83A1-F6EECF244321}">
                <p14:modId xmlns:p14="http://schemas.microsoft.com/office/powerpoint/2010/main" val="940115096"/>
              </p:ext>
            </p:extLst>
          </p:nvPr>
        </p:nvGraphicFramePr>
        <p:xfrm>
          <a:off x="648930" y="2810256"/>
          <a:ext cx="10895370" cy="3404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46171692"/>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3" name="Rectangle 12">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6"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2" name="Title 1">
            <a:extLst>
              <a:ext uri="{FF2B5EF4-FFF2-40B4-BE49-F238E27FC236}">
                <a16:creationId xmlns:a16="http://schemas.microsoft.com/office/drawing/2014/main" id="{CDF4C1EB-66F3-2CDB-A289-F9538B443FB4}"/>
              </a:ext>
            </a:extLst>
          </p:cNvPr>
          <p:cNvSpPr>
            <a:spLocks noGrp="1"/>
          </p:cNvSpPr>
          <p:nvPr>
            <p:ph type="title"/>
          </p:nvPr>
        </p:nvSpPr>
        <p:spPr>
          <a:xfrm>
            <a:off x="1103312" y="452718"/>
            <a:ext cx="8947522" cy="1400530"/>
          </a:xfrm>
        </p:spPr>
        <p:txBody>
          <a:bodyPr anchor="ctr">
            <a:normAutofit/>
          </a:bodyPr>
          <a:lstStyle/>
          <a:p>
            <a:pPr>
              <a:lnSpc>
                <a:spcPct val="90000"/>
              </a:lnSpc>
            </a:pPr>
            <a:r>
              <a:rPr lang="en-US" sz="2900" b="1">
                <a:solidFill>
                  <a:srgbClr val="FFFFFF"/>
                </a:solidFill>
              </a:rPr>
              <a:t>Recommendations for Public Health Policy</a:t>
            </a:r>
            <a:br>
              <a:rPr lang="en-US" sz="2900" b="1">
                <a:solidFill>
                  <a:srgbClr val="FFFFFF"/>
                </a:solidFill>
              </a:rPr>
            </a:br>
            <a:r>
              <a:rPr lang="en-US" sz="2900" b="1">
                <a:solidFill>
                  <a:srgbClr val="FFFFFF"/>
                </a:solidFill>
              </a:rPr>
              <a:t>Strategic Priorities for Sustaining Polio-Free Status</a:t>
            </a:r>
            <a:endParaRPr lang="ru-UA" sz="2900" b="1">
              <a:solidFill>
                <a:srgbClr val="FFFFFF"/>
              </a:solidFill>
            </a:endParaRPr>
          </a:p>
        </p:txBody>
      </p:sp>
      <p:sp>
        <p:nvSpPr>
          <p:cNvPr id="3" name="Text Placeholder 2">
            <a:extLst>
              <a:ext uri="{FF2B5EF4-FFF2-40B4-BE49-F238E27FC236}">
                <a16:creationId xmlns:a16="http://schemas.microsoft.com/office/drawing/2014/main" id="{27C6EDFC-AB34-2669-1DF5-8B16A2775BDD}"/>
              </a:ext>
            </a:extLst>
          </p:cNvPr>
          <p:cNvSpPr>
            <a:spLocks noGrp="1"/>
          </p:cNvSpPr>
          <p:nvPr>
            <p:ph idx="1"/>
          </p:nvPr>
        </p:nvSpPr>
        <p:spPr>
          <a:xfrm>
            <a:off x="1103312" y="2763520"/>
            <a:ext cx="8946541" cy="3484879"/>
          </a:xfrm>
        </p:spPr>
        <p:txBody>
          <a:bodyPr>
            <a:normAutofit/>
          </a:bodyPr>
          <a:lstStyle/>
          <a:p>
            <a:pPr>
              <a:lnSpc>
                <a:spcPct val="90000"/>
              </a:lnSpc>
            </a:pPr>
            <a:r>
              <a:rPr lang="en-US" sz="1600" b="1"/>
              <a:t>Mandatory Clinical Training:</a:t>
            </a:r>
            <a:r>
              <a:rPr lang="en-US" sz="1600"/>
              <a:t> We must introduce mandatory training (CPD) on the new 2025 notification laws. This ensures every clinician knows exactly when and how to report AFP cases, meeting essential WHO safety standards.</a:t>
            </a:r>
            <a:endParaRPr lang="ru-RU" sz="1600"/>
          </a:p>
          <a:p>
            <a:pPr>
              <a:lnSpc>
                <a:spcPct val="90000"/>
              </a:lnSpc>
            </a:pPr>
            <a:r>
              <a:rPr lang="en-US" sz="1600" b="1"/>
              <a:t>Targeted Funding for ICBs:</a:t>
            </a:r>
            <a:r>
              <a:rPr lang="en-US" sz="1600"/>
              <a:t> Policy makers should provide "ring-fenced" budgets for Integrated Care Boards. This allows local teams to tackle health inequalities by designing vaccination programs that work for their specific communities.</a:t>
            </a:r>
          </a:p>
          <a:p>
            <a:pPr>
              <a:lnSpc>
                <a:spcPct val="90000"/>
              </a:lnSpc>
            </a:pPr>
            <a:r>
              <a:rPr lang="en-US" sz="1600" b="1"/>
              <a:t>Stronger Early-Warning Systems:</a:t>
            </a:r>
            <a:r>
              <a:rPr lang="en-US" sz="1600"/>
              <a:t> Turning sewage monitoring into a permanent partnership between UKHSA and water companies. This creates a reliable, long-term safety net for the entire country.</a:t>
            </a:r>
          </a:p>
          <a:p>
            <a:pPr>
              <a:lnSpc>
                <a:spcPct val="90000"/>
              </a:lnSpc>
            </a:pPr>
            <a:r>
              <a:rPr lang="en-US" sz="1600" b="1"/>
              <a:t>Closing the Vaccination Gap:</a:t>
            </a:r>
            <a:r>
              <a:rPr lang="en-US" sz="1600"/>
              <a:t> Using smart data to find "immunization cold spots" early. This lets us move resources to the areas that need them most, stopping potential outbreaks before they start.</a:t>
            </a:r>
          </a:p>
          <a:p>
            <a:pPr>
              <a:lnSpc>
                <a:spcPct val="90000"/>
              </a:lnSpc>
            </a:pPr>
            <a:endParaRPr lang="ru-UA" sz="1600"/>
          </a:p>
        </p:txBody>
      </p:sp>
    </p:spTree>
    <p:extLst>
      <p:ext uri="{BB962C8B-B14F-4D97-AF65-F5344CB8AC3E}">
        <p14:creationId xmlns:p14="http://schemas.microsoft.com/office/powerpoint/2010/main" val="193582171"/>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65680-0CEE-5D9B-5138-B39204640DF9}"/>
              </a:ext>
            </a:extLst>
          </p:cNvPr>
          <p:cNvSpPr>
            <a:spLocks noGrp="1"/>
          </p:cNvSpPr>
          <p:nvPr>
            <p:ph type="title"/>
          </p:nvPr>
        </p:nvSpPr>
        <p:spPr/>
        <p:txBody>
          <a:bodyPr vert="horz" lIns="91440" tIns="45720" rIns="91440" bIns="45720" rtlCol="0">
            <a:normAutofit/>
          </a:bodyPr>
          <a:lstStyle/>
          <a:p>
            <a:pPr>
              <a:spcBef>
                <a:spcPct val="0"/>
              </a:spcBef>
            </a:pPr>
            <a:r>
              <a:rPr lang="en-US" kern="1200"/>
              <a:t>Health Education </a:t>
            </a:r>
            <a:endParaRPr lang="en-US" kern="1200">
              <a:latin typeface="+mj-lt"/>
              <a:ea typeface="+mj-ea"/>
              <a:cs typeface="+mj-cs"/>
            </a:endParaRPr>
          </a:p>
        </p:txBody>
      </p:sp>
      <p:graphicFrame>
        <p:nvGraphicFramePr>
          <p:cNvPr id="17" name="Text Placeholder 2">
            <a:extLst>
              <a:ext uri="{FF2B5EF4-FFF2-40B4-BE49-F238E27FC236}">
                <a16:creationId xmlns:a16="http://schemas.microsoft.com/office/drawing/2014/main" id="{B0BCEB6A-B974-67DD-0876-28BCD0ED760E}"/>
              </a:ext>
            </a:extLst>
          </p:cNvPr>
          <p:cNvGraphicFramePr/>
          <p:nvPr>
            <p:extLst>
              <p:ext uri="{D42A27DB-BD31-4B8C-83A1-F6EECF244321}">
                <p14:modId xmlns:p14="http://schemas.microsoft.com/office/powerpoint/2010/main" val="1355287784"/>
              </p:ext>
            </p:extLst>
          </p:nvPr>
        </p:nvGraphicFramePr>
        <p:xfrm>
          <a:off x="646111" y="2140085"/>
          <a:ext cx="9404352" cy="40564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614118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1CF00-64B1-E4FB-04FD-F59742C623B7}"/>
              </a:ext>
            </a:extLst>
          </p:cNvPr>
          <p:cNvSpPr>
            <a:spLocks noGrp="1"/>
          </p:cNvSpPr>
          <p:nvPr>
            <p:ph type="title"/>
          </p:nvPr>
        </p:nvSpPr>
        <p:spPr>
          <a:xfrm>
            <a:off x="5454868" y="158322"/>
            <a:ext cx="5444382" cy="911481"/>
          </a:xfrm>
        </p:spPr>
        <p:txBody>
          <a:bodyPr vert="horz" lIns="91440" tIns="45720" rIns="91440" bIns="45720" rtlCol="0" anchor="t">
            <a:normAutofit fontScale="90000"/>
          </a:bodyPr>
          <a:lstStyle/>
          <a:p>
            <a:pPr>
              <a:spcBef>
                <a:spcPct val="0"/>
              </a:spcBef>
            </a:pPr>
            <a:r>
              <a:rPr lang="en-US" sz="3200" kern="1200" dirty="0">
                <a:solidFill>
                  <a:schemeClr val="tx1"/>
                </a:solidFill>
                <a:latin typeface="+mj-lt"/>
                <a:ea typeface="+mj-ea"/>
                <a:cs typeface="+mj-cs"/>
              </a:rPr>
              <a:t>Vaccination awareness</a:t>
            </a:r>
            <a:br>
              <a:rPr lang="en-US" sz="3200" kern="1200" dirty="0">
                <a:solidFill>
                  <a:schemeClr val="tx1"/>
                </a:solidFill>
                <a:latin typeface="+mj-lt"/>
                <a:ea typeface="+mj-ea"/>
                <a:cs typeface="+mj-cs"/>
              </a:rPr>
            </a:br>
            <a:endParaRPr lang="en-US" sz="3200" kern="1200" dirty="0">
              <a:solidFill>
                <a:schemeClr val="tx1"/>
              </a:solidFill>
              <a:latin typeface="+mj-lt"/>
              <a:ea typeface="+mj-ea"/>
              <a:cs typeface="+mj-cs"/>
            </a:endParaRPr>
          </a:p>
        </p:txBody>
      </p:sp>
      <p:sp>
        <p:nvSpPr>
          <p:cNvPr id="3" name="Text Placeholder 2">
            <a:extLst>
              <a:ext uri="{FF2B5EF4-FFF2-40B4-BE49-F238E27FC236}">
                <a16:creationId xmlns:a16="http://schemas.microsoft.com/office/drawing/2014/main" id="{AD137751-88F8-FED4-7051-E33435B791B6}"/>
              </a:ext>
            </a:extLst>
          </p:cNvPr>
          <p:cNvSpPr>
            <a:spLocks noGrp="1"/>
          </p:cNvSpPr>
          <p:nvPr>
            <p:ph idx="1"/>
          </p:nvPr>
        </p:nvSpPr>
        <p:spPr>
          <a:xfrm>
            <a:off x="5370892" y="1185097"/>
            <a:ext cx="6138041" cy="4229500"/>
          </a:xfrm>
        </p:spPr>
        <p:txBody>
          <a:bodyPr vert="horz" lIns="91440" tIns="45720" rIns="91440" bIns="45720" rtlCol="0">
            <a:normAutofit fontScale="25000" lnSpcReduction="20000"/>
          </a:bodyPr>
          <a:lstStyle/>
          <a:p>
            <a:pPr marL="0" indent="0">
              <a:buNone/>
            </a:pPr>
            <a:r>
              <a:rPr lang="en-US" sz="5600" kern="1200" dirty="0">
                <a:solidFill>
                  <a:schemeClr val="tx1"/>
                </a:solidFill>
                <a:latin typeface="+mn-lt"/>
                <a:ea typeface="+mn-ea"/>
                <a:cs typeface="+mn-cs"/>
              </a:rPr>
              <a:t>    Educating communities during a VDPV2 outbreak is critical in preventing transmission, increasing </a:t>
            </a:r>
            <a:r>
              <a:rPr lang="en-US" sz="5600" kern="1200" dirty="0" err="1">
                <a:solidFill>
                  <a:schemeClr val="tx1"/>
                </a:solidFill>
                <a:latin typeface="+mn-lt"/>
                <a:ea typeface="+mn-ea"/>
                <a:cs typeface="+mn-cs"/>
              </a:rPr>
              <a:t>immunisation</a:t>
            </a:r>
            <a:r>
              <a:rPr lang="en-US" sz="5600" kern="1200" dirty="0">
                <a:solidFill>
                  <a:schemeClr val="tx1"/>
                </a:solidFill>
                <a:latin typeface="+mn-lt"/>
                <a:ea typeface="+mn-ea"/>
                <a:cs typeface="+mn-cs"/>
              </a:rPr>
              <a:t> and reassuring the public. Ensure the information provided is concise and in simple language.</a:t>
            </a:r>
          </a:p>
          <a:p>
            <a:pPr marL="0" indent="0">
              <a:buNone/>
            </a:pPr>
            <a:r>
              <a:rPr lang="en-US" sz="5600" kern="1200" dirty="0">
                <a:solidFill>
                  <a:schemeClr val="tx1"/>
                </a:solidFill>
                <a:latin typeface="+mn-lt"/>
                <a:ea typeface="+mn-ea"/>
                <a:cs typeface="+mn-cs"/>
              </a:rPr>
              <a:t>Key messages should be aimed at </a:t>
            </a:r>
            <a:r>
              <a:rPr lang="en-US" sz="5600" kern="1200" dirty="0" err="1">
                <a:solidFill>
                  <a:schemeClr val="tx1"/>
                </a:solidFill>
                <a:latin typeface="+mn-lt"/>
                <a:ea typeface="+mn-ea"/>
                <a:cs typeface="+mn-cs"/>
              </a:rPr>
              <a:t>neighbourhoods</a:t>
            </a:r>
            <a:r>
              <a:rPr lang="en-US" sz="5600" kern="1200" dirty="0">
                <a:solidFill>
                  <a:schemeClr val="tx1"/>
                </a:solidFill>
                <a:latin typeface="+mn-lt"/>
                <a:ea typeface="+mn-ea"/>
                <a:cs typeface="+mn-cs"/>
              </a:rPr>
              <a:t>, parents and healthcare providers.</a:t>
            </a:r>
          </a:p>
          <a:p>
            <a:pPr marL="0" indent="0">
              <a:buNone/>
            </a:pPr>
            <a:r>
              <a:rPr lang="en-US" sz="5600" kern="1200" dirty="0">
                <a:solidFill>
                  <a:schemeClr val="tx1"/>
                </a:solidFill>
                <a:latin typeface="+mn-lt"/>
                <a:ea typeface="+mn-ea"/>
                <a:cs typeface="+mn-cs"/>
              </a:rPr>
              <a:t>There is no cure for polio; therefore, prevention through vaccination is critical. </a:t>
            </a:r>
          </a:p>
          <a:p>
            <a:pPr marL="0" indent="0">
              <a:buNone/>
            </a:pPr>
            <a:r>
              <a:rPr lang="en-US" sz="5600" dirty="0">
                <a:latin typeface="+mn-lt"/>
                <a:ea typeface="+mn-ea"/>
                <a:cs typeface="+mn-cs"/>
              </a:rPr>
              <a:t>Emphasis on the importance of full vaccination of adults and children against polio to protect individuals from serious complications, such as paralysis.</a:t>
            </a:r>
            <a:r>
              <a:rPr lang="en-US" sz="5600" kern="1200" dirty="0">
                <a:solidFill>
                  <a:schemeClr val="tx1"/>
                </a:solidFill>
                <a:latin typeface="+mn-lt"/>
                <a:ea typeface="+mn-ea"/>
                <a:cs typeface="+mn-cs"/>
              </a:rPr>
              <a:t>  </a:t>
            </a:r>
          </a:p>
          <a:p>
            <a:pPr marL="0" indent="0">
              <a:buNone/>
            </a:pPr>
            <a:r>
              <a:rPr lang="en-US" sz="5600" dirty="0">
                <a:latin typeface="+mn-lt"/>
                <a:ea typeface="+mn-ea"/>
                <a:cs typeface="+mn-cs"/>
              </a:rPr>
              <a:t>Advocate and promote the UK polio vaccination scheme, the Inactivated Polio Vaccine(IPV).  </a:t>
            </a:r>
          </a:p>
          <a:p>
            <a:pPr marL="0" indent="0">
              <a:buNone/>
            </a:pPr>
            <a:r>
              <a:rPr lang="en-US" sz="5600" dirty="0">
                <a:latin typeface="+mn-lt"/>
                <a:ea typeface="+mn-ea"/>
                <a:cs typeface="+mn-cs"/>
              </a:rPr>
              <a:t>The </a:t>
            </a:r>
            <a:r>
              <a:rPr lang="en-US" sz="5600" dirty="0" err="1">
                <a:latin typeface="+mn-lt"/>
                <a:ea typeface="+mn-ea"/>
                <a:cs typeface="+mn-cs"/>
              </a:rPr>
              <a:t>immunisation</a:t>
            </a:r>
            <a:r>
              <a:rPr lang="en-US" sz="5600" dirty="0">
                <a:latin typeface="+mn-lt"/>
                <a:ea typeface="+mn-ea"/>
                <a:cs typeface="+mn-cs"/>
              </a:rPr>
              <a:t> is available as part of the 6-in-1 vaccine offered during infancy (ages 0-12 months). Followed by booster doses in later childhood, to maintain immunity.</a:t>
            </a:r>
          </a:p>
          <a:p>
            <a:pPr marL="0" indent="0">
              <a:buNone/>
            </a:pPr>
            <a:r>
              <a:rPr lang="en-US" sz="5600" dirty="0">
                <a:latin typeface="+mn-lt"/>
                <a:ea typeface="+mn-ea"/>
                <a:cs typeface="+mn-cs"/>
              </a:rPr>
              <a:t>Highlight that IPVs are safe and protect against paralysis, offering long-term protection.</a:t>
            </a:r>
          </a:p>
          <a:p>
            <a:pPr marL="0" indent="0">
              <a:buNone/>
            </a:pPr>
            <a:r>
              <a:rPr lang="en-US" sz="5600" kern="1200" dirty="0">
                <a:solidFill>
                  <a:schemeClr val="tx1"/>
                </a:solidFill>
                <a:latin typeface="+mn-lt"/>
                <a:ea typeface="+mn-ea"/>
                <a:cs typeface="+mn-cs"/>
              </a:rPr>
              <a:t>Encourage Catch-up vaccinations for children who missed doses.</a:t>
            </a:r>
          </a:p>
          <a:p>
            <a:pPr marL="0" indent="0">
              <a:buNone/>
            </a:pPr>
            <a:r>
              <a:rPr lang="en-US" sz="5600" dirty="0">
                <a:latin typeface="+mn-lt"/>
                <a:ea typeface="+mn-ea"/>
                <a:cs typeface="+mn-cs"/>
              </a:rPr>
              <a:t>Explain that high vaccination coverage prevents the virus from spreading.</a:t>
            </a:r>
            <a:endParaRPr lang="en-US" sz="5600" kern="1200" dirty="0">
              <a:solidFill>
                <a:schemeClr val="tx1"/>
              </a:solidFill>
              <a:latin typeface="+mn-lt"/>
              <a:ea typeface="+mn-ea"/>
              <a:cs typeface="+mn-cs"/>
            </a:endParaRPr>
          </a:p>
          <a:p>
            <a:pPr marL="0" indent="0">
              <a:buNone/>
            </a:pPr>
            <a:r>
              <a:rPr lang="en-US" sz="5600" kern="1200" dirty="0">
                <a:solidFill>
                  <a:schemeClr val="tx1"/>
                </a:solidFill>
                <a:latin typeface="+mn-lt"/>
                <a:ea typeface="+mn-ea"/>
                <a:cs typeface="+mn-cs"/>
              </a:rPr>
              <a:t>(NHS, 2023)</a:t>
            </a:r>
          </a:p>
          <a:p>
            <a:pPr marL="0" indent="0">
              <a:buNone/>
            </a:pPr>
            <a:r>
              <a:rPr lang="en-US" sz="3500" kern="1200" dirty="0">
                <a:solidFill>
                  <a:schemeClr val="tx1"/>
                </a:solidFill>
                <a:latin typeface="+mn-lt"/>
                <a:ea typeface="+mn-ea"/>
                <a:cs typeface="+mn-cs"/>
              </a:rPr>
              <a:t> </a:t>
            </a:r>
          </a:p>
          <a:p>
            <a:pPr>
              <a:buFont typeface="Arial" panose="020B0604020202020204" pitchFamily="34" charset="0"/>
              <a:buChar char="•"/>
            </a:pPr>
            <a:endParaRPr lang="en-US" sz="1900" kern="1200" dirty="0">
              <a:solidFill>
                <a:schemeClr val="tx1"/>
              </a:solidFill>
              <a:latin typeface="+mn-lt"/>
              <a:ea typeface="+mn-ea"/>
              <a:cs typeface="+mn-cs"/>
            </a:endParaRPr>
          </a:p>
          <a:p>
            <a:pPr marL="0" indent="0">
              <a:buNone/>
            </a:pPr>
            <a:endParaRPr lang="en-US" sz="1900" kern="1200" dirty="0">
              <a:solidFill>
                <a:schemeClr val="tx1"/>
              </a:solidFill>
              <a:latin typeface="+mn-lt"/>
              <a:ea typeface="+mn-ea"/>
              <a:cs typeface="+mn-cs"/>
            </a:endParaRPr>
          </a:p>
          <a:p>
            <a:pPr>
              <a:buFont typeface="Arial" panose="020B0604020202020204" pitchFamily="34" charset="0"/>
              <a:buChar char="•"/>
            </a:pPr>
            <a:endParaRPr lang="en-US" sz="1900" kern="1200" dirty="0">
              <a:solidFill>
                <a:schemeClr val="tx1"/>
              </a:solidFill>
              <a:latin typeface="+mn-lt"/>
              <a:ea typeface="+mn-ea"/>
              <a:cs typeface="+mn-cs"/>
            </a:endParaRPr>
          </a:p>
        </p:txBody>
      </p:sp>
      <p:pic>
        <p:nvPicPr>
          <p:cNvPr id="5" name="Picture 4" descr="Close up photo of vial beside a syringe">
            <a:extLst>
              <a:ext uri="{FF2B5EF4-FFF2-40B4-BE49-F238E27FC236}">
                <a16:creationId xmlns:a16="http://schemas.microsoft.com/office/drawing/2014/main" id="{69890D27-2206-BE1F-BF2D-8A204362B68D}"/>
              </a:ext>
            </a:extLst>
          </p:cNvPr>
          <p:cNvPicPr>
            <a:picLocks noChangeAspect="1"/>
          </p:cNvPicPr>
          <p:nvPr/>
        </p:nvPicPr>
        <p:blipFill>
          <a:blip r:embed="rId2"/>
          <a:srcRect l="28384" r="21478" b="-1"/>
          <a:stretch>
            <a:fillRect/>
          </a:stretch>
        </p:blipFill>
        <p:spPr>
          <a:xfrm>
            <a:off x="-1" y="10"/>
            <a:ext cx="5151179" cy="6857990"/>
          </a:xfrm>
          <a:prstGeom prst="rect">
            <a:avLst/>
          </a:prstGeom>
        </p:spPr>
      </p:pic>
    </p:spTree>
    <p:extLst>
      <p:ext uri="{BB962C8B-B14F-4D97-AF65-F5344CB8AC3E}">
        <p14:creationId xmlns:p14="http://schemas.microsoft.com/office/powerpoint/2010/main" val="19299625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28043-D4B7-41FA-8071-322754874E18}"/>
              </a:ext>
            </a:extLst>
          </p:cNvPr>
          <p:cNvSpPr>
            <a:spLocks noGrp="1"/>
          </p:cNvSpPr>
          <p:nvPr>
            <p:ph type="title"/>
          </p:nvPr>
        </p:nvSpPr>
        <p:spPr>
          <a:xfrm>
            <a:off x="1383564" y="348865"/>
            <a:ext cx="9718111" cy="1576446"/>
          </a:xfrm>
        </p:spPr>
        <p:txBody>
          <a:bodyPr vert="horz" lIns="91440" tIns="45720" rIns="91440" bIns="45720" rtlCol="0" anchor="ctr">
            <a:normAutofit/>
          </a:bodyPr>
          <a:lstStyle/>
          <a:p>
            <a:pPr>
              <a:spcBef>
                <a:spcPct val="0"/>
              </a:spcBef>
            </a:pPr>
            <a:r>
              <a:rPr lang="en-US" sz="4000" kern="1200">
                <a:solidFill>
                  <a:srgbClr val="FFFFFF"/>
                </a:solidFill>
                <a:latin typeface="+mj-lt"/>
                <a:ea typeface="+mj-ea"/>
                <a:cs typeface="+mj-cs"/>
              </a:rPr>
              <a:t>Hygiene and sanitation practices</a:t>
            </a:r>
            <a:br>
              <a:rPr lang="en-US" sz="4000" kern="1200">
                <a:solidFill>
                  <a:srgbClr val="FFFFFF"/>
                </a:solidFill>
                <a:latin typeface="+mj-lt"/>
                <a:ea typeface="+mj-ea"/>
                <a:cs typeface="+mj-cs"/>
              </a:rPr>
            </a:br>
            <a:endParaRPr lang="en-US" sz="4000" kern="1200">
              <a:solidFill>
                <a:srgbClr val="FFFFFF"/>
              </a:solidFill>
              <a:latin typeface="+mj-lt"/>
              <a:ea typeface="+mj-ea"/>
              <a:cs typeface="+mj-cs"/>
            </a:endParaRPr>
          </a:p>
        </p:txBody>
      </p:sp>
      <p:graphicFrame>
        <p:nvGraphicFramePr>
          <p:cNvPr id="5" name="Text Placeholder 2">
            <a:extLst>
              <a:ext uri="{FF2B5EF4-FFF2-40B4-BE49-F238E27FC236}">
                <a16:creationId xmlns:a16="http://schemas.microsoft.com/office/drawing/2014/main" id="{AE502935-1BD0-B946-1363-0AAD9E085376}"/>
              </a:ext>
            </a:extLst>
          </p:cNvPr>
          <p:cNvGraphicFramePr/>
          <p:nvPr>
            <p:extLst>
              <p:ext uri="{D42A27DB-BD31-4B8C-83A1-F6EECF244321}">
                <p14:modId xmlns:p14="http://schemas.microsoft.com/office/powerpoint/2010/main" val="36733583"/>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46774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3" name="Rectangle 12">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7"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2" name="Title 1">
            <a:extLst>
              <a:ext uri="{FF2B5EF4-FFF2-40B4-BE49-F238E27FC236}">
                <a16:creationId xmlns:a16="http://schemas.microsoft.com/office/drawing/2014/main" id="{72FAB04F-035D-7A56-041C-8A263362E197}"/>
              </a:ext>
            </a:extLst>
          </p:cNvPr>
          <p:cNvSpPr>
            <a:spLocks noGrp="1"/>
          </p:cNvSpPr>
          <p:nvPr>
            <p:ph type="title"/>
          </p:nvPr>
        </p:nvSpPr>
        <p:spPr>
          <a:xfrm>
            <a:off x="1103312" y="452718"/>
            <a:ext cx="8947522" cy="1400530"/>
          </a:xfrm>
        </p:spPr>
        <p:txBody>
          <a:bodyPr vert="horz" lIns="91440" tIns="45720" rIns="91440" bIns="45720" rtlCol="0" anchor="ctr">
            <a:normAutofit/>
          </a:bodyPr>
          <a:lstStyle/>
          <a:p>
            <a:pPr>
              <a:lnSpc>
                <a:spcPct val="90000"/>
              </a:lnSpc>
              <a:spcBef>
                <a:spcPct val="0"/>
              </a:spcBef>
            </a:pPr>
            <a:r>
              <a:rPr lang="en-US" sz="2900" kern="1200" dirty="0">
                <a:solidFill>
                  <a:srgbClr val="FFFFFF"/>
                </a:solidFill>
                <a:latin typeface="+mj-lt"/>
                <a:ea typeface="+mj-ea"/>
                <a:cs typeface="+mj-cs"/>
              </a:rPr>
              <a:t>Community Awareness and Communication</a:t>
            </a:r>
            <a:br>
              <a:rPr lang="en-US" sz="2900" kern="1200" dirty="0">
                <a:solidFill>
                  <a:srgbClr val="FFFFFF"/>
                </a:solidFill>
                <a:latin typeface="+mj-lt"/>
                <a:ea typeface="+mj-ea"/>
                <a:cs typeface="+mj-cs"/>
              </a:rPr>
            </a:br>
            <a:endParaRPr lang="en-US" sz="2900" kern="1200" dirty="0">
              <a:solidFill>
                <a:srgbClr val="FFFFFF"/>
              </a:solidFill>
              <a:latin typeface="+mj-lt"/>
              <a:ea typeface="+mj-ea"/>
              <a:cs typeface="+mj-cs"/>
            </a:endParaRPr>
          </a:p>
        </p:txBody>
      </p:sp>
      <p:sp>
        <p:nvSpPr>
          <p:cNvPr id="3" name="Text Placeholder 2">
            <a:extLst>
              <a:ext uri="{FF2B5EF4-FFF2-40B4-BE49-F238E27FC236}">
                <a16:creationId xmlns:a16="http://schemas.microsoft.com/office/drawing/2014/main" id="{39A72BA9-AF0F-E096-E9EA-C4FC48A6B930}"/>
              </a:ext>
            </a:extLst>
          </p:cNvPr>
          <p:cNvSpPr>
            <a:spLocks noGrp="1"/>
          </p:cNvSpPr>
          <p:nvPr>
            <p:ph idx="1"/>
          </p:nvPr>
        </p:nvSpPr>
        <p:spPr>
          <a:xfrm>
            <a:off x="1103312" y="2763520"/>
            <a:ext cx="8946541" cy="3484879"/>
          </a:xfrm>
        </p:spPr>
        <p:txBody>
          <a:bodyPr vert="horz" lIns="91440" tIns="45720" rIns="91440" bIns="45720" rtlCol="0">
            <a:normAutofit fontScale="92500" lnSpcReduction="20000"/>
          </a:bodyPr>
          <a:lstStyle/>
          <a:p>
            <a:pPr>
              <a:lnSpc>
                <a:spcPct val="90000"/>
              </a:lnSpc>
              <a:buFont typeface="Arial" panose="020B0604020202020204" pitchFamily="34" charset="0"/>
              <a:buChar char="•"/>
            </a:pPr>
            <a:r>
              <a:rPr lang="en-US" sz="1700" kern="1200" dirty="0">
                <a:latin typeface="+mn-lt"/>
                <a:ea typeface="+mn-ea"/>
                <a:cs typeface="+mn-cs"/>
              </a:rPr>
              <a:t>Effective health education should include community engagement and communication.</a:t>
            </a:r>
          </a:p>
          <a:p>
            <a:pPr>
              <a:lnSpc>
                <a:spcPct val="90000"/>
              </a:lnSpc>
              <a:buFont typeface="Arial" panose="020B0604020202020204" pitchFamily="34" charset="0"/>
              <a:buChar char="•"/>
            </a:pPr>
            <a:r>
              <a:rPr lang="en-US" sz="1700" kern="1200" dirty="0">
                <a:latin typeface="+mn-lt"/>
                <a:ea typeface="+mn-ea"/>
                <a:cs typeface="+mn-cs"/>
              </a:rPr>
              <a:t>Local authorities, healthcare providers and public health agencies can share information through leaflets, posters, social media campaigns and community meetings. Offer information in multiple languages for inclusivity.</a:t>
            </a:r>
          </a:p>
          <a:p>
            <a:pPr>
              <a:lnSpc>
                <a:spcPct val="90000"/>
              </a:lnSpc>
              <a:buFont typeface="Arial" panose="020B0604020202020204" pitchFamily="34" charset="0"/>
              <a:buChar char="•"/>
            </a:pPr>
            <a:r>
              <a:rPr lang="en-US" sz="1700" kern="1200" dirty="0">
                <a:latin typeface="+mn-lt"/>
                <a:ea typeface="+mn-ea"/>
                <a:cs typeface="+mn-cs"/>
              </a:rPr>
              <a:t>Engage communities: Collaboration with local enterprises, schools, GP practices, and community leaders can provide educational materials about vaccination and disease prevention. Ensure information reaches a wide population.</a:t>
            </a:r>
          </a:p>
          <a:p>
            <a:pPr>
              <a:lnSpc>
                <a:spcPct val="90000"/>
              </a:lnSpc>
              <a:buFont typeface="Arial" panose="020B0604020202020204" pitchFamily="34" charset="0"/>
              <a:buChar char="•"/>
            </a:pPr>
            <a:r>
              <a:rPr lang="en-US" sz="1700" kern="1200" dirty="0">
                <a:latin typeface="+mn-lt"/>
                <a:ea typeface="+mn-ea"/>
                <a:cs typeface="+mn-cs"/>
              </a:rPr>
              <a:t>Providing clear and reliable information helps communities understand the risks and encourages responsible health </a:t>
            </a:r>
            <a:r>
              <a:rPr lang="en-US" sz="1700" dirty="0">
                <a:latin typeface="+mn-lt"/>
                <a:ea typeface="+mn-ea"/>
                <a:cs typeface="+mn-cs"/>
              </a:rPr>
              <a:t>practices</a:t>
            </a:r>
            <a:r>
              <a:rPr lang="en-US" sz="1700" kern="1200" dirty="0">
                <a:latin typeface="+mn-lt"/>
                <a:ea typeface="+mn-ea"/>
                <a:cs typeface="+mn-cs"/>
              </a:rPr>
              <a:t> (UK Health Security Agency, 2022). In addition, communication campaigns can help address misinformation about polio and increase public trust in health services</a:t>
            </a:r>
            <a:r>
              <a:rPr lang="en-US" sz="1700" dirty="0">
                <a:latin typeface="+mn-lt"/>
                <a:ea typeface="+mn-ea"/>
                <a:cs typeface="+mn-cs"/>
              </a:rPr>
              <a:t>, alleviating fear and vaccination hesitancy.</a:t>
            </a:r>
            <a:endParaRPr lang="en-US" sz="1700" kern="1200" dirty="0">
              <a:latin typeface="+mn-lt"/>
              <a:ea typeface="+mn-ea"/>
              <a:cs typeface="+mn-cs"/>
            </a:endParaRPr>
          </a:p>
          <a:p>
            <a:pPr marL="0" indent="0">
              <a:lnSpc>
                <a:spcPct val="90000"/>
              </a:lnSpc>
              <a:buNone/>
            </a:pPr>
            <a:r>
              <a:rPr lang="en-US" sz="1700" dirty="0">
                <a:latin typeface="+mn-lt"/>
                <a:ea typeface="+mn-ea"/>
                <a:cs typeface="+mn-cs"/>
              </a:rPr>
              <a:t>      Explain that cVDPV2 is rare and results when </a:t>
            </a:r>
            <a:r>
              <a:rPr lang="en-US" sz="1700" kern="1200" dirty="0">
                <a:latin typeface="+mn-lt"/>
                <a:ea typeface="+mn-ea"/>
                <a:cs typeface="+mn-cs"/>
              </a:rPr>
              <a:t>a weakened virus mutates and circulates in under-vaccinated communities. Clarify that it is not the same as WPW, but it can cause illness if immunity is low.</a:t>
            </a:r>
          </a:p>
          <a:p>
            <a:pPr>
              <a:lnSpc>
                <a:spcPct val="90000"/>
              </a:lnSpc>
              <a:buFont typeface="Arial" panose="020B0604020202020204" pitchFamily="34" charset="0"/>
              <a:buChar char="•"/>
            </a:pPr>
            <a:endParaRPr lang="en-US" sz="1700" kern="1200" dirty="0">
              <a:latin typeface="+mn-lt"/>
              <a:ea typeface="+mn-ea"/>
              <a:cs typeface="+mn-cs"/>
            </a:endParaRPr>
          </a:p>
          <a:p>
            <a:pPr>
              <a:lnSpc>
                <a:spcPct val="90000"/>
              </a:lnSpc>
              <a:buFont typeface="Arial" panose="020B0604020202020204" pitchFamily="34" charset="0"/>
              <a:buChar char="•"/>
            </a:pPr>
            <a:endParaRPr lang="en-US" sz="1700" kern="1200" dirty="0">
              <a:latin typeface="+mn-lt"/>
              <a:ea typeface="+mn-ea"/>
              <a:cs typeface="+mn-cs"/>
            </a:endParaRPr>
          </a:p>
        </p:txBody>
      </p:sp>
    </p:spTree>
    <p:extLst>
      <p:ext uri="{BB962C8B-B14F-4D97-AF65-F5344CB8AC3E}">
        <p14:creationId xmlns:p14="http://schemas.microsoft.com/office/powerpoint/2010/main" val="3839391466"/>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0"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4"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2" name="Title 1">
            <a:extLst>
              <a:ext uri="{FF2B5EF4-FFF2-40B4-BE49-F238E27FC236}">
                <a16:creationId xmlns:a16="http://schemas.microsoft.com/office/drawing/2014/main" id="{459D5877-7CDF-7FF1-93EE-D924AD75F4BF}"/>
              </a:ext>
            </a:extLst>
          </p:cNvPr>
          <p:cNvSpPr>
            <a:spLocks noGrp="1"/>
          </p:cNvSpPr>
          <p:nvPr>
            <p:ph type="title"/>
          </p:nvPr>
        </p:nvSpPr>
        <p:spPr>
          <a:xfrm>
            <a:off x="1103312" y="452718"/>
            <a:ext cx="8947522" cy="1400530"/>
          </a:xfrm>
        </p:spPr>
        <p:txBody>
          <a:bodyPr anchor="ctr">
            <a:normAutofit/>
          </a:bodyPr>
          <a:lstStyle/>
          <a:p>
            <a:r>
              <a:rPr lang="en-GB" dirty="0">
                <a:solidFill>
                  <a:srgbClr val="FFFFFF"/>
                </a:solidFill>
              </a:rPr>
              <a:t> Community Awareness and Communication.</a:t>
            </a:r>
          </a:p>
        </p:txBody>
      </p:sp>
      <p:sp>
        <p:nvSpPr>
          <p:cNvPr id="5" name="Content Placeholder 4">
            <a:extLst>
              <a:ext uri="{FF2B5EF4-FFF2-40B4-BE49-F238E27FC236}">
                <a16:creationId xmlns:a16="http://schemas.microsoft.com/office/drawing/2014/main" id="{78F22133-14DD-13DC-AF31-DC6B445AF6B0}"/>
              </a:ext>
            </a:extLst>
          </p:cNvPr>
          <p:cNvSpPr>
            <a:spLocks noGrp="1"/>
          </p:cNvSpPr>
          <p:nvPr>
            <p:ph idx="1"/>
          </p:nvPr>
        </p:nvSpPr>
        <p:spPr>
          <a:xfrm>
            <a:off x="1187394" y="2305966"/>
            <a:ext cx="8946541" cy="4195481"/>
          </a:xfrm>
        </p:spPr>
        <p:txBody>
          <a:bodyPr>
            <a:normAutofit lnSpcReduction="10000"/>
          </a:bodyPr>
          <a:lstStyle/>
          <a:p>
            <a:r>
              <a:rPr lang="en-GB" dirty="0"/>
              <a:t>Educate the public about the symptoms of Poliomyelitis:</a:t>
            </a:r>
          </a:p>
          <a:p>
            <a:r>
              <a:rPr lang="en-GB" dirty="0"/>
              <a:t>Fever, fatigue, headache, vomiting, stiff neck and sudden weakness or paralysis in limbs.</a:t>
            </a:r>
          </a:p>
          <a:p>
            <a:r>
              <a:rPr lang="en-GB" dirty="0"/>
              <a:t>Advocate for prompt reporting and medical attention if symptoms occur.</a:t>
            </a:r>
          </a:p>
          <a:p>
            <a:r>
              <a:rPr lang="en-GB" dirty="0"/>
              <a:t>Promote hygiene and sanitation, stressing regular handwashing with soap and water, safe food handling, and proper sanitation, as the poliovirus is primarily spread via the oral-faecal route. </a:t>
            </a:r>
          </a:p>
          <a:p>
            <a:r>
              <a:rPr lang="en-GB" dirty="0"/>
              <a:t>Emphasise the importance of decontamination before disinfection and highlight that chemicals such as bleach are inactivated by contact with body fluids. Hence, made ineffective with improper use.</a:t>
            </a:r>
          </a:p>
        </p:txBody>
      </p:sp>
    </p:spTree>
    <p:extLst>
      <p:ext uri="{BB962C8B-B14F-4D97-AF65-F5344CB8AC3E}">
        <p14:creationId xmlns:p14="http://schemas.microsoft.com/office/powerpoint/2010/main" val="4020528296"/>
      </p:ext>
    </p:extLst>
  </p:cSld>
  <p:clrMapOvr>
    <a:overrideClrMapping bg1="lt1" tx1="dk1" bg2="lt2" tx2="dk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47AEA421-5F29-4BA7-9360-2501B59879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37" name="Freeform 7">
            <a:extLst>
              <a:ext uri="{FF2B5EF4-FFF2-40B4-BE49-F238E27FC236}">
                <a16:creationId xmlns:a16="http://schemas.microsoft.com/office/drawing/2014/main" id="{9348F0CB-4904-4DEF-BDD4-ADEC2DCC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010EEFDA-D15E-2DD8-7801-BC2A640F29AF}"/>
              </a:ext>
            </a:extLst>
          </p:cNvPr>
          <p:cNvSpPr>
            <a:spLocks noGrp="1"/>
          </p:cNvSpPr>
          <p:nvPr>
            <p:ph type="title"/>
          </p:nvPr>
        </p:nvSpPr>
        <p:spPr>
          <a:xfrm>
            <a:off x="648930" y="629267"/>
            <a:ext cx="9252154" cy="1016654"/>
          </a:xfrm>
        </p:spPr>
        <p:txBody>
          <a:bodyPr vert="horz" lIns="91440" tIns="45720" rIns="91440" bIns="45720" rtlCol="0">
            <a:normAutofit/>
          </a:bodyPr>
          <a:lstStyle/>
          <a:p>
            <a:pPr>
              <a:lnSpc>
                <a:spcPct val="90000"/>
              </a:lnSpc>
              <a:spcBef>
                <a:spcPct val="0"/>
              </a:spcBef>
            </a:pPr>
            <a:r>
              <a:rPr lang="en-US" sz="2000" kern="1200" dirty="0">
                <a:solidFill>
                  <a:srgbClr val="EBEBEB"/>
                </a:solidFill>
                <a:latin typeface="+mj-lt"/>
                <a:ea typeface="+mj-ea"/>
                <a:cs typeface="+mj-cs"/>
              </a:rPr>
              <a:t>Encouraging early medical advice and cooperation with public health guidance</a:t>
            </a:r>
            <a:br>
              <a:rPr lang="en-US" sz="2000" kern="1200" dirty="0">
                <a:solidFill>
                  <a:srgbClr val="EBEBEB"/>
                </a:solidFill>
                <a:latin typeface="+mj-lt"/>
                <a:ea typeface="+mj-ea"/>
                <a:cs typeface="+mj-cs"/>
              </a:rPr>
            </a:br>
            <a:endParaRPr lang="en-US" sz="2000" kern="1200" dirty="0">
              <a:solidFill>
                <a:srgbClr val="EBEBEB"/>
              </a:solidFill>
              <a:latin typeface="+mj-lt"/>
              <a:ea typeface="+mj-ea"/>
              <a:cs typeface="+mj-cs"/>
            </a:endParaRPr>
          </a:p>
        </p:txBody>
      </p:sp>
      <p:sp>
        <p:nvSpPr>
          <p:cNvPr id="39" name="Rectangle 38">
            <a:extLst>
              <a:ext uri="{FF2B5EF4-FFF2-40B4-BE49-F238E27FC236}">
                <a16:creationId xmlns:a16="http://schemas.microsoft.com/office/drawing/2014/main" id="{1583E1B8-79B3-49BB-8704-58E4AB1AF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 name="Freeform: Shape 40">
            <a:extLst>
              <a:ext uri="{FF2B5EF4-FFF2-40B4-BE49-F238E27FC236}">
                <a16:creationId xmlns:a16="http://schemas.microsoft.com/office/drawing/2014/main" id="{7BB34D5F-2B87-438E-8236-69C6068D4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txBody>
          <a:bodyPr/>
          <a:lstStyle/>
          <a:p>
            <a:endParaRPr lang="en-GB"/>
          </a:p>
        </p:txBody>
      </p:sp>
      <p:graphicFrame>
        <p:nvGraphicFramePr>
          <p:cNvPr id="30" name="Text Placeholder 2">
            <a:extLst>
              <a:ext uri="{FF2B5EF4-FFF2-40B4-BE49-F238E27FC236}">
                <a16:creationId xmlns:a16="http://schemas.microsoft.com/office/drawing/2014/main" id="{A4515D19-ACBB-4FAA-CA97-D2518E918464}"/>
              </a:ext>
            </a:extLst>
          </p:cNvPr>
          <p:cNvGraphicFramePr>
            <a:graphicFrameLocks noGrp="1"/>
          </p:cNvGraphicFramePr>
          <p:nvPr>
            <p:ph idx="1"/>
            <p:extLst>
              <p:ext uri="{D42A27DB-BD31-4B8C-83A1-F6EECF244321}">
                <p14:modId xmlns:p14="http://schemas.microsoft.com/office/powerpoint/2010/main" val="3029747027"/>
              </p:ext>
            </p:extLst>
          </p:nvPr>
        </p:nvGraphicFramePr>
        <p:xfrm>
          <a:off x="648930" y="2810256"/>
          <a:ext cx="10895370" cy="3404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20822223"/>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32" name="Rectangle 31">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36" name="Freeform: Shape 35">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2" name="Title 1">
            <a:extLst>
              <a:ext uri="{FF2B5EF4-FFF2-40B4-BE49-F238E27FC236}">
                <a16:creationId xmlns:a16="http://schemas.microsoft.com/office/drawing/2014/main" id="{40BE01B3-C3E0-F2F3-DBB1-C054E39C48B4}"/>
              </a:ext>
            </a:extLst>
          </p:cNvPr>
          <p:cNvSpPr>
            <a:spLocks noGrp="1"/>
          </p:cNvSpPr>
          <p:nvPr>
            <p:ph type="title"/>
          </p:nvPr>
        </p:nvSpPr>
        <p:spPr>
          <a:xfrm>
            <a:off x="1103312" y="452718"/>
            <a:ext cx="8947522" cy="1400530"/>
          </a:xfrm>
        </p:spPr>
        <p:txBody>
          <a:bodyPr vert="horz" lIns="91440" tIns="45720" rIns="91440" bIns="45720" rtlCol="0" anchor="ctr">
            <a:normAutofit/>
          </a:bodyPr>
          <a:lstStyle/>
          <a:p>
            <a:pPr>
              <a:spcBef>
                <a:spcPct val="0"/>
              </a:spcBef>
            </a:pPr>
            <a:r>
              <a:rPr lang="en-US" kern="1200">
                <a:solidFill>
                  <a:srgbClr val="FFFFFF"/>
                </a:solidFill>
                <a:latin typeface="+mj-lt"/>
                <a:ea typeface="+mj-ea"/>
                <a:cs typeface="+mj-cs"/>
              </a:rPr>
              <a:t>Conclusion</a:t>
            </a:r>
            <a:br>
              <a:rPr lang="en-US" kern="1200">
                <a:solidFill>
                  <a:srgbClr val="FFFFFF"/>
                </a:solidFill>
                <a:latin typeface="+mj-lt"/>
                <a:ea typeface="+mj-ea"/>
                <a:cs typeface="+mj-cs"/>
              </a:rPr>
            </a:br>
            <a:endParaRPr lang="en-US" kern="1200">
              <a:solidFill>
                <a:srgbClr val="FFFFFF"/>
              </a:solidFill>
              <a:latin typeface="+mj-lt"/>
              <a:ea typeface="+mj-ea"/>
              <a:cs typeface="+mj-cs"/>
            </a:endParaRPr>
          </a:p>
        </p:txBody>
      </p:sp>
      <p:sp>
        <p:nvSpPr>
          <p:cNvPr id="25" name="Text Placeholder 2">
            <a:extLst>
              <a:ext uri="{FF2B5EF4-FFF2-40B4-BE49-F238E27FC236}">
                <a16:creationId xmlns:a16="http://schemas.microsoft.com/office/drawing/2014/main" id="{51E5F5B0-72C3-8A1C-85EF-F02FBF55F48E}"/>
              </a:ext>
            </a:extLst>
          </p:cNvPr>
          <p:cNvSpPr>
            <a:spLocks noGrp="1"/>
          </p:cNvSpPr>
          <p:nvPr>
            <p:ph idx="1"/>
          </p:nvPr>
        </p:nvSpPr>
        <p:spPr>
          <a:xfrm>
            <a:off x="1019337" y="2613184"/>
            <a:ext cx="8946541" cy="3484879"/>
          </a:xfrm>
        </p:spPr>
        <p:txBody>
          <a:bodyPr vert="horz" lIns="91440" tIns="45720" rIns="91440" bIns="45720" rtlCol="0">
            <a:normAutofit lnSpcReduction="10000"/>
          </a:bodyPr>
          <a:lstStyle/>
          <a:p>
            <a:pPr marL="0" indent="0">
              <a:lnSpc>
                <a:spcPct val="90000"/>
              </a:lnSpc>
              <a:buNone/>
            </a:pPr>
            <a:r>
              <a:rPr lang="en-US" sz="1700" dirty="0">
                <a:latin typeface="+mn-lt"/>
                <a:ea typeface="+mn-ea"/>
                <a:cs typeface="+mn-cs"/>
              </a:rPr>
              <a:t>Effective techniques and approaches for measuring, monitoring and controlling poliomyelitis caused by vaccine-derived strain 2 are dependent on robust surveillance, prompt outbreak response and high vaccination uptake. </a:t>
            </a:r>
          </a:p>
          <a:p>
            <a:pPr marL="0" indent="0">
              <a:lnSpc>
                <a:spcPct val="90000"/>
              </a:lnSpc>
              <a:buNone/>
            </a:pPr>
            <a:r>
              <a:rPr lang="en-US" sz="1700" dirty="0">
                <a:latin typeface="+mn-lt"/>
                <a:ea typeface="+mn-ea"/>
                <a:cs typeface="+mn-cs"/>
              </a:rPr>
              <a:t>Fundamental strategies, including Enhanced AFP surveillance, environmental monitoring, targeted vaccination crusades (mop-up and catch-up) using IPV, and heightened routine vaccination programs, form the pillar of the public health management of VDPV2 outbreaks.</a:t>
            </a:r>
          </a:p>
          <a:p>
            <a:pPr marL="0" indent="0">
              <a:lnSpc>
                <a:spcPct val="90000"/>
              </a:lnSpc>
              <a:buNone/>
            </a:pPr>
            <a:r>
              <a:rPr lang="en-US" sz="1700" kern="1200" dirty="0">
                <a:latin typeface="+mn-lt"/>
                <a:ea typeface="+mn-ea"/>
                <a:cs typeface="+mn-cs"/>
              </a:rPr>
              <a:t>Supportive elements</a:t>
            </a:r>
            <a:r>
              <a:rPr lang="en-US" sz="1700" dirty="0">
                <a:latin typeface="+mn-lt"/>
                <a:ea typeface="+mn-ea"/>
                <a:cs typeface="+mn-cs"/>
              </a:rPr>
              <a:t>, such as sound government policies, strong leadership, funding, and coordination, facilitate effective outbreak action plans. Public health education, especially community engagement and awareness, drives vaccination coverage and reporting.</a:t>
            </a:r>
          </a:p>
          <a:p>
            <a:pPr marL="0" indent="0">
              <a:lnSpc>
                <a:spcPct val="90000"/>
              </a:lnSpc>
              <a:buNone/>
            </a:pPr>
            <a:r>
              <a:rPr lang="en-US" sz="1700" dirty="0">
                <a:latin typeface="+mn-lt"/>
                <a:ea typeface="+mn-ea"/>
                <a:cs typeface="+mn-cs"/>
              </a:rPr>
              <a:t>The combination of these approaches allows countries to mitigate the risks of poliomyelitis caused by cVDPV2  and actively progress towards global poliomyelitis eradication.</a:t>
            </a:r>
          </a:p>
          <a:p>
            <a:pPr marL="0" indent="0">
              <a:lnSpc>
                <a:spcPct val="90000"/>
              </a:lnSpc>
              <a:buNone/>
            </a:pPr>
            <a:endParaRPr lang="en-US" sz="1700" kern="1200" dirty="0">
              <a:latin typeface="+mn-lt"/>
              <a:ea typeface="+mn-ea"/>
              <a:cs typeface="+mn-cs"/>
            </a:endParaRPr>
          </a:p>
          <a:p>
            <a:pPr marL="0" indent="0">
              <a:lnSpc>
                <a:spcPct val="90000"/>
              </a:lnSpc>
              <a:buNone/>
            </a:pPr>
            <a:endParaRPr lang="en-US" sz="1700" kern="1200" dirty="0">
              <a:latin typeface="+mn-lt"/>
              <a:ea typeface="+mn-ea"/>
              <a:cs typeface="+mn-cs"/>
            </a:endParaRPr>
          </a:p>
        </p:txBody>
      </p:sp>
    </p:spTree>
    <p:extLst>
      <p:ext uri="{BB962C8B-B14F-4D97-AF65-F5344CB8AC3E}">
        <p14:creationId xmlns:p14="http://schemas.microsoft.com/office/powerpoint/2010/main" val="2124888725"/>
      </p:ext>
    </p:extLst>
  </p:cSld>
  <p:clrMapOvr>
    <a:overrideClrMapping bg1="lt1" tx1="dk1" bg2="lt2" tx2="dk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1132F-D3F2-ABC5-9C50-E117FCBBF30C}"/>
              </a:ext>
            </a:extLst>
          </p:cNvPr>
          <p:cNvSpPr>
            <a:spLocks noGrp="1"/>
          </p:cNvSpPr>
          <p:nvPr>
            <p:ph type="title"/>
          </p:nvPr>
        </p:nvSpPr>
        <p:spPr>
          <a:xfrm>
            <a:off x="0" y="147918"/>
            <a:ext cx="9404723" cy="1400530"/>
          </a:xfrm>
        </p:spPr>
        <p:txBody>
          <a:bodyPr/>
          <a:lstStyle/>
          <a:p>
            <a:r>
              <a:rPr lang="en-GB" dirty="0"/>
              <a:t>Reference List:</a:t>
            </a:r>
          </a:p>
        </p:txBody>
      </p:sp>
      <p:sp>
        <p:nvSpPr>
          <p:cNvPr id="3" name="Content Placeholder 2">
            <a:extLst>
              <a:ext uri="{FF2B5EF4-FFF2-40B4-BE49-F238E27FC236}">
                <a16:creationId xmlns:a16="http://schemas.microsoft.com/office/drawing/2014/main" id="{2FC45E58-EDC5-E7B8-8378-D0A00194D315}"/>
              </a:ext>
            </a:extLst>
          </p:cNvPr>
          <p:cNvSpPr>
            <a:spLocks noGrp="1"/>
          </p:cNvSpPr>
          <p:nvPr>
            <p:ph idx="1"/>
          </p:nvPr>
        </p:nvSpPr>
        <p:spPr>
          <a:xfrm>
            <a:off x="286884" y="1331259"/>
            <a:ext cx="10773002" cy="4917141"/>
          </a:xfrm>
        </p:spPr>
        <p:txBody>
          <a:bodyPr>
            <a:normAutofit fontScale="25000" lnSpcReduction="20000"/>
          </a:bodyPr>
          <a:lstStyle/>
          <a:p>
            <a:pPr marL="0" indent="0">
              <a:lnSpc>
                <a:spcPct val="90000"/>
              </a:lnSpc>
              <a:buNone/>
            </a:pPr>
            <a:r>
              <a:rPr lang="en-US" sz="4800" dirty="0">
                <a:latin typeface="Arial "/>
              </a:rPr>
              <a:t>British Society for Immunology (2023) Polio vaccination infographic. Available at: https://www.immunology.org/public-information/vaccine-resources/childhood-vaccines/vaccine-infographics/polio (Accessed: 4 March 2026). </a:t>
            </a:r>
          </a:p>
          <a:p>
            <a:pPr marL="0" indent="0">
              <a:lnSpc>
                <a:spcPct val="90000"/>
              </a:lnSpc>
              <a:buNone/>
            </a:pPr>
            <a:r>
              <a:rPr lang="en-US" sz="4800" dirty="0" err="1">
                <a:latin typeface="Arial "/>
              </a:rPr>
              <a:t>Centres</a:t>
            </a:r>
            <a:r>
              <a:rPr lang="en-US" sz="4800" dirty="0">
                <a:latin typeface="Arial "/>
              </a:rPr>
              <a:t> for Disease Control and Prevention (2023), Polio. Available at: https://www.cdc.gov/polio (Accessed 11 March 20206)</a:t>
            </a:r>
          </a:p>
          <a:p>
            <a:pPr marL="0" indent="0">
              <a:lnSpc>
                <a:spcPct val="90000"/>
              </a:lnSpc>
              <a:buNone/>
            </a:pPr>
            <a:r>
              <a:rPr lang="en-US" sz="4800" dirty="0" err="1">
                <a:latin typeface="Arial "/>
              </a:rPr>
              <a:t>Centres</a:t>
            </a:r>
            <a:r>
              <a:rPr lang="en-US" sz="4800" dirty="0">
                <a:latin typeface="Arial "/>
              </a:rPr>
              <a:t> for Disease Control and Prevention(2024), Surveillance to track progress toward polio </a:t>
            </a:r>
            <a:r>
              <a:rPr lang="en-US" sz="4800" dirty="0" err="1">
                <a:latin typeface="Arial "/>
              </a:rPr>
              <a:t>eradi</a:t>
            </a:r>
            <a:r>
              <a:rPr lang="en-US" sz="4800" dirty="0">
                <a:latin typeface="Arial "/>
              </a:rPr>
              <a:t> cation. Morbidity and Mortality Weekly Report(MMWR).</a:t>
            </a:r>
          </a:p>
          <a:p>
            <a:pPr marL="0" indent="0">
              <a:lnSpc>
                <a:spcPct val="90000"/>
              </a:lnSpc>
              <a:buNone/>
            </a:pPr>
            <a:r>
              <a:rPr lang="en-US" sz="4800" dirty="0">
                <a:latin typeface="Arial "/>
              </a:rPr>
              <a:t>Global Polio Eradication Initiative(2023), Polio </a:t>
            </a:r>
            <a:r>
              <a:rPr lang="en-US" sz="4800" dirty="0" err="1">
                <a:latin typeface="Arial "/>
              </a:rPr>
              <a:t>surveillance.https</a:t>
            </a:r>
            <a:r>
              <a:rPr lang="en-US" sz="4800" dirty="0">
                <a:latin typeface="Arial "/>
              </a:rPr>
              <a:t>://polioeradication.org/polio-today/polio-now/surveillance indicators. (Accessed 11 March 2026)</a:t>
            </a:r>
          </a:p>
          <a:p>
            <a:pPr marL="0" indent="0">
              <a:lnSpc>
                <a:spcPct val="90000"/>
              </a:lnSpc>
              <a:buNone/>
            </a:pPr>
            <a:r>
              <a:rPr lang="en-US" sz="4800" dirty="0">
                <a:latin typeface="Arial "/>
              </a:rPr>
              <a:t>Global Polio Eradication Initiative (2024), Polio eradication strategy. Available at: </a:t>
            </a:r>
            <a:r>
              <a:rPr lang="en-US" sz="4800" dirty="0">
                <a:latin typeface="Arial "/>
                <a:hlinkClick r:id="rId2"/>
              </a:rPr>
              <a:t>https://polioeradication.org</a:t>
            </a:r>
            <a:r>
              <a:rPr lang="en-US" sz="4800" dirty="0">
                <a:latin typeface="Arial "/>
              </a:rPr>
              <a:t>.(Accessed 8 March 2026)</a:t>
            </a:r>
            <a:endParaRPr lang="en-US" sz="4800" dirty="0">
              <a:latin typeface="Arial "/>
              <a:cs typeface="Arial" panose="020B0604020202020204" pitchFamily="34" charset="0"/>
            </a:endParaRPr>
          </a:p>
          <a:p>
            <a:pPr marL="0" indent="0">
              <a:lnSpc>
                <a:spcPct val="90000"/>
              </a:lnSpc>
              <a:buNone/>
            </a:pPr>
            <a:r>
              <a:rPr lang="en-US" sz="4800" dirty="0">
                <a:latin typeface="Arial "/>
              </a:rPr>
              <a:t>NHS (2023) Polio. Available at: https://www.nhs.uk/conditions/polio/ (Accessed: 4 March 2026).</a:t>
            </a:r>
          </a:p>
          <a:p>
            <a:pPr marL="0" indent="0">
              <a:lnSpc>
                <a:spcPct val="90000"/>
              </a:lnSpc>
              <a:buNone/>
            </a:pPr>
            <a:r>
              <a:rPr lang="en-GB" sz="4800" dirty="0">
                <a:latin typeface="Arial "/>
              </a:rPr>
              <a:t>OpenAI (2026) Global fight against paralysis [AI-generated image]. Created using ChatGPT (DALL·E), 15 March. Available at: https://chat.openai.com/ (Accessed: 15 March 2026).</a:t>
            </a:r>
          </a:p>
          <a:p>
            <a:pPr marL="0" indent="0">
              <a:lnSpc>
                <a:spcPct val="90000"/>
              </a:lnSpc>
              <a:buNone/>
            </a:pPr>
            <a:r>
              <a:rPr lang="en-US" altLang="en-US" sz="4800" dirty="0">
                <a:latin typeface="Arial "/>
                <a:cs typeface="Times New Roman" panose="02020603050405020304" pitchFamily="18" charset="0"/>
              </a:rPr>
              <a:t>UK (2025). </a:t>
            </a:r>
            <a:r>
              <a:rPr lang="en-US" altLang="en-US" sz="4800" i="1" dirty="0">
                <a:latin typeface="Arial "/>
                <a:cs typeface="Times New Roman" panose="02020603050405020304" pitchFamily="18" charset="0"/>
              </a:rPr>
              <a:t>Vaccination coverage statistics for children aged up to 5 years, England (COVER </a:t>
            </a:r>
            <a:r>
              <a:rPr lang="en-US" altLang="en-US" sz="4800" i="1" dirty="0" err="1">
                <a:latin typeface="Arial "/>
                <a:cs typeface="Times New Roman" panose="02020603050405020304" pitchFamily="18" charset="0"/>
              </a:rPr>
              <a:t>programme</a:t>
            </a:r>
            <a:r>
              <a:rPr lang="en-US" altLang="en-US" sz="4800" i="1" dirty="0">
                <a:latin typeface="Arial "/>
                <a:cs typeface="Times New Roman" panose="02020603050405020304" pitchFamily="18" charset="0"/>
              </a:rPr>
              <a:t>) report: April 2024 to March 2025</a:t>
            </a:r>
            <a:r>
              <a:rPr lang="en-US" altLang="en-US" sz="4800" dirty="0">
                <a:latin typeface="Arial "/>
                <a:cs typeface="Times New Roman" panose="02020603050405020304" pitchFamily="18" charset="0"/>
              </a:rPr>
              <a:t>. [online] GOV.UK. Available at: https://www.gov.uk/government/statistics/cover-of-vaccination-evaluated-rapidly-cover-programme-annual-reports/vaccination-coverage-statistics-for-children-aged-up-to-5-years-england-cover-programme-report-april-2024-to-march-2025. (Accessed: </a:t>
            </a:r>
            <a:r>
              <a:rPr lang="en-US" altLang="en-US" sz="4800">
                <a:latin typeface="Arial "/>
                <a:cs typeface="Times New Roman" panose="02020603050405020304" pitchFamily="18" charset="0"/>
              </a:rPr>
              <a:t>15 March 2026)</a:t>
            </a:r>
            <a:endParaRPr lang="en-US" altLang="en-US" sz="4800" dirty="0">
              <a:latin typeface="Arial "/>
            </a:endParaRPr>
          </a:p>
          <a:p>
            <a:pPr marL="0" indent="0">
              <a:lnSpc>
                <a:spcPct val="90000"/>
              </a:lnSpc>
              <a:buNone/>
            </a:pPr>
            <a:r>
              <a:rPr lang="en-US" sz="4800" dirty="0">
                <a:latin typeface="Arial "/>
              </a:rPr>
              <a:t>UK Health Security Agency (2022) Polio information and guidance. Available at: https://www.gov.uk/government/publications/polio-information-and-guidance (Accessed: 4 March 2026).</a:t>
            </a:r>
          </a:p>
          <a:p>
            <a:pPr marL="0" indent="0">
              <a:lnSpc>
                <a:spcPct val="90000"/>
              </a:lnSpc>
              <a:buNone/>
            </a:pPr>
            <a:r>
              <a:rPr lang="en-US" altLang="en-US" sz="4800" dirty="0">
                <a:latin typeface="Arial "/>
                <a:cs typeface="Times New Roman" panose="02020603050405020304" pitchFamily="18" charset="0"/>
              </a:rPr>
              <a:t>UK (2026). </a:t>
            </a:r>
            <a:r>
              <a:rPr lang="en-US" altLang="en-US" sz="4800" i="1" dirty="0">
                <a:latin typeface="Arial "/>
                <a:cs typeface="Times New Roman" panose="02020603050405020304" pitchFamily="18" charset="0"/>
              </a:rPr>
              <a:t>Environmental surveillance for polio</a:t>
            </a:r>
            <a:r>
              <a:rPr lang="en-US" altLang="en-US" sz="4800" dirty="0">
                <a:latin typeface="Arial "/>
                <a:cs typeface="Times New Roman" panose="02020603050405020304" pitchFamily="18" charset="0"/>
              </a:rPr>
              <a:t>. [online] GOV.UK. Available at: </a:t>
            </a:r>
            <a:r>
              <a:rPr lang="en-US" altLang="en-US" sz="4800" dirty="0">
                <a:latin typeface="Arial "/>
                <a:cs typeface="Times New Roman" panose="02020603050405020304" pitchFamily="18" charset="0"/>
                <a:hlinkClick r:id="rId3"/>
              </a:rPr>
              <a:t>https://www.gov.uk/government/publications/polio-global-eradication-nac-and-environmental-surveillance/environmental-surveillance-for-polio</a:t>
            </a:r>
            <a:r>
              <a:rPr lang="en-US" altLang="en-US" sz="4800" dirty="0">
                <a:latin typeface="Arial "/>
                <a:cs typeface="Times New Roman" panose="02020603050405020304" pitchFamily="18" charset="0"/>
              </a:rPr>
              <a:t>,(Accessed 7 March 2026)</a:t>
            </a:r>
          </a:p>
          <a:p>
            <a:pPr marL="0" indent="0">
              <a:lnSpc>
                <a:spcPct val="90000"/>
              </a:lnSpc>
              <a:buNone/>
            </a:pPr>
            <a:r>
              <a:rPr lang="en-US" altLang="en-US" sz="4800" dirty="0">
                <a:latin typeface="Arial "/>
                <a:cs typeface="Times New Roman" panose="02020603050405020304" pitchFamily="18" charset="0"/>
              </a:rPr>
              <a:t>WHO (2022). </a:t>
            </a:r>
            <a:r>
              <a:rPr lang="en-US" altLang="en-US" sz="4800" i="1" dirty="0">
                <a:latin typeface="Arial "/>
                <a:cs typeface="Times New Roman" panose="02020603050405020304" pitchFamily="18" charset="0"/>
              </a:rPr>
              <a:t>Detection of circulating vaccine derived polio virus 2 (cVDPV2) in environmental samples– the United Kingdom of Great Britain and Northern Ireland and the United States of A</a:t>
            </a:r>
            <a:r>
              <a:rPr lang="en-US" altLang="en-US" sz="4800" i="1" dirty="0">
                <a:latin typeface="Arial "/>
                <a:cs typeface="Arial" panose="020B0604020202020204" pitchFamily="34" charset="0"/>
              </a:rPr>
              <a:t>me</a:t>
            </a:r>
            <a:r>
              <a:rPr lang="en-US" altLang="en-US" sz="4800" i="1" dirty="0">
                <a:latin typeface="Arial "/>
                <a:cs typeface="Times New Roman" panose="02020603050405020304" pitchFamily="18" charset="0"/>
              </a:rPr>
              <a:t>rica</a:t>
            </a:r>
            <a:r>
              <a:rPr lang="en-US" altLang="en-US" sz="4800" dirty="0">
                <a:latin typeface="Arial "/>
                <a:cs typeface="Times New Roman" panose="02020603050405020304" pitchFamily="18" charset="0"/>
              </a:rPr>
              <a:t>. [online] www.who.int. Available at: https://www.who.int/emergencies/disease-outbreak-news/item/2022-DON408 [Accessed 4 March 2026].78e6</a:t>
            </a:r>
            <a:endParaRPr lang="en-US" sz="4800" dirty="0">
              <a:latin typeface="Arial "/>
            </a:endParaRPr>
          </a:p>
          <a:p>
            <a:pPr marL="0" indent="0">
              <a:lnSpc>
                <a:spcPct val="90000"/>
              </a:lnSpc>
              <a:buNone/>
            </a:pPr>
            <a:r>
              <a:rPr lang="en-US" sz="4800" dirty="0">
                <a:latin typeface="Arial "/>
              </a:rPr>
              <a:t>World Health </a:t>
            </a:r>
            <a:r>
              <a:rPr lang="en-US" sz="4800" dirty="0" err="1">
                <a:latin typeface="Arial "/>
              </a:rPr>
              <a:t>Organisation</a:t>
            </a:r>
            <a:r>
              <a:rPr lang="en-US" sz="4800" dirty="0">
                <a:latin typeface="Arial "/>
              </a:rPr>
              <a:t> 2023) Poliomyelitis (polio). Available at: https://www.who.int/news-room/fact-sheets/detail/poliomyelitis (Accessed: 4 March 2026).</a:t>
            </a:r>
          </a:p>
          <a:p>
            <a:pPr marL="0" indent="0">
              <a:lnSpc>
                <a:spcPct val="90000"/>
              </a:lnSpc>
              <a:buNone/>
            </a:pPr>
            <a:r>
              <a:rPr lang="en-US" sz="4800" dirty="0">
                <a:latin typeface="Arial "/>
              </a:rPr>
              <a:t>World Health </a:t>
            </a:r>
            <a:r>
              <a:rPr lang="en-US" sz="4800" dirty="0" err="1">
                <a:latin typeface="Arial "/>
              </a:rPr>
              <a:t>Organisation</a:t>
            </a:r>
            <a:r>
              <a:rPr lang="en-US" sz="4800" dirty="0">
                <a:latin typeface="Arial "/>
              </a:rPr>
              <a:t>(2023), Polio surveillance. </a:t>
            </a:r>
            <a:r>
              <a:rPr lang="en-US" sz="4800" dirty="0">
                <a:latin typeface="Arial "/>
                <a:hlinkClick r:id="rId4">
                  <a:extLst>
                    <a:ext uri="{A12FA001-AC4F-418D-AE19-62706E023703}">
                      <ahyp:hlinkClr xmlns:ahyp="http://schemas.microsoft.com/office/drawing/2018/hyperlinkcolor" val="tx"/>
                    </a:ext>
                  </a:extLst>
                </a:hlinkClick>
              </a:rPr>
              <a:t>https://www.emro.who.int/polio-eradication/about-eradication/surveillance.html</a:t>
            </a:r>
            <a:r>
              <a:rPr lang="en-US" sz="4800" dirty="0">
                <a:latin typeface="Arial "/>
              </a:rPr>
              <a:t>. (Accessed: 11 March 2026) </a:t>
            </a:r>
          </a:p>
          <a:p>
            <a:pPr marL="0" indent="0">
              <a:lnSpc>
                <a:spcPct val="90000"/>
              </a:lnSpc>
              <a:buNone/>
            </a:pPr>
            <a:r>
              <a:rPr lang="en-US" sz="4800" dirty="0">
                <a:latin typeface="Arial "/>
              </a:rPr>
              <a:t>World Health </a:t>
            </a:r>
            <a:r>
              <a:rPr lang="en-US" sz="4800" dirty="0" err="1">
                <a:latin typeface="Arial "/>
              </a:rPr>
              <a:t>Organisation</a:t>
            </a:r>
            <a:r>
              <a:rPr lang="en-US" sz="4800" dirty="0">
                <a:latin typeface="Arial "/>
              </a:rPr>
              <a:t>(2024), Poliomyelitis(polio).https://www.who.int/health-topics/poliomyelitis (Accessed: 6 March 2026)</a:t>
            </a:r>
          </a:p>
          <a:p>
            <a:pPr marL="0" indent="0">
              <a:lnSpc>
                <a:spcPct val="90000"/>
              </a:lnSpc>
              <a:buNone/>
            </a:pPr>
            <a:endParaRPr lang="en-US" altLang="en-US" sz="4400" dirty="0">
              <a:latin typeface="Arial "/>
            </a:endParaRPr>
          </a:p>
          <a:p>
            <a:pPr marL="0" indent="0">
              <a:lnSpc>
                <a:spcPct val="90000"/>
              </a:lnSpc>
              <a:buNone/>
            </a:pPr>
            <a:endParaRPr lang="en-US" dirty="0">
              <a:latin typeface="Arial "/>
            </a:endParaRPr>
          </a:p>
          <a:p>
            <a:pPr marL="0" indent="0">
              <a:lnSpc>
                <a:spcPct val="90000"/>
              </a:lnSpc>
              <a:buNone/>
            </a:pPr>
            <a:endParaRPr lang="en-US" dirty="0">
              <a:latin typeface="Arial "/>
            </a:endParaRPr>
          </a:p>
          <a:p>
            <a:pPr marL="0" indent="0">
              <a:lnSpc>
                <a:spcPct val="90000"/>
              </a:lnSpc>
              <a:buNone/>
            </a:pPr>
            <a:endParaRPr lang="en-US" dirty="0">
              <a:latin typeface="Arial "/>
            </a:endParaRPr>
          </a:p>
          <a:p>
            <a:endParaRPr lang="en-GB" dirty="0"/>
          </a:p>
        </p:txBody>
      </p:sp>
    </p:spTree>
    <p:extLst>
      <p:ext uri="{BB962C8B-B14F-4D97-AF65-F5344CB8AC3E}">
        <p14:creationId xmlns:p14="http://schemas.microsoft.com/office/powerpoint/2010/main" val="85537483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156082"/>
      </a:accent1>
      <a:accent2>
        <a:srgbClr val="E97132"/>
      </a:accent2>
      <a:accent3>
        <a:srgbClr val="196B24"/>
      </a:accent3>
      <a:accent4>
        <a:srgbClr val="0F9ED5"/>
      </a:accent4>
      <a:accent5>
        <a:srgbClr val="A02B93"/>
      </a:accent5>
      <a:accent6>
        <a:srgbClr val="4EA72E"/>
      </a:accent6>
      <a:hlink>
        <a:srgbClr val="0000FF"/>
      </a:hlink>
      <a:folHlink>
        <a:srgbClr val="FF00FF"/>
      </a:folHlink>
    </a:clrScheme>
    <a:fontScheme name="Office Theme">
      <a:majorFont>
        <a:latin typeface="Aptos"/>
        <a:ea typeface="Aptos"/>
        <a:cs typeface="Aptos"/>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905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pto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905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pto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emplate>Office 2013 - 2022 Theme</Template>
  <TotalTime>5972</TotalTime>
  <Words>4134</Words>
  <Application>Microsoft Office PowerPoint</Application>
  <PresentationFormat>Widescreen</PresentationFormat>
  <Paragraphs>234</Paragraphs>
  <Slides>29</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Aptos</vt:lpstr>
      <vt:lpstr>Aptos Display</vt:lpstr>
      <vt:lpstr>Arial</vt:lpstr>
      <vt:lpstr>Arial </vt:lpstr>
      <vt:lpstr>Century Gothic</vt:lpstr>
      <vt:lpstr>Gill Sans MT</vt:lpstr>
      <vt:lpstr>Symbol</vt:lpstr>
      <vt:lpstr>Wingdings 3</vt:lpstr>
      <vt:lpstr>Ion</vt:lpstr>
      <vt:lpstr>PowerPoint Presentation</vt:lpstr>
      <vt:lpstr>Group2 Members</vt:lpstr>
      <vt:lpstr>PowerPoint Presentation</vt:lpstr>
      <vt:lpstr>PowerPoint Presentation</vt:lpstr>
      <vt:lpstr>PowerPoint Presentation</vt:lpstr>
      <vt:lpstr>     WHAT IS POLIOMYELITIS?</vt:lpstr>
      <vt:lpstr>   POLIOMYELITIS (POLIO)</vt:lpstr>
      <vt:lpstr>               POLIOMYELITIS  BURDEN                Incidence, Prevalence                    and Severity Metrics.        </vt:lpstr>
      <vt:lpstr>The Strategies and Approaches that could be used to Measure Poliomyelitis caused by cVDPV2.</vt:lpstr>
      <vt:lpstr>Strategies and Approaches that could be used to Measure Poliomyelitis caused by cVDPV2.</vt:lpstr>
      <vt:lpstr>Measurement Strategies and Approaches that could be used to Measure Poliomyelitis caused by cVDPV2.   </vt:lpstr>
      <vt:lpstr>The Main Strategies and Approaches Used to Monitor Polio Caused by ‘circulating’ Vaccine Derived Strain 2 (VDPV2) .</vt:lpstr>
      <vt:lpstr> Key Elements of the Monitoring              Strategies.            </vt:lpstr>
      <vt:lpstr> Key Elements of the Monitoring              Strategies.</vt:lpstr>
      <vt:lpstr>The Main Strategies and Approaches Used to Control  Poliomyelitis Caused by the  ‘circulating’ VDPV2.   </vt:lpstr>
      <vt:lpstr>Key Elements of   Control Strategies.           </vt:lpstr>
      <vt:lpstr>Key Elements of Control Strategies</vt:lpstr>
      <vt:lpstr>POLICY AND STRATEGIES ARE AVAILABLE TO THE uk     government to maintain public HEALTH</vt:lpstr>
      <vt:lpstr>Health Protection &amp; The NHS Long Term Plan Strategic Alignment and Surveillance Mandates</vt:lpstr>
      <vt:lpstr>Health Promotion &amp; Digital Innovation Environmental Monitoring and Tech-Driven Engagement  </vt:lpstr>
      <vt:lpstr>Recommendations for Public Health Policy Strategic Priorities for Sustaining Polio-Free Status</vt:lpstr>
      <vt:lpstr>Health Education </vt:lpstr>
      <vt:lpstr>Vaccination awareness </vt:lpstr>
      <vt:lpstr>Hygiene and sanitation practices </vt:lpstr>
      <vt:lpstr>Community Awareness and Communication </vt:lpstr>
      <vt:lpstr> Community Awareness and Communication.</vt:lpstr>
      <vt:lpstr>Encouraging early medical advice and cooperation with public health guidance </vt:lpstr>
      <vt:lpstr>Conclusion </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gillian gibbs</cp:lastModifiedBy>
  <cp:revision>21</cp:revision>
  <dcterms:modified xsi:type="dcterms:W3CDTF">2026-03-16T03:16:41Z</dcterms:modified>
</cp:coreProperties>
</file>