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78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DE695-024C-77EB-376D-CA64E6CBDE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6AFF52-8E61-E7D4-8AA5-CC3B687332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3F2C9-2EC4-ACB4-D480-5C5FB60A15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AFFD-7E22-65B0-4A6E-92117FBCC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49E6F-4F08-CAFB-38C2-B4BA38827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5922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CDB33-7BF7-0E85-8FC4-026C432F2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D7DD9-1AA2-9335-159A-7603DE0AC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CC69C-70CE-25E6-B6AD-D87144811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E57114-AB6C-FAD7-9E08-E053AFBC5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4EA7D-813A-26DB-8531-E3E9479BE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7994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EB625-2EEC-20A1-7B1F-ACAC20BF5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4C1CC5-BD18-6DCE-8443-A59BEFC23F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43F892-ACCF-B2D8-57FD-1B8E6E231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437D0-97DA-246E-9AC5-F5F52E521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AD490-5684-E051-4D10-AF0F529F9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82933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21D42-8505-826C-CB86-EC5EE900A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FA59C-6D75-8196-1D1E-342F7427A1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E549A0-C120-95E9-7B8E-26AB78370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E43B80-10F4-01EE-F293-E6ABE9E80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1EC80-013E-D1D9-B3D9-5841E56422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DB99FE-394D-25AB-A0B4-132E82008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49489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51B70-E645-C3A2-8247-B2D18F4A0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040CE9-D81D-4938-DBE2-B4E235F7E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316C2-AC4B-53B9-B104-57A05CDFFA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A5FBB2-1CBF-9F54-A1A9-B0231312C3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819D52-14DD-0E31-4566-9FBA15221D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288836-B734-97CE-648F-432790D47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EB2E29-07D5-CA79-4158-04A271306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F7FE1E-6B16-D569-7528-9CC06830D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4564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6C715-8F11-64C0-A776-5DFB54D03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092B78-B4F0-444A-D4F6-C21934ADA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F45CDB-5206-5A3E-FF34-F81846CCD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AA5653-C587-F4F9-23B8-308395533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64011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A1D604-F61D-D80D-8715-244B58B8F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2951AD-4644-EDC0-24C7-A596DEB49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6645D2-FC5C-A6F1-0EB7-57E6003C1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8578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37F51-AF73-3F1B-72F6-1A3A83474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9F7A7-8CB5-946B-0A0B-1D99004B7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0B1DC5-EAA6-FED7-B9A7-1AC1304C8E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C3CAA6-B6A1-0FEE-A866-C2540C620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FA792-26B5-7FB9-B288-27E2956A1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5AABE2-6193-3B56-88C2-824D027A4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6613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94A96-57D7-73AD-A8D3-99C8364AC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3F30D2-D17A-DA94-6737-B852E9E9BD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C9F55B-E3F3-C0E0-15C4-C414FE2A58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7E1E07-1778-8BE1-16A3-8B77730E8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CACDB6-C046-CFE8-2DF7-BACFD5D2A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8579FA-8781-2F7C-DA5A-35EB3B770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9599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9E928-5F78-7DD5-97D3-B1166FEF0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EE8C14-3EE6-EF54-2292-52151EFBB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DA0DC-9EDF-8C8B-8A2E-C2C53ECB01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4B989-D646-7195-F822-7CE377378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33617-91B0-DB71-4DC6-8801B0F52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46018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4C8CA6-34A9-7554-2DFE-C01E09D2CF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278325-71A6-67C7-E557-0ADCD03693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7041D-4BB4-11DE-AD80-A64235DF5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BF233-D78F-D25A-570C-BE429FB82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8FD1CA-633A-A0B3-13D1-F8D5DCAF4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14810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CA718-6D6D-0EB9-5175-E53516F55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788003-2664-FD3A-1E23-C489042350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2BDB4-FE19-DF50-37E7-BF12E8B90A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84731D-9FE2-4C56-BB85-0ED7692EF5EC}" type="datetimeFigureOut">
              <a:rPr lang="en-IN" smtClean="0"/>
              <a:t>10-08-2026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C8C3B-1F40-B6EA-5A3C-434CA5463B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204A7D-AFCA-02CA-07C0-DE02EB3660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FCC4FC-6E8C-4C3B-9436-87840F2BA7F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6425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C083E-55DA-A82B-A337-96A97C30D1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HR Co. </a:t>
            </a:r>
            <a:r>
              <a:rPr lang="en-US" dirty="0" err="1"/>
              <a:t>ordinator</a:t>
            </a:r>
            <a:r>
              <a:rPr lang="en-US" dirty="0"/>
              <a:t>  in Apple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2F049B-1023-600B-0470-F7F2740922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79897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4E2D3-EC7B-6EE5-38AA-73E4F26B3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Job Analysis</a:t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868AB-42B4-4413-EF80-8A5F04CC05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 </a:t>
            </a:r>
            <a:endParaRPr lang="en-IN" dirty="0"/>
          </a:p>
          <a:p>
            <a:r>
              <a:rPr lang="en-US" dirty="0"/>
              <a:t>About Apple</a:t>
            </a:r>
            <a:endParaRPr lang="en-IN" dirty="0"/>
          </a:p>
          <a:p>
            <a:r>
              <a:rPr lang="en-US" dirty="0"/>
              <a:t>HR Coordinator role</a:t>
            </a:r>
            <a:endParaRPr lang="en-IN" dirty="0"/>
          </a:p>
          <a:p>
            <a:r>
              <a:rPr lang="en-US" dirty="0"/>
              <a:t>What is job analysis?</a:t>
            </a:r>
            <a:endParaRPr lang="en-IN" dirty="0"/>
          </a:p>
          <a:p>
            <a:r>
              <a:rPr lang="en-US" dirty="0"/>
              <a:t>Understand the job</a:t>
            </a:r>
            <a:endParaRPr lang="en-IN" dirty="0"/>
          </a:p>
          <a:p>
            <a:r>
              <a:rPr lang="en-US" dirty="0"/>
              <a:t>Job duties</a:t>
            </a:r>
            <a:endParaRPr lang="en-IN" dirty="0"/>
          </a:p>
          <a:p>
            <a:r>
              <a:rPr lang="en-US" dirty="0"/>
              <a:t>Job description</a:t>
            </a:r>
            <a:endParaRPr lang="en-IN" dirty="0"/>
          </a:p>
          <a:p>
            <a:r>
              <a:rPr lang="en-US" dirty="0"/>
              <a:t>Job requirements</a:t>
            </a:r>
            <a:endParaRPr lang="en-IN" dirty="0"/>
          </a:p>
          <a:p>
            <a:r>
              <a:rPr lang="en-US" dirty="0"/>
              <a:t>Right person for the job</a:t>
            </a:r>
            <a:endParaRPr lang="en-IN" dirty="0"/>
          </a:p>
          <a:p>
            <a:r>
              <a:rPr lang="en-US" dirty="0"/>
              <a:t> 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02820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6224F-0AF0-AD03-FF54-6B862728E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Duties</a:t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4A87E-16FF-ECF5-21B5-2BBA4D64FD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Arrange interviews</a:t>
            </a:r>
            <a:endParaRPr lang="en-IN" dirty="0"/>
          </a:p>
          <a:p>
            <a:r>
              <a:rPr lang="en-US" dirty="0"/>
              <a:t>Help with hiring</a:t>
            </a:r>
            <a:endParaRPr lang="en-IN" dirty="0"/>
          </a:p>
          <a:p>
            <a:r>
              <a:rPr lang="en-US" dirty="0"/>
              <a:t>Welcome new employees</a:t>
            </a:r>
            <a:endParaRPr lang="en-IN" dirty="0"/>
          </a:p>
          <a:p>
            <a:r>
              <a:rPr lang="en-US" dirty="0"/>
              <a:t>Maintain employee records</a:t>
            </a:r>
            <a:endParaRPr lang="en-IN" dirty="0"/>
          </a:p>
          <a:p>
            <a:r>
              <a:rPr lang="en-US" dirty="0"/>
              <a:t>Prepare HR documents</a:t>
            </a:r>
            <a:endParaRPr lang="en-IN" dirty="0"/>
          </a:p>
          <a:p>
            <a:r>
              <a:rPr lang="en-US" dirty="0"/>
              <a:t>Help employees</a:t>
            </a:r>
            <a:endParaRPr lang="en-IN" dirty="0"/>
          </a:p>
          <a:p>
            <a:r>
              <a:rPr lang="en-US" dirty="0"/>
              <a:t>Arrange meetings</a:t>
            </a:r>
            <a:endParaRPr lang="en-IN" dirty="0"/>
          </a:p>
          <a:p>
            <a:r>
              <a:rPr lang="en-US" dirty="0"/>
              <a:t>Keep information private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6846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6C0F4-89A9-F8AC-E6B7-3913FECA2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Needed</a:t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7A4A7-2B1A-9D89-12D5-91AC6AC97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Skills Needed</a:t>
            </a:r>
            <a:endParaRPr lang="en-IN" dirty="0"/>
          </a:p>
          <a:p>
            <a:r>
              <a:rPr lang="en-US" dirty="0"/>
              <a:t>Good communication</a:t>
            </a:r>
            <a:endParaRPr lang="en-IN" dirty="0"/>
          </a:p>
          <a:p>
            <a:r>
              <a:rPr lang="en-US" dirty="0"/>
              <a:t>Teamwork</a:t>
            </a:r>
            <a:endParaRPr lang="en-IN" dirty="0"/>
          </a:p>
          <a:p>
            <a:r>
              <a:rPr lang="en-US" dirty="0"/>
              <a:t>Time management</a:t>
            </a:r>
            <a:endParaRPr lang="en-IN" dirty="0"/>
          </a:p>
          <a:p>
            <a:r>
              <a:rPr lang="en-US" dirty="0" err="1"/>
              <a:t>Organisation</a:t>
            </a:r>
            <a:endParaRPr lang="en-IN" dirty="0"/>
          </a:p>
          <a:p>
            <a:r>
              <a:rPr lang="en-US" dirty="0"/>
              <a:t>Attention to detail</a:t>
            </a:r>
            <a:endParaRPr lang="en-IN" dirty="0"/>
          </a:p>
          <a:p>
            <a:r>
              <a:rPr lang="en-US" dirty="0"/>
              <a:t>Computer skills</a:t>
            </a:r>
            <a:endParaRPr lang="en-IN" dirty="0"/>
          </a:p>
          <a:p>
            <a:r>
              <a:rPr lang="en-US" dirty="0"/>
              <a:t>People skills</a:t>
            </a:r>
            <a:endParaRPr lang="en-IN" dirty="0"/>
          </a:p>
          <a:p>
            <a:r>
              <a:rPr lang="en-US" dirty="0"/>
              <a:t>Confidentiality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81947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FFF35-1C51-2DAA-B33D-12634F951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 </a:t>
            </a:r>
            <a:r>
              <a:rPr lang="en-US" dirty="0"/>
              <a:t>Abilities</a:t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A64EE-1182-BD61-2B9C-05F168FBD9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Solve problems</a:t>
            </a:r>
            <a:endParaRPr lang="en-IN" dirty="0"/>
          </a:p>
          <a:p>
            <a:r>
              <a:rPr lang="en-US" dirty="0"/>
              <a:t>Manage many tasks</a:t>
            </a:r>
            <a:endParaRPr lang="en-IN" dirty="0"/>
          </a:p>
          <a:p>
            <a:r>
              <a:rPr lang="en-US" dirty="0"/>
              <a:t>Work under pressure</a:t>
            </a:r>
            <a:endParaRPr lang="en-IN" dirty="0"/>
          </a:p>
          <a:p>
            <a:r>
              <a:rPr lang="en-US" dirty="0"/>
              <a:t>Adapt to changes</a:t>
            </a:r>
            <a:endParaRPr lang="en-IN" dirty="0"/>
          </a:p>
          <a:p>
            <a:r>
              <a:rPr lang="en-US" dirty="0"/>
              <a:t>Make good decisions</a:t>
            </a:r>
            <a:endParaRPr lang="en-IN" dirty="0"/>
          </a:p>
          <a:p>
            <a:r>
              <a:rPr lang="en-US" dirty="0"/>
              <a:t>Understand people</a:t>
            </a:r>
            <a:endParaRPr lang="en-IN" dirty="0"/>
          </a:p>
          <a:p>
            <a:r>
              <a:rPr lang="en-US" dirty="0"/>
              <a:t>Set priorities</a:t>
            </a:r>
            <a:endParaRPr lang="en-IN" dirty="0"/>
          </a:p>
          <a:p>
            <a:r>
              <a:rPr lang="en-US" dirty="0"/>
              <a:t>Work well with others</a:t>
            </a:r>
            <a:endParaRPr lang="en-IN" dirty="0"/>
          </a:p>
          <a:p>
            <a:r>
              <a:rPr lang="en-US" dirty="0"/>
              <a:t>Simple conclusion:</a:t>
            </a:r>
            <a:endParaRPr lang="en-IN" dirty="0"/>
          </a:p>
          <a:p>
            <a:r>
              <a:rPr lang="en-US" dirty="0"/>
              <a:t>Right skills + Right abilities + Right person = Successful HR Coordinator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67361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</Words>
  <Application>Microsoft Office PowerPoint</Application>
  <PresentationFormat>Widescreen</PresentationFormat>
  <Paragraphs>42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HR Co. ordinator  in Apple</vt:lpstr>
      <vt:lpstr> Job Analysis </vt:lpstr>
      <vt:lpstr>Main Duties </vt:lpstr>
      <vt:lpstr>Skills Needed </vt:lpstr>
      <vt:lpstr>  Abilities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Kishan Vijaybhai Sangani (2527211)</dc:creator>
  <cp:lastModifiedBy>Kishan Vijaybhai Sangani (2527211)</cp:lastModifiedBy>
  <cp:revision>1</cp:revision>
  <dcterms:created xsi:type="dcterms:W3CDTF">2026-08-10T14:51:50Z</dcterms:created>
  <dcterms:modified xsi:type="dcterms:W3CDTF">2026-08-10T14:51:53Z</dcterms:modified>
</cp:coreProperties>
</file>