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6" r:id="rId2"/>
    <p:sldId id="257" r:id="rId3"/>
  </p:sldIdLst>
  <p:sldSz cx="7589838" cy="10698163"/>
  <p:notesSz cx="6858000" cy="9144000"/>
  <p:embeddedFontLst>
    <p:embeddedFont>
      <p:font typeface="Calibri" pitchFamily="34" charset="0"/>
      <p:regular r:id="rId4"/>
      <p:bold r:id="rId5"/>
      <p:italic r:id="rId6"/>
      <p:boldItalic r:id="rId7"/>
    </p:embeddedFont>
  </p:embeddedFontLst>
  <p:defaultTextStyle>
    <a:defPPr>
      <a:defRPr lang="en-US"/>
    </a:defPPr>
    <a:lvl1pPr marL="0" algn="l" defTabSz="916229" rtl="0" eaLnBrk="1" latinLnBrk="0" hangingPunct="1">
      <a:defRPr sz="1804" kern="1200">
        <a:solidFill>
          <a:schemeClr val="tx1"/>
        </a:solidFill>
        <a:latin typeface="+mn-lt"/>
        <a:ea typeface="+mn-ea"/>
        <a:cs typeface="+mn-cs"/>
      </a:defRPr>
    </a:lvl1pPr>
    <a:lvl2pPr marL="458114" algn="l" defTabSz="916229" rtl="0" eaLnBrk="1" latinLnBrk="0" hangingPunct="1">
      <a:defRPr sz="1804" kern="1200">
        <a:solidFill>
          <a:schemeClr val="tx1"/>
        </a:solidFill>
        <a:latin typeface="+mn-lt"/>
        <a:ea typeface="+mn-ea"/>
        <a:cs typeface="+mn-cs"/>
      </a:defRPr>
    </a:lvl2pPr>
    <a:lvl3pPr marL="916229" algn="l" defTabSz="916229" rtl="0" eaLnBrk="1" latinLnBrk="0" hangingPunct="1">
      <a:defRPr sz="1804" kern="1200">
        <a:solidFill>
          <a:schemeClr val="tx1"/>
        </a:solidFill>
        <a:latin typeface="+mn-lt"/>
        <a:ea typeface="+mn-ea"/>
        <a:cs typeface="+mn-cs"/>
      </a:defRPr>
    </a:lvl3pPr>
    <a:lvl4pPr marL="1374343" algn="l" defTabSz="916229" rtl="0" eaLnBrk="1" latinLnBrk="0" hangingPunct="1">
      <a:defRPr sz="1804" kern="1200">
        <a:solidFill>
          <a:schemeClr val="tx1"/>
        </a:solidFill>
        <a:latin typeface="+mn-lt"/>
        <a:ea typeface="+mn-ea"/>
        <a:cs typeface="+mn-cs"/>
      </a:defRPr>
    </a:lvl4pPr>
    <a:lvl5pPr marL="1832458" algn="l" defTabSz="916229" rtl="0" eaLnBrk="1" latinLnBrk="0" hangingPunct="1">
      <a:defRPr sz="1804" kern="1200">
        <a:solidFill>
          <a:schemeClr val="tx1"/>
        </a:solidFill>
        <a:latin typeface="+mn-lt"/>
        <a:ea typeface="+mn-ea"/>
        <a:cs typeface="+mn-cs"/>
      </a:defRPr>
    </a:lvl5pPr>
    <a:lvl6pPr marL="2290572" algn="l" defTabSz="916229" rtl="0" eaLnBrk="1" latinLnBrk="0" hangingPunct="1">
      <a:defRPr sz="1804" kern="1200">
        <a:solidFill>
          <a:schemeClr val="tx1"/>
        </a:solidFill>
        <a:latin typeface="+mn-lt"/>
        <a:ea typeface="+mn-ea"/>
        <a:cs typeface="+mn-cs"/>
      </a:defRPr>
    </a:lvl6pPr>
    <a:lvl7pPr marL="2748686" algn="l" defTabSz="916229" rtl="0" eaLnBrk="1" latinLnBrk="0" hangingPunct="1">
      <a:defRPr sz="1804" kern="1200">
        <a:solidFill>
          <a:schemeClr val="tx1"/>
        </a:solidFill>
        <a:latin typeface="+mn-lt"/>
        <a:ea typeface="+mn-ea"/>
        <a:cs typeface="+mn-cs"/>
      </a:defRPr>
    </a:lvl7pPr>
    <a:lvl8pPr marL="3206801" algn="l" defTabSz="916229" rtl="0" eaLnBrk="1" latinLnBrk="0" hangingPunct="1">
      <a:defRPr sz="1804" kern="1200">
        <a:solidFill>
          <a:schemeClr val="tx1"/>
        </a:solidFill>
        <a:latin typeface="+mn-lt"/>
        <a:ea typeface="+mn-ea"/>
        <a:cs typeface="+mn-cs"/>
      </a:defRPr>
    </a:lvl8pPr>
    <a:lvl9pPr marL="3664915" algn="l" defTabSz="916229" rtl="0" eaLnBrk="1" latinLnBrk="0" hangingPunct="1">
      <a:defRPr sz="1804"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1" userDrawn="1">
          <p15:clr>
            <a:srgbClr val="A4A3A4"/>
          </p15:clr>
        </p15:guide>
        <p15:guide id="2" pos="289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autoAdjust="0"/>
    <p:restoredTop sz="94622" autoAdjust="0"/>
  </p:normalViewPr>
  <p:slideViewPr>
    <p:cSldViewPr>
      <p:cViewPr>
        <p:scale>
          <a:sx n="100" d="100"/>
          <a:sy n="100" d="100"/>
        </p:scale>
        <p:origin x="-1459" y="226"/>
      </p:cViewPr>
      <p:guideLst>
        <p:guide orient="horz" pos="2161"/>
        <p:guide pos="2893"/>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font" Target="fonts/font4.fntdata"/><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ableStyles" Target="tableStyles.xml"/><Relationship Id="rId5" Type="http://schemas.openxmlformats.org/officeDocument/2006/relationships/font" Target="fonts/font2.fntdata"/><Relationship Id="rId10" Type="http://schemas.openxmlformats.org/officeDocument/2006/relationships/theme" Target="theme/theme1.xml"/><Relationship Id="rId4" Type="http://schemas.openxmlformats.org/officeDocument/2006/relationships/font" Target="fonts/font1.fntdata"/><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8825" y="2131374"/>
            <a:ext cx="7806691" cy="1470680"/>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7651" y="3887931"/>
            <a:ext cx="6429039" cy="1753381"/>
          </a:xfrm>
        </p:spPr>
        <p:txBody>
          <a:bodyPr/>
          <a:lstStyle>
            <a:lvl1pPr marL="0" indent="0" algn="ctr">
              <a:buNone/>
              <a:defRPr>
                <a:solidFill>
                  <a:schemeClr val="tx1">
                    <a:tint val="75000"/>
                  </a:schemeClr>
                </a:solidFill>
              </a:defRPr>
            </a:lvl1pPr>
            <a:lvl2pPr marL="457383" indent="0" algn="ctr">
              <a:buNone/>
              <a:defRPr>
                <a:solidFill>
                  <a:schemeClr val="tx1">
                    <a:tint val="75000"/>
                  </a:schemeClr>
                </a:solidFill>
              </a:defRPr>
            </a:lvl2pPr>
            <a:lvl3pPr marL="914766" indent="0" algn="ctr">
              <a:buNone/>
              <a:defRPr>
                <a:solidFill>
                  <a:schemeClr val="tx1">
                    <a:tint val="75000"/>
                  </a:schemeClr>
                </a:solidFill>
              </a:defRPr>
            </a:lvl3pPr>
            <a:lvl4pPr marL="1372149" indent="0" algn="ctr">
              <a:buNone/>
              <a:defRPr>
                <a:solidFill>
                  <a:schemeClr val="tx1">
                    <a:tint val="75000"/>
                  </a:schemeClr>
                </a:solidFill>
              </a:defRPr>
            </a:lvl4pPr>
            <a:lvl5pPr marL="1829532" indent="0" algn="ctr">
              <a:buNone/>
              <a:defRPr>
                <a:solidFill>
                  <a:schemeClr val="tx1">
                    <a:tint val="75000"/>
                  </a:schemeClr>
                </a:solidFill>
              </a:defRPr>
            </a:lvl5pPr>
            <a:lvl6pPr marL="2286914" indent="0" algn="ctr">
              <a:buNone/>
              <a:defRPr>
                <a:solidFill>
                  <a:schemeClr val="tx1">
                    <a:tint val="75000"/>
                  </a:schemeClr>
                </a:solidFill>
              </a:defRPr>
            </a:lvl6pPr>
            <a:lvl7pPr marL="2744297" indent="0" algn="ctr">
              <a:buNone/>
              <a:defRPr>
                <a:solidFill>
                  <a:schemeClr val="tx1">
                    <a:tint val="75000"/>
                  </a:schemeClr>
                </a:solidFill>
              </a:defRPr>
            </a:lvl7pPr>
            <a:lvl8pPr marL="3201680" indent="0" algn="ctr">
              <a:buNone/>
              <a:defRPr>
                <a:solidFill>
                  <a:schemeClr val="tx1">
                    <a:tint val="75000"/>
                  </a:schemeClr>
                </a:solidFill>
              </a:defRPr>
            </a:lvl8pPr>
            <a:lvl9pPr marL="3659063"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5499" y="4408863"/>
            <a:ext cx="7806691" cy="1362682"/>
          </a:xfrm>
        </p:spPr>
        <p:txBody>
          <a:bodyPr anchor="t"/>
          <a:lstStyle>
            <a:lvl1pPr algn="l">
              <a:defRPr sz="4002" b="1" cap="all"/>
            </a:lvl1pPr>
          </a:lstStyle>
          <a:p>
            <a:r>
              <a:rPr lang="en-US" smtClean="0"/>
              <a:t>Click to edit Master title style</a:t>
            </a:r>
            <a:endParaRPr lang="en-US"/>
          </a:p>
        </p:txBody>
      </p:sp>
      <p:sp>
        <p:nvSpPr>
          <p:cNvPr id="3" name="Text Placeholder 2"/>
          <p:cNvSpPr>
            <a:spLocks noGrp="1"/>
          </p:cNvSpPr>
          <p:nvPr>
            <p:ph type="body" idx="1"/>
          </p:nvPr>
        </p:nvSpPr>
        <p:spPr>
          <a:xfrm>
            <a:off x="725499" y="2908008"/>
            <a:ext cx="7806691" cy="1500855"/>
          </a:xfrm>
        </p:spPr>
        <p:txBody>
          <a:bodyPr anchor="b"/>
          <a:lstStyle>
            <a:lvl1pPr marL="0" indent="0">
              <a:buNone/>
              <a:defRPr sz="2001">
                <a:solidFill>
                  <a:schemeClr val="tx1">
                    <a:tint val="75000"/>
                  </a:schemeClr>
                </a:solidFill>
              </a:defRPr>
            </a:lvl1pPr>
            <a:lvl2pPr marL="457383" indent="0">
              <a:buNone/>
              <a:defRPr sz="1801">
                <a:solidFill>
                  <a:schemeClr val="tx1">
                    <a:tint val="75000"/>
                  </a:schemeClr>
                </a:solidFill>
              </a:defRPr>
            </a:lvl2pPr>
            <a:lvl3pPr marL="914766" indent="0">
              <a:buNone/>
              <a:defRPr sz="1601">
                <a:solidFill>
                  <a:schemeClr val="tx1">
                    <a:tint val="75000"/>
                  </a:schemeClr>
                </a:solidFill>
              </a:defRPr>
            </a:lvl3pPr>
            <a:lvl4pPr marL="1372149" indent="0">
              <a:buNone/>
              <a:defRPr sz="1401">
                <a:solidFill>
                  <a:schemeClr val="tx1">
                    <a:tint val="75000"/>
                  </a:schemeClr>
                </a:solidFill>
              </a:defRPr>
            </a:lvl4pPr>
            <a:lvl5pPr marL="1829532" indent="0">
              <a:buNone/>
              <a:defRPr sz="1401">
                <a:solidFill>
                  <a:schemeClr val="tx1">
                    <a:tint val="75000"/>
                  </a:schemeClr>
                </a:solidFill>
              </a:defRPr>
            </a:lvl5pPr>
            <a:lvl6pPr marL="2286914" indent="0">
              <a:buNone/>
              <a:defRPr sz="1401">
                <a:solidFill>
                  <a:schemeClr val="tx1">
                    <a:tint val="75000"/>
                  </a:schemeClr>
                </a:solidFill>
              </a:defRPr>
            </a:lvl6pPr>
            <a:lvl7pPr marL="2744297" indent="0">
              <a:buNone/>
              <a:defRPr sz="1401">
                <a:solidFill>
                  <a:schemeClr val="tx1">
                    <a:tint val="75000"/>
                  </a:schemeClr>
                </a:solidFill>
              </a:defRPr>
            </a:lvl7pPr>
            <a:lvl8pPr marL="3201680" indent="0">
              <a:buNone/>
              <a:defRPr sz="1401">
                <a:solidFill>
                  <a:schemeClr val="tx1">
                    <a:tint val="75000"/>
                  </a:schemeClr>
                </a:solidFill>
              </a:defRPr>
            </a:lvl8pPr>
            <a:lvl9pPr marL="3659063" indent="0">
              <a:buNone/>
              <a:defRPr sz="1401">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9217" y="1600913"/>
            <a:ext cx="4056418" cy="4527979"/>
          </a:xfrm>
        </p:spPr>
        <p:txBody>
          <a:bodyPr/>
          <a:lstStyle>
            <a:lvl1pPr>
              <a:defRPr sz="2801"/>
            </a:lvl1pPr>
            <a:lvl2pPr>
              <a:defRPr sz="2401"/>
            </a:lvl2pPr>
            <a:lvl3pPr>
              <a:defRPr sz="2001"/>
            </a:lvl3pPr>
            <a:lvl4pPr>
              <a:defRPr sz="1801"/>
            </a:lvl4pPr>
            <a:lvl5pPr>
              <a:defRPr sz="1801"/>
            </a:lvl5pPr>
            <a:lvl6pPr>
              <a:defRPr sz="1801"/>
            </a:lvl6pPr>
            <a:lvl7pPr>
              <a:defRPr sz="1801"/>
            </a:lvl7pPr>
            <a:lvl8pPr>
              <a:defRPr sz="1801"/>
            </a:lvl8pPr>
            <a:lvl9pPr>
              <a:defRPr sz="1801"/>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68707" y="1600913"/>
            <a:ext cx="4056418" cy="4527979"/>
          </a:xfrm>
        </p:spPr>
        <p:txBody>
          <a:bodyPr/>
          <a:lstStyle>
            <a:lvl1pPr>
              <a:defRPr sz="2801"/>
            </a:lvl1pPr>
            <a:lvl2pPr>
              <a:defRPr sz="2401"/>
            </a:lvl2pPr>
            <a:lvl3pPr>
              <a:defRPr sz="2001"/>
            </a:lvl3pPr>
            <a:lvl4pPr>
              <a:defRPr sz="1801"/>
            </a:lvl4pPr>
            <a:lvl5pPr>
              <a:defRPr sz="1801"/>
            </a:lvl5pPr>
            <a:lvl6pPr>
              <a:defRPr sz="1801"/>
            </a:lvl6pPr>
            <a:lvl7pPr>
              <a:defRPr sz="1801"/>
            </a:lvl7pPr>
            <a:lvl8pPr>
              <a:defRPr sz="1801"/>
            </a:lvl8pPr>
            <a:lvl9pPr>
              <a:defRPr sz="1801"/>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9217" y="1535797"/>
            <a:ext cx="4058013" cy="640047"/>
          </a:xfrm>
        </p:spPr>
        <p:txBody>
          <a:bodyPr anchor="b"/>
          <a:lstStyle>
            <a:lvl1pPr marL="0" indent="0">
              <a:buNone/>
              <a:defRPr sz="2401" b="1"/>
            </a:lvl1pPr>
            <a:lvl2pPr marL="457383" indent="0">
              <a:buNone/>
              <a:defRPr sz="2001" b="1"/>
            </a:lvl2pPr>
            <a:lvl3pPr marL="914766" indent="0">
              <a:buNone/>
              <a:defRPr sz="1801" b="1"/>
            </a:lvl3pPr>
            <a:lvl4pPr marL="1372149" indent="0">
              <a:buNone/>
              <a:defRPr sz="1601" b="1"/>
            </a:lvl4pPr>
            <a:lvl5pPr marL="1829532" indent="0">
              <a:buNone/>
              <a:defRPr sz="1601" b="1"/>
            </a:lvl5pPr>
            <a:lvl6pPr marL="2286914" indent="0">
              <a:buNone/>
              <a:defRPr sz="1601" b="1"/>
            </a:lvl6pPr>
            <a:lvl7pPr marL="2744297" indent="0">
              <a:buNone/>
              <a:defRPr sz="1601" b="1"/>
            </a:lvl7pPr>
            <a:lvl8pPr marL="3201680" indent="0">
              <a:buNone/>
              <a:defRPr sz="1601" b="1"/>
            </a:lvl8pPr>
            <a:lvl9pPr marL="3659063" indent="0">
              <a:buNone/>
              <a:defRPr sz="1601" b="1"/>
            </a:lvl9pPr>
          </a:lstStyle>
          <a:p>
            <a:pPr lvl="0"/>
            <a:r>
              <a:rPr lang="en-US" smtClean="0"/>
              <a:t>Click to edit Master text styles</a:t>
            </a:r>
          </a:p>
        </p:txBody>
      </p:sp>
      <p:sp>
        <p:nvSpPr>
          <p:cNvPr id="4" name="Content Placeholder 3"/>
          <p:cNvSpPr>
            <a:spLocks noGrp="1"/>
          </p:cNvSpPr>
          <p:nvPr>
            <p:ph sz="half" idx="2"/>
          </p:nvPr>
        </p:nvSpPr>
        <p:spPr>
          <a:xfrm>
            <a:off x="459217" y="2175844"/>
            <a:ext cx="4058013" cy="3953048"/>
          </a:xfrm>
        </p:spPr>
        <p:txBody>
          <a:bodyPr/>
          <a:lstStyle>
            <a:lvl1pPr>
              <a:defRPr sz="2401"/>
            </a:lvl1pPr>
            <a:lvl2pPr>
              <a:defRPr sz="2001"/>
            </a:lvl2pPr>
            <a:lvl3pPr>
              <a:defRPr sz="1801"/>
            </a:lvl3pPr>
            <a:lvl4pPr>
              <a:defRPr sz="1601"/>
            </a:lvl4pPr>
            <a:lvl5pPr>
              <a:defRPr sz="1601"/>
            </a:lvl5pPr>
            <a:lvl6pPr>
              <a:defRPr sz="1601"/>
            </a:lvl6pPr>
            <a:lvl7pPr>
              <a:defRPr sz="1601"/>
            </a:lvl7pPr>
            <a:lvl8pPr>
              <a:defRPr sz="1601"/>
            </a:lvl8pPr>
            <a:lvl9pPr>
              <a:defRPr sz="1601"/>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65518" y="1535797"/>
            <a:ext cx="4059607" cy="640047"/>
          </a:xfrm>
        </p:spPr>
        <p:txBody>
          <a:bodyPr anchor="b"/>
          <a:lstStyle>
            <a:lvl1pPr marL="0" indent="0">
              <a:buNone/>
              <a:defRPr sz="2401" b="1"/>
            </a:lvl1pPr>
            <a:lvl2pPr marL="457383" indent="0">
              <a:buNone/>
              <a:defRPr sz="2001" b="1"/>
            </a:lvl2pPr>
            <a:lvl3pPr marL="914766" indent="0">
              <a:buNone/>
              <a:defRPr sz="1801" b="1"/>
            </a:lvl3pPr>
            <a:lvl4pPr marL="1372149" indent="0">
              <a:buNone/>
              <a:defRPr sz="1601" b="1"/>
            </a:lvl4pPr>
            <a:lvl5pPr marL="1829532" indent="0">
              <a:buNone/>
              <a:defRPr sz="1601" b="1"/>
            </a:lvl5pPr>
            <a:lvl6pPr marL="2286914" indent="0">
              <a:buNone/>
              <a:defRPr sz="1601" b="1"/>
            </a:lvl6pPr>
            <a:lvl7pPr marL="2744297" indent="0">
              <a:buNone/>
              <a:defRPr sz="1601" b="1"/>
            </a:lvl7pPr>
            <a:lvl8pPr marL="3201680" indent="0">
              <a:buNone/>
              <a:defRPr sz="1601" b="1"/>
            </a:lvl8pPr>
            <a:lvl9pPr marL="3659063" indent="0">
              <a:buNone/>
              <a:defRPr sz="1601" b="1"/>
            </a:lvl9pPr>
          </a:lstStyle>
          <a:p>
            <a:pPr lvl="0"/>
            <a:r>
              <a:rPr lang="en-US" smtClean="0"/>
              <a:t>Click to edit Master text styles</a:t>
            </a:r>
          </a:p>
        </p:txBody>
      </p:sp>
      <p:sp>
        <p:nvSpPr>
          <p:cNvPr id="6" name="Content Placeholder 5"/>
          <p:cNvSpPr>
            <a:spLocks noGrp="1"/>
          </p:cNvSpPr>
          <p:nvPr>
            <p:ph sz="quarter" idx="4"/>
          </p:nvPr>
        </p:nvSpPr>
        <p:spPr>
          <a:xfrm>
            <a:off x="4665518" y="2175844"/>
            <a:ext cx="4059607" cy="3953048"/>
          </a:xfrm>
        </p:spPr>
        <p:txBody>
          <a:bodyPr/>
          <a:lstStyle>
            <a:lvl1pPr>
              <a:defRPr sz="2401"/>
            </a:lvl1pPr>
            <a:lvl2pPr>
              <a:defRPr sz="2001"/>
            </a:lvl2pPr>
            <a:lvl3pPr>
              <a:defRPr sz="1801"/>
            </a:lvl3pPr>
            <a:lvl4pPr>
              <a:defRPr sz="1601"/>
            </a:lvl4pPr>
            <a:lvl5pPr>
              <a:defRPr sz="1601"/>
            </a:lvl5pPr>
            <a:lvl6pPr>
              <a:defRPr sz="1601"/>
            </a:lvl6pPr>
            <a:lvl7pPr>
              <a:defRPr sz="1601"/>
            </a:lvl7pPr>
            <a:lvl8pPr>
              <a:defRPr sz="1601"/>
            </a:lvl8pPr>
            <a:lvl9pPr>
              <a:defRPr sz="1601"/>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9218" y="273171"/>
            <a:ext cx="3021585" cy="1162568"/>
          </a:xfrm>
        </p:spPr>
        <p:txBody>
          <a:bodyPr anchor="b"/>
          <a:lstStyle>
            <a:lvl1pPr algn="l">
              <a:defRPr sz="2001" b="1"/>
            </a:lvl1pPr>
          </a:lstStyle>
          <a:p>
            <a:r>
              <a:rPr lang="en-US" smtClean="0"/>
              <a:t>Click to edit Master title style</a:t>
            </a:r>
            <a:endParaRPr lang="en-US"/>
          </a:p>
        </p:txBody>
      </p:sp>
      <p:sp>
        <p:nvSpPr>
          <p:cNvPr id="3" name="Content Placeholder 2"/>
          <p:cNvSpPr>
            <a:spLocks noGrp="1"/>
          </p:cNvSpPr>
          <p:nvPr>
            <p:ph idx="1"/>
          </p:nvPr>
        </p:nvSpPr>
        <p:spPr>
          <a:xfrm>
            <a:off x="3590823" y="273172"/>
            <a:ext cx="5134302" cy="5855720"/>
          </a:xfrm>
        </p:spPr>
        <p:txBody>
          <a:bodyPr/>
          <a:lstStyle>
            <a:lvl1pPr>
              <a:defRPr sz="3201"/>
            </a:lvl1pPr>
            <a:lvl2pPr>
              <a:defRPr sz="2801"/>
            </a:lvl2pPr>
            <a:lvl3pPr>
              <a:defRPr sz="2401"/>
            </a:lvl3pPr>
            <a:lvl4pPr>
              <a:defRPr sz="2001"/>
            </a:lvl4pPr>
            <a:lvl5pPr>
              <a:defRPr sz="2001"/>
            </a:lvl5pPr>
            <a:lvl6pPr>
              <a:defRPr sz="2001"/>
            </a:lvl6pPr>
            <a:lvl7pPr>
              <a:defRPr sz="2001"/>
            </a:lvl7pPr>
            <a:lvl8pPr>
              <a:defRPr sz="2001"/>
            </a:lvl8pPr>
            <a:lvl9pPr>
              <a:defRPr sz="2001"/>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9218" y="1435740"/>
            <a:ext cx="3021585" cy="4693152"/>
          </a:xfrm>
        </p:spPr>
        <p:txBody>
          <a:bodyPr/>
          <a:lstStyle>
            <a:lvl1pPr marL="0" indent="0">
              <a:buNone/>
              <a:defRPr sz="1401"/>
            </a:lvl1pPr>
            <a:lvl2pPr marL="457383" indent="0">
              <a:buNone/>
              <a:defRPr sz="1200"/>
            </a:lvl2pPr>
            <a:lvl3pPr marL="914766" indent="0">
              <a:buNone/>
              <a:defRPr sz="1000"/>
            </a:lvl3pPr>
            <a:lvl4pPr marL="1372149" indent="0">
              <a:buNone/>
              <a:defRPr sz="900"/>
            </a:lvl4pPr>
            <a:lvl5pPr marL="1829532" indent="0">
              <a:buNone/>
              <a:defRPr sz="900"/>
            </a:lvl5pPr>
            <a:lvl6pPr marL="2286914" indent="0">
              <a:buNone/>
              <a:defRPr sz="900"/>
            </a:lvl6pPr>
            <a:lvl7pPr marL="2744297" indent="0">
              <a:buNone/>
              <a:defRPr sz="900"/>
            </a:lvl7pPr>
            <a:lvl8pPr marL="3201680" indent="0">
              <a:buNone/>
              <a:defRPr sz="900"/>
            </a:lvl8pPr>
            <a:lvl9pPr marL="3659063"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00195" y="4802738"/>
            <a:ext cx="5510605" cy="566990"/>
          </a:xfrm>
        </p:spPr>
        <p:txBody>
          <a:bodyPr anchor="b"/>
          <a:lstStyle>
            <a:lvl1pPr algn="l">
              <a:defRPr sz="2001" b="1"/>
            </a:lvl1pPr>
          </a:lstStyle>
          <a:p>
            <a:r>
              <a:rPr lang="en-US" smtClean="0"/>
              <a:t>Click to edit Master title style</a:t>
            </a:r>
            <a:endParaRPr lang="en-US"/>
          </a:p>
        </p:txBody>
      </p:sp>
      <p:sp>
        <p:nvSpPr>
          <p:cNvPr id="3" name="Picture Placeholder 2"/>
          <p:cNvSpPr>
            <a:spLocks noGrp="1"/>
          </p:cNvSpPr>
          <p:nvPr>
            <p:ph type="pic" idx="1"/>
          </p:nvPr>
        </p:nvSpPr>
        <p:spPr>
          <a:xfrm>
            <a:off x="1800195" y="613048"/>
            <a:ext cx="5510605" cy="4116633"/>
          </a:xfrm>
        </p:spPr>
        <p:txBody>
          <a:bodyPr/>
          <a:lstStyle>
            <a:lvl1pPr marL="0" indent="0">
              <a:buNone/>
              <a:defRPr sz="3201"/>
            </a:lvl1pPr>
            <a:lvl2pPr marL="457383" indent="0">
              <a:buNone/>
              <a:defRPr sz="2801"/>
            </a:lvl2pPr>
            <a:lvl3pPr marL="914766" indent="0">
              <a:buNone/>
              <a:defRPr sz="2401"/>
            </a:lvl3pPr>
            <a:lvl4pPr marL="1372149" indent="0">
              <a:buNone/>
              <a:defRPr sz="2001"/>
            </a:lvl4pPr>
            <a:lvl5pPr marL="1829532" indent="0">
              <a:buNone/>
              <a:defRPr sz="2001"/>
            </a:lvl5pPr>
            <a:lvl6pPr marL="2286914" indent="0">
              <a:buNone/>
              <a:defRPr sz="2001"/>
            </a:lvl6pPr>
            <a:lvl7pPr marL="2744297" indent="0">
              <a:buNone/>
              <a:defRPr sz="2001"/>
            </a:lvl7pPr>
            <a:lvl8pPr marL="3201680" indent="0">
              <a:buNone/>
              <a:defRPr sz="2001"/>
            </a:lvl8pPr>
            <a:lvl9pPr marL="3659063" indent="0">
              <a:buNone/>
              <a:defRPr sz="2001"/>
            </a:lvl9pPr>
          </a:lstStyle>
          <a:p>
            <a:endParaRPr lang="en-US"/>
          </a:p>
        </p:txBody>
      </p:sp>
      <p:sp>
        <p:nvSpPr>
          <p:cNvPr id="4" name="Text Placeholder 3"/>
          <p:cNvSpPr>
            <a:spLocks noGrp="1"/>
          </p:cNvSpPr>
          <p:nvPr>
            <p:ph type="body" sz="half" idx="2"/>
          </p:nvPr>
        </p:nvSpPr>
        <p:spPr>
          <a:xfrm>
            <a:off x="1800195" y="5369729"/>
            <a:ext cx="5510605" cy="805220"/>
          </a:xfrm>
        </p:spPr>
        <p:txBody>
          <a:bodyPr/>
          <a:lstStyle>
            <a:lvl1pPr marL="0" indent="0">
              <a:buNone/>
              <a:defRPr sz="1401"/>
            </a:lvl1pPr>
            <a:lvl2pPr marL="457383" indent="0">
              <a:buNone/>
              <a:defRPr sz="1200"/>
            </a:lvl2pPr>
            <a:lvl3pPr marL="914766" indent="0">
              <a:buNone/>
              <a:defRPr sz="1000"/>
            </a:lvl3pPr>
            <a:lvl4pPr marL="1372149" indent="0">
              <a:buNone/>
              <a:defRPr sz="900"/>
            </a:lvl4pPr>
            <a:lvl5pPr marL="1829532" indent="0">
              <a:buNone/>
              <a:defRPr sz="900"/>
            </a:lvl5pPr>
            <a:lvl6pPr marL="2286914" indent="0">
              <a:buNone/>
              <a:defRPr sz="900"/>
            </a:lvl6pPr>
            <a:lvl7pPr marL="2744297" indent="0">
              <a:buNone/>
              <a:defRPr sz="900"/>
            </a:lvl7pPr>
            <a:lvl8pPr marL="3201680" indent="0">
              <a:buNone/>
              <a:defRPr sz="900"/>
            </a:lvl8pPr>
            <a:lvl9pPr marL="3659063"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8648" y="274761"/>
            <a:ext cx="2066477" cy="5854131"/>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9217" y="274761"/>
            <a:ext cx="6046358" cy="585413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9217" y="274760"/>
            <a:ext cx="8265908" cy="1143509"/>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9217" y="1600913"/>
            <a:ext cx="8265908" cy="452797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9217" y="6359182"/>
            <a:ext cx="2143013" cy="365288"/>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11/18/2022</a:t>
            </a:fld>
            <a:endParaRPr lang="en-US"/>
          </a:p>
        </p:txBody>
      </p:sp>
      <p:sp>
        <p:nvSpPr>
          <p:cNvPr id="5" name="Footer Placeholder 4"/>
          <p:cNvSpPr>
            <a:spLocks noGrp="1"/>
          </p:cNvSpPr>
          <p:nvPr>
            <p:ph type="ftr" sz="quarter" idx="3"/>
          </p:nvPr>
        </p:nvSpPr>
        <p:spPr>
          <a:xfrm>
            <a:off x="3137983" y="6359182"/>
            <a:ext cx="2908375" cy="365288"/>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82112" y="6359182"/>
            <a:ext cx="2143013" cy="365288"/>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766" rtl="0" eaLnBrk="1" latinLnBrk="0" hangingPunct="1">
        <a:spcBef>
          <a:spcPct val="0"/>
        </a:spcBef>
        <a:buNone/>
        <a:defRPr sz="4402" kern="1200">
          <a:solidFill>
            <a:schemeClr val="tx1"/>
          </a:solidFill>
          <a:latin typeface="+mj-lt"/>
          <a:ea typeface="+mj-ea"/>
          <a:cs typeface="+mj-cs"/>
        </a:defRPr>
      </a:lvl1pPr>
    </p:titleStyle>
    <p:bodyStyle>
      <a:lvl1pPr marL="343037" indent="-343037" algn="l" defTabSz="914766" rtl="0" eaLnBrk="1" latinLnBrk="0" hangingPunct="1">
        <a:spcBef>
          <a:spcPct val="20000"/>
        </a:spcBef>
        <a:buFont typeface="Arial" pitchFamily="34" charset="0"/>
        <a:buChar char="•"/>
        <a:defRPr sz="3201" kern="1200">
          <a:solidFill>
            <a:schemeClr val="tx1"/>
          </a:solidFill>
          <a:latin typeface="+mn-lt"/>
          <a:ea typeface="+mn-ea"/>
          <a:cs typeface="+mn-cs"/>
        </a:defRPr>
      </a:lvl1pPr>
      <a:lvl2pPr marL="743247" indent="-285864" algn="l" defTabSz="914766" rtl="0" eaLnBrk="1" latinLnBrk="0" hangingPunct="1">
        <a:spcBef>
          <a:spcPct val="20000"/>
        </a:spcBef>
        <a:buFont typeface="Arial" pitchFamily="34" charset="0"/>
        <a:buChar char="–"/>
        <a:defRPr sz="2801" kern="1200">
          <a:solidFill>
            <a:schemeClr val="tx1"/>
          </a:solidFill>
          <a:latin typeface="+mn-lt"/>
          <a:ea typeface="+mn-ea"/>
          <a:cs typeface="+mn-cs"/>
        </a:defRPr>
      </a:lvl2pPr>
      <a:lvl3pPr marL="1143457" indent="-228691" algn="l" defTabSz="914766" rtl="0" eaLnBrk="1" latinLnBrk="0" hangingPunct="1">
        <a:spcBef>
          <a:spcPct val="20000"/>
        </a:spcBef>
        <a:buFont typeface="Arial" pitchFamily="34" charset="0"/>
        <a:buChar char="•"/>
        <a:defRPr sz="2401" kern="1200">
          <a:solidFill>
            <a:schemeClr val="tx1"/>
          </a:solidFill>
          <a:latin typeface="+mn-lt"/>
          <a:ea typeface="+mn-ea"/>
          <a:cs typeface="+mn-cs"/>
        </a:defRPr>
      </a:lvl3pPr>
      <a:lvl4pPr marL="1600840" indent="-228691" algn="l" defTabSz="914766" rtl="0" eaLnBrk="1" latinLnBrk="0" hangingPunct="1">
        <a:spcBef>
          <a:spcPct val="20000"/>
        </a:spcBef>
        <a:buFont typeface="Arial" pitchFamily="34" charset="0"/>
        <a:buChar char="–"/>
        <a:defRPr sz="2001" kern="1200">
          <a:solidFill>
            <a:schemeClr val="tx1"/>
          </a:solidFill>
          <a:latin typeface="+mn-lt"/>
          <a:ea typeface="+mn-ea"/>
          <a:cs typeface="+mn-cs"/>
        </a:defRPr>
      </a:lvl4pPr>
      <a:lvl5pPr marL="2058223" indent="-228691" algn="l" defTabSz="914766" rtl="0" eaLnBrk="1" latinLnBrk="0" hangingPunct="1">
        <a:spcBef>
          <a:spcPct val="20000"/>
        </a:spcBef>
        <a:buFont typeface="Arial" pitchFamily="34" charset="0"/>
        <a:buChar char="»"/>
        <a:defRPr sz="2001" kern="1200">
          <a:solidFill>
            <a:schemeClr val="tx1"/>
          </a:solidFill>
          <a:latin typeface="+mn-lt"/>
          <a:ea typeface="+mn-ea"/>
          <a:cs typeface="+mn-cs"/>
        </a:defRPr>
      </a:lvl5pPr>
      <a:lvl6pPr marL="2515606" indent="-228691" algn="l" defTabSz="914766" rtl="0" eaLnBrk="1" latinLnBrk="0" hangingPunct="1">
        <a:spcBef>
          <a:spcPct val="20000"/>
        </a:spcBef>
        <a:buFont typeface="Arial" pitchFamily="34" charset="0"/>
        <a:buChar char="•"/>
        <a:defRPr sz="2001" kern="1200">
          <a:solidFill>
            <a:schemeClr val="tx1"/>
          </a:solidFill>
          <a:latin typeface="+mn-lt"/>
          <a:ea typeface="+mn-ea"/>
          <a:cs typeface="+mn-cs"/>
        </a:defRPr>
      </a:lvl6pPr>
      <a:lvl7pPr marL="2972989" indent="-228691" algn="l" defTabSz="914766" rtl="0" eaLnBrk="1" latinLnBrk="0" hangingPunct="1">
        <a:spcBef>
          <a:spcPct val="20000"/>
        </a:spcBef>
        <a:buFont typeface="Arial" pitchFamily="34" charset="0"/>
        <a:buChar char="•"/>
        <a:defRPr sz="2001" kern="1200">
          <a:solidFill>
            <a:schemeClr val="tx1"/>
          </a:solidFill>
          <a:latin typeface="+mn-lt"/>
          <a:ea typeface="+mn-ea"/>
          <a:cs typeface="+mn-cs"/>
        </a:defRPr>
      </a:lvl7pPr>
      <a:lvl8pPr marL="3430372" indent="-228691" algn="l" defTabSz="914766" rtl="0" eaLnBrk="1" latinLnBrk="0" hangingPunct="1">
        <a:spcBef>
          <a:spcPct val="20000"/>
        </a:spcBef>
        <a:buFont typeface="Arial" pitchFamily="34" charset="0"/>
        <a:buChar char="•"/>
        <a:defRPr sz="2001" kern="1200">
          <a:solidFill>
            <a:schemeClr val="tx1"/>
          </a:solidFill>
          <a:latin typeface="+mn-lt"/>
          <a:ea typeface="+mn-ea"/>
          <a:cs typeface="+mn-cs"/>
        </a:defRPr>
      </a:lvl8pPr>
      <a:lvl9pPr marL="3887754" indent="-228691" algn="l" defTabSz="914766" rtl="0" eaLnBrk="1" latinLnBrk="0" hangingPunct="1">
        <a:spcBef>
          <a:spcPct val="20000"/>
        </a:spcBef>
        <a:buFont typeface="Arial" pitchFamily="34" charset="0"/>
        <a:buChar char="•"/>
        <a:defRPr sz="2001" kern="1200">
          <a:solidFill>
            <a:schemeClr val="tx1"/>
          </a:solidFill>
          <a:latin typeface="+mn-lt"/>
          <a:ea typeface="+mn-ea"/>
          <a:cs typeface="+mn-cs"/>
        </a:defRPr>
      </a:lvl9pPr>
    </p:bodyStyle>
    <p:otherStyle>
      <a:defPPr>
        <a:defRPr lang="en-US"/>
      </a:defPPr>
      <a:lvl1pPr marL="0" algn="l" defTabSz="914766" rtl="0" eaLnBrk="1" latinLnBrk="0" hangingPunct="1">
        <a:defRPr sz="1801" kern="1200">
          <a:solidFill>
            <a:schemeClr val="tx1"/>
          </a:solidFill>
          <a:latin typeface="+mn-lt"/>
          <a:ea typeface="+mn-ea"/>
          <a:cs typeface="+mn-cs"/>
        </a:defRPr>
      </a:lvl1pPr>
      <a:lvl2pPr marL="457383" algn="l" defTabSz="914766" rtl="0" eaLnBrk="1" latinLnBrk="0" hangingPunct="1">
        <a:defRPr sz="1801" kern="1200">
          <a:solidFill>
            <a:schemeClr val="tx1"/>
          </a:solidFill>
          <a:latin typeface="+mn-lt"/>
          <a:ea typeface="+mn-ea"/>
          <a:cs typeface="+mn-cs"/>
        </a:defRPr>
      </a:lvl2pPr>
      <a:lvl3pPr marL="914766" algn="l" defTabSz="914766" rtl="0" eaLnBrk="1" latinLnBrk="0" hangingPunct="1">
        <a:defRPr sz="1801" kern="1200">
          <a:solidFill>
            <a:schemeClr val="tx1"/>
          </a:solidFill>
          <a:latin typeface="+mn-lt"/>
          <a:ea typeface="+mn-ea"/>
          <a:cs typeface="+mn-cs"/>
        </a:defRPr>
      </a:lvl3pPr>
      <a:lvl4pPr marL="1372149" algn="l" defTabSz="914766" rtl="0" eaLnBrk="1" latinLnBrk="0" hangingPunct="1">
        <a:defRPr sz="1801" kern="1200">
          <a:solidFill>
            <a:schemeClr val="tx1"/>
          </a:solidFill>
          <a:latin typeface="+mn-lt"/>
          <a:ea typeface="+mn-ea"/>
          <a:cs typeface="+mn-cs"/>
        </a:defRPr>
      </a:lvl4pPr>
      <a:lvl5pPr marL="1829532" algn="l" defTabSz="914766" rtl="0" eaLnBrk="1" latinLnBrk="0" hangingPunct="1">
        <a:defRPr sz="1801" kern="1200">
          <a:solidFill>
            <a:schemeClr val="tx1"/>
          </a:solidFill>
          <a:latin typeface="+mn-lt"/>
          <a:ea typeface="+mn-ea"/>
          <a:cs typeface="+mn-cs"/>
        </a:defRPr>
      </a:lvl5pPr>
      <a:lvl6pPr marL="2286914" algn="l" defTabSz="914766" rtl="0" eaLnBrk="1" latinLnBrk="0" hangingPunct="1">
        <a:defRPr sz="1801" kern="1200">
          <a:solidFill>
            <a:schemeClr val="tx1"/>
          </a:solidFill>
          <a:latin typeface="+mn-lt"/>
          <a:ea typeface="+mn-ea"/>
          <a:cs typeface="+mn-cs"/>
        </a:defRPr>
      </a:lvl6pPr>
      <a:lvl7pPr marL="2744297" algn="l" defTabSz="914766" rtl="0" eaLnBrk="1" latinLnBrk="0" hangingPunct="1">
        <a:defRPr sz="1801" kern="1200">
          <a:solidFill>
            <a:schemeClr val="tx1"/>
          </a:solidFill>
          <a:latin typeface="+mn-lt"/>
          <a:ea typeface="+mn-ea"/>
          <a:cs typeface="+mn-cs"/>
        </a:defRPr>
      </a:lvl7pPr>
      <a:lvl8pPr marL="3201680" algn="l" defTabSz="914766" rtl="0" eaLnBrk="1" latinLnBrk="0" hangingPunct="1">
        <a:defRPr sz="1801" kern="1200">
          <a:solidFill>
            <a:schemeClr val="tx1"/>
          </a:solidFill>
          <a:latin typeface="+mn-lt"/>
          <a:ea typeface="+mn-ea"/>
          <a:cs typeface="+mn-cs"/>
        </a:defRPr>
      </a:lvl8pPr>
      <a:lvl9pPr marL="3659063" algn="l" defTabSz="914766" rtl="0" eaLnBrk="1" latinLnBrk="0" hangingPunct="1">
        <a:defRPr sz="180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0" name="Group 40"/>
          <p:cNvGrpSpPr/>
          <p:nvPr/>
        </p:nvGrpSpPr>
        <p:grpSpPr>
          <a:xfrm>
            <a:off x="4125245" y="9157517"/>
            <a:ext cx="2267501" cy="20511"/>
            <a:chOff x="468726" y="304799"/>
            <a:chExt cx="13874237" cy="203202"/>
          </a:xfrm>
        </p:grpSpPr>
        <p:sp>
          <p:nvSpPr>
            <p:cNvPr id="41" name="Freeform 41"/>
            <p:cNvSpPr/>
            <p:nvPr/>
          </p:nvSpPr>
          <p:spPr>
            <a:xfrm>
              <a:off x="468726" y="304799"/>
              <a:ext cx="13874237" cy="203202"/>
            </a:xfrm>
            <a:custGeom>
              <a:avLst/>
              <a:gdLst/>
              <a:ahLst/>
              <a:cxnLst/>
              <a:rect l="l" t="t" r="r" b="b"/>
              <a:pathLst>
                <a:path w="13874238" h="203200">
                  <a:moveTo>
                    <a:pt x="169198" y="0"/>
                  </a:moveTo>
                  <a:cubicBezTo>
                    <a:pt x="262257" y="0"/>
                    <a:pt x="338396" y="45720"/>
                    <a:pt x="338396" y="101600"/>
                  </a:cubicBezTo>
                  <a:cubicBezTo>
                    <a:pt x="338396" y="157480"/>
                    <a:pt x="262257" y="203200"/>
                    <a:pt x="169198" y="203200"/>
                  </a:cubicBezTo>
                  <a:cubicBezTo>
                    <a:pt x="76139" y="203200"/>
                    <a:pt x="0" y="157480"/>
                    <a:pt x="0" y="101600"/>
                  </a:cubicBezTo>
                  <a:cubicBezTo>
                    <a:pt x="0" y="45720"/>
                    <a:pt x="76139" y="0"/>
                    <a:pt x="169198" y="0"/>
                  </a:cubicBezTo>
                  <a:close/>
                  <a:moveTo>
                    <a:pt x="845990" y="0"/>
                  </a:moveTo>
                  <a:cubicBezTo>
                    <a:pt x="939049" y="0"/>
                    <a:pt x="1015188" y="45720"/>
                    <a:pt x="1015188" y="101600"/>
                  </a:cubicBezTo>
                  <a:cubicBezTo>
                    <a:pt x="1015188" y="157480"/>
                    <a:pt x="939049" y="203200"/>
                    <a:pt x="845990" y="203200"/>
                  </a:cubicBezTo>
                  <a:cubicBezTo>
                    <a:pt x="752931" y="203200"/>
                    <a:pt x="676792" y="157480"/>
                    <a:pt x="676792" y="101600"/>
                  </a:cubicBezTo>
                  <a:cubicBezTo>
                    <a:pt x="676792" y="45720"/>
                    <a:pt x="752931" y="0"/>
                    <a:pt x="845990" y="0"/>
                  </a:cubicBezTo>
                  <a:close/>
                  <a:moveTo>
                    <a:pt x="1522782" y="0"/>
                  </a:moveTo>
                  <a:cubicBezTo>
                    <a:pt x="1615841" y="0"/>
                    <a:pt x="1691980" y="45720"/>
                    <a:pt x="1691980" y="101600"/>
                  </a:cubicBezTo>
                  <a:cubicBezTo>
                    <a:pt x="1691980" y="157480"/>
                    <a:pt x="1615841" y="203200"/>
                    <a:pt x="1522782" y="203200"/>
                  </a:cubicBezTo>
                  <a:cubicBezTo>
                    <a:pt x="1429723" y="203200"/>
                    <a:pt x="1353584" y="157480"/>
                    <a:pt x="1353584" y="101600"/>
                  </a:cubicBezTo>
                  <a:cubicBezTo>
                    <a:pt x="1353584" y="45720"/>
                    <a:pt x="1429723" y="0"/>
                    <a:pt x="1522782" y="0"/>
                  </a:cubicBezTo>
                  <a:close/>
                  <a:moveTo>
                    <a:pt x="2199574" y="0"/>
                  </a:moveTo>
                  <a:cubicBezTo>
                    <a:pt x="2292633" y="0"/>
                    <a:pt x="2368772" y="45720"/>
                    <a:pt x="2368772" y="101600"/>
                  </a:cubicBezTo>
                  <a:cubicBezTo>
                    <a:pt x="2368772" y="157480"/>
                    <a:pt x="2292633" y="203200"/>
                    <a:pt x="2199574" y="203200"/>
                  </a:cubicBezTo>
                  <a:cubicBezTo>
                    <a:pt x="2106516" y="203200"/>
                    <a:pt x="2030376" y="157480"/>
                    <a:pt x="2030376" y="101600"/>
                  </a:cubicBezTo>
                  <a:cubicBezTo>
                    <a:pt x="2030376" y="45720"/>
                    <a:pt x="2106516" y="0"/>
                    <a:pt x="2199574" y="0"/>
                  </a:cubicBezTo>
                  <a:close/>
                  <a:moveTo>
                    <a:pt x="2876366" y="0"/>
                  </a:moveTo>
                  <a:cubicBezTo>
                    <a:pt x="2969426" y="0"/>
                    <a:pt x="3045565" y="45720"/>
                    <a:pt x="3045565" y="101600"/>
                  </a:cubicBezTo>
                  <a:cubicBezTo>
                    <a:pt x="3045565" y="157480"/>
                    <a:pt x="2969426" y="203200"/>
                    <a:pt x="2876366" y="203200"/>
                  </a:cubicBezTo>
                  <a:cubicBezTo>
                    <a:pt x="2783308" y="203200"/>
                    <a:pt x="2707168" y="157480"/>
                    <a:pt x="2707168" y="101600"/>
                  </a:cubicBezTo>
                  <a:cubicBezTo>
                    <a:pt x="2707168" y="45720"/>
                    <a:pt x="2783308" y="0"/>
                    <a:pt x="2876366" y="0"/>
                  </a:cubicBezTo>
                  <a:close/>
                  <a:moveTo>
                    <a:pt x="3553159" y="0"/>
                  </a:moveTo>
                  <a:cubicBezTo>
                    <a:pt x="3646218" y="0"/>
                    <a:pt x="3722357" y="45720"/>
                    <a:pt x="3722357" y="101600"/>
                  </a:cubicBezTo>
                  <a:cubicBezTo>
                    <a:pt x="3722357" y="157480"/>
                    <a:pt x="3646218" y="203200"/>
                    <a:pt x="3553159" y="203200"/>
                  </a:cubicBezTo>
                  <a:cubicBezTo>
                    <a:pt x="3460100" y="203200"/>
                    <a:pt x="3383961" y="157480"/>
                    <a:pt x="3383961" y="101600"/>
                  </a:cubicBezTo>
                  <a:cubicBezTo>
                    <a:pt x="3383961" y="45720"/>
                    <a:pt x="3460100" y="0"/>
                    <a:pt x="3553159" y="0"/>
                  </a:cubicBezTo>
                  <a:close/>
                  <a:moveTo>
                    <a:pt x="4229951" y="0"/>
                  </a:moveTo>
                  <a:cubicBezTo>
                    <a:pt x="4323010" y="0"/>
                    <a:pt x="4399149" y="45720"/>
                    <a:pt x="4399149" y="101600"/>
                  </a:cubicBezTo>
                  <a:cubicBezTo>
                    <a:pt x="4399149" y="157480"/>
                    <a:pt x="4323010" y="203200"/>
                    <a:pt x="4229951" y="203200"/>
                  </a:cubicBezTo>
                  <a:cubicBezTo>
                    <a:pt x="4136892" y="203200"/>
                    <a:pt x="4060753" y="157480"/>
                    <a:pt x="4060753" y="101600"/>
                  </a:cubicBezTo>
                  <a:cubicBezTo>
                    <a:pt x="4060753" y="45720"/>
                    <a:pt x="4136892" y="0"/>
                    <a:pt x="4229951" y="0"/>
                  </a:cubicBezTo>
                  <a:close/>
                  <a:moveTo>
                    <a:pt x="4906743" y="0"/>
                  </a:moveTo>
                  <a:cubicBezTo>
                    <a:pt x="4999802" y="0"/>
                    <a:pt x="5075941" y="45720"/>
                    <a:pt x="5075941" y="101600"/>
                  </a:cubicBezTo>
                  <a:cubicBezTo>
                    <a:pt x="5075941" y="157480"/>
                    <a:pt x="4999802" y="203200"/>
                    <a:pt x="4906743" y="203200"/>
                  </a:cubicBezTo>
                  <a:cubicBezTo>
                    <a:pt x="4813684" y="203200"/>
                    <a:pt x="4737545" y="157480"/>
                    <a:pt x="4737545" y="101600"/>
                  </a:cubicBezTo>
                  <a:cubicBezTo>
                    <a:pt x="4737545" y="45720"/>
                    <a:pt x="4813684" y="0"/>
                    <a:pt x="4906743" y="0"/>
                  </a:cubicBezTo>
                  <a:close/>
                  <a:moveTo>
                    <a:pt x="5583535" y="0"/>
                  </a:moveTo>
                  <a:cubicBezTo>
                    <a:pt x="5676594" y="0"/>
                    <a:pt x="5752733" y="45720"/>
                    <a:pt x="5752733" y="101600"/>
                  </a:cubicBezTo>
                  <a:cubicBezTo>
                    <a:pt x="5752733" y="157480"/>
                    <a:pt x="5676594" y="203200"/>
                    <a:pt x="5583535" y="203200"/>
                  </a:cubicBezTo>
                  <a:cubicBezTo>
                    <a:pt x="5490476" y="203200"/>
                    <a:pt x="5414337" y="157480"/>
                    <a:pt x="5414337" y="101600"/>
                  </a:cubicBezTo>
                  <a:cubicBezTo>
                    <a:pt x="5414337" y="45720"/>
                    <a:pt x="5490476" y="0"/>
                    <a:pt x="5583535" y="0"/>
                  </a:cubicBezTo>
                  <a:close/>
                  <a:moveTo>
                    <a:pt x="6260327" y="0"/>
                  </a:moveTo>
                  <a:cubicBezTo>
                    <a:pt x="6353386" y="0"/>
                    <a:pt x="6429525" y="45720"/>
                    <a:pt x="6429525" y="101600"/>
                  </a:cubicBezTo>
                  <a:cubicBezTo>
                    <a:pt x="6429525" y="157480"/>
                    <a:pt x="6353386" y="203200"/>
                    <a:pt x="6260327" y="203200"/>
                  </a:cubicBezTo>
                  <a:cubicBezTo>
                    <a:pt x="6167268" y="203200"/>
                    <a:pt x="6091129" y="157480"/>
                    <a:pt x="6091129" y="101600"/>
                  </a:cubicBezTo>
                  <a:cubicBezTo>
                    <a:pt x="6091129" y="45720"/>
                    <a:pt x="6167268" y="0"/>
                    <a:pt x="6260327" y="0"/>
                  </a:cubicBezTo>
                  <a:close/>
                  <a:moveTo>
                    <a:pt x="6937119" y="0"/>
                  </a:moveTo>
                  <a:cubicBezTo>
                    <a:pt x="7030178" y="0"/>
                    <a:pt x="7106318" y="45720"/>
                    <a:pt x="7106318" y="101600"/>
                  </a:cubicBezTo>
                  <a:cubicBezTo>
                    <a:pt x="7106318" y="157480"/>
                    <a:pt x="7030178" y="203200"/>
                    <a:pt x="6937119" y="203200"/>
                  </a:cubicBezTo>
                  <a:cubicBezTo>
                    <a:pt x="6844060" y="203200"/>
                    <a:pt x="6767921" y="157480"/>
                    <a:pt x="6767921" y="101600"/>
                  </a:cubicBezTo>
                  <a:cubicBezTo>
                    <a:pt x="6767921" y="45720"/>
                    <a:pt x="6844061" y="0"/>
                    <a:pt x="6937119" y="0"/>
                  </a:cubicBezTo>
                  <a:close/>
                  <a:moveTo>
                    <a:pt x="7613911" y="0"/>
                  </a:moveTo>
                  <a:cubicBezTo>
                    <a:pt x="7706970" y="0"/>
                    <a:pt x="7783110" y="45720"/>
                    <a:pt x="7783110" y="101600"/>
                  </a:cubicBezTo>
                  <a:cubicBezTo>
                    <a:pt x="7783110" y="157480"/>
                    <a:pt x="7706970" y="203200"/>
                    <a:pt x="7613911" y="203200"/>
                  </a:cubicBezTo>
                  <a:cubicBezTo>
                    <a:pt x="7520853" y="203200"/>
                    <a:pt x="7444713" y="157480"/>
                    <a:pt x="7444713" y="101600"/>
                  </a:cubicBezTo>
                  <a:cubicBezTo>
                    <a:pt x="7444713" y="45720"/>
                    <a:pt x="7520853" y="0"/>
                    <a:pt x="7613911" y="0"/>
                  </a:cubicBezTo>
                  <a:close/>
                  <a:moveTo>
                    <a:pt x="8290703" y="0"/>
                  </a:moveTo>
                  <a:cubicBezTo>
                    <a:pt x="8383762" y="0"/>
                    <a:pt x="8459902" y="45720"/>
                    <a:pt x="8459902" y="101600"/>
                  </a:cubicBezTo>
                  <a:cubicBezTo>
                    <a:pt x="8459902" y="157480"/>
                    <a:pt x="8383762" y="203200"/>
                    <a:pt x="8290703" y="203200"/>
                  </a:cubicBezTo>
                  <a:cubicBezTo>
                    <a:pt x="8197645" y="203200"/>
                    <a:pt x="8121505" y="157480"/>
                    <a:pt x="8121505" y="101600"/>
                  </a:cubicBezTo>
                  <a:cubicBezTo>
                    <a:pt x="8121505" y="45720"/>
                    <a:pt x="8197645" y="0"/>
                    <a:pt x="8290703" y="0"/>
                  </a:cubicBezTo>
                  <a:close/>
                  <a:moveTo>
                    <a:pt x="8967495" y="0"/>
                  </a:moveTo>
                  <a:cubicBezTo>
                    <a:pt x="9060554" y="0"/>
                    <a:pt x="9136694" y="45720"/>
                    <a:pt x="9136694" y="101600"/>
                  </a:cubicBezTo>
                  <a:cubicBezTo>
                    <a:pt x="9136694" y="157480"/>
                    <a:pt x="9060554" y="203200"/>
                    <a:pt x="8967495" y="203200"/>
                  </a:cubicBezTo>
                  <a:cubicBezTo>
                    <a:pt x="8874437" y="203200"/>
                    <a:pt x="8798297" y="157480"/>
                    <a:pt x="8798297" y="101600"/>
                  </a:cubicBezTo>
                  <a:cubicBezTo>
                    <a:pt x="8798297" y="45720"/>
                    <a:pt x="8874437" y="0"/>
                    <a:pt x="8967495" y="0"/>
                  </a:cubicBezTo>
                  <a:close/>
                  <a:moveTo>
                    <a:pt x="9644287" y="0"/>
                  </a:moveTo>
                  <a:cubicBezTo>
                    <a:pt x="9737346" y="0"/>
                    <a:pt x="9813486" y="45720"/>
                    <a:pt x="9813486" y="101600"/>
                  </a:cubicBezTo>
                  <a:cubicBezTo>
                    <a:pt x="9813486" y="157480"/>
                    <a:pt x="9737346" y="203200"/>
                    <a:pt x="9644287" y="203200"/>
                  </a:cubicBezTo>
                  <a:cubicBezTo>
                    <a:pt x="9551229" y="203200"/>
                    <a:pt x="9475089" y="157480"/>
                    <a:pt x="9475089" y="101600"/>
                  </a:cubicBezTo>
                  <a:cubicBezTo>
                    <a:pt x="9475089" y="45720"/>
                    <a:pt x="9551229" y="0"/>
                    <a:pt x="9644287" y="0"/>
                  </a:cubicBezTo>
                  <a:close/>
                  <a:moveTo>
                    <a:pt x="10321080" y="0"/>
                  </a:moveTo>
                  <a:cubicBezTo>
                    <a:pt x="10414139" y="0"/>
                    <a:pt x="10490278" y="45720"/>
                    <a:pt x="10490278" y="101600"/>
                  </a:cubicBezTo>
                  <a:cubicBezTo>
                    <a:pt x="10490278" y="157480"/>
                    <a:pt x="10414139" y="203200"/>
                    <a:pt x="10321080" y="203200"/>
                  </a:cubicBezTo>
                  <a:cubicBezTo>
                    <a:pt x="10228021" y="203200"/>
                    <a:pt x="10151881" y="157480"/>
                    <a:pt x="10151881" y="101600"/>
                  </a:cubicBezTo>
                  <a:cubicBezTo>
                    <a:pt x="10151881" y="45720"/>
                    <a:pt x="10228020" y="0"/>
                    <a:pt x="10321080" y="0"/>
                  </a:cubicBezTo>
                  <a:close/>
                  <a:moveTo>
                    <a:pt x="10997872" y="0"/>
                  </a:moveTo>
                  <a:cubicBezTo>
                    <a:pt x="11090931" y="0"/>
                    <a:pt x="11167070" y="45720"/>
                    <a:pt x="11167070" y="101600"/>
                  </a:cubicBezTo>
                  <a:cubicBezTo>
                    <a:pt x="11167070" y="157480"/>
                    <a:pt x="11090931" y="203200"/>
                    <a:pt x="10997872" y="203200"/>
                  </a:cubicBezTo>
                  <a:cubicBezTo>
                    <a:pt x="10904813" y="203200"/>
                    <a:pt x="10828674" y="157480"/>
                    <a:pt x="10828674" y="101600"/>
                  </a:cubicBezTo>
                  <a:cubicBezTo>
                    <a:pt x="10828674" y="45720"/>
                    <a:pt x="10904812" y="0"/>
                    <a:pt x="10997872" y="0"/>
                  </a:cubicBezTo>
                  <a:close/>
                  <a:moveTo>
                    <a:pt x="11674664" y="0"/>
                  </a:moveTo>
                  <a:cubicBezTo>
                    <a:pt x="11767723" y="0"/>
                    <a:pt x="11843862" y="45720"/>
                    <a:pt x="11843862" y="101600"/>
                  </a:cubicBezTo>
                  <a:cubicBezTo>
                    <a:pt x="11843862" y="157480"/>
                    <a:pt x="11767723" y="203200"/>
                    <a:pt x="11674664" y="203200"/>
                  </a:cubicBezTo>
                  <a:cubicBezTo>
                    <a:pt x="11581605" y="203200"/>
                    <a:pt x="11505466" y="157480"/>
                    <a:pt x="11505466" y="101600"/>
                  </a:cubicBezTo>
                  <a:cubicBezTo>
                    <a:pt x="11505466" y="45720"/>
                    <a:pt x="11581604" y="0"/>
                    <a:pt x="11674664" y="0"/>
                  </a:cubicBezTo>
                  <a:close/>
                  <a:moveTo>
                    <a:pt x="12351456" y="0"/>
                  </a:moveTo>
                  <a:cubicBezTo>
                    <a:pt x="12444515" y="0"/>
                    <a:pt x="12520654" y="45720"/>
                    <a:pt x="12520654" y="101600"/>
                  </a:cubicBezTo>
                  <a:cubicBezTo>
                    <a:pt x="12520654" y="157480"/>
                    <a:pt x="12444515" y="203200"/>
                    <a:pt x="12351456" y="203200"/>
                  </a:cubicBezTo>
                  <a:cubicBezTo>
                    <a:pt x="12258397" y="203200"/>
                    <a:pt x="12182258" y="157480"/>
                    <a:pt x="12182258" y="101600"/>
                  </a:cubicBezTo>
                  <a:cubicBezTo>
                    <a:pt x="12182258" y="45720"/>
                    <a:pt x="12258397" y="0"/>
                    <a:pt x="12351456" y="0"/>
                  </a:cubicBezTo>
                  <a:close/>
                  <a:moveTo>
                    <a:pt x="13028248" y="0"/>
                  </a:moveTo>
                  <a:cubicBezTo>
                    <a:pt x="13121307" y="0"/>
                    <a:pt x="13197447" y="45720"/>
                    <a:pt x="13197447" y="101600"/>
                  </a:cubicBezTo>
                  <a:cubicBezTo>
                    <a:pt x="13197447" y="157480"/>
                    <a:pt x="13121307" y="203200"/>
                    <a:pt x="13028248" y="203200"/>
                  </a:cubicBezTo>
                  <a:cubicBezTo>
                    <a:pt x="12935190" y="203200"/>
                    <a:pt x="12859050" y="157480"/>
                    <a:pt x="12859050" y="101600"/>
                  </a:cubicBezTo>
                  <a:cubicBezTo>
                    <a:pt x="12859050" y="45720"/>
                    <a:pt x="12935188" y="0"/>
                    <a:pt x="13028248" y="0"/>
                  </a:cubicBezTo>
                  <a:close/>
                  <a:moveTo>
                    <a:pt x="13705040" y="0"/>
                  </a:moveTo>
                  <a:cubicBezTo>
                    <a:pt x="13798100" y="0"/>
                    <a:pt x="13874238" y="45720"/>
                    <a:pt x="13874238" y="101600"/>
                  </a:cubicBezTo>
                  <a:cubicBezTo>
                    <a:pt x="13874238" y="157480"/>
                    <a:pt x="13798100" y="203200"/>
                    <a:pt x="13705040" y="203200"/>
                  </a:cubicBezTo>
                  <a:cubicBezTo>
                    <a:pt x="13611981" y="203200"/>
                    <a:pt x="13535843" y="157480"/>
                    <a:pt x="13535843" y="101600"/>
                  </a:cubicBezTo>
                  <a:cubicBezTo>
                    <a:pt x="13535843" y="45720"/>
                    <a:pt x="13611981" y="0"/>
                    <a:pt x="13705040" y="0"/>
                  </a:cubicBezTo>
                  <a:close/>
                </a:path>
              </a:pathLst>
            </a:custGeom>
            <a:solidFill>
              <a:srgbClr val="F46F96"/>
            </a:solidFill>
          </p:spPr>
        </p:sp>
      </p:grpSp>
      <p:grpSp>
        <p:nvGrpSpPr>
          <p:cNvPr id="60" name="Group 60"/>
          <p:cNvGrpSpPr/>
          <p:nvPr/>
        </p:nvGrpSpPr>
        <p:grpSpPr>
          <a:xfrm>
            <a:off x="363701" y="9126751"/>
            <a:ext cx="1502729" cy="82043"/>
            <a:chOff x="0" y="0"/>
            <a:chExt cx="9194800" cy="812800"/>
          </a:xfrm>
        </p:grpSpPr>
        <p:sp>
          <p:nvSpPr>
            <p:cNvPr id="61" name="Freeform 61"/>
            <p:cNvSpPr/>
            <p:nvPr/>
          </p:nvSpPr>
          <p:spPr>
            <a:xfrm>
              <a:off x="468727" y="304800"/>
              <a:ext cx="13874238" cy="203200"/>
            </a:xfrm>
            <a:custGeom>
              <a:avLst/>
              <a:gdLst/>
              <a:ahLst/>
              <a:cxnLst/>
              <a:rect l="l" t="t" r="r" b="b"/>
              <a:pathLst>
                <a:path w="13874238" h="203200">
                  <a:moveTo>
                    <a:pt x="169198" y="0"/>
                  </a:moveTo>
                  <a:cubicBezTo>
                    <a:pt x="262257" y="0"/>
                    <a:pt x="338396" y="45720"/>
                    <a:pt x="338396" y="101600"/>
                  </a:cubicBezTo>
                  <a:cubicBezTo>
                    <a:pt x="338396" y="157480"/>
                    <a:pt x="262257" y="203200"/>
                    <a:pt x="169198" y="203200"/>
                  </a:cubicBezTo>
                  <a:cubicBezTo>
                    <a:pt x="76139" y="203200"/>
                    <a:pt x="0" y="157480"/>
                    <a:pt x="0" y="101600"/>
                  </a:cubicBezTo>
                  <a:cubicBezTo>
                    <a:pt x="0" y="45720"/>
                    <a:pt x="76139" y="0"/>
                    <a:pt x="169198" y="0"/>
                  </a:cubicBezTo>
                  <a:close/>
                  <a:moveTo>
                    <a:pt x="845990" y="0"/>
                  </a:moveTo>
                  <a:cubicBezTo>
                    <a:pt x="939049" y="0"/>
                    <a:pt x="1015188" y="45720"/>
                    <a:pt x="1015188" y="101600"/>
                  </a:cubicBezTo>
                  <a:cubicBezTo>
                    <a:pt x="1015188" y="157480"/>
                    <a:pt x="939049" y="203200"/>
                    <a:pt x="845990" y="203200"/>
                  </a:cubicBezTo>
                  <a:cubicBezTo>
                    <a:pt x="752931" y="203200"/>
                    <a:pt x="676792" y="157480"/>
                    <a:pt x="676792" y="101600"/>
                  </a:cubicBezTo>
                  <a:cubicBezTo>
                    <a:pt x="676792" y="45720"/>
                    <a:pt x="752931" y="0"/>
                    <a:pt x="845990" y="0"/>
                  </a:cubicBezTo>
                  <a:close/>
                  <a:moveTo>
                    <a:pt x="1522782" y="0"/>
                  </a:moveTo>
                  <a:cubicBezTo>
                    <a:pt x="1615841" y="0"/>
                    <a:pt x="1691980" y="45720"/>
                    <a:pt x="1691980" y="101600"/>
                  </a:cubicBezTo>
                  <a:cubicBezTo>
                    <a:pt x="1691980" y="157480"/>
                    <a:pt x="1615841" y="203200"/>
                    <a:pt x="1522782" y="203200"/>
                  </a:cubicBezTo>
                  <a:cubicBezTo>
                    <a:pt x="1429723" y="203200"/>
                    <a:pt x="1353584" y="157480"/>
                    <a:pt x="1353584" y="101600"/>
                  </a:cubicBezTo>
                  <a:cubicBezTo>
                    <a:pt x="1353584" y="45720"/>
                    <a:pt x="1429723" y="0"/>
                    <a:pt x="1522782" y="0"/>
                  </a:cubicBezTo>
                  <a:close/>
                  <a:moveTo>
                    <a:pt x="2199574" y="0"/>
                  </a:moveTo>
                  <a:cubicBezTo>
                    <a:pt x="2292633" y="0"/>
                    <a:pt x="2368772" y="45720"/>
                    <a:pt x="2368772" y="101600"/>
                  </a:cubicBezTo>
                  <a:cubicBezTo>
                    <a:pt x="2368772" y="157480"/>
                    <a:pt x="2292633" y="203200"/>
                    <a:pt x="2199574" y="203200"/>
                  </a:cubicBezTo>
                  <a:cubicBezTo>
                    <a:pt x="2106516" y="203200"/>
                    <a:pt x="2030376" y="157480"/>
                    <a:pt x="2030376" y="101600"/>
                  </a:cubicBezTo>
                  <a:cubicBezTo>
                    <a:pt x="2030376" y="45720"/>
                    <a:pt x="2106516" y="0"/>
                    <a:pt x="2199574" y="0"/>
                  </a:cubicBezTo>
                  <a:close/>
                  <a:moveTo>
                    <a:pt x="2876366" y="0"/>
                  </a:moveTo>
                  <a:cubicBezTo>
                    <a:pt x="2969426" y="0"/>
                    <a:pt x="3045565" y="45720"/>
                    <a:pt x="3045565" y="101600"/>
                  </a:cubicBezTo>
                  <a:cubicBezTo>
                    <a:pt x="3045565" y="157480"/>
                    <a:pt x="2969426" y="203200"/>
                    <a:pt x="2876366" y="203200"/>
                  </a:cubicBezTo>
                  <a:cubicBezTo>
                    <a:pt x="2783308" y="203200"/>
                    <a:pt x="2707168" y="157480"/>
                    <a:pt x="2707168" y="101600"/>
                  </a:cubicBezTo>
                  <a:cubicBezTo>
                    <a:pt x="2707168" y="45720"/>
                    <a:pt x="2783308" y="0"/>
                    <a:pt x="2876366" y="0"/>
                  </a:cubicBezTo>
                  <a:close/>
                  <a:moveTo>
                    <a:pt x="3553159" y="0"/>
                  </a:moveTo>
                  <a:cubicBezTo>
                    <a:pt x="3646218" y="0"/>
                    <a:pt x="3722357" y="45720"/>
                    <a:pt x="3722357" y="101600"/>
                  </a:cubicBezTo>
                  <a:cubicBezTo>
                    <a:pt x="3722357" y="157480"/>
                    <a:pt x="3646218" y="203200"/>
                    <a:pt x="3553159" y="203200"/>
                  </a:cubicBezTo>
                  <a:cubicBezTo>
                    <a:pt x="3460100" y="203200"/>
                    <a:pt x="3383961" y="157480"/>
                    <a:pt x="3383961" y="101600"/>
                  </a:cubicBezTo>
                  <a:cubicBezTo>
                    <a:pt x="3383961" y="45720"/>
                    <a:pt x="3460100" y="0"/>
                    <a:pt x="3553159" y="0"/>
                  </a:cubicBezTo>
                  <a:close/>
                  <a:moveTo>
                    <a:pt x="4229951" y="0"/>
                  </a:moveTo>
                  <a:cubicBezTo>
                    <a:pt x="4323010" y="0"/>
                    <a:pt x="4399149" y="45720"/>
                    <a:pt x="4399149" y="101600"/>
                  </a:cubicBezTo>
                  <a:cubicBezTo>
                    <a:pt x="4399149" y="157480"/>
                    <a:pt x="4323010" y="203200"/>
                    <a:pt x="4229951" y="203200"/>
                  </a:cubicBezTo>
                  <a:cubicBezTo>
                    <a:pt x="4136892" y="203200"/>
                    <a:pt x="4060753" y="157480"/>
                    <a:pt x="4060753" y="101600"/>
                  </a:cubicBezTo>
                  <a:cubicBezTo>
                    <a:pt x="4060753" y="45720"/>
                    <a:pt x="4136892" y="0"/>
                    <a:pt x="4229951" y="0"/>
                  </a:cubicBezTo>
                  <a:close/>
                  <a:moveTo>
                    <a:pt x="4906743" y="0"/>
                  </a:moveTo>
                  <a:cubicBezTo>
                    <a:pt x="4999802" y="0"/>
                    <a:pt x="5075941" y="45720"/>
                    <a:pt x="5075941" y="101600"/>
                  </a:cubicBezTo>
                  <a:cubicBezTo>
                    <a:pt x="5075941" y="157480"/>
                    <a:pt x="4999802" y="203200"/>
                    <a:pt x="4906743" y="203200"/>
                  </a:cubicBezTo>
                  <a:cubicBezTo>
                    <a:pt x="4813684" y="203200"/>
                    <a:pt x="4737545" y="157480"/>
                    <a:pt x="4737545" y="101600"/>
                  </a:cubicBezTo>
                  <a:cubicBezTo>
                    <a:pt x="4737545" y="45720"/>
                    <a:pt x="4813684" y="0"/>
                    <a:pt x="4906743" y="0"/>
                  </a:cubicBezTo>
                  <a:close/>
                  <a:moveTo>
                    <a:pt x="5583535" y="0"/>
                  </a:moveTo>
                  <a:cubicBezTo>
                    <a:pt x="5676594" y="0"/>
                    <a:pt x="5752733" y="45720"/>
                    <a:pt x="5752733" y="101600"/>
                  </a:cubicBezTo>
                  <a:cubicBezTo>
                    <a:pt x="5752733" y="157480"/>
                    <a:pt x="5676594" y="203200"/>
                    <a:pt x="5583535" y="203200"/>
                  </a:cubicBezTo>
                  <a:cubicBezTo>
                    <a:pt x="5490476" y="203200"/>
                    <a:pt x="5414337" y="157480"/>
                    <a:pt x="5414337" y="101600"/>
                  </a:cubicBezTo>
                  <a:cubicBezTo>
                    <a:pt x="5414337" y="45720"/>
                    <a:pt x="5490476" y="0"/>
                    <a:pt x="5583535" y="0"/>
                  </a:cubicBezTo>
                  <a:close/>
                  <a:moveTo>
                    <a:pt x="6260327" y="0"/>
                  </a:moveTo>
                  <a:cubicBezTo>
                    <a:pt x="6353386" y="0"/>
                    <a:pt x="6429525" y="45720"/>
                    <a:pt x="6429525" y="101600"/>
                  </a:cubicBezTo>
                  <a:cubicBezTo>
                    <a:pt x="6429525" y="157480"/>
                    <a:pt x="6353386" y="203200"/>
                    <a:pt x="6260327" y="203200"/>
                  </a:cubicBezTo>
                  <a:cubicBezTo>
                    <a:pt x="6167268" y="203200"/>
                    <a:pt x="6091129" y="157480"/>
                    <a:pt x="6091129" y="101600"/>
                  </a:cubicBezTo>
                  <a:cubicBezTo>
                    <a:pt x="6091129" y="45720"/>
                    <a:pt x="6167268" y="0"/>
                    <a:pt x="6260327" y="0"/>
                  </a:cubicBezTo>
                  <a:close/>
                  <a:moveTo>
                    <a:pt x="6937119" y="0"/>
                  </a:moveTo>
                  <a:cubicBezTo>
                    <a:pt x="7030178" y="0"/>
                    <a:pt x="7106318" y="45720"/>
                    <a:pt x="7106318" y="101600"/>
                  </a:cubicBezTo>
                  <a:cubicBezTo>
                    <a:pt x="7106318" y="157480"/>
                    <a:pt x="7030178" y="203200"/>
                    <a:pt x="6937119" y="203200"/>
                  </a:cubicBezTo>
                  <a:cubicBezTo>
                    <a:pt x="6844060" y="203200"/>
                    <a:pt x="6767921" y="157480"/>
                    <a:pt x="6767921" y="101600"/>
                  </a:cubicBezTo>
                  <a:cubicBezTo>
                    <a:pt x="6767921" y="45720"/>
                    <a:pt x="6844061" y="0"/>
                    <a:pt x="6937119" y="0"/>
                  </a:cubicBezTo>
                  <a:close/>
                  <a:moveTo>
                    <a:pt x="7613911" y="0"/>
                  </a:moveTo>
                  <a:cubicBezTo>
                    <a:pt x="7706970" y="0"/>
                    <a:pt x="7783110" y="45720"/>
                    <a:pt x="7783110" y="101600"/>
                  </a:cubicBezTo>
                  <a:cubicBezTo>
                    <a:pt x="7783110" y="157480"/>
                    <a:pt x="7706970" y="203200"/>
                    <a:pt x="7613911" y="203200"/>
                  </a:cubicBezTo>
                  <a:cubicBezTo>
                    <a:pt x="7520853" y="203200"/>
                    <a:pt x="7444713" y="157480"/>
                    <a:pt x="7444713" y="101600"/>
                  </a:cubicBezTo>
                  <a:cubicBezTo>
                    <a:pt x="7444713" y="45720"/>
                    <a:pt x="7520853" y="0"/>
                    <a:pt x="7613911" y="0"/>
                  </a:cubicBezTo>
                  <a:close/>
                  <a:moveTo>
                    <a:pt x="8290703" y="0"/>
                  </a:moveTo>
                  <a:cubicBezTo>
                    <a:pt x="8383762" y="0"/>
                    <a:pt x="8459902" y="45720"/>
                    <a:pt x="8459902" y="101600"/>
                  </a:cubicBezTo>
                  <a:cubicBezTo>
                    <a:pt x="8459902" y="157480"/>
                    <a:pt x="8383762" y="203200"/>
                    <a:pt x="8290703" y="203200"/>
                  </a:cubicBezTo>
                  <a:cubicBezTo>
                    <a:pt x="8197645" y="203200"/>
                    <a:pt x="8121505" y="157480"/>
                    <a:pt x="8121505" y="101600"/>
                  </a:cubicBezTo>
                  <a:cubicBezTo>
                    <a:pt x="8121505" y="45720"/>
                    <a:pt x="8197645" y="0"/>
                    <a:pt x="8290703" y="0"/>
                  </a:cubicBezTo>
                  <a:close/>
                  <a:moveTo>
                    <a:pt x="8967495" y="0"/>
                  </a:moveTo>
                  <a:cubicBezTo>
                    <a:pt x="9060554" y="0"/>
                    <a:pt x="9136694" y="45720"/>
                    <a:pt x="9136694" y="101600"/>
                  </a:cubicBezTo>
                  <a:cubicBezTo>
                    <a:pt x="9136694" y="157480"/>
                    <a:pt x="9060554" y="203200"/>
                    <a:pt x="8967495" y="203200"/>
                  </a:cubicBezTo>
                  <a:cubicBezTo>
                    <a:pt x="8874437" y="203200"/>
                    <a:pt x="8798297" y="157480"/>
                    <a:pt x="8798297" y="101600"/>
                  </a:cubicBezTo>
                  <a:cubicBezTo>
                    <a:pt x="8798297" y="45720"/>
                    <a:pt x="8874437" y="0"/>
                    <a:pt x="8967495" y="0"/>
                  </a:cubicBezTo>
                  <a:close/>
                  <a:moveTo>
                    <a:pt x="9644287" y="0"/>
                  </a:moveTo>
                  <a:cubicBezTo>
                    <a:pt x="9737346" y="0"/>
                    <a:pt x="9813486" y="45720"/>
                    <a:pt x="9813486" y="101600"/>
                  </a:cubicBezTo>
                  <a:cubicBezTo>
                    <a:pt x="9813486" y="157480"/>
                    <a:pt x="9737346" y="203200"/>
                    <a:pt x="9644287" y="203200"/>
                  </a:cubicBezTo>
                  <a:cubicBezTo>
                    <a:pt x="9551229" y="203200"/>
                    <a:pt x="9475089" y="157480"/>
                    <a:pt x="9475089" y="101600"/>
                  </a:cubicBezTo>
                  <a:cubicBezTo>
                    <a:pt x="9475089" y="45720"/>
                    <a:pt x="9551229" y="0"/>
                    <a:pt x="9644287" y="0"/>
                  </a:cubicBezTo>
                  <a:close/>
                  <a:moveTo>
                    <a:pt x="10321080" y="0"/>
                  </a:moveTo>
                  <a:cubicBezTo>
                    <a:pt x="10414139" y="0"/>
                    <a:pt x="10490278" y="45720"/>
                    <a:pt x="10490278" y="101600"/>
                  </a:cubicBezTo>
                  <a:cubicBezTo>
                    <a:pt x="10490278" y="157480"/>
                    <a:pt x="10414139" y="203200"/>
                    <a:pt x="10321080" y="203200"/>
                  </a:cubicBezTo>
                  <a:cubicBezTo>
                    <a:pt x="10228021" y="203200"/>
                    <a:pt x="10151881" y="157480"/>
                    <a:pt x="10151881" y="101600"/>
                  </a:cubicBezTo>
                  <a:cubicBezTo>
                    <a:pt x="10151881" y="45720"/>
                    <a:pt x="10228020" y="0"/>
                    <a:pt x="10321080" y="0"/>
                  </a:cubicBezTo>
                  <a:close/>
                  <a:moveTo>
                    <a:pt x="10997872" y="0"/>
                  </a:moveTo>
                  <a:cubicBezTo>
                    <a:pt x="11090931" y="0"/>
                    <a:pt x="11167070" y="45720"/>
                    <a:pt x="11167070" y="101600"/>
                  </a:cubicBezTo>
                  <a:cubicBezTo>
                    <a:pt x="11167070" y="157480"/>
                    <a:pt x="11090931" y="203200"/>
                    <a:pt x="10997872" y="203200"/>
                  </a:cubicBezTo>
                  <a:cubicBezTo>
                    <a:pt x="10904813" y="203200"/>
                    <a:pt x="10828674" y="157480"/>
                    <a:pt x="10828674" y="101600"/>
                  </a:cubicBezTo>
                  <a:cubicBezTo>
                    <a:pt x="10828674" y="45720"/>
                    <a:pt x="10904812" y="0"/>
                    <a:pt x="10997872" y="0"/>
                  </a:cubicBezTo>
                  <a:close/>
                  <a:moveTo>
                    <a:pt x="11674664" y="0"/>
                  </a:moveTo>
                  <a:cubicBezTo>
                    <a:pt x="11767723" y="0"/>
                    <a:pt x="11843862" y="45720"/>
                    <a:pt x="11843862" y="101600"/>
                  </a:cubicBezTo>
                  <a:cubicBezTo>
                    <a:pt x="11843862" y="157480"/>
                    <a:pt x="11767723" y="203200"/>
                    <a:pt x="11674664" y="203200"/>
                  </a:cubicBezTo>
                  <a:cubicBezTo>
                    <a:pt x="11581605" y="203200"/>
                    <a:pt x="11505466" y="157480"/>
                    <a:pt x="11505466" y="101600"/>
                  </a:cubicBezTo>
                  <a:cubicBezTo>
                    <a:pt x="11505466" y="45720"/>
                    <a:pt x="11581604" y="0"/>
                    <a:pt x="11674664" y="0"/>
                  </a:cubicBezTo>
                  <a:close/>
                  <a:moveTo>
                    <a:pt x="12351456" y="0"/>
                  </a:moveTo>
                  <a:cubicBezTo>
                    <a:pt x="12444515" y="0"/>
                    <a:pt x="12520654" y="45720"/>
                    <a:pt x="12520654" y="101600"/>
                  </a:cubicBezTo>
                  <a:cubicBezTo>
                    <a:pt x="12520654" y="157480"/>
                    <a:pt x="12444515" y="203200"/>
                    <a:pt x="12351456" y="203200"/>
                  </a:cubicBezTo>
                  <a:cubicBezTo>
                    <a:pt x="12258397" y="203200"/>
                    <a:pt x="12182258" y="157480"/>
                    <a:pt x="12182258" y="101600"/>
                  </a:cubicBezTo>
                  <a:cubicBezTo>
                    <a:pt x="12182258" y="45720"/>
                    <a:pt x="12258397" y="0"/>
                    <a:pt x="12351456" y="0"/>
                  </a:cubicBezTo>
                  <a:close/>
                  <a:moveTo>
                    <a:pt x="13028248" y="0"/>
                  </a:moveTo>
                  <a:cubicBezTo>
                    <a:pt x="13121307" y="0"/>
                    <a:pt x="13197447" y="45720"/>
                    <a:pt x="13197447" y="101600"/>
                  </a:cubicBezTo>
                  <a:cubicBezTo>
                    <a:pt x="13197447" y="157480"/>
                    <a:pt x="13121307" y="203200"/>
                    <a:pt x="13028248" y="203200"/>
                  </a:cubicBezTo>
                  <a:cubicBezTo>
                    <a:pt x="12935190" y="203200"/>
                    <a:pt x="12859050" y="157480"/>
                    <a:pt x="12859050" y="101600"/>
                  </a:cubicBezTo>
                  <a:cubicBezTo>
                    <a:pt x="12859050" y="45720"/>
                    <a:pt x="12935188" y="0"/>
                    <a:pt x="13028248" y="0"/>
                  </a:cubicBezTo>
                  <a:close/>
                  <a:moveTo>
                    <a:pt x="13705040" y="0"/>
                  </a:moveTo>
                  <a:cubicBezTo>
                    <a:pt x="13798100" y="0"/>
                    <a:pt x="13874238" y="45720"/>
                    <a:pt x="13874238" y="101600"/>
                  </a:cubicBezTo>
                  <a:cubicBezTo>
                    <a:pt x="13874238" y="157480"/>
                    <a:pt x="13798100" y="203200"/>
                    <a:pt x="13705040" y="203200"/>
                  </a:cubicBezTo>
                  <a:cubicBezTo>
                    <a:pt x="13611981" y="203200"/>
                    <a:pt x="13535843" y="157480"/>
                    <a:pt x="13535843" y="101600"/>
                  </a:cubicBezTo>
                  <a:cubicBezTo>
                    <a:pt x="13535843" y="45720"/>
                    <a:pt x="13611981" y="0"/>
                    <a:pt x="13705040" y="0"/>
                  </a:cubicBezTo>
                  <a:close/>
                </a:path>
              </a:pathLst>
            </a:custGeom>
            <a:solidFill>
              <a:srgbClr val="F46F96"/>
            </a:solidFill>
          </p:spPr>
        </p:sp>
      </p:grpSp>
      <p:grpSp>
        <p:nvGrpSpPr>
          <p:cNvPr id="64" name="Group 64"/>
          <p:cNvGrpSpPr/>
          <p:nvPr/>
        </p:nvGrpSpPr>
        <p:grpSpPr>
          <a:xfrm>
            <a:off x="1952900" y="9126751"/>
            <a:ext cx="1502729" cy="82043"/>
            <a:chOff x="0" y="0"/>
            <a:chExt cx="9194800" cy="812800"/>
          </a:xfrm>
        </p:grpSpPr>
        <p:sp>
          <p:nvSpPr>
            <p:cNvPr id="65" name="Freeform 65"/>
            <p:cNvSpPr/>
            <p:nvPr/>
          </p:nvSpPr>
          <p:spPr>
            <a:xfrm>
              <a:off x="468727" y="304800"/>
              <a:ext cx="13874238" cy="203200"/>
            </a:xfrm>
            <a:custGeom>
              <a:avLst/>
              <a:gdLst/>
              <a:ahLst/>
              <a:cxnLst/>
              <a:rect l="l" t="t" r="r" b="b"/>
              <a:pathLst>
                <a:path w="13874238" h="203200">
                  <a:moveTo>
                    <a:pt x="169198" y="0"/>
                  </a:moveTo>
                  <a:cubicBezTo>
                    <a:pt x="262257" y="0"/>
                    <a:pt x="338396" y="45720"/>
                    <a:pt x="338396" y="101600"/>
                  </a:cubicBezTo>
                  <a:cubicBezTo>
                    <a:pt x="338396" y="157480"/>
                    <a:pt x="262257" y="203200"/>
                    <a:pt x="169198" y="203200"/>
                  </a:cubicBezTo>
                  <a:cubicBezTo>
                    <a:pt x="76139" y="203200"/>
                    <a:pt x="0" y="157480"/>
                    <a:pt x="0" y="101600"/>
                  </a:cubicBezTo>
                  <a:cubicBezTo>
                    <a:pt x="0" y="45720"/>
                    <a:pt x="76139" y="0"/>
                    <a:pt x="169198" y="0"/>
                  </a:cubicBezTo>
                  <a:close/>
                  <a:moveTo>
                    <a:pt x="845990" y="0"/>
                  </a:moveTo>
                  <a:cubicBezTo>
                    <a:pt x="939049" y="0"/>
                    <a:pt x="1015188" y="45720"/>
                    <a:pt x="1015188" y="101600"/>
                  </a:cubicBezTo>
                  <a:cubicBezTo>
                    <a:pt x="1015188" y="157480"/>
                    <a:pt x="939049" y="203200"/>
                    <a:pt x="845990" y="203200"/>
                  </a:cubicBezTo>
                  <a:cubicBezTo>
                    <a:pt x="752931" y="203200"/>
                    <a:pt x="676792" y="157480"/>
                    <a:pt x="676792" y="101600"/>
                  </a:cubicBezTo>
                  <a:cubicBezTo>
                    <a:pt x="676792" y="45720"/>
                    <a:pt x="752931" y="0"/>
                    <a:pt x="845990" y="0"/>
                  </a:cubicBezTo>
                  <a:close/>
                  <a:moveTo>
                    <a:pt x="1522782" y="0"/>
                  </a:moveTo>
                  <a:cubicBezTo>
                    <a:pt x="1615841" y="0"/>
                    <a:pt x="1691980" y="45720"/>
                    <a:pt x="1691980" y="101600"/>
                  </a:cubicBezTo>
                  <a:cubicBezTo>
                    <a:pt x="1691980" y="157480"/>
                    <a:pt x="1615841" y="203200"/>
                    <a:pt x="1522782" y="203200"/>
                  </a:cubicBezTo>
                  <a:cubicBezTo>
                    <a:pt x="1429723" y="203200"/>
                    <a:pt x="1353584" y="157480"/>
                    <a:pt x="1353584" y="101600"/>
                  </a:cubicBezTo>
                  <a:cubicBezTo>
                    <a:pt x="1353584" y="45720"/>
                    <a:pt x="1429723" y="0"/>
                    <a:pt x="1522782" y="0"/>
                  </a:cubicBezTo>
                  <a:close/>
                  <a:moveTo>
                    <a:pt x="2199574" y="0"/>
                  </a:moveTo>
                  <a:cubicBezTo>
                    <a:pt x="2292633" y="0"/>
                    <a:pt x="2368772" y="45720"/>
                    <a:pt x="2368772" y="101600"/>
                  </a:cubicBezTo>
                  <a:cubicBezTo>
                    <a:pt x="2368772" y="157480"/>
                    <a:pt x="2292633" y="203200"/>
                    <a:pt x="2199574" y="203200"/>
                  </a:cubicBezTo>
                  <a:cubicBezTo>
                    <a:pt x="2106516" y="203200"/>
                    <a:pt x="2030376" y="157480"/>
                    <a:pt x="2030376" y="101600"/>
                  </a:cubicBezTo>
                  <a:cubicBezTo>
                    <a:pt x="2030376" y="45720"/>
                    <a:pt x="2106516" y="0"/>
                    <a:pt x="2199574" y="0"/>
                  </a:cubicBezTo>
                  <a:close/>
                  <a:moveTo>
                    <a:pt x="2876366" y="0"/>
                  </a:moveTo>
                  <a:cubicBezTo>
                    <a:pt x="2969426" y="0"/>
                    <a:pt x="3045565" y="45720"/>
                    <a:pt x="3045565" y="101600"/>
                  </a:cubicBezTo>
                  <a:cubicBezTo>
                    <a:pt x="3045565" y="157480"/>
                    <a:pt x="2969426" y="203200"/>
                    <a:pt x="2876366" y="203200"/>
                  </a:cubicBezTo>
                  <a:cubicBezTo>
                    <a:pt x="2783308" y="203200"/>
                    <a:pt x="2707168" y="157480"/>
                    <a:pt x="2707168" y="101600"/>
                  </a:cubicBezTo>
                  <a:cubicBezTo>
                    <a:pt x="2707168" y="45720"/>
                    <a:pt x="2783308" y="0"/>
                    <a:pt x="2876366" y="0"/>
                  </a:cubicBezTo>
                  <a:close/>
                  <a:moveTo>
                    <a:pt x="3553159" y="0"/>
                  </a:moveTo>
                  <a:cubicBezTo>
                    <a:pt x="3646218" y="0"/>
                    <a:pt x="3722357" y="45720"/>
                    <a:pt x="3722357" y="101600"/>
                  </a:cubicBezTo>
                  <a:cubicBezTo>
                    <a:pt x="3722357" y="157480"/>
                    <a:pt x="3646218" y="203200"/>
                    <a:pt x="3553159" y="203200"/>
                  </a:cubicBezTo>
                  <a:cubicBezTo>
                    <a:pt x="3460100" y="203200"/>
                    <a:pt x="3383961" y="157480"/>
                    <a:pt x="3383961" y="101600"/>
                  </a:cubicBezTo>
                  <a:cubicBezTo>
                    <a:pt x="3383961" y="45720"/>
                    <a:pt x="3460100" y="0"/>
                    <a:pt x="3553159" y="0"/>
                  </a:cubicBezTo>
                  <a:close/>
                  <a:moveTo>
                    <a:pt x="4229951" y="0"/>
                  </a:moveTo>
                  <a:cubicBezTo>
                    <a:pt x="4323010" y="0"/>
                    <a:pt x="4399149" y="45720"/>
                    <a:pt x="4399149" y="101600"/>
                  </a:cubicBezTo>
                  <a:cubicBezTo>
                    <a:pt x="4399149" y="157480"/>
                    <a:pt x="4323010" y="203200"/>
                    <a:pt x="4229951" y="203200"/>
                  </a:cubicBezTo>
                  <a:cubicBezTo>
                    <a:pt x="4136892" y="203200"/>
                    <a:pt x="4060753" y="157480"/>
                    <a:pt x="4060753" y="101600"/>
                  </a:cubicBezTo>
                  <a:cubicBezTo>
                    <a:pt x="4060753" y="45720"/>
                    <a:pt x="4136892" y="0"/>
                    <a:pt x="4229951" y="0"/>
                  </a:cubicBezTo>
                  <a:close/>
                  <a:moveTo>
                    <a:pt x="4906743" y="0"/>
                  </a:moveTo>
                  <a:cubicBezTo>
                    <a:pt x="4999802" y="0"/>
                    <a:pt x="5075941" y="45720"/>
                    <a:pt x="5075941" y="101600"/>
                  </a:cubicBezTo>
                  <a:cubicBezTo>
                    <a:pt x="5075941" y="157480"/>
                    <a:pt x="4999802" y="203200"/>
                    <a:pt x="4906743" y="203200"/>
                  </a:cubicBezTo>
                  <a:cubicBezTo>
                    <a:pt x="4813684" y="203200"/>
                    <a:pt x="4737545" y="157480"/>
                    <a:pt x="4737545" y="101600"/>
                  </a:cubicBezTo>
                  <a:cubicBezTo>
                    <a:pt x="4737545" y="45720"/>
                    <a:pt x="4813684" y="0"/>
                    <a:pt x="4906743" y="0"/>
                  </a:cubicBezTo>
                  <a:close/>
                  <a:moveTo>
                    <a:pt x="5583535" y="0"/>
                  </a:moveTo>
                  <a:cubicBezTo>
                    <a:pt x="5676594" y="0"/>
                    <a:pt x="5752733" y="45720"/>
                    <a:pt x="5752733" y="101600"/>
                  </a:cubicBezTo>
                  <a:cubicBezTo>
                    <a:pt x="5752733" y="157480"/>
                    <a:pt x="5676594" y="203200"/>
                    <a:pt x="5583535" y="203200"/>
                  </a:cubicBezTo>
                  <a:cubicBezTo>
                    <a:pt x="5490476" y="203200"/>
                    <a:pt x="5414337" y="157480"/>
                    <a:pt x="5414337" y="101600"/>
                  </a:cubicBezTo>
                  <a:cubicBezTo>
                    <a:pt x="5414337" y="45720"/>
                    <a:pt x="5490476" y="0"/>
                    <a:pt x="5583535" y="0"/>
                  </a:cubicBezTo>
                  <a:close/>
                  <a:moveTo>
                    <a:pt x="6260327" y="0"/>
                  </a:moveTo>
                  <a:cubicBezTo>
                    <a:pt x="6353386" y="0"/>
                    <a:pt x="6429525" y="45720"/>
                    <a:pt x="6429525" y="101600"/>
                  </a:cubicBezTo>
                  <a:cubicBezTo>
                    <a:pt x="6429525" y="157480"/>
                    <a:pt x="6353386" y="203200"/>
                    <a:pt x="6260327" y="203200"/>
                  </a:cubicBezTo>
                  <a:cubicBezTo>
                    <a:pt x="6167268" y="203200"/>
                    <a:pt x="6091129" y="157480"/>
                    <a:pt x="6091129" y="101600"/>
                  </a:cubicBezTo>
                  <a:cubicBezTo>
                    <a:pt x="6091129" y="45720"/>
                    <a:pt x="6167268" y="0"/>
                    <a:pt x="6260327" y="0"/>
                  </a:cubicBezTo>
                  <a:close/>
                  <a:moveTo>
                    <a:pt x="6937119" y="0"/>
                  </a:moveTo>
                  <a:cubicBezTo>
                    <a:pt x="7030178" y="0"/>
                    <a:pt x="7106318" y="45720"/>
                    <a:pt x="7106318" y="101600"/>
                  </a:cubicBezTo>
                  <a:cubicBezTo>
                    <a:pt x="7106318" y="157480"/>
                    <a:pt x="7030178" y="203200"/>
                    <a:pt x="6937119" y="203200"/>
                  </a:cubicBezTo>
                  <a:cubicBezTo>
                    <a:pt x="6844060" y="203200"/>
                    <a:pt x="6767921" y="157480"/>
                    <a:pt x="6767921" y="101600"/>
                  </a:cubicBezTo>
                  <a:cubicBezTo>
                    <a:pt x="6767921" y="45720"/>
                    <a:pt x="6844061" y="0"/>
                    <a:pt x="6937119" y="0"/>
                  </a:cubicBezTo>
                  <a:close/>
                  <a:moveTo>
                    <a:pt x="7613911" y="0"/>
                  </a:moveTo>
                  <a:cubicBezTo>
                    <a:pt x="7706970" y="0"/>
                    <a:pt x="7783110" y="45720"/>
                    <a:pt x="7783110" y="101600"/>
                  </a:cubicBezTo>
                  <a:cubicBezTo>
                    <a:pt x="7783110" y="157480"/>
                    <a:pt x="7706970" y="203200"/>
                    <a:pt x="7613911" y="203200"/>
                  </a:cubicBezTo>
                  <a:cubicBezTo>
                    <a:pt x="7520853" y="203200"/>
                    <a:pt x="7444713" y="157480"/>
                    <a:pt x="7444713" y="101600"/>
                  </a:cubicBezTo>
                  <a:cubicBezTo>
                    <a:pt x="7444713" y="45720"/>
                    <a:pt x="7520853" y="0"/>
                    <a:pt x="7613911" y="0"/>
                  </a:cubicBezTo>
                  <a:close/>
                  <a:moveTo>
                    <a:pt x="8290703" y="0"/>
                  </a:moveTo>
                  <a:cubicBezTo>
                    <a:pt x="8383762" y="0"/>
                    <a:pt x="8459902" y="45720"/>
                    <a:pt x="8459902" y="101600"/>
                  </a:cubicBezTo>
                  <a:cubicBezTo>
                    <a:pt x="8459902" y="157480"/>
                    <a:pt x="8383762" y="203200"/>
                    <a:pt x="8290703" y="203200"/>
                  </a:cubicBezTo>
                  <a:cubicBezTo>
                    <a:pt x="8197645" y="203200"/>
                    <a:pt x="8121505" y="157480"/>
                    <a:pt x="8121505" y="101600"/>
                  </a:cubicBezTo>
                  <a:cubicBezTo>
                    <a:pt x="8121505" y="45720"/>
                    <a:pt x="8197645" y="0"/>
                    <a:pt x="8290703" y="0"/>
                  </a:cubicBezTo>
                  <a:close/>
                  <a:moveTo>
                    <a:pt x="8967495" y="0"/>
                  </a:moveTo>
                  <a:cubicBezTo>
                    <a:pt x="9060554" y="0"/>
                    <a:pt x="9136694" y="45720"/>
                    <a:pt x="9136694" y="101600"/>
                  </a:cubicBezTo>
                  <a:cubicBezTo>
                    <a:pt x="9136694" y="157480"/>
                    <a:pt x="9060554" y="203200"/>
                    <a:pt x="8967495" y="203200"/>
                  </a:cubicBezTo>
                  <a:cubicBezTo>
                    <a:pt x="8874437" y="203200"/>
                    <a:pt x="8798297" y="157480"/>
                    <a:pt x="8798297" y="101600"/>
                  </a:cubicBezTo>
                  <a:cubicBezTo>
                    <a:pt x="8798297" y="45720"/>
                    <a:pt x="8874437" y="0"/>
                    <a:pt x="8967495" y="0"/>
                  </a:cubicBezTo>
                  <a:close/>
                  <a:moveTo>
                    <a:pt x="9644287" y="0"/>
                  </a:moveTo>
                  <a:cubicBezTo>
                    <a:pt x="9737346" y="0"/>
                    <a:pt x="9813486" y="45720"/>
                    <a:pt x="9813486" y="101600"/>
                  </a:cubicBezTo>
                  <a:cubicBezTo>
                    <a:pt x="9813486" y="157480"/>
                    <a:pt x="9737346" y="203200"/>
                    <a:pt x="9644287" y="203200"/>
                  </a:cubicBezTo>
                  <a:cubicBezTo>
                    <a:pt x="9551229" y="203200"/>
                    <a:pt x="9475089" y="157480"/>
                    <a:pt x="9475089" y="101600"/>
                  </a:cubicBezTo>
                  <a:cubicBezTo>
                    <a:pt x="9475089" y="45720"/>
                    <a:pt x="9551229" y="0"/>
                    <a:pt x="9644287" y="0"/>
                  </a:cubicBezTo>
                  <a:close/>
                  <a:moveTo>
                    <a:pt x="10321080" y="0"/>
                  </a:moveTo>
                  <a:cubicBezTo>
                    <a:pt x="10414139" y="0"/>
                    <a:pt x="10490278" y="45720"/>
                    <a:pt x="10490278" y="101600"/>
                  </a:cubicBezTo>
                  <a:cubicBezTo>
                    <a:pt x="10490278" y="157480"/>
                    <a:pt x="10414139" y="203200"/>
                    <a:pt x="10321080" y="203200"/>
                  </a:cubicBezTo>
                  <a:cubicBezTo>
                    <a:pt x="10228021" y="203200"/>
                    <a:pt x="10151881" y="157480"/>
                    <a:pt x="10151881" y="101600"/>
                  </a:cubicBezTo>
                  <a:cubicBezTo>
                    <a:pt x="10151881" y="45720"/>
                    <a:pt x="10228020" y="0"/>
                    <a:pt x="10321080" y="0"/>
                  </a:cubicBezTo>
                  <a:close/>
                  <a:moveTo>
                    <a:pt x="10997872" y="0"/>
                  </a:moveTo>
                  <a:cubicBezTo>
                    <a:pt x="11090931" y="0"/>
                    <a:pt x="11167070" y="45720"/>
                    <a:pt x="11167070" y="101600"/>
                  </a:cubicBezTo>
                  <a:cubicBezTo>
                    <a:pt x="11167070" y="157480"/>
                    <a:pt x="11090931" y="203200"/>
                    <a:pt x="10997872" y="203200"/>
                  </a:cubicBezTo>
                  <a:cubicBezTo>
                    <a:pt x="10904813" y="203200"/>
                    <a:pt x="10828674" y="157480"/>
                    <a:pt x="10828674" y="101600"/>
                  </a:cubicBezTo>
                  <a:cubicBezTo>
                    <a:pt x="10828674" y="45720"/>
                    <a:pt x="10904812" y="0"/>
                    <a:pt x="10997872" y="0"/>
                  </a:cubicBezTo>
                  <a:close/>
                  <a:moveTo>
                    <a:pt x="11674664" y="0"/>
                  </a:moveTo>
                  <a:cubicBezTo>
                    <a:pt x="11767723" y="0"/>
                    <a:pt x="11843862" y="45720"/>
                    <a:pt x="11843862" y="101600"/>
                  </a:cubicBezTo>
                  <a:cubicBezTo>
                    <a:pt x="11843862" y="157480"/>
                    <a:pt x="11767723" y="203200"/>
                    <a:pt x="11674664" y="203200"/>
                  </a:cubicBezTo>
                  <a:cubicBezTo>
                    <a:pt x="11581605" y="203200"/>
                    <a:pt x="11505466" y="157480"/>
                    <a:pt x="11505466" y="101600"/>
                  </a:cubicBezTo>
                  <a:cubicBezTo>
                    <a:pt x="11505466" y="45720"/>
                    <a:pt x="11581604" y="0"/>
                    <a:pt x="11674664" y="0"/>
                  </a:cubicBezTo>
                  <a:close/>
                  <a:moveTo>
                    <a:pt x="12351456" y="0"/>
                  </a:moveTo>
                  <a:cubicBezTo>
                    <a:pt x="12444515" y="0"/>
                    <a:pt x="12520654" y="45720"/>
                    <a:pt x="12520654" y="101600"/>
                  </a:cubicBezTo>
                  <a:cubicBezTo>
                    <a:pt x="12520654" y="157480"/>
                    <a:pt x="12444515" y="203200"/>
                    <a:pt x="12351456" y="203200"/>
                  </a:cubicBezTo>
                  <a:cubicBezTo>
                    <a:pt x="12258397" y="203200"/>
                    <a:pt x="12182258" y="157480"/>
                    <a:pt x="12182258" y="101600"/>
                  </a:cubicBezTo>
                  <a:cubicBezTo>
                    <a:pt x="12182258" y="45720"/>
                    <a:pt x="12258397" y="0"/>
                    <a:pt x="12351456" y="0"/>
                  </a:cubicBezTo>
                  <a:close/>
                  <a:moveTo>
                    <a:pt x="13028248" y="0"/>
                  </a:moveTo>
                  <a:cubicBezTo>
                    <a:pt x="13121307" y="0"/>
                    <a:pt x="13197447" y="45720"/>
                    <a:pt x="13197447" y="101600"/>
                  </a:cubicBezTo>
                  <a:cubicBezTo>
                    <a:pt x="13197447" y="157480"/>
                    <a:pt x="13121307" y="203200"/>
                    <a:pt x="13028248" y="203200"/>
                  </a:cubicBezTo>
                  <a:cubicBezTo>
                    <a:pt x="12935190" y="203200"/>
                    <a:pt x="12859050" y="157480"/>
                    <a:pt x="12859050" y="101600"/>
                  </a:cubicBezTo>
                  <a:cubicBezTo>
                    <a:pt x="12859050" y="45720"/>
                    <a:pt x="12935188" y="0"/>
                    <a:pt x="13028248" y="0"/>
                  </a:cubicBezTo>
                  <a:close/>
                  <a:moveTo>
                    <a:pt x="13705040" y="0"/>
                  </a:moveTo>
                  <a:cubicBezTo>
                    <a:pt x="13798100" y="0"/>
                    <a:pt x="13874238" y="45720"/>
                    <a:pt x="13874238" y="101600"/>
                  </a:cubicBezTo>
                  <a:cubicBezTo>
                    <a:pt x="13874238" y="157480"/>
                    <a:pt x="13798100" y="203200"/>
                    <a:pt x="13705040" y="203200"/>
                  </a:cubicBezTo>
                  <a:cubicBezTo>
                    <a:pt x="13611981" y="203200"/>
                    <a:pt x="13535843" y="157480"/>
                    <a:pt x="13535843" y="101600"/>
                  </a:cubicBezTo>
                  <a:cubicBezTo>
                    <a:pt x="13535843" y="45720"/>
                    <a:pt x="13611981" y="0"/>
                    <a:pt x="13705040" y="0"/>
                  </a:cubicBezTo>
                  <a:close/>
                </a:path>
              </a:pathLst>
            </a:custGeom>
            <a:solidFill>
              <a:srgbClr val="F46F96"/>
            </a:solidFill>
          </p:spPr>
        </p:sp>
      </p:grpSp>
      <p:pic>
        <p:nvPicPr>
          <p:cNvPr id="66" name="Picture 66"/>
          <p:cNvPicPr>
            <a:picLocks noChangeAspect="1"/>
          </p:cNvPicPr>
          <p:nvPr/>
        </p:nvPicPr>
        <p:blipFill>
          <a:blip r:embed="rId2" cstate="print"/>
          <a:srcRect t="58808" b="4576"/>
          <a:stretch>
            <a:fillRect/>
          </a:stretch>
        </p:blipFill>
        <p:spPr>
          <a:xfrm>
            <a:off x="14986" y="9227853"/>
            <a:ext cx="7563367" cy="1557717"/>
          </a:xfrm>
          <a:prstGeom prst="rect">
            <a:avLst/>
          </a:prstGeom>
        </p:spPr>
      </p:pic>
      <p:sp>
        <p:nvSpPr>
          <p:cNvPr id="67" name="TextBox 67"/>
          <p:cNvSpPr txBox="1"/>
          <p:nvPr/>
        </p:nvSpPr>
        <p:spPr>
          <a:xfrm>
            <a:off x="1381400" y="3841"/>
            <a:ext cx="4322417" cy="1436291"/>
          </a:xfrm>
          <a:prstGeom prst="rect">
            <a:avLst/>
          </a:prstGeom>
        </p:spPr>
        <p:txBody>
          <a:bodyPr lIns="0" tIns="0" rIns="0" bIns="0" rtlCol="0" anchor="t">
            <a:spAutoFit/>
          </a:bodyPr>
          <a:lstStyle/>
          <a:p>
            <a:pPr algn="ctr">
              <a:lnSpc>
                <a:spcPts val="11196"/>
              </a:lnSpc>
            </a:pPr>
            <a:r>
              <a:rPr lang="en-US" sz="4800" b="1" i="1" dirty="0" smtClean="0">
                <a:solidFill>
                  <a:schemeClr val="bg1"/>
                </a:solidFill>
                <a:latin typeface="+mj-lt"/>
              </a:rPr>
              <a:t>Trinity</a:t>
            </a:r>
            <a:endParaRPr lang="en-US" sz="4800" b="1" i="1" dirty="0">
              <a:solidFill>
                <a:schemeClr val="bg1"/>
              </a:solidFill>
              <a:latin typeface="+mj-lt"/>
            </a:endParaRPr>
          </a:p>
        </p:txBody>
      </p:sp>
      <p:sp>
        <p:nvSpPr>
          <p:cNvPr id="68" name="TextBox 68"/>
          <p:cNvSpPr txBox="1"/>
          <p:nvPr/>
        </p:nvSpPr>
        <p:spPr>
          <a:xfrm>
            <a:off x="1703337" y="9421047"/>
            <a:ext cx="5886501" cy="128240"/>
          </a:xfrm>
          <a:prstGeom prst="rect">
            <a:avLst/>
          </a:prstGeom>
        </p:spPr>
        <p:txBody>
          <a:bodyPr lIns="0" tIns="0" rIns="0" bIns="0" rtlCol="0" anchor="t">
            <a:spAutoFit/>
          </a:bodyPr>
          <a:lstStyle/>
          <a:p>
            <a:pPr algn="ctr">
              <a:lnSpc>
                <a:spcPts val="1007"/>
              </a:lnSpc>
            </a:pPr>
            <a:r>
              <a:rPr lang="en-US" sz="649" spc="105" dirty="0">
                <a:solidFill>
                  <a:schemeClr val="bg1"/>
                </a:solidFill>
                <a:latin typeface="+mj-lt"/>
              </a:rPr>
              <a:t>FOR DELIVERIES, CALL </a:t>
            </a:r>
            <a:r>
              <a:rPr lang="en-US" sz="649" spc="105" dirty="0" smtClean="0">
                <a:solidFill>
                  <a:schemeClr val="bg1"/>
                </a:solidFill>
                <a:latin typeface="+mj-lt"/>
              </a:rPr>
              <a:t>+44 0123 4567 </a:t>
            </a:r>
            <a:r>
              <a:rPr lang="en-US" sz="649" spc="105" dirty="0">
                <a:solidFill>
                  <a:schemeClr val="bg1"/>
                </a:solidFill>
                <a:latin typeface="+mj-lt"/>
              </a:rPr>
              <a:t>OR VISIT US AT WWW</a:t>
            </a:r>
            <a:r>
              <a:rPr lang="en-US" sz="649" spc="105" dirty="0" smtClean="0">
                <a:solidFill>
                  <a:schemeClr val="bg1"/>
                </a:solidFill>
                <a:latin typeface="+mj-lt"/>
              </a:rPr>
              <a:t>. TRINITYHOTEL.CO.uk</a:t>
            </a:r>
            <a:endParaRPr lang="en-US" sz="649" spc="105" dirty="0">
              <a:solidFill>
                <a:schemeClr val="bg1"/>
              </a:solidFill>
              <a:latin typeface="+mj-lt"/>
            </a:endParaRPr>
          </a:p>
        </p:txBody>
      </p:sp>
      <p:sp>
        <p:nvSpPr>
          <p:cNvPr id="69" name="TextBox 69"/>
          <p:cNvSpPr txBox="1"/>
          <p:nvPr/>
        </p:nvSpPr>
        <p:spPr>
          <a:xfrm>
            <a:off x="2014594" y="1567526"/>
            <a:ext cx="3057528" cy="500137"/>
          </a:xfrm>
          <a:prstGeom prst="rect">
            <a:avLst/>
          </a:prstGeom>
        </p:spPr>
        <p:txBody>
          <a:bodyPr wrap="square" lIns="0" tIns="0" rIns="0" bIns="0" rtlCol="0" anchor="t">
            <a:spAutoFit/>
          </a:bodyPr>
          <a:lstStyle/>
          <a:p>
            <a:pPr algn="ctr">
              <a:lnSpc>
                <a:spcPts val="1330"/>
              </a:lnSpc>
            </a:pPr>
            <a:r>
              <a:rPr lang="en-US" sz="649" spc="90" dirty="0" smtClean="0">
                <a:solidFill>
                  <a:schemeClr val="bg1"/>
                </a:solidFill>
                <a:latin typeface="+mj-lt"/>
              </a:rPr>
              <a:t>HAVE A REALLY COSY CHRISTMAS, COMPLETE WITH LUXURIOUS SURROUNDINGS, TWINKLING LIGHTS AND FLOWING CHAMPAGNE.</a:t>
            </a:r>
          </a:p>
          <a:p>
            <a:pPr algn="ctr">
              <a:lnSpc>
                <a:spcPts val="1330"/>
              </a:lnSpc>
            </a:pPr>
            <a:r>
              <a:rPr lang="en-US" sz="649" spc="90" dirty="0" smtClean="0">
                <a:solidFill>
                  <a:schemeClr val="bg1"/>
                </a:solidFill>
                <a:latin typeface="+mj-lt"/>
              </a:rPr>
              <a:t>For Christmas all item has 10% discount </a:t>
            </a:r>
            <a:endParaRPr lang="en-US" sz="649" spc="90" dirty="0">
              <a:solidFill>
                <a:schemeClr val="bg1"/>
              </a:solidFill>
              <a:latin typeface="+mj-lt"/>
            </a:endParaRPr>
          </a:p>
        </p:txBody>
      </p:sp>
      <p:sp>
        <p:nvSpPr>
          <p:cNvPr id="70" name="TextBox 70"/>
          <p:cNvSpPr txBox="1"/>
          <p:nvPr/>
        </p:nvSpPr>
        <p:spPr>
          <a:xfrm>
            <a:off x="498151" y="2187774"/>
            <a:ext cx="2919682" cy="272241"/>
          </a:xfrm>
          <a:prstGeom prst="rect">
            <a:avLst/>
          </a:prstGeom>
        </p:spPr>
        <p:txBody>
          <a:bodyPr lIns="0" tIns="0" rIns="0" bIns="0" rtlCol="0" anchor="t">
            <a:spAutoFit/>
          </a:bodyPr>
          <a:lstStyle/>
          <a:p>
            <a:pPr algn="ctr">
              <a:lnSpc>
                <a:spcPts val="2120"/>
              </a:lnSpc>
            </a:pPr>
            <a:r>
              <a:rPr lang="en-US" sz="2019" spc="-60" dirty="0" smtClean="0">
                <a:solidFill>
                  <a:schemeClr val="bg1"/>
                </a:solidFill>
                <a:latin typeface="+mj-lt"/>
              </a:rPr>
              <a:t>Starter </a:t>
            </a:r>
            <a:endParaRPr lang="en-US" sz="2019" spc="-60" dirty="0">
              <a:solidFill>
                <a:schemeClr val="bg1"/>
              </a:solidFill>
              <a:latin typeface="+mj-lt"/>
            </a:endParaRPr>
          </a:p>
        </p:txBody>
      </p:sp>
      <p:sp>
        <p:nvSpPr>
          <p:cNvPr id="72" name="TextBox 72"/>
          <p:cNvSpPr txBox="1"/>
          <p:nvPr/>
        </p:nvSpPr>
        <p:spPr>
          <a:xfrm>
            <a:off x="401557" y="2663181"/>
            <a:ext cx="1445938" cy="123303"/>
          </a:xfrm>
          <a:prstGeom prst="rect">
            <a:avLst/>
          </a:prstGeom>
        </p:spPr>
        <p:txBody>
          <a:bodyPr lIns="0" tIns="0" rIns="0" bIns="0" rtlCol="0" anchor="t">
            <a:spAutoFit/>
          </a:bodyPr>
          <a:lstStyle/>
          <a:p>
            <a:pPr>
              <a:lnSpc>
                <a:spcPts val="1007"/>
              </a:lnSpc>
            </a:pPr>
            <a:r>
              <a:rPr lang="en-US" sz="800" b="1" dirty="0">
                <a:solidFill>
                  <a:schemeClr val="bg1"/>
                </a:solidFill>
              </a:rPr>
              <a:t>PIGS IN BLANKETS </a:t>
            </a:r>
          </a:p>
        </p:txBody>
      </p:sp>
      <p:sp>
        <p:nvSpPr>
          <p:cNvPr id="73" name="TextBox 73"/>
          <p:cNvSpPr txBox="1"/>
          <p:nvPr/>
        </p:nvSpPr>
        <p:spPr>
          <a:xfrm>
            <a:off x="392289" y="2823433"/>
            <a:ext cx="1455207" cy="564257"/>
          </a:xfrm>
          <a:prstGeom prst="rect">
            <a:avLst/>
          </a:prstGeom>
        </p:spPr>
        <p:txBody>
          <a:bodyPr lIns="0" tIns="0" rIns="0" bIns="0" rtlCol="0" anchor="t">
            <a:spAutoFit/>
          </a:bodyPr>
          <a:lstStyle/>
          <a:p>
            <a:pPr>
              <a:lnSpc>
                <a:spcPts val="1095"/>
              </a:lnSpc>
            </a:pPr>
            <a:r>
              <a:rPr lang="en-US" sz="800" dirty="0" smtClean="0">
                <a:solidFill>
                  <a:schemeClr val="bg1"/>
                </a:solidFill>
              </a:rPr>
              <a:t>Served with chips, cranberry sauce,  mulled </a:t>
            </a:r>
            <a:r>
              <a:rPr lang="en-US" sz="800" dirty="0">
                <a:solidFill>
                  <a:schemeClr val="bg1"/>
                </a:solidFill>
              </a:rPr>
              <a:t>cider and wholegrain mustard - gluten-free/ 30.19</a:t>
            </a:r>
          </a:p>
        </p:txBody>
      </p:sp>
      <p:sp>
        <p:nvSpPr>
          <p:cNvPr id="80" name="TextBox 80"/>
          <p:cNvSpPr txBox="1"/>
          <p:nvPr/>
        </p:nvSpPr>
        <p:spPr>
          <a:xfrm>
            <a:off x="392289" y="3734944"/>
            <a:ext cx="1455430" cy="164982"/>
          </a:xfrm>
          <a:prstGeom prst="rect">
            <a:avLst/>
          </a:prstGeom>
        </p:spPr>
        <p:txBody>
          <a:bodyPr lIns="0" tIns="0" rIns="0" bIns="0" rtlCol="0" anchor="t">
            <a:spAutoFit/>
          </a:bodyPr>
          <a:lstStyle/>
          <a:p>
            <a:pPr algn="just">
              <a:lnSpc>
                <a:spcPct val="150000"/>
              </a:lnSpc>
              <a:spcAft>
                <a:spcPts val="800"/>
              </a:spcAft>
            </a:pPr>
            <a:r>
              <a:rPr lang="en-US" sz="800" b="1" dirty="0" smtClean="0">
                <a:solidFill>
                  <a:schemeClr val="bg1"/>
                </a:solidFill>
              </a:rPr>
              <a:t>CHARRED BROCCOLI </a:t>
            </a:r>
            <a:endParaRPr lang="en-US" sz="8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81" name="TextBox 81"/>
          <p:cNvSpPr txBox="1"/>
          <p:nvPr/>
        </p:nvSpPr>
        <p:spPr>
          <a:xfrm>
            <a:off x="392289" y="3987529"/>
            <a:ext cx="1534155" cy="423193"/>
          </a:xfrm>
          <a:prstGeom prst="rect">
            <a:avLst/>
          </a:prstGeom>
        </p:spPr>
        <p:txBody>
          <a:bodyPr lIns="0" tIns="0" rIns="0" bIns="0" rtlCol="0" anchor="t">
            <a:spAutoFit/>
          </a:bodyPr>
          <a:lstStyle/>
          <a:p>
            <a:pPr>
              <a:lnSpc>
                <a:spcPts val="1095"/>
              </a:lnSpc>
            </a:pPr>
            <a:r>
              <a:rPr lang="en-US" sz="800" dirty="0" smtClean="0">
                <a:solidFill>
                  <a:schemeClr val="bg1"/>
                </a:solidFill>
              </a:rPr>
              <a:t>Served with </a:t>
            </a:r>
            <a:r>
              <a:rPr lang="en-US" sz="800" dirty="0" err="1" smtClean="0">
                <a:solidFill>
                  <a:schemeClr val="bg1"/>
                </a:solidFill>
              </a:rPr>
              <a:t>tahini</a:t>
            </a:r>
            <a:r>
              <a:rPr lang="en-US" sz="800" dirty="0" smtClean="0">
                <a:solidFill>
                  <a:schemeClr val="bg1"/>
                </a:solidFill>
              </a:rPr>
              <a:t>,</a:t>
            </a:r>
            <a:r>
              <a:rPr lang="en-US" sz="800" dirty="0" smtClean="0">
                <a:solidFill>
                  <a:schemeClr val="bg1"/>
                </a:solidFill>
              </a:rPr>
              <a:t> </a:t>
            </a:r>
            <a:r>
              <a:rPr lang="en-US" sz="800" dirty="0">
                <a:solidFill>
                  <a:schemeClr val="bg1"/>
                </a:solidFill>
              </a:rPr>
              <a:t>lemon, </a:t>
            </a:r>
            <a:r>
              <a:rPr lang="en-US" sz="800" dirty="0" err="1">
                <a:solidFill>
                  <a:schemeClr val="bg1"/>
                </a:solidFill>
              </a:rPr>
              <a:t>harissa</a:t>
            </a:r>
            <a:r>
              <a:rPr lang="en-US" sz="800" dirty="0">
                <a:solidFill>
                  <a:schemeClr val="bg1"/>
                </a:solidFill>
              </a:rPr>
              <a:t>, cranberry pearls, toasted winter </a:t>
            </a:r>
            <a:r>
              <a:rPr lang="en-US" sz="800" dirty="0" smtClean="0">
                <a:solidFill>
                  <a:schemeClr val="bg1"/>
                </a:solidFill>
              </a:rPr>
              <a:t>seeds/ 34.49</a:t>
            </a:r>
            <a:endParaRPr lang="en-US" sz="706" dirty="0">
              <a:solidFill>
                <a:schemeClr val="bg1"/>
              </a:solidFill>
              <a:latin typeface="+mj-lt"/>
            </a:endParaRPr>
          </a:p>
        </p:txBody>
      </p:sp>
      <p:sp>
        <p:nvSpPr>
          <p:cNvPr id="82" name="TextBox 82"/>
          <p:cNvSpPr txBox="1"/>
          <p:nvPr/>
        </p:nvSpPr>
        <p:spPr>
          <a:xfrm>
            <a:off x="2172753" y="2626747"/>
            <a:ext cx="1455430" cy="184666"/>
          </a:xfrm>
          <a:prstGeom prst="rect">
            <a:avLst/>
          </a:prstGeom>
        </p:spPr>
        <p:txBody>
          <a:bodyPr lIns="0" tIns="0" rIns="0" bIns="0" rtlCol="0" anchor="t">
            <a:spAutoFit/>
          </a:bodyPr>
          <a:lstStyle/>
          <a:p>
            <a:pPr algn="just">
              <a:lnSpc>
                <a:spcPct val="150000"/>
              </a:lnSpc>
              <a:spcAft>
                <a:spcPts val="800"/>
              </a:spcAft>
            </a:pPr>
            <a:r>
              <a:rPr lang="en-US" sz="800" b="1" dirty="0" smtClean="0">
                <a:solidFill>
                  <a:schemeClr val="bg1"/>
                </a:solidFill>
              </a:rPr>
              <a:t>FRIED HALLOUMI</a:t>
            </a:r>
            <a:endParaRPr lang="en-US" sz="800" b="1" dirty="0">
              <a:solidFill>
                <a:schemeClr val="bg1"/>
              </a:solidFill>
            </a:endParaRPr>
          </a:p>
        </p:txBody>
      </p:sp>
      <p:sp>
        <p:nvSpPr>
          <p:cNvPr id="83" name="TextBox 83"/>
          <p:cNvSpPr txBox="1"/>
          <p:nvPr/>
        </p:nvSpPr>
        <p:spPr>
          <a:xfrm>
            <a:off x="2163484" y="2823433"/>
            <a:ext cx="1296345" cy="553998"/>
          </a:xfrm>
          <a:prstGeom prst="rect">
            <a:avLst/>
          </a:prstGeom>
        </p:spPr>
        <p:txBody>
          <a:bodyPr lIns="0" tIns="0" rIns="0" bIns="0" rtlCol="0" anchor="t">
            <a:spAutoFit/>
          </a:bodyPr>
          <a:lstStyle/>
          <a:p>
            <a:pPr algn="just">
              <a:lnSpc>
                <a:spcPct val="150000"/>
              </a:lnSpc>
              <a:spcAft>
                <a:spcPts val="800"/>
              </a:spcAft>
            </a:pPr>
            <a:r>
              <a:rPr lang="en-US" sz="800" dirty="0" smtClean="0">
                <a:solidFill>
                  <a:schemeClr val="bg1"/>
                </a:solidFill>
              </a:rPr>
              <a:t>Served with Christmas </a:t>
            </a:r>
            <a:r>
              <a:rPr lang="en-US" sz="800" dirty="0" smtClean="0">
                <a:solidFill>
                  <a:schemeClr val="bg1"/>
                </a:solidFill>
              </a:rPr>
              <a:t>Spices, homemade sauces and sparkling wine/ </a:t>
            </a:r>
            <a:r>
              <a:rPr lang="en-US" sz="800" dirty="0" smtClean="0">
                <a:solidFill>
                  <a:schemeClr val="bg1"/>
                </a:solidFill>
              </a:rPr>
              <a:t>31.99</a:t>
            </a:r>
            <a:endParaRPr lang="en-US"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84" name="TextBox 84"/>
          <p:cNvSpPr txBox="1"/>
          <p:nvPr/>
        </p:nvSpPr>
        <p:spPr>
          <a:xfrm>
            <a:off x="2172753" y="3523900"/>
            <a:ext cx="1455430" cy="128240"/>
          </a:xfrm>
          <a:prstGeom prst="rect">
            <a:avLst/>
          </a:prstGeom>
        </p:spPr>
        <p:txBody>
          <a:bodyPr lIns="0" tIns="0" rIns="0" bIns="0" rtlCol="0" anchor="t">
            <a:spAutoFit/>
          </a:bodyPr>
          <a:lstStyle/>
          <a:p>
            <a:pPr>
              <a:lnSpc>
                <a:spcPts val="1007"/>
              </a:lnSpc>
            </a:pPr>
            <a:r>
              <a:rPr lang="en-US" sz="800" b="1" dirty="0" smtClean="0">
                <a:solidFill>
                  <a:schemeClr val="bg1"/>
                </a:solidFill>
              </a:rPr>
              <a:t>SOUPE</a:t>
            </a:r>
            <a:endParaRPr lang="en-US" sz="800" b="1" dirty="0">
              <a:solidFill>
                <a:schemeClr val="bg1"/>
              </a:solidFill>
            </a:endParaRPr>
          </a:p>
        </p:txBody>
      </p:sp>
      <p:sp>
        <p:nvSpPr>
          <p:cNvPr id="85" name="TextBox 85"/>
          <p:cNvSpPr txBox="1"/>
          <p:nvPr/>
        </p:nvSpPr>
        <p:spPr>
          <a:xfrm>
            <a:off x="2159408" y="3706012"/>
            <a:ext cx="1468775" cy="282129"/>
          </a:xfrm>
          <a:prstGeom prst="rect">
            <a:avLst/>
          </a:prstGeom>
        </p:spPr>
        <p:txBody>
          <a:bodyPr lIns="0" tIns="0" rIns="0" bIns="0" rtlCol="0" anchor="t">
            <a:spAutoFit/>
          </a:bodyPr>
          <a:lstStyle/>
          <a:p>
            <a:pPr>
              <a:lnSpc>
                <a:spcPts val="1095"/>
              </a:lnSpc>
            </a:pPr>
            <a:r>
              <a:rPr lang="en-US" sz="800" dirty="0" smtClean="0">
                <a:solidFill>
                  <a:schemeClr val="bg1"/>
                </a:solidFill>
              </a:rPr>
              <a:t>Served in a bread bowl or with croutons and sparkling wine/ </a:t>
            </a:r>
            <a:r>
              <a:rPr lang="en-US" sz="800" dirty="0">
                <a:solidFill>
                  <a:schemeClr val="bg1"/>
                </a:solidFill>
              </a:rPr>
              <a:t>28.95</a:t>
            </a:r>
          </a:p>
        </p:txBody>
      </p:sp>
      <p:sp>
        <p:nvSpPr>
          <p:cNvPr id="88" name="TextBox 88"/>
          <p:cNvSpPr txBox="1"/>
          <p:nvPr/>
        </p:nvSpPr>
        <p:spPr>
          <a:xfrm>
            <a:off x="4140685" y="2210570"/>
            <a:ext cx="2919682" cy="272241"/>
          </a:xfrm>
          <a:prstGeom prst="rect">
            <a:avLst/>
          </a:prstGeom>
        </p:spPr>
        <p:txBody>
          <a:bodyPr lIns="0" tIns="0" rIns="0" bIns="0" rtlCol="0" anchor="t">
            <a:spAutoFit/>
          </a:bodyPr>
          <a:lstStyle/>
          <a:p>
            <a:pPr algn="ctr">
              <a:lnSpc>
                <a:spcPts val="2120"/>
              </a:lnSpc>
              <a:spcBef>
                <a:spcPct val="0"/>
              </a:spcBef>
            </a:pPr>
            <a:r>
              <a:rPr lang="en-US" sz="2019" spc="-60" dirty="0" smtClean="0">
                <a:solidFill>
                  <a:schemeClr val="bg1"/>
                </a:solidFill>
                <a:latin typeface="+mj-lt"/>
              </a:rPr>
              <a:t>Main course</a:t>
            </a:r>
            <a:endParaRPr lang="en-US" sz="2019" spc="-60" dirty="0">
              <a:solidFill>
                <a:schemeClr val="bg1"/>
              </a:solidFill>
              <a:latin typeface="+mj-lt"/>
            </a:endParaRPr>
          </a:p>
        </p:txBody>
      </p:sp>
      <p:sp>
        <p:nvSpPr>
          <p:cNvPr id="90" name="TextBox 90"/>
          <p:cNvSpPr txBox="1"/>
          <p:nvPr/>
        </p:nvSpPr>
        <p:spPr>
          <a:xfrm>
            <a:off x="5734925" y="3663997"/>
            <a:ext cx="1456159" cy="123111"/>
          </a:xfrm>
          <a:prstGeom prst="rect">
            <a:avLst/>
          </a:prstGeom>
        </p:spPr>
        <p:txBody>
          <a:bodyPr lIns="0" tIns="0" rIns="0" bIns="0" rtlCol="0" anchor="t">
            <a:spAutoFit/>
          </a:bodyPr>
          <a:lstStyle/>
          <a:p>
            <a:r>
              <a:rPr lang="en-US" sz="800" b="1" dirty="0" smtClean="0">
                <a:solidFill>
                  <a:schemeClr val="bg1"/>
                </a:solidFill>
              </a:rPr>
              <a:t>FRIED SEA BASS FILLET </a:t>
            </a:r>
            <a:endParaRPr lang="en-US" sz="800" dirty="0">
              <a:solidFill>
                <a:schemeClr val="bg1"/>
              </a:solidFill>
            </a:endParaRPr>
          </a:p>
        </p:txBody>
      </p:sp>
      <p:sp>
        <p:nvSpPr>
          <p:cNvPr id="91" name="TextBox 91"/>
          <p:cNvSpPr txBox="1"/>
          <p:nvPr/>
        </p:nvSpPr>
        <p:spPr>
          <a:xfrm>
            <a:off x="5734925" y="3814132"/>
            <a:ext cx="1455207" cy="423193"/>
          </a:xfrm>
          <a:prstGeom prst="rect">
            <a:avLst/>
          </a:prstGeom>
        </p:spPr>
        <p:txBody>
          <a:bodyPr lIns="0" tIns="0" rIns="0" bIns="0" rtlCol="0" anchor="t">
            <a:spAutoFit/>
          </a:bodyPr>
          <a:lstStyle/>
          <a:p>
            <a:pPr>
              <a:lnSpc>
                <a:spcPts val="1095"/>
              </a:lnSpc>
              <a:spcBef>
                <a:spcPct val="0"/>
              </a:spcBef>
            </a:pPr>
            <a:r>
              <a:rPr lang="en-US" sz="800" dirty="0" smtClean="0">
                <a:solidFill>
                  <a:schemeClr val="bg1"/>
                </a:solidFill>
              </a:rPr>
              <a:t>Served with creamy </a:t>
            </a:r>
            <a:r>
              <a:rPr lang="en-US" sz="800" dirty="0">
                <a:solidFill>
                  <a:schemeClr val="bg1"/>
                </a:solidFill>
              </a:rPr>
              <a:t>mash, sautéed leek &amp; spinach, Prosecco &amp; lobster sauce, </a:t>
            </a:r>
            <a:r>
              <a:rPr lang="en-US" sz="800" dirty="0" smtClean="0">
                <a:solidFill>
                  <a:schemeClr val="bg1"/>
                </a:solidFill>
              </a:rPr>
              <a:t>lemon-gf/33.49</a:t>
            </a:r>
            <a:endParaRPr lang="en-US" sz="706" dirty="0">
              <a:solidFill>
                <a:schemeClr val="bg1"/>
              </a:solidFill>
              <a:latin typeface="+mj-lt"/>
            </a:endParaRPr>
          </a:p>
        </p:txBody>
      </p:sp>
      <p:sp>
        <p:nvSpPr>
          <p:cNvPr id="92" name="TextBox 92"/>
          <p:cNvSpPr txBox="1"/>
          <p:nvPr/>
        </p:nvSpPr>
        <p:spPr>
          <a:xfrm>
            <a:off x="4026256" y="2659460"/>
            <a:ext cx="1456159" cy="123111"/>
          </a:xfrm>
          <a:prstGeom prst="rect">
            <a:avLst/>
          </a:prstGeom>
        </p:spPr>
        <p:txBody>
          <a:bodyPr lIns="0" tIns="0" rIns="0" bIns="0" rtlCol="0" anchor="t">
            <a:spAutoFit/>
          </a:bodyPr>
          <a:lstStyle/>
          <a:p>
            <a:r>
              <a:rPr lang="en-US" sz="800" b="1" dirty="0" smtClean="0">
                <a:solidFill>
                  <a:schemeClr val="bg1"/>
                </a:solidFill>
              </a:rPr>
              <a:t>ROASTED </a:t>
            </a:r>
            <a:r>
              <a:rPr lang="en-US" sz="800" b="1" dirty="0">
                <a:solidFill>
                  <a:schemeClr val="bg1"/>
                </a:solidFill>
              </a:rPr>
              <a:t>PORK BELLY </a:t>
            </a:r>
          </a:p>
        </p:txBody>
      </p:sp>
      <p:sp>
        <p:nvSpPr>
          <p:cNvPr id="93" name="TextBox 93"/>
          <p:cNvSpPr txBox="1"/>
          <p:nvPr/>
        </p:nvSpPr>
        <p:spPr>
          <a:xfrm>
            <a:off x="4027208" y="2886277"/>
            <a:ext cx="1455207" cy="369332"/>
          </a:xfrm>
          <a:prstGeom prst="rect">
            <a:avLst/>
          </a:prstGeom>
        </p:spPr>
        <p:txBody>
          <a:bodyPr lIns="0" tIns="0" rIns="0" bIns="0" rtlCol="0" anchor="t">
            <a:spAutoFit/>
          </a:bodyPr>
          <a:lstStyle/>
          <a:p>
            <a:r>
              <a:rPr lang="en-US" sz="800" dirty="0" smtClean="0">
                <a:solidFill>
                  <a:schemeClr val="bg1"/>
                </a:solidFill>
              </a:rPr>
              <a:t>Served </a:t>
            </a:r>
            <a:r>
              <a:rPr lang="en-US" sz="800" dirty="0" smtClean="0">
                <a:solidFill>
                  <a:schemeClr val="bg1"/>
                </a:solidFill>
              </a:rPr>
              <a:t>with  </a:t>
            </a:r>
            <a:r>
              <a:rPr lang="en-US" sz="800" dirty="0" smtClean="0">
                <a:solidFill>
                  <a:schemeClr val="bg1"/>
                </a:solidFill>
              </a:rPr>
              <a:t>sweet  </a:t>
            </a:r>
            <a:r>
              <a:rPr lang="en-US" sz="800" dirty="0" smtClean="0">
                <a:solidFill>
                  <a:schemeClr val="bg1"/>
                </a:solidFill>
              </a:rPr>
              <a:t>potatoes mash, </a:t>
            </a:r>
            <a:r>
              <a:rPr lang="en-US" sz="800" dirty="0">
                <a:solidFill>
                  <a:schemeClr val="bg1"/>
                </a:solidFill>
              </a:rPr>
              <a:t>spiced red </a:t>
            </a:r>
            <a:r>
              <a:rPr lang="en-US" sz="800" dirty="0" smtClean="0">
                <a:solidFill>
                  <a:schemeClr val="bg1"/>
                </a:solidFill>
              </a:rPr>
              <a:t>cabbage </a:t>
            </a:r>
            <a:r>
              <a:rPr lang="en-US" sz="800" dirty="0" smtClean="0">
                <a:solidFill>
                  <a:schemeClr val="bg1"/>
                </a:solidFill>
              </a:rPr>
              <a:t>and </a:t>
            </a:r>
            <a:r>
              <a:rPr lang="en-US" sz="800" dirty="0">
                <a:solidFill>
                  <a:schemeClr val="bg1"/>
                </a:solidFill>
              </a:rPr>
              <a:t>red wine </a:t>
            </a:r>
            <a:r>
              <a:rPr lang="en-US" sz="800" dirty="0" smtClean="0">
                <a:solidFill>
                  <a:schemeClr val="bg1"/>
                </a:solidFill>
              </a:rPr>
              <a:t>gravy-gf/30.99</a:t>
            </a:r>
            <a:endParaRPr lang="en-US" sz="800" dirty="0">
              <a:solidFill>
                <a:schemeClr val="bg1"/>
              </a:solidFill>
            </a:endParaRPr>
          </a:p>
        </p:txBody>
      </p:sp>
      <p:sp>
        <p:nvSpPr>
          <p:cNvPr id="94" name="TextBox 94"/>
          <p:cNvSpPr txBox="1"/>
          <p:nvPr/>
        </p:nvSpPr>
        <p:spPr>
          <a:xfrm>
            <a:off x="5734925" y="4362976"/>
            <a:ext cx="1456159" cy="123303"/>
          </a:xfrm>
          <a:prstGeom prst="rect">
            <a:avLst/>
          </a:prstGeom>
        </p:spPr>
        <p:txBody>
          <a:bodyPr lIns="0" tIns="0" rIns="0" bIns="0" rtlCol="0" anchor="t">
            <a:spAutoFit/>
          </a:bodyPr>
          <a:lstStyle/>
          <a:p>
            <a:pPr>
              <a:lnSpc>
                <a:spcPts val="1007"/>
              </a:lnSpc>
              <a:spcBef>
                <a:spcPct val="0"/>
              </a:spcBef>
            </a:pPr>
            <a:r>
              <a:rPr lang="en-US" sz="800" b="1" dirty="0">
                <a:solidFill>
                  <a:schemeClr val="bg1"/>
                </a:solidFill>
              </a:rPr>
              <a:t>VEGETARIAN WELLINGTON </a:t>
            </a:r>
          </a:p>
        </p:txBody>
      </p:sp>
      <p:sp>
        <p:nvSpPr>
          <p:cNvPr id="95" name="TextBox 95"/>
          <p:cNvSpPr txBox="1"/>
          <p:nvPr/>
        </p:nvSpPr>
        <p:spPr>
          <a:xfrm>
            <a:off x="5725434" y="4581671"/>
            <a:ext cx="1455207" cy="738664"/>
          </a:xfrm>
          <a:prstGeom prst="rect">
            <a:avLst/>
          </a:prstGeom>
        </p:spPr>
        <p:txBody>
          <a:bodyPr lIns="0" tIns="0" rIns="0" bIns="0" rtlCol="0" anchor="t">
            <a:spAutoFit/>
          </a:bodyPr>
          <a:lstStyle/>
          <a:p>
            <a:r>
              <a:rPr lang="en-US" sz="800" dirty="0">
                <a:solidFill>
                  <a:schemeClr val="bg1"/>
                </a:solidFill>
              </a:rPr>
              <a:t>A vegetarian centerpiece with this meat-free wellington with beetroot, mushroom, and butternut squash wrapped in pastry. It's ideal for a celebration like Christmas party / 35.50</a:t>
            </a:r>
          </a:p>
        </p:txBody>
      </p:sp>
      <p:sp>
        <p:nvSpPr>
          <p:cNvPr id="96" name="TextBox 96"/>
          <p:cNvSpPr txBox="1"/>
          <p:nvPr/>
        </p:nvSpPr>
        <p:spPr>
          <a:xfrm>
            <a:off x="4026256" y="3369305"/>
            <a:ext cx="1456159" cy="128240"/>
          </a:xfrm>
          <a:prstGeom prst="rect">
            <a:avLst/>
          </a:prstGeom>
        </p:spPr>
        <p:txBody>
          <a:bodyPr lIns="0" tIns="0" rIns="0" bIns="0" rtlCol="0" anchor="t">
            <a:spAutoFit/>
          </a:bodyPr>
          <a:lstStyle/>
          <a:p>
            <a:pPr>
              <a:lnSpc>
                <a:spcPts val="1007"/>
              </a:lnSpc>
              <a:spcBef>
                <a:spcPct val="0"/>
              </a:spcBef>
            </a:pPr>
            <a:r>
              <a:rPr lang="en-US" sz="800" b="1" dirty="0" smtClean="0">
                <a:solidFill>
                  <a:schemeClr val="bg1"/>
                </a:solidFill>
              </a:rPr>
              <a:t>HALF CHICKEN</a:t>
            </a:r>
            <a:endParaRPr lang="en-US" sz="800" b="1" dirty="0">
              <a:solidFill>
                <a:schemeClr val="bg1"/>
              </a:solidFill>
            </a:endParaRPr>
          </a:p>
        </p:txBody>
      </p:sp>
      <p:sp>
        <p:nvSpPr>
          <p:cNvPr id="97" name="TextBox 97"/>
          <p:cNvSpPr txBox="1"/>
          <p:nvPr/>
        </p:nvSpPr>
        <p:spPr>
          <a:xfrm>
            <a:off x="4027208" y="3527248"/>
            <a:ext cx="1455207" cy="423193"/>
          </a:xfrm>
          <a:prstGeom prst="rect">
            <a:avLst/>
          </a:prstGeom>
        </p:spPr>
        <p:txBody>
          <a:bodyPr lIns="0" tIns="0" rIns="0" bIns="0" rtlCol="0" anchor="t">
            <a:spAutoFit/>
          </a:bodyPr>
          <a:lstStyle/>
          <a:p>
            <a:pPr>
              <a:lnSpc>
                <a:spcPts val="1095"/>
              </a:lnSpc>
              <a:spcBef>
                <a:spcPct val="0"/>
              </a:spcBef>
            </a:pPr>
            <a:r>
              <a:rPr lang="en-US" sz="800" dirty="0" smtClean="0">
                <a:solidFill>
                  <a:schemeClr val="bg1"/>
                </a:solidFill>
              </a:rPr>
              <a:t>Served with roast potatoes cranberry sauce and spiced red cabbage / 32.50</a:t>
            </a:r>
            <a:endParaRPr lang="en-US" sz="800" dirty="0">
              <a:solidFill>
                <a:schemeClr val="bg1"/>
              </a:solidFill>
            </a:endParaRPr>
          </a:p>
        </p:txBody>
      </p:sp>
      <p:sp>
        <p:nvSpPr>
          <p:cNvPr id="98" name="TextBox 98"/>
          <p:cNvSpPr txBox="1"/>
          <p:nvPr/>
        </p:nvSpPr>
        <p:spPr>
          <a:xfrm>
            <a:off x="391336" y="4379109"/>
            <a:ext cx="1456159" cy="256480"/>
          </a:xfrm>
          <a:prstGeom prst="rect">
            <a:avLst/>
          </a:prstGeom>
        </p:spPr>
        <p:txBody>
          <a:bodyPr lIns="0" tIns="0" rIns="0" bIns="0" rtlCol="0" anchor="t">
            <a:spAutoFit/>
          </a:bodyPr>
          <a:lstStyle/>
          <a:p>
            <a:pPr>
              <a:lnSpc>
                <a:spcPts val="1007"/>
              </a:lnSpc>
              <a:spcBef>
                <a:spcPct val="0"/>
              </a:spcBef>
            </a:pPr>
            <a:r>
              <a:rPr lang="en-US" sz="800" b="1" dirty="0" smtClean="0">
                <a:solidFill>
                  <a:schemeClr val="bg1"/>
                </a:solidFill>
              </a:rPr>
              <a:t>CHICKEN LIVER WITH </a:t>
            </a:r>
            <a:r>
              <a:rPr lang="en-US" sz="800" b="1" dirty="0">
                <a:solidFill>
                  <a:schemeClr val="bg1"/>
                </a:solidFill>
              </a:rPr>
              <a:t>BLUE CHEESE </a:t>
            </a:r>
          </a:p>
        </p:txBody>
      </p:sp>
      <p:sp>
        <p:nvSpPr>
          <p:cNvPr id="99" name="TextBox 99"/>
          <p:cNvSpPr txBox="1"/>
          <p:nvPr/>
        </p:nvSpPr>
        <p:spPr>
          <a:xfrm>
            <a:off x="392288" y="4729379"/>
            <a:ext cx="1455207" cy="423193"/>
          </a:xfrm>
          <a:prstGeom prst="rect">
            <a:avLst/>
          </a:prstGeom>
        </p:spPr>
        <p:txBody>
          <a:bodyPr lIns="0" tIns="0" rIns="0" bIns="0" rtlCol="0" anchor="t">
            <a:spAutoFit/>
          </a:bodyPr>
          <a:lstStyle/>
          <a:p>
            <a:pPr>
              <a:lnSpc>
                <a:spcPts val="1095"/>
              </a:lnSpc>
              <a:spcBef>
                <a:spcPct val="0"/>
              </a:spcBef>
            </a:pPr>
            <a:r>
              <a:rPr lang="en-US" sz="800" dirty="0" smtClean="0">
                <a:solidFill>
                  <a:schemeClr val="bg1"/>
                </a:solidFill>
              </a:rPr>
              <a:t>Served </a:t>
            </a:r>
            <a:r>
              <a:rPr lang="en-US" sz="800" dirty="0" smtClean="0">
                <a:solidFill>
                  <a:schemeClr val="bg1"/>
                </a:solidFill>
              </a:rPr>
              <a:t>with  toast </a:t>
            </a:r>
            <a:r>
              <a:rPr lang="en-US" sz="800" dirty="0" err="1" smtClean="0">
                <a:solidFill>
                  <a:schemeClr val="bg1"/>
                </a:solidFill>
              </a:rPr>
              <a:t>ciabata</a:t>
            </a:r>
            <a:r>
              <a:rPr lang="en-US" sz="800" dirty="0" smtClean="0">
                <a:solidFill>
                  <a:schemeClr val="bg1"/>
                </a:solidFill>
              </a:rPr>
              <a:t> tomatoes and homemade sauces/ </a:t>
            </a:r>
            <a:r>
              <a:rPr lang="en-US" sz="800" dirty="0">
                <a:solidFill>
                  <a:schemeClr val="bg1"/>
                </a:solidFill>
              </a:rPr>
              <a:t>3</a:t>
            </a:r>
            <a:r>
              <a:rPr lang="en-US" sz="800" dirty="0" smtClean="0">
                <a:solidFill>
                  <a:schemeClr val="bg1"/>
                </a:solidFill>
              </a:rPr>
              <a:t>3.50</a:t>
            </a:r>
            <a:endParaRPr lang="en-US" sz="800" dirty="0">
              <a:solidFill>
                <a:schemeClr val="bg1"/>
              </a:solidFill>
            </a:endParaRPr>
          </a:p>
        </p:txBody>
      </p:sp>
      <p:sp>
        <p:nvSpPr>
          <p:cNvPr id="100" name="TextBox 100"/>
          <p:cNvSpPr txBox="1"/>
          <p:nvPr/>
        </p:nvSpPr>
        <p:spPr>
          <a:xfrm>
            <a:off x="5735654" y="2663181"/>
            <a:ext cx="1455430" cy="123303"/>
          </a:xfrm>
          <a:prstGeom prst="rect">
            <a:avLst/>
          </a:prstGeom>
        </p:spPr>
        <p:txBody>
          <a:bodyPr lIns="0" tIns="0" rIns="0" bIns="0" rtlCol="0" anchor="t">
            <a:spAutoFit/>
          </a:bodyPr>
          <a:lstStyle/>
          <a:p>
            <a:pPr>
              <a:lnSpc>
                <a:spcPts val="1007"/>
              </a:lnSpc>
              <a:spcBef>
                <a:spcPct val="0"/>
              </a:spcBef>
            </a:pPr>
            <a:r>
              <a:rPr lang="en-US" sz="800" b="1" dirty="0">
                <a:solidFill>
                  <a:schemeClr val="bg1"/>
                </a:solidFill>
              </a:rPr>
              <a:t>ENCHILADAS</a:t>
            </a:r>
          </a:p>
        </p:txBody>
      </p:sp>
      <p:sp>
        <p:nvSpPr>
          <p:cNvPr id="101" name="TextBox 101"/>
          <p:cNvSpPr txBox="1"/>
          <p:nvPr/>
        </p:nvSpPr>
        <p:spPr>
          <a:xfrm>
            <a:off x="5726386" y="2805048"/>
            <a:ext cx="1409214" cy="564257"/>
          </a:xfrm>
          <a:prstGeom prst="rect">
            <a:avLst/>
          </a:prstGeom>
        </p:spPr>
        <p:txBody>
          <a:bodyPr lIns="0" tIns="0" rIns="0" bIns="0" rtlCol="0" anchor="t">
            <a:spAutoFit/>
          </a:bodyPr>
          <a:lstStyle/>
          <a:p>
            <a:pPr>
              <a:lnSpc>
                <a:spcPts val="1095"/>
              </a:lnSpc>
              <a:spcBef>
                <a:spcPct val="0"/>
              </a:spcBef>
            </a:pPr>
            <a:r>
              <a:rPr lang="en-US" sz="800" dirty="0" smtClean="0">
                <a:solidFill>
                  <a:schemeClr val="bg1"/>
                </a:solidFill>
              </a:rPr>
              <a:t>Chicken </a:t>
            </a:r>
            <a:r>
              <a:rPr lang="en-US" sz="800" dirty="0">
                <a:solidFill>
                  <a:schemeClr val="bg1"/>
                </a:solidFill>
              </a:rPr>
              <a:t>or </a:t>
            </a:r>
            <a:r>
              <a:rPr lang="en-US" sz="800" dirty="0" smtClean="0">
                <a:solidFill>
                  <a:schemeClr val="bg1"/>
                </a:solidFill>
              </a:rPr>
              <a:t>pork served </a:t>
            </a:r>
            <a:r>
              <a:rPr lang="en-US" sz="800" dirty="0">
                <a:solidFill>
                  <a:schemeClr val="bg1"/>
                </a:solidFill>
              </a:rPr>
              <a:t>with savory red </a:t>
            </a:r>
            <a:r>
              <a:rPr lang="en-US" sz="800" dirty="0" smtClean="0">
                <a:solidFill>
                  <a:schemeClr val="bg1"/>
                </a:solidFill>
              </a:rPr>
              <a:t>sauce roast potatoes and </a:t>
            </a:r>
            <a:r>
              <a:rPr lang="en-US" sz="800" dirty="0" smtClean="0">
                <a:solidFill>
                  <a:schemeClr val="bg1"/>
                </a:solidFill>
              </a:rPr>
              <a:t>sour </a:t>
            </a:r>
            <a:r>
              <a:rPr lang="en-US" sz="800" dirty="0">
                <a:solidFill>
                  <a:schemeClr val="bg1"/>
                </a:solidFill>
              </a:rPr>
              <a:t>cream on the side / 34.59</a:t>
            </a:r>
          </a:p>
        </p:txBody>
      </p:sp>
      <p:sp>
        <p:nvSpPr>
          <p:cNvPr id="102" name="TextBox 102"/>
          <p:cNvSpPr txBox="1"/>
          <p:nvPr/>
        </p:nvSpPr>
        <p:spPr>
          <a:xfrm>
            <a:off x="402218" y="6083363"/>
            <a:ext cx="2919682" cy="272241"/>
          </a:xfrm>
          <a:prstGeom prst="rect">
            <a:avLst/>
          </a:prstGeom>
        </p:spPr>
        <p:txBody>
          <a:bodyPr lIns="0" tIns="0" rIns="0" bIns="0" rtlCol="0" anchor="t">
            <a:spAutoFit/>
          </a:bodyPr>
          <a:lstStyle/>
          <a:p>
            <a:pPr>
              <a:lnSpc>
                <a:spcPts val="2120"/>
              </a:lnSpc>
              <a:spcBef>
                <a:spcPct val="0"/>
              </a:spcBef>
            </a:pPr>
            <a:r>
              <a:rPr lang="en-US" sz="2019" dirty="0" smtClean="0">
                <a:solidFill>
                  <a:schemeClr val="bg1"/>
                </a:solidFill>
                <a:latin typeface="+mj-lt"/>
              </a:rPr>
              <a:t>Drinks</a:t>
            </a:r>
            <a:endParaRPr lang="en-US" sz="2019" dirty="0">
              <a:solidFill>
                <a:schemeClr val="bg1"/>
              </a:solidFill>
              <a:latin typeface="+mj-lt"/>
            </a:endParaRPr>
          </a:p>
        </p:txBody>
      </p:sp>
      <p:sp>
        <p:nvSpPr>
          <p:cNvPr id="104" name="TextBox 104"/>
          <p:cNvSpPr txBox="1"/>
          <p:nvPr/>
        </p:nvSpPr>
        <p:spPr>
          <a:xfrm>
            <a:off x="409981" y="6580402"/>
            <a:ext cx="1456159" cy="123111"/>
          </a:xfrm>
          <a:prstGeom prst="rect">
            <a:avLst/>
          </a:prstGeom>
        </p:spPr>
        <p:txBody>
          <a:bodyPr lIns="0" tIns="0" rIns="0" bIns="0" rtlCol="0" anchor="t">
            <a:spAutoFit/>
          </a:bodyPr>
          <a:lstStyle/>
          <a:p>
            <a:r>
              <a:rPr lang="en-US" sz="800" b="1" dirty="0" smtClean="0">
                <a:solidFill>
                  <a:schemeClr val="bg1"/>
                </a:solidFill>
              </a:rPr>
              <a:t>HUNTING FLASK</a:t>
            </a:r>
            <a:endParaRPr lang="en-US" sz="800" b="1" dirty="0">
              <a:solidFill>
                <a:schemeClr val="bg1"/>
              </a:solidFill>
            </a:endParaRPr>
          </a:p>
        </p:txBody>
      </p:sp>
      <p:sp>
        <p:nvSpPr>
          <p:cNvPr id="105" name="TextBox 105"/>
          <p:cNvSpPr txBox="1"/>
          <p:nvPr/>
        </p:nvSpPr>
        <p:spPr>
          <a:xfrm>
            <a:off x="409981" y="6735909"/>
            <a:ext cx="1455207" cy="846386"/>
          </a:xfrm>
          <a:prstGeom prst="rect">
            <a:avLst/>
          </a:prstGeom>
        </p:spPr>
        <p:txBody>
          <a:bodyPr lIns="0" tIns="0" rIns="0" bIns="0" rtlCol="0" anchor="t">
            <a:spAutoFit/>
          </a:bodyPr>
          <a:lstStyle/>
          <a:p>
            <a:pPr algn="just">
              <a:lnSpc>
                <a:spcPts val="1095"/>
              </a:lnSpc>
              <a:spcBef>
                <a:spcPct val="0"/>
              </a:spcBef>
            </a:pPr>
            <a:r>
              <a:rPr lang="en-US" sz="800" dirty="0">
                <a:solidFill>
                  <a:schemeClr val="bg1"/>
                </a:solidFill>
              </a:rPr>
              <a:t>a few thumbs, an orange whole, sugar peel, 250g of water, and 300ml of </a:t>
            </a:r>
            <a:r>
              <a:rPr lang="en-US" sz="800" dirty="0" smtClean="0">
                <a:solidFill>
                  <a:schemeClr val="bg1"/>
                </a:solidFill>
              </a:rPr>
              <a:t>liquid Strain </a:t>
            </a:r>
            <a:r>
              <a:rPr lang="en-US" sz="800" dirty="0">
                <a:solidFill>
                  <a:schemeClr val="bg1"/>
                </a:solidFill>
              </a:rPr>
              <a:t>the spirit and add the fruit as well to the pot. For 30 to 40 minutes, simmer</a:t>
            </a:r>
            <a:r>
              <a:rPr lang="en-US" sz="800" dirty="0" smtClean="0">
                <a:solidFill>
                  <a:schemeClr val="bg1"/>
                </a:solidFill>
              </a:rPr>
              <a:t>./ 18.99</a:t>
            </a:r>
            <a:endParaRPr lang="en-US" sz="800" dirty="0">
              <a:solidFill>
                <a:schemeClr val="bg1"/>
              </a:solidFill>
            </a:endParaRPr>
          </a:p>
        </p:txBody>
      </p:sp>
      <p:sp>
        <p:nvSpPr>
          <p:cNvPr id="106" name="TextBox 106"/>
          <p:cNvSpPr txBox="1"/>
          <p:nvPr/>
        </p:nvSpPr>
        <p:spPr>
          <a:xfrm>
            <a:off x="434558" y="8265367"/>
            <a:ext cx="1474992" cy="128240"/>
          </a:xfrm>
          <a:prstGeom prst="rect">
            <a:avLst/>
          </a:prstGeom>
        </p:spPr>
        <p:txBody>
          <a:bodyPr lIns="0" tIns="0" rIns="0" bIns="0" rtlCol="0" anchor="t">
            <a:spAutoFit/>
          </a:bodyPr>
          <a:lstStyle/>
          <a:p>
            <a:pPr>
              <a:lnSpc>
                <a:spcPts val="1007"/>
              </a:lnSpc>
              <a:spcBef>
                <a:spcPct val="0"/>
              </a:spcBef>
            </a:pPr>
            <a:r>
              <a:rPr lang="en-US" sz="649" spc="103" dirty="0" smtClean="0">
                <a:solidFill>
                  <a:schemeClr val="bg1"/>
                </a:solidFill>
                <a:latin typeface="+mj-lt"/>
              </a:rPr>
              <a:t>RISING SUN</a:t>
            </a:r>
            <a:endParaRPr lang="en-US" sz="649" spc="103" dirty="0">
              <a:solidFill>
                <a:schemeClr val="bg1"/>
              </a:solidFill>
              <a:latin typeface="+mj-lt"/>
            </a:endParaRPr>
          </a:p>
        </p:txBody>
      </p:sp>
      <p:sp>
        <p:nvSpPr>
          <p:cNvPr id="108" name="TextBox 108"/>
          <p:cNvSpPr txBox="1"/>
          <p:nvPr/>
        </p:nvSpPr>
        <p:spPr>
          <a:xfrm>
            <a:off x="411938" y="7574968"/>
            <a:ext cx="1474992" cy="165623"/>
          </a:xfrm>
          <a:prstGeom prst="rect">
            <a:avLst/>
          </a:prstGeom>
        </p:spPr>
        <p:txBody>
          <a:bodyPr lIns="0" tIns="0" rIns="0" bIns="0" rtlCol="0" anchor="t">
            <a:spAutoFit/>
          </a:bodyPr>
          <a:lstStyle/>
          <a:p>
            <a:pPr algn="just">
              <a:lnSpc>
                <a:spcPct val="150000"/>
              </a:lnSpc>
            </a:pPr>
            <a:r>
              <a:rPr lang="en-US" sz="800" b="1" dirty="0">
                <a:solidFill>
                  <a:schemeClr val="bg1"/>
                </a:solidFill>
              </a:rPr>
              <a:t>NEGRONI</a:t>
            </a:r>
          </a:p>
        </p:txBody>
      </p:sp>
      <p:sp>
        <p:nvSpPr>
          <p:cNvPr id="109" name="TextBox 109"/>
          <p:cNvSpPr txBox="1"/>
          <p:nvPr/>
        </p:nvSpPr>
        <p:spPr>
          <a:xfrm>
            <a:off x="395635" y="7804472"/>
            <a:ext cx="1451860" cy="984885"/>
          </a:xfrm>
          <a:prstGeom prst="rect">
            <a:avLst/>
          </a:prstGeom>
        </p:spPr>
        <p:txBody>
          <a:bodyPr wrap="square" lIns="0" tIns="0" rIns="0" bIns="0" rtlCol="0" anchor="t">
            <a:spAutoFit/>
          </a:bodyPr>
          <a:lstStyle/>
          <a:p>
            <a:pPr algn="just"/>
            <a:r>
              <a:rPr lang="en-US" sz="800" dirty="0">
                <a:solidFill>
                  <a:schemeClr val="bg1"/>
                </a:solidFill>
              </a:rPr>
              <a:t>The </a:t>
            </a:r>
            <a:r>
              <a:rPr lang="en-US" sz="800" dirty="0" err="1">
                <a:solidFill>
                  <a:schemeClr val="bg1"/>
                </a:solidFill>
              </a:rPr>
              <a:t>Negroni</a:t>
            </a:r>
            <a:r>
              <a:rPr lang="en-US" sz="800" dirty="0">
                <a:solidFill>
                  <a:schemeClr val="bg1"/>
                </a:solidFill>
              </a:rPr>
              <a:t>, a cocktail made with equal parts gin, Campari, and sweet vermouth and served on the rocks. 30 ml each of gin and sweet vermouth Prosecco 30ml, Campari 30ml Build in a rocks glass with ice inside. Orange slice as a </a:t>
            </a:r>
            <a:r>
              <a:rPr lang="en-US" sz="800" dirty="0" smtClean="0">
                <a:solidFill>
                  <a:schemeClr val="bg1"/>
                </a:solidFill>
              </a:rPr>
              <a:t>garnish. / 16.69</a:t>
            </a:r>
            <a:endParaRPr lang="en-US" sz="800" dirty="0">
              <a:solidFill>
                <a:schemeClr val="bg1"/>
              </a:solidFill>
            </a:endParaRPr>
          </a:p>
        </p:txBody>
      </p:sp>
      <p:sp>
        <p:nvSpPr>
          <p:cNvPr id="112" name="TextBox 112"/>
          <p:cNvSpPr txBox="1"/>
          <p:nvPr/>
        </p:nvSpPr>
        <p:spPr>
          <a:xfrm>
            <a:off x="2036546" y="6590334"/>
            <a:ext cx="1456159" cy="123111"/>
          </a:xfrm>
          <a:prstGeom prst="rect">
            <a:avLst/>
          </a:prstGeom>
        </p:spPr>
        <p:txBody>
          <a:bodyPr lIns="0" tIns="0" rIns="0" bIns="0" rtlCol="0" anchor="t">
            <a:spAutoFit/>
          </a:bodyPr>
          <a:lstStyle/>
          <a:p>
            <a:r>
              <a:rPr lang="en-US" sz="800" b="1" dirty="0" smtClean="0">
                <a:solidFill>
                  <a:schemeClr val="bg1"/>
                </a:solidFill>
              </a:rPr>
              <a:t>GOLDEN KISS</a:t>
            </a:r>
            <a:endParaRPr lang="en-US" sz="800" b="1" dirty="0">
              <a:solidFill>
                <a:schemeClr val="bg1"/>
              </a:solidFill>
            </a:endParaRPr>
          </a:p>
        </p:txBody>
      </p:sp>
      <p:sp>
        <p:nvSpPr>
          <p:cNvPr id="113" name="TextBox 113"/>
          <p:cNvSpPr txBox="1"/>
          <p:nvPr/>
        </p:nvSpPr>
        <p:spPr>
          <a:xfrm>
            <a:off x="2024004" y="6765977"/>
            <a:ext cx="1455207" cy="846386"/>
          </a:xfrm>
          <a:prstGeom prst="rect">
            <a:avLst/>
          </a:prstGeom>
        </p:spPr>
        <p:txBody>
          <a:bodyPr lIns="0" tIns="0" rIns="0" bIns="0" rtlCol="0" anchor="t">
            <a:spAutoFit/>
          </a:bodyPr>
          <a:lstStyle/>
          <a:p>
            <a:pPr>
              <a:lnSpc>
                <a:spcPts val="1095"/>
              </a:lnSpc>
              <a:spcBef>
                <a:spcPct val="0"/>
              </a:spcBef>
            </a:pPr>
            <a:r>
              <a:rPr lang="en-US" sz="800" dirty="0">
                <a:solidFill>
                  <a:schemeClr val="bg1"/>
                </a:solidFill>
              </a:rPr>
              <a:t>You can serve your chilled chocolate vodka neat or make a Golden Kiss by mixing 30 ml chilled chocolate vodka with 120 ml chilled champagne in a flute</a:t>
            </a:r>
            <a:r>
              <a:rPr lang="en-US" sz="800" dirty="0" smtClean="0">
                <a:solidFill>
                  <a:schemeClr val="bg1"/>
                </a:solidFill>
              </a:rPr>
              <a:t>./ 20.99</a:t>
            </a:r>
            <a:endParaRPr lang="en-US" sz="800" dirty="0">
              <a:solidFill>
                <a:schemeClr val="bg1"/>
              </a:solidFill>
            </a:endParaRPr>
          </a:p>
        </p:txBody>
      </p:sp>
      <p:sp>
        <p:nvSpPr>
          <p:cNvPr id="114" name="TextBox 114"/>
          <p:cNvSpPr txBox="1"/>
          <p:nvPr/>
        </p:nvSpPr>
        <p:spPr>
          <a:xfrm>
            <a:off x="2014111" y="7786236"/>
            <a:ext cx="1474992" cy="123111"/>
          </a:xfrm>
          <a:prstGeom prst="rect">
            <a:avLst/>
          </a:prstGeom>
        </p:spPr>
        <p:txBody>
          <a:bodyPr lIns="0" tIns="0" rIns="0" bIns="0" rtlCol="0" anchor="t">
            <a:spAutoFit/>
          </a:bodyPr>
          <a:lstStyle/>
          <a:p>
            <a:r>
              <a:rPr lang="en-US" sz="800" b="1" dirty="0" smtClean="0">
                <a:solidFill>
                  <a:schemeClr val="bg1"/>
                </a:solidFill>
              </a:rPr>
              <a:t>ATHOLL BROSE</a:t>
            </a:r>
            <a:endParaRPr lang="en-US" sz="800" b="1" dirty="0">
              <a:solidFill>
                <a:schemeClr val="bg1"/>
              </a:solidFill>
            </a:endParaRPr>
          </a:p>
        </p:txBody>
      </p:sp>
      <p:sp>
        <p:nvSpPr>
          <p:cNvPr id="115" name="TextBox 115"/>
          <p:cNvSpPr txBox="1"/>
          <p:nvPr/>
        </p:nvSpPr>
        <p:spPr>
          <a:xfrm>
            <a:off x="2003670" y="7952395"/>
            <a:ext cx="1456159" cy="738664"/>
          </a:xfrm>
          <a:prstGeom prst="rect">
            <a:avLst/>
          </a:prstGeom>
        </p:spPr>
        <p:txBody>
          <a:bodyPr lIns="0" tIns="0" rIns="0" bIns="0" rtlCol="0" anchor="t">
            <a:spAutoFit/>
          </a:bodyPr>
          <a:lstStyle/>
          <a:p>
            <a:r>
              <a:rPr lang="en-US" sz="800" dirty="0">
                <a:solidFill>
                  <a:schemeClr val="bg1"/>
                </a:solidFill>
              </a:rPr>
              <a:t>This updated Hogmanay drink uses thick-cut porridge oats, whiskey, heather honey, boiling water, and single cream. Soak the porridge oats and whisky overnight in a big jar</a:t>
            </a:r>
            <a:r>
              <a:rPr lang="en-US" sz="800" dirty="0" smtClean="0">
                <a:solidFill>
                  <a:schemeClr val="bg1"/>
                </a:solidFill>
              </a:rPr>
              <a:t>. /19.50</a:t>
            </a:r>
            <a:endParaRPr lang="en-US" sz="800" dirty="0">
              <a:solidFill>
                <a:schemeClr val="bg1"/>
              </a:solidFill>
            </a:endParaRPr>
          </a:p>
        </p:txBody>
      </p:sp>
      <p:sp>
        <p:nvSpPr>
          <p:cNvPr id="118" name="TextBox 118"/>
          <p:cNvSpPr txBox="1"/>
          <p:nvPr/>
        </p:nvSpPr>
        <p:spPr>
          <a:xfrm>
            <a:off x="4199550" y="6008905"/>
            <a:ext cx="2919682" cy="272241"/>
          </a:xfrm>
          <a:prstGeom prst="rect">
            <a:avLst/>
          </a:prstGeom>
        </p:spPr>
        <p:txBody>
          <a:bodyPr lIns="0" tIns="0" rIns="0" bIns="0" rtlCol="0" anchor="t">
            <a:spAutoFit/>
          </a:bodyPr>
          <a:lstStyle/>
          <a:p>
            <a:pPr algn="ctr">
              <a:lnSpc>
                <a:spcPts val="2120"/>
              </a:lnSpc>
              <a:spcBef>
                <a:spcPct val="0"/>
              </a:spcBef>
            </a:pPr>
            <a:r>
              <a:rPr lang="en-US" sz="2019" dirty="0" smtClean="0">
                <a:solidFill>
                  <a:schemeClr val="bg1"/>
                </a:solidFill>
                <a:latin typeface="+mj-lt"/>
              </a:rPr>
              <a:t>Salads</a:t>
            </a:r>
            <a:endParaRPr lang="en-US" sz="2019" dirty="0">
              <a:solidFill>
                <a:schemeClr val="bg1"/>
              </a:solidFill>
              <a:latin typeface="+mj-lt"/>
            </a:endParaRPr>
          </a:p>
        </p:txBody>
      </p:sp>
      <p:sp>
        <p:nvSpPr>
          <p:cNvPr id="119" name="TextBox 119"/>
          <p:cNvSpPr txBox="1"/>
          <p:nvPr/>
        </p:nvSpPr>
        <p:spPr>
          <a:xfrm>
            <a:off x="4140686" y="6524691"/>
            <a:ext cx="1456159" cy="123303"/>
          </a:xfrm>
          <a:prstGeom prst="rect">
            <a:avLst/>
          </a:prstGeom>
        </p:spPr>
        <p:txBody>
          <a:bodyPr lIns="0" tIns="0" rIns="0" bIns="0" rtlCol="0" anchor="t">
            <a:spAutoFit/>
          </a:bodyPr>
          <a:lstStyle/>
          <a:p>
            <a:pPr>
              <a:lnSpc>
                <a:spcPts val="1007"/>
              </a:lnSpc>
              <a:spcBef>
                <a:spcPct val="0"/>
              </a:spcBef>
            </a:pPr>
            <a:r>
              <a:rPr lang="en-US" sz="800" b="1" dirty="0">
                <a:solidFill>
                  <a:schemeClr val="bg1"/>
                </a:solidFill>
              </a:rPr>
              <a:t>HOUSE SALAD</a:t>
            </a:r>
          </a:p>
        </p:txBody>
      </p:sp>
      <p:sp>
        <p:nvSpPr>
          <p:cNvPr id="120" name="TextBox 120"/>
          <p:cNvSpPr txBox="1"/>
          <p:nvPr/>
        </p:nvSpPr>
        <p:spPr>
          <a:xfrm>
            <a:off x="4140685" y="6700678"/>
            <a:ext cx="1455207" cy="423381"/>
          </a:xfrm>
          <a:prstGeom prst="rect">
            <a:avLst/>
          </a:prstGeom>
        </p:spPr>
        <p:txBody>
          <a:bodyPr lIns="0" tIns="0" rIns="0" bIns="0" rtlCol="0" anchor="t">
            <a:spAutoFit/>
          </a:bodyPr>
          <a:lstStyle/>
          <a:p>
            <a:pPr>
              <a:lnSpc>
                <a:spcPts val="1095"/>
              </a:lnSpc>
              <a:spcBef>
                <a:spcPct val="0"/>
              </a:spcBef>
            </a:pPr>
            <a:r>
              <a:rPr lang="en-US" sz="800" dirty="0">
                <a:solidFill>
                  <a:schemeClr val="bg1"/>
                </a:solidFill>
              </a:rPr>
              <a:t>Romaine, tomatoes onions and jack cheese, with your choice of dressing / </a:t>
            </a:r>
            <a:r>
              <a:rPr lang="en-US" sz="800" dirty="0" smtClean="0">
                <a:solidFill>
                  <a:schemeClr val="bg1"/>
                </a:solidFill>
              </a:rPr>
              <a:t>8.75</a:t>
            </a:r>
            <a:endParaRPr lang="en-US" sz="800" dirty="0">
              <a:solidFill>
                <a:schemeClr val="bg1"/>
              </a:solidFill>
            </a:endParaRPr>
          </a:p>
        </p:txBody>
      </p:sp>
      <p:sp>
        <p:nvSpPr>
          <p:cNvPr id="121" name="TextBox 121"/>
          <p:cNvSpPr txBox="1"/>
          <p:nvPr/>
        </p:nvSpPr>
        <p:spPr>
          <a:xfrm>
            <a:off x="4140686" y="7370340"/>
            <a:ext cx="1456159" cy="123303"/>
          </a:xfrm>
          <a:prstGeom prst="rect">
            <a:avLst/>
          </a:prstGeom>
        </p:spPr>
        <p:txBody>
          <a:bodyPr lIns="0" tIns="0" rIns="0" bIns="0" rtlCol="0" anchor="t">
            <a:spAutoFit/>
          </a:bodyPr>
          <a:lstStyle/>
          <a:p>
            <a:pPr>
              <a:lnSpc>
                <a:spcPts val="1007"/>
              </a:lnSpc>
              <a:spcBef>
                <a:spcPct val="0"/>
              </a:spcBef>
            </a:pPr>
            <a:r>
              <a:rPr lang="en-US" sz="800" b="1" dirty="0">
                <a:solidFill>
                  <a:schemeClr val="bg1"/>
                </a:solidFill>
              </a:rPr>
              <a:t>TACO SALAD</a:t>
            </a:r>
          </a:p>
        </p:txBody>
      </p:sp>
      <p:sp>
        <p:nvSpPr>
          <p:cNvPr id="122" name="TextBox 122"/>
          <p:cNvSpPr txBox="1"/>
          <p:nvPr/>
        </p:nvSpPr>
        <p:spPr>
          <a:xfrm>
            <a:off x="4140685" y="7546328"/>
            <a:ext cx="1455207" cy="564257"/>
          </a:xfrm>
          <a:prstGeom prst="rect">
            <a:avLst/>
          </a:prstGeom>
        </p:spPr>
        <p:txBody>
          <a:bodyPr lIns="0" tIns="0" rIns="0" bIns="0" rtlCol="0" anchor="t">
            <a:spAutoFit/>
          </a:bodyPr>
          <a:lstStyle/>
          <a:p>
            <a:pPr>
              <a:lnSpc>
                <a:spcPts val="1095"/>
              </a:lnSpc>
              <a:spcBef>
                <a:spcPct val="0"/>
              </a:spcBef>
            </a:pPr>
            <a:r>
              <a:rPr lang="en-US" sz="800" dirty="0">
                <a:solidFill>
                  <a:schemeClr val="bg1"/>
                </a:solidFill>
              </a:rPr>
              <a:t>Chicken or beef served over a bed of greens with cheese, beans and onions, with spicy ranch on the side / 9.95</a:t>
            </a:r>
          </a:p>
        </p:txBody>
      </p:sp>
      <p:sp>
        <p:nvSpPr>
          <p:cNvPr id="123" name="TextBox 123"/>
          <p:cNvSpPr txBox="1"/>
          <p:nvPr/>
        </p:nvSpPr>
        <p:spPr>
          <a:xfrm>
            <a:off x="4140686" y="8404273"/>
            <a:ext cx="1456159" cy="123303"/>
          </a:xfrm>
          <a:prstGeom prst="rect">
            <a:avLst/>
          </a:prstGeom>
        </p:spPr>
        <p:txBody>
          <a:bodyPr lIns="0" tIns="0" rIns="0" bIns="0" rtlCol="0" anchor="t">
            <a:spAutoFit/>
          </a:bodyPr>
          <a:lstStyle/>
          <a:p>
            <a:pPr>
              <a:lnSpc>
                <a:spcPts val="1007"/>
              </a:lnSpc>
              <a:spcBef>
                <a:spcPct val="0"/>
              </a:spcBef>
            </a:pPr>
            <a:r>
              <a:rPr lang="en-US" sz="800" b="1" dirty="0">
                <a:solidFill>
                  <a:schemeClr val="bg1"/>
                </a:solidFill>
              </a:rPr>
              <a:t>CHOP SALAD</a:t>
            </a:r>
          </a:p>
        </p:txBody>
      </p:sp>
      <p:sp>
        <p:nvSpPr>
          <p:cNvPr id="124" name="TextBox 124"/>
          <p:cNvSpPr txBox="1"/>
          <p:nvPr/>
        </p:nvSpPr>
        <p:spPr>
          <a:xfrm>
            <a:off x="4140685" y="8580260"/>
            <a:ext cx="1455207" cy="282255"/>
          </a:xfrm>
          <a:prstGeom prst="rect">
            <a:avLst/>
          </a:prstGeom>
        </p:spPr>
        <p:txBody>
          <a:bodyPr lIns="0" tIns="0" rIns="0" bIns="0" rtlCol="0" anchor="t">
            <a:spAutoFit/>
          </a:bodyPr>
          <a:lstStyle/>
          <a:p>
            <a:pPr>
              <a:lnSpc>
                <a:spcPts val="1095"/>
              </a:lnSpc>
              <a:spcBef>
                <a:spcPct val="0"/>
              </a:spcBef>
            </a:pPr>
            <a:r>
              <a:rPr lang="en-US" sz="800" dirty="0">
                <a:solidFill>
                  <a:schemeClr val="bg1"/>
                </a:solidFill>
              </a:rPr>
              <a:t>Romaine, citrus poached shrimp, pickled red onions, radish / 10.25</a:t>
            </a:r>
          </a:p>
        </p:txBody>
      </p:sp>
      <p:sp>
        <p:nvSpPr>
          <p:cNvPr id="125" name="TextBox 125"/>
          <p:cNvSpPr txBox="1"/>
          <p:nvPr/>
        </p:nvSpPr>
        <p:spPr>
          <a:xfrm>
            <a:off x="5734925" y="6524691"/>
            <a:ext cx="1456159" cy="123303"/>
          </a:xfrm>
          <a:prstGeom prst="rect">
            <a:avLst/>
          </a:prstGeom>
        </p:spPr>
        <p:txBody>
          <a:bodyPr lIns="0" tIns="0" rIns="0" bIns="0" rtlCol="0" anchor="t">
            <a:spAutoFit/>
          </a:bodyPr>
          <a:lstStyle/>
          <a:p>
            <a:pPr>
              <a:lnSpc>
                <a:spcPts val="1007"/>
              </a:lnSpc>
              <a:spcBef>
                <a:spcPct val="0"/>
              </a:spcBef>
            </a:pPr>
            <a:r>
              <a:rPr lang="en-US" sz="800" b="1" dirty="0">
                <a:solidFill>
                  <a:schemeClr val="bg1"/>
                </a:solidFill>
              </a:rPr>
              <a:t>JICAMA SALAD</a:t>
            </a:r>
          </a:p>
        </p:txBody>
      </p:sp>
      <p:sp>
        <p:nvSpPr>
          <p:cNvPr id="126" name="TextBox 126"/>
          <p:cNvSpPr txBox="1"/>
          <p:nvPr/>
        </p:nvSpPr>
        <p:spPr>
          <a:xfrm>
            <a:off x="5734925" y="6700678"/>
            <a:ext cx="1455207" cy="423381"/>
          </a:xfrm>
          <a:prstGeom prst="rect">
            <a:avLst/>
          </a:prstGeom>
        </p:spPr>
        <p:txBody>
          <a:bodyPr lIns="0" tIns="0" rIns="0" bIns="0" rtlCol="0" anchor="t">
            <a:spAutoFit/>
          </a:bodyPr>
          <a:lstStyle/>
          <a:p>
            <a:pPr>
              <a:lnSpc>
                <a:spcPts val="1095"/>
              </a:lnSpc>
              <a:spcBef>
                <a:spcPct val="0"/>
              </a:spcBef>
            </a:pPr>
            <a:r>
              <a:rPr lang="en-US" sz="800" dirty="0">
                <a:solidFill>
                  <a:schemeClr val="bg1"/>
                </a:solidFill>
              </a:rPr>
              <a:t>Romaine, jicama, and pickled red onion, with lime cilantro vinaigrette / 5.50</a:t>
            </a:r>
          </a:p>
        </p:txBody>
      </p:sp>
      <p:sp>
        <p:nvSpPr>
          <p:cNvPr id="127" name="TextBox 127"/>
          <p:cNvSpPr txBox="1"/>
          <p:nvPr/>
        </p:nvSpPr>
        <p:spPr>
          <a:xfrm>
            <a:off x="5734925" y="7370340"/>
            <a:ext cx="1456159" cy="123303"/>
          </a:xfrm>
          <a:prstGeom prst="rect">
            <a:avLst/>
          </a:prstGeom>
        </p:spPr>
        <p:txBody>
          <a:bodyPr lIns="0" tIns="0" rIns="0" bIns="0" rtlCol="0" anchor="t">
            <a:spAutoFit/>
          </a:bodyPr>
          <a:lstStyle/>
          <a:p>
            <a:pPr>
              <a:lnSpc>
                <a:spcPts val="1007"/>
              </a:lnSpc>
              <a:spcBef>
                <a:spcPct val="0"/>
              </a:spcBef>
            </a:pPr>
            <a:r>
              <a:rPr lang="en-US" sz="800" b="1" dirty="0">
                <a:solidFill>
                  <a:schemeClr val="bg1"/>
                </a:solidFill>
              </a:rPr>
              <a:t>FAJITA SALAD</a:t>
            </a:r>
          </a:p>
        </p:txBody>
      </p:sp>
      <p:sp>
        <p:nvSpPr>
          <p:cNvPr id="128" name="TextBox 128"/>
          <p:cNvSpPr txBox="1"/>
          <p:nvPr/>
        </p:nvSpPr>
        <p:spPr>
          <a:xfrm>
            <a:off x="5734925" y="7546328"/>
            <a:ext cx="1455207" cy="556114"/>
          </a:xfrm>
          <a:prstGeom prst="rect">
            <a:avLst/>
          </a:prstGeom>
        </p:spPr>
        <p:txBody>
          <a:bodyPr lIns="0" tIns="0" rIns="0" bIns="0" rtlCol="0" anchor="t">
            <a:spAutoFit/>
          </a:bodyPr>
          <a:lstStyle/>
          <a:p>
            <a:pPr>
              <a:lnSpc>
                <a:spcPts val="1095"/>
              </a:lnSpc>
              <a:spcBef>
                <a:spcPct val="0"/>
              </a:spcBef>
            </a:pPr>
            <a:r>
              <a:rPr lang="en-US" sz="800" dirty="0">
                <a:solidFill>
                  <a:schemeClr val="bg1"/>
                </a:solidFill>
              </a:rPr>
              <a:t>Marinated flash grilled beef or chicken on mixed greens with tomatoes, salsa, sour cream and jack cheese / 9.95</a:t>
            </a:r>
          </a:p>
        </p:txBody>
      </p:sp>
      <p:sp>
        <p:nvSpPr>
          <p:cNvPr id="129" name="TextBox 129"/>
          <p:cNvSpPr txBox="1"/>
          <p:nvPr/>
        </p:nvSpPr>
        <p:spPr>
          <a:xfrm>
            <a:off x="5734925" y="8404273"/>
            <a:ext cx="1456159" cy="123303"/>
          </a:xfrm>
          <a:prstGeom prst="rect">
            <a:avLst/>
          </a:prstGeom>
        </p:spPr>
        <p:txBody>
          <a:bodyPr lIns="0" tIns="0" rIns="0" bIns="0" rtlCol="0" anchor="t">
            <a:spAutoFit/>
          </a:bodyPr>
          <a:lstStyle/>
          <a:p>
            <a:pPr>
              <a:lnSpc>
                <a:spcPts val="1007"/>
              </a:lnSpc>
              <a:spcBef>
                <a:spcPct val="0"/>
              </a:spcBef>
            </a:pPr>
            <a:r>
              <a:rPr lang="en-US" sz="800" b="1" dirty="0">
                <a:solidFill>
                  <a:schemeClr val="bg1"/>
                </a:solidFill>
              </a:rPr>
              <a:t>SHRIMP SALAD</a:t>
            </a:r>
          </a:p>
        </p:txBody>
      </p:sp>
      <p:sp>
        <p:nvSpPr>
          <p:cNvPr id="130" name="TextBox 130"/>
          <p:cNvSpPr txBox="1"/>
          <p:nvPr/>
        </p:nvSpPr>
        <p:spPr>
          <a:xfrm>
            <a:off x="5734925" y="8580260"/>
            <a:ext cx="1455207" cy="273986"/>
          </a:xfrm>
          <a:prstGeom prst="rect">
            <a:avLst/>
          </a:prstGeom>
        </p:spPr>
        <p:txBody>
          <a:bodyPr lIns="0" tIns="0" rIns="0" bIns="0" rtlCol="0" anchor="t">
            <a:spAutoFit/>
          </a:bodyPr>
          <a:lstStyle/>
          <a:p>
            <a:pPr>
              <a:lnSpc>
                <a:spcPts val="1095"/>
              </a:lnSpc>
              <a:spcBef>
                <a:spcPct val="0"/>
              </a:spcBef>
            </a:pPr>
            <a:r>
              <a:rPr lang="en-US" sz="800" dirty="0">
                <a:solidFill>
                  <a:schemeClr val="bg1"/>
                </a:solidFill>
              </a:rPr>
              <a:t>Shrimp mixed with lime cilantro vinaigrette / 10.95</a:t>
            </a:r>
          </a:p>
        </p:txBody>
      </p:sp>
      <p:sp>
        <p:nvSpPr>
          <p:cNvPr id="131" name="TextBox 131"/>
          <p:cNvSpPr txBox="1"/>
          <p:nvPr/>
        </p:nvSpPr>
        <p:spPr>
          <a:xfrm>
            <a:off x="3366291" y="9206733"/>
            <a:ext cx="4163433" cy="243656"/>
          </a:xfrm>
          <a:prstGeom prst="rect">
            <a:avLst/>
          </a:prstGeom>
        </p:spPr>
        <p:txBody>
          <a:bodyPr lIns="0" tIns="0" rIns="0" bIns="0" rtlCol="0" anchor="t">
            <a:spAutoFit/>
          </a:bodyPr>
          <a:lstStyle/>
          <a:p>
            <a:pPr algn="ctr">
              <a:lnSpc>
                <a:spcPts val="1861"/>
              </a:lnSpc>
            </a:pPr>
            <a:r>
              <a:rPr lang="en-US" sz="1200" spc="12" dirty="0" smtClean="0">
                <a:solidFill>
                  <a:schemeClr val="bg1"/>
                </a:solidFill>
                <a:latin typeface="+mj-lt"/>
              </a:rPr>
              <a:t>123 Queensway, Newport, NP20 4AB</a:t>
            </a:r>
            <a:endParaRPr lang="en-US" sz="1200" spc="12" dirty="0">
              <a:solidFill>
                <a:schemeClr val="bg1"/>
              </a:solidFill>
              <a:latin typeface="+mj-lt"/>
            </a:endParaRPr>
          </a:p>
        </p:txBody>
      </p:sp>
      <p:sp>
        <p:nvSpPr>
          <p:cNvPr id="89" name="TextBox 69"/>
          <p:cNvSpPr txBox="1"/>
          <p:nvPr/>
        </p:nvSpPr>
        <p:spPr>
          <a:xfrm>
            <a:off x="2144661" y="1217214"/>
            <a:ext cx="2919682" cy="320729"/>
          </a:xfrm>
          <a:prstGeom prst="rect">
            <a:avLst/>
          </a:prstGeom>
        </p:spPr>
        <p:txBody>
          <a:bodyPr lIns="0" tIns="0" rIns="0" bIns="0" rtlCol="0" anchor="t">
            <a:spAutoFit/>
          </a:bodyPr>
          <a:lstStyle/>
          <a:p>
            <a:pPr algn="ctr">
              <a:lnSpc>
                <a:spcPts val="1330"/>
              </a:lnSpc>
            </a:pPr>
            <a:r>
              <a:rPr lang="en-US" sz="857" b="1" spc="368" dirty="0">
                <a:solidFill>
                  <a:schemeClr val="bg1"/>
                </a:solidFill>
                <a:latin typeface="+mj-lt"/>
              </a:rPr>
              <a:t>SPECIAL MENU FOR THE CHRISTMAS PARTY</a:t>
            </a:r>
          </a:p>
        </p:txBody>
      </p:sp>
      <p:sp>
        <p:nvSpPr>
          <p:cNvPr id="116" name="TextBox 72"/>
          <p:cNvSpPr txBox="1"/>
          <p:nvPr/>
        </p:nvSpPr>
        <p:spPr>
          <a:xfrm>
            <a:off x="2144661" y="4196927"/>
            <a:ext cx="1445938" cy="128240"/>
          </a:xfrm>
          <a:prstGeom prst="rect">
            <a:avLst/>
          </a:prstGeom>
        </p:spPr>
        <p:txBody>
          <a:bodyPr lIns="0" tIns="0" rIns="0" bIns="0" rtlCol="0" anchor="t">
            <a:spAutoFit/>
          </a:bodyPr>
          <a:lstStyle/>
          <a:p>
            <a:pPr>
              <a:lnSpc>
                <a:spcPts val="1007"/>
              </a:lnSpc>
            </a:pPr>
            <a:r>
              <a:rPr lang="en-US" sz="800" b="1" dirty="0" smtClean="0">
                <a:solidFill>
                  <a:schemeClr val="bg1"/>
                </a:solidFill>
              </a:rPr>
              <a:t>FESTIVE HUNTERS CHICKEN</a:t>
            </a:r>
            <a:endParaRPr lang="en-US" sz="800" b="1" dirty="0">
              <a:solidFill>
                <a:schemeClr val="bg1"/>
              </a:solidFill>
            </a:endParaRPr>
          </a:p>
        </p:txBody>
      </p:sp>
      <p:sp>
        <p:nvSpPr>
          <p:cNvPr id="117" name="TextBox 85"/>
          <p:cNvSpPr txBox="1"/>
          <p:nvPr/>
        </p:nvSpPr>
        <p:spPr>
          <a:xfrm>
            <a:off x="2144661" y="4410219"/>
            <a:ext cx="1468775" cy="738664"/>
          </a:xfrm>
          <a:prstGeom prst="rect">
            <a:avLst/>
          </a:prstGeom>
        </p:spPr>
        <p:txBody>
          <a:bodyPr lIns="0" tIns="0" rIns="0" bIns="0" rtlCol="0" anchor="t">
            <a:spAutoFit/>
          </a:bodyPr>
          <a:lstStyle/>
          <a:p>
            <a:pPr algn="just">
              <a:lnSpc>
                <a:spcPct val="150000"/>
              </a:lnSpc>
              <a:spcAft>
                <a:spcPts val="800"/>
              </a:spcAft>
            </a:pPr>
            <a:r>
              <a:rPr lang="en-US" sz="800" i="1" dirty="0" smtClean="0">
                <a:solidFill>
                  <a:schemeClr val="bg1"/>
                </a:solidFill>
              </a:rPr>
              <a:t>Served with roast or mash potatoes, mushy peas, crunchy carrots, homemade cranberry sauce and </a:t>
            </a:r>
            <a:r>
              <a:rPr lang="en-US" sz="800" i="1" dirty="0" smtClean="0">
                <a:solidFill>
                  <a:schemeClr val="bg1"/>
                </a:solidFill>
              </a:rPr>
              <a:t>gravy/ </a:t>
            </a:r>
            <a:r>
              <a:rPr lang="en-US" sz="800" dirty="0" smtClean="0">
                <a:solidFill>
                  <a:schemeClr val="bg1"/>
                </a:solidFill>
              </a:rPr>
              <a:t>39.99</a:t>
            </a:r>
            <a:endParaRPr lang="en-US" sz="800" dirty="0">
              <a:solidFill>
                <a:schemeClr val="bg1"/>
              </a:solidFill>
            </a:endParaRPr>
          </a:p>
        </p:txBody>
      </p:sp>
      <p:sp>
        <p:nvSpPr>
          <p:cNvPr id="132" name="TextBox 96"/>
          <p:cNvSpPr txBox="1"/>
          <p:nvPr/>
        </p:nvSpPr>
        <p:spPr>
          <a:xfrm>
            <a:off x="4015144" y="4042819"/>
            <a:ext cx="1596198" cy="123111"/>
          </a:xfrm>
          <a:prstGeom prst="rect">
            <a:avLst/>
          </a:prstGeom>
        </p:spPr>
        <p:txBody>
          <a:bodyPr wrap="square" lIns="0" tIns="0" rIns="0" bIns="0" rtlCol="0" anchor="t">
            <a:spAutoFit/>
          </a:bodyPr>
          <a:lstStyle/>
          <a:p>
            <a:r>
              <a:rPr lang="en-US" sz="800" b="1" dirty="0" smtClean="0">
                <a:solidFill>
                  <a:schemeClr val="bg1"/>
                </a:solidFill>
              </a:rPr>
              <a:t>TURKEY ROAST WITH TRIMING</a:t>
            </a:r>
            <a:endParaRPr lang="en-US" sz="800" dirty="0">
              <a:solidFill>
                <a:schemeClr val="bg1"/>
              </a:solidFill>
            </a:endParaRPr>
          </a:p>
        </p:txBody>
      </p:sp>
      <p:sp>
        <p:nvSpPr>
          <p:cNvPr id="133" name="TextBox 97"/>
          <p:cNvSpPr txBox="1"/>
          <p:nvPr/>
        </p:nvSpPr>
        <p:spPr>
          <a:xfrm>
            <a:off x="4049275" y="4393802"/>
            <a:ext cx="1455207" cy="738664"/>
          </a:xfrm>
          <a:prstGeom prst="rect">
            <a:avLst/>
          </a:prstGeom>
        </p:spPr>
        <p:txBody>
          <a:bodyPr wrap="square" lIns="0" tIns="0" rIns="0" bIns="0" rtlCol="0" anchor="t">
            <a:spAutoFit/>
          </a:bodyPr>
          <a:lstStyle/>
          <a:p>
            <a:r>
              <a:rPr lang="en-US" sz="800" i="1" dirty="0" smtClean="0">
                <a:solidFill>
                  <a:schemeClr val="bg1"/>
                </a:solidFill>
              </a:rPr>
              <a:t>Served with roast potatoes, honey-glazed parsnips, peas, carrots, stuffing, </a:t>
            </a:r>
            <a:endParaRPr lang="en-US" sz="800" dirty="0" smtClean="0">
              <a:solidFill>
                <a:schemeClr val="bg1"/>
              </a:solidFill>
            </a:endParaRPr>
          </a:p>
          <a:p>
            <a:r>
              <a:rPr lang="en-US" sz="800" i="1" dirty="0" smtClean="0">
                <a:solidFill>
                  <a:schemeClr val="bg1"/>
                </a:solidFill>
              </a:rPr>
              <a:t>Yorkshire pudding and our homemade sauces and gravy/20.99</a:t>
            </a:r>
            <a:endParaRPr lang="en-US" sz="800" dirty="0">
              <a:solidFill>
                <a:schemeClr val="bg1"/>
              </a:solidFill>
            </a:endParaRPr>
          </a:p>
        </p:txBody>
      </p:sp>
      <p:sp>
        <p:nvSpPr>
          <p:cNvPr id="63" name="TextBox 62"/>
          <p:cNvSpPr txBox="1"/>
          <p:nvPr/>
        </p:nvSpPr>
        <p:spPr>
          <a:xfrm>
            <a:off x="5437993" y="9867166"/>
            <a:ext cx="2071702" cy="830997"/>
          </a:xfrm>
          <a:prstGeom prst="rect">
            <a:avLst/>
          </a:prstGeom>
          <a:noFill/>
        </p:spPr>
        <p:txBody>
          <a:bodyPr wrap="square" rtlCol="0">
            <a:spAutoFit/>
          </a:bodyPr>
          <a:lstStyle/>
          <a:p>
            <a:r>
              <a:rPr lang="en-US" sz="800" dirty="0" smtClean="0">
                <a:solidFill>
                  <a:schemeClr val="bg1"/>
                </a:solidFill>
              </a:rPr>
              <a:t>Please advise us of any food allergies. Whilst every care is taken, we cannot guarantee that our kitchen is an allergen free environment, nor we guarantee the processes used by our ingredient manufacturers</a:t>
            </a:r>
            <a:endParaRPr lang="en-US" sz="8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1581" y="2705875"/>
            <a:ext cx="7000924" cy="4478149"/>
          </a:xfrm>
          <a:prstGeom prst="rect">
            <a:avLst/>
          </a:prstGeom>
          <a:noFill/>
        </p:spPr>
        <p:txBody>
          <a:bodyPr wrap="square" rtlCol="0">
            <a:spAutoFit/>
          </a:bodyPr>
          <a:lstStyle/>
          <a:p>
            <a:pPr>
              <a:lnSpc>
                <a:spcPct val="150000"/>
              </a:lnSpc>
              <a:spcAft>
                <a:spcPts val="1200"/>
              </a:spcAft>
            </a:pPr>
            <a:r>
              <a:rPr lang="en-US" sz="1400" dirty="0" smtClean="0">
                <a:solidFill>
                  <a:schemeClr val="bg1"/>
                </a:solidFill>
                <a:ea typeface="Times New Roman" panose="02020603050405020304" pitchFamily="18" charset="0"/>
              </a:rPr>
              <a:t>References</a:t>
            </a:r>
          </a:p>
          <a:p>
            <a:pPr>
              <a:lnSpc>
                <a:spcPct val="150000"/>
              </a:lnSpc>
              <a:spcAft>
                <a:spcPts val="1200"/>
              </a:spcAft>
            </a:pPr>
            <a:r>
              <a:rPr lang="en-US" sz="1400" dirty="0" err="1" smtClean="0">
                <a:solidFill>
                  <a:schemeClr val="bg1"/>
                </a:solidFill>
                <a:ea typeface="Times New Roman" panose="02020603050405020304" pitchFamily="18" charset="0"/>
              </a:rPr>
              <a:t>Dinsmore</a:t>
            </a:r>
            <a:r>
              <a:rPr lang="en-US" sz="1400" dirty="0" smtClean="0">
                <a:solidFill>
                  <a:schemeClr val="bg1"/>
                </a:solidFill>
                <a:ea typeface="Times New Roman" panose="02020603050405020304" pitchFamily="18" charset="0"/>
              </a:rPr>
              <a:t>, K. (2020). </a:t>
            </a:r>
            <a:r>
              <a:rPr lang="en-US" sz="1400" i="1" dirty="0" smtClean="0">
                <a:solidFill>
                  <a:schemeClr val="bg1"/>
                </a:solidFill>
                <a:ea typeface="Times New Roman" panose="02020603050405020304" pitchFamily="18" charset="0"/>
              </a:rPr>
              <a:t>Restaurant inventory: How Menu Engineering Can Boost Your Profits</a:t>
            </a:r>
            <a:r>
              <a:rPr lang="en-US" sz="1400" dirty="0" smtClean="0">
                <a:solidFill>
                  <a:schemeClr val="bg1"/>
                </a:solidFill>
                <a:ea typeface="Times New Roman" panose="02020603050405020304" pitchFamily="18" charset="0"/>
              </a:rPr>
              <a:t>. [Online] www.sculpturehospitality.com. Available at: https://www.sculpturehospitality.com/blog/restaurant-inventory-how-menu-engineering-can-boost-your-profits.</a:t>
            </a:r>
          </a:p>
          <a:p>
            <a:pPr>
              <a:lnSpc>
                <a:spcPct val="150000"/>
              </a:lnSpc>
              <a:spcAft>
                <a:spcPts val="1200"/>
              </a:spcAft>
            </a:pPr>
            <a:r>
              <a:rPr lang="en-US" sz="1400" dirty="0" smtClean="0">
                <a:solidFill>
                  <a:schemeClr val="bg1"/>
                </a:solidFill>
                <a:ea typeface="Times New Roman" panose="02020603050405020304" pitchFamily="18" charset="0"/>
              </a:rPr>
              <a:t>Rubin, L. (2021). </a:t>
            </a:r>
            <a:r>
              <a:rPr lang="en-US" sz="1400" i="1" dirty="0" smtClean="0">
                <a:solidFill>
                  <a:schemeClr val="bg1"/>
                </a:solidFill>
                <a:ea typeface="Times New Roman" panose="02020603050405020304" pitchFamily="18" charset="0"/>
              </a:rPr>
              <a:t>What is Menu Engineering? Boost Your Menu Items’ Profit and Popularity Using Restaurant Menu Design - On the Line | Toast POS</a:t>
            </a:r>
            <a:r>
              <a:rPr lang="en-US" sz="1400" dirty="0" smtClean="0">
                <a:solidFill>
                  <a:schemeClr val="bg1"/>
                </a:solidFill>
                <a:ea typeface="Times New Roman" panose="02020603050405020304" pitchFamily="18" charset="0"/>
              </a:rPr>
              <a:t>. [online] pos.toasttab.com. Available at: https://pos.toasttab.com/blog/on-the-line/menu-engineering-menu-design#:~:text=Food%20Cost%20Percentage-.</a:t>
            </a:r>
          </a:p>
          <a:p>
            <a:pPr>
              <a:lnSpc>
                <a:spcPct val="150000"/>
              </a:lnSpc>
              <a:spcAft>
                <a:spcPts val="1200"/>
              </a:spcAft>
            </a:pPr>
            <a:r>
              <a:rPr lang="en-US" sz="1400" dirty="0" smtClean="0">
                <a:solidFill>
                  <a:schemeClr val="bg1"/>
                </a:solidFill>
                <a:ea typeface="Times New Roman" panose="02020603050405020304" pitchFamily="18" charset="0"/>
              </a:rPr>
              <a:t>Wiley, D. (2018). </a:t>
            </a:r>
            <a:r>
              <a:rPr lang="en-US" sz="1400" i="1" dirty="0" smtClean="0">
                <a:solidFill>
                  <a:schemeClr val="bg1"/>
                </a:solidFill>
                <a:ea typeface="Times New Roman" panose="02020603050405020304" pitchFamily="18" charset="0"/>
              </a:rPr>
              <a:t>Definition and Objectives: Menu Engineering - </a:t>
            </a:r>
            <a:r>
              <a:rPr lang="en-US" sz="1400" i="1" dirty="0" err="1" smtClean="0">
                <a:solidFill>
                  <a:schemeClr val="bg1"/>
                </a:solidFill>
                <a:ea typeface="Times New Roman" panose="02020603050405020304" pitchFamily="18" charset="0"/>
              </a:rPr>
              <a:t>hmhub</a:t>
            </a:r>
            <a:r>
              <a:rPr lang="en-US" sz="1400" dirty="0" smtClean="0">
                <a:solidFill>
                  <a:schemeClr val="bg1"/>
                </a:solidFill>
                <a:ea typeface="Times New Roman" panose="02020603050405020304" pitchFamily="18" charset="0"/>
              </a:rPr>
              <a:t>. [Online] The Finance King. Available at: https://hmhub.in/definition-objectives-menu-engineering/.</a:t>
            </a:r>
          </a:p>
          <a:p>
            <a:endParaRPr lang="en-US" sz="1400" dirty="0"/>
          </a:p>
        </p:txBody>
      </p:sp>
      <p:sp>
        <p:nvSpPr>
          <p:cNvPr id="3" name="TextBox 2"/>
          <p:cNvSpPr txBox="1"/>
          <p:nvPr/>
        </p:nvSpPr>
        <p:spPr>
          <a:xfrm>
            <a:off x="223019" y="634173"/>
            <a:ext cx="5357850" cy="954107"/>
          </a:xfrm>
          <a:prstGeom prst="rect">
            <a:avLst/>
          </a:prstGeom>
          <a:noFill/>
        </p:spPr>
        <p:txBody>
          <a:bodyPr wrap="square" rtlCol="0">
            <a:spAutoFit/>
          </a:bodyPr>
          <a:lstStyle/>
          <a:p>
            <a:r>
              <a:rPr lang="en-US" sz="1400" dirty="0" smtClean="0">
                <a:solidFill>
                  <a:schemeClr val="bg1"/>
                </a:solidFill>
              </a:rPr>
              <a:t>Student Name: </a:t>
            </a:r>
            <a:r>
              <a:rPr lang="en-US" sz="1400" dirty="0" err="1" smtClean="0">
                <a:solidFill>
                  <a:schemeClr val="bg1"/>
                </a:solidFill>
              </a:rPr>
              <a:t>Mihai</a:t>
            </a:r>
            <a:r>
              <a:rPr lang="en-US" sz="1400" dirty="0" smtClean="0">
                <a:solidFill>
                  <a:schemeClr val="bg1"/>
                </a:solidFill>
              </a:rPr>
              <a:t> </a:t>
            </a:r>
            <a:r>
              <a:rPr lang="en-US" sz="1400" dirty="0" err="1" smtClean="0">
                <a:solidFill>
                  <a:schemeClr val="bg1"/>
                </a:solidFill>
              </a:rPr>
              <a:t>Diaconu</a:t>
            </a:r>
            <a:endParaRPr lang="en-US" sz="1400" dirty="0" smtClean="0">
              <a:solidFill>
                <a:schemeClr val="bg1"/>
              </a:solidFill>
            </a:endParaRPr>
          </a:p>
          <a:p>
            <a:r>
              <a:rPr lang="en-US" sz="1400" dirty="0" smtClean="0">
                <a:solidFill>
                  <a:schemeClr val="bg1"/>
                </a:solidFill>
              </a:rPr>
              <a:t>Student ID: 2131599</a:t>
            </a:r>
          </a:p>
          <a:p>
            <a:r>
              <a:rPr lang="en-US" sz="1400" dirty="0" smtClean="0">
                <a:solidFill>
                  <a:schemeClr val="bg1"/>
                </a:solidFill>
              </a:rPr>
              <a:t>Module: Food and Beverages Operation</a:t>
            </a:r>
          </a:p>
          <a:p>
            <a:r>
              <a:rPr lang="en-US" sz="1400" dirty="0" smtClean="0">
                <a:solidFill>
                  <a:schemeClr val="bg1"/>
                </a:solidFill>
              </a:rPr>
              <a:t>Lecturer: Tristan Hawkins</a:t>
            </a:r>
            <a:endParaRPr lang="en-US" sz="1400" dirty="0">
              <a:solidFill>
                <a:schemeClr val="bg1"/>
              </a:solidFill>
            </a:endParaRPr>
          </a:p>
        </p:txBody>
      </p:sp>
    </p:spTree>
    <p:extLst>
      <p:ext uri="{BB962C8B-B14F-4D97-AF65-F5344CB8AC3E}">
        <p14:creationId xmlns:p14="http://schemas.microsoft.com/office/powerpoint/2010/main" xmlns="" val="12558120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664</Words>
  <PresentationFormat>Custom</PresentationFormat>
  <Paragraphs>65</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Times New Roman</vt:lpstr>
      <vt:lpstr>Office Theme</vt:lpstr>
      <vt:lpstr>Slide 1</vt:lpstr>
      <vt:lpstr>Slide 2</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2022-11-03T07:44:44Z</dcterms:created>
  <dcterms:modified xsi:type="dcterms:W3CDTF">2022-11-18T21:14:29Z</dcterms:modified>
  <dc:identifier/>
</cp:coreProperties>
</file>