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0" r:id="rId2"/>
  </p:sldMasterIdLst>
  <p:notesMasterIdLst>
    <p:notesMasterId r:id="rId21"/>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Lst>
  <p:sldSz cx="12192000" cy="6858000"/>
  <p:notesSz cx="6858000" cy="9144000"/>
  <p:embeddedFontLst>
    <p:embeddedFont>
      <p:font typeface="Gill Sans" panose="020B0604020202020204" charset="0"/>
      <p:regular r:id="rId22"/>
      <p:bold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6" roundtripDataSignature="AMtx7mgO5Jp+enQqdU0EHnhQk1wWe49Uv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52"/>
    <p:restoredTop sz="94640"/>
  </p:normalViewPr>
  <p:slideViewPr>
    <p:cSldViewPr snapToGrid="0">
      <p:cViewPr varScale="1">
        <p:scale>
          <a:sx n="70" d="100"/>
          <a:sy n="70" d="100"/>
        </p:scale>
        <p:origin x="1061"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customschemas.google.com/relationships/presentationmetadata" Target="metadata"/><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2.fntdata"/><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1.fntdata"/><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redana Josan" userId="73da888deb7db4ae" providerId="LiveId" clId="{837B5200-0CA7-477D-865B-B265CF009885}"/>
    <pc:docChg chg="custSel modSld">
      <pc:chgData name="Loredana Josan" userId="73da888deb7db4ae" providerId="LiveId" clId="{837B5200-0CA7-477D-865B-B265CF009885}" dt="2025-11-11T15:20:23.825" v="28" actId="27636"/>
      <pc:docMkLst>
        <pc:docMk/>
      </pc:docMkLst>
      <pc:sldChg chg="modSp mod">
        <pc:chgData name="Loredana Josan" userId="73da888deb7db4ae" providerId="LiveId" clId="{837B5200-0CA7-477D-865B-B265CF009885}" dt="2025-11-06T15:27:45.436" v="0" actId="1076"/>
        <pc:sldMkLst>
          <pc:docMk/>
          <pc:sldMk cId="0" sldId="256"/>
        </pc:sldMkLst>
        <pc:spChg chg="mod">
          <ac:chgData name="Loredana Josan" userId="73da888deb7db4ae" providerId="LiveId" clId="{837B5200-0CA7-477D-865B-B265CF009885}" dt="2025-11-06T15:27:45.436" v="0" actId="1076"/>
          <ac:spMkLst>
            <pc:docMk/>
            <pc:sldMk cId="0" sldId="256"/>
            <ac:spMk id="116" creationId="{00000000-0000-0000-0000-000000000000}"/>
          </ac:spMkLst>
        </pc:spChg>
      </pc:sldChg>
      <pc:sldChg chg="modSp">
        <pc:chgData name="Loredana Josan" userId="73da888deb7db4ae" providerId="LiveId" clId="{837B5200-0CA7-477D-865B-B265CF009885}" dt="2025-11-07T14:39:31.465" v="3"/>
        <pc:sldMkLst>
          <pc:docMk/>
          <pc:sldMk cId="0" sldId="257"/>
        </pc:sldMkLst>
        <pc:spChg chg="mod">
          <ac:chgData name="Loredana Josan" userId="73da888deb7db4ae" providerId="LiveId" clId="{837B5200-0CA7-477D-865B-B265CF009885}" dt="2025-11-07T14:39:31.465" v="3"/>
          <ac:spMkLst>
            <pc:docMk/>
            <pc:sldMk cId="0" sldId="257"/>
            <ac:spMk id="125" creationId="{00000000-0000-0000-0000-000000000000}"/>
          </ac:spMkLst>
        </pc:spChg>
      </pc:sldChg>
      <pc:sldChg chg="modSp mod">
        <pc:chgData name="Loredana Josan" userId="73da888deb7db4ae" providerId="LiveId" clId="{837B5200-0CA7-477D-865B-B265CF009885}" dt="2025-11-11T15:02:28.076" v="4" actId="207"/>
        <pc:sldMkLst>
          <pc:docMk/>
          <pc:sldMk cId="0" sldId="263"/>
        </pc:sldMkLst>
        <pc:spChg chg="mod">
          <ac:chgData name="Loredana Josan" userId="73da888deb7db4ae" providerId="LiveId" clId="{837B5200-0CA7-477D-865B-B265CF009885}" dt="2025-11-11T15:02:28.076" v="4" actId="207"/>
          <ac:spMkLst>
            <pc:docMk/>
            <pc:sldMk cId="0" sldId="263"/>
            <ac:spMk id="224" creationId="{00000000-0000-0000-0000-000000000000}"/>
          </ac:spMkLst>
        </pc:spChg>
      </pc:sldChg>
      <pc:sldChg chg="modSp mod">
        <pc:chgData name="Loredana Josan" userId="73da888deb7db4ae" providerId="LiveId" clId="{837B5200-0CA7-477D-865B-B265CF009885}" dt="2025-11-11T15:02:36.702" v="5" actId="207"/>
        <pc:sldMkLst>
          <pc:docMk/>
          <pc:sldMk cId="0" sldId="264"/>
        </pc:sldMkLst>
        <pc:spChg chg="mod">
          <ac:chgData name="Loredana Josan" userId="73da888deb7db4ae" providerId="LiveId" clId="{837B5200-0CA7-477D-865B-B265CF009885}" dt="2025-11-11T15:02:36.702" v="5" actId="207"/>
          <ac:spMkLst>
            <pc:docMk/>
            <pc:sldMk cId="0" sldId="264"/>
            <ac:spMk id="247" creationId="{00000000-0000-0000-0000-000000000000}"/>
          </ac:spMkLst>
        </pc:spChg>
      </pc:sldChg>
      <pc:sldChg chg="modSp mod">
        <pc:chgData name="Loredana Josan" userId="73da888deb7db4ae" providerId="LiveId" clId="{837B5200-0CA7-477D-865B-B265CF009885}" dt="2025-11-11T15:20:23.825" v="28" actId="27636"/>
        <pc:sldMkLst>
          <pc:docMk/>
          <pc:sldMk cId="0" sldId="272"/>
        </pc:sldMkLst>
        <pc:spChg chg="mod">
          <ac:chgData name="Loredana Josan" userId="73da888deb7db4ae" providerId="LiveId" clId="{837B5200-0CA7-477D-865B-B265CF009885}" dt="2025-11-11T15:20:07.782" v="25" actId="14100"/>
          <ac:spMkLst>
            <pc:docMk/>
            <pc:sldMk cId="0" sldId="272"/>
            <ac:spMk id="367" creationId="{00000000-0000-0000-0000-000000000000}"/>
          </ac:spMkLst>
        </pc:spChg>
        <pc:spChg chg="mod">
          <ac:chgData name="Loredana Josan" userId="73da888deb7db4ae" providerId="LiveId" clId="{837B5200-0CA7-477D-865B-B265CF009885}" dt="2025-11-11T15:20:23.825" v="28" actId="27636"/>
          <ac:spMkLst>
            <pc:docMk/>
            <pc:sldMk cId="0" sldId="272"/>
            <ac:spMk id="368"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L="914400" marR="0" lvl="1"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2pPr>
            <a:lvl3pPr marL="1371600" marR="0" lvl="2"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3pPr>
            <a:lvl4pPr marL="1828800" marR="0" lvl="3"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4pPr>
            <a:lvl5pPr marL="2286000" marR="0" lvl="4"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5pPr>
            <a:lvl6pPr marL="2743200" marR="0" lvl="5"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6pPr>
            <a:lvl7pPr marL="3200400" marR="0" lvl="6"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7pPr>
            <a:lvl8pPr marL="3657600" marR="0" lvl="7"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8pPr>
            <a:lvl9pPr marL="4114800" marR="0" lvl="8"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4" name="Google Shape;114;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0" name="Google Shape;12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8" name="Google Shape;128;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b="0" i="0" u="none" strike="noStrike">
                <a:solidFill>
                  <a:schemeClr val="dk1"/>
                </a:solidFill>
                <a:latin typeface="Arial"/>
                <a:ea typeface="Arial"/>
                <a:cs typeface="Arial"/>
                <a:sym typeface="Arial"/>
              </a:rPr>
              <a:t>Good morning. This presentation mainly discusses the effective recruitment and selection procedures by which an organisation such as Tesco can maintain a smooth flow of its business transformation project. The organisation is already established as a leading supermarket retail chain. It has more than 330,000 workers who are continuously prioritising the values regarding continuous improvement, sustainability and customer perception. While analysing the effective recruitment for the digital business transformation, job analysis, job description and person specification will be reviewed as recruitment process. It will also explore the behavioural, situational and case interviews for the team members. Finally, justification for appropriate questioning techniques and a comparative analysis between interview modes will be offered.</a:t>
            </a:r>
            <a:endParaRPr/>
          </a:p>
        </p:txBody>
      </p:sp>
      <p:sp>
        <p:nvSpPr>
          <p:cNvPr id="129" name="Google Shape;129;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7" name="Google Shape;137;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b="0" i="0" u="none" strike="noStrike">
                <a:solidFill>
                  <a:schemeClr val="dk1"/>
                </a:solidFill>
                <a:latin typeface="Arial"/>
                <a:ea typeface="Arial"/>
                <a:cs typeface="Arial"/>
                <a:sym typeface="Arial"/>
              </a:rPr>
              <a:t>The use of job analysis is not only the first phase of recruitment, but also an essential part which clearly defines the qualifications, skills and duties required for the position. The detailed analysis of the job role not only helps the candidate to have a better clarity but also allows the interview to ensure that organisations are not experiencing any issues related to a mismatch of job description and functions. Tesco can identify the required skills, tasks, and responsibilities to ensure the potential of recruited candidates for the digital transformation.</a:t>
            </a:r>
            <a:endParaRPr/>
          </a:p>
        </p:txBody>
      </p:sp>
      <p:sp>
        <p:nvSpPr>
          <p:cNvPr id="138" name="Google Shape;138;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6" name="Google Shape;146;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b="0" i="0" u="none" strike="noStrike">
                <a:solidFill>
                  <a:schemeClr val="dk1"/>
                </a:solidFill>
                <a:latin typeface="Arial"/>
                <a:ea typeface="Arial"/>
                <a:cs typeface="Arial"/>
                <a:sym typeface="Arial"/>
              </a:rPr>
              <a:t>Tesco can focus on its job description to demonstrate the main responsibilities and duties of a position. Although it has multiple functions, it mainly clarifies the major duties and is used as a tool by the organisation for allocating basic compensation. For instance, the project manager role in the business transformation of Tesco can include key responsibilities such as managing digital changes in the internal operation from initiation to delivery. The use of a job description can also help in coordinating with other duties.</a:t>
            </a:r>
            <a:endParaRPr/>
          </a:p>
        </p:txBody>
      </p:sp>
      <p:sp>
        <p:nvSpPr>
          <p:cNvPr id="147" name="Google Shape;147;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b="0" i="0" u="none" strike="noStrike">
                <a:solidFill>
                  <a:schemeClr val="lt1"/>
                </a:solidFill>
                <a:latin typeface="Arial"/>
                <a:ea typeface="Arial"/>
                <a:cs typeface="Arial"/>
                <a:sym typeface="Arial"/>
              </a:rPr>
              <a:t>The person specification helps in the recruiting process by analysing the portfolio of candidates objectively on the basis of competency and suitability for the job. It mainly defines the attributes, qualifications and skills required for a specific role. An example of a person specification can be offered by focusing on the project manager to handle the digital business transformation project at Tesco, where a minimum of 3 to 5 years of experience is required in project management, along with the qualification of PM certification, degree in management. Skills essential for a project manager include leadership, communication, and stakeholder engagement.</a:t>
            </a: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1" name="Google Shape;191;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The use of a behavioural interview helps in analysing the ability of candidates to handle critical situations by demonstrating a story based on past phenomena. The team members of Tesco can be recruited by interview, where the approach needs to include a question based on the STAR technique, so that the reliability and consistency of the story offered by the candidate can be revealed properly. It can support Tesco to recognise the connection between past activities of the candidate and the existing values and leadership competencies of the organisation.</a:t>
            </a:r>
            <a:endParaRPr/>
          </a:p>
        </p:txBody>
      </p:sp>
      <p:sp>
        <p:nvSpPr>
          <p:cNvPr id="192" name="Google Shape;192;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8" name="Google Shape;218;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b="0" i="0" u="none" strike="noStrike">
                <a:solidFill>
                  <a:schemeClr val="dk1"/>
                </a:solidFill>
                <a:latin typeface="Arial"/>
                <a:ea typeface="Arial"/>
                <a:cs typeface="Arial"/>
                <a:sym typeface="Arial"/>
              </a:rPr>
              <a:t>While focusing on the situation and interview, it mainly assesses the capability of the candidate to demonstrate their responses for a simulated situation, by which the interviewer can perceive the level of knowledge and experience of the candidate. In terms of Tesco, its digital business transformation project can consider the situational interview to evaluate the experience of the change manager and assess their level of knowledge to integrate contingency during a crisis. Additionally, the financial analyst can be hired through a situational interview by asking about a hypothetical situation for managing the overbudget project.</a:t>
            </a:r>
            <a:endParaRPr/>
          </a:p>
        </p:txBody>
      </p:sp>
      <p:sp>
        <p:nvSpPr>
          <p:cNvPr id="219" name="Google Shape;219;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7" name="Google Shape;227;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b="0" i="0" u="none" strike="noStrike">
                <a:solidFill>
                  <a:schemeClr val="dk1"/>
                </a:solidFill>
                <a:latin typeface="Arial"/>
                <a:ea typeface="Arial"/>
                <a:cs typeface="Arial"/>
                <a:sym typeface="Arial"/>
              </a:rPr>
              <a:t>The use of a case interview helps the recruiter to identify the level of strategic thinking considered by the candidate and use their analytical thinking capability to address real-world problems of the business. While focusing on hiring a financial analyst for the digital transformation project of Tesco, the recruiter of the organisation can evaluate the commercial awareness, analytical ability, creativity, and logical reasoning by offering case studies, from which the candidate needs to develop insights through the interpretation of data. It will support the transformation-related decisions for the business.</a:t>
            </a:r>
            <a:endParaRPr/>
          </a:p>
        </p:txBody>
      </p:sp>
      <p:sp>
        <p:nvSpPr>
          <p:cNvPr id="228" name="Google Shape;228;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0" name="Google Shape;250;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Tesco can focus on using probing as a questioning technique, which not only offers factual answers but also provides enough guidance through which the recruiter can perceive the level of critical thinking considered by the candidate. It mainly generates deeper insights from the responses offered by the candidate, through which authenticity and measurability of the competencies of the candidate can be confirmed while exploring their motivation for the job role offered by Tesco. For instance, the change manager can be asked to elaborate steps to inform and implement the change.</a:t>
            </a:r>
            <a:endParaRPr/>
          </a:p>
        </p:txBody>
      </p:sp>
      <p:sp>
        <p:nvSpPr>
          <p:cNvPr id="251" name="Google Shape;251;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9" name="Google Shape;269;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The effective questioning needs to consider leading questions, which is an appropriate technique because it allows the candidate to focus on a specific topic and use the guidance of the recruiter to demonstrate on this topic. The interview conducted by the recruiter of Tesco can use this technique so that critical competencies of a project manager or a change manager regarding their leadership, communication, or collaboration can be perceived through a long discussion. It can also encourage candidates to enhance their motivation to connect with organisational values.</a:t>
            </a:r>
            <a:endParaRPr/>
          </a:p>
        </p:txBody>
      </p:sp>
      <p:sp>
        <p:nvSpPr>
          <p:cNvPr id="270" name="Google Shape;270;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5" name="Google Shape;285;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b="0" i="0" u="none" strike="noStrike">
                <a:solidFill>
                  <a:schemeClr val="dk1"/>
                </a:solidFill>
                <a:latin typeface="Arial"/>
                <a:ea typeface="Arial"/>
                <a:cs typeface="Arial"/>
                <a:sym typeface="Arial"/>
              </a:rPr>
              <a:t>The justification offered for using the Socratic questioning technique is to generate intelligent thoughts from the candidate so that recommended strategies can properly address the issue encountered in the middle of a project. The recruitment managers of Tesco can identify the critical thinking and reflective reasoning of candidates and differentiate between analytical thought and surface-level responses. It is essential for the strategic roles of the digital business transformation, including financial analyst and change manager.</a:t>
            </a:r>
            <a:endParaRPr/>
          </a:p>
        </p:txBody>
      </p:sp>
      <p:sp>
        <p:nvSpPr>
          <p:cNvPr id="286" name="Google Shape;286;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1" name="Google Shape;301;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b="0" i="0" u="none" strike="noStrike">
                <a:solidFill>
                  <a:schemeClr val="dk1"/>
                </a:solidFill>
                <a:latin typeface="Arial"/>
                <a:ea typeface="Arial"/>
                <a:cs typeface="Arial"/>
                <a:sym typeface="Arial"/>
              </a:rPr>
              <a:t>There are various areas of difference between the two modes of interview. While the face-to-face interview provides an opportunity to develop communication in a physical space, the online process allows the recruitment to be more convenient and flexible, with cost efficiency. The body language and non-verbal expressions can be observed during face-to-face interviews. However, online interviews limit visual observation. The analysis of the leadership can be conducted by face-to-face interview, while the initial screening of international candidates can be conducted online.</a:t>
            </a:r>
            <a:endParaRPr/>
          </a:p>
        </p:txBody>
      </p:sp>
      <p:sp>
        <p:nvSpPr>
          <p:cNvPr id="302" name="Google Shape;302;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1" name="Google Shape;311;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b="0" i="0" u="none" strike="noStrike">
                <a:solidFill>
                  <a:schemeClr val="dk1"/>
                </a:solidFill>
                <a:latin typeface="Arial"/>
                <a:ea typeface="Arial"/>
                <a:cs typeface="Arial"/>
                <a:sym typeface="Arial"/>
              </a:rPr>
              <a:t>Another major difference observed between online and face-to-face interview methods where the physical presence of the respondent and the interviewer helps in developing a clear perception regarding the data interpretation and logical reasoning throughout the discussion. However, online interviews cannot capture the subtle expression. The financial analyst for the digital business transformation project of Tesco can be hired by using the online method, where a simulated business problem-solving will be conducted to assess the financial knowledge and skills of the candidate. capture the subtle expression. The financial analyst for the digital business transformation project of Tesco can be hired by using the online method, where a simulated business problem-solving will be conducted to assess the financial knowledge and skills of the candidate.</a:t>
            </a:r>
            <a:endParaRPr/>
          </a:p>
        </p:txBody>
      </p:sp>
      <p:sp>
        <p:nvSpPr>
          <p:cNvPr id="312" name="Google Shape;312;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6" name="Google Shape;326;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b="0" i="0" u="none" strike="noStrike">
                <a:solidFill>
                  <a:schemeClr val="dk1"/>
                </a:solidFill>
                <a:latin typeface="Arial"/>
                <a:ea typeface="Arial"/>
                <a:cs typeface="Arial"/>
                <a:sym typeface="Arial"/>
              </a:rPr>
              <a:t>The comparison between online and face-to-face interviews has highlighted that the online method provides flexibility, but the face-to-face method is suitable for perceiving the personal engagement level and empathy of the candidate. It can also help in evaluating the emotional intelligence of the candidate through the face-to-face method. Therefore, Tesco needs to hire its change manager through an in-person interview to evaluate the technical and cultural fit of the candidate.</a:t>
            </a:r>
            <a:endParaRPr/>
          </a:p>
        </p:txBody>
      </p:sp>
      <p:sp>
        <p:nvSpPr>
          <p:cNvPr id="327" name="Google Shape;327;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5" name="Google Shape;345;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b="0" i="0" u="none" strike="noStrike">
                <a:solidFill>
                  <a:schemeClr val="dk1"/>
                </a:solidFill>
                <a:latin typeface="Arial"/>
                <a:ea typeface="Arial"/>
                <a:cs typeface="Arial"/>
                <a:sym typeface="Arial"/>
              </a:rPr>
              <a:t>After completing the entire presentation, it can be concluded that the recruitment process includes job analysis, job description, and person specification, which have their relevant applications in accordance with the requirements. The consideration of behavioural and situational interviews is essential for the project manager and change manager, while the case interview is suitable for the financial analyst. Different questioning techniques are justified as the online and in-person interviews will be considered to select team members.</a:t>
            </a:r>
            <a:endParaRPr/>
          </a:p>
        </p:txBody>
      </p:sp>
      <p:sp>
        <p:nvSpPr>
          <p:cNvPr id="346" name="Google Shape;346;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4" name="Google Shape;364;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5" name="Google Shape;365;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1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1" name="Google Shape;371;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8"/>
        <p:cNvGrpSpPr/>
        <p:nvPr/>
      </p:nvGrpSpPr>
      <p:grpSpPr>
        <a:xfrm>
          <a:off x="0" y="0"/>
          <a:ext cx="0" cy="0"/>
          <a:chOff x="0" y="0"/>
          <a:chExt cx="0" cy="0"/>
        </a:xfrm>
      </p:grpSpPr>
      <p:sp>
        <p:nvSpPr>
          <p:cNvPr id="19" name="Google Shape;19;p20"/>
          <p:cNvSpPr/>
          <p:nvPr/>
        </p:nvSpPr>
        <p:spPr>
          <a:xfrm>
            <a:off x="446534" y="3085765"/>
            <a:ext cx="11262866" cy="33048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0"/>
          <p:cNvSpPr txBox="1">
            <a:spLocks noGrp="1"/>
          </p:cNvSpPr>
          <p:nvPr>
            <p:ph type="ctrTitle"/>
          </p:nvPr>
        </p:nvSpPr>
        <p:spPr>
          <a:xfrm>
            <a:off x="581191" y="1020431"/>
            <a:ext cx="10993549" cy="1475013"/>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3600"/>
              <a:buFont typeface="Gill Sans"/>
              <a:buNone/>
              <a:defRPr sz="3600">
                <a:solidFill>
                  <a:schemeClr val="accent1"/>
                </a:solidFill>
                <a:latin typeface="Arial" panose="020B0604020202020204" pitchFamily="34" charset="0"/>
                <a:cs typeface="Arial" panose="020B0604020202020204" pitchFamily="34" charset="0"/>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1" name="Google Shape;21;p20"/>
          <p:cNvSpPr txBox="1">
            <a:spLocks noGrp="1"/>
          </p:cNvSpPr>
          <p:nvPr>
            <p:ph type="subTitle" idx="1"/>
          </p:nvPr>
        </p:nvSpPr>
        <p:spPr>
          <a:xfrm>
            <a:off x="581194" y="2495445"/>
            <a:ext cx="10993546" cy="590321"/>
          </a:xfrm>
          <a:prstGeom prst="rect">
            <a:avLst/>
          </a:prstGeom>
          <a:noFill/>
          <a:ln>
            <a:noFill/>
          </a:ln>
        </p:spPr>
        <p:txBody>
          <a:bodyPr spcFirstLastPara="1" wrap="square" lIns="91425" tIns="45700" rIns="91425" bIns="45700" anchor="t" anchorCtr="0">
            <a:normAutofit/>
          </a:bodyPr>
          <a:lstStyle>
            <a:lvl1pPr lvl="0" algn="l">
              <a:spcBef>
                <a:spcPts val="320"/>
              </a:spcBef>
              <a:spcAft>
                <a:spcPts val="0"/>
              </a:spcAft>
              <a:buSzPts val="1472"/>
              <a:buNone/>
              <a:defRPr sz="1600" cap="none">
                <a:solidFill>
                  <a:schemeClr val="accent2"/>
                </a:solidFill>
                <a:latin typeface="Arial" panose="020B0604020202020204" pitchFamily="34" charset="0"/>
                <a:cs typeface="Arial" panose="020B0604020202020204" pitchFamily="34" charset="0"/>
              </a:defRPr>
            </a:lvl1pPr>
            <a:lvl2pPr lvl="1" algn="ctr">
              <a:spcBef>
                <a:spcPts val="600"/>
              </a:spcBef>
              <a:spcAft>
                <a:spcPts val="0"/>
              </a:spcAft>
              <a:buSzPts val="1472"/>
              <a:buNone/>
              <a:defRPr>
                <a:solidFill>
                  <a:srgbClr val="888888"/>
                </a:solidFill>
              </a:defRPr>
            </a:lvl2pPr>
            <a:lvl3pPr lvl="2" algn="ctr">
              <a:spcBef>
                <a:spcPts val="600"/>
              </a:spcBef>
              <a:spcAft>
                <a:spcPts val="0"/>
              </a:spcAft>
              <a:buSzPts val="1288"/>
              <a:buNone/>
              <a:defRPr>
                <a:solidFill>
                  <a:srgbClr val="888888"/>
                </a:solidFill>
              </a:defRPr>
            </a:lvl3pPr>
            <a:lvl4pPr lvl="3" algn="ctr">
              <a:spcBef>
                <a:spcPts val="600"/>
              </a:spcBef>
              <a:spcAft>
                <a:spcPts val="0"/>
              </a:spcAft>
              <a:buSzPts val="1104"/>
              <a:buNone/>
              <a:defRPr>
                <a:solidFill>
                  <a:srgbClr val="888888"/>
                </a:solidFill>
              </a:defRPr>
            </a:lvl4pPr>
            <a:lvl5pPr lvl="4" algn="ctr">
              <a:spcBef>
                <a:spcPts val="600"/>
              </a:spcBef>
              <a:spcAft>
                <a:spcPts val="0"/>
              </a:spcAft>
              <a:buSzPts val="1104"/>
              <a:buNone/>
              <a:defRPr>
                <a:solidFill>
                  <a:srgbClr val="888888"/>
                </a:solidFill>
              </a:defRPr>
            </a:lvl5pPr>
            <a:lvl6pPr lvl="5" algn="ctr">
              <a:spcBef>
                <a:spcPts val="600"/>
              </a:spcBef>
              <a:spcAft>
                <a:spcPts val="0"/>
              </a:spcAft>
              <a:buSzPts val="1104"/>
              <a:buNone/>
              <a:defRPr>
                <a:solidFill>
                  <a:srgbClr val="888888"/>
                </a:solidFill>
              </a:defRPr>
            </a:lvl6pPr>
            <a:lvl7pPr lvl="6" algn="ctr">
              <a:spcBef>
                <a:spcPts val="600"/>
              </a:spcBef>
              <a:spcAft>
                <a:spcPts val="0"/>
              </a:spcAft>
              <a:buSzPts val="1104"/>
              <a:buNone/>
              <a:defRPr>
                <a:solidFill>
                  <a:srgbClr val="888888"/>
                </a:solidFill>
              </a:defRPr>
            </a:lvl7pPr>
            <a:lvl8pPr lvl="7" algn="ctr">
              <a:spcBef>
                <a:spcPts val="600"/>
              </a:spcBef>
              <a:spcAft>
                <a:spcPts val="0"/>
              </a:spcAft>
              <a:buSzPts val="1104"/>
              <a:buNone/>
              <a:defRPr>
                <a:solidFill>
                  <a:srgbClr val="888888"/>
                </a:solidFill>
              </a:defRPr>
            </a:lvl8pPr>
            <a:lvl9pPr lvl="8" algn="ctr">
              <a:spcBef>
                <a:spcPts val="600"/>
              </a:spcBef>
              <a:spcAft>
                <a:spcPts val="600"/>
              </a:spcAft>
              <a:buSzPts val="1104"/>
              <a:buNone/>
              <a:defRPr>
                <a:solidFill>
                  <a:srgbClr val="888888"/>
                </a:solidFill>
              </a:defRPr>
            </a:lvl9pPr>
          </a:lstStyle>
          <a:p>
            <a:endParaRPr dirty="0"/>
          </a:p>
        </p:txBody>
      </p:sp>
      <p:sp>
        <p:nvSpPr>
          <p:cNvPr id="22" name="Google Shape;22;p20"/>
          <p:cNvSpPr txBox="1">
            <a:spLocks noGrp="1"/>
          </p:cNvSpPr>
          <p:nvPr>
            <p:ph type="dt" idx="10"/>
          </p:nvPr>
        </p:nvSpPr>
        <p:spPr>
          <a:xfrm>
            <a:off x="7605951" y="5956137"/>
            <a:ext cx="284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rgbClr val="9F276A"/>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20"/>
          <p:cNvSpPr txBox="1">
            <a:spLocks noGrp="1"/>
          </p:cNvSpPr>
          <p:nvPr>
            <p:ph type="ftr" idx="11"/>
          </p:nvPr>
        </p:nvSpPr>
        <p:spPr>
          <a:xfrm>
            <a:off x="581192" y="5951811"/>
            <a:ext cx="691721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rgbClr val="9F276A"/>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20"/>
          <p:cNvSpPr txBox="1">
            <a:spLocks noGrp="1"/>
          </p:cNvSpPr>
          <p:nvPr>
            <p:ph type="sldNum" idx="12"/>
          </p:nvPr>
        </p:nvSpPr>
        <p:spPr>
          <a:xfrm>
            <a:off x="10558300" y="5956137"/>
            <a:ext cx="101644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900" b="0" i="0" u="none" strike="noStrike" cap="none">
                <a:solidFill>
                  <a:srgbClr val="9F276A"/>
                </a:solidFill>
                <a:latin typeface="Arial" panose="020B0604020202020204" pitchFamily="34" charset="0"/>
                <a:ea typeface="Arial" panose="020B0604020202020204" pitchFamily="34" charset="0"/>
                <a:cs typeface="Arial" panose="020B0604020202020204" pitchFamily="34" charset="0"/>
                <a:sym typeface="Gill Sans"/>
              </a:defRPr>
            </a:lvl1pPr>
            <a:lvl2pPr marL="0" lvl="1" indent="0" algn="r">
              <a:spcBef>
                <a:spcPts val="0"/>
              </a:spcBef>
              <a:buNone/>
              <a:defRPr sz="900" b="0" i="0" u="none" strike="noStrike" cap="none">
                <a:solidFill>
                  <a:srgbClr val="9F276A"/>
                </a:solidFill>
                <a:latin typeface="Gill Sans"/>
                <a:ea typeface="Gill Sans"/>
                <a:cs typeface="Gill Sans"/>
                <a:sym typeface="Gill Sans"/>
              </a:defRPr>
            </a:lvl2pPr>
            <a:lvl3pPr marL="0" lvl="2" indent="0" algn="r">
              <a:spcBef>
                <a:spcPts val="0"/>
              </a:spcBef>
              <a:buNone/>
              <a:defRPr sz="900" b="0" i="0" u="none" strike="noStrike" cap="none">
                <a:solidFill>
                  <a:srgbClr val="9F276A"/>
                </a:solidFill>
                <a:latin typeface="Gill Sans"/>
                <a:ea typeface="Gill Sans"/>
                <a:cs typeface="Gill Sans"/>
                <a:sym typeface="Gill Sans"/>
              </a:defRPr>
            </a:lvl3pPr>
            <a:lvl4pPr marL="0" lvl="3" indent="0" algn="r">
              <a:spcBef>
                <a:spcPts val="0"/>
              </a:spcBef>
              <a:buNone/>
              <a:defRPr sz="900" b="0" i="0" u="none" strike="noStrike" cap="none">
                <a:solidFill>
                  <a:srgbClr val="9F276A"/>
                </a:solidFill>
                <a:latin typeface="Gill Sans"/>
                <a:ea typeface="Gill Sans"/>
                <a:cs typeface="Gill Sans"/>
                <a:sym typeface="Gill Sans"/>
              </a:defRPr>
            </a:lvl4pPr>
            <a:lvl5pPr marL="0" lvl="4" indent="0" algn="r">
              <a:spcBef>
                <a:spcPts val="0"/>
              </a:spcBef>
              <a:buNone/>
              <a:defRPr sz="900" b="0" i="0" u="none" strike="noStrike" cap="none">
                <a:solidFill>
                  <a:srgbClr val="9F276A"/>
                </a:solidFill>
                <a:latin typeface="Gill Sans"/>
                <a:ea typeface="Gill Sans"/>
                <a:cs typeface="Gill Sans"/>
                <a:sym typeface="Gill Sans"/>
              </a:defRPr>
            </a:lvl5pPr>
            <a:lvl6pPr marL="0" lvl="5" indent="0" algn="r">
              <a:spcBef>
                <a:spcPts val="0"/>
              </a:spcBef>
              <a:buNone/>
              <a:defRPr sz="900" b="0" i="0" u="none" strike="noStrike" cap="none">
                <a:solidFill>
                  <a:srgbClr val="9F276A"/>
                </a:solidFill>
                <a:latin typeface="Gill Sans"/>
                <a:ea typeface="Gill Sans"/>
                <a:cs typeface="Gill Sans"/>
                <a:sym typeface="Gill Sans"/>
              </a:defRPr>
            </a:lvl6pPr>
            <a:lvl7pPr marL="0" lvl="6" indent="0" algn="r">
              <a:spcBef>
                <a:spcPts val="0"/>
              </a:spcBef>
              <a:buNone/>
              <a:defRPr sz="900" b="0" i="0" u="none" strike="noStrike" cap="none">
                <a:solidFill>
                  <a:srgbClr val="9F276A"/>
                </a:solidFill>
                <a:latin typeface="Gill Sans"/>
                <a:ea typeface="Gill Sans"/>
                <a:cs typeface="Gill Sans"/>
                <a:sym typeface="Gill Sans"/>
              </a:defRPr>
            </a:lvl7pPr>
            <a:lvl8pPr marL="0" lvl="7" indent="0" algn="r">
              <a:spcBef>
                <a:spcPts val="0"/>
              </a:spcBef>
              <a:buNone/>
              <a:defRPr sz="900" b="0" i="0" u="none" strike="noStrike" cap="none">
                <a:solidFill>
                  <a:srgbClr val="9F276A"/>
                </a:solidFill>
                <a:latin typeface="Gill Sans"/>
                <a:ea typeface="Gill Sans"/>
                <a:cs typeface="Gill Sans"/>
                <a:sym typeface="Gill Sans"/>
              </a:defRPr>
            </a:lvl8pPr>
            <a:lvl9pPr marL="0" lvl="8" indent="0" algn="r">
              <a:spcBef>
                <a:spcPts val="0"/>
              </a:spcBef>
              <a:buNone/>
              <a:defRPr sz="900" b="0" i="0" u="none" strike="noStrike" cap="none">
                <a:solidFill>
                  <a:srgbClr val="9F276A"/>
                </a:solidFill>
                <a:latin typeface="Gill Sans"/>
                <a:ea typeface="Gill Sans"/>
                <a:cs typeface="Gill Sans"/>
                <a:sym typeface="Gill Sans"/>
              </a:defRPr>
            </a:lvl9pPr>
          </a:lstStyle>
          <a:p>
            <a:fld id="{00000000-1234-1234-1234-123412341234}"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21"/>
          <p:cNvSpPr/>
          <p:nvPr/>
        </p:nvSpPr>
        <p:spPr>
          <a:xfrm>
            <a:off x="440286" y="614407"/>
            <a:ext cx="11309338" cy="11892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1"/>
          <p:cNvSpPr txBox="1">
            <a:spLocks noGrp="1"/>
          </p:cNvSpPr>
          <p:nvPr>
            <p:ph type="title"/>
          </p:nvPr>
        </p:nvSpPr>
        <p:spPr>
          <a:xfrm>
            <a:off x="581192" y="702156"/>
            <a:ext cx="11029616" cy="10138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1800"/>
              <a:buNone/>
              <a:defRPr>
                <a:latin typeface="Arial" panose="020B0604020202020204" pitchFamily="34" charset="0"/>
                <a:cs typeface="Arial" panose="020B0604020202020204" pitchFamily="34" charset="0"/>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8" name="Google Shape;28;p21"/>
          <p:cNvSpPr txBox="1">
            <a:spLocks noGrp="1"/>
          </p:cNvSpPr>
          <p:nvPr>
            <p:ph type="body" idx="1"/>
          </p:nvPr>
        </p:nvSpPr>
        <p:spPr>
          <a:xfrm>
            <a:off x="581192" y="2180496"/>
            <a:ext cx="11029615" cy="3678303"/>
          </a:xfrm>
          <a:prstGeom prst="rect">
            <a:avLst/>
          </a:prstGeom>
          <a:noFill/>
          <a:ln>
            <a:noFill/>
          </a:ln>
        </p:spPr>
        <p:txBody>
          <a:bodyPr spcFirstLastPara="1" wrap="square" lIns="91425" tIns="45700" rIns="91425" bIns="45700" anchor="ctr" anchorCtr="0">
            <a:normAutofit/>
          </a:bodyPr>
          <a:lstStyle>
            <a:lvl1pPr marL="457200" lvl="0" indent="-333756" algn="l">
              <a:spcBef>
                <a:spcPts val="360"/>
              </a:spcBef>
              <a:spcAft>
                <a:spcPts val="0"/>
              </a:spcAft>
              <a:buSzPts val="1656"/>
              <a:buChar char="◼"/>
              <a:defRPr>
                <a:latin typeface="Arial" panose="020B0604020202020204" pitchFamily="34" charset="0"/>
                <a:cs typeface="Arial" panose="020B0604020202020204" pitchFamily="34" charset="0"/>
              </a:defRPr>
            </a:lvl1pPr>
            <a:lvl2pPr marL="914400" lvl="1" indent="-333756" algn="l">
              <a:spcBef>
                <a:spcPts val="600"/>
              </a:spcBef>
              <a:spcAft>
                <a:spcPts val="0"/>
              </a:spcAft>
              <a:buSzPts val="1656"/>
              <a:buChar char="◼"/>
              <a:defRPr/>
            </a:lvl2pPr>
            <a:lvl3pPr marL="1371600" lvl="2" indent="-333756" algn="l">
              <a:spcBef>
                <a:spcPts val="600"/>
              </a:spcBef>
              <a:spcAft>
                <a:spcPts val="0"/>
              </a:spcAft>
              <a:buSzPts val="1656"/>
              <a:buChar char="◼"/>
              <a:defRPr/>
            </a:lvl3pPr>
            <a:lvl4pPr marL="1828800" lvl="3" indent="-333756" algn="l">
              <a:spcBef>
                <a:spcPts val="600"/>
              </a:spcBef>
              <a:spcAft>
                <a:spcPts val="0"/>
              </a:spcAft>
              <a:buSzPts val="1656"/>
              <a:buChar char="◼"/>
              <a:defRPr/>
            </a:lvl4pPr>
            <a:lvl5pPr marL="2286000" lvl="4" indent="-333756" algn="l">
              <a:spcBef>
                <a:spcPts val="600"/>
              </a:spcBef>
              <a:spcAft>
                <a:spcPts val="0"/>
              </a:spcAft>
              <a:buSzPts val="1656"/>
              <a:buChar char="◼"/>
              <a:defRPr/>
            </a:lvl5pPr>
            <a:lvl6pPr marL="2743200" lvl="5" indent="-333756" algn="l">
              <a:spcBef>
                <a:spcPts val="600"/>
              </a:spcBef>
              <a:spcAft>
                <a:spcPts val="0"/>
              </a:spcAft>
              <a:buSzPts val="1656"/>
              <a:buChar char="◼"/>
              <a:defRPr/>
            </a:lvl6pPr>
            <a:lvl7pPr marL="3200400" lvl="6" indent="-333756" algn="l">
              <a:spcBef>
                <a:spcPts val="600"/>
              </a:spcBef>
              <a:spcAft>
                <a:spcPts val="0"/>
              </a:spcAft>
              <a:buSzPts val="1656"/>
              <a:buChar char="◼"/>
              <a:defRPr/>
            </a:lvl7pPr>
            <a:lvl8pPr marL="3657600" lvl="7" indent="-333756" algn="l">
              <a:spcBef>
                <a:spcPts val="600"/>
              </a:spcBef>
              <a:spcAft>
                <a:spcPts val="0"/>
              </a:spcAft>
              <a:buSzPts val="1656"/>
              <a:buChar char="◼"/>
              <a:defRPr/>
            </a:lvl8pPr>
            <a:lvl9pPr marL="4114800" lvl="8" indent="-333756" algn="l">
              <a:spcBef>
                <a:spcPts val="600"/>
              </a:spcBef>
              <a:spcAft>
                <a:spcPts val="600"/>
              </a:spcAft>
              <a:buSzPts val="1656"/>
              <a:buChar char="◼"/>
              <a:defRPr/>
            </a:lvl9pPr>
          </a:lstStyle>
          <a:p>
            <a:endParaRPr dirty="0"/>
          </a:p>
        </p:txBody>
      </p:sp>
      <p:sp>
        <p:nvSpPr>
          <p:cNvPr id="29" name="Google Shape;29;p21"/>
          <p:cNvSpPr txBox="1">
            <a:spLocks noGrp="1"/>
          </p:cNvSpPr>
          <p:nvPr>
            <p:ph type="dt" idx="10"/>
          </p:nvPr>
        </p:nvSpPr>
        <p:spPr>
          <a:xfrm>
            <a:off x="7605951" y="5956137"/>
            <a:ext cx="284479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21"/>
          <p:cNvSpPr txBox="1">
            <a:spLocks noGrp="1"/>
          </p:cNvSpPr>
          <p:nvPr>
            <p:ph type="ftr" idx="11"/>
          </p:nvPr>
        </p:nvSpPr>
        <p:spPr>
          <a:xfrm>
            <a:off x="581192" y="5951811"/>
            <a:ext cx="691721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1"/>
          <p:cNvSpPr txBox="1">
            <a:spLocks noGrp="1"/>
          </p:cNvSpPr>
          <p:nvPr>
            <p:ph type="sldNum" idx="12"/>
          </p:nvPr>
        </p:nvSpPr>
        <p:spPr>
          <a:xfrm>
            <a:off x="10558300" y="5956137"/>
            <a:ext cx="1052508"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2"/>
        <p:cNvGrpSpPr/>
        <p:nvPr/>
      </p:nvGrpSpPr>
      <p:grpSpPr>
        <a:xfrm>
          <a:off x="0" y="0"/>
          <a:ext cx="0" cy="0"/>
          <a:chOff x="0" y="0"/>
          <a:chExt cx="0" cy="0"/>
        </a:xfrm>
      </p:grpSpPr>
      <p:sp>
        <p:nvSpPr>
          <p:cNvPr id="33" name="Google Shape;33;p24"/>
          <p:cNvSpPr/>
          <p:nvPr/>
        </p:nvSpPr>
        <p:spPr>
          <a:xfrm>
            <a:off x="447817" y="5141974"/>
            <a:ext cx="11290860" cy="1258827"/>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4"/>
          <p:cNvSpPr txBox="1">
            <a:spLocks noGrp="1"/>
          </p:cNvSpPr>
          <p:nvPr>
            <p:ph type="title"/>
          </p:nvPr>
        </p:nvSpPr>
        <p:spPr>
          <a:xfrm>
            <a:off x="581193" y="3043910"/>
            <a:ext cx="11029615" cy="1497507"/>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3600"/>
              <a:buFont typeface="Gill Sans"/>
              <a:buNone/>
              <a:defRPr sz="3600" b="0" cap="none">
                <a:solidFill>
                  <a:schemeClr val="accent1"/>
                </a:solidFill>
                <a:latin typeface="Arial" panose="020B0604020202020204" pitchFamily="34" charset="0"/>
                <a:cs typeface="Arial" panose="020B0604020202020204" pitchFamily="34" charset="0"/>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5" name="Google Shape;35;p24"/>
          <p:cNvSpPr txBox="1">
            <a:spLocks noGrp="1"/>
          </p:cNvSpPr>
          <p:nvPr>
            <p:ph type="body" idx="1"/>
          </p:nvPr>
        </p:nvSpPr>
        <p:spPr>
          <a:xfrm>
            <a:off x="581192" y="4541417"/>
            <a:ext cx="11029615" cy="600556"/>
          </a:xfrm>
          <a:prstGeom prst="rect">
            <a:avLst/>
          </a:prstGeom>
          <a:noFill/>
          <a:ln>
            <a:noFill/>
          </a:ln>
        </p:spPr>
        <p:txBody>
          <a:bodyPr spcFirstLastPara="1" wrap="square" lIns="91425" tIns="45700" rIns="91425" bIns="45700" anchor="t" anchorCtr="0">
            <a:normAutofit/>
          </a:bodyPr>
          <a:lstStyle>
            <a:lvl1pPr marL="457200" lvl="0" indent="-228600" algn="l">
              <a:spcBef>
                <a:spcPts val="360"/>
              </a:spcBef>
              <a:spcAft>
                <a:spcPts val="0"/>
              </a:spcAft>
              <a:buSzPts val="1656"/>
              <a:buNone/>
              <a:defRPr sz="1800" cap="none">
                <a:solidFill>
                  <a:schemeClr val="accent2"/>
                </a:solidFill>
                <a:latin typeface="Arial" panose="020B0604020202020204" pitchFamily="34" charset="0"/>
                <a:cs typeface="Arial" panose="020B0604020202020204" pitchFamily="34" charset="0"/>
              </a:defRPr>
            </a:lvl1pPr>
            <a:lvl2pPr marL="914400" lvl="1" indent="-228600" algn="l">
              <a:spcBef>
                <a:spcPts val="600"/>
              </a:spcBef>
              <a:spcAft>
                <a:spcPts val="0"/>
              </a:spcAft>
              <a:buSzPts val="1656"/>
              <a:buNone/>
              <a:defRPr sz="1800">
                <a:solidFill>
                  <a:srgbClr val="888888"/>
                </a:solidFill>
              </a:defRPr>
            </a:lvl2pPr>
            <a:lvl3pPr marL="1371600" lvl="2" indent="-228600" algn="l">
              <a:spcBef>
                <a:spcPts val="600"/>
              </a:spcBef>
              <a:spcAft>
                <a:spcPts val="0"/>
              </a:spcAft>
              <a:buSzPts val="1472"/>
              <a:buNone/>
              <a:defRPr sz="1600">
                <a:solidFill>
                  <a:srgbClr val="888888"/>
                </a:solidFill>
              </a:defRPr>
            </a:lvl3pPr>
            <a:lvl4pPr marL="1828800" lvl="3" indent="-228600" algn="l">
              <a:spcBef>
                <a:spcPts val="600"/>
              </a:spcBef>
              <a:spcAft>
                <a:spcPts val="0"/>
              </a:spcAft>
              <a:buSzPts val="1288"/>
              <a:buNone/>
              <a:defRPr sz="1400">
                <a:solidFill>
                  <a:srgbClr val="888888"/>
                </a:solidFill>
              </a:defRPr>
            </a:lvl4pPr>
            <a:lvl5pPr marL="2286000" lvl="4" indent="-228600" algn="l">
              <a:spcBef>
                <a:spcPts val="600"/>
              </a:spcBef>
              <a:spcAft>
                <a:spcPts val="0"/>
              </a:spcAft>
              <a:buSzPts val="1288"/>
              <a:buNone/>
              <a:defRPr sz="1400">
                <a:solidFill>
                  <a:srgbClr val="888888"/>
                </a:solidFill>
              </a:defRPr>
            </a:lvl5pPr>
            <a:lvl6pPr marL="2743200" lvl="5" indent="-228600" algn="l">
              <a:spcBef>
                <a:spcPts val="600"/>
              </a:spcBef>
              <a:spcAft>
                <a:spcPts val="0"/>
              </a:spcAft>
              <a:buSzPts val="1288"/>
              <a:buNone/>
              <a:defRPr sz="1400">
                <a:solidFill>
                  <a:srgbClr val="888888"/>
                </a:solidFill>
              </a:defRPr>
            </a:lvl6pPr>
            <a:lvl7pPr marL="3200400" lvl="6" indent="-228600" algn="l">
              <a:spcBef>
                <a:spcPts val="600"/>
              </a:spcBef>
              <a:spcAft>
                <a:spcPts val="0"/>
              </a:spcAft>
              <a:buSzPts val="1288"/>
              <a:buNone/>
              <a:defRPr sz="1400">
                <a:solidFill>
                  <a:srgbClr val="888888"/>
                </a:solidFill>
              </a:defRPr>
            </a:lvl7pPr>
            <a:lvl8pPr marL="3657600" lvl="7" indent="-228600" algn="l">
              <a:spcBef>
                <a:spcPts val="600"/>
              </a:spcBef>
              <a:spcAft>
                <a:spcPts val="0"/>
              </a:spcAft>
              <a:buSzPts val="1288"/>
              <a:buNone/>
              <a:defRPr sz="1400">
                <a:solidFill>
                  <a:srgbClr val="888888"/>
                </a:solidFill>
              </a:defRPr>
            </a:lvl8pPr>
            <a:lvl9pPr marL="4114800" lvl="8" indent="-228600" algn="l">
              <a:spcBef>
                <a:spcPts val="600"/>
              </a:spcBef>
              <a:spcAft>
                <a:spcPts val="600"/>
              </a:spcAft>
              <a:buSzPts val="1288"/>
              <a:buNone/>
              <a:defRPr sz="1400">
                <a:solidFill>
                  <a:srgbClr val="888888"/>
                </a:solidFill>
              </a:defRPr>
            </a:lvl9pPr>
          </a:lstStyle>
          <a:p>
            <a:endParaRPr dirty="0"/>
          </a:p>
        </p:txBody>
      </p:sp>
      <p:sp>
        <p:nvSpPr>
          <p:cNvPr id="36" name="Google Shape;36;p24"/>
          <p:cNvSpPr txBox="1">
            <a:spLocks noGrp="1"/>
          </p:cNvSpPr>
          <p:nvPr>
            <p:ph type="dt" idx="10"/>
          </p:nvPr>
        </p:nvSpPr>
        <p:spPr>
          <a:xfrm>
            <a:off x="7605951" y="5956137"/>
            <a:ext cx="284479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rgbClr val="9F276A"/>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24"/>
          <p:cNvSpPr txBox="1">
            <a:spLocks noGrp="1"/>
          </p:cNvSpPr>
          <p:nvPr>
            <p:ph type="ftr" idx="11"/>
          </p:nvPr>
        </p:nvSpPr>
        <p:spPr>
          <a:xfrm>
            <a:off x="581192" y="5951811"/>
            <a:ext cx="691721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rgbClr val="9F276A"/>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4"/>
          <p:cNvSpPr txBox="1">
            <a:spLocks noGrp="1"/>
          </p:cNvSpPr>
          <p:nvPr>
            <p:ph type="sldNum" idx="12"/>
          </p:nvPr>
        </p:nvSpPr>
        <p:spPr>
          <a:xfrm>
            <a:off x="10558300" y="5956137"/>
            <a:ext cx="105251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900">
                <a:solidFill>
                  <a:srgbClr val="9F276A"/>
                </a:solidFill>
                <a:latin typeface="Arial" panose="020B0604020202020204" pitchFamily="34" charset="0"/>
                <a:ea typeface="Arial" panose="020B0604020202020204" pitchFamily="34" charset="0"/>
                <a:cs typeface="Arial" panose="020B0604020202020204" pitchFamily="34" charset="0"/>
                <a:sym typeface="Gill Sans"/>
              </a:defRPr>
            </a:lvl1pPr>
            <a:lvl2pPr marL="0" lvl="1" indent="0" algn="r">
              <a:spcBef>
                <a:spcPts val="0"/>
              </a:spcBef>
              <a:buNone/>
              <a:defRPr sz="900">
                <a:solidFill>
                  <a:srgbClr val="9F276A"/>
                </a:solidFill>
                <a:latin typeface="Gill Sans"/>
                <a:ea typeface="Gill Sans"/>
                <a:cs typeface="Gill Sans"/>
                <a:sym typeface="Gill Sans"/>
              </a:defRPr>
            </a:lvl2pPr>
            <a:lvl3pPr marL="0" lvl="2" indent="0" algn="r">
              <a:spcBef>
                <a:spcPts val="0"/>
              </a:spcBef>
              <a:buNone/>
              <a:defRPr sz="900">
                <a:solidFill>
                  <a:srgbClr val="9F276A"/>
                </a:solidFill>
                <a:latin typeface="Gill Sans"/>
                <a:ea typeface="Gill Sans"/>
                <a:cs typeface="Gill Sans"/>
                <a:sym typeface="Gill Sans"/>
              </a:defRPr>
            </a:lvl3pPr>
            <a:lvl4pPr marL="0" lvl="3" indent="0" algn="r">
              <a:spcBef>
                <a:spcPts val="0"/>
              </a:spcBef>
              <a:buNone/>
              <a:defRPr sz="900">
                <a:solidFill>
                  <a:srgbClr val="9F276A"/>
                </a:solidFill>
                <a:latin typeface="Gill Sans"/>
                <a:ea typeface="Gill Sans"/>
                <a:cs typeface="Gill Sans"/>
                <a:sym typeface="Gill Sans"/>
              </a:defRPr>
            </a:lvl4pPr>
            <a:lvl5pPr marL="0" lvl="4" indent="0" algn="r">
              <a:spcBef>
                <a:spcPts val="0"/>
              </a:spcBef>
              <a:buNone/>
              <a:defRPr sz="900">
                <a:solidFill>
                  <a:srgbClr val="9F276A"/>
                </a:solidFill>
                <a:latin typeface="Gill Sans"/>
                <a:ea typeface="Gill Sans"/>
                <a:cs typeface="Gill Sans"/>
                <a:sym typeface="Gill Sans"/>
              </a:defRPr>
            </a:lvl5pPr>
            <a:lvl6pPr marL="0" lvl="5" indent="0" algn="r">
              <a:spcBef>
                <a:spcPts val="0"/>
              </a:spcBef>
              <a:buNone/>
              <a:defRPr sz="900">
                <a:solidFill>
                  <a:srgbClr val="9F276A"/>
                </a:solidFill>
                <a:latin typeface="Gill Sans"/>
                <a:ea typeface="Gill Sans"/>
                <a:cs typeface="Gill Sans"/>
                <a:sym typeface="Gill Sans"/>
              </a:defRPr>
            </a:lvl6pPr>
            <a:lvl7pPr marL="0" lvl="6" indent="0" algn="r">
              <a:spcBef>
                <a:spcPts val="0"/>
              </a:spcBef>
              <a:buNone/>
              <a:defRPr sz="900">
                <a:solidFill>
                  <a:srgbClr val="9F276A"/>
                </a:solidFill>
                <a:latin typeface="Gill Sans"/>
                <a:ea typeface="Gill Sans"/>
                <a:cs typeface="Gill Sans"/>
                <a:sym typeface="Gill Sans"/>
              </a:defRPr>
            </a:lvl7pPr>
            <a:lvl8pPr marL="0" lvl="7" indent="0" algn="r">
              <a:spcBef>
                <a:spcPts val="0"/>
              </a:spcBef>
              <a:buNone/>
              <a:defRPr sz="900">
                <a:solidFill>
                  <a:srgbClr val="9F276A"/>
                </a:solidFill>
                <a:latin typeface="Gill Sans"/>
                <a:ea typeface="Gill Sans"/>
                <a:cs typeface="Gill Sans"/>
                <a:sym typeface="Gill Sans"/>
              </a:defRPr>
            </a:lvl8pPr>
            <a:lvl9pPr marL="0" lvl="8" indent="0" algn="r">
              <a:spcBef>
                <a:spcPts val="0"/>
              </a:spcBef>
              <a:buNone/>
              <a:defRPr sz="900">
                <a:solidFill>
                  <a:srgbClr val="9F276A"/>
                </a:solidFill>
                <a:latin typeface="Gill Sans"/>
                <a:ea typeface="Gill Sans"/>
                <a:cs typeface="Gill Sans"/>
                <a:sym typeface="Gill Sans"/>
              </a:defRPr>
            </a:lvl9pPr>
          </a:lstStyle>
          <a:p>
            <a:fld id="{00000000-1234-1234-1234-123412341234}"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9"/>
        <p:cNvGrpSpPr/>
        <p:nvPr/>
      </p:nvGrpSpPr>
      <p:grpSpPr>
        <a:xfrm>
          <a:off x="0" y="0"/>
          <a:ext cx="0" cy="0"/>
          <a:chOff x="0" y="0"/>
          <a:chExt cx="0" cy="0"/>
        </a:xfrm>
      </p:grpSpPr>
      <p:sp>
        <p:nvSpPr>
          <p:cNvPr id="40" name="Google Shape;40;p25"/>
          <p:cNvSpPr/>
          <p:nvPr/>
        </p:nvSpPr>
        <p:spPr>
          <a:xfrm>
            <a:off x="445982" y="606554"/>
            <a:ext cx="11300036" cy="1258827"/>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5"/>
          <p:cNvSpPr txBox="1">
            <a:spLocks noGrp="1"/>
          </p:cNvSpPr>
          <p:nvPr>
            <p:ph type="title"/>
          </p:nvPr>
        </p:nvSpPr>
        <p:spPr>
          <a:xfrm>
            <a:off x="581193" y="729658"/>
            <a:ext cx="11029616" cy="988332"/>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1800"/>
              <a:buNone/>
              <a:defRPr>
                <a:latin typeface="Arial" panose="020B0604020202020204" pitchFamily="34" charset="0"/>
                <a:cs typeface="Arial" panose="020B0604020202020204" pitchFamily="34" charset="0"/>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2" name="Google Shape;42;p25"/>
          <p:cNvSpPr txBox="1">
            <a:spLocks noGrp="1"/>
          </p:cNvSpPr>
          <p:nvPr>
            <p:ph type="body" idx="1"/>
          </p:nvPr>
        </p:nvSpPr>
        <p:spPr>
          <a:xfrm>
            <a:off x="581193" y="2228003"/>
            <a:ext cx="5422390" cy="3633047"/>
          </a:xfrm>
          <a:prstGeom prst="rect">
            <a:avLst/>
          </a:prstGeom>
          <a:noFill/>
          <a:ln>
            <a:noFill/>
          </a:ln>
        </p:spPr>
        <p:txBody>
          <a:bodyPr spcFirstLastPara="1" wrap="square" lIns="91425" tIns="45700" rIns="91425" bIns="45700" anchor="ctr" anchorCtr="0">
            <a:normAutofit/>
          </a:bodyPr>
          <a:lstStyle>
            <a:lvl1pPr marL="457200" lvl="0" indent="-333756" algn="l">
              <a:spcBef>
                <a:spcPts val="360"/>
              </a:spcBef>
              <a:spcAft>
                <a:spcPts val="0"/>
              </a:spcAft>
              <a:buSzPts val="1656"/>
              <a:buChar char="◼"/>
              <a:defRPr>
                <a:latin typeface="Arial" panose="020B0604020202020204" pitchFamily="34" charset="0"/>
                <a:cs typeface="Arial" panose="020B0604020202020204" pitchFamily="34" charset="0"/>
              </a:defRPr>
            </a:lvl1pPr>
            <a:lvl2pPr marL="914400" lvl="1" indent="-333756" algn="l">
              <a:spcBef>
                <a:spcPts val="600"/>
              </a:spcBef>
              <a:spcAft>
                <a:spcPts val="0"/>
              </a:spcAft>
              <a:buSzPts val="1656"/>
              <a:buChar char="◼"/>
              <a:defRPr/>
            </a:lvl2pPr>
            <a:lvl3pPr marL="1371600" lvl="2" indent="-333756" algn="l">
              <a:spcBef>
                <a:spcPts val="600"/>
              </a:spcBef>
              <a:spcAft>
                <a:spcPts val="0"/>
              </a:spcAft>
              <a:buSzPts val="1656"/>
              <a:buChar char="◼"/>
              <a:defRPr/>
            </a:lvl3pPr>
            <a:lvl4pPr marL="1828800" lvl="3" indent="-333756" algn="l">
              <a:spcBef>
                <a:spcPts val="600"/>
              </a:spcBef>
              <a:spcAft>
                <a:spcPts val="0"/>
              </a:spcAft>
              <a:buSzPts val="1656"/>
              <a:buChar char="◼"/>
              <a:defRPr/>
            </a:lvl4pPr>
            <a:lvl5pPr marL="2286000" lvl="4" indent="-333756" algn="l">
              <a:spcBef>
                <a:spcPts val="600"/>
              </a:spcBef>
              <a:spcAft>
                <a:spcPts val="0"/>
              </a:spcAft>
              <a:buSzPts val="1656"/>
              <a:buChar char="◼"/>
              <a:defRPr/>
            </a:lvl5pPr>
            <a:lvl6pPr marL="2743200" lvl="5" indent="-333756" algn="l">
              <a:spcBef>
                <a:spcPts val="600"/>
              </a:spcBef>
              <a:spcAft>
                <a:spcPts val="0"/>
              </a:spcAft>
              <a:buSzPts val="1656"/>
              <a:buChar char="◼"/>
              <a:defRPr/>
            </a:lvl6pPr>
            <a:lvl7pPr marL="3200400" lvl="6" indent="-333756" algn="l">
              <a:spcBef>
                <a:spcPts val="600"/>
              </a:spcBef>
              <a:spcAft>
                <a:spcPts val="0"/>
              </a:spcAft>
              <a:buSzPts val="1656"/>
              <a:buChar char="◼"/>
              <a:defRPr/>
            </a:lvl7pPr>
            <a:lvl8pPr marL="3657600" lvl="7" indent="-333756" algn="l">
              <a:spcBef>
                <a:spcPts val="600"/>
              </a:spcBef>
              <a:spcAft>
                <a:spcPts val="0"/>
              </a:spcAft>
              <a:buSzPts val="1656"/>
              <a:buChar char="◼"/>
              <a:defRPr/>
            </a:lvl8pPr>
            <a:lvl9pPr marL="4114800" lvl="8" indent="-333756" algn="l">
              <a:spcBef>
                <a:spcPts val="600"/>
              </a:spcBef>
              <a:spcAft>
                <a:spcPts val="600"/>
              </a:spcAft>
              <a:buSzPts val="1656"/>
              <a:buChar char="◼"/>
              <a:defRPr/>
            </a:lvl9pPr>
          </a:lstStyle>
          <a:p>
            <a:endParaRPr dirty="0"/>
          </a:p>
        </p:txBody>
      </p:sp>
      <p:sp>
        <p:nvSpPr>
          <p:cNvPr id="43" name="Google Shape;43;p25"/>
          <p:cNvSpPr txBox="1">
            <a:spLocks noGrp="1"/>
          </p:cNvSpPr>
          <p:nvPr>
            <p:ph type="body" idx="2"/>
          </p:nvPr>
        </p:nvSpPr>
        <p:spPr>
          <a:xfrm>
            <a:off x="6188417" y="2228003"/>
            <a:ext cx="5422392" cy="3633047"/>
          </a:xfrm>
          <a:prstGeom prst="rect">
            <a:avLst/>
          </a:prstGeom>
          <a:noFill/>
          <a:ln>
            <a:noFill/>
          </a:ln>
        </p:spPr>
        <p:txBody>
          <a:bodyPr spcFirstLastPara="1" wrap="square" lIns="91425" tIns="45700" rIns="91425" bIns="45700" anchor="ctr" anchorCtr="0">
            <a:normAutofit/>
          </a:bodyPr>
          <a:lstStyle>
            <a:lvl1pPr marL="457200" lvl="0" indent="-333756" algn="l">
              <a:spcBef>
                <a:spcPts val="360"/>
              </a:spcBef>
              <a:spcAft>
                <a:spcPts val="0"/>
              </a:spcAft>
              <a:buSzPts val="1656"/>
              <a:buChar char="◼"/>
              <a:defRPr>
                <a:latin typeface="Arial" panose="020B0604020202020204" pitchFamily="34" charset="0"/>
                <a:cs typeface="Arial" panose="020B0604020202020204" pitchFamily="34" charset="0"/>
              </a:defRPr>
            </a:lvl1pPr>
            <a:lvl2pPr marL="914400" lvl="1" indent="-333756" algn="l">
              <a:spcBef>
                <a:spcPts val="600"/>
              </a:spcBef>
              <a:spcAft>
                <a:spcPts val="0"/>
              </a:spcAft>
              <a:buSzPts val="1656"/>
              <a:buChar char="◼"/>
              <a:defRPr/>
            </a:lvl2pPr>
            <a:lvl3pPr marL="1371600" lvl="2" indent="-333756" algn="l">
              <a:spcBef>
                <a:spcPts val="600"/>
              </a:spcBef>
              <a:spcAft>
                <a:spcPts val="0"/>
              </a:spcAft>
              <a:buSzPts val="1656"/>
              <a:buChar char="◼"/>
              <a:defRPr/>
            </a:lvl3pPr>
            <a:lvl4pPr marL="1828800" lvl="3" indent="-333756" algn="l">
              <a:spcBef>
                <a:spcPts val="600"/>
              </a:spcBef>
              <a:spcAft>
                <a:spcPts val="0"/>
              </a:spcAft>
              <a:buSzPts val="1656"/>
              <a:buChar char="◼"/>
              <a:defRPr/>
            </a:lvl4pPr>
            <a:lvl5pPr marL="2286000" lvl="4" indent="-333756" algn="l">
              <a:spcBef>
                <a:spcPts val="600"/>
              </a:spcBef>
              <a:spcAft>
                <a:spcPts val="0"/>
              </a:spcAft>
              <a:buSzPts val="1656"/>
              <a:buChar char="◼"/>
              <a:defRPr/>
            </a:lvl5pPr>
            <a:lvl6pPr marL="2743200" lvl="5" indent="-333756" algn="l">
              <a:spcBef>
                <a:spcPts val="600"/>
              </a:spcBef>
              <a:spcAft>
                <a:spcPts val="0"/>
              </a:spcAft>
              <a:buSzPts val="1656"/>
              <a:buChar char="◼"/>
              <a:defRPr/>
            </a:lvl6pPr>
            <a:lvl7pPr marL="3200400" lvl="6" indent="-333756" algn="l">
              <a:spcBef>
                <a:spcPts val="600"/>
              </a:spcBef>
              <a:spcAft>
                <a:spcPts val="0"/>
              </a:spcAft>
              <a:buSzPts val="1656"/>
              <a:buChar char="◼"/>
              <a:defRPr/>
            </a:lvl7pPr>
            <a:lvl8pPr marL="3657600" lvl="7" indent="-333756" algn="l">
              <a:spcBef>
                <a:spcPts val="600"/>
              </a:spcBef>
              <a:spcAft>
                <a:spcPts val="0"/>
              </a:spcAft>
              <a:buSzPts val="1656"/>
              <a:buChar char="◼"/>
              <a:defRPr/>
            </a:lvl8pPr>
            <a:lvl9pPr marL="4114800" lvl="8" indent="-333756" algn="l">
              <a:spcBef>
                <a:spcPts val="600"/>
              </a:spcBef>
              <a:spcAft>
                <a:spcPts val="600"/>
              </a:spcAft>
              <a:buSzPts val="1656"/>
              <a:buChar char="◼"/>
              <a:defRPr/>
            </a:lvl9pPr>
          </a:lstStyle>
          <a:p>
            <a:endParaRPr dirty="0"/>
          </a:p>
        </p:txBody>
      </p:sp>
      <p:sp>
        <p:nvSpPr>
          <p:cNvPr id="44" name="Google Shape;44;p25"/>
          <p:cNvSpPr txBox="1">
            <a:spLocks noGrp="1"/>
          </p:cNvSpPr>
          <p:nvPr>
            <p:ph type="dt" idx="10"/>
          </p:nvPr>
        </p:nvSpPr>
        <p:spPr>
          <a:xfrm>
            <a:off x="7605951" y="5956137"/>
            <a:ext cx="284479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5"/>
          <p:cNvSpPr txBox="1">
            <a:spLocks noGrp="1"/>
          </p:cNvSpPr>
          <p:nvPr>
            <p:ph type="ftr" idx="11"/>
          </p:nvPr>
        </p:nvSpPr>
        <p:spPr>
          <a:xfrm>
            <a:off x="581192" y="5951811"/>
            <a:ext cx="691721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5"/>
          <p:cNvSpPr txBox="1">
            <a:spLocks noGrp="1"/>
          </p:cNvSpPr>
          <p:nvPr>
            <p:ph type="sldNum" idx="12"/>
          </p:nvPr>
        </p:nvSpPr>
        <p:spPr>
          <a:xfrm>
            <a:off x="10558300" y="5956137"/>
            <a:ext cx="105251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7"/>
        <p:cNvGrpSpPr/>
        <p:nvPr/>
      </p:nvGrpSpPr>
      <p:grpSpPr>
        <a:xfrm>
          <a:off x="0" y="0"/>
          <a:ext cx="0" cy="0"/>
          <a:chOff x="0" y="0"/>
          <a:chExt cx="0" cy="0"/>
        </a:xfrm>
      </p:grpSpPr>
      <p:sp>
        <p:nvSpPr>
          <p:cNvPr id="48" name="Google Shape;48;p26"/>
          <p:cNvSpPr/>
          <p:nvPr/>
        </p:nvSpPr>
        <p:spPr>
          <a:xfrm>
            <a:off x="445982" y="606554"/>
            <a:ext cx="11300036" cy="1258827"/>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26"/>
          <p:cNvSpPr txBox="1">
            <a:spLocks noGrp="1"/>
          </p:cNvSpPr>
          <p:nvPr>
            <p:ph type="title"/>
          </p:nvPr>
        </p:nvSpPr>
        <p:spPr>
          <a:xfrm>
            <a:off x="581193" y="729658"/>
            <a:ext cx="11029616" cy="988332"/>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1800"/>
              <a:buNone/>
              <a:defRPr>
                <a:latin typeface="Arial" panose="020B0604020202020204" pitchFamily="34" charset="0"/>
                <a:cs typeface="Arial" panose="020B0604020202020204" pitchFamily="34" charset="0"/>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0" name="Google Shape;50;p26"/>
          <p:cNvSpPr txBox="1">
            <a:spLocks noGrp="1"/>
          </p:cNvSpPr>
          <p:nvPr>
            <p:ph type="body" idx="1"/>
          </p:nvPr>
        </p:nvSpPr>
        <p:spPr>
          <a:xfrm>
            <a:off x="887219" y="2250892"/>
            <a:ext cx="5087075" cy="536005"/>
          </a:xfrm>
          <a:prstGeom prst="rect">
            <a:avLst/>
          </a:prstGeom>
          <a:noFill/>
          <a:ln>
            <a:noFill/>
          </a:ln>
        </p:spPr>
        <p:txBody>
          <a:bodyPr spcFirstLastPara="1" wrap="square" lIns="91425" tIns="45700" rIns="91425" bIns="45700" anchor="b" anchorCtr="0">
            <a:noAutofit/>
          </a:bodyPr>
          <a:lstStyle>
            <a:lvl1pPr marL="457200" lvl="0" indent="-228600" algn="l">
              <a:spcBef>
                <a:spcPts val="440"/>
              </a:spcBef>
              <a:spcAft>
                <a:spcPts val="0"/>
              </a:spcAft>
              <a:buSzPts val="2024"/>
              <a:buNone/>
              <a:defRPr sz="2200" b="0">
                <a:solidFill>
                  <a:schemeClr val="accent2"/>
                </a:solidFill>
                <a:latin typeface="Arial" panose="020B0604020202020204" pitchFamily="34" charset="0"/>
                <a:cs typeface="Arial" panose="020B0604020202020204" pitchFamily="34" charset="0"/>
              </a:defRPr>
            </a:lvl1pPr>
            <a:lvl2pPr marL="914400" lvl="1" indent="-228600" algn="l">
              <a:spcBef>
                <a:spcPts val="600"/>
              </a:spcBef>
              <a:spcAft>
                <a:spcPts val="0"/>
              </a:spcAft>
              <a:buSzPts val="1840"/>
              <a:buNone/>
              <a:defRPr sz="2000" b="1"/>
            </a:lvl2pPr>
            <a:lvl3pPr marL="1371600" lvl="2" indent="-228600" algn="l">
              <a:spcBef>
                <a:spcPts val="600"/>
              </a:spcBef>
              <a:spcAft>
                <a:spcPts val="0"/>
              </a:spcAft>
              <a:buSzPts val="1656"/>
              <a:buNone/>
              <a:defRPr sz="1800" b="1"/>
            </a:lvl3pPr>
            <a:lvl4pPr marL="1828800" lvl="3" indent="-228600" algn="l">
              <a:spcBef>
                <a:spcPts val="600"/>
              </a:spcBef>
              <a:spcAft>
                <a:spcPts val="0"/>
              </a:spcAft>
              <a:buSzPts val="1472"/>
              <a:buNone/>
              <a:defRPr sz="1600" b="1"/>
            </a:lvl4pPr>
            <a:lvl5pPr marL="2286000" lvl="4" indent="-228600" algn="l">
              <a:spcBef>
                <a:spcPts val="600"/>
              </a:spcBef>
              <a:spcAft>
                <a:spcPts val="0"/>
              </a:spcAft>
              <a:buSzPts val="1472"/>
              <a:buNone/>
              <a:defRPr sz="1600" b="1"/>
            </a:lvl5pPr>
            <a:lvl6pPr marL="2743200" lvl="5" indent="-228600" algn="l">
              <a:spcBef>
                <a:spcPts val="600"/>
              </a:spcBef>
              <a:spcAft>
                <a:spcPts val="0"/>
              </a:spcAft>
              <a:buSzPts val="1472"/>
              <a:buNone/>
              <a:defRPr sz="1600" b="1"/>
            </a:lvl6pPr>
            <a:lvl7pPr marL="3200400" lvl="6" indent="-228600" algn="l">
              <a:spcBef>
                <a:spcPts val="600"/>
              </a:spcBef>
              <a:spcAft>
                <a:spcPts val="0"/>
              </a:spcAft>
              <a:buSzPts val="1472"/>
              <a:buNone/>
              <a:defRPr sz="1600" b="1"/>
            </a:lvl7pPr>
            <a:lvl8pPr marL="3657600" lvl="7" indent="-228600" algn="l">
              <a:spcBef>
                <a:spcPts val="600"/>
              </a:spcBef>
              <a:spcAft>
                <a:spcPts val="0"/>
              </a:spcAft>
              <a:buSzPts val="1472"/>
              <a:buNone/>
              <a:defRPr sz="1600" b="1"/>
            </a:lvl8pPr>
            <a:lvl9pPr marL="4114800" lvl="8" indent="-228600" algn="l">
              <a:spcBef>
                <a:spcPts val="600"/>
              </a:spcBef>
              <a:spcAft>
                <a:spcPts val="600"/>
              </a:spcAft>
              <a:buSzPts val="1472"/>
              <a:buNone/>
              <a:defRPr sz="1600" b="1"/>
            </a:lvl9pPr>
          </a:lstStyle>
          <a:p>
            <a:endParaRPr dirty="0"/>
          </a:p>
        </p:txBody>
      </p:sp>
      <p:sp>
        <p:nvSpPr>
          <p:cNvPr id="51" name="Google Shape;51;p26"/>
          <p:cNvSpPr txBox="1">
            <a:spLocks noGrp="1"/>
          </p:cNvSpPr>
          <p:nvPr>
            <p:ph type="body" idx="2"/>
          </p:nvPr>
        </p:nvSpPr>
        <p:spPr>
          <a:xfrm>
            <a:off x="581194" y="2926052"/>
            <a:ext cx="5393100" cy="2934999"/>
          </a:xfrm>
          <a:prstGeom prst="rect">
            <a:avLst/>
          </a:prstGeom>
          <a:noFill/>
          <a:ln>
            <a:noFill/>
          </a:ln>
        </p:spPr>
        <p:txBody>
          <a:bodyPr spcFirstLastPara="1" wrap="square" lIns="91425" tIns="45700" rIns="91425" bIns="45700" anchor="t" anchorCtr="0">
            <a:normAutofit/>
          </a:bodyPr>
          <a:lstStyle>
            <a:lvl1pPr marL="457200" lvl="0" indent="-333756" algn="l">
              <a:spcBef>
                <a:spcPts val="360"/>
              </a:spcBef>
              <a:spcAft>
                <a:spcPts val="0"/>
              </a:spcAft>
              <a:buSzPts val="1656"/>
              <a:buChar char="◼"/>
              <a:defRPr>
                <a:latin typeface="Arial" panose="020B0604020202020204" pitchFamily="34" charset="0"/>
                <a:cs typeface="Arial" panose="020B0604020202020204" pitchFamily="34" charset="0"/>
              </a:defRPr>
            </a:lvl1pPr>
            <a:lvl2pPr marL="914400" lvl="1" indent="-333756" algn="l">
              <a:spcBef>
                <a:spcPts val="600"/>
              </a:spcBef>
              <a:spcAft>
                <a:spcPts val="0"/>
              </a:spcAft>
              <a:buSzPts val="1656"/>
              <a:buChar char="◼"/>
              <a:defRPr/>
            </a:lvl2pPr>
            <a:lvl3pPr marL="1371600" lvl="2" indent="-333756" algn="l">
              <a:spcBef>
                <a:spcPts val="600"/>
              </a:spcBef>
              <a:spcAft>
                <a:spcPts val="0"/>
              </a:spcAft>
              <a:buSzPts val="1656"/>
              <a:buChar char="◼"/>
              <a:defRPr/>
            </a:lvl3pPr>
            <a:lvl4pPr marL="1828800" lvl="3" indent="-333756" algn="l">
              <a:spcBef>
                <a:spcPts val="600"/>
              </a:spcBef>
              <a:spcAft>
                <a:spcPts val="0"/>
              </a:spcAft>
              <a:buSzPts val="1656"/>
              <a:buChar char="◼"/>
              <a:defRPr/>
            </a:lvl4pPr>
            <a:lvl5pPr marL="2286000" lvl="4" indent="-333756" algn="l">
              <a:spcBef>
                <a:spcPts val="600"/>
              </a:spcBef>
              <a:spcAft>
                <a:spcPts val="0"/>
              </a:spcAft>
              <a:buSzPts val="1656"/>
              <a:buChar char="◼"/>
              <a:defRPr/>
            </a:lvl5pPr>
            <a:lvl6pPr marL="2743200" lvl="5" indent="-333756" algn="l">
              <a:spcBef>
                <a:spcPts val="600"/>
              </a:spcBef>
              <a:spcAft>
                <a:spcPts val="0"/>
              </a:spcAft>
              <a:buSzPts val="1656"/>
              <a:buChar char="◼"/>
              <a:defRPr/>
            </a:lvl6pPr>
            <a:lvl7pPr marL="3200400" lvl="6" indent="-333756" algn="l">
              <a:spcBef>
                <a:spcPts val="600"/>
              </a:spcBef>
              <a:spcAft>
                <a:spcPts val="0"/>
              </a:spcAft>
              <a:buSzPts val="1656"/>
              <a:buChar char="◼"/>
              <a:defRPr/>
            </a:lvl7pPr>
            <a:lvl8pPr marL="3657600" lvl="7" indent="-333756" algn="l">
              <a:spcBef>
                <a:spcPts val="600"/>
              </a:spcBef>
              <a:spcAft>
                <a:spcPts val="0"/>
              </a:spcAft>
              <a:buSzPts val="1656"/>
              <a:buChar char="◼"/>
              <a:defRPr/>
            </a:lvl8pPr>
            <a:lvl9pPr marL="4114800" lvl="8" indent="-333756" algn="l">
              <a:spcBef>
                <a:spcPts val="600"/>
              </a:spcBef>
              <a:spcAft>
                <a:spcPts val="600"/>
              </a:spcAft>
              <a:buSzPts val="1656"/>
              <a:buChar char="◼"/>
              <a:defRPr/>
            </a:lvl9pPr>
          </a:lstStyle>
          <a:p>
            <a:endParaRPr dirty="0"/>
          </a:p>
        </p:txBody>
      </p:sp>
      <p:sp>
        <p:nvSpPr>
          <p:cNvPr id="52" name="Google Shape;52;p26"/>
          <p:cNvSpPr txBox="1">
            <a:spLocks noGrp="1"/>
          </p:cNvSpPr>
          <p:nvPr>
            <p:ph type="body" idx="3"/>
          </p:nvPr>
        </p:nvSpPr>
        <p:spPr>
          <a:xfrm>
            <a:off x="6523735" y="2250892"/>
            <a:ext cx="5087073" cy="553373"/>
          </a:xfrm>
          <a:prstGeom prst="rect">
            <a:avLst/>
          </a:prstGeom>
          <a:noFill/>
          <a:ln>
            <a:noFill/>
          </a:ln>
        </p:spPr>
        <p:txBody>
          <a:bodyPr spcFirstLastPara="1" wrap="square" lIns="91425" tIns="45700" rIns="91425" bIns="45700" anchor="b" anchorCtr="0">
            <a:noAutofit/>
          </a:bodyPr>
          <a:lstStyle>
            <a:lvl1pPr marL="457200" lvl="0" indent="-228600" algn="l">
              <a:spcBef>
                <a:spcPts val="440"/>
              </a:spcBef>
              <a:spcAft>
                <a:spcPts val="0"/>
              </a:spcAft>
              <a:buSzPts val="2024"/>
              <a:buNone/>
              <a:defRPr sz="2200" b="0">
                <a:solidFill>
                  <a:schemeClr val="accent2"/>
                </a:solidFill>
                <a:latin typeface="Arial" panose="020B0604020202020204" pitchFamily="34" charset="0"/>
                <a:cs typeface="Arial" panose="020B0604020202020204" pitchFamily="34" charset="0"/>
              </a:defRPr>
            </a:lvl1pPr>
            <a:lvl2pPr marL="914400" lvl="1" indent="-228600" algn="l">
              <a:spcBef>
                <a:spcPts val="600"/>
              </a:spcBef>
              <a:spcAft>
                <a:spcPts val="0"/>
              </a:spcAft>
              <a:buSzPts val="1840"/>
              <a:buNone/>
              <a:defRPr sz="2000" b="1"/>
            </a:lvl2pPr>
            <a:lvl3pPr marL="1371600" lvl="2" indent="-228600" algn="l">
              <a:spcBef>
                <a:spcPts val="600"/>
              </a:spcBef>
              <a:spcAft>
                <a:spcPts val="0"/>
              </a:spcAft>
              <a:buSzPts val="1656"/>
              <a:buNone/>
              <a:defRPr sz="1800" b="1"/>
            </a:lvl3pPr>
            <a:lvl4pPr marL="1828800" lvl="3" indent="-228600" algn="l">
              <a:spcBef>
                <a:spcPts val="600"/>
              </a:spcBef>
              <a:spcAft>
                <a:spcPts val="0"/>
              </a:spcAft>
              <a:buSzPts val="1472"/>
              <a:buNone/>
              <a:defRPr sz="1600" b="1"/>
            </a:lvl4pPr>
            <a:lvl5pPr marL="2286000" lvl="4" indent="-228600" algn="l">
              <a:spcBef>
                <a:spcPts val="600"/>
              </a:spcBef>
              <a:spcAft>
                <a:spcPts val="0"/>
              </a:spcAft>
              <a:buSzPts val="1472"/>
              <a:buNone/>
              <a:defRPr sz="1600" b="1"/>
            </a:lvl5pPr>
            <a:lvl6pPr marL="2743200" lvl="5" indent="-228600" algn="l">
              <a:spcBef>
                <a:spcPts val="600"/>
              </a:spcBef>
              <a:spcAft>
                <a:spcPts val="0"/>
              </a:spcAft>
              <a:buSzPts val="1472"/>
              <a:buNone/>
              <a:defRPr sz="1600" b="1"/>
            </a:lvl6pPr>
            <a:lvl7pPr marL="3200400" lvl="6" indent="-228600" algn="l">
              <a:spcBef>
                <a:spcPts val="600"/>
              </a:spcBef>
              <a:spcAft>
                <a:spcPts val="0"/>
              </a:spcAft>
              <a:buSzPts val="1472"/>
              <a:buNone/>
              <a:defRPr sz="1600" b="1"/>
            </a:lvl7pPr>
            <a:lvl8pPr marL="3657600" lvl="7" indent="-228600" algn="l">
              <a:spcBef>
                <a:spcPts val="600"/>
              </a:spcBef>
              <a:spcAft>
                <a:spcPts val="0"/>
              </a:spcAft>
              <a:buSzPts val="1472"/>
              <a:buNone/>
              <a:defRPr sz="1600" b="1"/>
            </a:lvl8pPr>
            <a:lvl9pPr marL="4114800" lvl="8" indent="-228600" algn="l">
              <a:spcBef>
                <a:spcPts val="600"/>
              </a:spcBef>
              <a:spcAft>
                <a:spcPts val="600"/>
              </a:spcAft>
              <a:buSzPts val="1472"/>
              <a:buNone/>
              <a:defRPr sz="1600" b="1"/>
            </a:lvl9pPr>
          </a:lstStyle>
          <a:p>
            <a:endParaRPr dirty="0"/>
          </a:p>
        </p:txBody>
      </p:sp>
      <p:sp>
        <p:nvSpPr>
          <p:cNvPr id="53" name="Google Shape;53;p26"/>
          <p:cNvSpPr txBox="1">
            <a:spLocks noGrp="1"/>
          </p:cNvSpPr>
          <p:nvPr>
            <p:ph type="body" idx="4"/>
          </p:nvPr>
        </p:nvSpPr>
        <p:spPr>
          <a:xfrm>
            <a:off x="6217709" y="2926052"/>
            <a:ext cx="5393100" cy="2934999"/>
          </a:xfrm>
          <a:prstGeom prst="rect">
            <a:avLst/>
          </a:prstGeom>
          <a:noFill/>
          <a:ln>
            <a:noFill/>
          </a:ln>
        </p:spPr>
        <p:txBody>
          <a:bodyPr spcFirstLastPara="1" wrap="square" lIns="91425" tIns="45700" rIns="91425" bIns="45700" anchor="t" anchorCtr="0">
            <a:normAutofit/>
          </a:bodyPr>
          <a:lstStyle>
            <a:lvl1pPr marL="457200" lvl="0" indent="-333756" algn="l">
              <a:spcBef>
                <a:spcPts val="360"/>
              </a:spcBef>
              <a:spcAft>
                <a:spcPts val="0"/>
              </a:spcAft>
              <a:buSzPts val="1656"/>
              <a:buChar char="◼"/>
              <a:defRPr>
                <a:latin typeface="Arial" panose="020B0604020202020204" pitchFamily="34" charset="0"/>
                <a:cs typeface="Arial" panose="020B0604020202020204" pitchFamily="34" charset="0"/>
              </a:defRPr>
            </a:lvl1pPr>
            <a:lvl2pPr marL="914400" lvl="1" indent="-333756" algn="l">
              <a:spcBef>
                <a:spcPts val="600"/>
              </a:spcBef>
              <a:spcAft>
                <a:spcPts val="0"/>
              </a:spcAft>
              <a:buSzPts val="1656"/>
              <a:buChar char="◼"/>
              <a:defRPr/>
            </a:lvl2pPr>
            <a:lvl3pPr marL="1371600" lvl="2" indent="-333756" algn="l">
              <a:spcBef>
                <a:spcPts val="600"/>
              </a:spcBef>
              <a:spcAft>
                <a:spcPts val="0"/>
              </a:spcAft>
              <a:buSzPts val="1656"/>
              <a:buChar char="◼"/>
              <a:defRPr/>
            </a:lvl3pPr>
            <a:lvl4pPr marL="1828800" lvl="3" indent="-333756" algn="l">
              <a:spcBef>
                <a:spcPts val="600"/>
              </a:spcBef>
              <a:spcAft>
                <a:spcPts val="0"/>
              </a:spcAft>
              <a:buSzPts val="1656"/>
              <a:buChar char="◼"/>
              <a:defRPr/>
            </a:lvl4pPr>
            <a:lvl5pPr marL="2286000" lvl="4" indent="-333756" algn="l">
              <a:spcBef>
                <a:spcPts val="600"/>
              </a:spcBef>
              <a:spcAft>
                <a:spcPts val="0"/>
              </a:spcAft>
              <a:buSzPts val="1656"/>
              <a:buChar char="◼"/>
              <a:defRPr/>
            </a:lvl5pPr>
            <a:lvl6pPr marL="2743200" lvl="5" indent="-333756" algn="l">
              <a:spcBef>
                <a:spcPts val="600"/>
              </a:spcBef>
              <a:spcAft>
                <a:spcPts val="0"/>
              </a:spcAft>
              <a:buSzPts val="1656"/>
              <a:buChar char="◼"/>
              <a:defRPr/>
            </a:lvl6pPr>
            <a:lvl7pPr marL="3200400" lvl="6" indent="-333756" algn="l">
              <a:spcBef>
                <a:spcPts val="600"/>
              </a:spcBef>
              <a:spcAft>
                <a:spcPts val="0"/>
              </a:spcAft>
              <a:buSzPts val="1656"/>
              <a:buChar char="◼"/>
              <a:defRPr/>
            </a:lvl7pPr>
            <a:lvl8pPr marL="3657600" lvl="7" indent="-333756" algn="l">
              <a:spcBef>
                <a:spcPts val="600"/>
              </a:spcBef>
              <a:spcAft>
                <a:spcPts val="0"/>
              </a:spcAft>
              <a:buSzPts val="1656"/>
              <a:buChar char="◼"/>
              <a:defRPr/>
            </a:lvl8pPr>
            <a:lvl9pPr marL="4114800" lvl="8" indent="-333756" algn="l">
              <a:spcBef>
                <a:spcPts val="600"/>
              </a:spcBef>
              <a:spcAft>
                <a:spcPts val="600"/>
              </a:spcAft>
              <a:buSzPts val="1656"/>
              <a:buChar char="◼"/>
              <a:defRPr/>
            </a:lvl9pPr>
          </a:lstStyle>
          <a:p>
            <a:endParaRPr dirty="0"/>
          </a:p>
        </p:txBody>
      </p:sp>
      <p:sp>
        <p:nvSpPr>
          <p:cNvPr id="54" name="Google Shape;54;p26"/>
          <p:cNvSpPr txBox="1">
            <a:spLocks noGrp="1"/>
          </p:cNvSpPr>
          <p:nvPr>
            <p:ph type="dt" idx="10"/>
          </p:nvPr>
        </p:nvSpPr>
        <p:spPr>
          <a:xfrm>
            <a:off x="7605951" y="5956137"/>
            <a:ext cx="284479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26"/>
          <p:cNvSpPr txBox="1">
            <a:spLocks noGrp="1"/>
          </p:cNvSpPr>
          <p:nvPr>
            <p:ph type="ftr" idx="11"/>
          </p:nvPr>
        </p:nvSpPr>
        <p:spPr>
          <a:xfrm>
            <a:off x="581192" y="5951811"/>
            <a:ext cx="691721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6"/>
          <p:cNvSpPr txBox="1">
            <a:spLocks noGrp="1"/>
          </p:cNvSpPr>
          <p:nvPr>
            <p:ph type="sldNum" idx="12"/>
          </p:nvPr>
        </p:nvSpPr>
        <p:spPr>
          <a:xfrm>
            <a:off x="10558300" y="5956137"/>
            <a:ext cx="105251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
        <p:cNvGrpSpPr/>
        <p:nvPr/>
      </p:nvGrpSpPr>
      <p:grpSpPr>
        <a:xfrm>
          <a:off x="0" y="0"/>
          <a:ext cx="0" cy="0"/>
          <a:chOff x="0" y="0"/>
          <a:chExt cx="0" cy="0"/>
        </a:xfrm>
      </p:grpSpPr>
      <p:sp>
        <p:nvSpPr>
          <p:cNvPr id="58" name="Google Shape;58;p27"/>
          <p:cNvSpPr/>
          <p:nvPr/>
        </p:nvSpPr>
        <p:spPr>
          <a:xfrm>
            <a:off x="440683" y="606554"/>
            <a:ext cx="11300036" cy="1258827"/>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27"/>
          <p:cNvSpPr txBox="1">
            <a:spLocks noGrp="1"/>
          </p:cNvSpPr>
          <p:nvPr>
            <p:ph type="title"/>
          </p:nvPr>
        </p:nvSpPr>
        <p:spPr>
          <a:xfrm>
            <a:off x="575894" y="729658"/>
            <a:ext cx="11029616" cy="988332"/>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1800"/>
              <a:buNone/>
              <a:defRPr>
                <a:latin typeface="Arial" panose="020B0604020202020204" pitchFamily="34" charset="0"/>
                <a:cs typeface="Arial" panose="020B0604020202020204" pitchFamily="34" charset="0"/>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27"/>
          <p:cNvSpPr txBox="1">
            <a:spLocks noGrp="1"/>
          </p:cNvSpPr>
          <p:nvPr>
            <p:ph type="dt" idx="10"/>
          </p:nvPr>
        </p:nvSpPr>
        <p:spPr>
          <a:xfrm>
            <a:off x="7605951" y="5956137"/>
            <a:ext cx="284479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7"/>
          <p:cNvSpPr txBox="1">
            <a:spLocks noGrp="1"/>
          </p:cNvSpPr>
          <p:nvPr>
            <p:ph type="ftr" idx="11"/>
          </p:nvPr>
        </p:nvSpPr>
        <p:spPr>
          <a:xfrm>
            <a:off x="581192" y="5951811"/>
            <a:ext cx="691721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7"/>
          <p:cNvSpPr txBox="1">
            <a:spLocks noGrp="1"/>
          </p:cNvSpPr>
          <p:nvPr>
            <p:ph type="sldNum" idx="12"/>
          </p:nvPr>
        </p:nvSpPr>
        <p:spPr>
          <a:xfrm>
            <a:off x="10558300" y="5956137"/>
            <a:ext cx="105251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3"/>
        <p:cNvGrpSpPr/>
        <p:nvPr/>
      </p:nvGrpSpPr>
      <p:grpSpPr>
        <a:xfrm>
          <a:off x="0" y="0"/>
          <a:ext cx="0" cy="0"/>
          <a:chOff x="0" y="0"/>
          <a:chExt cx="0" cy="0"/>
        </a:xfrm>
      </p:grpSpPr>
      <p:sp>
        <p:nvSpPr>
          <p:cNvPr id="64" name="Google Shape;64;p28"/>
          <p:cNvSpPr txBox="1">
            <a:spLocks noGrp="1"/>
          </p:cNvSpPr>
          <p:nvPr>
            <p:ph type="dt" idx="10"/>
          </p:nvPr>
        </p:nvSpPr>
        <p:spPr>
          <a:xfrm>
            <a:off x="7605951" y="5956137"/>
            <a:ext cx="284479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28"/>
          <p:cNvSpPr txBox="1">
            <a:spLocks noGrp="1"/>
          </p:cNvSpPr>
          <p:nvPr>
            <p:ph type="ftr" idx="11"/>
          </p:nvPr>
        </p:nvSpPr>
        <p:spPr>
          <a:xfrm>
            <a:off x="581192" y="5951811"/>
            <a:ext cx="691721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8"/>
          <p:cNvSpPr txBox="1">
            <a:spLocks noGrp="1"/>
          </p:cNvSpPr>
          <p:nvPr>
            <p:ph type="sldNum" idx="12"/>
          </p:nvPr>
        </p:nvSpPr>
        <p:spPr>
          <a:xfrm>
            <a:off x="10558300" y="5956137"/>
            <a:ext cx="105251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7"/>
        <p:cNvGrpSpPr/>
        <p:nvPr/>
      </p:nvGrpSpPr>
      <p:grpSpPr>
        <a:xfrm>
          <a:off x="0" y="0"/>
          <a:ext cx="0" cy="0"/>
          <a:chOff x="0" y="0"/>
          <a:chExt cx="0" cy="0"/>
        </a:xfrm>
      </p:grpSpPr>
      <p:sp>
        <p:nvSpPr>
          <p:cNvPr id="68" name="Google Shape;68;p29"/>
          <p:cNvSpPr/>
          <p:nvPr/>
        </p:nvSpPr>
        <p:spPr>
          <a:xfrm>
            <a:off x="447817" y="5141973"/>
            <a:ext cx="11298200" cy="1274702"/>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29"/>
          <p:cNvSpPr txBox="1">
            <a:spLocks noGrp="1"/>
          </p:cNvSpPr>
          <p:nvPr>
            <p:ph type="title"/>
          </p:nvPr>
        </p:nvSpPr>
        <p:spPr>
          <a:xfrm>
            <a:off x="581192" y="5262296"/>
            <a:ext cx="4909445" cy="689514"/>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9F276A"/>
              </a:buClr>
              <a:buSzPts val="2000"/>
              <a:buFont typeface="Gill Sans"/>
              <a:buNone/>
              <a:defRPr sz="2000" b="0">
                <a:solidFill>
                  <a:srgbClr val="9F276A"/>
                </a:solidFill>
                <a:latin typeface="Arial" panose="020B0604020202020204" pitchFamily="34" charset="0"/>
                <a:cs typeface="Arial" panose="020B0604020202020204" pitchFamily="34" charset="0"/>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0" name="Google Shape;70;p29"/>
          <p:cNvSpPr txBox="1">
            <a:spLocks noGrp="1"/>
          </p:cNvSpPr>
          <p:nvPr>
            <p:ph type="body" idx="1"/>
          </p:nvPr>
        </p:nvSpPr>
        <p:spPr>
          <a:xfrm>
            <a:off x="447816" y="601200"/>
            <a:ext cx="11292840" cy="4204800"/>
          </a:xfrm>
          <a:prstGeom prst="rect">
            <a:avLst/>
          </a:prstGeom>
          <a:noFill/>
          <a:ln>
            <a:noFill/>
          </a:ln>
        </p:spPr>
        <p:txBody>
          <a:bodyPr spcFirstLastPara="1" wrap="square" lIns="91425" tIns="45700" rIns="91425" bIns="45700" anchor="ctr" anchorCtr="0">
            <a:normAutofit/>
          </a:bodyPr>
          <a:lstStyle>
            <a:lvl1pPr marL="457200" lvl="0" indent="-345440" algn="l">
              <a:spcBef>
                <a:spcPts val="400"/>
              </a:spcBef>
              <a:spcAft>
                <a:spcPts val="0"/>
              </a:spcAft>
              <a:buSzPts val="1840"/>
              <a:buChar char="◼"/>
              <a:defRPr sz="2000">
                <a:solidFill>
                  <a:schemeClr val="dk2"/>
                </a:solidFill>
                <a:latin typeface="Arial" panose="020B0604020202020204" pitchFamily="34" charset="0"/>
                <a:cs typeface="Arial" panose="020B0604020202020204" pitchFamily="34" charset="0"/>
              </a:defRPr>
            </a:lvl1pPr>
            <a:lvl2pPr marL="914400" lvl="1" indent="-333756" algn="l">
              <a:spcBef>
                <a:spcPts val="600"/>
              </a:spcBef>
              <a:spcAft>
                <a:spcPts val="0"/>
              </a:spcAft>
              <a:buSzPts val="1656"/>
              <a:buChar char="◼"/>
              <a:defRPr sz="1800">
                <a:solidFill>
                  <a:schemeClr val="dk2"/>
                </a:solidFill>
              </a:defRPr>
            </a:lvl2pPr>
            <a:lvl3pPr marL="1371600" lvl="2" indent="-322072" algn="l">
              <a:spcBef>
                <a:spcPts val="600"/>
              </a:spcBef>
              <a:spcAft>
                <a:spcPts val="0"/>
              </a:spcAft>
              <a:buSzPts val="1472"/>
              <a:buChar char="◼"/>
              <a:defRPr sz="1600">
                <a:solidFill>
                  <a:schemeClr val="dk2"/>
                </a:solidFill>
              </a:defRPr>
            </a:lvl3pPr>
            <a:lvl4pPr marL="1828800" lvl="3" indent="-310388" algn="l">
              <a:spcBef>
                <a:spcPts val="600"/>
              </a:spcBef>
              <a:spcAft>
                <a:spcPts val="0"/>
              </a:spcAft>
              <a:buSzPts val="1288"/>
              <a:buChar char="◼"/>
              <a:defRPr sz="1400">
                <a:solidFill>
                  <a:schemeClr val="dk2"/>
                </a:solidFill>
              </a:defRPr>
            </a:lvl4pPr>
            <a:lvl5pPr marL="2286000" lvl="4" indent="-310388" algn="l">
              <a:spcBef>
                <a:spcPts val="600"/>
              </a:spcBef>
              <a:spcAft>
                <a:spcPts val="0"/>
              </a:spcAft>
              <a:buSzPts val="1288"/>
              <a:buChar char="◼"/>
              <a:defRPr sz="1400">
                <a:solidFill>
                  <a:schemeClr val="dk2"/>
                </a:solidFill>
              </a:defRPr>
            </a:lvl5pPr>
            <a:lvl6pPr marL="2743200" lvl="5" indent="-310388" algn="l">
              <a:spcBef>
                <a:spcPts val="600"/>
              </a:spcBef>
              <a:spcAft>
                <a:spcPts val="0"/>
              </a:spcAft>
              <a:buSzPts val="1288"/>
              <a:buChar char="◼"/>
              <a:defRPr sz="1400">
                <a:solidFill>
                  <a:schemeClr val="dk2"/>
                </a:solidFill>
              </a:defRPr>
            </a:lvl6pPr>
            <a:lvl7pPr marL="3200400" lvl="6" indent="-310388" algn="l">
              <a:spcBef>
                <a:spcPts val="600"/>
              </a:spcBef>
              <a:spcAft>
                <a:spcPts val="0"/>
              </a:spcAft>
              <a:buSzPts val="1288"/>
              <a:buChar char="◼"/>
              <a:defRPr sz="1400">
                <a:solidFill>
                  <a:schemeClr val="dk2"/>
                </a:solidFill>
              </a:defRPr>
            </a:lvl7pPr>
            <a:lvl8pPr marL="3657600" lvl="7" indent="-310388" algn="l">
              <a:spcBef>
                <a:spcPts val="600"/>
              </a:spcBef>
              <a:spcAft>
                <a:spcPts val="0"/>
              </a:spcAft>
              <a:buSzPts val="1288"/>
              <a:buChar char="◼"/>
              <a:defRPr sz="1400">
                <a:solidFill>
                  <a:schemeClr val="dk2"/>
                </a:solidFill>
              </a:defRPr>
            </a:lvl8pPr>
            <a:lvl9pPr marL="4114800" lvl="8" indent="-310388" algn="l">
              <a:spcBef>
                <a:spcPts val="600"/>
              </a:spcBef>
              <a:spcAft>
                <a:spcPts val="600"/>
              </a:spcAft>
              <a:buSzPts val="1288"/>
              <a:buChar char="◼"/>
              <a:defRPr sz="1400">
                <a:solidFill>
                  <a:schemeClr val="dk2"/>
                </a:solidFill>
              </a:defRPr>
            </a:lvl9pPr>
          </a:lstStyle>
          <a:p>
            <a:endParaRPr dirty="0"/>
          </a:p>
        </p:txBody>
      </p:sp>
      <p:sp>
        <p:nvSpPr>
          <p:cNvPr id="71" name="Google Shape;71;p29"/>
          <p:cNvSpPr txBox="1">
            <a:spLocks noGrp="1"/>
          </p:cNvSpPr>
          <p:nvPr>
            <p:ph type="body" idx="2"/>
          </p:nvPr>
        </p:nvSpPr>
        <p:spPr>
          <a:xfrm>
            <a:off x="5740823" y="5262296"/>
            <a:ext cx="5869987" cy="689515"/>
          </a:xfrm>
          <a:prstGeom prst="rect">
            <a:avLst/>
          </a:prstGeom>
          <a:noFill/>
          <a:ln>
            <a:noFill/>
          </a:ln>
        </p:spPr>
        <p:txBody>
          <a:bodyPr spcFirstLastPara="1" wrap="square" lIns="91425" tIns="45700" rIns="91425" bIns="45700" anchor="ctr" anchorCtr="0">
            <a:normAutofit/>
          </a:bodyPr>
          <a:lstStyle>
            <a:lvl1pPr marL="457200" lvl="0" indent="-228600" algn="r">
              <a:spcBef>
                <a:spcPts val="220"/>
              </a:spcBef>
              <a:spcAft>
                <a:spcPts val="0"/>
              </a:spcAft>
              <a:buSzPts val="1012"/>
              <a:buNone/>
              <a:defRPr sz="1100">
                <a:solidFill>
                  <a:schemeClr val="lt1"/>
                </a:solidFill>
                <a:latin typeface="Arial" panose="020B0604020202020204" pitchFamily="34" charset="0"/>
                <a:cs typeface="Arial" panose="020B0604020202020204" pitchFamily="34" charset="0"/>
              </a:defRPr>
            </a:lvl1pPr>
            <a:lvl2pPr marL="914400" lvl="1" indent="-228600" algn="l">
              <a:spcBef>
                <a:spcPts val="600"/>
              </a:spcBef>
              <a:spcAft>
                <a:spcPts val="0"/>
              </a:spcAft>
              <a:buSzPts val="1012"/>
              <a:buNone/>
              <a:defRPr sz="1100"/>
            </a:lvl2pPr>
            <a:lvl3pPr marL="1371600" lvl="2" indent="-228600" algn="l">
              <a:spcBef>
                <a:spcPts val="600"/>
              </a:spcBef>
              <a:spcAft>
                <a:spcPts val="0"/>
              </a:spcAft>
              <a:buSzPts val="920"/>
              <a:buNone/>
              <a:defRPr sz="1000"/>
            </a:lvl3pPr>
            <a:lvl4pPr marL="1828800" lvl="3" indent="-228600" algn="l">
              <a:spcBef>
                <a:spcPts val="600"/>
              </a:spcBef>
              <a:spcAft>
                <a:spcPts val="0"/>
              </a:spcAft>
              <a:buSzPts val="828"/>
              <a:buNone/>
              <a:defRPr sz="900"/>
            </a:lvl4pPr>
            <a:lvl5pPr marL="2286000" lvl="4" indent="-228600" algn="l">
              <a:spcBef>
                <a:spcPts val="600"/>
              </a:spcBef>
              <a:spcAft>
                <a:spcPts val="0"/>
              </a:spcAft>
              <a:buSzPts val="828"/>
              <a:buNone/>
              <a:defRPr sz="900"/>
            </a:lvl5pPr>
            <a:lvl6pPr marL="2743200" lvl="5" indent="-228600" algn="l">
              <a:spcBef>
                <a:spcPts val="600"/>
              </a:spcBef>
              <a:spcAft>
                <a:spcPts val="0"/>
              </a:spcAft>
              <a:buSzPts val="828"/>
              <a:buNone/>
              <a:defRPr sz="900"/>
            </a:lvl6pPr>
            <a:lvl7pPr marL="3200400" lvl="6" indent="-228600" algn="l">
              <a:spcBef>
                <a:spcPts val="600"/>
              </a:spcBef>
              <a:spcAft>
                <a:spcPts val="0"/>
              </a:spcAft>
              <a:buSzPts val="828"/>
              <a:buNone/>
              <a:defRPr sz="900"/>
            </a:lvl7pPr>
            <a:lvl8pPr marL="3657600" lvl="7" indent="-228600" algn="l">
              <a:spcBef>
                <a:spcPts val="600"/>
              </a:spcBef>
              <a:spcAft>
                <a:spcPts val="0"/>
              </a:spcAft>
              <a:buSzPts val="828"/>
              <a:buNone/>
              <a:defRPr sz="900"/>
            </a:lvl8pPr>
            <a:lvl9pPr marL="4114800" lvl="8" indent="-228600" algn="l">
              <a:spcBef>
                <a:spcPts val="600"/>
              </a:spcBef>
              <a:spcAft>
                <a:spcPts val="600"/>
              </a:spcAft>
              <a:buSzPts val="828"/>
              <a:buNone/>
              <a:defRPr sz="900"/>
            </a:lvl9pPr>
          </a:lstStyle>
          <a:p>
            <a:endParaRPr dirty="0"/>
          </a:p>
        </p:txBody>
      </p:sp>
      <p:sp>
        <p:nvSpPr>
          <p:cNvPr id="72" name="Google Shape;72;p29"/>
          <p:cNvSpPr txBox="1">
            <a:spLocks noGrp="1"/>
          </p:cNvSpPr>
          <p:nvPr>
            <p:ph type="dt" idx="10"/>
          </p:nvPr>
        </p:nvSpPr>
        <p:spPr>
          <a:xfrm>
            <a:off x="7605951" y="5956137"/>
            <a:ext cx="284479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rgbClr val="9F276A"/>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9"/>
          <p:cNvSpPr txBox="1">
            <a:spLocks noGrp="1"/>
          </p:cNvSpPr>
          <p:nvPr>
            <p:ph type="ftr" idx="11"/>
          </p:nvPr>
        </p:nvSpPr>
        <p:spPr>
          <a:xfrm>
            <a:off x="581192" y="5951811"/>
            <a:ext cx="691721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rgbClr val="9F276A"/>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29"/>
          <p:cNvSpPr txBox="1">
            <a:spLocks noGrp="1"/>
          </p:cNvSpPr>
          <p:nvPr>
            <p:ph type="sldNum" idx="12"/>
          </p:nvPr>
        </p:nvSpPr>
        <p:spPr>
          <a:xfrm>
            <a:off x="10558300" y="5956137"/>
            <a:ext cx="105251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900">
                <a:solidFill>
                  <a:srgbClr val="9F276A"/>
                </a:solidFill>
                <a:latin typeface="Arial" panose="020B0604020202020204" pitchFamily="34" charset="0"/>
                <a:ea typeface="Arial" panose="020B0604020202020204" pitchFamily="34" charset="0"/>
                <a:cs typeface="Arial" panose="020B0604020202020204" pitchFamily="34" charset="0"/>
                <a:sym typeface="Gill Sans"/>
              </a:defRPr>
            </a:lvl1pPr>
            <a:lvl2pPr marL="0" lvl="1" indent="0" algn="r">
              <a:spcBef>
                <a:spcPts val="0"/>
              </a:spcBef>
              <a:buNone/>
              <a:defRPr sz="900">
                <a:solidFill>
                  <a:srgbClr val="9F276A"/>
                </a:solidFill>
                <a:latin typeface="Gill Sans"/>
                <a:ea typeface="Gill Sans"/>
                <a:cs typeface="Gill Sans"/>
                <a:sym typeface="Gill Sans"/>
              </a:defRPr>
            </a:lvl2pPr>
            <a:lvl3pPr marL="0" lvl="2" indent="0" algn="r">
              <a:spcBef>
                <a:spcPts val="0"/>
              </a:spcBef>
              <a:buNone/>
              <a:defRPr sz="900">
                <a:solidFill>
                  <a:srgbClr val="9F276A"/>
                </a:solidFill>
                <a:latin typeface="Gill Sans"/>
                <a:ea typeface="Gill Sans"/>
                <a:cs typeface="Gill Sans"/>
                <a:sym typeface="Gill Sans"/>
              </a:defRPr>
            </a:lvl3pPr>
            <a:lvl4pPr marL="0" lvl="3" indent="0" algn="r">
              <a:spcBef>
                <a:spcPts val="0"/>
              </a:spcBef>
              <a:buNone/>
              <a:defRPr sz="900">
                <a:solidFill>
                  <a:srgbClr val="9F276A"/>
                </a:solidFill>
                <a:latin typeface="Gill Sans"/>
                <a:ea typeface="Gill Sans"/>
                <a:cs typeface="Gill Sans"/>
                <a:sym typeface="Gill Sans"/>
              </a:defRPr>
            </a:lvl4pPr>
            <a:lvl5pPr marL="0" lvl="4" indent="0" algn="r">
              <a:spcBef>
                <a:spcPts val="0"/>
              </a:spcBef>
              <a:buNone/>
              <a:defRPr sz="900">
                <a:solidFill>
                  <a:srgbClr val="9F276A"/>
                </a:solidFill>
                <a:latin typeface="Gill Sans"/>
                <a:ea typeface="Gill Sans"/>
                <a:cs typeface="Gill Sans"/>
                <a:sym typeface="Gill Sans"/>
              </a:defRPr>
            </a:lvl5pPr>
            <a:lvl6pPr marL="0" lvl="5" indent="0" algn="r">
              <a:spcBef>
                <a:spcPts val="0"/>
              </a:spcBef>
              <a:buNone/>
              <a:defRPr sz="900">
                <a:solidFill>
                  <a:srgbClr val="9F276A"/>
                </a:solidFill>
                <a:latin typeface="Gill Sans"/>
                <a:ea typeface="Gill Sans"/>
                <a:cs typeface="Gill Sans"/>
                <a:sym typeface="Gill Sans"/>
              </a:defRPr>
            </a:lvl6pPr>
            <a:lvl7pPr marL="0" lvl="6" indent="0" algn="r">
              <a:spcBef>
                <a:spcPts val="0"/>
              </a:spcBef>
              <a:buNone/>
              <a:defRPr sz="900">
                <a:solidFill>
                  <a:srgbClr val="9F276A"/>
                </a:solidFill>
                <a:latin typeface="Gill Sans"/>
                <a:ea typeface="Gill Sans"/>
                <a:cs typeface="Gill Sans"/>
                <a:sym typeface="Gill Sans"/>
              </a:defRPr>
            </a:lvl7pPr>
            <a:lvl8pPr marL="0" lvl="7" indent="0" algn="r">
              <a:spcBef>
                <a:spcPts val="0"/>
              </a:spcBef>
              <a:buNone/>
              <a:defRPr sz="900">
                <a:solidFill>
                  <a:srgbClr val="9F276A"/>
                </a:solidFill>
                <a:latin typeface="Gill Sans"/>
                <a:ea typeface="Gill Sans"/>
                <a:cs typeface="Gill Sans"/>
                <a:sym typeface="Gill Sans"/>
              </a:defRPr>
            </a:lvl8pPr>
            <a:lvl9pPr marL="0" lvl="8" indent="0" algn="r">
              <a:spcBef>
                <a:spcPts val="0"/>
              </a:spcBef>
              <a:buNone/>
              <a:defRPr sz="900">
                <a:solidFill>
                  <a:srgbClr val="9F276A"/>
                </a:solidFill>
                <a:latin typeface="Gill Sans"/>
                <a:ea typeface="Gill Sans"/>
                <a:cs typeface="Gill Sans"/>
                <a:sym typeface="Gill Sans"/>
              </a:defRPr>
            </a:lvl9pPr>
          </a:lstStyle>
          <a:p>
            <a:fld id="{00000000-1234-1234-1234-123412341234}"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5"/>
        <p:cNvGrpSpPr/>
        <p:nvPr/>
      </p:nvGrpSpPr>
      <p:grpSpPr>
        <a:xfrm>
          <a:off x="0" y="0"/>
          <a:ext cx="0" cy="0"/>
          <a:chOff x="0" y="0"/>
          <a:chExt cx="0" cy="0"/>
        </a:xfrm>
      </p:grpSpPr>
      <p:sp>
        <p:nvSpPr>
          <p:cNvPr id="76" name="Google Shape;76;p30"/>
          <p:cNvSpPr txBox="1">
            <a:spLocks noGrp="1"/>
          </p:cNvSpPr>
          <p:nvPr>
            <p:ph type="title"/>
          </p:nvPr>
        </p:nvSpPr>
        <p:spPr>
          <a:xfrm>
            <a:off x="581193" y="4693389"/>
            <a:ext cx="11029616"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2400"/>
              <a:buFont typeface="Gill Sans"/>
              <a:buNone/>
              <a:defRPr sz="2400" b="0">
                <a:solidFill>
                  <a:schemeClr val="accent1"/>
                </a:solidFill>
                <a:latin typeface="Arial" panose="020B0604020202020204" pitchFamily="34" charset="0"/>
                <a:cs typeface="Arial" panose="020B0604020202020204" pitchFamily="34" charset="0"/>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30"/>
          <p:cNvSpPr>
            <a:spLocks noGrp="1"/>
          </p:cNvSpPr>
          <p:nvPr>
            <p:ph type="pic" idx="2"/>
          </p:nvPr>
        </p:nvSpPr>
        <p:spPr>
          <a:xfrm>
            <a:off x="447817" y="599725"/>
            <a:ext cx="11290859" cy="3557252"/>
          </a:xfrm>
          <a:prstGeom prst="rect">
            <a:avLst/>
          </a:prstGeom>
          <a:noFill/>
          <a:ln>
            <a:noFill/>
          </a:ln>
        </p:spPr>
      </p:sp>
      <p:sp>
        <p:nvSpPr>
          <p:cNvPr id="78" name="Google Shape;78;p30"/>
          <p:cNvSpPr txBox="1">
            <a:spLocks noGrp="1"/>
          </p:cNvSpPr>
          <p:nvPr>
            <p:ph type="body" idx="1"/>
          </p:nvPr>
        </p:nvSpPr>
        <p:spPr>
          <a:xfrm>
            <a:off x="581192" y="5260127"/>
            <a:ext cx="11029617" cy="598671"/>
          </a:xfrm>
          <a:prstGeom prst="rect">
            <a:avLst/>
          </a:prstGeom>
          <a:noFill/>
          <a:ln>
            <a:noFill/>
          </a:ln>
        </p:spPr>
        <p:txBody>
          <a:bodyPr spcFirstLastPara="1" wrap="square" lIns="91425" tIns="45700" rIns="91425" bIns="45700" anchor="ctr" anchorCtr="0">
            <a:normAutofit/>
          </a:bodyPr>
          <a:lstStyle>
            <a:lvl1pPr marL="457200" lvl="0" indent="-228600" algn="l">
              <a:spcBef>
                <a:spcPts val="240"/>
              </a:spcBef>
              <a:spcAft>
                <a:spcPts val="0"/>
              </a:spcAft>
              <a:buSzPts val="1104"/>
              <a:buNone/>
              <a:defRPr sz="1200">
                <a:latin typeface="Arial" panose="020B0604020202020204" pitchFamily="34" charset="0"/>
                <a:cs typeface="Arial" panose="020B0604020202020204" pitchFamily="34" charset="0"/>
              </a:defRPr>
            </a:lvl1pPr>
            <a:lvl2pPr marL="914400" lvl="1" indent="-228600" algn="l">
              <a:spcBef>
                <a:spcPts val="600"/>
              </a:spcBef>
              <a:spcAft>
                <a:spcPts val="0"/>
              </a:spcAft>
              <a:buSzPts val="1104"/>
              <a:buNone/>
              <a:defRPr sz="1200"/>
            </a:lvl2pPr>
            <a:lvl3pPr marL="1371600" lvl="2" indent="-228600" algn="l">
              <a:spcBef>
                <a:spcPts val="600"/>
              </a:spcBef>
              <a:spcAft>
                <a:spcPts val="0"/>
              </a:spcAft>
              <a:buSzPts val="920"/>
              <a:buNone/>
              <a:defRPr sz="1000"/>
            </a:lvl3pPr>
            <a:lvl4pPr marL="1828800" lvl="3" indent="-228600" algn="l">
              <a:spcBef>
                <a:spcPts val="600"/>
              </a:spcBef>
              <a:spcAft>
                <a:spcPts val="0"/>
              </a:spcAft>
              <a:buSzPts val="828"/>
              <a:buNone/>
              <a:defRPr sz="900"/>
            </a:lvl4pPr>
            <a:lvl5pPr marL="2286000" lvl="4" indent="-228600" algn="l">
              <a:spcBef>
                <a:spcPts val="600"/>
              </a:spcBef>
              <a:spcAft>
                <a:spcPts val="0"/>
              </a:spcAft>
              <a:buSzPts val="828"/>
              <a:buNone/>
              <a:defRPr sz="900"/>
            </a:lvl5pPr>
            <a:lvl6pPr marL="2743200" lvl="5" indent="-228600" algn="l">
              <a:spcBef>
                <a:spcPts val="600"/>
              </a:spcBef>
              <a:spcAft>
                <a:spcPts val="0"/>
              </a:spcAft>
              <a:buSzPts val="828"/>
              <a:buNone/>
              <a:defRPr sz="900"/>
            </a:lvl6pPr>
            <a:lvl7pPr marL="3200400" lvl="6" indent="-228600" algn="l">
              <a:spcBef>
                <a:spcPts val="600"/>
              </a:spcBef>
              <a:spcAft>
                <a:spcPts val="0"/>
              </a:spcAft>
              <a:buSzPts val="828"/>
              <a:buNone/>
              <a:defRPr sz="900"/>
            </a:lvl7pPr>
            <a:lvl8pPr marL="3657600" lvl="7" indent="-228600" algn="l">
              <a:spcBef>
                <a:spcPts val="600"/>
              </a:spcBef>
              <a:spcAft>
                <a:spcPts val="0"/>
              </a:spcAft>
              <a:buSzPts val="828"/>
              <a:buNone/>
              <a:defRPr sz="900"/>
            </a:lvl8pPr>
            <a:lvl9pPr marL="4114800" lvl="8" indent="-228600" algn="l">
              <a:spcBef>
                <a:spcPts val="600"/>
              </a:spcBef>
              <a:spcAft>
                <a:spcPts val="600"/>
              </a:spcAft>
              <a:buSzPts val="828"/>
              <a:buNone/>
              <a:defRPr sz="900"/>
            </a:lvl9pPr>
          </a:lstStyle>
          <a:p>
            <a:endParaRPr dirty="0"/>
          </a:p>
        </p:txBody>
      </p:sp>
      <p:sp>
        <p:nvSpPr>
          <p:cNvPr id="79" name="Google Shape;79;p30"/>
          <p:cNvSpPr txBox="1">
            <a:spLocks noGrp="1"/>
          </p:cNvSpPr>
          <p:nvPr>
            <p:ph type="dt" idx="10"/>
          </p:nvPr>
        </p:nvSpPr>
        <p:spPr>
          <a:xfrm>
            <a:off x="7605951" y="5956137"/>
            <a:ext cx="284479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30"/>
          <p:cNvSpPr txBox="1">
            <a:spLocks noGrp="1"/>
          </p:cNvSpPr>
          <p:nvPr>
            <p:ph type="ftr" idx="11"/>
          </p:nvPr>
        </p:nvSpPr>
        <p:spPr>
          <a:xfrm>
            <a:off x="581192" y="5951811"/>
            <a:ext cx="691721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30"/>
          <p:cNvSpPr txBox="1">
            <a:spLocks noGrp="1"/>
          </p:cNvSpPr>
          <p:nvPr>
            <p:ph type="sldNum" idx="12"/>
          </p:nvPr>
        </p:nvSpPr>
        <p:spPr>
          <a:xfrm>
            <a:off x="10558300" y="5956137"/>
            <a:ext cx="105251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2"/>
        <p:cNvGrpSpPr/>
        <p:nvPr/>
      </p:nvGrpSpPr>
      <p:grpSpPr>
        <a:xfrm>
          <a:off x="0" y="0"/>
          <a:ext cx="0" cy="0"/>
          <a:chOff x="0" y="0"/>
          <a:chExt cx="0" cy="0"/>
        </a:xfrm>
      </p:grpSpPr>
      <p:sp>
        <p:nvSpPr>
          <p:cNvPr id="83" name="Google Shape;83;p31"/>
          <p:cNvSpPr/>
          <p:nvPr/>
        </p:nvSpPr>
        <p:spPr>
          <a:xfrm>
            <a:off x="440286" y="614407"/>
            <a:ext cx="11309338" cy="11892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31"/>
          <p:cNvSpPr txBox="1">
            <a:spLocks noGrp="1"/>
          </p:cNvSpPr>
          <p:nvPr>
            <p:ph type="title"/>
          </p:nvPr>
        </p:nvSpPr>
        <p:spPr>
          <a:xfrm>
            <a:off x="581192" y="702156"/>
            <a:ext cx="11029616" cy="10138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1800"/>
              <a:buNone/>
              <a:defRPr>
                <a:latin typeface="Arial" panose="020B0604020202020204" pitchFamily="34" charset="0"/>
                <a:cs typeface="Arial" panose="020B0604020202020204" pitchFamily="34" charset="0"/>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31"/>
          <p:cNvSpPr txBox="1">
            <a:spLocks noGrp="1"/>
          </p:cNvSpPr>
          <p:nvPr>
            <p:ph type="body" idx="1"/>
          </p:nvPr>
        </p:nvSpPr>
        <p:spPr>
          <a:xfrm rot="5400000">
            <a:off x="4334603" y="-1417408"/>
            <a:ext cx="3522794" cy="11029616"/>
          </a:xfrm>
          <a:prstGeom prst="rect">
            <a:avLst/>
          </a:prstGeom>
          <a:noFill/>
          <a:ln>
            <a:noFill/>
          </a:ln>
        </p:spPr>
        <p:txBody>
          <a:bodyPr spcFirstLastPara="1" wrap="square" lIns="91425" tIns="45700" rIns="91425" bIns="45700" anchor="t" anchorCtr="0">
            <a:normAutofit/>
          </a:bodyPr>
          <a:lstStyle>
            <a:lvl1pPr marL="457200" lvl="0" indent="-333756" algn="l">
              <a:spcBef>
                <a:spcPts val="360"/>
              </a:spcBef>
              <a:spcAft>
                <a:spcPts val="0"/>
              </a:spcAft>
              <a:buSzPts val="1656"/>
              <a:buChar char="◼"/>
              <a:defRPr>
                <a:latin typeface="Arial" panose="020B0604020202020204" pitchFamily="34" charset="0"/>
                <a:cs typeface="Arial" panose="020B0604020202020204" pitchFamily="34" charset="0"/>
              </a:defRPr>
            </a:lvl1pPr>
            <a:lvl2pPr marL="914400" lvl="1" indent="-322072" algn="l">
              <a:spcBef>
                <a:spcPts val="600"/>
              </a:spcBef>
              <a:spcAft>
                <a:spcPts val="0"/>
              </a:spcAft>
              <a:buSzPts val="1472"/>
              <a:buChar char="◼"/>
              <a:defRPr/>
            </a:lvl2pPr>
            <a:lvl3pPr marL="1371600" lvl="2" indent="-310388" algn="l">
              <a:spcBef>
                <a:spcPts val="600"/>
              </a:spcBef>
              <a:spcAft>
                <a:spcPts val="0"/>
              </a:spcAft>
              <a:buSzPts val="1288"/>
              <a:buChar char="◼"/>
              <a:defRPr/>
            </a:lvl3pPr>
            <a:lvl4pPr marL="1828800" lvl="3" indent="-298703" algn="l">
              <a:spcBef>
                <a:spcPts val="600"/>
              </a:spcBef>
              <a:spcAft>
                <a:spcPts val="0"/>
              </a:spcAft>
              <a:buSzPts val="1104"/>
              <a:buChar char="◼"/>
              <a:defRPr/>
            </a:lvl4pPr>
            <a:lvl5pPr marL="2286000" lvl="4" indent="-298704" algn="l">
              <a:spcBef>
                <a:spcPts val="600"/>
              </a:spcBef>
              <a:spcAft>
                <a:spcPts val="0"/>
              </a:spcAft>
              <a:buSzPts val="1104"/>
              <a:buChar char="◼"/>
              <a:defRPr/>
            </a:lvl5pPr>
            <a:lvl6pPr marL="2743200" lvl="5" indent="-333756" algn="l">
              <a:spcBef>
                <a:spcPts val="600"/>
              </a:spcBef>
              <a:spcAft>
                <a:spcPts val="0"/>
              </a:spcAft>
              <a:buSzPts val="1656"/>
              <a:buChar char="◼"/>
              <a:defRPr/>
            </a:lvl6pPr>
            <a:lvl7pPr marL="3200400" lvl="6" indent="-333756" algn="l">
              <a:spcBef>
                <a:spcPts val="600"/>
              </a:spcBef>
              <a:spcAft>
                <a:spcPts val="0"/>
              </a:spcAft>
              <a:buSzPts val="1656"/>
              <a:buChar char="◼"/>
              <a:defRPr/>
            </a:lvl7pPr>
            <a:lvl8pPr marL="3657600" lvl="7" indent="-333756" algn="l">
              <a:spcBef>
                <a:spcPts val="600"/>
              </a:spcBef>
              <a:spcAft>
                <a:spcPts val="0"/>
              </a:spcAft>
              <a:buSzPts val="1656"/>
              <a:buChar char="◼"/>
              <a:defRPr/>
            </a:lvl8pPr>
            <a:lvl9pPr marL="4114800" lvl="8" indent="-333756" algn="l">
              <a:spcBef>
                <a:spcPts val="600"/>
              </a:spcBef>
              <a:spcAft>
                <a:spcPts val="600"/>
              </a:spcAft>
              <a:buSzPts val="1656"/>
              <a:buChar char="◼"/>
              <a:defRPr/>
            </a:lvl9pPr>
          </a:lstStyle>
          <a:p>
            <a:endParaRPr dirty="0"/>
          </a:p>
        </p:txBody>
      </p:sp>
      <p:sp>
        <p:nvSpPr>
          <p:cNvPr id="86" name="Google Shape;86;p31"/>
          <p:cNvSpPr txBox="1">
            <a:spLocks noGrp="1"/>
          </p:cNvSpPr>
          <p:nvPr>
            <p:ph type="dt" idx="10"/>
          </p:nvPr>
        </p:nvSpPr>
        <p:spPr>
          <a:xfrm>
            <a:off x="7605951" y="5956137"/>
            <a:ext cx="284479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31"/>
          <p:cNvSpPr txBox="1">
            <a:spLocks noGrp="1"/>
          </p:cNvSpPr>
          <p:nvPr>
            <p:ph type="ftr" idx="11"/>
          </p:nvPr>
        </p:nvSpPr>
        <p:spPr>
          <a:xfrm>
            <a:off x="581192" y="5951811"/>
            <a:ext cx="691721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31"/>
          <p:cNvSpPr txBox="1">
            <a:spLocks noGrp="1"/>
          </p:cNvSpPr>
          <p:nvPr>
            <p:ph type="sldNum" idx="12"/>
          </p:nvPr>
        </p:nvSpPr>
        <p:spPr>
          <a:xfrm>
            <a:off x="10558300" y="5956137"/>
            <a:ext cx="105251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9"/>
        <p:cNvGrpSpPr/>
        <p:nvPr/>
      </p:nvGrpSpPr>
      <p:grpSpPr>
        <a:xfrm>
          <a:off x="0" y="0"/>
          <a:ext cx="0" cy="0"/>
          <a:chOff x="0" y="0"/>
          <a:chExt cx="0" cy="0"/>
        </a:xfrm>
      </p:grpSpPr>
      <p:sp>
        <p:nvSpPr>
          <p:cNvPr id="90" name="Google Shape;90;p32"/>
          <p:cNvSpPr/>
          <p:nvPr/>
        </p:nvSpPr>
        <p:spPr>
          <a:xfrm>
            <a:off x="8839201" y="599725"/>
            <a:ext cx="2906817" cy="581695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32"/>
          <p:cNvSpPr txBox="1">
            <a:spLocks noGrp="1"/>
          </p:cNvSpPr>
          <p:nvPr>
            <p:ph type="title"/>
          </p:nvPr>
        </p:nvSpPr>
        <p:spPr>
          <a:xfrm rot="5400000">
            <a:off x="7249746" y="2265181"/>
            <a:ext cx="5183073" cy="2004164"/>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1800"/>
              <a:buNone/>
              <a:defRPr>
                <a:latin typeface="Arial" panose="020B0604020202020204" pitchFamily="34" charset="0"/>
                <a:cs typeface="Arial" panose="020B0604020202020204" pitchFamily="34" charset="0"/>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2" name="Google Shape;92;p32"/>
          <p:cNvSpPr txBox="1">
            <a:spLocks noGrp="1"/>
          </p:cNvSpPr>
          <p:nvPr>
            <p:ph type="body" idx="1"/>
          </p:nvPr>
        </p:nvSpPr>
        <p:spPr>
          <a:xfrm rot="5400000">
            <a:off x="2131526" y="-680877"/>
            <a:ext cx="5183073" cy="7896279"/>
          </a:xfrm>
          <a:prstGeom prst="rect">
            <a:avLst/>
          </a:prstGeom>
          <a:noFill/>
          <a:ln>
            <a:noFill/>
          </a:ln>
        </p:spPr>
        <p:txBody>
          <a:bodyPr spcFirstLastPara="1" wrap="square" lIns="91425" tIns="45700" rIns="91425" bIns="45700" anchor="t" anchorCtr="0">
            <a:normAutofit/>
          </a:bodyPr>
          <a:lstStyle>
            <a:lvl1pPr marL="457200" lvl="0" indent="-333756" algn="l">
              <a:spcBef>
                <a:spcPts val="360"/>
              </a:spcBef>
              <a:spcAft>
                <a:spcPts val="0"/>
              </a:spcAft>
              <a:buSzPts val="1656"/>
              <a:buChar char="◼"/>
              <a:defRPr>
                <a:latin typeface="Arial" panose="020B0604020202020204" pitchFamily="34" charset="0"/>
                <a:cs typeface="Arial" panose="020B0604020202020204" pitchFamily="34" charset="0"/>
              </a:defRPr>
            </a:lvl1pPr>
            <a:lvl2pPr marL="914400" lvl="1" indent="-333756" algn="l">
              <a:spcBef>
                <a:spcPts val="600"/>
              </a:spcBef>
              <a:spcAft>
                <a:spcPts val="0"/>
              </a:spcAft>
              <a:buSzPts val="1656"/>
              <a:buChar char="◼"/>
              <a:defRPr/>
            </a:lvl2pPr>
            <a:lvl3pPr marL="1371600" lvl="2" indent="-333756" algn="l">
              <a:spcBef>
                <a:spcPts val="600"/>
              </a:spcBef>
              <a:spcAft>
                <a:spcPts val="0"/>
              </a:spcAft>
              <a:buSzPts val="1656"/>
              <a:buChar char="◼"/>
              <a:defRPr/>
            </a:lvl3pPr>
            <a:lvl4pPr marL="1828800" lvl="3" indent="-333756" algn="l">
              <a:spcBef>
                <a:spcPts val="600"/>
              </a:spcBef>
              <a:spcAft>
                <a:spcPts val="0"/>
              </a:spcAft>
              <a:buSzPts val="1656"/>
              <a:buChar char="◼"/>
              <a:defRPr/>
            </a:lvl4pPr>
            <a:lvl5pPr marL="2286000" lvl="4" indent="-333756" algn="l">
              <a:spcBef>
                <a:spcPts val="600"/>
              </a:spcBef>
              <a:spcAft>
                <a:spcPts val="0"/>
              </a:spcAft>
              <a:buSzPts val="1656"/>
              <a:buChar char="◼"/>
              <a:defRPr/>
            </a:lvl5pPr>
            <a:lvl6pPr marL="2743200" lvl="5" indent="-333756" algn="l">
              <a:spcBef>
                <a:spcPts val="600"/>
              </a:spcBef>
              <a:spcAft>
                <a:spcPts val="0"/>
              </a:spcAft>
              <a:buSzPts val="1656"/>
              <a:buChar char="◼"/>
              <a:defRPr/>
            </a:lvl6pPr>
            <a:lvl7pPr marL="3200400" lvl="6" indent="-333756" algn="l">
              <a:spcBef>
                <a:spcPts val="600"/>
              </a:spcBef>
              <a:spcAft>
                <a:spcPts val="0"/>
              </a:spcAft>
              <a:buSzPts val="1656"/>
              <a:buChar char="◼"/>
              <a:defRPr/>
            </a:lvl7pPr>
            <a:lvl8pPr marL="3657600" lvl="7" indent="-333756" algn="l">
              <a:spcBef>
                <a:spcPts val="600"/>
              </a:spcBef>
              <a:spcAft>
                <a:spcPts val="0"/>
              </a:spcAft>
              <a:buSzPts val="1656"/>
              <a:buChar char="◼"/>
              <a:defRPr/>
            </a:lvl8pPr>
            <a:lvl9pPr marL="4114800" lvl="8" indent="-333756" algn="l">
              <a:spcBef>
                <a:spcPts val="600"/>
              </a:spcBef>
              <a:spcAft>
                <a:spcPts val="600"/>
              </a:spcAft>
              <a:buSzPts val="1656"/>
              <a:buChar char="◼"/>
              <a:defRPr/>
            </a:lvl9pPr>
          </a:lstStyle>
          <a:p>
            <a:endParaRPr dirty="0"/>
          </a:p>
        </p:txBody>
      </p:sp>
      <p:sp>
        <p:nvSpPr>
          <p:cNvPr id="93" name="Google Shape;93;p32"/>
          <p:cNvSpPr txBox="1">
            <a:spLocks noGrp="1"/>
          </p:cNvSpPr>
          <p:nvPr>
            <p:ph type="dt" idx="10"/>
          </p:nvPr>
        </p:nvSpPr>
        <p:spPr>
          <a:xfrm>
            <a:off x="8993673" y="5956137"/>
            <a:ext cx="1328141"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rgbClr val="9F276A"/>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32"/>
          <p:cNvSpPr txBox="1">
            <a:spLocks noGrp="1"/>
          </p:cNvSpPr>
          <p:nvPr>
            <p:ph type="ftr" idx="11"/>
          </p:nvPr>
        </p:nvSpPr>
        <p:spPr>
          <a:xfrm>
            <a:off x="774923" y="5951811"/>
            <a:ext cx="7896279"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32"/>
          <p:cNvSpPr txBox="1">
            <a:spLocks noGrp="1"/>
          </p:cNvSpPr>
          <p:nvPr>
            <p:ph type="sldNum" idx="12"/>
          </p:nvPr>
        </p:nvSpPr>
        <p:spPr>
          <a:xfrm>
            <a:off x="10446615" y="5956137"/>
            <a:ext cx="116419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900">
                <a:solidFill>
                  <a:srgbClr val="9F276A"/>
                </a:solidFill>
                <a:latin typeface="Arial" panose="020B0604020202020204" pitchFamily="34" charset="0"/>
                <a:ea typeface="Arial" panose="020B0604020202020204" pitchFamily="34" charset="0"/>
                <a:cs typeface="Arial" panose="020B0604020202020204" pitchFamily="34" charset="0"/>
                <a:sym typeface="Gill Sans"/>
              </a:defRPr>
            </a:lvl1pPr>
            <a:lvl2pPr marL="0" lvl="1" indent="0" algn="r">
              <a:spcBef>
                <a:spcPts val="0"/>
              </a:spcBef>
              <a:buNone/>
              <a:defRPr sz="900">
                <a:solidFill>
                  <a:srgbClr val="9F276A"/>
                </a:solidFill>
                <a:latin typeface="Gill Sans"/>
                <a:ea typeface="Gill Sans"/>
                <a:cs typeface="Gill Sans"/>
                <a:sym typeface="Gill Sans"/>
              </a:defRPr>
            </a:lvl2pPr>
            <a:lvl3pPr marL="0" lvl="2" indent="0" algn="r">
              <a:spcBef>
                <a:spcPts val="0"/>
              </a:spcBef>
              <a:buNone/>
              <a:defRPr sz="900">
                <a:solidFill>
                  <a:srgbClr val="9F276A"/>
                </a:solidFill>
                <a:latin typeface="Gill Sans"/>
                <a:ea typeface="Gill Sans"/>
                <a:cs typeface="Gill Sans"/>
                <a:sym typeface="Gill Sans"/>
              </a:defRPr>
            </a:lvl3pPr>
            <a:lvl4pPr marL="0" lvl="3" indent="0" algn="r">
              <a:spcBef>
                <a:spcPts val="0"/>
              </a:spcBef>
              <a:buNone/>
              <a:defRPr sz="900">
                <a:solidFill>
                  <a:srgbClr val="9F276A"/>
                </a:solidFill>
                <a:latin typeface="Gill Sans"/>
                <a:ea typeface="Gill Sans"/>
                <a:cs typeface="Gill Sans"/>
                <a:sym typeface="Gill Sans"/>
              </a:defRPr>
            </a:lvl4pPr>
            <a:lvl5pPr marL="0" lvl="4" indent="0" algn="r">
              <a:spcBef>
                <a:spcPts val="0"/>
              </a:spcBef>
              <a:buNone/>
              <a:defRPr sz="900">
                <a:solidFill>
                  <a:srgbClr val="9F276A"/>
                </a:solidFill>
                <a:latin typeface="Gill Sans"/>
                <a:ea typeface="Gill Sans"/>
                <a:cs typeface="Gill Sans"/>
                <a:sym typeface="Gill Sans"/>
              </a:defRPr>
            </a:lvl5pPr>
            <a:lvl6pPr marL="0" lvl="5" indent="0" algn="r">
              <a:spcBef>
                <a:spcPts val="0"/>
              </a:spcBef>
              <a:buNone/>
              <a:defRPr sz="900">
                <a:solidFill>
                  <a:srgbClr val="9F276A"/>
                </a:solidFill>
                <a:latin typeface="Gill Sans"/>
                <a:ea typeface="Gill Sans"/>
                <a:cs typeface="Gill Sans"/>
                <a:sym typeface="Gill Sans"/>
              </a:defRPr>
            </a:lvl6pPr>
            <a:lvl7pPr marL="0" lvl="6" indent="0" algn="r">
              <a:spcBef>
                <a:spcPts val="0"/>
              </a:spcBef>
              <a:buNone/>
              <a:defRPr sz="900">
                <a:solidFill>
                  <a:srgbClr val="9F276A"/>
                </a:solidFill>
                <a:latin typeface="Gill Sans"/>
                <a:ea typeface="Gill Sans"/>
                <a:cs typeface="Gill Sans"/>
                <a:sym typeface="Gill Sans"/>
              </a:defRPr>
            </a:lvl7pPr>
            <a:lvl8pPr marL="0" lvl="7" indent="0" algn="r">
              <a:spcBef>
                <a:spcPts val="0"/>
              </a:spcBef>
              <a:buNone/>
              <a:defRPr sz="900">
                <a:solidFill>
                  <a:srgbClr val="9F276A"/>
                </a:solidFill>
                <a:latin typeface="Gill Sans"/>
                <a:ea typeface="Gill Sans"/>
                <a:cs typeface="Gill Sans"/>
                <a:sym typeface="Gill Sans"/>
              </a:defRPr>
            </a:lvl8pPr>
            <a:lvl9pPr marL="0" lvl="8" indent="0" algn="r">
              <a:spcBef>
                <a:spcPts val="0"/>
              </a:spcBef>
              <a:buNone/>
              <a:defRPr sz="900">
                <a:solidFill>
                  <a:srgbClr val="9F276A"/>
                </a:solidFill>
                <a:latin typeface="Gill Sans"/>
                <a:ea typeface="Gill Sans"/>
                <a:cs typeface="Gill Sans"/>
                <a:sym typeface="Gill Sans"/>
              </a:defRPr>
            </a:lvl9pPr>
          </a:lstStyle>
          <a:p>
            <a:fld id="{00000000-1234-1234-1234-123412341234}" type="slidenum">
              <a:rPr lang="en-GB" smtClean="0"/>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05"/>
        <p:cNvGrpSpPr/>
        <p:nvPr/>
      </p:nvGrpSpPr>
      <p:grpSpPr>
        <a:xfrm>
          <a:off x="0" y="0"/>
          <a:ext cx="0" cy="0"/>
          <a:chOff x="0" y="0"/>
          <a:chExt cx="0" cy="0"/>
        </a:xfrm>
      </p:grpSpPr>
      <p:sp>
        <p:nvSpPr>
          <p:cNvPr id="106" name="Google Shape;106;p23"/>
          <p:cNvSpPr/>
          <p:nvPr/>
        </p:nvSpPr>
        <p:spPr>
          <a:xfrm>
            <a:off x="440286" y="614407"/>
            <a:ext cx="11309338" cy="11892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23"/>
          <p:cNvSpPr txBox="1">
            <a:spLocks noGrp="1"/>
          </p:cNvSpPr>
          <p:nvPr>
            <p:ph type="title"/>
          </p:nvPr>
        </p:nvSpPr>
        <p:spPr>
          <a:xfrm>
            <a:off x="581192" y="702156"/>
            <a:ext cx="11029616" cy="10138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1800"/>
              <a:buNone/>
              <a:defRPr>
                <a:latin typeface="Arial" panose="020B0604020202020204" pitchFamily="34" charset="0"/>
                <a:cs typeface="Arial" panose="020B0604020202020204" pitchFamily="34" charset="0"/>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8" name="Google Shape;108;p23"/>
          <p:cNvSpPr txBox="1">
            <a:spLocks noGrp="1"/>
          </p:cNvSpPr>
          <p:nvPr>
            <p:ph type="body" idx="1"/>
          </p:nvPr>
        </p:nvSpPr>
        <p:spPr>
          <a:xfrm>
            <a:off x="581192" y="2180496"/>
            <a:ext cx="11029615" cy="3678303"/>
          </a:xfrm>
          <a:prstGeom prst="rect">
            <a:avLst/>
          </a:prstGeom>
          <a:noFill/>
          <a:ln>
            <a:noFill/>
          </a:ln>
        </p:spPr>
        <p:txBody>
          <a:bodyPr spcFirstLastPara="1" wrap="square" lIns="91425" tIns="45700" rIns="91425" bIns="45700" anchor="ctr" anchorCtr="0">
            <a:normAutofit/>
          </a:bodyPr>
          <a:lstStyle>
            <a:lvl1pPr marL="457200" lvl="0" indent="-333756" algn="l">
              <a:spcBef>
                <a:spcPts val="360"/>
              </a:spcBef>
              <a:spcAft>
                <a:spcPts val="0"/>
              </a:spcAft>
              <a:buSzPts val="1656"/>
              <a:buChar char="◼"/>
              <a:defRPr>
                <a:latin typeface="Arial" panose="020B0604020202020204" pitchFamily="34" charset="0"/>
                <a:cs typeface="Arial" panose="020B0604020202020204" pitchFamily="34" charset="0"/>
              </a:defRPr>
            </a:lvl1pPr>
            <a:lvl2pPr marL="914400" lvl="1" indent="-333756" algn="l">
              <a:spcBef>
                <a:spcPts val="600"/>
              </a:spcBef>
              <a:spcAft>
                <a:spcPts val="0"/>
              </a:spcAft>
              <a:buSzPts val="1656"/>
              <a:buChar char="◼"/>
              <a:defRPr/>
            </a:lvl2pPr>
            <a:lvl3pPr marL="1371600" lvl="2" indent="-333756" algn="l">
              <a:spcBef>
                <a:spcPts val="600"/>
              </a:spcBef>
              <a:spcAft>
                <a:spcPts val="0"/>
              </a:spcAft>
              <a:buSzPts val="1656"/>
              <a:buChar char="◼"/>
              <a:defRPr/>
            </a:lvl3pPr>
            <a:lvl4pPr marL="1828800" lvl="3" indent="-333756" algn="l">
              <a:spcBef>
                <a:spcPts val="600"/>
              </a:spcBef>
              <a:spcAft>
                <a:spcPts val="0"/>
              </a:spcAft>
              <a:buSzPts val="1656"/>
              <a:buChar char="◼"/>
              <a:defRPr/>
            </a:lvl4pPr>
            <a:lvl5pPr marL="2286000" lvl="4" indent="-333756" algn="l">
              <a:spcBef>
                <a:spcPts val="600"/>
              </a:spcBef>
              <a:spcAft>
                <a:spcPts val="0"/>
              </a:spcAft>
              <a:buSzPts val="1656"/>
              <a:buChar char="◼"/>
              <a:defRPr/>
            </a:lvl5pPr>
            <a:lvl6pPr marL="2743200" lvl="5" indent="-333756" algn="l">
              <a:spcBef>
                <a:spcPts val="600"/>
              </a:spcBef>
              <a:spcAft>
                <a:spcPts val="0"/>
              </a:spcAft>
              <a:buSzPts val="1656"/>
              <a:buChar char="◼"/>
              <a:defRPr/>
            </a:lvl6pPr>
            <a:lvl7pPr marL="3200400" lvl="6" indent="-333756" algn="l">
              <a:spcBef>
                <a:spcPts val="600"/>
              </a:spcBef>
              <a:spcAft>
                <a:spcPts val="0"/>
              </a:spcAft>
              <a:buSzPts val="1656"/>
              <a:buChar char="◼"/>
              <a:defRPr/>
            </a:lvl7pPr>
            <a:lvl8pPr marL="3657600" lvl="7" indent="-333756" algn="l">
              <a:spcBef>
                <a:spcPts val="600"/>
              </a:spcBef>
              <a:spcAft>
                <a:spcPts val="0"/>
              </a:spcAft>
              <a:buSzPts val="1656"/>
              <a:buChar char="◼"/>
              <a:defRPr/>
            </a:lvl8pPr>
            <a:lvl9pPr marL="4114800" lvl="8" indent="-333756" algn="l">
              <a:spcBef>
                <a:spcPts val="600"/>
              </a:spcBef>
              <a:spcAft>
                <a:spcPts val="600"/>
              </a:spcAft>
              <a:buSzPts val="1656"/>
              <a:buChar char="◼"/>
              <a:defRPr/>
            </a:lvl9pPr>
          </a:lstStyle>
          <a:p>
            <a:endParaRPr dirty="0"/>
          </a:p>
        </p:txBody>
      </p:sp>
      <p:sp>
        <p:nvSpPr>
          <p:cNvPr id="109" name="Google Shape;109;p23"/>
          <p:cNvSpPr txBox="1">
            <a:spLocks noGrp="1"/>
          </p:cNvSpPr>
          <p:nvPr>
            <p:ph type="dt" idx="10"/>
          </p:nvPr>
        </p:nvSpPr>
        <p:spPr>
          <a:xfrm>
            <a:off x="7605951" y="5956137"/>
            <a:ext cx="284479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0" name="Google Shape;110;p23"/>
          <p:cNvSpPr txBox="1">
            <a:spLocks noGrp="1"/>
          </p:cNvSpPr>
          <p:nvPr>
            <p:ph type="ftr" idx="11"/>
          </p:nvPr>
        </p:nvSpPr>
        <p:spPr>
          <a:xfrm>
            <a:off x="581192" y="5951811"/>
            <a:ext cx="691721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1" name="Google Shape;111;p23"/>
          <p:cNvSpPr txBox="1">
            <a:spLocks noGrp="1"/>
          </p:cNvSpPr>
          <p:nvPr>
            <p:ph type="sldNum" idx="12"/>
          </p:nvPr>
        </p:nvSpPr>
        <p:spPr>
          <a:xfrm>
            <a:off x="10558300" y="5956137"/>
            <a:ext cx="1052508"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9"/>
          <p:cNvSpPr txBox="1">
            <a:spLocks noGrp="1"/>
          </p:cNvSpPr>
          <p:nvPr>
            <p:ph type="title"/>
          </p:nvPr>
        </p:nvSpPr>
        <p:spPr>
          <a:xfrm>
            <a:off x="581192" y="705124"/>
            <a:ext cx="11029616" cy="1189554"/>
          </a:xfrm>
          <a:prstGeom prst="rect">
            <a:avLst/>
          </a:prstGeom>
          <a:noFill/>
          <a:ln>
            <a:noFill/>
          </a:ln>
        </p:spPr>
        <p:txBody>
          <a:bodyPr spcFirstLastPara="1" wrap="square" lIns="91425" tIns="45700" rIns="91425" bIns="45700" anchor="b" anchorCtr="0">
            <a:normAutofit/>
          </a:bodyPr>
          <a:lstStyle>
            <a:lvl1pPr marR="0" lvl="0" algn="l" rtl="0">
              <a:spcBef>
                <a:spcPts val="0"/>
              </a:spcBef>
              <a:spcAft>
                <a:spcPts val="0"/>
              </a:spcAft>
              <a:buClr>
                <a:schemeClr val="lt1"/>
              </a:buClr>
              <a:buSzPts val="2800"/>
              <a:buFont typeface="Gill Sans"/>
              <a:buNone/>
              <a:defRPr sz="2800" b="0" i="0" u="none" strike="noStrike" cap="none">
                <a:solidFill>
                  <a:schemeClr val="lt1"/>
                </a:solidFill>
                <a:latin typeface="Gill Sans"/>
                <a:ea typeface="Gill Sans"/>
                <a:cs typeface="Gill Sans"/>
                <a:sym typeface="Gill Sans"/>
              </a:defRPr>
            </a:lvl1pPr>
            <a:lvl2pPr marR="0" lvl="1" algn="l" rtl="0">
              <a:spcBef>
                <a:spcPts val="0"/>
              </a:spcBef>
              <a:spcAft>
                <a:spcPts val="0"/>
              </a:spcAft>
              <a:buSzPts val="1400"/>
              <a:buNone/>
              <a:defRPr sz="1800" b="0" i="0" u="none" strike="noStrike" cap="none">
                <a:solidFill>
                  <a:schemeClr val="dk2"/>
                </a:solidFill>
              </a:defRPr>
            </a:lvl2pPr>
            <a:lvl3pPr marR="0" lvl="2" algn="l" rtl="0">
              <a:spcBef>
                <a:spcPts val="0"/>
              </a:spcBef>
              <a:spcAft>
                <a:spcPts val="0"/>
              </a:spcAft>
              <a:buSzPts val="1400"/>
              <a:buNone/>
              <a:defRPr sz="1800" b="0" i="0" u="none" strike="noStrike" cap="none">
                <a:solidFill>
                  <a:schemeClr val="dk2"/>
                </a:solidFill>
              </a:defRPr>
            </a:lvl3pPr>
            <a:lvl4pPr marR="0" lvl="3" algn="l" rtl="0">
              <a:spcBef>
                <a:spcPts val="0"/>
              </a:spcBef>
              <a:spcAft>
                <a:spcPts val="0"/>
              </a:spcAft>
              <a:buSzPts val="1400"/>
              <a:buNone/>
              <a:defRPr sz="1800" b="0" i="0" u="none" strike="noStrike" cap="none">
                <a:solidFill>
                  <a:schemeClr val="dk2"/>
                </a:solidFill>
              </a:defRPr>
            </a:lvl4pPr>
            <a:lvl5pPr marR="0" lvl="4" algn="l" rtl="0">
              <a:spcBef>
                <a:spcPts val="0"/>
              </a:spcBef>
              <a:spcAft>
                <a:spcPts val="0"/>
              </a:spcAft>
              <a:buSzPts val="1400"/>
              <a:buNone/>
              <a:defRPr sz="1800" b="0" i="0" u="none" strike="noStrike" cap="none">
                <a:solidFill>
                  <a:schemeClr val="dk2"/>
                </a:solidFill>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dirty="0"/>
          </a:p>
        </p:txBody>
      </p:sp>
      <p:sp>
        <p:nvSpPr>
          <p:cNvPr id="11" name="Google Shape;11;p19"/>
          <p:cNvSpPr txBox="1">
            <a:spLocks noGrp="1"/>
          </p:cNvSpPr>
          <p:nvPr>
            <p:ph type="body" idx="1"/>
          </p:nvPr>
        </p:nvSpPr>
        <p:spPr>
          <a:xfrm>
            <a:off x="581192" y="2336003"/>
            <a:ext cx="11029616" cy="3522794"/>
          </a:xfrm>
          <a:prstGeom prst="rect">
            <a:avLst/>
          </a:prstGeom>
          <a:noFill/>
          <a:ln>
            <a:noFill/>
          </a:ln>
        </p:spPr>
        <p:txBody>
          <a:bodyPr spcFirstLastPara="1" wrap="square" lIns="91425" tIns="45700" rIns="91425" bIns="45700" anchor="ctr" anchorCtr="0">
            <a:normAutofit/>
          </a:bodyPr>
          <a:lstStyle>
            <a:lvl1pPr marL="457200" marR="0" lvl="0" indent="-333756" algn="l" rtl="0">
              <a:spcBef>
                <a:spcPts val="360"/>
              </a:spcBef>
              <a:spcAft>
                <a:spcPts val="0"/>
              </a:spcAft>
              <a:buClr>
                <a:schemeClr val="accent2"/>
              </a:buClr>
              <a:buSzPts val="1656"/>
              <a:buFont typeface="Noto Sans Symbols"/>
              <a:buChar char="◼"/>
              <a:defRPr sz="1800" b="0" i="0" u="none" strike="noStrike" cap="none">
                <a:solidFill>
                  <a:schemeClr val="dk2"/>
                </a:solidFill>
                <a:latin typeface="Gill Sans"/>
                <a:ea typeface="Gill Sans"/>
                <a:cs typeface="Gill Sans"/>
                <a:sym typeface="Gill Sans"/>
              </a:defRPr>
            </a:lvl1pPr>
            <a:lvl2pPr marL="914400" marR="0" lvl="1" indent="-322072" algn="l" rtl="0">
              <a:spcBef>
                <a:spcPts val="600"/>
              </a:spcBef>
              <a:spcAft>
                <a:spcPts val="0"/>
              </a:spcAft>
              <a:buClr>
                <a:schemeClr val="accent2"/>
              </a:buClr>
              <a:buSzPts val="1472"/>
              <a:buFont typeface="Noto Sans Symbols"/>
              <a:buChar char="◼"/>
              <a:defRPr sz="1600" b="0" i="0" u="none" strike="noStrike" cap="none">
                <a:solidFill>
                  <a:schemeClr val="dk2"/>
                </a:solidFill>
                <a:latin typeface="Gill Sans"/>
                <a:ea typeface="Gill Sans"/>
                <a:cs typeface="Gill Sans"/>
                <a:sym typeface="Gill Sans"/>
              </a:defRPr>
            </a:lvl2pPr>
            <a:lvl3pPr marL="1371600" marR="0" lvl="2" indent="-310388" algn="l" rtl="0">
              <a:spcBef>
                <a:spcPts val="600"/>
              </a:spcBef>
              <a:spcAft>
                <a:spcPts val="0"/>
              </a:spcAft>
              <a:buClr>
                <a:schemeClr val="accent2"/>
              </a:buClr>
              <a:buSzPts val="1288"/>
              <a:buFont typeface="Noto Sans Symbols"/>
              <a:buChar char="◼"/>
              <a:defRPr sz="1400" b="0" i="0" u="none" strike="noStrike" cap="none">
                <a:solidFill>
                  <a:schemeClr val="dk2"/>
                </a:solidFill>
                <a:latin typeface="Gill Sans"/>
                <a:ea typeface="Gill Sans"/>
                <a:cs typeface="Gill Sans"/>
                <a:sym typeface="Gill Sans"/>
              </a:defRPr>
            </a:lvl3pPr>
            <a:lvl4pPr marL="1828800" marR="0" lvl="3" indent="-298703" algn="l" rtl="0">
              <a:spcBef>
                <a:spcPts val="600"/>
              </a:spcBef>
              <a:spcAft>
                <a:spcPts val="0"/>
              </a:spcAft>
              <a:buClr>
                <a:schemeClr val="accent2"/>
              </a:buClr>
              <a:buSzPts val="1104"/>
              <a:buFont typeface="Noto Sans Symbols"/>
              <a:buChar char="◼"/>
              <a:defRPr sz="1200" b="0" i="0" u="none" strike="noStrike" cap="none">
                <a:solidFill>
                  <a:schemeClr val="dk2"/>
                </a:solidFill>
                <a:latin typeface="Gill Sans"/>
                <a:ea typeface="Gill Sans"/>
                <a:cs typeface="Gill Sans"/>
                <a:sym typeface="Gill Sans"/>
              </a:defRPr>
            </a:lvl4pPr>
            <a:lvl5pPr marL="2286000" marR="0" lvl="4" indent="-298704" algn="l" rtl="0">
              <a:spcBef>
                <a:spcPts val="600"/>
              </a:spcBef>
              <a:spcAft>
                <a:spcPts val="0"/>
              </a:spcAft>
              <a:buClr>
                <a:schemeClr val="accent2"/>
              </a:buClr>
              <a:buSzPts val="1104"/>
              <a:buFont typeface="Noto Sans Symbols"/>
              <a:buChar char="◼"/>
              <a:defRPr sz="1200" b="0" i="0" u="none" strike="noStrike" cap="none">
                <a:solidFill>
                  <a:schemeClr val="dk2"/>
                </a:solidFill>
                <a:latin typeface="Gill Sans"/>
                <a:ea typeface="Gill Sans"/>
                <a:cs typeface="Gill Sans"/>
                <a:sym typeface="Gill Sans"/>
              </a:defRPr>
            </a:lvl5pPr>
            <a:lvl6pPr marL="2743200" marR="0" lvl="5" indent="-298704" algn="l" rtl="0">
              <a:spcBef>
                <a:spcPts val="600"/>
              </a:spcBef>
              <a:spcAft>
                <a:spcPts val="0"/>
              </a:spcAft>
              <a:buClr>
                <a:schemeClr val="accent2"/>
              </a:buClr>
              <a:buSzPts val="1104"/>
              <a:buFont typeface="Noto Sans Symbols"/>
              <a:buChar char="◼"/>
              <a:defRPr sz="1200" b="0" i="0" u="none" strike="noStrike" cap="none">
                <a:solidFill>
                  <a:schemeClr val="dk2"/>
                </a:solidFill>
                <a:latin typeface="Gill Sans"/>
                <a:ea typeface="Gill Sans"/>
                <a:cs typeface="Gill Sans"/>
                <a:sym typeface="Gill Sans"/>
              </a:defRPr>
            </a:lvl6pPr>
            <a:lvl7pPr marL="3200400" marR="0" lvl="6" indent="-298704" algn="l" rtl="0">
              <a:spcBef>
                <a:spcPts val="600"/>
              </a:spcBef>
              <a:spcAft>
                <a:spcPts val="0"/>
              </a:spcAft>
              <a:buClr>
                <a:schemeClr val="accent2"/>
              </a:buClr>
              <a:buSzPts val="1104"/>
              <a:buFont typeface="Noto Sans Symbols"/>
              <a:buChar char="◼"/>
              <a:defRPr sz="1200" b="0" i="0" u="none" strike="noStrike" cap="none">
                <a:solidFill>
                  <a:schemeClr val="dk2"/>
                </a:solidFill>
                <a:latin typeface="Gill Sans"/>
                <a:ea typeface="Gill Sans"/>
                <a:cs typeface="Gill Sans"/>
                <a:sym typeface="Gill Sans"/>
              </a:defRPr>
            </a:lvl7pPr>
            <a:lvl8pPr marL="3657600" marR="0" lvl="7" indent="-298703" algn="l" rtl="0">
              <a:spcBef>
                <a:spcPts val="600"/>
              </a:spcBef>
              <a:spcAft>
                <a:spcPts val="0"/>
              </a:spcAft>
              <a:buClr>
                <a:schemeClr val="accent2"/>
              </a:buClr>
              <a:buSzPts val="1104"/>
              <a:buFont typeface="Noto Sans Symbols"/>
              <a:buChar char="◼"/>
              <a:defRPr sz="1200" b="0" i="0" u="none" strike="noStrike" cap="none">
                <a:solidFill>
                  <a:schemeClr val="dk2"/>
                </a:solidFill>
                <a:latin typeface="Gill Sans"/>
                <a:ea typeface="Gill Sans"/>
                <a:cs typeface="Gill Sans"/>
                <a:sym typeface="Gill Sans"/>
              </a:defRPr>
            </a:lvl8pPr>
            <a:lvl9pPr marL="4114800" marR="0" lvl="8" indent="-298703" algn="l" rtl="0">
              <a:spcBef>
                <a:spcPts val="600"/>
              </a:spcBef>
              <a:spcAft>
                <a:spcPts val="600"/>
              </a:spcAft>
              <a:buClr>
                <a:schemeClr val="accent2"/>
              </a:buClr>
              <a:buSzPts val="1104"/>
              <a:buFont typeface="Noto Sans Symbols"/>
              <a:buChar char="◼"/>
              <a:defRPr sz="1200" b="0" i="0" u="none" strike="noStrike" cap="none">
                <a:solidFill>
                  <a:schemeClr val="dk2"/>
                </a:solidFill>
                <a:latin typeface="Gill Sans"/>
                <a:ea typeface="Gill Sans"/>
                <a:cs typeface="Gill Sans"/>
                <a:sym typeface="Gill Sans"/>
              </a:defRPr>
            </a:lvl9pPr>
          </a:lstStyle>
          <a:p>
            <a:endParaRPr dirty="0"/>
          </a:p>
        </p:txBody>
      </p:sp>
      <p:sp>
        <p:nvSpPr>
          <p:cNvPr id="12" name="Google Shape;12;p19"/>
          <p:cNvSpPr txBox="1">
            <a:spLocks noGrp="1"/>
          </p:cNvSpPr>
          <p:nvPr>
            <p:ph type="dt" idx="10"/>
          </p:nvPr>
        </p:nvSpPr>
        <p:spPr>
          <a:xfrm>
            <a:off x="7605951" y="5956137"/>
            <a:ext cx="284479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0" i="0" u="none" strike="noStrike" cap="none">
                <a:solidFill>
                  <a:schemeClr val="accent2"/>
                </a:solidFill>
                <a:latin typeface="Arial" panose="020B0604020202020204" pitchFamily="34" charset="0"/>
                <a:ea typeface="Arial" panose="020B0604020202020204" pitchFamily="34" charset="0"/>
                <a:cs typeface="Arial" panose="020B0604020202020204" pitchFamily="34" charset="0"/>
                <a:sym typeface="Gill Sans"/>
              </a:defRPr>
            </a:lvl1pPr>
            <a:lvl2pPr marR="0" lvl="1"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2pPr>
            <a:lvl3pPr marR="0" lvl="2"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3pPr>
            <a:lvl4pPr marR="0" lvl="3"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4pPr>
            <a:lvl5pPr marR="0" lvl="4"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5pPr>
            <a:lvl6pPr marR="0" lvl="5"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6pPr>
            <a:lvl7pPr marR="0" lvl="6"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7pPr>
            <a:lvl8pPr marR="0" lvl="7"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8pPr>
            <a:lvl9pPr marR="0" lvl="8"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9pPr>
          </a:lstStyle>
          <a:p>
            <a:endParaRPr lang="en-GB" dirty="0"/>
          </a:p>
        </p:txBody>
      </p:sp>
      <p:sp>
        <p:nvSpPr>
          <p:cNvPr id="13" name="Google Shape;13;p19"/>
          <p:cNvSpPr txBox="1">
            <a:spLocks noGrp="1"/>
          </p:cNvSpPr>
          <p:nvPr>
            <p:ph type="ftr" idx="11"/>
          </p:nvPr>
        </p:nvSpPr>
        <p:spPr>
          <a:xfrm>
            <a:off x="581192" y="5951811"/>
            <a:ext cx="691721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0" i="0" u="none" strike="noStrike" cap="none">
                <a:solidFill>
                  <a:schemeClr val="accent2"/>
                </a:solidFill>
                <a:latin typeface="Arial" panose="020B0604020202020204" pitchFamily="34" charset="0"/>
                <a:ea typeface="Arial" panose="020B0604020202020204" pitchFamily="34" charset="0"/>
                <a:cs typeface="Arial" panose="020B0604020202020204" pitchFamily="34" charset="0"/>
                <a:sym typeface="Gill Sans"/>
              </a:defRPr>
            </a:lvl1pPr>
            <a:lvl2pPr marR="0" lvl="1"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2pPr>
            <a:lvl3pPr marR="0" lvl="2"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3pPr>
            <a:lvl4pPr marR="0" lvl="3"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4pPr>
            <a:lvl5pPr marR="0" lvl="4"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5pPr>
            <a:lvl6pPr marR="0" lvl="5"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6pPr>
            <a:lvl7pPr marR="0" lvl="6"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7pPr>
            <a:lvl8pPr marR="0" lvl="7"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8pPr>
            <a:lvl9pPr marR="0" lvl="8"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9pPr>
          </a:lstStyle>
          <a:p>
            <a:endParaRPr lang="en-GB" dirty="0"/>
          </a:p>
        </p:txBody>
      </p:sp>
      <p:sp>
        <p:nvSpPr>
          <p:cNvPr id="14" name="Google Shape;14;p19"/>
          <p:cNvSpPr txBox="1">
            <a:spLocks noGrp="1"/>
          </p:cNvSpPr>
          <p:nvPr>
            <p:ph type="sldNum" idx="12"/>
          </p:nvPr>
        </p:nvSpPr>
        <p:spPr>
          <a:xfrm>
            <a:off x="10558300" y="5956137"/>
            <a:ext cx="105251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900" b="0" i="0" u="none" strike="noStrike" cap="none">
                <a:solidFill>
                  <a:schemeClr val="accent2"/>
                </a:solidFill>
                <a:latin typeface="Arial" panose="020B0604020202020204" pitchFamily="34" charset="0"/>
                <a:ea typeface="Arial" panose="020B0604020202020204" pitchFamily="34" charset="0"/>
                <a:cs typeface="Arial" panose="020B0604020202020204" pitchFamily="34" charset="0"/>
                <a:sym typeface="Gill Sans"/>
              </a:defRPr>
            </a:lvl1pPr>
            <a:lvl2pPr marL="0" marR="0" lvl="1" indent="0" algn="r" rtl="0">
              <a:spcBef>
                <a:spcPts val="0"/>
              </a:spcBef>
              <a:buNone/>
              <a:defRPr sz="900" b="0" i="0" u="none" strike="noStrike" cap="none">
                <a:solidFill>
                  <a:schemeClr val="accent2"/>
                </a:solidFill>
                <a:latin typeface="Gill Sans"/>
                <a:ea typeface="Gill Sans"/>
                <a:cs typeface="Gill Sans"/>
                <a:sym typeface="Gill Sans"/>
              </a:defRPr>
            </a:lvl2pPr>
            <a:lvl3pPr marL="0" marR="0" lvl="2" indent="0" algn="r" rtl="0">
              <a:spcBef>
                <a:spcPts val="0"/>
              </a:spcBef>
              <a:buNone/>
              <a:defRPr sz="900" b="0" i="0" u="none" strike="noStrike" cap="none">
                <a:solidFill>
                  <a:schemeClr val="accent2"/>
                </a:solidFill>
                <a:latin typeface="Gill Sans"/>
                <a:ea typeface="Gill Sans"/>
                <a:cs typeface="Gill Sans"/>
                <a:sym typeface="Gill Sans"/>
              </a:defRPr>
            </a:lvl3pPr>
            <a:lvl4pPr marL="0" marR="0" lvl="3" indent="0" algn="r" rtl="0">
              <a:spcBef>
                <a:spcPts val="0"/>
              </a:spcBef>
              <a:buNone/>
              <a:defRPr sz="900" b="0" i="0" u="none" strike="noStrike" cap="none">
                <a:solidFill>
                  <a:schemeClr val="accent2"/>
                </a:solidFill>
                <a:latin typeface="Gill Sans"/>
                <a:ea typeface="Gill Sans"/>
                <a:cs typeface="Gill Sans"/>
                <a:sym typeface="Gill Sans"/>
              </a:defRPr>
            </a:lvl4pPr>
            <a:lvl5pPr marL="0" marR="0" lvl="4" indent="0" algn="r" rtl="0">
              <a:spcBef>
                <a:spcPts val="0"/>
              </a:spcBef>
              <a:buNone/>
              <a:defRPr sz="900" b="0" i="0" u="none" strike="noStrike" cap="none">
                <a:solidFill>
                  <a:schemeClr val="accent2"/>
                </a:solidFill>
                <a:latin typeface="Gill Sans"/>
                <a:ea typeface="Gill Sans"/>
                <a:cs typeface="Gill Sans"/>
                <a:sym typeface="Gill Sans"/>
              </a:defRPr>
            </a:lvl5pPr>
            <a:lvl6pPr marL="0" marR="0" lvl="5" indent="0" algn="r" rtl="0">
              <a:spcBef>
                <a:spcPts val="0"/>
              </a:spcBef>
              <a:buNone/>
              <a:defRPr sz="900" b="0" i="0" u="none" strike="noStrike" cap="none">
                <a:solidFill>
                  <a:schemeClr val="accent2"/>
                </a:solidFill>
                <a:latin typeface="Gill Sans"/>
                <a:ea typeface="Gill Sans"/>
                <a:cs typeface="Gill Sans"/>
                <a:sym typeface="Gill Sans"/>
              </a:defRPr>
            </a:lvl6pPr>
            <a:lvl7pPr marL="0" marR="0" lvl="6" indent="0" algn="r" rtl="0">
              <a:spcBef>
                <a:spcPts val="0"/>
              </a:spcBef>
              <a:buNone/>
              <a:defRPr sz="900" b="0" i="0" u="none" strike="noStrike" cap="none">
                <a:solidFill>
                  <a:schemeClr val="accent2"/>
                </a:solidFill>
                <a:latin typeface="Gill Sans"/>
                <a:ea typeface="Gill Sans"/>
                <a:cs typeface="Gill Sans"/>
                <a:sym typeface="Gill Sans"/>
              </a:defRPr>
            </a:lvl7pPr>
            <a:lvl8pPr marL="0" marR="0" lvl="7" indent="0" algn="r" rtl="0">
              <a:spcBef>
                <a:spcPts val="0"/>
              </a:spcBef>
              <a:buNone/>
              <a:defRPr sz="900" b="0" i="0" u="none" strike="noStrike" cap="none">
                <a:solidFill>
                  <a:schemeClr val="accent2"/>
                </a:solidFill>
                <a:latin typeface="Gill Sans"/>
                <a:ea typeface="Gill Sans"/>
                <a:cs typeface="Gill Sans"/>
                <a:sym typeface="Gill Sans"/>
              </a:defRPr>
            </a:lvl8pPr>
            <a:lvl9pPr marL="0" marR="0" lvl="8" indent="0" algn="r" rtl="0">
              <a:spcBef>
                <a:spcPts val="0"/>
              </a:spcBef>
              <a:buNone/>
              <a:defRPr sz="900" b="0" i="0" u="none" strike="noStrike" cap="none">
                <a:solidFill>
                  <a:schemeClr val="accent2"/>
                </a:solidFill>
                <a:latin typeface="Gill Sans"/>
                <a:ea typeface="Gill Sans"/>
                <a:cs typeface="Gill Sans"/>
                <a:sym typeface="Gill Sans"/>
              </a:defRPr>
            </a:lvl9pPr>
          </a:lstStyle>
          <a:p>
            <a:fld id="{00000000-1234-1234-1234-123412341234}" type="slidenum">
              <a:rPr lang="en-GB" smtClean="0"/>
              <a:pPr/>
              <a:t>‹#›</a:t>
            </a:fld>
            <a:endParaRPr lang="en-GB" dirty="0"/>
          </a:p>
        </p:txBody>
      </p:sp>
      <p:sp>
        <p:nvSpPr>
          <p:cNvPr id="15" name="Google Shape;15;p19"/>
          <p:cNvSpPr/>
          <p:nvPr/>
        </p:nvSpPr>
        <p:spPr>
          <a:xfrm>
            <a:off x="446534" y="457200"/>
            <a:ext cx="3703320" cy="94997"/>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19"/>
          <p:cNvSpPr/>
          <p:nvPr/>
        </p:nvSpPr>
        <p:spPr>
          <a:xfrm>
            <a:off x="8042147" y="453643"/>
            <a:ext cx="3703320" cy="98554"/>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19"/>
          <p:cNvSpPr/>
          <p:nvPr/>
        </p:nvSpPr>
        <p:spPr>
          <a:xfrm>
            <a:off x="4241830" y="457200"/>
            <a:ext cx="3703320" cy="9144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panose="020B0604020202020204" pitchFamily="34" charset="0"/>
          <a:ea typeface="Arial" panose="020B0604020202020204" pitchFamily="34" charset="0"/>
          <a:cs typeface="Arial" panose="020B0604020202020204" pitchFamily="34" charset="0"/>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panose="020B0604020202020204" pitchFamily="34" charset="0"/>
          <a:ea typeface="Arial" panose="020B0604020202020204" pitchFamily="34" charset="0"/>
          <a:cs typeface="Arial" panose="020B0604020202020204" pitchFamily="34" charset="0"/>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96"/>
        <p:cNvGrpSpPr/>
        <p:nvPr/>
      </p:nvGrpSpPr>
      <p:grpSpPr>
        <a:xfrm>
          <a:off x="0" y="0"/>
          <a:ext cx="0" cy="0"/>
          <a:chOff x="0" y="0"/>
          <a:chExt cx="0" cy="0"/>
        </a:xfrm>
      </p:grpSpPr>
      <p:sp>
        <p:nvSpPr>
          <p:cNvPr id="97" name="Google Shape;97;p22"/>
          <p:cNvSpPr txBox="1">
            <a:spLocks noGrp="1"/>
          </p:cNvSpPr>
          <p:nvPr>
            <p:ph type="title"/>
          </p:nvPr>
        </p:nvSpPr>
        <p:spPr>
          <a:xfrm>
            <a:off x="581192" y="705124"/>
            <a:ext cx="11029616" cy="1189554"/>
          </a:xfrm>
          <a:prstGeom prst="rect">
            <a:avLst/>
          </a:prstGeom>
          <a:noFill/>
          <a:ln>
            <a:noFill/>
          </a:ln>
        </p:spPr>
        <p:txBody>
          <a:bodyPr spcFirstLastPara="1" wrap="square" lIns="91425" tIns="45700" rIns="91425" bIns="45700" anchor="b" anchorCtr="0">
            <a:normAutofit/>
          </a:bodyPr>
          <a:lstStyle>
            <a:lvl1pPr marR="0" lvl="0" algn="l" rtl="0">
              <a:spcBef>
                <a:spcPts val="0"/>
              </a:spcBef>
              <a:spcAft>
                <a:spcPts val="0"/>
              </a:spcAft>
              <a:buClr>
                <a:schemeClr val="dk1"/>
              </a:buClr>
              <a:buSzPts val="2800"/>
              <a:buFont typeface="Gill Sans"/>
              <a:buNone/>
              <a:defRPr sz="2800" b="0" i="0" u="none" strike="noStrike" cap="none">
                <a:solidFill>
                  <a:schemeClr val="dk1"/>
                </a:solidFill>
                <a:latin typeface="Gill Sans"/>
                <a:ea typeface="Gill Sans"/>
                <a:cs typeface="Gill Sans"/>
                <a:sym typeface="Gill Sans"/>
              </a:defRPr>
            </a:lvl1pPr>
            <a:lvl2pPr marR="0" lvl="1" algn="l" rtl="0">
              <a:spcBef>
                <a:spcPts val="0"/>
              </a:spcBef>
              <a:spcAft>
                <a:spcPts val="0"/>
              </a:spcAft>
              <a:buSzPts val="1400"/>
              <a:buNone/>
              <a:defRPr sz="1800" b="0" i="0" u="none" strike="noStrike" cap="none">
                <a:solidFill>
                  <a:schemeClr val="lt2"/>
                </a:solidFill>
              </a:defRPr>
            </a:lvl2pPr>
            <a:lvl3pPr marR="0" lvl="2" algn="l" rtl="0">
              <a:spcBef>
                <a:spcPts val="0"/>
              </a:spcBef>
              <a:spcAft>
                <a:spcPts val="0"/>
              </a:spcAft>
              <a:buSzPts val="1400"/>
              <a:buNone/>
              <a:defRPr sz="1800" b="0" i="0" u="none" strike="noStrike" cap="none">
                <a:solidFill>
                  <a:schemeClr val="lt2"/>
                </a:solidFill>
              </a:defRPr>
            </a:lvl3pPr>
            <a:lvl4pPr marR="0" lvl="3" algn="l" rtl="0">
              <a:spcBef>
                <a:spcPts val="0"/>
              </a:spcBef>
              <a:spcAft>
                <a:spcPts val="0"/>
              </a:spcAft>
              <a:buSzPts val="1400"/>
              <a:buNone/>
              <a:defRPr sz="1800" b="0" i="0" u="none" strike="noStrike" cap="none">
                <a:solidFill>
                  <a:schemeClr val="lt2"/>
                </a:solidFill>
              </a:defRPr>
            </a:lvl4pPr>
            <a:lvl5pPr marR="0" lvl="4" algn="l" rtl="0">
              <a:spcBef>
                <a:spcPts val="0"/>
              </a:spcBef>
              <a:spcAft>
                <a:spcPts val="0"/>
              </a:spcAft>
              <a:buSzPts val="1400"/>
              <a:buNone/>
              <a:defRPr sz="1800" b="0" i="0" u="none" strike="noStrike" cap="none">
                <a:solidFill>
                  <a:schemeClr val="lt2"/>
                </a:solidFill>
              </a:defRPr>
            </a:lvl5pPr>
            <a:lvl6pPr marR="0" lvl="5" algn="l" rtl="0">
              <a:spcBef>
                <a:spcPts val="0"/>
              </a:spcBef>
              <a:spcAft>
                <a:spcPts val="0"/>
              </a:spcAft>
              <a:buSzPts val="1400"/>
              <a:buNone/>
              <a:defRPr sz="1800" b="0" i="0" u="none" strike="noStrike" cap="none">
                <a:solidFill>
                  <a:schemeClr val="lt2"/>
                </a:solidFill>
              </a:defRPr>
            </a:lvl6pPr>
            <a:lvl7pPr marR="0" lvl="6" algn="l" rtl="0">
              <a:spcBef>
                <a:spcPts val="0"/>
              </a:spcBef>
              <a:spcAft>
                <a:spcPts val="0"/>
              </a:spcAft>
              <a:buSzPts val="1400"/>
              <a:buNone/>
              <a:defRPr sz="1800" b="0" i="0" u="none" strike="noStrike" cap="none">
                <a:solidFill>
                  <a:schemeClr val="lt2"/>
                </a:solidFill>
              </a:defRPr>
            </a:lvl7pPr>
            <a:lvl8pPr marR="0" lvl="7" algn="l" rtl="0">
              <a:spcBef>
                <a:spcPts val="0"/>
              </a:spcBef>
              <a:spcAft>
                <a:spcPts val="0"/>
              </a:spcAft>
              <a:buSzPts val="1400"/>
              <a:buNone/>
              <a:defRPr sz="1800" b="0" i="0" u="none" strike="noStrike" cap="none">
                <a:solidFill>
                  <a:schemeClr val="lt2"/>
                </a:solidFill>
              </a:defRPr>
            </a:lvl8pPr>
            <a:lvl9pPr marR="0" lvl="8" algn="l" rtl="0">
              <a:spcBef>
                <a:spcPts val="0"/>
              </a:spcBef>
              <a:spcAft>
                <a:spcPts val="0"/>
              </a:spcAft>
              <a:buSzPts val="1400"/>
              <a:buNone/>
              <a:defRPr sz="1800" b="0" i="0" u="none" strike="noStrike" cap="none">
                <a:solidFill>
                  <a:schemeClr val="lt2"/>
                </a:solidFill>
              </a:defRPr>
            </a:lvl9pPr>
          </a:lstStyle>
          <a:p>
            <a:endParaRPr dirty="0"/>
          </a:p>
        </p:txBody>
      </p:sp>
      <p:sp>
        <p:nvSpPr>
          <p:cNvPr id="98" name="Google Shape;98;p22"/>
          <p:cNvSpPr txBox="1">
            <a:spLocks noGrp="1"/>
          </p:cNvSpPr>
          <p:nvPr>
            <p:ph type="body" idx="1"/>
          </p:nvPr>
        </p:nvSpPr>
        <p:spPr>
          <a:xfrm>
            <a:off x="581192" y="2336003"/>
            <a:ext cx="11029616" cy="3522794"/>
          </a:xfrm>
          <a:prstGeom prst="rect">
            <a:avLst/>
          </a:prstGeom>
          <a:noFill/>
          <a:ln>
            <a:noFill/>
          </a:ln>
        </p:spPr>
        <p:txBody>
          <a:bodyPr spcFirstLastPara="1" wrap="square" lIns="91425" tIns="45700" rIns="91425" bIns="45700" anchor="ctr" anchorCtr="0">
            <a:normAutofit/>
          </a:bodyPr>
          <a:lstStyle>
            <a:lvl1pPr marL="457200" marR="0" lvl="0" indent="-333756" algn="l" rtl="0">
              <a:spcBef>
                <a:spcPts val="360"/>
              </a:spcBef>
              <a:spcAft>
                <a:spcPts val="0"/>
              </a:spcAft>
              <a:buClr>
                <a:schemeClr val="accent2"/>
              </a:buClr>
              <a:buSzPts val="1656"/>
              <a:buFont typeface="Noto Sans Symbols"/>
              <a:buChar char="◼"/>
              <a:defRPr sz="1800" b="0" i="0" u="none" strike="noStrike" cap="none">
                <a:solidFill>
                  <a:schemeClr val="lt2"/>
                </a:solidFill>
                <a:latin typeface="Gill Sans"/>
                <a:ea typeface="Gill Sans"/>
                <a:cs typeface="Gill Sans"/>
                <a:sym typeface="Gill Sans"/>
              </a:defRPr>
            </a:lvl1pPr>
            <a:lvl2pPr marL="914400" marR="0" lvl="1" indent="-322072" algn="l" rtl="0">
              <a:spcBef>
                <a:spcPts val="600"/>
              </a:spcBef>
              <a:spcAft>
                <a:spcPts val="0"/>
              </a:spcAft>
              <a:buClr>
                <a:schemeClr val="accent2"/>
              </a:buClr>
              <a:buSzPts val="1472"/>
              <a:buFont typeface="Noto Sans Symbols"/>
              <a:buChar char="◼"/>
              <a:defRPr sz="1600" b="0" i="0" u="none" strike="noStrike" cap="none">
                <a:solidFill>
                  <a:schemeClr val="lt2"/>
                </a:solidFill>
                <a:latin typeface="Gill Sans"/>
                <a:ea typeface="Gill Sans"/>
                <a:cs typeface="Gill Sans"/>
                <a:sym typeface="Gill Sans"/>
              </a:defRPr>
            </a:lvl2pPr>
            <a:lvl3pPr marL="1371600" marR="0" lvl="2" indent="-310388" algn="l" rtl="0">
              <a:spcBef>
                <a:spcPts val="600"/>
              </a:spcBef>
              <a:spcAft>
                <a:spcPts val="0"/>
              </a:spcAft>
              <a:buClr>
                <a:schemeClr val="accent2"/>
              </a:buClr>
              <a:buSzPts val="1288"/>
              <a:buFont typeface="Noto Sans Symbols"/>
              <a:buChar char="◼"/>
              <a:defRPr sz="1400" b="0" i="0" u="none" strike="noStrike" cap="none">
                <a:solidFill>
                  <a:schemeClr val="lt2"/>
                </a:solidFill>
                <a:latin typeface="Gill Sans"/>
                <a:ea typeface="Gill Sans"/>
                <a:cs typeface="Gill Sans"/>
                <a:sym typeface="Gill Sans"/>
              </a:defRPr>
            </a:lvl3pPr>
            <a:lvl4pPr marL="1828800" marR="0" lvl="3" indent="-298703" algn="l" rtl="0">
              <a:spcBef>
                <a:spcPts val="600"/>
              </a:spcBef>
              <a:spcAft>
                <a:spcPts val="0"/>
              </a:spcAft>
              <a:buClr>
                <a:schemeClr val="accent2"/>
              </a:buClr>
              <a:buSzPts val="1104"/>
              <a:buFont typeface="Noto Sans Symbols"/>
              <a:buChar char="◼"/>
              <a:defRPr sz="1200" b="0" i="0" u="none" strike="noStrike" cap="none">
                <a:solidFill>
                  <a:schemeClr val="lt2"/>
                </a:solidFill>
                <a:latin typeface="Gill Sans"/>
                <a:ea typeface="Gill Sans"/>
                <a:cs typeface="Gill Sans"/>
                <a:sym typeface="Gill Sans"/>
              </a:defRPr>
            </a:lvl4pPr>
            <a:lvl5pPr marL="2286000" marR="0" lvl="4" indent="-298704" algn="l" rtl="0">
              <a:spcBef>
                <a:spcPts val="600"/>
              </a:spcBef>
              <a:spcAft>
                <a:spcPts val="0"/>
              </a:spcAft>
              <a:buClr>
                <a:schemeClr val="accent2"/>
              </a:buClr>
              <a:buSzPts val="1104"/>
              <a:buFont typeface="Noto Sans Symbols"/>
              <a:buChar char="◼"/>
              <a:defRPr sz="1200" b="0" i="0" u="none" strike="noStrike" cap="none">
                <a:solidFill>
                  <a:schemeClr val="lt2"/>
                </a:solidFill>
                <a:latin typeface="Gill Sans"/>
                <a:ea typeface="Gill Sans"/>
                <a:cs typeface="Gill Sans"/>
                <a:sym typeface="Gill Sans"/>
              </a:defRPr>
            </a:lvl5pPr>
            <a:lvl6pPr marL="2743200" marR="0" lvl="5" indent="-298704" algn="l" rtl="0">
              <a:spcBef>
                <a:spcPts val="600"/>
              </a:spcBef>
              <a:spcAft>
                <a:spcPts val="0"/>
              </a:spcAft>
              <a:buClr>
                <a:schemeClr val="accent2"/>
              </a:buClr>
              <a:buSzPts val="1104"/>
              <a:buFont typeface="Noto Sans Symbols"/>
              <a:buChar char="◼"/>
              <a:defRPr sz="1200" b="0" i="0" u="none" strike="noStrike" cap="none">
                <a:solidFill>
                  <a:schemeClr val="lt2"/>
                </a:solidFill>
                <a:latin typeface="Gill Sans"/>
                <a:ea typeface="Gill Sans"/>
                <a:cs typeface="Gill Sans"/>
                <a:sym typeface="Gill Sans"/>
              </a:defRPr>
            </a:lvl6pPr>
            <a:lvl7pPr marL="3200400" marR="0" lvl="6" indent="-298704" algn="l" rtl="0">
              <a:spcBef>
                <a:spcPts val="600"/>
              </a:spcBef>
              <a:spcAft>
                <a:spcPts val="0"/>
              </a:spcAft>
              <a:buClr>
                <a:schemeClr val="accent2"/>
              </a:buClr>
              <a:buSzPts val="1104"/>
              <a:buFont typeface="Noto Sans Symbols"/>
              <a:buChar char="◼"/>
              <a:defRPr sz="1200" b="0" i="0" u="none" strike="noStrike" cap="none">
                <a:solidFill>
                  <a:schemeClr val="lt2"/>
                </a:solidFill>
                <a:latin typeface="Gill Sans"/>
                <a:ea typeface="Gill Sans"/>
                <a:cs typeface="Gill Sans"/>
                <a:sym typeface="Gill Sans"/>
              </a:defRPr>
            </a:lvl7pPr>
            <a:lvl8pPr marL="3657600" marR="0" lvl="7" indent="-298703" algn="l" rtl="0">
              <a:spcBef>
                <a:spcPts val="600"/>
              </a:spcBef>
              <a:spcAft>
                <a:spcPts val="0"/>
              </a:spcAft>
              <a:buClr>
                <a:schemeClr val="accent2"/>
              </a:buClr>
              <a:buSzPts val="1104"/>
              <a:buFont typeface="Noto Sans Symbols"/>
              <a:buChar char="◼"/>
              <a:defRPr sz="1200" b="0" i="0" u="none" strike="noStrike" cap="none">
                <a:solidFill>
                  <a:schemeClr val="lt2"/>
                </a:solidFill>
                <a:latin typeface="Gill Sans"/>
                <a:ea typeface="Gill Sans"/>
                <a:cs typeface="Gill Sans"/>
                <a:sym typeface="Gill Sans"/>
              </a:defRPr>
            </a:lvl8pPr>
            <a:lvl9pPr marL="4114800" marR="0" lvl="8" indent="-298703" algn="l" rtl="0">
              <a:spcBef>
                <a:spcPts val="600"/>
              </a:spcBef>
              <a:spcAft>
                <a:spcPts val="600"/>
              </a:spcAft>
              <a:buClr>
                <a:schemeClr val="accent2"/>
              </a:buClr>
              <a:buSzPts val="1104"/>
              <a:buFont typeface="Noto Sans Symbols"/>
              <a:buChar char="◼"/>
              <a:defRPr sz="1200" b="0" i="0" u="none" strike="noStrike" cap="none">
                <a:solidFill>
                  <a:schemeClr val="lt2"/>
                </a:solidFill>
                <a:latin typeface="Gill Sans"/>
                <a:ea typeface="Gill Sans"/>
                <a:cs typeface="Gill Sans"/>
                <a:sym typeface="Gill Sans"/>
              </a:defRPr>
            </a:lvl9pPr>
          </a:lstStyle>
          <a:p>
            <a:endParaRPr dirty="0"/>
          </a:p>
        </p:txBody>
      </p:sp>
      <p:sp>
        <p:nvSpPr>
          <p:cNvPr id="99" name="Google Shape;99;p22"/>
          <p:cNvSpPr txBox="1">
            <a:spLocks noGrp="1"/>
          </p:cNvSpPr>
          <p:nvPr>
            <p:ph type="dt" idx="10"/>
          </p:nvPr>
        </p:nvSpPr>
        <p:spPr>
          <a:xfrm>
            <a:off x="7605951" y="5956137"/>
            <a:ext cx="284479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0" i="0" u="none" strike="noStrike" cap="none">
                <a:solidFill>
                  <a:schemeClr val="accent2"/>
                </a:solidFill>
                <a:latin typeface="Arial" panose="020B0604020202020204" pitchFamily="34" charset="0"/>
                <a:ea typeface="Arial" panose="020B0604020202020204" pitchFamily="34" charset="0"/>
                <a:cs typeface="Arial" panose="020B0604020202020204" pitchFamily="34" charset="0"/>
                <a:sym typeface="Gill Sans"/>
              </a:defRPr>
            </a:lvl1pPr>
            <a:lvl2pPr marR="0" lvl="1" algn="l" rtl="0">
              <a:spcBef>
                <a:spcPts val="0"/>
              </a:spcBef>
              <a:spcAft>
                <a:spcPts val="0"/>
              </a:spcAft>
              <a:buSzPts val="1400"/>
              <a:buNone/>
              <a:defRPr sz="1800" b="0" i="0" u="none" strike="noStrike" cap="none">
                <a:solidFill>
                  <a:schemeClr val="lt1"/>
                </a:solidFill>
                <a:latin typeface="Gill Sans"/>
                <a:ea typeface="Gill Sans"/>
                <a:cs typeface="Gill Sans"/>
                <a:sym typeface="Gill Sans"/>
              </a:defRPr>
            </a:lvl2pPr>
            <a:lvl3pPr marR="0" lvl="2" algn="l" rtl="0">
              <a:spcBef>
                <a:spcPts val="0"/>
              </a:spcBef>
              <a:spcAft>
                <a:spcPts val="0"/>
              </a:spcAft>
              <a:buSzPts val="1400"/>
              <a:buNone/>
              <a:defRPr sz="1800" b="0" i="0" u="none" strike="noStrike" cap="none">
                <a:solidFill>
                  <a:schemeClr val="lt1"/>
                </a:solidFill>
                <a:latin typeface="Gill Sans"/>
                <a:ea typeface="Gill Sans"/>
                <a:cs typeface="Gill Sans"/>
                <a:sym typeface="Gill Sans"/>
              </a:defRPr>
            </a:lvl3pPr>
            <a:lvl4pPr marR="0" lvl="3" algn="l" rtl="0">
              <a:spcBef>
                <a:spcPts val="0"/>
              </a:spcBef>
              <a:spcAft>
                <a:spcPts val="0"/>
              </a:spcAft>
              <a:buSzPts val="1400"/>
              <a:buNone/>
              <a:defRPr sz="1800" b="0" i="0" u="none" strike="noStrike" cap="none">
                <a:solidFill>
                  <a:schemeClr val="lt1"/>
                </a:solidFill>
                <a:latin typeface="Gill Sans"/>
                <a:ea typeface="Gill Sans"/>
                <a:cs typeface="Gill Sans"/>
                <a:sym typeface="Gill Sans"/>
              </a:defRPr>
            </a:lvl4pPr>
            <a:lvl5pPr marR="0" lvl="4" algn="l" rtl="0">
              <a:spcBef>
                <a:spcPts val="0"/>
              </a:spcBef>
              <a:spcAft>
                <a:spcPts val="0"/>
              </a:spcAft>
              <a:buSzPts val="1400"/>
              <a:buNone/>
              <a:defRPr sz="1800" b="0" i="0" u="none" strike="noStrike" cap="none">
                <a:solidFill>
                  <a:schemeClr val="lt1"/>
                </a:solidFill>
                <a:latin typeface="Gill Sans"/>
                <a:ea typeface="Gill Sans"/>
                <a:cs typeface="Gill Sans"/>
                <a:sym typeface="Gill Sans"/>
              </a:defRPr>
            </a:lvl5pPr>
            <a:lvl6pPr marR="0" lvl="5" algn="l" rtl="0">
              <a:spcBef>
                <a:spcPts val="0"/>
              </a:spcBef>
              <a:spcAft>
                <a:spcPts val="0"/>
              </a:spcAft>
              <a:buSzPts val="1400"/>
              <a:buNone/>
              <a:defRPr sz="1800" b="0" i="0" u="none" strike="noStrike" cap="none">
                <a:solidFill>
                  <a:schemeClr val="lt1"/>
                </a:solidFill>
                <a:latin typeface="Gill Sans"/>
                <a:ea typeface="Gill Sans"/>
                <a:cs typeface="Gill Sans"/>
                <a:sym typeface="Gill Sans"/>
              </a:defRPr>
            </a:lvl6pPr>
            <a:lvl7pPr marR="0" lvl="6" algn="l" rtl="0">
              <a:spcBef>
                <a:spcPts val="0"/>
              </a:spcBef>
              <a:spcAft>
                <a:spcPts val="0"/>
              </a:spcAft>
              <a:buSzPts val="1400"/>
              <a:buNone/>
              <a:defRPr sz="1800" b="0" i="0" u="none" strike="noStrike" cap="none">
                <a:solidFill>
                  <a:schemeClr val="lt1"/>
                </a:solidFill>
                <a:latin typeface="Gill Sans"/>
                <a:ea typeface="Gill Sans"/>
                <a:cs typeface="Gill Sans"/>
                <a:sym typeface="Gill Sans"/>
              </a:defRPr>
            </a:lvl7pPr>
            <a:lvl8pPr marR="0" lvl="7" algn="l" rtl="0">
              <a:spcBef>
                <a:spcPts val="0"/>
              </a:spcBef>
              <a:spcAft>
                <a:spcPts val="0"/>
              </a:spcAft>
              <a:buSzPts val="1400"/>
              <a:buNone/>
              <a:defRPr sz="1800" b="0" i="0" u="none" strike="noStrike" cap="none">
                <a:solidFill>
                  <a:schemeClr val="lt1"/>
                </a:solidFill>
                <a:latin typeface="Gill Sans"/>
                <a:ea typeface="Gill Sans"/>
                <a:cs typeface="Gill Sans"/>
                <a:sym typeface="Gill Sans"/>
              </a:defRPr>
            </a:lvl8pPr>
            <a:lvl9pPr marR="0" lvl="8" algn="l" rtl="0">
              <a:spcBef>
                <a:spcPts val="0"/>
              </a:spcBef>
              <a:spcAft>
                <a:spcPts val="0"/>
              </a:spcAft>
              <a:buSzPts val="1400"/>
              <a:buNone/>
              <a:defRPr sz="1800" b="0" i="0" u="none" strike="noStrike" cap="none">
                <a:solidFill>
                  <a:schemeClr val="lt1"/>
                </a:solidFill>
                <a:latin typeface="Gill Sans"/>
                <a:ea typeface="Gill Sans"/>
                <a:cs typeface="Gill Sans"/>
                <a:sym typeface="Gill Sans"/>
              </a:defRPr>
            </a:lvl9pPr>
          </a:lstStyle>
          <a:p>
            <a:endParaRPr lang="en-GB" dirty="0"/>
          </a:p>
        </p:txBody>
      </p:sp>
      <p:sp>
        <p:nvSpPr>
          <p:cNvPr id="100" name="Google Shape;100;p22"/>
          <p:cNvSpPr txBox="1">
            <a:spLocks noGrp="1"/>
          </p:cNvSpPr>
          <p:nvPr>
            <p:ph type="ftr" idx="11"/>
          </p:nvPr>
        </p:nvSpPr>
        <p:spPr>
          <a:xfrm>
            <a:off x="581192" y="5951811"/>
            <a:ext cx="691721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0" i="0" u="none" strike="noStrike" cap="none">
                <a:solidFill>
                  <a:schemeClr val="accent2"/>
                </a:solidFill>
                <a:latin typeface="Arial" panose="020B0604020202020204" pitchFamily="34" charset="0"/>
                <a:ea typeface="Arial" panose="020B0604020202020204" pitchFamily="34" charset="0"/>
                <a:cs typeface="Arial" panose="020B0604020202020204" pitchFamily="34" charset="0"/>
                <a:sym typeface="Gill Sans"/>
              </a:defRPr>
            </a:lvl1pPr>
            <a:lvl2pPr marR="0" lvl="1" algn="l" rtl="0">
              <a:spcBef>
                <a:spcPts val="0"/>
              </a:spcBef>
              <a:spcAft>
                <a:spcPts val="0"/>
              </a:spcAft>
              <a:buSzPts val="1400"/>
              <a:buNone/>
              <a:defRPr sz="1800" b="0" i="0" u="none" strike="noStrike" cap="none">
                <a:solidFill>
                  <a:schemeClr val="lt1"/>
                </a:solidFill>
                <a:latin typeface="Gill Sans"/>
                <a:ea typeface="Gill Sans"/>
                <a:cs typeface="Gill Sans"/>
                <a:sym typeface="Gill Sans"/>
              </a:defRPr>
            </a:lvl2pPr>
            <a:lvl3pPr marR="0" lvl="2" algn="l" rtl="0">
              <a:spcBef>
                <a:spcPts val="0"/>
              </a:spcBef>
              <a:spcAft>
                <a:spcPts val="0"/>
              </a:spcAft>
              <a:buSzPts val="1400"/>
              <a:buNone/>
              <a:defRPr sz="1800" b="0" i="0" u="none" strike="noStrike" cap="none">
                <a:solidFill>
                  <a:schemeClr val="lt1"/>
                </a:solidFill>
                <a:latin typeface="Gill Sans"/>
                <a:ea typeface="Gill Sans"/>
                <a:cs typeface="Gill Sans"/>
                <a:sym typeface="Gill Sans"/>
              </a:defRPr>
            </a:lvl3pPr>
            <a:lvl4pPr marR="0" lvl="3" algn="l" rtl="0">
              <a:spcBef>
                <a:spcPts val="0"/>
              </a:spcBef>
              <a:spcAft>
                <a:spcPts val="0"/>
              </a:spcAft>
              <a:buSzPts val="1400"/>
              <a:buNone/>
              <a:defRPr sz="1800" b="0" i="0" u="none" strike="noStrike" cap="none">
                <a:solidFill>
                  <a:schemeClr val="lt1"/>
                </a:solidFill>
                <a:latin typeface="Gill Sans"/>
                <a:ea typeface="Gill Sans"/>
                <a:cs typeface="Gill Sans"/>
                <a:sym typeface="Gill Sans"/>
              </a:defRPr>
            </a:lvl4pPr>
            <a:lvl5pPr marR="0" lvl="4" algn="l" rtl="0">
              <a:spcBef>
                <a:spcPts val="0"/>
              </a:spcBef>
              <a:spcAft>
                <a:spcPts val="0"/>
              </a:spcAft>
              <a:buSzPts val="1400"/>
              <a:buNone/>
              <a:defRPr sz="1800" b="0" i="0" u="none" strike="noStrike" cap="none">
                <a:solidFill>
                  <a:schemeClr val="lt1"/>
                </a:solidFill>
                <a:latin typeface="Gill Sans"/>
                <a:ea typeface="Gill Sans"/>
                <a:cs typeface="Gill Sans"/>
                <a:sym typeface="Gill Sans"/>
              </a:defRPr>
            </a:lvl5pPr>
            <a:lvl6pPr marR="0" lvl="5" algn="l" rtl="0">
              <a:spcBef>
                <a:spcPts val="0"/>
              </a:spcBef>
              <a:spcAft>
                <a:spcPts val="0"/>
              </a:spcAft>
              <a:buSzPts val="1400"/>
              <a:buNone/>
              <a:defRPr sz="1800" b="0" i="0" u="none" strike="noStrike" cap="none">
                <a:solidFill>
                  <a:schemeClr val="lt1"/>
                </a:solidFill>
                <a:latin typeface="Gill Sans"/>
                <a:ea typeface="Gill Sans"/>
                <a:cs typeface="Gill Sans"/>
                <a:sym typeface="Gill Sans"/>
              </a:defRPr>
            </a:lvl6pPr>
            <a:lvl7pPr marR="0" lvl="6" algn="l" rtl="0">
              <a:spcBef>
                <a:spcPts val="0"/>
              </a:spcBef>
              <a:spcAft>
                <a:spcPts val="0"/>
              </a:spcAft>
              <a:buSzPts val="1400"/>
              <a:buNone/>
              <a:defRPr sz="1800" b="0" i="0" u="none" strike="noStrike" cap="none">
                <a:solidFill>
                  <a:schemeClr val="lt1"/>
                </a:solidFill>
                <a:latin typeface="Gill Sans"/>
                <a:ea typeface="Gill Sans"/>
                <a:cs typeface="Gill Sans"/>
                <a:sym typeface="Gill Sans"/>
              </a:defRPr>
            </a:lvl7pPr>
            <a:lvl8pPr marR="0" lvl="7" algn="l" rtl="0">
              <a:spcBef>
                <a:spcPts val="0"/>
              </a:spcBef>
              <a:spcAft>
                <a:spcPts val="0"/>
              </a:spcAft>
              <a:buSzPts val="1400"/>
              <a:buNone/>
              <a:defRPr sz="1800" b="0" i="0" u="none" strike="noStrike" cap="none">
                <a:solidFill>
                  <a:schemeClr val="lt1"/>
                </a:solidFill>
                <a:latin typeface="Gill Sans"/>
                <a:ea typeface="Gill Sans"/>
                <a:cs typeface="Gill Sans"/>
                <a:sym typeface="Gill Sans"/>
              </a:defRPr>
            </a:lvl8pPr>
            <a:lvl9pPr marR="0" lvl="8" algn="l" rtl="0">
              <a:spcBef>
                <a:spcPts val="0"/>
              </a:spcBef>
              <a:spcAft>
                <a:spcPts val="0"/>
              </a:spcAft>
              <a:buSzPts val="1400"/>
              <a:buNone/>
              <a:defRPr sz="1800" b="0" i="0" u="none" strike="noStrike" cap="none">
                <a:solidFill>
                  <a:schemeClr val="lt1"/>
                </a:solidFill>
                <a:latin typeface="Gill Sans"/>
                <a:ea typeface="Gill Sans"/>
                <a:cs typeface="Gill Sans"/>
                <a:sym typeface="Gill Sans"/>
              </a:defRPr>
            </a:lvl9pPr>
          </a:lstStyle>
          <a:p>
            <a:endParaRPr lang="en-GB" dirty="0"/>
          </a:p>
        </p:txBody>
      </p:sp>
      <p:sp>
        <p:nvSpPr>
          <p:cNvPr id="101" name="Google Shape;101;p22"/>
          <p:cNvSpPr txBox="1">
            <a:spLocks noGrp="1"/>
          </p:cNvSpPr>
          <p:nvPr>
            <p:ph type="sldNum" idx="12"/>
          </p:nvPr>
        </p:nvSpPr>
        <p:spPr>
          <a:xfrm>
            <a:off x="10558300" y="5956137"/>
            <a:ext cx="105251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900" b="0" i="0" u="none" strike="noStrike" cap="none">
                <a:solidFill>
                  <a:schemeClr val="accent2"/>
                </a:solidFill>
                <a:latin typeface="Arial" panose="020B0604020202020204" pitchFamily="34" charset="0"/>
                <a:ea typeface="Arial" panose="020B0604020202020204" pitchFamily="34" charset="0"/>
                <a:cs typeface="Arial" panose="020B0604020202020204" pitchFamily="34" charset="0"/>
                <a:sym typeface="Gill Sans"/>
              </a:defRPr>
            </a:lvl1pPr>
            <a:lvl2pPr marL="0" marR="0" lvl="1" indent="0" algn="r" rtl="0">
              <a:spcBef>
                <a:spcPts val="0"/>
              </a:spcBef>
              <a:buNone/>
              <a:defRPr sz="900" b="0" i="0" u="none" strike="noStrike" cap="none">
                <a:solidFill>
                  <a:schemeClr val="accent2"/>
                </a:solidFill>
                <a:latin typeface="Gill Sans"/>
                <a:ea typeface="Gill Sans"/>
                <a:cs typeface="Gill Sans"/>
                <a:sym typeface="Gill Sans"/>
              </a:defRPr>
            </a:lvl2pPr>
            <a:lvl3pPr marL="0" marR="0" lvl="2" indent="0" algn="r" rtl="0">
              <a:spcBef>
                <a:spcPts val="0"/>
              </a:spcBef>
              <a:buNone/>
              <a:defRPr sz="900" b="0" i="0" u="none" strike="noStrike" cap="none">
                <a:solidFill>
                  <a:schemeClr val="accent2"/>
                </a:solidFill>
                <a:latin typeface="Gill Sans"/>
                <a:ea typeface="Gill Sans"/>
                <a:cs typeface="Gill Sans"/>
                <a:sym typeface="Gill Sans"/>
              </a:defRPr>
            </a:lvl3pPr>
            <a:lvl4pPr marL="0" marR="0" lvl="3" indent="0" algn="r" rtl="0">
              <a:spcBef>
                <a:spcPts val="0"/>
              </a:spcBef>
              <a:buNone/>
              <a:defRPr sz="900" b="0" i="0" u="none" strike="noStrike" cap="none">
                <a:solidFill>
                  <a:schemeClr val="accent2"/>
                </a:solidFill>
                <a:latin typeface="Gill Sans"/>
                <a:ea typeface="Gill Sans"/>
                <a:cs typeface="Gill Sans"/>
                <a:sym typeface="Gill Sans"/>
              </a:defRPr>
            </a:lvl4pPr>
            <a:lvl5pPr marL="0" marR="0" lvl="4" indent="0" algn="r" rtl="0">
              <a:spcBef>
                <a:spcPts val="0"/>
              </a:spcBef>
              <a:buNone/>
              <a:defRPr sz="900" b="0" i="0" u="none" strike="noStrike" cap="none">
                <a:solidFill>
                  <a:schemeClr val="accent2"/>
                </a:solidFill>
                <a:latin typeface="Gill Sans"/>
                <a:ea typeface="Gill Sans"/>
                <a:cs typeface="Gill Sans"/>
                <a:sym typeface="Gill Sans"/>
              </a:defRPr>
            </a:lvl5pPr>
            <a:lvl6pPr marL="0" marR="0" lvl="5" indent="0" algn="r" rtl="0">
              <a:spcBef>
                <a:spcPts val="0"/>
              </a:spcBef>
              <a:buNone/>
              <a:defRPr sz="900" b="0" i="0" u="none" strike="noStrike" cap="none">
                <a:solidFill>
                  <a:schemeClr val="accent2"/>
                </a:solidFill>
                <a:latin typeface="Gill Sans"/>
                <a:ea typeface="Gill Sans"/>
                <a:cs typeface="Gill Sans"/>
                <a:sym typeface="Gill Sans"/>
              </a:defRPr>
            </a:lvl6pPr>
            <a:lvl7pPr marL="0" marR="0" lvl="6" indent="0" algn="r" rtl="0">
              <a:spcBef>
                <a:spcPts val="0"/>
              </a:spcBef>
              <a:buNone/>
              <a:defRPr sz="900" b="0" i="0" u="none" strike="noStrike" cap="none">
                <a:solidFill>
                  <a:schemeClr val="accent2"/>
                </a:solidFill>
                <a:latin typeface="Gill Sans"/>
                <a:ea typeface="Gill Sans"/>
                <a:cs typeface="Gill Sans"/>
                <a:sym typeface="Gill Sans"/>
              </a:defRPr>
            </a:lvl7pPr>
            <a:lvl8pPr marL="0" marR="0" lvl="7" indent="0" algn="r" rtl="0">
              <a:spcBef>
                <a:spcPts val="0"/>
              </a:spcBef>
              <a:buNone/>
              <a:defRPr sz="900" b="0" i="0" u="none" strike="noStrike" cap="none">
                <a:solidFill>
                  <a:schemeClr val="accent2"/>
                </a:solidFill>
                <a:latin typeface="Gill Sans"/>
                <a:ea typeface="Gill Sans"/>
                <a:cs typeface="Gill Sans"/>
                <a:sym typeface="Gill Sans"/>
              </a:defRPr>
            </a:lvl8pPr>
            <a:lvl9pPr marL="0" marR="0" lvl="8" indent="0" algn="r" rtl="0">
              <a:spcBef>
                <a:spcPts val="0"/>
              </a:spcBef>
              <a:buNone/>
              <a:defRPr sz="900" b="0" i="0" u="none" strike="noStrike" cap="none">
                <a:solidFill>
                  <a:schemeClr val="accent2"/>
                </a:solidFill>
                <a:latin typeface="Gill Sans"/>
                <a:ea typeface="Gill Sans"/>
                <a:cs typeface="Gill Sans"/>
                <a:sym typeface="Gill Sans"/>
              </a:defRPr>
            </a:lvl9pPr>
          </a:lstStyle>
          <a:p>
            <a:fld id="{00000000-1234-1234-1234-123412341234}" type="slidenum">
              <a:rPr lang="en-GB" smtClean="0"/>
              <a:pPr/>
              <a:t>‹#›</a:t>
            </a:fld>
            <a:endParaRPr lang="en-GB" dirty="0"/>
          </a:p>
        </p:txBody>
      </p:sp>
      <p:sp>
        <p:nvSpPr>
          <p:cNvPr id="102" name="Google Shape;102;p22"/>
          <p:cNvSpPr/>
          <p:nvPr/>
        </p:nvSpPr>
        <p:spPr>
          <a:xfrm>
            <a:off x="446534" y="457200"/>
            <a:ext cx="3703320" cy="94997"/>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22"/>
          <p:cNvSpPr/>
          <p:nvPr/>
        </p:nvSpPr>
        <p:spPr>
          <a:xfrm>
            <a:off x="8042147" y="453643"/>
            <a:ext cx="3703320" cy="98554"/>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22"/>
          <p:cNvSpPr/>
          <p:nvPr/>
        </p:nvSpPr>
        <p:spPr>
          <a:xfrm>
            <a:off x="4241830" y="457200"/>
            <a:ext cx="3703320" cy="9144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 bg1="lt1" tx1="dk1" bg2="dk2" tx2="lt2" accent1="accent1" accent2="accent2" accent3="accent3" accent4="accent4" accent5="accent5" accent6="accent6" hlink="hlink" folHlink="folHlink"/>
  <p:sldLayoutIdLst>
    <p:sldLayoutId id="2147483661"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panose="020B0604020202020204" pitchFamily="34" charset="0"/>
          <a:ea typeface="Arial" panose="020B0604020202020204" pitchFamily="34" charset="0"/>
          <a:cs typeface="Arial" panose="020B0604020202020204" pitchFamily="34" charset="0"/>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panose="020B0604020202020204" pitchFamily="34" charset="0"/>
          <a:ea typeface="Arial" panose="020B0604020202020204" pitchFamily="34" charset="0"/>
          <a:cs typeface="Arial" panose="020B0604020202020204" pitchFamily="34" charset="0"/>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slides/_rels/slide16.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slides/_rels/slide17.xml.rels><?xml version="1.0" encoding="UTF-8" standalone="yes"?>
<Relationships xmlns="http://schemas.openxmlformats.org/package/2006/relationships"><Relationship Id="rId3" Type="http://schemas.openxmlformats.org/officeDocument/2006/relationships/hyperlink" Target="https://hr.university/career/hr-situational-interview-questions/"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Shape 115"/>
        <p:cNvGrpSpPr/>
        <p:nvPr/>
      </p:nvGrpSpPr>
      <p:grpSpPr>
        <a:xfrm>
          <a:off x="0" y="0"/>
          <a:ext cx="0" cy="0"/>
          <a:chOff x="0" y="0"/>
          <a:chExt cx="0" cy="0"/>
        </a:xfrm>
      </p:grpSpPr>
      <p:sp>
        <p:nvSpPr>
          <p:cNvPr id="116" name="Google Shape;116;p1"/>
          <p:cNvSpPr txBox="1">
            <a:spLocks noGrp="1"/>
          </p:cNvSpPr>
          <p:nvPr>
            <p:ph type="ctrTitle"/>
          </p:nvPr>
        </p:nvSpPr>
        <p:spPr>
          <a:xfrm>
            <a:off x="2177453" y="1560942"/>
            <a:ext cx="7837094" cy="2351313"/>
          </a:xfrm>
          <a:prstGeom prst="rect">
            <a:avLst/>
          </a:prstGeom>
          <a:noFill/>
          <a:ln>
            <a:noFill/>
          </a:ln>
        </p:spPr>
        <p:txBody>
          <a:bodyPr spcFirstLastPara="1" wrap="square" lIns="91425" tIns="45700" rIns="91425" bIns="45700" anchor="b" anchorCtr="0">
            <a:normAutofit fontScale="90000"/>
          </a:bodyPr>
          <a:lstStyle/>
          <a:p>
            <a:pPr marL="0" lvl="0" indent="0" algn="ctr" rtl="0">
              <a:spcBef>
                <a:spcPts val="0"/>
              </a:spcBef>
              <a:spcAft>
                <a:spcPts val="0"/>
              </a:spcAft>
              <a:buClr>
                <a:schemeClr val="accent1"/>
              </a:buClr>
              <a:buSzPct val="100000"/>
              <a:buFont typeface="Gill Sans"/>
              <a:buNone/>
            </a:pPr>
            <a:r>
              <a:rPr kumimoji="0" lang="en-GB" sz="4000" b="1" i="0" u="none" strike="noStrike" kern="1200" cap="none" spc="0" normalizeH="0" baseline="0" noProof="0" dirty="0">
                <a:ln>
                  <a:noFill/>
                </a:ln>
                <a:solidFill>
                  <a:prstClr val="black"/>
                </a:solidFill>
                <a:effectLst/>
                <a:uLnTx/>
                <a:uFillTx/>
                <a:latin typeface="Calibri" panose="020F0502020204030204"/>
                <a:ea typeface="+mn-ea"/>
                <a:cs typeface="+mn-cs"/>
              </a:rPr>
              <a:t>BA (Hons) Leadership and Management Skills for the Workplace</a:t>
            </a:r>
            <a:br>
              <a:rPr kumimoji="0" lang="en-GB" sz="4000" b="1" i="0"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n-GB" sz="4000" b="1" i="0" u="none" strike="noStrike" kern="1200" cap="none" spc="0" normalizeH="0" baseline="0" noProof="0" dirty="0">
                <a:ln>
                  <a:noFill/>
                </a:ln>
                <a:solidFill>
                  <a:prstClr val="black"/>
                </a:solidFill>
                <a:effectLst/>
                <a:uLnTx/>
                <a:uFillTx/>
                <a:latin typeface="Calibri" panose="020F0502020204030204"/>
                <a:ea typeface="+mn-ea"/>
                <a:cs typeface="+mn-cs"/>
              </a:rPr>
              <a:t>Developing and Managing Individuals and Teams</a:t>
            </a:r>
            <a:br>
              <a:rPr kumimoji="0" lang="en-GB" sz="4000" b="1" i="0"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n-GB" sz="4000" b="1" i="0" u="none" strike="noStrike" kern="1200" cap="none" spc="0" normalizeH="0" baseline="0" noProof="0" dirty="0">
                <a:ln>
                  <a:noFill/>
                </a:ln>
                <a:solidFill>
                  <a:prstClr val="black"/>
                </a:solidFill>
                <a:effectLst/>
                <a:uLnTx/>
                <a:uFillTx/>
                <a:latin typeface="Calibri" panose="020F0502020204030204"/>
                <a:ea typeface="+mn-ea"/>
                <a:cs typeface="+mn-cs"/>
              </a:rPr>
              <a:t>LCLM5002</a:t>
            </a:r>
            <a:b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br>
            <a:endParaRPr lang="en-US" dirty="0"/>
          </a:p>
        </p:txBody>
      </p:sp>
      <p:pic>
        <p:nvPicPr>
          <p:cNvPr id="6" name="Graphic 5" descr="Graduation cap outline">
            <a:extLst>
              <a:ext uri="{FF2B5EF4-FFF2-40B4-BE49-F238E27FC236}">
                <a16:creationId xmlns:a16="http://schemas.microsoft.com/office/drawing/2014/main" id="{ECEF9E06-C64B-C48A-80C9-96E97BB7A5C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594886" y="4452912"/>
            <a:ext cx="540657" cy="540657"/>
          </a:xfrm>
          <a:prstGeom prst="rect">
            <a:avLst/>
          </a:prstGeom>
        </p:spPr>
      </p:pic>
      <p:pic>
        <p:nvPicPr>
          <p:cNvPr id="8" name="Graphic 7" descr="Employee badge outline">
            <a:extLst>
              <a:ext uri="{FF2B5EF4-FFF2-40B4-BE49-F238E27FC236}">
                <a16:creationId xmlns:a16="http://schemas.microsoft.com/office/drawing/2014/main" id="{1A4E9D37-0406-3F21-5E43-44FCD7EA163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94888" y="5015376"/>
            <a:ext cx="540657" cy="540657"/>
          </a:xfrm>
          <a:prstGeom prst="rect">
            <a:avLst/>
          </a:prstGeom>
        </p:spPr>
      </p:pic>
      <p:pic>
        <p:nvPicPr>
          <p:cNvPr id="10" name="Graphic 9" descr="Lecturer outline">
            <a:extLst>
              <a:ext uri="{FF2B5EF4-FFF2-40B4-BE49-F238E27FC236}">
                <a16:creationId xmlns:a16="http://schemas.microsoft.com/office/drawing/2014/main" id="{6ECF7728-A56D-5A4B-0315-8D7B0587F65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594887" y="5556033"/>
            <a:ext cx="540657" cy="540657"/>
          </a:xfrm>
          <a:prstGeom prst="rect">
            <a:avLst/>
          </a:prstGeom>
        </p:spPr>
      </p:pic>
      <p:sp>
        <p:nvSpPr>
          <p:cNvPr id="12" name="TextBox 11">
            <a:extLst>
              <a:ext uri="{FF2B5EF4-FFF2-40B4-BE49-F238E27FC236}">
                <a16:creationId xmlns:a16="http://schemas.microsoft.com/office/drawing/2014/main" id="{3201997A-C271-0130-B799-5A403DCA0E79}"/>
              </a:ext>
            </a:extLst>
          </p:cNvPr>
          <p:cNvSpPr txBox="1"/>
          <p:nvPr/>
        </p:nvSpPr>
        <p:spPr>
          <a:xfrm>
            <a:off x="7189610" y="4484611"/>
            <a:ext cx="4880470" cy="1631216"/>
          </a:xfrm>
          <a:prstGeom prst="rect">
            <a:avLst/>
          </a:prstGeom>
          <a:noFill/>
        </p:spPr>
        <p:txBody>
          <a:bodyPr wrap="square">
            <a:spAutoFit/>
          </a:bodyPr>
          <a:lstStyle/>
          <a:p>
            <a:r>
              <a:rPr lang="en-IN" sz="2000" b="1" kern="1200" dirty="0">
                <a:solidFill>
                  <a:prstClr val="black"/>
                </a:solidFill>
                <a:latin typeface="Calibri" panose="020F0502020204030204"/>
                <a:ea typeface="+mn-ea"/>
                <a:cs typeface="+mn-cs"/>
              </a:rPr>
              <a:t>STUDENT NAME: LOREDANA JOSAN</a:t>
            </a:r>
          </a:p>
          <a:p>
            <a:endParaRPr lang="en-IN" sz="2000" b="1" kern="1200" dirty="0">
              <a:solidFill>
                <a:prstClr val="black"/>
              </a:solidFill>
              <a:latin typeface="Calibri" panose="020F0502020204030204"/>
              <a:ea typeface="+mn-ea"/>
              <a:cs typeface="+mn-cs"/>
            </a:endParaRPr>
          </a:p>
          <a:p>
            <a:r>
              <a:rPr lang="en-IN" sz="2000" b="1" kern="1200" dirty="0">
                <a:solidFill>
                  <a:prstClr val="black"/>
                </a:solidFill>
                <a:latin typeface="Calibri" panose="020F0502020204030204"/>
                <a:ea typeface="+mn-ea"/>
                <a:cs typeface="+mn-cs"/>
              </a:rPr>
              <a:t>STUDENT ID: 2332191</a:t>
            </a:r>
          </a:p>
          <a:p>
            <a:endParaRPr lang="en-IN" sz="2000" b="1" kern="1200" dirty="0">
              <a:solidFill>
                <a:prstClr val="black"/>
              </a:solidFill>
              <a:latin typeface="Calibri" panose="020F0502020204030204"/>
              <a:ea typeface="+mn-ea"/>
              <a:cs typeface="+mn-cs"/>
            </a:endParaRPr>
          </a:p>
          <a:p>
            <a:r>
              <a:rPr lang="en-IN" sz="2000" b="1" kern="1200" dirty="0">
                <a:solidFill>
                  <a:prstClr val="black"/>
                </a:solidFill>
                <a:latin typeface="Calibri" panose="020F0502020204030204"/>
                <a:ea typeface="+mn-ea"/>
                <a:cs typeface="+mn-cs"/>
              </a:rPr>
              <a:t>LECTURER: GREGORY COWAN</a:t>
            </a:r>
            <a:endParaRPr lang="en-GB" sz="2000"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21"/>
        <p:cNvGrpSpPr/>
        <p:nvPr/>
      </p:nvGrpSpPr>
      <p:grpSpPr>
        <a:xfrm>
          <a:off x="0" y="0"/>
          <a:ext cx="0" cy="0"/>
          <a:chOff x="0" y="0"/>
          <a:chExt cx="0" cy="0"/>
        </a:xfrm>
      </p:grpSpPr>
      <p:sp>
        <p:nvSpPr>
          <p:cNvPr id="122" name="Google Shape;122;p2"/>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123" name="Google Shape;123;p2"/>
          <p:cNvSpPr/>
          <p:nvPr/>
        </p:nvSpPr>
        <p:spPr>
          <a:xfrm>
            <a:off x="490581" y="485678"/>
            <a:ext cx="4174743" cy="5888772"/>
          </a:xfrm>
          <a:prstGeom prst="rect">
            <a:avLst/>
          </a:prstGeom>
          <a:solidFill>
            <a:schemeClr val="accent2">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124" name="Google Shape;124;p2"/>
          <p:cNvSpPr txBox="1">
            <a:spLocks noGrp="1"/>
          </p:cNvSpPr>
          <p:nvPr>
            <p:ph type="title"/>
          </p:nvPr>
        </p:nvSpPr>
        <p:spPr>
          <a:xfrm>
            <a:off x="959157" y="1113764"/>
            <a:ext cx="3269749" cy="4624327"/>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FFFFFF"/>
              </a:buClr>
              <a:buSzPts val="3200"/>
              <a:buFont typeface="Gill Sans"/>
              <a:buNone/>
            </a:pPr>
            <a:r>
              <a:rPr lang="en-GB" sz="3200" b="1" dirty="0">
                <a:solidFill>
                  <a:schemeClr val="bg1"/>
                </a:solidFill>
              </a:rPr>
              <a:t>TABLE OF CONTENTS </a:t>
            </a:r>
            <a:br>
              <a:rPr lang="en-GB" sz="3200" b="1" dirty="0">
                <a:solidFill>
                  <a:srgbClr val="FFFFFF"/>
                </a:solidFill>
              </a:rPr>
            </a:br>
            <a:br>
              <a:rPr lang="en-GB" sz="3200" b="1" dirty="0">
                <a:solidFill>
                  <a:srgbClr val="FFFFFF"/>
                </a:solidFill>
              </a:rPr>
            </a:br>
            <a:br>
              <a:rPr lang="en-GB" sz="3200" b="1" dirty="0">
                <a:solidFill>
                  <a:srgbClr val="FFFFFF"/>
                </a:solidFill>
              </a:rPr>
            </a:br>
            <a:br>
              <a:rPr lang="en-GB" sz="3200" b="1" dirty="0">
                <a:solidFill>
                  <a:srgbClr val="FFFFFF"/>
                </a:solidFill>
              </a:rPr>
            </a:br>
            <a:br>
              <a:rPr lang="en-GB" sz="3200" b="1" dirty="0">
                <a:solidFill>
                  <a:srgbClr val="FFFFFF"/>
                </a:solidFill>
              </a:rPr>
            </a:br>
            <a:br>
              <a:rPr lang="en-GB" sz="3200" b="1" dirty="0">
                <a:solidFill>
                  <a:srgbClr val="FFFFFF"/>
                </a:solidFill>
              </a:rPr>
            </a:br>
            <a:br>
              <a:rPr lang="en-GB" sz="3200" b="1" dirty="0">
                <a:solidFill>
                  <a:srgbClr val="FFFFFF"/>
                </a:solidFill>
              </a:rPr>
            </a:br>
            <a:endParaRPr b="1" dirty="0"/>
          </a:p>
        </p:txBody>
      </p:sp>
      <p:sp>
        <p:nvSpPr>
          <p:cNvPr id="125" name="Google Shape;125;p2"/>
          <p:cNvSpPr txBox="1">
            <a:spLocks noGrp="1"/>
          </p:cNvSpPr>
          <p:nvPr>
            <p:ph type="body" idx="1"/>
          </p:nvPr>
        </p:nvSpPr>
        <p:spPr>
          <a:xfrm>
            <a:off x="5155905" y="707365"/>
            <a:ext cx="6716781" cy="5461207"/>
          </a:xfrm>
          <a:prstGeom prst="rect">
            <a:avLst/>
          </a:prstGeom>
          <a:noFill/>
          <a:ln>
            <a:noFill/>
          </a:ln>
        </p:spPr>
        <p:txBody>
          <a:bodyPr spcFirstLastPara="1" wrap="square" lIns="91425" tIns="45700" rIns="91425" bIns="45700" anchor="ctr" anchorCtr="0">
            <a:normAutofit fontScale="85000" lnSpcReduction="20000"/>
          </a:bodyPr>
          <a:lstStyle/>
          <a:p>
            <a:pPr marL="306000" lvl="0" indent="-306000" algn="l" rtl="0">
              <a:lnSpc>
                <a:spcPct val="90000"/>
              </a:lnSpc>
              <a:spcBef>
                <a:spcPts val="0"/>
              </a:spcBef>
              <a:spcAft>
                <a:spcPts val="0"/>
              </a:spcAft>
              <a:buSzPts val="1656"/>
              <a:buChar char="◼"/>
            </a:pPr>
            <a:r>
              <a:rPr lang="en-GB" dirty="0">
                <a:solidFill>
                  <a:schemeClr val="tx1">
                    <a:lumMod val="95000"/>
                    <a:lumOff val="5000"/>
                  </a:schemeClr>
                </a:solidFill>
              </a:rPr>
              <a:t>Introduction </a:t>
            </a:r>
            <a:endParaRPr dirty="0">
              <a:solidFill>
                <a:schemeClr val="tx1">
                  <a:lumMod val="95000"/>
                  <a:lumOff val="5000"/>
                </a:schemeClr>
              </a:solidFill>
            </a:endParaRPr>
          </a:p>
          <a:p>
            <a:pPr marL="306000" lvl="0" indent="-306000" algn="l" rtl="0">
              <a:lnSpc>
                <a:spcPct val="90000"/>
              </a:lnSpc>
              <a:spcBef>
                <a:spcPts val="960"/>
              </a:spcBef>
              <a:spcAft>
                <a:spcPts val="0"/>
              </a:spcAft>
              <a:buSzPts val="1656"/>
              <a:buChar char="◼"/>
            </a:pPr>
            <a:r>
              <a:rPr lang="en-GB" dirty="0">
                <a:solidFill>
                  <a:schemeClr val="tx1">
                    <a:lumMod val="95000"/>
                    <a:lumOff val="5000"/>
                  </a:schemeClr>
                </a:solidFill>
              </a:rPr>
              <a:t>Job analysis as a recruitment process </a:t>
            </a:r>
            <a:endParaRPr dirty="0">
              <a:solidFill>
                <a:schemeClr val="tx1">
                  <a:lumMod val="95000"/>
                  <a:lumOff val="5000"/>
                </a:schemeClr>
              </a:solidFill>
            </a:endParaRPr>
          </a:p>
          <a:p>
            <a:pPr marL="306000" lvl="0" indent="-306000" algn="l" rtl="0">
              <a:lnSpc>
                <a:spcPct val="90000"/>
              </a:lnSpc>
              <a:spcBef>
                <a:spcPts val="960"/>
              </a:spcBef>
              <a:spcAft>
                <a:spcPts val="0"/>
              </a:spcAft>
              <a:buSzPts val="1656"/>
              <a:buChar char="◼"/>
            </a:pPr>
            <a:r>
              <a:rPr lang="en-GB" dirty="0">
                <a:solidFill>
                  <a:schemeClr val="tx1">
                    <a:lumMod val="95000"/>
                    <a:lumOff val="5000"/>
                  </a:schemeClr>
                </a:solidFill>
              </a:rPr>
              <a:t>Job description</a:t>
            </a:r>
            <a:endParaRPr dirty="0">
              <a:solidFill>
                <a:schemeClr val="tx1">
                  <a:lumMod val="95000"/>
                  <a:lumOff val="5000"/>
                </a:schemeClr>
              </a:solidFill>
            </a:endParaRPr>
          </a:p>
          <a:p>
            <a:pPr marL="306000" lvl="0" indent="-306000" algn="l" rtl="0">
              <a:lnSpc>
                <a:spcPct val="90000"/>
              </a:lnSpc>
              <a:spcBef>
                <a:spcPts val="960"/>
              </a:spcBef>
              <a:spcAft>
                <a:spcPts val="0"/>
              </a:spcAft>
              <a:buSzPts val="1656"/>
              <a:buChar char="◼"/>
            </a:pPr>
            <a:r>
              <a:rPr lang="en-GB" dirty="0">
                <a:solidFill>
                  <a:schemeClr val="tx1">
                    <a:lumMod val="95000"/>
                    <a:lumOff val="5000"/>
                  </a:schemeClr>
                </a:solidFill>
              </a:rPr>
              <a:t>Person specification</a:t>
            </a:r>
            <a:endParaRPr dirty="0">
              <a:solidFill>
                <a:schemeClr val="tx1">
                  <a:lumMod val="95000"/>
                  <a:lumOff val="5000"/>
                </a:schemeClr>
              </a:solidFill>
            </a:endParaRPr>
          </a:p>
          <a:p>
            <a:pPr marL="306000" lvl="0" indent="-306000" algn="l" rtl="0">
              <a:lnSpc>
                <a:spcPct val="90000"/>
              </a:lnSpc>
              <a:spcBef>
                <a:spcPts val="960"/>
              </a:spcBef>
              <a:spcAft>
                <a:spcPts val="0"/>
              </a:spcAft>
              <a:buSzPts val="1656"/>
              <a:buChar char="◼"/>
            </a:pPr>
            <a:r>
              <a:rPr lang="en-GB" dirty="0">
                <a:solidFill>
                  <a:schemeClr val="tx1">
                    <a:lumMod val="95000"/>
                    <a:lumOff val="5000"/>
                  </a:schemeClr>
                </a:solidFill>
              </a:rPr>
              <a:t>Behavioural interview </a:t>
            </a:r>
            <a:endParaRPr dirty="0">
              <a:solidFill>
                <a:schemeClr val="tx1">
                  <a:lumMod val="95000"/>
                  <a:lumOff val="5000"/>
                </a:schemeClr>
              </a:solidFill>
            </a:endParaRPr>
          </a:p>
          <a:p>
            <a:pPr marL="306000" lvl="0" indent="-306000" algn="l" rtl="0">
              <a:lnSpc>
                <a:spcPct val="90000"/>
              </a:lnSpc>
              <a:spcBef>
                <a:spcPts val="960"/>
              </a:spcBef>
              <a:spcAft>
                <a:spcPts val="0"/>
              </a:spcAft>
              <a:buSzPts val="1656"/>
              <a:buChar char="◼"/>
            </a:pPr>
            <a:r>
              <a:rPr lang="en-GB" dirty="0">
                <a:solidFill>
                  <a:schemeClr val="tx1">
                    <a:lumMod val="95000"/>
                    <a:lumOff val="5000"/>
                  </a:schemeClr>
                </a:solidFill>
              </a:rPr>
              <a:t>Situational Interview </a:t>
            </a:r>
            <a:endParaRPr dirty="0">
              <a:solidFill>
                <a:schemeClr val="tx1">
                  <a:lumMod val="95000"/>
                  <a:lumOff val="5000"/>
                </a:schemeClr>
              </a:solidFill>
            </a:endParaRPr>
          </a:p>
          <a:p>
            <a:pPr marL="306000" lvl="0" indent="-306000" algn="l" rtl="0">
              <a:lnSpc>
                <a:spcPct val="90000"/>
              </a:lnSpc>
              <a:spcBef>
                <a:spcPts val="960"/>
              </a:spcBef>
              <a:spcAft>
                <a:spcPts val="0"/>
              </a:spcAft>
              <a:buSzPts val="1656"/>
              <a:buChar char="◼"/>
            </a:pPr>
            <a:r>
              <a:rPr lang="en-GB" dirty="0">
                <a:solidFill>
                  <a:schemeClr val="tx1">
                    <a:lumMod val="95000"/>
                    <a:lumOff val="5000"/>
                  </a:schemeClr>
                </a:solidFill>
              </a:rPr>
              <a:t>Case Interview </a:t>
            </a:r>
            <a:endParaRPr dirty="0">
              <a:solidFill>
                <a:schemeClr val="tx1">
                  <a:lumMod val="95000"/>
                  <a:lumOff val="5000"/>
                </a:schemeClr>
              </a:solidFill>
            </a:endParaRPr>
          </a:p>
          <a:p>
            <a:pPr marL="306000" lvl="0" indent="-306000" algn="l" rtl="0">
              <a:lnSpc>
                <a:spcPct val="90000"/>
              </a:lnSpc>
              <a:spcBef>
                <a:spcPts val="960"/>
              </a:spcBef>
              <a:spcAft>
                <a:spcPts val="0"/>
              </a:spcAft>
              <a:buSzPts val="1656"/>
              <a:buChar char="◼"/>
            </a:pPr>
            <a:r>
              <a:rPr lang="en-GB" dirty="0">
                <a:solidFill>
                  <a:schemeClr val="tx1">
                    <a:lumMod val="95000"/>
                    <a:lumOff val="5000"/>
                  </a:schemeClr>
                </a:solidFill>
              </a:rPr>
              <a:t>Probing as an appropriate questioning technique</a:t>
            </a:r>
            <a:endParaRPr dirty="0">
              <a:solidFill>
                <a:schemeClr val="tx1">
                  <a:lumMod val="95000"/>
                  <a:lumOff val="5000"/>
                </a:schemeClr>
              </a:solidFill>
            </a:endParaRPr>
          </a:p>
          <a:p>
            <a:pPr marL="306000" lvl="0" indent="-306000" algn="l" rtl="0">
              <a:lnSpc>
                <a:spcPct val="90000"/>
              </a:lnSpc>
              <a:spcBef>
                <a:spcPts val="960"/>
              </a:spcBef>
              <a:spcAft>
                <a:spcPts val="0"/>
              </a:spcAft>
              <a:buSzPts val="1656"/>
              <a:buChar char="◼"/>
            </a:pPr>
            <a:r>
              <a:rPr lang="en-GB" dirty="0">
                <a:solidFill>
                  <a:schemeClr val="tx1">
                    <a:lumMod val="95000"/>
                    <a:lumOff val="5000"/>
                  </a:schemeClr>
                </a:solidFill>
              </a:rPr>
              <a:t>Leading as an appropriate questioning technique</a:t>
            </a:r>
            <a:endParaRPr dirty="0">
              <a:solidFill>
                <a:schemeClr val="tx1">
                  <a:lumMod val="95000"/>
                  <a:lumOff val="5000"/>
                </a:schemeClr>
              </a:solidFill>
            </a:endParaRPr>
          </a:p>
          <a:p>
            <a:pPr marL="306000" lvl="0" indent="-306000" algn="l" rtl="0">
              <a:lnSpc>
                <a:spcPct val="90000"/>
              </a:lnSpc>
              <a:spcBef>
                <a:spcPts val="960"/>
              </a:spcBef>
              <a:spcAft>
                <a:spcPts val="0"/>
              </a:spcAft>
              <a:buSzPts val="1656"/>
              <a:buChar char="◼"/>
            </a:pPr>
            <a:r>
              <a:rPr lang="en-GB" dirty="0">
                <a:solidFill>
                  <a:schemeClr val="tx1">
                    <a:lumMod val="95000"/>
                    <a:lumOff val="5000"/>
                  </a:schemeClr>
                </a:solidFill>
              </a:rPr>
              <a:t>Socratic as an appropriate questioning technique</a:t>
            </a:r>
            <a:endParaRPr dirty="0">
              <a:solidFill>
                <a:schemeClr val="tx1">
                  <a:lumMod val="95000"/>
                  <a:lumOff val="5000"/>
                </a:schemeClr>
              </a:solidFill>
            </a:endParaRPr>
          </a:p>
          <a:p>
            <a:pPr marL="306000" lvl="0" indent="-306000" algn="l" rtl="0">
              <a:lnSpc>
                <a:spcPct val="120000"/>
              </a:lnSpc>
              <a:spcBef>
                <a:spcPts val="960"/>
              </a:spcBef>
              <a:spcAft>
                <a:spcPts val="0"/>
              </a:spcAft>
              <a:buSzPts val="1656"/>
              <a:buChar char="◼"/>
            </a:pPr>
            <a:r>
              <a:rPr lang="en-GB" dirty="0">
                <a:solidFill>
                  <a:schemeClr val="tx1">
                    <a:lumMod val="95000"/>
                    <a:lumOff val="5000"/>
                  </a:schemeClr>
                </a:solidFill>
              </a:rPr>
              <a:t>Comparison between Face-to-face interview and Online Interview for the Project Manager</a:t>
            </a:r>
            <a:endParaRPr dirty="0">
              <a:solidFill>
                <a:schemeClr val="tx1">
                  <a:lumMod val="95000"/>
                  <a:lumOff val="5000"/>
                </a:schemeClr>
              </a:solidFill>
            </a:endParaRPr>
          </a:p>
          <a:p>
            <a:pPr marL="306000" lvl="0" indent="-306000" algn="l" rtl="0">
              <a:lnSpc>
                <a:spcPct val="120000"/>
              </a:lnSpc>
              <a:spcBef>
                <a:spcPts val="960"/>
              </a:spcBef>
              <a:spcAft>
                <a:spcPts val="0"/>
              </a:spcAft>
              <a:buSzPts val="1656"/>
              <a:buChar char="◼"/>
            </a:pPr>
            <a:r>
              <a:rPr lang="en-GB" sz="1900" dirty="0">
                <a:solidFill>
                  <a:schemeClr val="tx1">
                    <a:lumMod val="95000"/>
                    <a:lumOff val="5000"/>
                  </a:schemeClr>
                </a:solidFill>
              </a:rPr>
              <a:t>Comparison between Face-to-face interview and Online Interview for the Financial Analyst</a:t>
            </a:r>
            <a:endParaRPr sz="1900" dirty="0">
              <a:solidFill>
                <a:schemeClr val="tx1">
                  <a:lumMod val="95000"/>
                  <a:lumOff val="5000"/>
                </a:schemeClr>
              </a:solidFill>
            </a:endParaRPr>
          </a:p>
          <a:p>
            <a:pPr marL="306000" lvl="0" indent="-306000" algn="l" rtl="0">
              <a:lnSpc>
                <a:spcPct val="120000"/>
              </a:lnSpc>
              <a:spcBef>
                <a:spcPts val="960"/>
              </a:spcBef>
              <a:spcAft>
                <a:spcPts val="0"/>
              </a:spcAft>
              <a:buSzPts val="1656"/>
              <a:buChar char="◼"/>
            </a:pPr>
            <a:r>
              <a:rPr lang="en-GB" dirty="0">
                <a:solidFill>
                  <a:schemeClr val="tx1">
                    <a:lumMod val="95000"/>
                    <a:lumOff val="5000"/>
                  </a:schemeClr>
                </a:solidFill>
              </a:rPr>
              <a:t>Comparison between Face-to-face interview and Online Interview for the Change Manager</a:t>
            </a:r>
            <a:endParaRPr dirty="0">
              <a:solidFill>
                <a:schemeClr val="tx1">
                  <a:lumMod val="95000"/>
                  <a:lumOff val="5000"/>
                </a:schemeClr>
              </a:solidFill>
            </a:endParaRPr>
          </a:p>
          <a:p>
            <a:pPr marL="306000" lvl="0" indent="-306000" algn="l" rtl="0">
              <a:lnSpc>
                <a:spcPct val="90000"/>
              </a:lnSpc>
              <a:spcBef>
                <a:spcPts val="960"/>
              </a:spcBef>
              <a:spcAft>
                <a:spcPts val="0"/>
              </a:spcAft>
              <a:buSzPts val="1656"/>
              <a:buChar char="◼"/>
            </a:pPr>
            <a:r>
              <a:rPr lang="en-GB" dirty="0">
                <a:solidFill>
                  <a:schemeClr val="tx1">
                    <a:lumMod val="95000"/>
                    <a:lumOff val="5000"/>
                  </a:schemeClr>
                </a:solidFill>
              </a:rPr>
              <a:t>Conclusion </a:t>
            </a:r>
            <a:endParaRPr dirty="0">
              <a:solidFill>
                <a:schemeClr val="tx1">
                  <a:lumMod val="95000"/>
                  <a:lumOff val="5000"/>
                </a:schemeClr>
              </a:solidFill>
            </a:endParaRPr>
          </a:p>
          <a:p>
            <a:pPr marL="306000" lvl="0" indent="-306000" algn="l" rtl="0">
              <a:lnSpc>
                <a:spcPct val="90000"/>
              </a:lnSpc>
              <a:spcBef>
                <a:spcPts val="960"/>
              </a:spcBef>
              <a:spcAft>
                <a:spcPts val="0"/>
              </a:spcAft>
              <a:buSzPts val="1656"/>
              <a:buChar char="◼"/>
            </a:pPr>
            <a:r>
              <a:rPr lang="en-GB" dirty="0">
                <a:solidFill>
                  <a:schemeClr val="tx1">
                    <a:lumMod val="95000"/>
                    <a:lumOff val="5000"/>
                  </a:schemeClr>
                </a:solidFill>
              </a:rPr>
              <a:t>Reference list</a:t>
            </a:r>
            <a:endParaRPr dirty="0">
              <a:solidFill>
                <a:schemeClr val="tx1">
                  <a:lumMod val="95000"/>
                  <a:lumOff val="5000"/>
                </a:schemeClr>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30"/>
        <p:cNvGrpSpPr/>
        <p:nvPr/>
      </p:nvGrpSpPr>
      <p:grpSpPr>
        <a:xfrm>
          <a:off x="0" y="0"/>
          <a:ext cx="0" cy="0"/>
          <a:chOff x="0" y="0"/>
          <a:chExt cx="0" cy="0"/>
        </a:xfrm>
      </p:grpSpPr>
      <p:sp>
        <p:nvSpPr>
          <p:cNvPr id="131" name="Google Shape;131;p3"/>
          <p:cNvSpPr txBox="1">
            <a:spLocks noGrp="1"/>
          </p:cNvSpPr>
          <p:nvPr>
            <p:ph type="title"/>
          </p:nvPr>
        </p:nvSpPr>
        <p:spPr>
          <a:xfrm>
            <a:off x="581192" y="702156"/>
            <a:ext cx="11029616" cy="10138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Gill Sans"/>
              <a:buNone/>
            </a:pPr>
            <a:r>
              <a:rPr lang="en-GB" dirty="0"/>
              <a:t>INTRODUCTION</a:t>
            </a:r>
            <a:endParaRPr dirty="0"/>
          </a:p>
        </p:txBody>
      </p:sp>
      <p:sp>
        <p:nvSpPr>
          <p:cNvPr id="132" name="Google Shape;132;p3"/>
          <p:cNvSpPr txBox="1">
            <a:spLocks noGrp="1"/>
          </p:cNvSpPr>
          <p:nvPr>
            <p:ph type="body" idx="1"/>
          </p:nvPr>
        </p:nvSpPr>
        <p:spPr>
          <a:xfrm>
            <a:off x="581192" y="2520799"/>
            <a:ext cx="6138922" cy="3678303"/>
          </a:xfrm>
          <a:prstGeom prst="rect">
            <a:avLst/>
          </a:prstGeom>
          <a:noFill/>
          <a:ln>
            <a:noFill/>
          </a:ln>
        </p:spPr>
        <p:txBody>
          <a:bodyPr spcFirstLastPara="1" wrap="square" lIns="91425" tIns="45700" rIns="91425" bIns="45700" anchor="ctr" anchorCtr="0">
            <a:noAutofit/>
          </a:bodyPr>
          <a:lstStyle/>
          <a:p>
            <a:pPr marL="306000" lvl="0" indent="-306000" algn="l" rtl="0">
              <a:spcBef>
                <a:spcPts val="0"/>
              </a:spcBef>
              <a:spcAft>
                <a:spcPts val="0"/>
              </a:spcAft>
              <a:buSzPts val="2024"/>
              <a:buChar char="◼"/>
            </a:pPr>
            <a:r>
              <a:rPr lang="en-GB" sz="2200" dirty="0">
                <a:solidFill>
                  <a:schemeClr val="tx1">
                    <a:lumMod val="95000"/>
                    <a:lumOff val="5000"/>
                  </a:schemeClr>
                </a:solidFill>
              </a:rPr>
              <a:t>Tesco is considering analysing the recruitment and selection process for the business transformation project.</a:t>
            </a:r>
            <a:endParaRPr dirty="0">
              <a:solidFill>
                <a:schemeClr val="tx1">
                  <a:lumMod val="95000"/>
                  <a:lumOff val="5000"/>
                </a:schemeClr>
              </a:solidFill>
            </a:endParaRPr>
          </a:p>
          <a:p>
            <a:pPr marL="306000" lvl="0" indent="-306000" algn="l" rtl="0">
              <a:spcBef>
                <a:spcPts val="1040"/>
              </a:spcBef>
              <a:spcAft>
                <a:spcPts val="0"/>
              </a:spcAft>
              <a:buSzPts val="2024"/>
              <a:buChar char="◼"/>
            </a:pPr>
            <a:r>
              <a:rPr lang="en-GB" sz="2200" dirty="0">
                <a:solidFill>
                  <a:schemeClr val="tx1">
                    <a:lumMod val="95000"/>
                    <a:lumOff val="5000"/>
                  </a:schemeClr>
                </a:solidFill>
              </a:rPr>
              <a:t>As one of the leading supermarket retail chains, Tesco has over 330,000 employees (Tesco, </a:t>
            </a:r>
            <a:r>
              <a:rPr lang="en-GB" sz="2200" dirty="0" err="1">
                <a:solidFill>
                  <a:schemeClr val="tx1">
                    <a:lumMod val="95000"/>
                    <a:lumOff val="5000"/>
                  </a:schemeClr>
                </a:solidFill>
              </a:rPr>
              <a:t>n.d.a</a:t>
            </a:r>
            <a:r>
              <a:rPr lang="en-GB" sz="2200" dirty="0">
                <a:solidFill>
                  <a:schemeClr val="tx1">
                    <a:lumMod val="95000"/>
                    <a:lumOff val="5000"/>
                  </a:schemeClr>
                </a:solidFill>
              </a:rPr>
              <a:t>).</a:t>
            </a:r>
            <a:endParaRPr dirty="0">
              <a:solidFill>
                <a:schemeClr val="tx1">
                  <a:lumMod val="95000"/>
                  <a:lumOff val="5000"/>
                </a:schemeClr>
              </a:solidFill>
            </a:endParaRPr>
          </a:p>
          <a:p>
            <a:pPr marL="306000" lvl="0" indent="-306000" algn="l" rtl="0">
              <a:spcBef>
                <a:spcPts val="1040"/>
              </a:spcBef>
              <a:spcAft>
                <a:spcPts val="0"/>
              </a:spcAft>
              <a:buSzPts val="2024"/>
              <a:buChar char="◼"/>
            </a:pPr>
            <a:r>
              <a:rPr lang="en-GB" sz="2200" dirty="0">
                <a:solidFill>
                  <a:schemeClr val="tx1">
                    <a:lumMod val="95000"/>
                    <a:lumOff val="5000"/>
                  </a:schemeClr>
                </a:solidFill>
              </a:rPr>
              <a:t>Tesco values Customer perception, continuous improvement, and sustainability (Tesco, </a:t>
            </a:r>
            <a:r>
              <a:rPr lang="en-GB" sz="2200" dirty="0" err="1">
                <a:solidFill>
                  <a:schemeClr val="tx1">
                    <a:lumMod val="95000"/>
                    <a:lumOff val="5000"/>
                  </a:schemeClr>
                </a:solidFill>
              </a:rPr>
              <a:t>n.d.b</a:t>
            </a:r>
            <a:r>
              <a:rPr lang="en-GB" sz="2200" dirty="0">
                <a:solidFill>
                  <a:schemeClr val="tx1">
                    <a:lumMod val="95000"/>
                    <a:lumOff val="5000"/>
                  </a:schemeClr>
                </a:solidFill>
              </a:rPr>
              <a:t>).</a:t>
            </a:r>
            <a:endParaRPr dirty="0">
              <a:solidFill>
                <a:schemeClr val="tx1">
                  <a:lumMod val="95000"/>
                  <a:lumOff val="5000"/>
                </a:schemeClr>
              </a:solidFill>
            </a:endParaRPr>
          </a:p>
          <a:p>
            <a:pPr marL="306000" lvl="0" indent="-306000" algn="l" rtl="0">
              <a:spcBef>
                <a:spcPts val="1040"/>
              </a:spcBef>
              <a:spcAft>
                <a:spcPts val="0"/>
              </a:spcAft>
              <a:buSzPts val="2024"/>
              <a:buChar char="◼"/>
            </a:pPr>
            <a:r>
              <a:rPr lang="en-GB" sz="2200" dirty="0">
                <a:solidFill>
                  <a:schemeClr val="tx1">
                    <a:lumMod val="95000"/>
                    <a:lumOff val="5000"/>
                  </a:schemeClr>
                </a:solidFill>
              </a:rPr>
              <a:t>The structured selection and recruitment process of Tesco would help in analysing candidates to ensure a successful digital business transformation.</a:t>
            </a:r>
            <a:endParaRPr dirty="0">
              <a:solidFill>
                <a:schemeClr val="tx1">
                  <a:lumMod val="95000"/>
                  <a:lumOff val="5000"/>
                </a:schemeClr>
              </a:solidFill>
            </a:endParaRPr>
          </a:p>
        </p:txBody>
      </p:sp>
      <p:pic>
        <p:nvPicPr>
          <p:cNvPr id="133" name="Google Shape;133;p3"/>
          <p:cNvPicPr preferRelativeResize="0"/>
          <p:nvPr/>
        </p:nvPicPr>
        <p:blipFill rotWithShape="1">
          <a:blip r:embed="rId3">
            <a:alphaModFix/>
          </a:blip>
          <a:srcRect/>
          <a:stretch/>
        </p:blipFill>
        <p:spPr>
          <a:xfrm>
            <a:off x="7034927" y="2406245"/>
            <a:ext cx="4097529" cy="3226804"/>
          </a:xfrm>
          <a:prstGeom prst="rect">
            <a:avLst/>
          </a:prstGeom>
          <a:noFill/>
          <a:ln>
            <a:noFill/>
          </a:ln>
        </p:spPr>
      </p:pic>
      <p:sp>
        <p:nvSpPr>
          <p:cNvPr id="134" name="Google Shape;134;p3"/>
          <p:cNvSpPr txBox="1"/>
          <p:nvPr/>
        </p:nvSpPr>
        <p:spPr>
          <a:xfrm>
            <a:off x="7712091" y="5675882"/>
            <a:ext cx="2743200"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b="0" i="0" u="none" strike="noStrike" cap="none" dirty="0">
                <a:solidFill>
                  <a:schemeClr val="dk1"/>
                </a:solidFill>
                <a:latin typeface="Arial" panose="020B0604020202020204" pitchFamily="34" charset="0"/>
                <a:ea typeface="Gill Sans"/>
                <a:cs typeface="Arial" panose="020B0604020202020204" pitchFamily="34" charset="0"/>
                <a:sym typeface="Gill Sans"/>
              </a:rPr>
              <a:t>Figure 1: Tesco store</a:t>
            </a:r>
            <a:br>
              <a:rPr lang="en-GB" sz="1400" b="0" i="0" u="none" strike="noStrike" cap="none" dirty="0">
                <a:solidFill>
                  <a:schemeClr val="dk1"/>
                </a:solidFill>
                <a:latin typeface="Arial" panose="020B0604020202020204" pitchFamily="34" charset="0"/>
                <a:ea typeface="Gill Sans"/>
                <a:cs typeface="Arial" panose="020B0604020202020204" pitchFamily="34" charset="0"/>
                <a:sym typeface="Gill Sans"/>
              </a:rPr>
            </a:br>
            <a:r>
              <a:rPr lang="en-GB" sz="1400" b="0" i="0" u="none" strike="noStrike" cap="none" dirty="0">
                <a:solidFill>
                  <a:schemeClr val="dk1"/>
                </a:solidFill>
                <a:latin typeface="Arial" panose="020B0604020202020204" pitchFamily="34" charset="0"/>
                <a:ea typeface="Gill Sans"/>
                <a:cs typeface="Arial" panose="020B0604020202020204" pitchFamily="34" charset="0"/>
                <a:sym typeface="Gill Sans"/>
              </a:rPr>
              <a:t>(Source: Tesco, </a:t>
            </a:r>
            <a:r>
              <a:rPr lang="en-GB" sz="1400" b="0" i="0" u="none" strike="noStrike" cap="none" dirty="0" err="1">
                <a:solidFill>
                  <a:schemeClr val="dk1"/>
                </a:solidFill>
                <a:latin typeface="Arial" panose="020B0604020202020204" pitchFamily="34" charset="0"/>
                <a:ea typeface="Gill Sans"/>
                <a:cs typeface="Arial" panose="020B0604020202020204" pitchFamily="34" charset="0"/>
                <a:sym typeface="Gill Sans"/>
              </a:rPr>
              <a:t>n.d.a</a:t>
            </a:r>
            <a:r>
              <a:rPr lang="en-GB" sz="1400" b="0" i="0" u="none" strike="noStrike" cap="none" dirty="0">
                <a:solidFill>
                  <a:schemeClr val="dk1"/>
                </a:solidFill>
                <a:latin typeface="Arial" panose="020B0604020202020204" pitchFamily="34" charset="0"/>
                <a:ea typeface="Gill Sans"/>
                <a:cs typeface="Arial" panose="020B0604020202020204" pitchFamily="34" charset="0"/>
                <a:sym typeface="Gill Sans"/>
              </a:rPr>
              <a:t>)</a:t>
            </a: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txBox="1">
            <a:spLocks noGrp="1"/>
          </p:cNvSpPr>
          <p:nvPr>
            <p:ph type="title"/>
          </p:nvPr>
        </p:nvSpPr>
        <p:spPr>
          <a:xfrm>
            <a:off x="581192" y="702156"/>
            <a:ext cx="11029616" cy="10138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Gill Sans"/>
              <a:buNone/>
            </a:pPr>
            <a:r>
              <a:rPr lang="en-GB" dirty="0"/>
              <a:t>JOB ANALYSIS AS A RECRUITMENT PROCESS</a:t>
            </a:r>
            <a:endParaRPr dirty="0"/>
          </a:p>
        </p:txBody>
      </p:sp>
      <p:sp>
        <p:nvSpPr>
          <p:cNvPr id="141" name="Google Shape;141;p4"/>
          <p:cNvSpPr txBox="1">
            <a:spLocks noGrp="1"/>
          </p:cNvSpPr>
          <p:nvPr>
            <p:ph type="body" idx="1"/>
          </p:nvPr>
        </p:nvSpPr>
        <p:spPr>
          <a:xfrm>
            <a:off x="581192" y="2487083"/>
            <a:ext cx="6080865" cy="3678303"/>
          </a:xfrm>
          <a:prstGeom prst="rect">
            <a:avLst/>
          </a:prstGeom>
          <a:noFill/>
          <a:ln>
            <a:noFill/>
          </a:ln>
        </p:spPr>
        <p:txBody>
          <a:bodyPr spcFirstLastPara="1" wrap="square" lIns="91425" tIns="45700" rIns="91425" bIns="45700" anchor="ctr" anchorCtr="0">
            <a:noAutofit/>
          </a:bodyPr>
          <a:lstStyle/>
          <a:p>
            <a:pPr marL="306000" lvl="0" indent="-306000" algn="l" rtl="0">
              <a:spcBef>
                <a:spcPts val="0"/>
              </a:spcBef>
              <a:spcAft>
                <a:spcPts val="0"/>
              </a:spcAft>
              <a:buSzPts val="2024"/>
              <a:buChar char="◼"/>
            </a:pPr>
            <a:r>
              <a:rPr lang="en-GB" sz="2200" dirty="0">
                <a:solidFill>
                  <a:schemeClr val="tx1">
                    <a:lumMod val="95000"/>
                    <a:lumOff val="5000"/>
                  </a:schemeClr>
                </a:solidFill>
              </a:rPr>
              <a:t>The foundation of the recruitment process is developed from the job analysis.</a:t>
            </a:r>
            <a:endParaRPr dirty="0">
              <a:solidFill>
                <a:schemeClr val="tx1">
                  <a:lumMod val="95000"/>
                  <a:lumOff val="5000"/>
                </a:schemeClr>
              </a:solidFill>
            </a:endParaRPr>
          </a:p>
          <a:p>
            <a:pPr marL="306000" lvl="0" indent="-306000" algn="l" rtl="0">
              <a:spcBef>
                <a:spcPts val="1040"/>
              </a:spcBef>
              <a:spcAft>
                <a:spcPts val="0"/>
              </a:spcAft>
              <a:buSzPts val="2024"/>
              <a:buChar char="◼"/>
            </a:pPr>
            <a:r>
              <a:rPr lang="en-GB" sz="2200" dirty="0">
                <a:solidFill>
                  <a:schemeClr val="tx1">
                    <a:lumMod val="95000"/>
                    <a:lumOff val="5000"/>
                  </a:schemeClr>
                </a:solidFill>
              </a:rPr>
              <a:t>The detailed job analysis ensures that every role within the organisation is properly demonstrated and effectively managed (Susanto </a:t>
            </a:r>
            <a:r>
              <a:rPr lang="en-GB" sz="2200" i="1" dirty="0">
                <a:solidFill>
                  <a:schemeClr val="tx1">
                    <a:lumMod val="95000"/>
                    <a:lumOff val="5000"/>
                  </a:schemeClr>
                </a:solidFill>
              </a:rPr>
              <a:t>et al</a:t>
            </a:r>
            <a:r>
              <a:rPr lang="en-GB" sz="2200" dirty="0">
                <a:solidFill>
                  <a:schemeClr val="tx1">
                    <a:lumMod val="95000"/>
                    <a:lumOff val="5000"/>
                  </a:schemeClr>
                </a:solidFill>
              </a:rPr>
              <a:t>., 2024).</a:t>
            </a:r>
            <a:endParaRPr dirty="0">
              <a:solidFill>
                <a:schemeClr val="tx1">
                  <a:lumMod val="95000"/>
                  <a:lumOff val="5000"/>
                </a:schemeClr>
              </a:solidFill>
            </a:endParaRPr>
          </a:p>
          <a:p>
            <a:pPr marL="306000" lvl="0" indent="-306000" algn="l" rtl="0">
              <a:spcBef>
                <a:spcPts val="1040"/>
              </a:spcBef>
              <a:spcAft>
                <a:spcPts val="0"/>
              </a:spcAft>
              <a:buSzPts val="2024"/>
              <a:buChar char="◼"/>
            </a:pPr>
            <a:r>
              <a:rPr lang="en-GB" sz="2200" dirty="0">
                <a:solidFill>
                  <a:schemeClr val="tx1">
                    <a:lumMod val="95000"/>
                    <a:lumOff val="5000"/>
                  </a:schemeClr>
                </a:solidFill>
              </a:rPr>
              <a:t>It mainly identifies the required skills, major responsibilities and tasks.</a:t>
            </a:r>
            <a:endParaRPr dirty="0">
              <a:solidFill>
                <a:schemeClr val="tx1">
                  <a:lumMod val="95000"/>
                  <a:lumOff val="5000"/>
                </a:schemeClr>
              </a:solidFill>
            </a:endParaRPr>
          </a:p>
          <a:p>
            <a:pPr marL="306000" lvl="0" indent="-306000" algn="l" rtl="0">
              <a:spcBef>
                <a:spcPts val="1040"/>
              </a:spcBef>
              <a:spcAft>
                <a:spcPts val="0"/>
              </a:spcAft>
              <a:buSzPts val="2024"/>
              <a:buChar char="◼"/>
            </a:pPr>
            <a:r>
              <a:rPr lang="en-GB" sz="2200" dirty="0">
                <a:solidFill>
                  <a:schemeClr val="tx1">
                    <a:lumMod val="95000"/>
                    <a:lumOff val="5000"/>
                  </a:schemeClr>
                </a:solidFill>
              </a:rPr>
              <a:t>Tesco can ensure, through the job analysis, that individuals recruited have the potential to contribute to the digital transformation of the business.</a:t>
            </a:r>
            <a:endParaRPr dirty="0">
              <a:solidFill>
                <a:schemeClr val="tx1">
                  <a:lumMod val="95000"/>
                  <a:lumOff val="5000"/>
                </a:schemeClr>
              </a:solidFill>
            </a:endParaRPr>
          </a:p>
        </p:txBody>
      </p:sp>
      <p:pic>
        <p:nvPicPr>
          <p:cNvPr id="142" name="Google Shape;142;p4"/>
          <p:cNvPicPr preferRelativeResize="0"/>
          <p:nvPr/>
        </p:nvPicPr>
        <p:blipFill rotWithShape="1">
          <a:blip r:embed="rId3">
            <a:alphaModFix/>
          </a:blip>
          <a:srcRect/>
          <a:stretch/>
        </p:blipFill>
        <p:spPr>
          <a:xfrm>
            <a:off x="6639665" y="2694423"/>
            <a:ext cx="4971143" cy="2617806"/>
          </a:xfrm>
          <a:prstGeom prst="rect">
            <a:avLst/>
          </a:prstGeom>
          <a:noFill/>
          <a:ln>
            <a:noFill/>
          </a:ln>
        </p:spPr>
      </p:pic>
      <p:sp>
        <p:nvSpPr>
          <p:cNvPr id="143" name="Google Shape;143;p4"/>
          <p:cNvSpPr txBox="1"/>
          <p:nvPr/>
        </p:nvSpPr>
        <p:spPr>
          <a:xfrm>
            <a:off x="7354493" y="5427912"/>
            <a:ext cx="3541486" cy="43088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050" b="0" i="0" u="none" strike="noStrike" cap="none" dirty="0">
                <a:solidFill>
                  <a:schemeClr val="dk1"/>
                </a:solidFill>
                <a:latin typeface="Arial" panose="020B0604020202020204" pitchFamily="34" charset="0"/>
                <a:ea typeface="Gill Sans"/>
                <a:cs typeface="Arial" panose="020B0604020202020204" pitchFamily="34" charset="0"/>
                <a:sym typeface="Gill Sans"/>
              </a:rPr>
              <a:t>Figure 2: Job Analysis as a HRM process </a:t>
            </a:r>
            <a:endParaRPr dirty="0"/>
          </a:p>
          <a:p>
            <a:pPr marL="0" marR="0" lvl="0" indent="0" algn="ctr" rtl="0">
              <a:spcBef>
                <a:spcPts val="0"/>
              </a:spcBef>
              <a:spcAft>
                <a:spcPts val="0"/>
              </a:spcAft>
              <a:buNone/>
            </a:pPr>
            <a:r>
              <a:rPr lang="en-GB" sz="1050" b="0" i="0" u="none" strike="noStrike" cap="none" dirty="0">
                <a:solidFill>
                  <a:schemeClr val="dk1"/>
                </a:solidFill>
                <a:latin typeface="Arial" panose="020B0604020202020204" pitchFamily="34" charset="0"/>
                <a:ea typeface="Gill Sans"/>
                <a:cs typeface="Arial" panose="020B0604020202020204" pitchFamily="34" charset="0"/>
                <a:sym typeface="Gill Sans"/>
              </a:rPr>
              <a:t>(Source: Susanto </a:t>
            </a:r>
            <a:r>
              <a:rPr lang="en-GB" sz="1050" b="0" i="1" u="none" strike="noStrike" cap="none" dirty="0">
                <a:solidFill>
                  <a:schemeClr val="dk1"/>
                </a:solidFill>
                <a:latin typeface="Arial" panose="020B0604020202020204" pitchFamily="34" charset="0"/>
                <a:ea typeface="Gill Sans"/>
                <a:cs typeface="Arial" panose="020B0604020202020204" pitchFamily="34" charset="0"/>
                <a:sym typeface="Gill Sans"/>
              </a:rPr>
              <a:t>et al</a:t>
            </a:r>
            <a:r>
              <a:rPr lang="en-GB" sz="1050" b="0" i="0" u="none" strike="noStrike" cap="none" dirty="0">
                <a:solidFill>
                  <a:schemeClr val="dk1"/>
                </a:solidFill>
                <a:latin typeface="Arial" panose="020B0604020202020204" pitchFamily="34" charset="0"/>
                <a:ea typeface="Gill Sans"/>
                <a:cs typeface="Arial" panose="020B0604020202020204" pitchFamily="34" charset="0"/>
                <a:sym typeface="Gill Sans"/>
              </a:rPr>
              <a:t>., 2024)</a:t>
            </a:r>
            <a:endParaRPr sz="1050" b="0" i="0" u="none" strike="noStrike" cap="none" dirty="0">
              <a:solidFill>
                <a:schemeClr val="dk1"/>
              </a:solidFill>
              <a:latin typeface="Arial" panose="020B0604020202020204" pitchFamily="34" charset="0"/>
              <a:ea typeface="Gill Sans"/>
              <a:cs typeface="Arial" panose="020B0604020202020204" pitchFamily="34" charset="0"/>
              <a:sym typeface="Gill San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5"/>
          <p:cNvSpPr txBox="1">
            <a:spLocks noGrp="1"/>
          </p:cNvSpPr>
          <p:nvPr>
            <p:ph type="title"/>
          </p:nvPr>
        </p:nvSpPr>
        <p:spPr>
          <a:xfrm>
            <a:off x="581192" y="702156"/>
            <a:ext cx="11029616" cy="10138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Gill Sans"/>
              <a:buNone/>
            </a:pPr>
            <a:r>
              <a:rPr lang="en-GB" dirty="0"/>
              <a:t>JOB DESCRIPTION AS A RECRUITMENT PROCESS</a:t>
            </a:r>
            <a:endParaRPr dirty="0"/>
          </a:p>
        </p:txBody>
      </p:sp>
      <p:sp>
        <p:nvSpPr>
          <p:cNvPr id="150" name="Google Shape;150;p5"/>
          <p:cNvSpPr txBox="1">
            <a:spLocks noGrp="1"/>
          </p:cNvSpPr>
          <p:nvPr>
            <p:ph type="body" idx="1"/>
          </p:nvPr>
        </p:nvSpPr>
        <p:spPr>
          <a:xfrm>
            <a:off x="581192" y="2477541"/>
            <a:ext cx="6038744" cy="3678303"/>
          </a:xfrm>
          <a:prstGeom prst="rect">
            <a:avLst/>
          </a:prstGeom>
          <a:noFill/>
          <a:ln>
            <a:noFill/>
          </a:ln>
        </p:spPr>
        <p:txBody>
          <a:bodyPr spcFirstLastPara="1" wrap="square" lIns="91425" tIns="45700" rIns="91425" bIns="45700" anchor="ctr" anchorCtr="0">
            <a:noAutofit/>
          </a:bodyPr>
          <a:lstStyle/>
          <a:p>
            <a:pPr marL="306000" lvl="0" indent="-306000" algn="l" rtl="0">
              <a:spcBef>
                <a:spcPts val="0"/>
              </a:spcBef>
              <a:spcAft>
                <a:spcPts val="0"/>
              </a:spcAft>
              <a:buSzPts val="2024"/>
              <a:buChar char="◼"/>
            </a:pPr>
            <a:r>
              <a:rPr lang="en-GB" sz="2200" dirty="0">
                <a:solidFill>
                  <a:schemeClr val="tx1">
                    <a:lumMod val="95000"/>
                    <a:lumOff val="5000"/>
                  </a:schemeClr>
                </a:solidFill>
              </a:rPr>
              <a:t>A job description serves multiple functions in the recruitment process.</a:t>
            </a:r>
            <a:endParaRPr dirty="0">
              <a:solidFill>
                <a:schemeClr val="tx1">
                  <a:lumMod val="95000"/>
                  <a:lumOff val="5000"/>
                </a:schemeClr>
              </a:solidFill>
            </a:endParaRPr>
          </a:p>
          <a:p>
            <a:pPr marL="306000" lvl="0" indent="-306000" algn="l" rtl="0">
              <a:spcBef>
                <a:spcPts val="1040"/>
              </a:spcBef>
              <a:spcAft>
                <a:spcPts val="0"/>
              </a:spcAft>
              <a:buSzPts val="2024"/>
              <a:buChar char="◼"/>
            </a:pPr>
            <a:r>
              <a:rPr lang="en-GB" sz="2200" dirty="0">
                <a:solidFill>
                  <a:schemeClr val="tx1">
                    <a:lumMod val="95000"/>
                    <a:lumOff val="5000"/>
                  </a:schemeClr>
                </a:solidFill>
              </a:rPr>
              <a:t>It can be a tool for the organisation to classify specific jobs and allocate basic compensation (Goulart </a:t>
            </a:r>
            <a:r>
              <a:rPr lang="en-GB" sz="2200" i="1" dirty="0">
                <a:solidFill>
                  <a:schemeClr val="tx1">
                    <a:lumMod val="95000"/>
                    <a:lumOff val="5000"/>
                  </a:schemeClr>
                </a:solidFill>
              </a:rPr>
              <a:t>et al</a:t>
            </a:r>
            <a:r>
              <a:rPr lang="en-GB" sz="2200" dirty="0">
                <a:solidFill>
                  <a:schemeClr val="tx1">
                    <a:lumMod val="95000"/>
                    <a:lumOff val="5000"/>
                  </a:schemeClr>
                </a:solidFill>
              </a:rPr>
              <a:t>., 2022).</a:t>
            </a:r>
            <a:endParaRPr dirty="0">
              <a:solidFill>
                <a:schemeClr val="tx1">
                  <a:lumMod val="95000"/>
                  <a:lumOff val="5000"/>
                </a:schemeClr>
              </a:solidFill>
            </a:endParaRPr>
          </a:p>
          <a:p>
            <a:pPr marL="306000" lvl="0" indent="-306000" algn="l" rtl="0">
              <a:spcBef>
                <a:spcPts val="1040"/>
              </a:spcBef>
              <a:spcAft>
                <a:spcPts val="0"/>
              </a:spcAft>
              <a:buSzPts val="2024"/>
              <a:buChar char="◼"/>
            </a:pPr>
            <a:r>
              <a:rPr lang="en-GB" sz="2200" dirty="0">
                <a:solidFill>
                  <a:schemeClr val="tx1">
                    <a:lumMod val="95000"/>
                    <a:lumOff val="5000"/>
                  </a:schemeClr>
                </a:solidFill>
              </a:rPr>
              <a:t>It outlines the primary responsibilities and duties of a particular position.</a:t>
            </a:r>
            <a:endParaRPr dirty="0">
              <a:solidFill>
                <a:schemeClr val="tx1">
                  <a:lumMod val="95000"/>
                  <a:lumOff val="5000"/>
                </a:schemeClr>
              </a:solidFill>
            </a:endParaRPr>
          </a:p>
          <a:p>
            <a:pPr marL="306000" lvl="0" indent="-306000" algn="l" rtl="0">
              <a:spcBef>
                <a:spcPts val="1040"/>
              </a:spcBef>
              <a:spcAft>
                <a:spcPts val="0"/>
              </a:spcAft>
              <a:buSzPts val="2024"/>
              <a:buChar char="◼"/>
            </a:pPr>
            <a:r>
              <a:rPr lang="en-GB" sz="2200" dirty="0">
                <a:solidFill>
                  <a:schemeClr val="tx1">
                    <a:lumMod val="95000"/>
                    <a:lumOff val="5000"/>
                  </a:schemeClr>
                </a:solidFill>
              </a:rPr>
              <a:t>The clarity is offered through a well-crafted job description so that suitable candidates can be attracted.</a:t>
            </a:r>
            <a:endParaRPr dirty="0">
              <a:solidFill>
                <a:schemeClr val="tx1">
                  <a:lumMod val="95000"/>
                  <a:lumOff val="5000"/>
                </a:schemeClr>
              </a:solidFill>
            </a:endParaRPr>
          </a:p>
        </p:txBody>
      </p:sp>
      <p:grpSp>
        <p:nvGrpSpPr>
          <p:cNvPr id="151" name="Google Shape;151;p5"/>
          <p:cNvGrpSpPr/>
          <p:nvPr/>
        </p:nvGrpSpPr>
        <p:grpSpPr>
          <a:xfrm>
            <a:off x="7259334" y="2181747"/>
            <a:ext cx="4378311" cy="4378310"/>
            <a:chOff x="887562" y="1251"/>
            <a:chExt cx="4378311" cy="4378310"/>
          </a:xfrm>
        </p:grpSpPr>
        <p:sp>
          <p:nvSpPr>
            <p:cNvPr id="152" name="Google Shape;152;p5"/>
            <p:cNvSpPr/>
            <p:nvPr/>
          </p:nvSpPr>
          <p:spPr>
            <a:xfrm>
              <a:off x="1391125" y="504813"/>
              <a:ext cx="3371185" cy="3371185"/>
            </a:xfrm>
            <a:prstGeom prst="blockArc">
              <a:avLst>
                <a:gd name="adj1" fmla="val 10800000"/>
                <a:gd name="adj2" fmla="val 16200000"/>
                <a:gd name="adj3" fmla="val 4636"/>
              </a:avLst>
            </a:prstGeom>
            <a:solidFill>
              <a:srgbClr val="66B0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5"/>
            <p:cNvSpPr/>
            <p:nvPr/>
          </p:nvSpPr>
          <p:spPr>
            <a:xfrm>
              <a:off x="1391125" y="504813"/>
              <a:ext cx="3371185" cy="3371185"/>
            </a:xfrm>
            <a:prstGeom prst="blockArc">
              <a:avLst>
                <a:gd name="adj1" fmla="val 5400000"/>
                <a:gd name="adj2" fmla="val 10800000"/>
                <a:gd name="adj3" fmla="val 4636"/>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5"/>
            <p:cNvSpPr/>
            <p:nvPr/>
          </p:nvSpPr>
          <p:spPr>
            <a:xfrm>
              <a:off x="1391125" y="504813"/>
              <a:ext cx="3371185" cy="3371185"/>
            </a:xfrm>
            <a:prstGeom prst="blockArc">
              <a:avLst>
                <a:gd name="adj1" fmla="val 0"/>
                <a:gd name="adj2" fmla="val 5400000"/>
                <a:gd name="adj3" fmla="val 4636"/>
              </a:avLst>
            </a:prstGeom>
            <a:solidFill>
              <a:srgbClr val="B1304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5"/>
            <p:cNvSpPr/>
            <p:nvPr/>
          </p:nvSpPr>
          <p:spPr>
            <a:xfrm>
              <a:off x="1391125" y="504813"/>
              <a:ext cx="3371185" cy="3371185"/>
            </a:xfrm>
            <a:prstGeom prst="blockArc">
              <a:avLst>
                <a:gd name="adj1" fmla="val 16200000"/>
                <a:gd name="adj2" fmla="val 0"/>
                <a:gd name="adj3" fmla="val 4636"/>
              </a:avLst>
            </a:prstGeom>
            <a:solidFill>
              <a:srgbClr val="902E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5"/>
            <p:cNvSpPr/>
            <p:nvPr/>
          </p:nvSpPr>
          <p:spPr>
            <a:xfrm>
              <a:off x="2301529" y="1415217"/>
              <a:ext cx="1550377" cy="1550377"/>
            </a:xfrm>
            <a:prstGeom prst="ellipse">
              <a:avLst/>
            </a:prstGeom>
            <a:solidFill>
              <a:srgbClr val="4D1132"/>
            </a:solid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5"/>
            <p:cNvSpPr txBox="1"/>
            <p:nvPr/>
          </p:nvSpPr>
          <p:spPr>
            <a:xfrm>
              <a:off x="2528576" y="1642264"/>
              <a:ext cx="1096283" cy="1096283"/>
            </a:xfrm>
            <a:prstGeom prst="rect">
              <a:avLst/>
            </a:prstGeom>
            <a:noFill/>
            <a:ln>
              <a:noFill/>
            </a:ln>
          </p:spPr>
          <p:txBody>
            <a:bodyPr spcFirstLastPara="1" wrap="square" lIns="21575" tIns="21575" rIns="21575" bIns="21575" anchor="ctr" anchorCtr="0">
              <a:noAutofit/>
            </a:bodyPr>
            <a:lstStyle/>
            <a:p>
              <a:pPr marL="0" marR="0" lvl="0" indent="0" algn="ctr" rtl="0">
                <a:lnSpc>
                  <a:spcPct val="90000"/>
                </a:lnSpc>
                <a:spcBef>
                  <a:spcPts val="0"/>
                </a:spcBef>
                <a:spcAft>
                  <a:spcPts val="0"/>
                </a:spcAft>
                <a:buClr>
                  <a:schemeClr val="lt1"/>
                </a:buClr>
                <a:buSzPts val="1700"/>
                <a:buFont typeface="Gill Sans"/>
                <a:buNone/>
              </a:pPr>
              <a:r>
                <a:rPr lang="en-GB" b="0" i="0" u="none" strike="noStrike" cap="none" dirty="0">
                  <a:solidFill>
                    <a:schemeClr val="lt1"/>
                  </a:solidFill>
                  <a:latin typeface="Arial" panose="020B0604020202020204" pitchFamily="34" charset="0"/>
                  <a:ea typeface="Gill Sans"/>
                  <a:cs typeface="Arial" panose="020B0604020202020204" pitchFamily="34" charset="0"/>
                  <a:sym typeface="Gill Sans"/>
                </a:rPr>
                <a:t>Job Description</a:t>
              </a:r>
              <a:endParaRPr dirty="0"/>
            </a:p>
          </p:txBody>
        </p:sp>
        <p:sp>
          <p:nvSpPr>
            <p:cNvPr id="158" name="Google Shape;158;p5"/>
            <p:cNvSpPr/>
            <p:nvPr/>
          </p:nvSpPr>
          <p:spPr>
            <a:xfrm>
              <a:off x="2534085" y="1251"/>
              <a:ext cx="1085264" cy="1085264"/>
            </a:xfrm>
            <a:prstGeom prst="ellipse">
              <a:avLst/>
            </a:prstGeom>
            <a:solidFill>
              <a:srgbClr val="902E62"/>
            </a:solid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5"/>
            <p:cNvSpPr txBox="1"/>
            <p:nvPr/>
          </p:nvSpPr>
          <p:spPr>
            <a:xfrm>
              <a:off x="2693018" y="160184"/>
              <a:ext cx="767398" cy="767398"/>
            </a:xfrm>
            <a:prstGeom prst="rect">
              <a:avLst/>
            </a:prstGeom>
            <a:noFill/>
            <a:ln>
              <a:noFill/>
            </a:ln>
          </p:spPr>
          <p:txBody>
            <a:bodyPr spcFirstLastPara="1" wrap="square" lIns="17775" tIns="17775" rIns="17775" bIns="17775" anchor="ctr" anchorCtr="0">
              <a:noAutofit/>
            </a:bodyPr>
            <a:lstStyle/>
            <a:p>
              <a:pPr marL="0" marR="0" lvl="0" indent="0" algn="ctr" rtl="0">
                <a:lnSpc>
                  <a:spcPct val="90000"/>
                </a:lnSpc>
                <a:spcBef>
                  <a:spcPts val="0"/>
                </a:spcBef>
                <a:spcAft>
                  <a:spcPts val="0"/>
                </a:spcAft>
                <a:buClr>
                  <a:schemeClr val="lt1"/>
                </a:buClr>
                <a:buSzPts val="1400"/>
                <a:buFont typeface="Gill Sans"/>
                <a:buNone/>
              </a:pPr>
              <a:r>
                <a:rPr lang="en-GB" sz="1400" b="0" i="0" u="none" strike="noStrike" cap="none" dirty="0">
                  <a:solidFill>
                    <a:schemeClr val="lt1"/>
                  </a:solidFill>
                  <a:latin typeface="Arial" panose="020B0604020202020204" pitchFamily="34" charset="0"/>
                  <a:ea typeface="Gill Sans"/>
                  <a:cs typeface="Arial" panose="020B0604020202020204" pitchFamily="34" charset="0"/>
                  <a:sym typeface="Gill Sans"/>
                </a:rPr>
                <a:t>Salary range</a:t>
              </a:r>
              <a:endParaRPr dirty="0"/>
            </a:p>
          </p:txBody>
        </p:sp>
        <p:sp>
          <p:nvSpPr>
            <p:cNvPr id="160" name="Google Shape;160;p5"/>
            <p:cNvSpPr/>
            <p:nvPr/>
          </p:nvSpPr>
          <p:spPr>
            <a:xfrm>
              <a:off x="4180609" y="1647774"/>
              <a:ext cx="1085264" cy="1085264"/>
            </a:xfrm>
            <a:prstGeom prst="ellipse">
              <a:avLst/>
            </a:prstGeom>
            <a:solidFill>
              <a:srgbClr val="B13049"/>
            </a:solid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5"/>
            <p:cNvSpPr txBox="1"/>
            <p:nvPr/>
          </p:nvSpPr>
          <p:spPr>
            <a:xfrm>
              <a:off x="4339542" y="1806707"/>
              <a:ext cx="767398" cy="767398"/>
            </a:xfrm>
            <a:prstGeom prst="rect">
              <a:avLst/>
            </a:prstGeom>
            <a:noFill/>
            <a:ln>
              <a:noFill/>
            </a:ln>
          </p:spPr>
          <p:txBody>
            <a:bodyPr spcFirstLastPara="1" wrap="square" lIns="17775" tIns="17775" rIns="17775" bIns="17775" anchor="ctr" anchorCtr="0">
              <a:noAutofit/>
            </a:bodyPr>
            <a:lstStyle/>
            <a:p>
              <a:pPr marL="0" marR="0" lvl="0" indent="0" algn="ctr" rtl="0">
                <a:lnSpc>
                  <a:spcPct val="90000"/>
                </a:lnSpc>
                <a:spcBef>
                  <a:spcPts val="0"/>
                </a:spcBef>
                <a:spcAft>
                  <a:spcPts val="0"/>
                </a:spcAft>
                <a:buClr>
                  <a:schemeClr val="lt1"/>
                </a:buClr>
                <a:buSzPts val="1400"/>
                <a:buFont typeface="Gill Sans"/>
                <a:buNone/>
              </a:pPr>
              <a:r>
                <a:rPr lang="en-GB" sz="1400" b="0" i="0" u="none" strike="noStrike" cap="none" dirty="0">
                  <a:solidFill>
                    <a:schemeClr val="lt1"/>
                  </a:solidFill>
                  <a:latin typeface="Arial" panose="020B0604020202020204" pitchFamily="34" charset="0"/>
                  <a:ea typeface="Gill Sans"/>
                  <a:cs typeface="Arial" panose="020B0604020202020204" pitchFamily="34" charset="0"/>
                  <a:sym typeface="Gill Sans"/>
                </a:rPr>
                <a:t>Roles &amp; Duties </a:t>
              </a:r>
              <a:endParaRPr dirty="0"/>
            </a:p>
          </p:txBody>
        </p:sp>
        <p:sp>
          <p:nvSpPr>
            <p:cNvPr id="162" name="Google Shape;162;p5"/>
            <p:cNvSpPr/>
            <p:nvPr/>
          </p:nvSpPr>
          <p:spPr>
            <a:xfrm>
              <a:off x="2534085" y="3294297"/>
              <a:ext cx="1085264" cy="1085264"/>
            </a:xfrm>
            <a:prstGeom prst="ellipse">
              <a:avLst/>
            </a:prstGeom>
            <a:solidFill>
              <a:schemeClr val="accent4"/>
            </a:solid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5"/>
            <p:cNvSpPr txBox="1"/>
            <p:nvPr/>
          </p:nvSpPr>
          <p:spPr>
            <a:xfrm>
              <a:off x="2693018" y="3453230"/>
              <a:ext cx="767398" cy="767399"/>
            </a:xfrm>
            <a:prstGeom prst="rect">
              <a:avLst/>
            </a:prstGeom>
            <a:noFill/>
            <a:ln>
              <a:noFill/>
            </a:ln>
          </p:spPr>
          <p:txBody>
            <a:bodyPr spcFirstLastPara="1" wrap="square" lIns="17775" tIns="17775" rIns="17775" bIns="17775" anchor="ctr" anchorCtr="0">
              <a:noAutofit/>
            </a:bodyPr>
            <a:lstStyle/>
            <a:p>
              <a:pPr marL="0" marR="0" lvl="0" indent="0" algn="ctr" rtl="0">
                <a:lnSpc>
                  <a:spcPct val="90000"/>
                </a:lnSpc>
                <a:spcBef>
                  <a:spcPts val="0"/>
                </a:spcBef>
                <a:spcAft>
                  <a:spcPts val="0"/>
                </a:spcAft>
                <a:buClr>
                  <a:schemeClr val="lt1"/>
                </a:buClr>
                <a:buSzPts val="1400"/>
                <a:buFont typeface="Gill Sans"/>
                <a:buNone/>
              </a:pPr>
              <a:r>
                <a:rPr lang="en-GB" sz="1400" b="0" i="0" u="none" strike="noStrike" cap="none" dirty="0">
                  <a:solidFill>
                    <a:schemeClr val="lt1"/>
                  </a:solidFill>
                  <a:latin typeface="Arial" panose="020B0604020202020204" pitchFamily="34" charset="0"/>
                  <a:ea typeface="Gill Sans"/>
                  <a:cs typeface="Arial" panose="020B0604020202020204" pitchFamily="34" charset="0"/>
                  <a:sym typeface="Gill Sans"/>
                </a:rPr>
                <a:t>Qualifications </a:t>
              </a:r>
              <a:endParaRPr dirty="0"/>
            </a:p>
          </p:txBody>
        </p:sp>
        <p:sp>
          <p:nvSpPr>
            <p:cNvPr id="164" name="Google Shape;164;p5"/>
            <p:cNvSpPr/>
            <p:nvPr/>
          </p:nvSpPr>
          <p:spPr>
            <a:xfrm>
              <a:off x="887562" y="1647774"/>
              <a:ext cx="1085264" cy="1085264"/>
            </a:xfrm>
            <a:prstGeom prst="ellipse">
              <a:avLst/>
            </a:prstGeom>
            <a:solidFill>
              <a:srgbClr val="66B0CE"/>
            </a:solid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5"/>
            <p:cNvSpPr txBox="1"/>
            <p:nvPr/>
          </p:nvSpPr>
          <p:spPr>
            <a:xfrm>
              <a:off x="1046495" y="1806707"/>
              <a:ext cx="767398" cy="767399"/>
            </a:xfrm>
            <a:prstGeom prst="rect">
              <a:avLst/>
            </a:prstGeom>
            <a:noFill/>
            <a:ln>
              <a:noFill/>
            </a:ln>
          </p:spPr>
          <p:txBody>
            <a:bodyPr spcFirstLastPara="1" wrap="square" lIns="17775" tIns="17775" rIns="17775" bIns="17775" anchor="ctr" anchorCtr="0">
              <a:noAutofit/>
            </a:bodyPr>
            <a:lstStyle/>
            <a:p>
              <a:pPr marL="0" marR="0" lvl="0" indent="0" algn="ctr" rtl="0">
                <a:lnSpc>
                  <a:spcPct val="90000"/>
                </a:lnSpc>
                <a:spcBef>
                  <a:spcPts val="0"/>
                </a:spcBef>
                <a:spcAft>
                  <a:spcPts val="0"/>
                </a:spcAft>
                <a:buClr>
                  <a:schemeClr val="lt1"/>
                </a:buClr>
                <a:buSzPts val="1400"/>
                <a:buFont typeface="Gill Sans"/>
                <a:buNone/>
              </a:pPr>
              <a:r>
                <a:rPr lang="en-GB" sz="1400" b="0" i="0" u="none" strike="noStrike" cap="none" dirty="0">
                  <a:solidFill>
                    <a:schemeClr val="lt1"/>
                  </a:solidFill>
                  <a:latin typeface="Arial" panose="020B0604020202020204" pitchFamily="34" charset="0"/>
                  <a:ea typeface="Gill Sans"/>
                  <a:cs typeface="Arial" panose="020B0604020202020204" pitchFamily="34" charset="0"/>
                  <a:sym typeface="Gill Sans"/>
                </a:rPr>
                <a:t>Skills Required</a:t>
              </a:r>
              <a:endParaRPr dirty="0"/>
            </a:p>
          </p:txBody>
        </p:sp>
      </p:grpSp>
      <p:sp>
        <p:nvSpPr>
          <p:cNvPr id="166" name="Google Shape;166;p5"/>
          <p:cNvSpPr txBox="1"/>
          <p:nvPr/>
        </p:nvSpPr>
        <p:spPr>
          <a:xfrm>
            <a:off x="9991121" y="6155844"/>
            <a:ext cx="2198915" cy="6001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100" b="0" i="0" u="none" strike="noStrike" cap="none" dirty="0">
                <a:solidFill>
                  <a:schemeClr val="dk1"/>
                </a:solidFill>
                <a:latin typeface="Arial" panose="020B0604020202020204" pitchFamily="34" charset="0"/>
                <a:ea typeface="Gill Sans"/>
                <a:cs typeface="Arial" panose="020B0604020202020204" pitchFamily="34" charset="0"/>
                <a:sym typeface="Gill Sans"/>
              </a:rPr>
              <a:t>Figure 3: Components of Job Description </a:t>
            </a:r>
            <a:endParaRPr dirty="0"/>
          </a:p>
          <a:p>
            <a:pPr marL="0" marR="0" lvl="0" indent="0" algn="ctr" rtl="0">
              <a:spcBef>
                <a:spcPts val="0"/>
              </a:spcBef>
              <a:spcAft>
                <a:spcPts val="0"/>
              </a:spcAft>
              <a:buNone/>
            </a:pPr>
            <a:r>
              <a:rPr lang="en-GB" sz="1100" b="0" i="0" u="none" strike="noStrike" cap="none" dirty="0">
                <a:solidFill>
                  <a:schemeClr val="dk1"/>
                </a:solidFill>
                <a:latin typeface="Arial" panose="020B0604020202020204" pitchFamily="34" charset="0"/>
                <a:ea typeface="Gill Sans"/>
                <a:cs typeface="Arial" panose="020B0604020202020204" pitchFamily="34" charset="0"/>
                <a:sym typeface="Gill Sans"/>
              </a:rPr>
              <a:t>(Source: Self-developed)</a:t>
            </a: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727272"/>
            </a:gs>
            <a:gs pos="100000">
              <a:srgbClr val="333333"/>
            </a:gs>
          </a:gsLst>
          <a:path path="circle">
            <a:fillToRect r="100000" b="100000"/>
          </a:path>
          <a:tileRect l="-100000" t="-100000"/>
        </a:gradFill>
        <a:effectLst/>
      </p:bgPr>
    </p:bg>
    <p:spTree>
      <p:nvGrpSpPr>
        <p:cNvPr id="1" name="Shape 171"/>
        <p:cNvGrpSpPr/>
        <p:nvPr/>
      </p:nvGrpSpPr>
      <p:grpSpPr>
        <a:xfrm>
          <a:off x="0" y="0"/>
          <a:ext cx="0" cy="0"/>
          <a:chOff x="0" y="0"/>
          <a:chExt cx="0" cy="0"/>
        </a:xfrm>
      </p:grpSpPr>
      <p:sp>
        <p:nvSpPr>
          <p:cNvPr id="172" name="Google Shape;172;p6"/>
          <p:cNvSpPr/>
          <p:nvPr/>
        </p:nvSpPr>
        <p:spPr>
          <a:xfrm>
            <a:off x="0" y="0"/>
            <a:ext cx="12191999" cy="6858001"/>
          </a:xfrm>
          <a:prstGeom prst="rect">
            <a:avLst/>
          </a:prstGeom>
          <a:solidFill>
            <a:srgbClr val="FFFE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173" name="Google Shape;173;p6"/>
          <p:cNvSpPr txBox="1">
            <a:spLocks noGrp="1"/>
          </p:cNvSpPr>
          <p:nvPr>
            <p:ph type="title"/>
          </p:nvPr>
        </p:nvSpPr>
        <p:spPr>
          <a:xfrm>
            <a:off x="446533" y="896453"/>
            <a:ext cx="3593490" cy="4709131"/>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accent1"/>
              </a:buClr>
              <a:buSzPts val="2800"/>
              <a:buFont typeface="Gill Sans"/>
              <a:buNone/>
            </a:pPr>
            <a:r>
              <a:rPr lang="en-GB" dirty="0">
                <a:solidFill>
                  <a:schemeClr val="accent1"/>
                </a:solidFill>
              </a:rPr>
              <a:t>PERSON SPECIFICATION AS A RECRUITMENT PROCESS</a:t>
            </a:r>
            <a:endParaRPr dirty="0"/>
          </a:p>
        </p:txBody>
      </p:sp>
      <p:sp>
        <p:nvSpPr>
          <p:cNvPr id="174" name="Google Shape;174;p6"/>
          <p:cNvSpPr/>
          <p:nvPr/>
        </p:nvSpPr>
        <p:spPr>
          <a:xfrm>
            <a:off x="446534" y="457200"/>
            <a:ext cx="3703320" cy="94997"/>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175" name="Google Shape;175;p6"/>
          <p:cNvSpPr/>
          <p:nvPr/>
        </p:nvSpPr>
        <p:spPr>
          <a:xfrm>
            <a:off x="4241830" y="457200"/>
            <a:ext cx="3703320" cy="9144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176" name="Google Shape;176;p6"/>
          <p:cNvSpPr/>
          <p:nvPr/>
        </p:nvSpPr>
        <p:spPr>
          <a:xfrm>
            <a:off x="8042147" y="453643"/>
            <a:ext cx="3703320" cy="98554"/>
          </a:xfrm>
          <a:prstGeom prst="rect">
            <a:avLst/>
          </a:prstGeom>
          <a:solidFill>
            <a:schemeClr val="accent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177" name="Google Shape;177;p6"/>
          <p:cNvSpPr/>
          <p:nvPr/>
        </p:nvSpPr>
        <p:spPr>
          <a:xfrm>
            <a:off x="4246851" y="723898"/>
            <a:ext cx="7498616" cy="5676901"/>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lt1"/>
              </a:solidFill>
              <a:latin typeface="Arial" panose="020B0604020202020204" pitchFamily="34" charset="0"/>
              <a:ea typeface="Gill Sans"/>
              <a:cs typeface="Arial" panose="020B0604020202020204" pitchFamily="34" charset="0"/>
              <a:sym typeface="Gill Sans"/>
            </a:endParaRPr>
          </a:p>
        </p:txBody>
      </p:sp>
      <p:grpSp>
        <p:nvGrpSpPr>
          <p:cNvPr id="178" name="Google Shape;178;p6"/>
          <p:cNvGrpSpPr/>
          <p:nvPr/>
        </p:nvGrpSpPr>
        <p:grpSpPr>
          <a:xfrm>
            <a:off x="4598438" y="1037967"/>
            <a:ext cx="7012369" cy="4709130"/>
            <a:chOff x="0" y="0"/>
            <a:chExt cx="7012369" cy="4709130"/>
          </a:xfrm>
        </p:grpSpPr>
        <p:sp>
          <p:nvSpPr>
            <p:cNvPr id="179" name="Google Shape;179;p6"/>
            <p:cNvSpPr/>
            <p:nvPr/>
          </p:nvSpPr>
          <p:spPr>
            <a:xfrm>
              <a:off x="0" y="0"/>
              <a:ext cx="5960514" cy="1412739"/>
            </a:xfrm>
            <a:prstGeom prst="roundRect">
              <a:avLst>
                <a:gd name="adj" fmla="val 10000"/>
              </a:avLst>
            </a:prstGeom>
            <a:gradFill>
              <a:gsLst>
                <a:gs pos="0">
                  <a:srgbClr val="A14372"/>
                </a:gs>
                <a:gs pos="84000">
                  <a:srgbClr val="782551"/>
                </a:gs>
                <a:gs pos="100000">
                  <a:srgbClr val="782551"/>
                </a:gs>
              </a:gsLst>
              <a:lin ang="5400000" scaled="0"/>
            </a:gradFill>
            <a:ln>
              <a:noFill/>
            </a:ln>
            <a:effectLst>
              <a:outerShdw blurRad="38100" dist="25400" dir="5400000" rotWithShape="0">
                <a:srgbClr val="000000">
                  <a:alpha val="5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6"/>
            <p:cNvSpPr txBox="1"/>
            <p:nvPr/>
          </p:nvSpPr>
          <p:spPr>
            <a:xfrm>
              <a:off x="41378" y="41378"/>
              <a:ext cx="4436058" cy="1329983"/>
            </a:xfrm>
            <a:prstGeom prst="rect">
              <a:avLst/>
            </a:prstGeom>
            <a:noFill/>
            <a:ln>
              <a:noFill/>
            </a:ln>
          </p:spPr>
          <p:txBody>
            <a:bodyPr spcFirstLastPara="1" wrap="square" lIns="72375" tIns="72375" rIns="72375" bIns="72375" anchor="ctr" anchorCtr="0">
              <a:noAutofit/>
            </a:bodyPr>
            <a:lstStyle/>
            <a:p>
              <a:pPr marL="0" marR="0" lvl="0" indent="0" algn="l" rtl="0">
                <a:lnSpc>
                  <a:spcPct val="90000"/>
                </a:lnSpc>
                <a:spcBef>
                  <a:spcPts val="0"/>
                </a:spcBef>
                <a:spcAft>
                  <a:spcPts val="0"/>
                </a:spcAft>
                <a:buClr>
                  <a:schemeClr val="lt1"/>
                </a:buClr>
                <a:buSzPts val="1900"/>
                <a:buFont typeface="Gill Sans"/>
                <a:buNone/>
              </a:pPr>
              <a:r>
                <a:rPr lang="en-GB" sz="1900" dirty="0">
                  <a:solidFill>
                    <a:schemeClr val="lt1"/>
                  </a:solidFill>
                  <a:latin typeface="Arial" panose="020B0604020202020204" pitchFamily="34" charset="0"/>
                  <a:ea typeface="Gill Sans"/>
                  <a:cs typeface="Arial" panose="020B0604020202020204" pitchFamily="34" charset="0"/>
                  <a:sym typeface="Gill Sans"/>
                </a:rPr>
                <a:t>It mainly demonstrates the required skills, attributes, and qualifications to achieve success in a specific role.</a:t>
              </a:r>
              <a:endParaRPr sz="19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181" name="Google Shape;181;p6"/>
            <p:cNvSpPr/>
            <p:nvPr/>
          </p:nvSpPr>
          <p:spPr>
            <a:xfrm>
              <a:off x="525927" y="1648195"/>
              <a:ext cx="5960514" cy="1412739"/>
            </a:xfrm>
            <a:prstGeom prst="roundRect">
              <a:avLst>
                <a:gd name="adj" fmla="val 10000"/>
              </a:avLst>
            </a:prstGeom>
            <a:gradFill>
              <a:gsLst>
                <a:gs pos="0">
                  <a:srgbClr val="BF495D"/>
                </a:gs>
                <a:gs pos="84000">
                  <a:srgbClr val="93273C"/>
                </a:gs>
                <a:gs pos="100000">
                  <a:srgbClr val="93273C"/>
                </a:gs>
              </a:gsLst>
              <a:lin ang="5400000" scaled="0"/>
            </a:gradFill>
            <a:ln>
              <a:noFill/>
            </a:ln>
            <a:effectLst>
              <a:outerShdw blurRad="38100" dist="25400" dir="5400000" rotWithShape="0">
                <a:srgbClr val="000000">
                  <a:alpha val="5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6"/>
            <p:cNvSpPr txBox="1"/>
            <p:nvPr/>
          </p:nvSpPr>
          <p:spPr>
            <a:xfrm>
              <a:off x="567305" y="1689573"/>
              <a:ext cx="4433550" cy="1329983"/>
            </a:xfrm>
            <a:prstGeom prst="rect">
              <a:avLst/>
            </a:prstGeom>
            <a:noFill/>
            <a:ln>
              <a:noFill/>
            </a:ln>
          </p:spPr>
          <p:txBody>
            <a:bodyPr spcFirstLastPara="1" wrap="square" lIns="72375" tIns="72375" rIns="72375" bIns="72375" anchor="ctr" anchorCtr="0">
              <a:noAutofit/>
            </a:bodyPr>
            <a:lstStyle/>
            <a:p>
              <a:pPr marL="0" marR="0" lvl="0" indent="0" algn="l" rtl="0">
                <a:lnSpc>
                  <a:spcPct val="90000"/>
                </a:lnSpc>
                <a:spcBef>
                  <a:spcPts val="0"/>
                </a:spcBef>
                <a:spcAft>
                  <a:spcPts val="0"/>
                </a:spcAft>
                <a:buClr>
                  <a:schemeClr val="lt1"/>
                </a:buClr>
                <a:buSzPts val="1900"/>
                <a:buFont typeface="Gill Sans"/>
                <a:buNone/>
              </a:pPr>
              <a:r>
                <a:rPr lang="en-GB" sz="1900" dirty="0">
                  <a:solidFill>
                    <a:schemeClr val="lt1"/>
                  </a:solidFill>
                  <a:latin typeface="Arial" panose="020B0604020202020204" pitchFamily="34" charset="0"/>
                  <a:ea typeface="Gill Sans"/>
                  <a:cs typeface="Arial" panose="020B0604020202020204" pitchFamily="34" charset="0"/>
                  <a:sym typeface="Gill Sans"/>
                </a:rPr>
                <a:t>It not only analyses the curriculum but also conducts different tests and interviews to identify the coordination of specifications (Portillo and Mancera-Valencia, 2021). </a:t>
              </a:r>
              <a:endParaRPr sz="19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183" name="Google Shape;183;p6"/>
            <p:cNvSpPr/>
            <p:nvPr/>
          </p:nvSpPr>
          <p:spPr>
            <a:xfrm>
              <a:off x="1051855" y="3296391"/>
              <a:ext cx="5960514" cy="1412739"/>
            </a:xfrm>
            <a:prstGeom prst="roundRect">
              <a:avLst>
                <a:gd name="adj" fmla="val 10000"/>
              </a:avLst>
            </a:prstGeom>
            <a:gradFill>
              <a:gsLst>
                <a:gs pos="0">
                  <a:srgbClr val="AAB1B7"/>
                </a:gs>
                <a:gs pos="84000">
                  <a:srgbClr val="7A858E"/>
                </a:gs>
                <a:gs pos="100000">
                  <a:srgbClr val="7A858E"/>
                </a:gs>
              </a:gsLst>
              <a:lin ang="5400000" scaled="0"/>
            </a:gradFill>
            <a:ln>
              <a:noFill/>
            </a:ln>
            <a:effectLst>
              <a:outerShdw blurRad="38100" dist="25400" dir="5400000" rotWithShape="0">
                <a:srgbClr val="000000">
                  <a:alpha val="5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6"/>
            <p:cNvSpPr txBox="1"/>
            <p:nvPr/>
          </p:nvSpPr>
          <p:spPr>
            <a:xfrm>
              <a:off x="1093233" y="3337769"/>
              <a:ext cx="4433550" cy="1329983"/>
            </a:xfrm>
            <a:prstGeom prst="rect">
              <a:avLst/>
            </a:prstGeom>
            <a:noFill/>
            <a:ln>
              <a:noFill/>
            </a:ln>
          </p:spPr>
          <p:txBody>
            <a:bodyPr spcFirstLastPara="1" wrap="square" lIns="72375" tIns="72375" rIns="72375" bIns="72375" anchor="ctr" anchorCtr="0">
              <a:noAutofit/>
            </a:bodyPr>
            <a:lstStyle/>
            <a:p>
              <a:pPr marL="0" marR="0" lvl="0" indent="0" algn="l" rtl="0">
                <a:lnSpc>
                  <a:spcPct val="90000"/>
                </a:lnSpc>
                <a:spcBef>
                  <a:spcPts val="0"/>
                </a:spcBef>
                <a:spcAft>
                  <a:spcPts val="0"/>
                </a:spcAft>
                <a:buClr>
                  <a:schemeClr val="lt1"/>
                </a:buClr>
                <a:buSzPts val="1900"/>
                <a:buFont typeface="Gill Sans"/>
                <a:buNone/>
              </a:pPr>
              <a:r>
                <a:rPr lang="en-GB" sz="1900" dirty="0">
                  <a:solidFill>
                    <a:schemeClr val="lt1"/>
                  </a:solidFill>
                  <a:latin typeface="Arial" panose="020B0604020202020204" pitchFamily="34" charset="0"/>
                  <a:ea typeface="Gill Sans"/>
                  <a:cs typeface="Arial" panose="020B0604020202020204" pitchFamily="34" charset="0"/>
                  <a:sym typeface="Gill Sans"/>
                </a:rPr>
                <a:t>In terms of Tesco, the person specification for a project manager requires PM certification and a degree in management as a qualification.</a:t>
              </a:r>
              <a:endParaRPr sz="19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185" name="Google Shape;185;p6"/>
            <p:cNvSpPr/>
            <p:nvPr/>
          </p:nvSpPr>
          <p:spPr>
            <a:xfrm>
              <a:off x="5042233" y="1071327"/>
              <a:ext cx="918280" cy="918280"/>
            </a:xfrm>
            <a:prstGeom prst="downArrow">
              <a:avLst>
                <a:gd name="adj1" fmla="val 55000"/>
                <a:gd name="adj2" fmla="val 45000"/>
              </a:avLst>
            </a:prstGeom>
            <a:solidFill>
              <a:srgbClr val="DBCAD1">
                <a:alpha val="89803"/>
              </a:srgbClr>
            </a:solidFill>
            <a:ln w="12700" cap="rnd" cmpd="sng">
              <a:solidFill>
                <a:srgbClr val="DBCAD1">
                  <a:alpha val="89803"/>
                </a:srgbClr>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6"/>
            <p:cNvSpPr txBox="1"/>
            <p:nvPr/>
          </p:nvSpPr>
          <p:spPr>
            <a:xfrm>
              <a:off x="5248846" y="1071327"/>
              <a:ext cx="505054" cy="691006"/>
            </a:xfrm>
            <a:prstGeom prst="rect">
              <a:avLst/>
            </a:prstGeom>
            <a:noFill/>
            <a:ln>
              <a:noFill/>
            </a:ln>
          </p:spPr>
          <p:txBody>
            <a:bodyPr spcFirstLastPara="1" wrap="square" lIns="45700" tIns="45700" rIns="45700" bIns="45700" anchor="ctr" anchorCtr="0">
              <a:noAutofit/>
            </a:bodyPr>
            <a:lstStyle/>
            <a:p>
              <a:pPr marL="0" marR="0" lvl="0" indent="0" algn="ctr" rtl="0">
                <a:lnSpc>
                  <a:spcPct val="90000"/>
                </a:lnSpc>
                <a:spcBef>
                  <a:spcPts val="0"/>
                </a:spcBef>
                <a:spcAft>
                  <a:spcPts val="0"/>
                </a:spcAft>
                <a:buClr>
                  <a:schemeClr val="lt1"/>
                </a:buClr>
                <a:buSzPts val="3600"/>
                <a:buFont typeface="Gill Sans"/>
                <a:buNone/>
              </a:pPr>
              <a:endParaRPr sz="36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187" name="Google Shape;187;p6"/>
            <p:cNvSpPr/>
            <p:nvPr/>
          </p:nvSpPr>
          <p:spPr>
            <a:xfrm>
              <a:off x="5568161" y="2710104"/>
              <a:ext cx="918280" cy="918280"/>
            </a:xfrm>
            <a:prstGeom prst="downArrow">
              <a:avLst>
                <a:gd name="adj1" fmla="val 55000"/>
                <a:gd name="adj2" fmla="val 45000"/>
              </a:avLst>
            </a:prstGeom>
            <a:solidFill>
              <a:srgbClr val="E2CBCE">
                <a:alpha val="89803"/>
              </a:srgbClr>
            </a:solidFill>
            <a:ln w="12700" cap="rnd" cmpd="sng">
              <a:solidFill>
                <a:srgbClr val="E2CBCE">
                  <a:alpha val="89803"/>
                </a:srgbClr>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6"/>
            <p:cNvSpPr txBox="1"/>
            <p:nvPr/>
          </p:nvSpPr>
          <p:spPr>
            <a:xfrm>
              <a:off x="5774774" y="2710104"/>
              <a:ext cx="505054" cy="691006"/>
            </a:xfrm>
            <a:prstGeom prst="rect">
              <a:avLst/>
            </a:prstGeom>
            <a:noFill/>
            <a:ln>
              <a:noFill/>
            </a:ln>
          </p:spPr>
          <p:txBody>
            <a:bodyPr spcFirstLastPara="1" wrap="square" lIns="45700" tIns="45700" rIns="45700" bIns="45700" anchor="ctr" anchorCtr="0">
              <a:noAutofit/>
            </a:bodyPr>
            <a:lstStyle/>
            <a:p>
              <a:pPr marL="0" marR="0" lvl="0" indent="0" algn="ctr" rtl="0">
                <a:lnSpc>
                  <a:spcPct val="90000"/>
                </a:lnSpc>
                <a:spcBef>
                  <a:spcPts val="0"/>
                </a:spcBef>
                <a:spcAft>
                  <a:spcPts val="0"/>
                </a:spcAft>
                <a:buClr>
                  <a:schemeClr val="lt1"/>
                </a:buClr>
                <a:buSzPts val="3600"/>
                <a:buFont typeface="Gill Sans"/>
                <a:buNone/>
              </a:pPr>
              <a:endParaRPr sz="3600" dirty="0">
                <a:solidFill>
                  <a:schemeClr val="lt1"/>
                </a:solidFill>
                <a:latin typeface="Arial" panose="020B0604020202020204" pitchFamily="34" charset="0"/>
                <a:ea typeface="Gill Sans"/>
                <a:cs typeface="Arial" panose="020B0604020202020204" pitchFamily="34" charset="0"/>
                <a:sym typeface="Gill Sans"/>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7"/>
          <p:cNvSpPr txBox="1">
            <a:spLocks noGrp="1"/>
          </p:cNvSpPr>
          <p:nvPr>
            <p:ph type="title"/>
          </p:nvPr>
        </p:nvSpPr>
        <p:spPr>
          <a:xfrm>
            <a:off x="581192" y="702156"/>
            <a:ext cx="11029616" cy="10138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Gill Sans"/>
              <a:buNone/>
            </a:pPr>
            <a:r>
              <a:rPr lang="en-GB" dirty="0"/>
              <a:t>BEHAVIOURAL INTERVIEW </a:t>
            </a:r>
            <a:endParaRPr dirty="0"/>
          </a:p>
        </p:txBody>
      </p:sp>
      <p:sp>
        <p:nvSpPr>
          <p:cNvPr id="195" name="Google Shape;195;p7"/>
          <p:cNvSpPr txBox="1">
            <a:spLocks noGrp="1"/>
          </p:cNvSpPr>
          <p:nvPr>
            <p:ph type="body" idx="1"/>
          </p:nvPr>
        </p:nvSpPr>
        <p:spPr>
          <a:xfrm>
            <a:off x="581192" y="2180496"/>
            <a:ext cx="6574351" cy="4626576"/>
          </a:xfrm>
          <a:prstGeom prst="rect">
            <a:avLst/>
          </a:prstGeom>
          <a:noFill/>
          <a:ln>
            <a:noFill/>
          </a:ln>
        </p:spPr>
        <p:txBody>
          <a:bodyPr spcFirstLastPara="1" wrap="square" lIns="91425" tIns="45700" rIns="91425" bIns="45700" anchor="ctr" anchorCtr="0">
            <a:normAutofit/>
          </a:bodyPr>
          <a:lstStyle/>
          <a:p>
            <a:pPr marL="306000" lvl="0" indent="-306000" algn="l" rtl="0">
              <a:spcBef>
                <a:spcPts val="0"/>
              </a:spcBef>
              <a:spcAft>
                <a:spcPts val="0"/>
              </a:spcAft>
              <a:buSzPts val="2024"/>
              <a:buChar char="◼"/>
            </a:pPr>
            <a:r>
              <a:rPr lang="en-GB" sz="2200" dirty="0">
                <a:solidFill>
                  <a:schemeClr val="tx1">
                    <a:lumMod val="95000"/>
                    <a:lumOff val="5000"/>
                  </a:schemeClr>
                </a:solidFill>
              </a:rPr>
              <a:t>Behavioural competencies are mainly analysed by the recruiter to evaluate the suitability of the interviewee for a particular position (Susanto </a:t>
            </a:r>
            <a:r>
              <a:rPr lang="en-GB" sz="2200" i="1" dirty="0">
                <a:solidFill>
                  <a:schemeClr val="tx1">
                    <a:lumMod val="95000"/>
                    <a:lumOff val="5000"/>
                  </a:schemeClr>
                </a:solidFill>
              </a:rPr>
              <a:t>et al</a:t>
            </a:r>
            <a:r>
              <a:rPr lang="en-GB" sz="2200" dirty="0">
                <a:solidFill>
                  <a:schemeClr val="tx1">
                    <a:lumMod val="95000"/>
                    <a:lumOff val="5000"/>
                  </a:schemeClr>
                </a:solidFill>
              </a:rPr>
              <a:t>., 2023).</a:t>
            </a:r>
            <a:endParaRPr dirty="0">
              <a:solidFill>
                <a:schemeClr val="tx1">
                  <a:lumMod val="95000"/>
                  <a:lumOff val="5000"/>
                </a:schemeClr>
              </a:solidFill>
            </a:endParaRPr>
          </a:p>
          <a:p>
            <a:pPr marL="306000" lvl="0" indent="-306000" algn="l" rtl="0">
              <a:spcBef>
                <a:spcPts val="1040"/>
              </a:spcBef>
              <a:spcAft>
                <a:spcPts val="0"/>
              </a:spcAft>
              <a:buSzPts val="2024"/>
              <a:buChar char="◼"/>
            </a:pPr>
            <a:r>
              <a:rPr lang="en-GB" sz="2200" dirty="0">
                <a:solidFill>
                  <a:schemeClr val="tx1">
                    <a:lumMod val="95000"/>
                    <a:lumOff val="5000"/>
                  </a:schemeClr>
                </a:solidFill>
              </a:rPr>
              <a:t>The STAR technique helps the behavioural interview to identify the alignment between past actions and the leadership competencies and values (Lin-Stephens </a:t>
            </a:r>
            <a:r>
              <a:rPr lang="en-GB" sz="2200" i="1" dirty="0">
                <a:solidFill>
                  <a:schemeClr val="tx1">
                    <a:lumMod val="95000"/>
                    <a:lumOff val="5000"/>
                  </a:schemeClr>
                </a:solidFill>
              </a:rPr>
              <a:t>et al., </a:t>
            </a:r>
            <a:r>
              <a:rPr lang="en-GB" sz="2200" dirty="0">
                <a:solidFill>
                  <a:schemeClr val="tx1">
                    <a:lumMod val="95000"/>
                    <a:lumOff val="5000"/>
                  </a:schemeClr>
                </a:solidFill>
              </a:rPr>
              <a:t>2022). </a:t>
            </a:r>
            <a:endParaRPr dirty="0">
              <a:solidFill>
                <a:schemeClr val="tx1">
                  <a:lumMod val="95000"/>
                  <a:lumOff val="5000"/>
                </a:schemeClr>
              </a:solidFill>
            </a:endParaRPr>
          </a:p>
          <a:p>
            <a:pPr marL="306000" lvl="0" indent="-306000" algn="l" rtl="0">
              <a:spcBef>
                <a:spcPts val="1040"/>
              </a:spcBef>
              <a:spcAft>
                <a:spcPts val="0"/>
              </a:spcAft>
              <a:buSzPts val="2024"/>
              <a:buChar char="◼"/>
            </a:pPr>
            <a:r>
              <a:rPr lang="en-GB" sz="2200" dirty="0">
                <a:solidFill>
                  <a:schemeClr val="tx1">
                    <a:lumMod val="95000"/>
                    <a:lumOff val="5000"/>
                  </a:schemeClr>
                </a:solidFill>
              </a:rPr>
              <a:t>For the team member of Tesco, the behavioural interview helps in revealing reliability and consistency.</a:t>
            </a:r>
            <a:endParaRPr dirty="0">
              <a:solidFill>
                <a:schemeClr val="tx1">
                  <a:lumMod val="95000"/>
                  <a:lumOff val="5000"/>
                </a:schemeClr>
              </a:solidFill>
            </a:endParaRPr>
          </a:p>
        </p:txBody>
      </p:sp>
      <p:grpSp>
        <p:nvGrpSpPr>
          <p:cNvPr id="196" name="Google Shape;196;p7"/>
          <p:cNvGrpSpPr/>
          <p:nvPr/>
        </p:nvGrpSpPr>
        <p:grpSpPr>
          <a:xfrm>
            <a:off x="7406849" y="2171575"/>
            <a:ext cx="4417730" cy="4417730"/>
            <a:chOff x="251306" y="2323"/>
            <a:chExt cx="4417730" cy="4417730"/>
          </a:xfrm>
        </p:grpSpPr>
        <p:sp>
          <p:nvSpPr>
            <p:cNvPr id="197" name="Google Shape;197;p7"/>
            <p:cNvSpPr/>
            <p:nvPr/>
          </p:nvSpPr>
          <p:spPr>
            <a:xfrm>
              <a:off x="1878763" y="1629780"/>
              <a:ext cx="1162815" cy="1162815"/>
            </a:xfrm>
            <a:prstGeom prst="ellipse">
              <a:avLst/>
            </a:prstGeom>
            <a:solidFill>
              <a:schemeClr val="accent4"/>
            </a:solid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7"/>
            <p:cNvSpPr txBox="1"/>
            <p:nvPr/>
          </p:nvSpPr>
          <p:spPr>
            <a:xfrm>
              <a:off x="2007606" y="1800070"/>
              <a:ext cx="958490" cy="822235"/>
            </a:xfrm>
            <a:prstGeom prst="rect">
              <a:avLst/>
            </a:prstGeom>
            <a:noFill/>
            <a:ln>
              <a:noFill/>
            </a:ln>
          </p:spPr>
          <p:txBody>
            <a:bodyPr spcFirstLastPara="1" wrap="square" lIns="33000" tIns="33000" rIns="33000" bIns="33000" anchor="ctr" anchorCtr="0">
              <a:noAutofit/>
            </a:bodyPr>
            <a:lstStyle/>
            <a:p>
              <a:pPr marL="0" marR="0" lvl="0" indent="0" algn="ctr" rtl="0">
                <a:lnSpc>
                  <a:spcPct val="90000"/>
                </a:lnSpc>
                <a:spcBef>
                  <a:spcPts val="0"/>
                </a:spcBef>
                <a:spcAft>
                  <a:spcPts val="0"/>
                </a:spcAft>
                <a:buClr>
                  <a:schemeClr val="lt1"/>
                </a:buClr>
                <a:buSzPts val="2600"/>
                <a:buFont typeface="Gill Sans"/>
                <a:buNone/>
              </a:pPr>
              <a:r>
                <a:rPr lang="en-GB" sz="2600" dirty="0">
                  <a:solidFill>
                    <a:schemeClr val="lt1"/>
                  </a:solidFill>
                  <a:latin typeface="Arial" panose="020B0604020202020204" pitchFamily="34" charset="0"/>
                  <a:ea typeface="Gill Sans"/>
                  <a:cs typeface="Arial" panose="020B0604020202020204" pitchFamily="34" charset="0"/>
                  <a:sym typeface="Gill Sans"/>
                </a:rPr>
                <a:t>STAR</a:t>
              </a:r>
              <a:endParaRPr dirty="0"/>
            </a:p>
          </p:txBody>
        </p:sp>
        <p:sp>
          <p:nvSpPr>
            <p:cNvPr id="199" name="Google Shape;199;p7"/>
            <p:cNvSpPr/>
            <p:nvPr/>
          </p:nvSpPr>
          <p:spPr>
            <a:xfrm rot="-5400000">
              <a:off x="2337041" y="1206750"/>
              <a:ext cx="246260" cy="395357"/>
            </a:xfrm>
            <a:prstGeom prst="rightArrow">
              <a:avLst>
                <a:gd name="adj1" fmla="val 60000"/>
                <a:gd name="adj2" fmla="val 50000"/>
              </a:avLst>
            </a:prstGeom>
            <a:solidFill>
              <a:srgbClr val="66B0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7"/>
            <p:cNvSpPr txBox="1"/>
            <p:nvPr/>
          </p:nvSpPr>
          <p:spPr>
            <a:xfrm rot="-5400000">
              <a:off x="2373980" y="1322760"/>
              <a:ext cx="172382" cy="237215"/>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700"/>
                <a:buFont typeface="Gill Sans"/>
                <a:buNone/>
              </a:pPr>
              <a:endParaRPr sz="17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201" name="Google Shape;201;p7"/>
            <p:cNvSpPr/>
            <p:nvPr/>
          </p:nvSpPr>
          <p:spPr>
            <a:xfrm>
              <a:off x="1878763" y="2323"/>
              <a:ext cx="1265037" cy="1162815"/>
            </a:xfrm>
            <a:prstGeom prst="ellipse">
              <a:avLst/>
            </a:prstGeom>
            <a:solidFill>
              <a:srgbClr val="66B0CE"/>
            </a:solid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7"/>
            <p:cNvSpPr txBox="1"/>
            <p:nvPr/>
          </p:nvSpPr>
          <p:spPr>
            <a:xfrm>
              <a:off x="2015018" y="172612"/>
              <a:ext cx="992525" cy="822235"/>
            </a:xfrm>
            <a:prstGeom prst="rect">
              <a:avLst/>
            </a:prstGeom>
            <a:noFill/>
            <a:ln>
              <a:noFill/>
            </a:ln>
          </p:spPr>
          <p:txBody>
            <a:bodyPr spcFirstLastPara="1" wrap="square" lIns="21575" tIns="21575" rIns="21575" bIns="21575" anchor="ctr" anchorCtr="0">
              <a:noAutofit/>
            </a:bodyPr>
            <a:lstStyle/>
            <a:p>
              <a:pPr marL="0" marR="0" lvl="0" indent="0" algn="ctr" rtl="0">
                <a:lnSpc>
                  <a:spcPct val="90000"/>
                </a:lnSpc>
                <a:spcBef>
                  <a:spcPts val="0"/>
                </a:spcBef>
                <a:spcAft>
                  <a:spcPts val="0"/>
                </a:spcAft>
                <a:buClr>
                  <a:schemeClr val="lt1"/>
                </a:buClr>
                <a:buSzPts val="1700"/>
                <a:buFont typeface="Gill Sans"/>
                <a:buNone/>
              </a:pPr>
              <a:r>
                <a:rPr lang="en-GB" sz="1700" dirty="0">
                  <a:solidFill>
                    <a:schemeClr val="lt1"/>
                  </a:solidFill>
                  <a:latin typeface="Arial" panose="020B0604020202020204" pitchFamily="34" charset="0"/>
                  <a:ea typeface="Gill Sans"/>
                  <a:cs typeface="Arial" panose="020B0604020202020204" pitchFamily="34" charset="0"/>
                  <a:sym typeface="Gill Sans"/>
                </a:rPr>
                <a:t>Situation</a:t>
              </a:r>
              <a:endParaRPr dirty="0"/>
            </a:p>
          </p:txBody>
        </p:sp>
        <p:sp>
          <p:nvSpPr>
            <p:cNvPr id="203" name="Google Shape;203;p7"/>
            <p:cNvSpPr/>
            <p:nvPr/>
          </p:nvSpPr>
          <p:spPr>
            <a:xfrm>
              <a:off x="3143800" y="2013509"/>
              <a:ext cx="246260" cy="395357"/>
            </a:xfrm>
            <a:prstGeom prst="rightArrow">
              <a:avLst>
                <a:gd name="adj1" fmla="val 60000"/>
                <a:gd name="adj2" fmla="val 50000"/>
              </a:avLst>
            </a:prstGeom>
            <a:solidFill>
              <a:srgbClr val="5395C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7"/>
            <p:cNvSpPr txBox="1"/>
            <p:nvPr/>
          </p:nvSpPr>
          <p:spPr>
            <a:xfrm>
              <a:off x="3143800" y="2092580"/>
              <a:ext cx="172382" cy="237215"/>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700"/>
                <a:buFont typeface="Gill Sans"/>
                <a:buNone/>
              </a:pPr>
              <a:endParaRPr sz="17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205" name="Google Shape;205;p7"/>
            <p:cNvSpPr/>
            <p:nvPr/>
          </p:nvSpPr>
          <p:spPr>
            <a:xfrm>
              <a:off x="3506221" y="1629780"/>
              <a:ext cx="1162815" cy="1162815"/>
            </a:xfrm>
            <a:prstGeom prst="ellipse">
              <a:avLst/>
            </a:prstGeom>
            <a:solidFill>
              <a:srgbClr val="5395C2"/>
            </a:solid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7"/>
            <p:cNvSpPr txBox="1"/>
            <p:nvPr/>
          </p:nvSpPr>
          <p:spPr>
            <a:xfrm>
              <a:off x="3676511" y="1800070"/>
              <a:ext cx="822235" cy="822235"/>
            </a:xfrm>
            <a:prstGeom prst="rect">
              <a:avLst/>
            </a:prstGeom>
            <a:noFill/>
            <a:ln>
              <a:noFill/>
            </a:ln>
          </p:spPr>
          <p:txBody>
            <a:bodyPr spcFirstLastPara="1" wrap="square" lIns="21575" tIns="21575" rIns="21575" bIns="21575" anchor="ctr" anchorCtr="0">
              <a:noAutofit/>
            </a:bodyPr>
            <a:lstStyle/>
            <a:p>
              <a:pPr marL="0" marR="0" lvl="0" indent="0" algn="ctr" rtl="0">
                <a:lnSpc>
                  <a:spcPct val="90000"/>
                </a:lnSpc>
                <a:spcBef>
                  <a:spcPts val="0"/>
                </a:spcBef>
                <a:spcAft>
                  <a:spcPts val="0"/>
                </a:spcAft>
                <a:buClr>
                  <a:schemeClr val="lt1"/>
                </a:buClr>
                <a:buSzPts val="1700"/>
                <a:buFont typeface="Gill Sans"/>
                <a:buNone/>
              </a:pPr>
              <a:r>
                <a:rPr lang="en-GB" sz="1700" dirty="0">
                  <a:solidFill>
                    <a:schemeClr val="lt1"/>
                  </a:solidFill>
                  <a:latin typeface="Arial" panose="020B0604020202020204" pitchFamily="34" charset="0"/>
                  <a:ea typeface="Gill Sans"/>
                  <a:cs typeface="Arial" panose="020B0604020202020204" pitchFamily="34" charset="0"/>
                  <a:sym typeface="Gill Sans"/>
                </a:rPr>
                <a:t>Task</a:t>
              </a:r>
              <a:endParaRPr dirty="0"/>
            </a:p>
          </p:txBody>
        </p:sp>
        <p:sp>
          <p:nvSpPr>
            <p:cNvPr id="207" name="Google Shape;207;p7"/>
            <p:cNvSpPr/>
            <p:nvPr/>
          </p:nvSpPr>
          <p:spPr>
            <a:xfrm rot="5400000">
              <a:off x="2337041" y="2820269"/>
              <a:ext cx="246260" cy="395357"/>
            </a:xfrm>
            <a:prstGeom prst="rightArrow">
              <a:avLst>
                <a:gd name="adj1" fmla="val 60000"/>
                <a:gd name="adj2" fmla="val 50000"/>
              </a:avLst>
            </a:prstGeom>
            <a:solidFill>
              <a:srgbClr val="4479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7"/>
            <p:cNvSpPr txBox="1"/>
            <p:nvPr/>
          </p:nvSpPr>
          <p:spPr>
            <a:xfrm rot="5400000">
              <a:off x="2373980" y="2862401"/>
              <a:ext cx="172382" cy="237215"/>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700"/>
                <a:buFont typeface="Gill Sans"/>
                <a:buNone/>
              </a:pPr>
              <a:endParaRPr sz="17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209" name="Google Shape;209;p7"/>
            <p:cNvSpPr/>
            <p:nvPr/>
          </p:nvSpPr>
          <p:spPr>
            <a:xfrm>
              <a:off x="1878763" y="3257238"/>
              <a:ext cx="1162815" cy="1162815"/>
            </a:xfrm>
            <a:prstGeom prst="ellipse">
              <a:avLst/>
            </a:prstGeom>
            <a:solidFill>
              <a:srgbClr val="4479B4"/>
            </a:solid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7"/>
            <p:cNvSpPr txBox="1"/>
            <p:nvPr/>
          </p:nvSpPr>
          <p:spPr>
            <a:xfrm>
              <a:off x="2049053" y="3427528"/>
              <a:ext cx="822235" cy="822235"/>
            </a:xfrm>
            <a:prstGeom prst="rect">
              <a:avLst/>
            </a:prstGeom>
            <a:noFill/>
            <a:ln>
              <a:noFill/>
            </a:ln>
          </p:spPr>
          <p:txBody>
            <a:bodyPr spcFirstLastPara="1" wrap="square" lIns="21575" tIns="21575" rIns="21575" bIns="21575" anchor="ctr" anchorCtr="0">
              <a:noAutofit/>
            </a:bodyPr>
            <a:lstStyle/>
            <a:p>
              <a:pPr marL="0" marR="0" lvl="0" indent="0" algn="ctr" rtl="0">
                <a:lnSpc>
                  <a:spcPct val="90000"/>
                </a:lnSpc>
                <a:spcBef>
                  <a:spcPts val="0"/>
                </a:spcBef>
                <a:spcAft>
                  <a:spcPts val="0"/>
                </a:spcAft>
                <a:buClr>
                  <a:schemeClr val="lt1"/>
                </a:buClr>
                <a:buSzPts val="1700"/>
                <a:buFont typeface="Gill Sans"/>
                <a:buNone/>
              </a:pPr>
              <a:r>
                <a:rPr lang="en-GB" sz="1700" dirty="0">
                  <a:solidFill>
                    <a:schemeClr val="lt1"/>
                  </a:solidFill>
                  <a:latin typeface="Arial" panose="020B0604020202020204" pitchFamily="34" charset="0"/>
                  <a:ea typeface="Gill Sans"/>
                  <a:cs typeface="Arial" panose="020B0604020202020204" pitchFamily="34" charset="0"/>
                  <a:sym typeface="Gill Sans"/>
                </a:rPr>
                <a:t>Action</a:t>
              </a:r>
              <a:endParaRPr dirty="0"/>
            </a:p>
          </p:txBody>
        </p:sp>
        <p:sp>
          <p:nvSpPr>
            <p:cNvPr id="211" name="Google Shape;211;p7"/>
            <p:cNvSpPr/>
            <p:nvPr/>
          </p:nvSpPr>
          <p:spPr>
            <a:xfrm rot="10800000">
              <a:off x="1530282" y="2013509"/>
              <a:ext cx="246260" cy="395357"/>
            </a:xfrm>
            <a:prstGeom prst="rightArrow">
              <a:avLst>
                <a:gd name="adj1" fmla="val 60000"/>
                <a:gd name="adj2" fmla="val 50000"/>
              </a:avLst>
            </a:prstGeom>
            <a:solidFill>
              <a:srgbClr val="3F5F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7"/>
            <p:cNvSpPr txBox="1"/>
            <p:nvPr/>
          </p:nvSpPr>
          <p:spPr>
            <a:xfrm>
              <a:off x="1604160" y="2092580"/>
              <a:ext cx="172382" cy="237215"/>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700"/>
                <a:buFont typeface="Gill Sans"/>
                <a:buNone/>
              </a:pPr>
              <a:endParaRPr sz="17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213" name="Google Shape;213;p7"/>
            <p:cNvSpPr/>
            <p:nvPr/>
          </p:nvSpPr>
          <p:spPr>
            <a:xfrm>
              <a:off x="251306" y="1629780"/>
              <a:ext cx="1162815" cy="1162815"/>
            </a:xfrm>
            <a:prstGeom prst="ellipse">
              <a:avLst/>
            </a:prstGeom>
            <a:solidFill>
              <a:srgbClr val="3F5F9C"/>
            </a:solid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7"/>
            <p:cNvSpPr txBox="1"/>
            <p:nvPr/>
          </p:nvSpPr>
          <p:spPr>
            <a:xfrm>
              <a:off x="421596" y="1800070"/>
              <a:ext cx="822235" cy="822235"/>
            </a:xfrm>
            <a:prstGeom prst="rect">
              <a:avLst/>
            </a:prstGeom>
            <a:noFill/>
            <a:ln>
              <a:noFill/>
            </a:ln>
          </p:spPr>
          <p:txBody>
            <a:bodyPr spcFirstLastPara="1" wrap="square" lIns="21575" tIns="21575" rIns="21575" bIns="21575" anchor="ctr" anchorCtr="0">
              <a:noAutofit/>
            </a:bodyPr>
            <a:lstStyle/>
            <a:p>
              <a:pPr marL="0" marR="0" lvl="0" indent="0" algn="ctr" rtl="0">
                <a:lnSpc>
                  <a:spcPct val="90000"/>
                </a:lnSpc>
                <a:spcBef>
                  <a:spcPts val="0"/>
                </a:spcBef>
                <a:spcAft>
                  <a:spcPts val="0"/>
                </a:spcAft>
                <a:buClr>
                  <a:schemeClr val="lt1"/>
                </a:buClr>
                <a:buSzPts val="1700"/>
                <a:buFont typeface="Gill Sans"/>
                <a:buNone/>
              </a:pPr>
              <a:r>
                <a:rPr lang="en-GB" sz="1700" dirty="0">
                  <a:solidFill>
                    <a:schemeClr val="lt1"/>
                  </a:solidFill>
                  <a:latin typeface="Arial" panose="020B0604020202020204" pitchFamily="34" charset="0"/>
                  <a:ea typeface="Gill Sans"/>
                  <a:cs typeface="Arial" panose="020B0604020202020204" pitchFamily="34" charset="0"/>
                  <a:sym typeface="Gill Sans"/>
                </a:rPr>
                <a:t>Result</a:t>
              </a:r>
              <a:endParaRPr dirty="0"/>
            </a:p>
          </p:txBody>
        </p:sp>
      </p:grpSp>
      <p:sp>
        <p:nvSpPr>
          <p:cNvPr id="215" name="Google Shape;215;p7"/>
          <p:cNvSpPr txBox="1"/>
          <p:nvPr/>
        </p:nvSpPr>
        <p:spPr>
          <a:xfrm>
            <a:off x="9100457" y="6376185"/>
            <a:ext cx="3976294" cy="43088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100" dirty="0">
                <a:solidFill>
                  <a:schemeClr val="dk1"/>
                </a:solidFill>
                <a:latin typeface="Arial" panose="020B0604020202020204" pitchFamily="34" charset="0"/>
                <a:ea typeface="Gill Sans"/>
                <a:cs typeface="Arial" panose="020B0604020202020204" pitchFamily="34" charset="0"/>
                <a:sym typeface="Gill Sans"/>
              </a:rPr>
              <a:t>Figure 4: STAR technique </a:t>
            </a:r>
            <a:endParaRPr dirty="0"/>
          </a:p>
          <a:p>
            <a:pPr marL="0" marR="0" lvl="0" indent="0" algn="ctr" rtl="0">
              <a:spcBef>
                <a:spcPts val="0"/>
              </a:spcBef>
              <a:spcAft>
                <a:spcPts val="0"/>
              </a:spcAft>
              <a:buNone/>
            </a:pPr>
            <a:r>
              <a:rPr lang="en-GB" sz="1100" dirty="0">
                <a:solidFill>
                  <a:schemeClr val="dk1"/>
                </a:solidFill>
                <a:latin typeface="Arial" panose="020B0604020202020204" pitchFamily="34" charset="0"/>
                <a:ea typeface="Gill Sans"/>
                <a:cs typeface="Arial" panose="020B0604020202020204" pitchFamily="34" charset="0"/>
                <a:sym typeface="Gill Sans"/>
              </a:rPr>
              <a:t>(Source: Self-developed)</a:t>
            </a:r>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8"/>
          <p:cNvSpPr txBox="1">
            <a:spLocks noGrp="1"/>
          </p:cNvSpPr>
          <p:nvPr>
            <p:ph type="title"/>
          </p:nvPr>
        </p:nvSpPr>
        <p:spPr>
          <a:xfrm>
            <a:off x="581192" y="702156"/>
            <a:ext cx="11029616" cy="10138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Gill Sans"/>
              <a:buNone/>
            </a:pPr>
            <a:r>
              <a:rPr lang="en-GB" dirty="0"/>
              <a:t>SITUATIONAL INTERVIEW</a:t>
            </a:r>
            <a:endParaRPr dirty="0"/>
          </a:p>
        </p:txBody>
      </p:sp>
      <p:sp>
        <p:nvSpPr>
          <p:cNvPr id="222" name="Google Shape;222;p8"/>
          <p:cNvSpPr txBox="1">
            <a:spLocks noGrp="1"/>
          </p:cNvSpPr>
          <p:nvPr>
            <p:ph type="body" idx="1"/>
          </p:nvPr>
        </p:nvSpPr>
        <p:spPr>
          <a:xfrm>
            <a:off x="581192" y="2180496"/>
            <a:ext cx="6284065" cy="4176761"/>
          </a:xfrm>
          <a:prstGeom prst="rect">
            <a:avLst/>
          </a:prstGeom>
          <a:noFill/>
          <a:ln>
            <a:noFill/>
          </a:ln>
        </p:spPr>
        <p:txBody>
          <a:bodyPr spcFirstLastPara="1" wrap="square" lIns="91425" tIns="45700" rIns="91425" bIns="45700" anchor="ctr" anchorCtr="0">
            <a:normAutofit/>
          </a:bodyPr>
          <a:lstStyle/>
          <a:p>
            <a:pPr marL="306000" lvl="0" indent="-306000" algn="l" rtl="0">
              <a:spcBef>
                <a:spcPts val="0"/>
              </a:spcBef>
              <a:spcAft>
                <a:spcPts val="0"/>
              </a:spcAft>
              <a:buSzPts val="2024"/>
              <a:buChar char="◼"/>
            </a:pPr>
            <a:r>
              <a:rPr lang="en-GB" sz="2200" dirty="0">
                <a:solidFill>
                  <a:schemeClr val="tx1">
                    <a:lumMod val="95000"/>
                    <a:lumOff val="5000"/>
                  </a:schemeClr>
                </a:solidFill>
              </a:rPr>
              <a:t>A situational judgment test or interview evaluates the ability of a candidate to manage a hypothetical scenario by answering the question in a virtual world (Nikolaou, 2021).</a:t>
            </a:r>
            <a:endParaRPr dirty="0">
              <a:solidFill>
                <a:schemeClr val="tx1">
                  <a:lumMod val="95000"/>
                  <a:lumOff val="5000"/>
                </a:schemeClr>
              </a:solidFill>
            </a:endParaRPr>
          </a:p>
          <a:p>
            <a:pPr marL="306000" lvl="0" indent="-306000" algn="l" rtl="0">
              <a:spcBef>
                <a:spcPts val="1040"/>
              </a:spcBef>
              <a:spcAft>
                <a:spcPts val="0"/>
              </a:spcAft>
              <a:buSzPts val="2024"/>
              <a:buChar char="◼"/>
            </a:pPr>
            <a:r>
              <a:rPr lang="en-GB" sz="2200" dirty="0">
                <a:solidFill>
                  <a:schemeClr val="tx1">
                    <a:lumMod val="95000"/>
                    <a:lumOff val="5000"/>
                  </a:schemeClr>
                </a:solidFill>
              </a:rPr>
              <a:t>The use of situational interviews in Tesco can help in analysing the experience of the change manager.</a:t>
            </a:r>
            <a:endParaRPr dirty="0">
              <a:solidFill>
                <a:schemeClr val="tx1">
                  <a:lumMod val="95000"/>
                  <a:lumOff val="5000"/>
                </a:schemeClr>
              </a:solidFill>
            </a:endParaRPr>
          </a:p>
          <a:p>
            <a:pPr marL="306000" lvl="0" indent="-306000" algn="l" rtl="0">
              <a:spcBef>
                <a:spcPts val="1040"/>
              </a:spcBef>
              <a:spcAft>
                <a:spcPts val="0"/>
              </a:spcAft>
              <a:buSzPts val="2024"/>
              <a:buChar char="◼"/>
            </a:pPr>
            <a:r>
              <a:rPr lang="en-GB" sz="2200" dirty="0">
                <a:solidFill>
                  <a:schemeClr val="tx1">
                    <a:lumMod val="95000"/>
                    <a:lumOff val="5000"/>
                  </a:schemeClr>
                </a:solidFill>
              </a:rPr>
              <a:t>The professional expertise of the financial analyst can also be evaluated through this type of interview</a:t>
            </a:r>
            <a:r>
              <a:rPr lang="en-GB" sz="2200" dirty="0"/>
              <a:t>.</a:t>
            </a:r>
            <a:endParaRPr dirty="0"/>
          </a:p>
        </p:txBody>
      </p:sp>
      <p:pic>
        <p:nvPicPr>
          <p:cNvPr id="223" name="Google Shape;223;p8" descr="How to answer situational interview questions"/>
          <p:cNvPicPr preferRelativeResize="0"/>
          <p:nvPr/>
        </p:nvPicPr>
        <p:blipFill rotWithShape="1">
          <a:blip r:embed="rId3">
            <a:alphaModFix/>
          </a:blip>
          <a:srcRect t="14570"/>
          <a:stretch/>
        </p:blipFill>
        <p:spPr>
          <a:xfrm>
            <a:off x="6865257" y="2685143"/>
            <a:ext cx="5183974" cy="2941104"/>
          </a:xfrm>
          <a:prstGeom prst="rect">
            <a:avLst/>
          </a:prstGeom>
          <a:noFill/>
          <a:ln>
            <a:noFill/>
          </a:ln>
        </p:spPr>
      </p:pic>
      <p:sp>
        <p:nvSpPr>
          <p:cNvPr id="224" name="Google Shape;224;p8"/>
          <p:cNvSpPr txBox="1"/>
          <p:nvPr/>
        </p:nvSpPr>
        <p:spPr>
          <a:xfrm>
            <a:off x="7984044" y="5626247"/>
            <a:ext cx="2946400" cy="5770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050" dirty="0">
                <a:solidFill>
                  <a:schemeClr val="tx1"/>
                </a:solidFill>
                <a:latin typeface="Arial" panose="020B0604020202020204" pitchFamily="34" charset="0"/>
                <a:ea typeface="Gill Sans"/>
                <a:cs typeface="Arial" panose="020B0604020202020204" pitchFamily="34" charset="0"/>
                <a:sym typeface="Gill Sans"/>
              </a:rPr>
              <a:t>Figure 5: Ways to respond in situational interview </a:t>
            </a:r>
            <a:endParaRPr dirty="0">
              <a:solidFill>
                <a:schemeClr val="tx1"/>
              </a:solidFill>
            </a:endParaRPr>
          </a:p>
          <a:p>
            <a:pPr marL="0" marR="0" lvl="0" indent="0" algn="ctr" rtl="0">
              <a:spcBef>
                <a:spcPts val="0"/>
              </a:spcBef>
              <a:spcAft>
                <a:spcPts val="0"/>
              </a:spcAft>
              <a:buNone/>
            </a:pPr>
            <a:r>
              <a:rPr lang="en-GB" sz="1050" dirty="0">
                <a:solidFill>
                  <a:schemeClr val="tx1"/>
                </a:solidFill>
                <a:latin typeface="Arial" panose="020B0604020202020204" pitchFamily="34" charset="0"/>
                <a:ea typeface="Gill Sans"/>
                <a:cs typeface="Arial" panose="020B0604020202020204" pitchFamily="34" charset="0"/>
                <a:sym typeface="Gill Sans"/>
              </a:rPr>
              <a:t>(Source: </a:t>
            </a:r>
            <a:r>
              <a:rPr lang="en-GB" sz="1050" dirty="0" err="1">
                <a:solidFill>
                  <a:schemeClr val="tx1"/>
                </a:solidFill>
                <a:latin typeface="Arial" panose="020B0604020202020204" pitchFamily="34" charset="0"/>
                <a:ea typeface="Gill Sans"/>
                <a:cs typeface="Arial" panose="020B0604020202020204" pitchFamily="34" charset="0"/>
                <a:sym typeface="Gill Sans"/>
              </a:rPr>
              <a:t>Fechter</a:t>
            </a:r>
            <a:r>
              <a:rPr lang="en-GB" sz="1050" dirty="0">
                <a:solidFill>
                  <a:schemeClr val="tx1"/>
                </a:solidFill>
                <a:latin typeface="Arial" panose="020B0604020202020204" pitchFamily="34" charset="0"/>
                <a:ea typeface="Gill Sans"/>
                <a:cs typeface="Arial" panose="020B0604020202020204" pitchFamily="34" charset="0"/>
                <a:sym typeface="Gill Sans"/>
              </a:rPr>
              <a:t>, n.d.)</a:t>
            </a:r>
            <a:endParaRPr dirty="0">
              <a:solidFill>
                <a:schemeClr val="tx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9"/>
          <p:cNvSpPr txBox="1">
            <a:spLocks noGrp="1"/>
          </p:cNvSpPr>
          <p:nvPr>
            <p:ph type="title"/>
          </p:nvPr>
        </p:nvSpPr>
        <p:spPr>
          <a:xfrm>
            <a:off x="581192" y="702156"/>
            <a:ext cx="11029616" cy="10138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Gill Sans"/>
              <a:buNone/>
            </a:pPr>
            <a:r>
              <a:rPr lang="en-GB" dirty="0"/>
              <a:t>CASE INTERVIEW </a:t>
            </a:r>
            <a:endParaRPr dirty="0"/>
          </a:p>
        </p:txBody>
      </p:sp>
      <p:sp>
        <p:nvSpPr>
          <p:cNvPr id="231" name="Google Shape;231;p9"/>
          <p:cNvSpPr txBox="1">
            <a:spLocks noGrp="1"/>
          </p:cNvSpPr>
          <p:nvPr>
            <p:ph type="body" idx="1"/>
          </p:nvPr>
        </p:nvSpPr>
        <p:spPr>
          <a:xfrm>
            <a:off x="581192" y="2180496"/>
            <a:ext cx="6385665" cy="3678303"/>
          </a:xfrm>
          <a:prstGeom prst="rect">
            <a:avLst/>
          </a:prstGeom>
          <a:noFill/>
          <a:ln>
            <a:noFill/>
          </a:ln>
        </p:spPr>
        <p:txBody>
          <a:bodyPr spcFirstLastPara="1" wrap="square" lIns="91425" tIns="45700" rIns="91425" bIns="45700" anchor="ctr" anchorCtr="0">
            <a:normAutofit lnSpcReduction="10000"/>
          </a:bodyPr>
          <a:lstStyle/>
          <a:p>
            <a:pPr marL="306000" lvl="0" indent="-306000" algn="l" rtl="0">
              <a:spcBef>
                <a:spcPts val="0"/>
              </a:spcBef>
              <a:spcAft>
                <a:spcPts val="0"/>
              </a:spcAft>
              <a:buSzPts val="2024"/>
              <a:buChar char="◼"/>
            </a:pPr>
            <a:r>
              <a:rPr lang="en-GB" sz="2200" dirty="0">
                <a:solidFill>
                  <a:schemeClr val="tx1">
                    <a:lumMod val="95000"/>
                    <a:lumOff val="5000"/>
                  </a:schemeClr>
                </a:solidFill>
              </a:rPr>
              <a:t>In recruitment, the use of a case study offers real-world business problems to be solved by the interviewee (Karim </a:t>
            </a:r>
            <a:r>
              <a:rPr lang="en-GB" sz="2200" i="1" dirty="0">
                <a:solidFill>
                  <a:schemeClr val="tx1">
                    <a:lumMod val="95000"/>
                    <a:lumOff val="5000"/>
                  </a:schemeClr>
                </a:solidFill>
              </a:rPr>
              <a:t>et al</a:t>
            </a:r>
            <a:r>
              <a:rPr lang="en-GB" sz="2200" dirty="0">
                <a:solidFill>
                  <a:schemeClr val="tx1">
                    <a:lumMod val="95000"/>
                    <a:lumOff val="5000"/>
                  </a:schemeClr>
                </a:solidFill>
              </a:rPr>
              <a:t>., 2021). </a:t>
            </a:r>
            <a:endParaRPr dirty="0">
              <a:solidFill>
                <a:schemeClr val="tx1">
                  <a:lumMod val="95000"/>
                  <a:lumOff val="5000"/>
                </a:schemeClr>
              </a:solidFill>
            </a:endParaRPr>
          </a:p>
          <a:p>
            <a:pPr marL="306000" lvl="0" indent="-306000" algn="l" rtl="0">
              <a:spcBef>
                <a:spcPts val="1040"/>
              </a:spcBef>
              <a:spcAft>
                <a:spcPts val="0"/>
              </a:spcAft>
              <a:buSzPts val="2024"/>
              <a:buChar char="◼"/>
            </a:pPr>
            <a:r>
              <a:rPr lang="en-GB" sz="2200" dirty="0">
                <a:solidFill>
                  <a:schemeClr val="tx1">
                    <a:lumMod val="95000"/>
                    <a:lumOff val="5000"/>
                  </a:schemeClr>
                </a:solidFill>
              </a:rPr>
              <a:t>It mainly evaluates the analytical thinking and strategic skills of the candidate based on addressing real-world problems.</a:t>
            </a:r>
            <a:endParaRPr dirty="0">
              <a:solidFill>
                <a:schemeClr val="tx1">
                  <a:lumMod val="95000"/>
                  <a:lumOff val="5000"/>
                </a:schemeClr>
              </a:solidFill>
            </a:endParaRPr>
          </a:p>
          <a:p>
            <a:pPr marL="306000" lvl="0" indent="-306000" algn="l" rtl="0">
              <a:spcBef>
                <a:spcPts val="1040"/>
              </a:spcBef>
              <a:spcAft>
                <a:spcPts val="0"/>
              </a:spcAft>
              <a:buSzPts val="2024"/>
              <a:buChar char="◼"/>
            </a:pPr>
            <a:r>
              <a:rPr lang="en-GB" sz="2200" dirty="0">
                <a:solidFill>
                  <a:schemeClr val="tx1">
                    <a:lumMod val="95000"/>
                    <a:lumOff val="5000"/>
                  </a:schemeClr>
                </a:solidFill>
              </a:rPr>
              <a:t>For Tesco, financial analysts can be recruited through a case interview to assess their capability to gather insights from the interpretation of data.</a:t>
            </a:r>
            <a:endParaRPr dirty="0">
              <a:solidFill>
                <a:schemeClr val="tx1">
                  <a:lumMod val="95000"/>
                  <a:lumOff val="5000"/>
                </a:schemeClr>
              </a:solidFill>
            </a:endParaRPr>
          </a:p>
        </p:txBody>
      </p:sp>
      <p:grpSp>
        <p:nvGrpSpPr>
          <p:cNvPr id="232" name="Google Shape;232;p9"/>
          <p:cNvGrpSpPr/>
          <p:nvPr/>
        </p:nvGrpSpPr>
        <p:grpSpPr>
          <a:xfrm>
            <a:off x="7979940" y="2102448"/>
            <a:ext cx="3275887" cy="4053396"/>
            <a:chOff x="3175712" y="2279"/>
            <a:chExt cx="3227382" cy="4663900"/>
          </a:xfrm>
        </p:grpSpPr>
        <p:sp>
          <p:nvSpPr>
            <p:cNvPr id="233" name="Google Shape;233;p9"/>
            <p:cNvSpPr/>
            <p:nvPr/>
          </p:nvSpPr>
          <p:spPr>
            <a:xfrm>
              <a:off x="3175712" y="2279"/>
              <a:ext cx="3227382" cy="847981"/>
            </a:xfrm>
            <a:prstGeom prst="roundRect">
              <a:avLst>
                <a:gd name="adj" fmla="val 10000"/>
              </a:avLst>
            </a:prstGeom>
            <a:solidFill>
              <a:srgbClr val="902E62"/>
            </a:solid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9"/>
            <p:cNvSpPr txBox="1"/>
            <p:nvPr/>
          </p:nvSpPr>
          <p:spPr>
            <a:xfrm>
              <a:off x="3200549" y="27116"/>
              <a:ext cx="3177708" cy="798307"/>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chemeClr val="lt1"/>
                </a:buClr>
                <a:buSzPts val="2000"/>
                <a:buFont typeface="Gill Sans"/>
                <a:buNone/>
              </a:pPr>
              <a:r>
                <a:rPr lang="en-GB" sz="2000" dirty="0">
                  <a:solidFill>
                    <a:schemeClr val="lt1"/>
                  </a:solidFill>
                  <a:latin typeface="Arial" panose="020B0604020202020204" pitchFamily="34" charset="0"/>
                  <a:ea typeface="Gill Sans"/>
                  <a:cs typeface="Arial" panose="020B0604020202020204" pitchFamily="34" charset="0"/>
                  <a:sym typeface="Gill Sans"/>
                </a:rPr>
                <a:t>Capture the problem</a:t>
              </a:r>
              <a:endParaRPr dirty="0"/>
            </a:p>
          </p:txBody>
        </p:sp>
        <p:sp>
          <p:nvSpPr>
            <p:cNvPr id="235" name="Google Shape;235;p9"/>
            <p:cNvSpPr/>
            <p:nvPr/>
          </p:nvSpPr>
          <p:spPr>
            <a:xfrm rot="5400000">
              <a:off x="4630407" y="871461"/>
              <a:ext cx="317993" cy="381591"/>
            </a:xfrm>
            <a:prstGeom prst="rightArrow">
              <a:avLst>
                <a:gd name="adj1" fmla="val 60000"/>
                <a:gd name="adj2" fmla="val 50000"/>
              </a:avLst>
            </a:prstGeom>
            <a:solidFill>
              <a:srgbClr val="902E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9"/>
            <p:cNvSpPr txBox="1"/>
            <p:nvPr/>
          </p:nvSpPr>
          <p:spPr>
            <a:xfrm>
              <a:off x="4674926" y="903260"/>
              <a:ext cx="228955" cy="222595"/>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600"/>
                <a:buFont typeface="Gill Sans"/>
                <a:buNone/>
              </a:pPr>
              <a:endParaRPr sz="16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237" name="Google Shape;237;p9"/>
            <p:cNvSpPr/>
            <p:nvPr/>
          </p:nvSpPr>
          <p:spPr>
            <a:xfrm>
              <a:off x="3175712" y="1274252"/>
              <a:ext cx="3227382" cy="847981"/>
            </a:xfrm>
            <a:prstGeom prst="roundRect">
              <a:avLst>
                <a:gd name="adj" fmla="val 10000"/>
              </a:avLst>
            </a:prstGeom>
            <a:solidFill>
              <a:srgbClr val="B13049"/>
            </a:solid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9"/>
            <p:cNvSpPr txBox="1"/>
            <p:nvPr/>
          </p:nvSpPr>
          <p:spPr>
            <a:xfrm>
              <a:off x="3200549" y="1299089"/>
              <a:ext cx="3177708" cy="798307"/>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chemeClr val="lt1"/>
                </a:buClr>
                <a:buSzPts val="2000"/>
                <a:buFont typeface="Gill Sans"/>
                <a:buNone/>
              </a:pPr>
              <a:r>
                <a:rPr lang="en-GB" sz="2000" dirty="0">
                  <a:solidFill>
                    <a:schemeClr val="lt1"/>
                  </a:solidFill>
                  <a:latin typeface="Arial" panose="020B0604020202020204" pitchFamily="34" charset="0"/>
                  <a:ea typeface="Gill Sans"/>
                  <a:cs typeface="Arial" panose="020B0604020202020204" pitchFamily="34" charset="0"/>
                  <a:sym typeface="Gill Sans"/>
                </a:rPr>
                <a:t>Plan your Action</a:t>
              </a:r>
              <a:endParaRPr dirty="0"/>
            </a:p>
          </p:txBody>
        </p:sp>
        <p:sp>
          <p:nvSpPr>
            <p:cNvPr id="239" name="Google Shape;239;p9"/>
            <p:cNvSpPr/>
            <p:nvPr/>
          </p:nvSpPr>
          <p:spPr>
            <a:xfrm rot="5400000">
              <a:off x="4630407" y="2143434"/>
              <a:ext cx="317993" cy="381591"/>
            </a:xfrm>
            <a:prstGeom prst="rightArrow">
              <a:avLst>
                <a:gd name="adj1" fmla="val 60000"/>
                <a:gd name="adj2" fmla="val 50000"/>
              </a:avLst>
            </a:prstGeom>
            <a:solidFill>
              <a:srgbClr val="B1304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9"/>
            <p:cNvSpPr txBox="1"/>
            <p:nvPr/>
          </p:nvSpPr>
          <p:spPr>
            <a:xfrm>
              <a:off x="4674926" y="2175233"/>
              <a:ext cx="228955" cy="222595"/>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600"/>
                <a:buFont typeface="Gill Sans"/>
                <a:buNone/>
              </a:pPr>
              <a:endParaRPr sz="16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241" name="Google Shape;241;p9"/>
            <p:cNvSpPr/>
            <p:nvPr/>
          </p:nvSpPr>
          <p:spPr>
            <a:xfrm>
              <a:off x="3175712" y="2546225"/>
              <a:ext cx="3227382" cy="847981"/>
            </a:xfrm>
            <a:prstGeom prst="roundRect">
              <a:avLst>
                <a:gd name="adj" fmla="val 10000"/>
              </a:avLst>
            </a:prstGeom>
            <a:solidFill>
              <a:schemeClr val="accent4"/>
            </a:solid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9"/>
            <p:cNvSpPr txBox="1"/>
            <p:nvPr/>
          </p:nvSpPr>
          <p:spPr>
            <a:xfrm>
              <a:off x="3200549" y="2571062"/>
              <a:ext cx="3177708" cy="798307"/>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chemeClr val="lt1"/>
                </a:buClr>
                <a:buSzPts val="2000"/>
                <a:buFont typeface="Gill Sans"/>
                <a:buNone/>
              </a:pPr>
              <a:r>
                <a:rPr lang="en-GB" sz="2000" dirty="0">
                  <a:solidFill>
                    <a:schemeClr val="lt1"/>
                  </a:solidFill>
                  <a:latin typeface="Arial" panose="020B0604020202020204" pitchFamily="34" charset="0"/>
                  <a:ea typeface="Gill Sans"/>
                  <a:cs typeface="Arial" panose="020B0604020202020204" pitchFamily="34" charset="0"/>
                  <a:sym typeface="Gill Sans"/>
                </a:rPr>
                <a:t>Ask for data</a:t>
              </a:r>
              <a:endParaRPr dirty="0"/>
            </a:p>
          </p:txBody>
        </p:sp>
        <p:sp>
          <p:nvSpPr>
            <p:cNvPr id="243" name="Google Shape;243;p9"/>
            <p:cNvSpPr/>
            <p:nvPr/>
          </p:nvSpPr>
          <p:spPr>
            <a:xfrm rot="5400000">
              <a:off x="4630407" y="3415407"/>
              <a:ext cx="317993" cy="381591"/>
            </a:xfrm>
            <a:prstGeom prst="rightArrow">
              <a:avLst>
                <a:gd name="adj1" fmla="val 60000"/>
                <a:gd name="adj2" fmla="val 50000"/>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9"/>
            <p:cNvSpPr txBox="1"/>
            <p:nvPr/>
          </p:nvSpPr>
          <p:spPr>
            <a:xfrm>
              <a:off x="4674926" y="3447206"/>
              <a:ext cx="228955" cy="222595"/>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600"/>
                <a:buFont typeface="Gill Sans"/>
                <a:buNone/>
              </a:pPr>
              <a:endParaRPr sz="16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245" name="Google Shape;245;p9"/>
            <p:cNvSpPr/>
            <p:nvPr/>
          </p:nvSpPr>
          <p:spPr>
            <a:xfrm>
              <a:off x="3180467" y="3818198"/>
              <a:ext cx="3217872" cy="847981"/>
            </a:xfrm>
            <a:prstGeom prst="roundRect">
              <a:avLst>
                <a:gd name="adj" fmla="val 10000"/>
              </a:avLst>
            </a:prstGeom>
            <a:solidFill>
              <a:srgbClr val="66B0CE"/>
            </a:solid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9"/>
            <p:cNvSpPr txBox="1"/>
            <p:nvPr/>
          </p:nvSpPr>
          <p:spPr>
            <a:xfrm>
              <a:off x="3205304" y="3843035"/>
              <a:ext cx="3168198" cy="798307"/>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chemeClr val="lt1"/>
                </a:buClr>
                <a:buSzPts val="2000"/>
                <a:buFont typeface="Gill Sans"/>
                <a:buNone/>
              </a:pPr>
              <a:r>
                <a:rPr lang="en-GB" sz="2000" dirty="0">
                  <a:solidFill>
                    <a:schemeClr val="lt1"/>
                  </a:solidFill>
                  <a:latin typeface="Arial" panose="020B0604020202020204" pitchFamily="34" charset="0"/>
                  <a:ea typeface="Gill Sans"/>
                  <a:cs typeface="Arial" panose="020B0604020202020204" pitchFamily="34" charset="0"/>
                  <a:sym typeface="Gill Sans"/>
                </a:rPr>
                <a:t>Provide Recommendation</a:t>
              </a:r>
              <a:endParaRPr dirty="0"/>
            </a:p>
          </p:txBody>
        </p:sp>
      </p:grpSp>
      <p:sp>
        <p:nvSpPr>
          <p:cNvPr id="247" name="Google Shape;247;p9"/>
          <p:cNvSpPr txBox="1"/>
          <p:nvPr/>
        </p:nvSpPr>
        <p:spPr>
          <a:xfrm>
            <a:off x="8144683" y="6316587"/>
            <a:ext cx="2946400" cy="41549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050" dirty="0">
                <a:solidFill>
                  <a:schemeClr val="tx1"/>
                </a:solidFill>
                <a:latin typeface="Arial" panose="020B0604020202020204" pitchFamily="34" charset="0"/>
                <a:ea typeface="Gill Sans"/>
                <a:cs typeface="Arial" panose="020B0604020202020204" pitchFamily="34" charset="0"/>
                <a:sym typeface="Gill Sans"/>
              </a:rPr>
              <a:t>Figure 6: Case interview process</a:t>
            </a:r>
            <a:endParaRPr dirty="0">
              <a:solidFill>
                <a:schemeClr val="tx1"/>
              </a:solidFill>
            </a:endParaRPr>
          </a:p>
          <a:p>
            <a:pPr marL="0" marR="0" lvl="0" indent="0" algn="ctr" rtl="0">
              <a:spcBef>
                <a:spcPts val="0"/>
              </a:spcBef>
              <a:spcAft>
                <a:spcPts val="0"/>
              </a:spcAft>
              <a:buNone/>
            </a:pPr>
            <a:r>
              <a:rPr lang="en-GB" sz="1050" dirty="0">
                <a:solidFill>
                  <a:schemeClr val="tx1"/>
                </a:solidFill>
                <a:latin typeface="Arial" panose="020B0604020202020204" pitchFamily="34" charset="0"/>
                <a:ea typeface="Gill Sans"/>
                <a:cs typeface="Arial" panose="020B0604020202020204" pitchFamily="34" charset="0"/>
                <a:sym typeface="Gill Sans"/>
              </a:rPr>
              <a:t>(Source: Self-developed)</a:t>
            </a:r>
            <a:endParaRPr dirty="0">
              <a:solidFill>
                <a:schemeClr val="tx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10"/>
          <p:cNvSpPr txBox="1">
            <a:spLocks noGrp="1"/>
          </p:cNvSpPr>
          <p:nvPr>
            <p:ph type="title"/>
          </p:nvPr>
        </p:nvSpPr>
        <p:spPr>
          <a:xfrm>
            <a:off x="581192" y="702156"/>
            <a:ext cx="11029616" cy="10138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Gill Sans"/>
              <a:buNone/>
            </a:pPr>
            <a:r>
              <a:rPr lang="en-GB" dirty="0"/>
              <a:t>PROBING AS AN APPROPRIATE QUESTIONING TECHNIQUE</a:t>
            </a:r>
            <a:endParaRPr dirty="0"/>
          </a:p>
        </p:txBody>
      </p:sp>
      <p:grpSp>
        <p:nvGrpSpPr>
          <p:cNvPr id="254" name="Google Shape;254;p10"/>
          <p:cNvGrpSpPr/>
          <p:nvPr/>
        </p:nvGrpSpPr>
        <p:grpSpPr>
          <a:xfrm>
            <a:off x="581192" y="2180945"/>
            <a:ext cx="11029615" cy="3677404"/>
            <a:chOff x="0" y="449"/>
            <a:chExt cx="11029615" cy="3677404"/>
          </a:xfrm>
        </p:grpSpPr>
        <p:sp>
          <p:nvSpPr>
            <p:cNvPr id="255" name="Google Shape;255;p10"/>
            <p:cNvSpPr/>
            <p:nvPr/>
          </p:nvSpPr>
          <p:spPr>
            <a:xfrm>
              <a:off x="0" y="449"/>
              <a:ext cx="11029615" cy="1050687"/>
            </a:xfrm>
            <a:prstGeom prst="roundRect">
              <a:avLst>
                <a:gd name="adj" fmla="val 10000"/>
              </a:avLst>
            </a:prstGeom>
            <a:solidFill>
              <a:srgbClr val="CFCA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10"/>
            <p:cNvSpPr/>
            <p:nvPr/>
          </p:nvSpPr>
          <p:spPr>
            <a:xfrm>
              <a:off x="317832" y="236853"/>
              <a:ext cx="577877" cy="577877"/>
            </a:xfrm>
            <a:prstGeom prst="rect">
              <a:avLst/>
            </a:prstGeom>
            <a:blipFill rotWithShape="1">
              <a:blip r:embed="rId3">
                <a:alphaModFix/>
              </a:blip>
              <a:stretch>
                <a:fillRect/>
              </a:stretch>
            </a:blip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10"/>
            <p:cNvSpPr/>
            <p:nvPr/>
          </p:nvSpPr>
          <p:spPr>
            <a:xfrm>
              <a:off x="1213543" y="449"/>
              <a:ext cx="9816071" cy="1050687"/>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10"/>
            <p:cNvSpPr txBox="1"/>
            <p:nvPr/>
          </p:nvSpPr>
          <p:spPr>
            <a:xfrm>
              <a:off x="1213543" y="449"/>
              <a:ext cx="9816071" cy="1050687"/>
            </a:xfrm>
            <a:prstGeom prst="rect">
              <a:avLst/>
            </a:prstGeom>
            <a:noFill/>
            <a:ln>
              <a:noFill/>
            </a:ln>
          </p:spPr>
          <p:txBody>
            <a:bodyPr spcFirstLastPara="1" wrap="square" lIns="111175" tIns="111175" rIns="111175" bIns="111175" anchor="ctr" anchorCtr="0">
              <a:noAutofit/>
            </a:bodyPr>
            <a:lstStyle/>
            <a:p>
              <a:pPr marL="0" marR="0" lvl="0" indent="0" algn="l" rtl="0">
                <a:lnSpc>
                  <a:spcPct val="100000"/>
                </a:lnSpc>
                <a:spcBef>
                  <a:spcPts val="0"/>
                </a:spcBef>
                <a:spcAft>
                  <a:spcPts val="0"/>
                </a:spcAft>
                <a:buClr>
                  <a:schemeClr val="dk1"/>
                </a:buClr>
                <a:buSzPts val="2400"/>
                <a:buFont typeface="Gill Sans"/>
                <a:buNone/>
              </a:pPr>
              <a:r>
                <a:rPr lang="en-GB" sz="2400" dirty="0">
                  <a:solidFill>
                    <a:schemeClr val="dk1"/>
                  </a:solidFill>
                  <a:latin typeface="Arial" panose="020B0604020202020204" pitchFamily="34" charset="0"/>
                  <a:ea typeface="Gill Sans"/>
                  <a:cs typeface="Arial" panose="020B0604020202020204" pitchFamily="34" charset="0"/>
                  <a:sym typeface="Gill Sans"/>
                </a:rPr>
                <a:t>The probing technique is justified because it takes factual and guiding questions into account (</a:t>
              </a:r>
              <a:r>
                <a:rPr lang="en-GB" sz="2400" dirty="0" err="1">
                  <a:solidFill>
                    <a:schemeClr val="dk1"/>
                  </a:solidFill>
                  <a:latin typeface="Arial" panose="020B0604020202020204" pitchFamily="34" charset="0"/>
                  <a:ea typeface="Gill Sans"/>
                  <a:cs typeface="Arial" panose="020B0604020202020204" pitchFamily="34" charset="0"/>
                  <a:sym typeface="Gill Sans"/>
                </a:rPr>
                <a:t>Mohzana</a:t>
              </a:r>
              <a:r>
                <a:rPr lang="en-GB" sz="2400" dirty="0">
                  <a:solidFill>
                    <a:schemeClr val="dk1"/>
                  </a:solidFill>
                  <a:latin typeface="Arial" panose="020B0604020202020204" pitchFamily="34" charset="0"/>
                  <a:ea typeface="Gill Sans"/>
                  <a:cs typeface="Arial" panose="020B0604020202020204" pitchFamily="34" charset="0"/>
                  <a:sym typeface="Gill Sans"/>
                </a:rPr>
                <a:t> </a:t>
              </a:r>
              <a:r>
                <a:rPr lang="en-GB" sz="2400" i="1" dirty="0">
                  <a:solidFill>
                    <a:schemeClr val="dk1"/>
                  </a:solidFill>
                  <a:latin typeface="Arial" panose="020B0604020202020204" pitchFamily="34" charset="0"/>
                  <a:ea typeface="Gill Sans"/>
                  <a:cs typeface="Arial" panose="020B0604020202020204" pitchFamily="34" charset="0"/>
                  <a:sym typeface="Gill Sans"/>
                </a:rPr>
                <a:t>et al</a:t>
              </a:r>
              <a:r>
                <a:rPr lang="en-GB" sz="2400" dirty="0">
                  <a:solidFill>
                    <a:schemeClr val="dk1"/>
                  </a:solidFill>
                  <a:latin typeface="Arial" panose="020B0604020202020204" pitchFamily="34" charset="0"/>
                  <a:ea typeface="Gill Sans"/>
                  <a:cs typeface="Arial" panose="020B0604020202020204" pitchFamily="34" charset="0"/>
                  <a:sym typeface="Gill Sans"/>
                </a:rPr>
                <a:t>., 2023).</a:t>
              </a:r>
              <a:endParaRPr sz="2400" dirty="0">
                <a:solidFill>
                  <a:schemeClr val="dk1"/>
                </a:solidFill>
                <a:latin typeface="Arial" panose="020B0604020202020204" pitchFamily="34" charset="0"/>
                <a:ea typeface="Gill Sans"/>
                <a:cs typeface="Arial" panose="020B0604020202020204" pitchFamily="34" charset="0"/>
                <a:sym typeface="Gill Sans"/>
              </a:endParaRPr>
            </a:p>
          </p:txBody>
        </p:sp>
        <p:sp>
          <p:nvSpPr>
            <p:cNvPr id="259" name="Google Shape;259;p10"/>
            <p:cNvSpPr/>
            <p:nvPr/>
          </p:nvSpPr>
          <p:spPr>
            <a:xfrm>
              <a:off x="0" y="1313807"/>
              <a:ext cx="11029615" cy="1050687"/>
            </a:xfrm>
            <a:prstGeom prst="roundRect">
              <a:avLst>
                <a:gd name="adj" fmla="val 10000"/>
              </a:avLst>
            </a:prstGeom>
            <a:solidFill>
              <a:srgbClr val="CFCA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10"/>
            <p:cNvSpPr/>
            <p:nvPr/>
          </p:nvSpPr>
          <p:spPr>
            <a:xfrm>
              <a:off x="317832" y="1550212"/>
              <a:ext cx="577877" cy="577877"/>
            </a:xfrm>
            <a:prstGeom prst="rect">
              <a:avLst/>
            </a:prstGeom>
            <a:blipFill rotWithShape="1">
              <a:blip r:embed="rId4">
                <a:alphaModFix/>
              </a:blip>
              <a:stretch>
                <a:fillRect/>
              </a:stretch>
            </a:blip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10"/>
            <p:cNvSpPr/>
            <p:nvPr/>
          </p:nvSpPr>
          <p:spPr>
            <a:xfrm>
              <a:off x="1213543" y="1313807"/>
              <a:ext cx="9816071" cy="1050687"/>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10"/>
            <p:cNvSpPr txBox="1"/>
            <p:nvPr/>
          </p:nvSpPr>
          <p:spPr>
            <a:xfrm>
              <a:off x="1213543" y="1313807"/>
              <a:ext cx="9816071" cy="1050687"/>
            </a:xfrm>
            <a:prstGeom prst="rect">
              <a:avLst/>
            </a:prstGeom>
            <a:noFill/>
            <a:ln>
              <a:noFill/>
            </a:ln>
          </p:spPr>
          <p:txBody>
            <a:bodyPr spcFirstLastPara="1" wrap="square" lIns="111175" tIns="111175" rIns="111175" bIns="111175" anchor="ctr" anchorCtr="0">
              <a:noAutofit/>
            </a:bodyPr>
            <a:lstStyle/>
            <a:p>
              <a:pPr marL="0" marR="0" lvl="0" indent="0" algn="l" rtl="0">
                <a:lnSpc>
                  <a:spcPct val="100000"/>
                </a:lnSpc>
                <a:spcBef>
                  <a:spcPts val="0"/>
                </a:spcBef>
                <a:spcAft>
                  <a:spcPts val="0"/>
                </a:spcAft>
                <a:buClr>
                  <a:schemeClr val="dk1"/>
                </a:buClr>
                <a:buSzPts val="2400"/>
                <a:buFont typeface="Gill Sans"/>
                <a:buNone/>
              </a:pPr>
              <a:r>
                <a:rPr lang="en-GB" sz="2400" dirty="0">
                  <a:solidFill>
                    <a:schemeClr val="dk1"/>
                  </a:solidFill>
                  <a:latin typeface="Arial" panose="020B0604020202020204" pitchFamily="34" charset="0"/>
                  <a:ea typeface="Gill Sans"/>
                  <a:cs typeface="Arial" panose="020B0604020202020204" pitchFamily="34" charset="0"/>
                  <a:sym typeface="Gill Sans"/>
                </a:rPr>
                <a:t>This technique is applied to enhance the critical thinking of the candidate, by which deeper insights can be generated from the responses of the candidate.</a:t>
              </a:r>
              <a:endParaRPr sz="2400" dirty="0">
                <a:solidFill>
                  <a:schemeClr val="dk1"/>
                </a:solidFill>
                <a:latin typeface="Arial" panose="020B0604020202020204" pitchFamily="34" charset="0"/>
                <a:ea typeface="Gill Sans"/>
                <a:cs typeface="Arial" panose="020B0604020202020204" pitchFamily="34" charset="0"/>
                <a:sym typeface="Gill Sans"/>
              </a:endParaRPr>
            </a:p>
          </p:txBody>
        </p:sp>
        <p:sp>
          <p:nvSpPr>
            <p:cNvPr id="263" name="Google Shape;263;p10"/>
            <p:cNvSpPr/>
            <p:nvPr/>
          </p:nvSpPr>
          <p:spPr>
            <a:xfrm>
              <a:off x="0" y="2627166"/>
              <a:ext cx="11029615" cy="1050687"/>
            </a:xfrm>
            <a:prstGeom prst="roundRect">
              <a:avLst>
                <a:gd name="adj" fmla="val 10000"/>
              </a:avLst>
            </a:prstGeom>
            <a:solidFill>
              <a:srgbClr val="CFCA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10"/>
            <p:cNvSpPr/>
            <p:nvPr/>
          </p:nvSpPr>
          <p:spPr>
            <a:xfrm>
              <a:off x="317832" y="2863571"/>
              <a:ext cx="577877" cy="577877"/>
            </a:xfrm>
            <a:prstGeom prst="rect">
              <a:avLst/>
            </a:prstGeom>
            <a:blipFill rotWithShape="1">
              <a:blip r:embed="rId5">
                <a:alphaModFix/>
              </a:blip>
              <a:stretch>
                <a:fillRect/>
              </a:stretch>
            </a:blip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10"/>
            <p:cNvSpPr/>
            <p:nvPr/>
          </p:nvSpPr>
          <p:spPr>
            <a:xfrm>
              <a:off x="1213543" y="2627166"/>
              <a:ext cx="9816071" cy="1050687"/>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10"/>
            <p:cNvSpPr txBox="1"/>
            <p:nvPr/>
          </p:nvSpPr>
          <p:spPr>
            <a:xfrm>
              <a:off x="1213543" y="2627166"/>
              <a:ext cx="9816071" cy="1050687"/>
            </a:xfrm>
            <a:prstGeom prst="rect">
              <a:avLst/>
            </a:prstGeom>
            <a:noFill/>
            <a:ln>
              <a:noFill/>
            </a:ln>
          </p:spPr>
          <p:txBody>
            <a:bodyPr spcFirstLastPara="1" wrap="square" lIns="111175" tIns="111175" rIns="111175" bIns="111175" anchor="ctr" anchorCtr="0">
              <a:noAutofit/>
            </a:bodyPr>
            <a:lstStyle/>
            <a:p>
              <a:pPr marL="0" marR="0" lvl="0" indent="0" algn="l" rtl="0">
                <a:lnSpc>
                  <a:spcPct val="100000"/>
                </a:lnSpc>
                <a:spcBef>
                  <a:spcPts val="0"/>
                </a:spcBef>
                <a:spcAft>
                  <a:spcPts val="0"/>
                </a:spcAft>
                <a:buClr>
                  <a:schemeClr val="dk1"/>
                </a:buClr>
                <a:buSzPts val="2400"/>
                <a:buFont typeface="Gill Sans"/>
                <a:buNone/>
              </a:pPr>
              <a:r>
                <a:rPr lang="en-GB" sz="2400" dirty="0">
                  <a:solidFill>
                    <a:schemeClr val="dk1"/>
                  </a:solidFill>
                  <a:latin typeface="Arial" panose="020B0604020202020204" pitchFamily="34" charset="0"/>
                  <a:ea typeface="Gill Sans"/>
                  <a:cs typeface="Arial" panose="020B0604020202020204" pitchFamily="34" charset="0"/>
                  <a:sym typeface="Gill Sans"/>
                </a:rPr>
                <a:t>The main purpose is to ensure that the competencies of the candidate are measurable and authentic, which improves the accuracy of the selection.</a:t>
              </a:r>
              <a:endParaRPr sz="2400" dirty="0">
                <a:solidFill>
                  <a:schemeClr val="dk1"/>
                </a:solidFill>
                <a:latin typeface="Arial" panose="020B0604020202020204" pitchFamily="34" charset="0"/>
                <a:ea typeface="Gill Sans"/>
                <a:cs typeface="Arial" panose="020B0604020202020204" pitchFamily="34" charset="0"/>
                <a:sym typeface="Gill Sans"/>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11"/>
          <p:cNvSpPr txBox="1">
            <a:spLocks noGrp="1"/>
          </p:cNvSpPr>
          <p:nvPr>
            <p:ph type="title"/>
          </p:nvPr>
        </p:nvSpPr>
        <p:spPr>
          <a:xfrm>
            <a:off x="581192" y="702156"/>
            <a:ext cx="11029616" cy="10138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Gill Sans"/>
              <a:buNone/>
            </a:pPr>
            <a:r>
              <a:rPr lang="en-GB" dirty="0"/>
              <a:t>LEADING AS AN APPROPRIATE QUESTIONING TECHNIQUE</a:t>
            </a:r>
            <a:endParaRPr dirty="0"/>
          </a:p>
        </p:txBody>
      </p:sp>
      <p:grpSp>
        <p:nvGrpSpPr>
          <p:cNvPr id="273" name="Google Shape;273;p11"/>
          <p:cNvGrpSpPr/>
          <p:nvPr/>
        </p:nvGrpSpPr>
        <p:grpSpPr>
          <a:xfrm>
            <a:off x="581186" y="2353576"/>
            <a:ext cx="11029628" cy="2937989"/>
            <a:chOff x="319308" y="766379"/>
            <a:chExt cx="11029628" cy="2937989"/>
          </a:xfrm>
        </p:grpSpPr>
        <p:sp>
          <p:nvSpPr>
            <p:cNvPr id="274" name="Google Shape;274;p11"/>
            <p:cNvSpPr/>
            <p:nvPr/>
          </p:nvSpPr>
          <p:spPr>
            <a:xfrm>
              <a:off x="1338394" y="828339"/>
              <a:ext cx="1110798" cy="1187028"/>
            </a:xfrm>
            <a:prstGeom prst="rect">
              <a:avLst/>
            </a:prstGeom>
            <a:blipFill rotWithShape="1">
              <a:blip r:embed="rId3">
                <a:alphaModFix/>
              </a:blip>
              <a:stretch>
                <a:fillRect/>
              </a:stretch>
            </a:blip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11"/>
            <p:cNvSpPr/>
            <p:nvPr/>
          </p:nvSpPr>
          <p:spPr>
            <a:xfrm>
              <a:off x="319308" y="2107171"/>
              <a:ext cx="3335206" cy="1485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11"/>
            <p:cNvSpPr txBox="1"/>
            <p:nvPr/>
          </p:nvSpPr>
          <p:spPr>
            <a:xfrm>
              <a:off x="319308" y="2107171"/>
              <a:ext cx="3335206" cy="148500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2000"/>
                <a:buFont typeface="Gill Sans"/>
                <a:buNone/>
              </a:pPr>
              <a:r>
                <a:rPr lang="en-GB" sz="2000" dirty="0">
                  <a:solidFill>
                    <a:schemeClr val="dk1"/>
                  </a:solidFill>
                  <a:latin typeface="Arial" panose="020B0604020202020204" pitchFamily="34" charset="0"/>
                  <a:ea typeface="Gill Sans"/>
                  <a:cs typeface="Arial" panose="020B0604020202020204" pitchFamily="34" charset="0"/>
                  <a:sym typeface="Gill Sans"/>
                </a:rPr>
                <a:t>Leading questions help the recruiter to assess specific insights provided by the candidate during an interview (</a:t>
              </a:r>
              <a:r>
                <a:rPr lang="en-GB" sz="2000" dirty="0" err="1">
                  <a:solidFill>
                    <a:schemeClr val="dk1"/>
                  </a:solidFill>
                  <a:latin typeface="Arial" panose="020B0604020202020204" pitchFamily="34" charset="0"/>
                  <a:ea typeface="Gill Sans"/>
                  <a:cs typeface="Arial" panose="020B0604020202020204" pitchFamily="34" charset="0"/>
                  <a:sym typeface="Gill Sans"/>
                </a:rPr>
                <a:t>Obidovna</a:t>
              </a:r>
              <a:r>
                <a:rPr lang="en-GB" sz="2000" dirty="0">
                  <a:solidFill>
                    <a:schemeClr val="dk1"/>
                  </a:solidFill>
                  <a:latin typeface="Arial" panose="020B0604020202020204" pitchFamily="34" charset="0"/>
                  <a:ea typeface="Gill Sans"/>
                  <a:cs typeface="Arial" panose="020B0604020202020204" pitchFamily="34" charset="0"/>
                  <a:sym typeface="Gill Sans"/>
                </a:rPr>
                <a:t>, 2023).</a:t>
              </a:r>
              <a:endParaRPr sz="2000" dirty="0">
                <a:solidFill>
                  <a:schemeClr val="dk1"/>
                </a:solidFill>
                <a:latin typeface="Arial" panose="020B0604020202020204" pitchFamily="34" charset="0"/>
                <a:ea typeface="Gill Sans"/>
                <a:cs typeface="Arial" panose="020B0604020202020204" pitchFamily="34" charset="0"/>
                <a:sym typeface="Gill Sans"/>
              </a:endParaRPr>
            </a:p>
          </p:txBody>
        </p:sp>
        <p:sp>
          <p:nvSpPr>
            <p:cNvPr id="277" name="Google Shape;277;p11"/>
            <p:cNvSpPr/>
            <p:nvPr/>
          </p:nvSpPr>
          <p:spPr>
            <a:xfrm>
              <a:off x="5225141" y="766379"/>
              <a:ext cx="1175039" cy="1268767"/>
            </a:xfrm>
            <a:prstGeom prst="rect">
              <a:avLst/>
            </a:prstGeom>
            <a:blipFill rotWithShape="1">
              <a:blip r:embed="rId4">
                <a:alphaModFix/>
              </a:blip>
              <a:stretch>
                <a:fillRect/>
              </a:stretch>
            </a:blip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11"/>
            <p:cNvSpPr/>
            <p:nvPr/>
          </p:nvSpPr>
          <p:spPr>
            <a:xfrm>
              <a:off x="4166503" y="2219368"/>
              <a:ext cx="3335206" cy="1485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11"/>
            <p:cNvSpPr txBox="1"/>
            <p:nvPr/>
          </p:nvSpPr>
          <p:spPr>
            <a:xfrm>
              <a:off x="4166503" y="2219368"/>
              <a:ext cx="3335206" cy="148500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2000"/>
                <a:buFont typeface="Gill Sans"/>
                <a:buNone/>
              </a:pPr>
              <a:r>
                <a:rPr lang="en-GB" sz="2000" dirty="0">
                  <a:solidFill>
                    <a:schemeClr val="dk1"/>
                  </a:solidFill>
                  <a:latin typeface="Arial" panose="020B0604020202020204" pitchFamily="34" charset="0"/>
                  <a:ea typeface="Gill Sans"/>
                  <a:cs typeface="Arial" panose="020B0604020202020204" pitchFamily="34" charset="0"/>
                  <a:sym typeface="Gill Sans"/>
                </a:rPr>
                <a:t>It mainly focuses on a particular subject or topic where the candidate needs to offer their responses.</a:t>
              </a:r>
              <a:endParaRPr sz="2000" dirty="0">
                <a:solidFill>
                  <a:schemeClr val="dk1"/>
                </a:solidFill>
                <a:latin typeface="Arial" panose="020B0604020202020204" pitchFamily="34" charset="0"/>
                <a:ea typeface="Gill Sans"/>
                <a:cs typeface="Arial" panose="020B0604020202020204" pitchFamily="34" charset="0"/>
                <a:sym typeface="Gill Sans"/>
              </a:endParaRPr>
            </a:p>
          </p:txBody>
        </p:sp>
        <p:sp>
          <p:nvSpPr>
            <p:cNvPr id="280" name="Google Shape;280;p11"/>
            <p:cNvSpPr/>
            <p:nvPr/>
          </p:nvSpPr>
          <p:spPr>
            <a:xfrm>
              <a:off x="9085325" y="825944"/>
              <a:ext cx="1292405" cy="1030508"/>
            </a:xfrm>
            <a:prstGeom prst="rect">
              <a:avLst/>
            </a:prstGeom>
            <a:blipFill rotWithShape="1">
              <a:blip r:embed="rId5">
                <a:alphaModFix/>
              </a:blip>
              <a:stretch>
                <a:fillRect/>
              </a:stretch>
            </a:blip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11"/>
            <p:cNvSpPr/>
            <p:nvPr/>
          </p:nvSpPr>
          <p:spPr>
            <a:xfrm>
              <a:off x="8013730" y="2214570"/>
              <a:ext cx="3335206" cy="1485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11"/>
            <p:cNvSpPr txBox="1"/>
            <p:nvPr/>
          </p:nvSpPr>
          <p:spPr>
            <a:xfrm>
              <a:off x="8013730" y="2214570"/>
              <a:ext cx="3335206" cy="148500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800"/>
                <a:buFont typeface="Gill Sans"/>
                <a:buNone/>
              </a:pPr>
              <a:r>
                <a:rPr lang="en-GB" sz="1800" dirty="0">
                  <a:solidFill>
                    <a:schemeClr val="dk1"/>
                  </a:solidFill>
                  <a:latin typeface="Arial" panose="020B0604020202020204" pitchFamily="34" charset="0"/>
                  <a:ea typeface="Gill Sans"/>
                  <a:cs typeface="Arial" panose="020B0604020202020204" pitchFamily="34" charset="0"/>
                  <a:sym typeface="Gill Sans"/>
                </a:rPr>
                <a:t>It is appropriate because the recruiter can strike a balance with leading questions to align the organisational values and motivation of candidates in Tesco.</a:t>
              </a:r>
              <a:endParaRPr sz="1800" dirty="0">
                <a:solidFill>
                  <a:schemeClr val="dk1"/>
                </a:solidFill>
                <a:latin typeface="Arial" panose="020B0604020202020204" pitchFamily="34" charset="0"/>
                <a:ea typeface="Gill Sans"/>
                <a:cs typeface="Arial" panose="020B0604020202020204" pitchFamily="34" charset="0"/>
                <a:sym typeface="Gill Sans"/>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87"/>
        <p:cNvGrpSpPr/>
        <p:nvPr/>
      </p:nvGrpSpPr>
      <p:grpSpPr>
        <a:xfrm>
          <a:off x="0" y="0"/>
          <a:ext cx="0" cy="0"/>
          <a:chOff x="0" y="0"/>
          <a:chExt cx="0" cy="0"/>
        </a:xfrm>
      </p:grpSpPr>
      <p:sp>
        <p:nvSpPr>
          <p:cNvPr id="288" name="Google Shape;288;p12"/>
          <p:cNvSpPr txBox="1">
            <a:spLocks noGrp="1"/>
          </p:cNvSpPr>
          <p:nvPr>
            <p:ph type="title"/>
          </p:nvPr>
        </p:nvSpPr>
        <p:spPr>
          <a:xfrm>
            <a:off x="581192" y="702156"/>
            <a:ext cx="11029616" cy="10138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rgbClr val="FFFEFF"/>
              </a:buClr>
              <a:buSzPts val="2800"/>
              <a:buFont typeface="Gill Sans"/>
              <a:buNone/>
            </a:pPr>
            <a:r>
              <a:rPr lang="en-GB" dirty="0">
                <a:solidFill>
                  <a:srgbClr val="FFFEFF"/>
                </a:solidFill>
              </a:rPr>
              <a:t>SOCRATIC AS AN APPROPRIATE QUESTIONING TECHNIQUE</a:t>
            </a:r>
            <a:endParaRPr dirty="0"/>
          </a:p>
        </p:txBody>
      </p:sp>
      <p:grpSp>
        <p:nvGrpSpPr>
          <p:cNvPr id="289" name="Google Shape;289;p12"/>
          <p:cNvGrpSpPr/>
          <p:nvPr/>
        </p:nvGrpSpPr>
        <p:grpSpPr>
          <a:xfrm>
            <a:off x="581025" y="2871678"/>
            <a:ext cx="11029949" cy="2297331"/>
            <a:chOff x="0" y="690453"/>
            <a:chExt cx="11029949" cy="2297331"/>
          </a:xfrm>
        </p:grpSpPr>
        <p:sp>
          <p:nvSpPr>
            <p:cNvPr id="290" name="Google Shape;290;p12"/>
            <p:cNvSpPr/>
            <p:nvPr/>
          </p:nvSpPr>
          <p:spPr>
            <a:xfrm>
              <a:off x="0" y="690453"/>
              <a:ext cx="3102173" cy="1969880"/>
            </a:xfrm>
            <a:prstGeom prst="roundRect">
              <a:avLst>
                <a:gd name="adj" fmla="val 10000"/>
              </a:avLst>
            </a:prstGeom>
            <a:solidFill>
              <a:srgbClr val="4D1132"/>
            </a:solid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12"/>
            <p:cNvSpPr/>
            <p:nvPr/>
          </p:nvSpPr>
          <p:spPr>
            <a:xfrm>
              <a:off x="344685" y="1017904"/>
              <a:ext cx="3102173" cy="1969880"/>
            </a:xfrm>
            <a:prstGeom prst="roundRect">
              <a:avLst>
                <a:gd name="adj" fmla="val 10000"/>
              </a:avLst>
            </a:prstGeom>
            <a:solidFill>
              <a:schemeClr val="lt1">
                <a:alpha val="89803"/>
              </a:schemeClr>
            </a:solidFill>
            <a:ln w="22225" cap="rnd" cmpd="sng">
              <a:solidFill>
                <a:srgbClr val="4D113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12"/>
            <p:cNvSpPr txBox="1"/>
            <p:nvPr/>
          </p:nvSpPr>
          <p:spPr>
            <a:xfrm>
              <a:off x="402381" y="1075600"/>
              <a:ext cx="2986781" cy="1854488"/>
            </a:xfrm>
            <a:prstGeom prst="rect">
              <a:avLst/>
            </a:prstGeom>
            <a:noFill/>
            <a:ln>
              <a:noFill/>
            </a:ln>
          </p:spPr>
          <p:txBody>
            <a:bodyPr spcFirstLastPara="1" wrap="square" lIns="60950" tIns="60950" rIns="60950" bIns="60950" anchor="ctr" anchorCtr="0">
              <a:noAutofit/>
            </a:bodyPr>
            <a:lstStyle/>
            <a:p>
              <a:pPr marL="0" marR="0" lvl="0" indent="0" algn="ctr" rtl="0">
                <a:lnSpc>
                  <a:spcPct val="90000"/>
                </a:lnSpc>
                <a:spcBef>
                  <a:spcPts val="0"/>
                </a:spcBef>
                <a:spcAft>
                  <a:spcPts val="0"/>
                </a:spcAft>
                <a:buClr>
                  <a:schemeClr val="dk1"/>
                </a:buClr>
                <a:buSzPts val="1600"/>
                <a:buFont typeface="Gill Sans"/>
                <a:buNone/>
              </a:pPr>
              <a:r>
                <a:rPr lang="en-GB" sz="1600" dirty="0">
                  <a:solidFill>
                    <a:schemeClr val="dk1"/>
                  </a:solidFill>
                  <a:latin typeface="Arial" panose="020B0604020202020204" pitchFamily="34" charset="0"/>
                  <a:ea typeface="Gill Sans"/>
                  <a:cs typeface="Arial" panose="020B0604020202020204" pitchFamily="34" charset="0"/>
                  <a:sym typeface="Gill Sans"/>
                </a:rPr>
                <a:t>The use of Socratic questioning allows the recruiter to develop intelligent thoughts from candidates and assess their ability to offer recommendations for addressing an incumbent issue (Muhammad and </a:t>
              </a:r>
              <a:r>
                <a:rPr lang="en-GB" sz="1600" dirty="0" err="1">
                  <a:solidFill>
                    <a:schemeClr val="dk1"/>
                  </a:solidFill>
                  <a:latin typeface="Arial" panose="020B0604020202020204" pitchFamily="34" charset="0"/>
                  <a:ea typeface="Gill Sans"/>
                  <a:cs typeface="Arial" panose="020B0604020202020204" pitchFamily="34" charset="0"/>
                  <a:sym typeface="Gill Sans"/>
                </a:rPr>
                <a:t>Niazi</a:t>
              </a:r>
              <a:r>
                <a:rPr lang="en-GB" sz="1600" dirty="0">
                  <a:solidFill>
                    <a:schemeClr val="dk1"/>
                  </a:solidFill>
                  <a:latin typeface="Arial" panose="020B0604020202020204" pitchFamily="34" charset="0"/>
                  <a:ea typeface="Gill Sans"/>
                  <a:cs typeface="Arial" panose="020B0604020202020204" pitchFamily="34" charset="0"/>
                  <a:sym typeface="Gill Sans"/>
                </a:rPr>
                <a:t>, 2022).</a:t>
              </a:r>
              <a:endParaRPr sz="1600" dirty="0">
                <a:solidFill>
                  <a:schemeClr val="dk1"/>
                </a:solidFill>
                <a:latin typeface="Arial" panose="020B0604020202020204" pitchFamily="34" charset="0"/>
                <a:ea typeface="Gill Sans"/>
                <a:cs typeface="Arial" panose="020B0604020202020204" pitchFamily="34" charset="0"/>
                <a:sym typeface="Gill Sans"/>
              </a:endParaRPr>
            </a:p>
          </p:txBody>
        </p:sp>
        <p:sp>
          <p:nvSpPr>
            <p:cNvPr id="293" name="Google Shape;293;p12"/>
            <p:cNvSpPr/>
            <p:nvPr/>
          </p:nvSpPr>
          <p:spPr>
            <a:xfrm>
              <a:off x="3791545" y="690453"/>
              <a:ext cx="3102173" cy="1969880"/>
            </a:xfrm>
            <a:prstGeom prst="roundRect">
              <a:avLst>
                <a:gd name="adj" fmla="val 10000"/>
              </a:avLst>
            </a:prstGeom>
            <a:solidFill>
              <a:srgbClr val="4D1132"/>
            </a:solid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12"/>
            <p:cNvSpPr/>
            <p:nvPr/>
          </p:nvSpPr>
          <p:spPr>
            <a:xfrm>
              <a:off x="4136231" y="1017904"/>
              <a:ext cx="3102173" cy="1969880"/>
            </a:xfrm>
            <a:prstGeom prst="roundRect">
              <a:avLst>
                <a:gd name="adj" fmla="val 10000"/>
              </a:avLst>
            </a:prstGeom>
            <a:solidFill>
              <a:schemeClr val="lt1">
                <a:alpha val="89803"/>
              </a:schemeClr>
            </a:solidFill>
            <a:ln w="22225" cap="rnd" cmpd="sng">
              <a:solidFill>
                <a:srgbClr val="4D113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12"/>
            <p:cNvSpPr txBox="1"/>
            <p:nvPr/>
          </p:nvSpPr>
          <p:spPr>
            <a:xfrm>
              <a:off x="4193927" y="1075600"/>
              <a:ext cx="2986781" cy="1854488"/>
            </a:xfrm>
            <a:prstGeom prst="rect">
              <a:avLst/>
            </a:prstGeom>
            <a:noFill/>
            <a:ln>
              <a:noFill/>
            </a:ln>
          </p:spPr>
          <p:txBody>
            <a:bodyPr spcFirstLastPara="1" wrap="square" lIns="60950" tIns="60950" rIns="60950" bIns="60950" anchor="ctr" anchorCtr="0">
              <a:noAutofit/>
            </a:bodyPr>
            <a:lstStyle/>
            <a:p>
              <a:pPr marL="0" marR="0" lvl="0" indent="0" algn="ctr" rtl="0">
                <a:lnSpc>
                  <a:spcPct val="90000"/>
                </a:lnSpc>
                <a:spcBef>
                  <a:spcPts val="0"/>
                </a:spcBef>
                <a:spcAft>
                  <a:spcPts val="0"/>
                </a:spcAft>
                <a:buClr>
                  <a:schemeClr val="dk1"/>
                </a:buClr>
                <a:buSzPts val="1600"/>
                <a:buFont typeface="Gill Sans"/>
                <a:buNone/>
              </a:pPr>
              <a:r>
                <a:rPr lang="en-GB" sz="1600" dirty="0">
                  <a:solidFill>
                    <a:schemeClr val="dk1"/>
                  </a:solidFill>
                  <a:latin typeface="Arial" panose="020B0604020202020204" pitchFamily="34" charset="0"/>
                  <a:ea typeface="Gill Sans"/>
                  <a:cs typeface="Arial" panose="020B0604020202020204" pitchFamily="34" charset="0"/>
                  <a:sym typeface="Gill Sans"/>
                </a:rPr>
                <a:t>It mainly uses a set of reflective and logical questions to analyse the depth of reasoning.</a:t>
              </a:r>
              <a:endParaRPr sz="1600" dirty="0">
                <a:solidFill>
                  <a:schemeClr val="dk1"/>
                </a:solidFill>
                <a:latin typeface="Arial" panose="020B0604020202020204" pitchFamily="34" charset="0"/>
                <a:ea typeface="Gill Sans"/>
                <a:cs typeface="Arial" panose="020B0604020202020204" pitchFamily="34" charset="0"/>
                <a:sym typeface="Gill Sans"/>
              </a:endParaRPr>
            </a:p>
          </p:txBody>
        </p:sp>
        <p:sp>
          <p:nvSpPr>
            <p:cNvPr id="296" name="Google Shape;296;p12"/>
            <p:cNvSpPr/>
            <p:nvPr/>
          </p:nvSpPr>
          <p:spPr>
            <a:xfrm>
              <a:off x="7583090" y="690453"/>
              <a:ext cx="3102173" cy="1969880"/>
            </a:xfrm>
            <a:prstGeom prst="roundRect">
              <a:avLst>
                <a:gd name="adj" fmla="val 10000"/>
              </a:avLst>
            </a:prstGeom>
            <a:solidFill>
              <a:srgbClr val="4D1132"/>
            </a:solidFill>
            <a:ln w="2222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12"/>
            <p:cNvSpPr/>
            <p:nvPr/>
          </p:nvSpPr>
          <p:spPr>
            <a:xfrm>
              <a:off x="7927776" y="1017904"/>
              <a:ext cx="3102173" cy="1969880"/>
            </a:xfrm>
            <a:prstGeom prst="roundRect">
              <a:avLst>
                <a:gd name="adj" fmla="val 10000"/>
              </a:avLst>
            </a:prstGeom>
            <a:solidFill>
              <a:schemeClr val="lt1">
                <a:alpha val="89803"/>
              </a:schemeClr>
            </a:solidFill>
            <a:ln w="22225" cap="rnd" cmpd="sng">
              <a:solidFill>
                <a:srgbClr val="4D113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12"/>
            <p:cNvSpPr txBox="1"/>
            <p:nvPr/>
          </p:nvSpPr>
          <p:spPr>
            <a:xfrm>
              <a:off x="7985472" y="1075600"/>
              <a:ext cx="2986781" cy="1854488"/>
            </a:xfrm>
            <a:prstGeom prst="rect">
              <a:avLst/>
            </a:prstGeom>
            <a:noFill/>
            <a:ln>
              <a:noFill/>
            </a:ln>
          </p:spPr>
          <p:txBody>
            <a:bodyPr spcFirstLastPara="1" wrap="square" lIns="60950" tIns="60950" rIns="60950" bIns="60950" anchor="ctr" anchorCtr="0">
              <a:noAutofit/>
            </a:bodyPr>
            <a:lstStyle/>
            <a:p>
              <a:pPr marL="0" marR="0" lvl="0" indent="0" algn="ctr" rtl="0">
                <a:lnSpc>
                  <a:spcPct val="90000"/>
                </a:lnSpc>
                <a:spcBef>
                  <a:spcPts val="0"/>
                </a:spcBef>
                <a:spcAft>
                  <a:spcPts val="0"/>
                </a:spcAft>
                <a:buClr>
                  <a:schemeClr val="dk1"/>
                </a:buClr>
                <a:buSzPts val="1600"/>
                <a:buFont typeface="Gill Sans"/>
                <a:buNone/>
              </a:pPr>
              <a:r>
                <a:rPr lang="en-GB" sz="1600" dirty="0">
                  <a:solidFill>
                    <a:schemeClr val="dk1"/>
                  </a:solidFill>
                  <a:latin typeface="Arial" panose="020B0604020202020204" pitchFamily="34" charset="0"/>
                  <a:ea typeface="Gill Sans"/>
                  <a:cs typeface="Arial" panose="020B0604020202020204" pitchFamily="34" charset="0"/>
                  <a:sym typeface="Gill Sans"/>
                </a:rPr>
                <a:t>In terms of Tesco, the recruiter can perceive the reflective learners and critical thinkers to designate managerial responsibilities for the digital transformation.</a:t>
              </a:r>
              <a:endParaRPr sz="1600" dirty="0">
                <a:solidFill>
                  <a:schemeClr val="dk1"/>
                </a:solidFill>
                <a:latin typeface="Arial" panose="020B0604020202020204" pitchFamily="34" charset="0"/>
                <a:ea typeface="Gill Sans"/>
                <a:cs typeface="Arial" panose="020B0604020202020204" pitchFamily="34" charset="0"/>
                <a:sym typeface="Gill Sans"/>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03"/>
        <p:cNvGrpSpPr/>
        <p:nvPr/>
      </p:nvGrpSpPr>
      <p:grpSpPr>
        <a:xfrm>
          <a:off x="0" y="0"/>
          <a:ext cx="0" cy="0"/>
          <a:chOff x="0" y="0"/>
          <a:chExt cx="0" cy="0"/>
        </a:xfrm>
      </p:grpSpPr>
      <p:sp>
        <p:nvSpPr>
          <p:cNvPr id="304" name="Google Shape;304;p13"/>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305" name="Google Shape;305;p13"/>
          <p:cNvSpPr txBox="1">
            <a:spLocks noGrp="1"/>
          </p:cNvSpPr>
          <p:nvPr>
            <p:ph type="title"/>
          </p:nvPr>
        </p:nvSpPr>
        <p:spPr>
          <a:xfrm>
            <a:off x="4449934" y="702156"/>
            <a:ext cx="7157865" cy="10138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accent1"/>
              </a:buClr>
              <a:buSzPts val="2200"/>
              <a:buFont typeface="Gill Sans"/>
              <a:buNone/>
            </a:pPr>
            <a:r>
              <a:rPr lang="en-GB" sz="2200" dirty="0">
                <a:solidFill>
                  <a:schemeClr val="accent1"/>
                </a:solidFill>
              </a:rPr>
              <a:t>COMPARISON BETWEEN FACE-TO-FACE INTERVIEW AND ONLINE INTERVIEW FOR THE PROJECT MANAGER</a:t>
            </a:r>
            <a:endParaRPr dirty="0"/>
          </a:p>
        </p:txBody>
      </p:sp>
      <p:pic>
        <p:nvPicPr>
          <p:cNvPr id="306" name="Google Shape;306;p13"/>
          <p:cNvPicPr preferRelativeResize="0"/>
          <p:nvPr/>
        </p:nvPicPr>
        <p:blipFill rotWithShape="1">
          <a:blip r:embed="rId3">
            <a:alphaModFix/>
          </a:blip>
          <a:srcRect l="22075" r="44035"/>
          <a:stretch/>
        </p:blipFill>
        <p:spPr>
          <a:xfrm>
            <a:off x="20" y="10"/>
            <a:ext cx="4131713" cy="6857989"/>
          </a:xfrm>
          <a:prstGeom prst="rect">
            <a:avLst/>
          </a:prstGeom>
          <a:noFill/>
          <a:ln>
            <a:noFill/>
          </a:ln>
        </p:spPr>
      </p:pic>
      <p:sp>
        <p:nvSpPr>
          <p:cNvPr id="307" name="Google Shape;307;p13"/>
          <p:cNvSpPr/>
          <p:nvPr/>
        </p:nvSpPr>
        <p:spPr>
          <a:xfrm>
            <a:off x="4449934" y="457200"/>
            <a:ext cx="7223760" cy="91440"/>
          </a:xfrm>
          <a:prstGeom prst="rect">
            <a:avLst/>
          </a:prstGeom>
          <a:solidFill>
            <a:srgbClr val="9E6D60"/>
          </a:solidFill>
          <a:ln w="12700" cap="rnd" cmpd="sng">
            <a:solidFill>
              <a:srgbClr val="9E6D6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308" name="Google Shape;308;p13"/>
          <p:cNvSpPr txBox="1">
            <a:spLocks noGrp="1"/>
          </p:cNvSpPr>
          <p:nvPr>
            <p:ph type="body" idx="1"/>
          </p:nvPr>
        </p:nvSpPr>
        <p:spPr>
          <a:xfrm>
            <a:off x="4449934" y="1896533"/>
            <a:ext cx="7157866" cy="3962266"/>
          </a:xfrm>
          <a:prstGeom prst="rect">
            <a:avLst/>
          </a:prstGeom>
          <a:noFill/>
          <a:ln>
            <a:noFill/>
          </a:ln>
        </p:spPr>
        <p:txBody>
          <a:bodyPr spcFirstLastPara="1" wrap="square" lIns="91425" tIns="45700" rIns="91425" bIns="45700" anchor="ctr" anchorCtr="0">
            <a:normAutofit/>
          </a:bodyPr>
          <a:lstStyle/>
          <a:p>
            <a:pPr marL="306000" lvl="0" indent="-306000" algn="l" rtl="0">
              <a:spcBef>
                <a:spcPts val="0"/>
              </a:spcBef>
              <a:spcAft>
                <a:spcPts val="0"/>
              </a:spcAft>
              <a:buClr>
                <a:srgbClr val="9E6D60"/>
              </a:buClr>
              <a:buSzPts val="1656"/>
              <a:buChar char="◼"/>
            </a:pPr>
            <a:r>
              <a:rPr lang="en-GB" dirty="0"/>
              <a:t>Although face-to-face interviews offer direct interaction to develop rapport, online interviews are more flexible and cost-efficient (</a:t>
            </a:r>
            <a:r>
              <a:rPr lang="en-GB" dirty="0" err="1"/>
              <a:t>Peasgood</a:t>
            </a:r>
            <a:r>
              <a:rPr lang="en-GB" dirty="0"/>
              <a:t> </a:t>
            </a:r>
            <a:r>
              <a:rPr lang="en-GB" i="1" dirty="0"/>
              <a:t>et al</a:t>
            </a:r>
            <a:r>
              <a:rPr lang="en-GB" dirty="0"/>
              <a:t>., 2023).</a:t>
            </a:r>
            <a:endParaRPr dirty="0"/>
          </a:p>
          <a:p>
            <a:pPr marL="306000" lvl="0" indent="-306000" algn="l" rtl="0">
              <a:spcBef>
                <a:spcPts val="960"/>
              </a:spcBef>
              <a:spcAft>
                <a:spcPts val="0"/>
              </a:spcAft>
              <a:buClr>
                <a:srgbClr val="9E6D60"/>
              </a:buClr>
              <a:buSzPts val="1656"/>
              <a:buChar char="◼"/>
            </a:pPr>
            <a:r>
              <a:rPr lang="en-GB" dirty="0"/>
              <a:t>For a project manager, Tesco needs to use a hybrid approach. </a:t>
            </a:r>
            <a:endParaRPr dirty="0"/>
          </a:p>
          <a:p>
            <a:pPr marL="306000" lvl="0" indent="-306000" algn="l" rtl="0">
              <a:spcBef>
                <a:spcPts val="960"/>
              </a:spcBef>
              <a:spcAft>
                <a:spcPts val="0"/>
              </a:spcAft>
              <a:buClr>
                <a:srgbClr val="9E6D60"/>
              </a:buClr>
              <a:buSzPts val="1656"/>
              <a:buChar char="◼"/>
            </a:pPr>
            <a:r>
              <a:rPr lang="en-GB" dirty="0"/>
              <a:t>Initial screening will be conducted online, and an in-person interview for the final behavioural evaluation of the candidate.</a:t>
            </a:r>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13"/>
        <p:cNvGrpSpPr/>
        <p:nvPr/>
      </p:nvGrpSpPr>
      <p:grpSpPr>
        <a:xfrm>
          <a:off x="0" y="0"/>
          <a:ext cx="0" cy="0"/>
          <a:chOff x="0" y="0"/>
          <a:chExt cx="0" cy="0"/>
        </a:xfrm>
      </p:grpSpPr>
      <p:sp>
        <p:nvSpPr>
          <p:cNvPr id="314" name="Google Shape;314;p14"/>
          <p:cNvSpPr/>
          <p:nvPr/>
        </p:nvSpPr>
        <p:spPr>
          <a:xfrm>
            <a:off x="0" y="601363"/>
            <a:ext cx="12191999" cy="625663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315" name="Google Shape;315;p14"/>
          <p:cNvSpPr/>
          <p:nvPr/>
        </p:nvSpPr>
        <p:spPr>
          <a:xfrm>
            <a:off x="8042147" y="723899"/>
            <a:ext cx="3703320" cy="5666666"/>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316" name="Google Shape;316;p14"/>
          <p:cNvSpPr txBox="1">
            <a:spLocks noGrp="1"/>
          </p:cNvSpPr>
          <p:nvPr>
            <p:ph type="title"/>
          </p:nvPr>
        </p:nvSpPr>
        <p:spPr>
          <a:xfrm>
            <a:off x="8369643" y="1037967"/>
            <a:ext cx="3054091" cy="4709131"/>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FFFEFF"/>
              </a:buClr>
              <a:buSzPts val="2800"/>
              <a:buFont typeface="Gill Sans"/>
              <a:buNone/>
            </a:pPr>
            <a:r>
              <a:rPr lang="en-GB" dirty="0">
                <a:solidFill>
                  <a:srgbClr val="FFFEFF"/>
                </a:solidFill>
              </a:rPr>
              <a:t>COMPARISON BETWEEN FACE-TO-FACE INTERVIEW AND ONLINE INTERVIEW FOR THE FINANCIAL ANALYST</a:t>
            </a:r>
            <a:endParaRPr dirty="0"/>
          </a:p>
        </p:txBody>
      </p:sp>
      <p:grpSp>
        <p:nvGrpSpPr>
          <p:cNvPr id="317" name="Google Shape;317;p14"/>
          <p:cNvGrpSpPr/>
          <p:nvPr/>
        </p:nvGrpSpPr>
        <p:grpSpPr>
          <a:xfrm>
            <a:off x="486033" y="1038799"/>
            <a:ext cx="7012370" cy="4707466"/>
            <a:chOff x="0" y="832"/>
            <a:chExt cx="7012370" cy="4707466"/>
          </a:xfrm>
        </p:grpSpPr>
        <p:sp>
          <p:nvSpPr>
            <p:cNvPr id="318" name="Google Shape;318;p14"/>
            <p:cNvSpPr/>
            <p:nvPr/>
          </p:nvSpPr>
          <p:spPr>
            <a:xfrm>
              <a:off x="0" y="3544812"/>
              <a:ext cx="7012370" cy="1163486"/>
            </a:xfrm>
            <a:prstGeom prst="rect">
              <a:avLst/>
            </a:prstGeom>
            <a:solidFill>
              <a:srgbClr val="902E62"/>
            </a:solidFill>
            <a:ln w="25400"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14"/>
            <p:cNvSpPr txBox="1"/>
            <p:nvPr/>
          </p:nvSpPr>
          <p:spPr>
            <a:xfrm>
              <a:off x="0" y="3544812"/>
              <a:ext cx="7012370" cy="1163486"/>
            </a:xfrm>
            <a:prstGeom prst="rect">
              <a:avLst/>
            </a:prstGeom>
            <a:noFill/>
            <a:ln>
              <a:noFill/>
            </a:ln>
          </p:spPr>
          <p:txBody>
            <a:bodyPr spcFirstLastPara="1" wrap="square" lIns="135125" tIns="135125" rIns="135125" bIns="135125" anchor="ctr" anchorCtr="0">
              <a:noAutofit/>
            </a:bodyPr>
            <a:lstStyle/>
            <a:p>
              <a:pPr marL="0" marR="0" lvl="0" indent="0" algn="ctr" rtl="0">
                <a:lnSpc>
                  <a:spcPct val="90000"/>
                </a:lnSpc>
                <a:spcBef>
                  <a:spcPts val="0"/>
                </a:spcBef>
                <a:spcAft>
                  <a:spcPts val="0"/>
                </a:spcAft>
                <a:buClr>
                  <a:schemeClr val="lt1"/>
                </a:buClr>
                <a:buSzPts val="1900"/>
                <a:buFont typeface="Gill Sans"/>
                <a:buNone/>
              </a:pPr>
              <a:r>
                <a:rPr lang="en-GB" sz="1900" dirty="0">
                  <a:solidFill>
                    <a:schemeClr val="lt1"/>
                  </a:solidFill>
                  <a:latin typeface="Arial" panose="020B0604020202020204" pitchFamily="34" charset="0"/>
                  <a:ea typeface="Gill Sans"/>
                  <a:cs typeface="Arial" panose="020B0604020202020204" pitchFamily="34" charset="0"/>
                  <a:sym typeface="Gill Sans"/>
                </a:rPr>
                <a:t>Online interviews cannot capture the subtle expression, while a face-to-face interview clearly presents the non-verbal cues in communication.</a:t>
              </a:r>
              <a:endParaRPr sz="19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320" name="Google Shape;320;p14"/>
            <p:cNvSpPr/>
            <p:nvPr/>
          </p:nvSpPr>
          <p:spPr>
            <a:xfrm rot="10800000">
              <a:off x="0" y="1772822"/>
              <a:ext cx="7012370" cy="1789442"/>
            </a:xfrm>
            <a:prstGeom prst="upArrowCallout">
              <a:avLst>
                <a:gd name="adj1" fmla="val 25000"/>
                <a:gd name="adj2" fmla="val 25000"/>
                <a:gd name="adj3" fmla="val 25000"/>
                <a:gd name="adj4" fmla="val 64977"/>
              </a:avLst>
            </a:prstGeom>
            <a:solidFill>
              <a:srgbClr val="B13049"/>
            </a:solidFill>
            <a:ln w="25400"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14"/>
            <p:cNvSpPr txBox="1"/>
            <p:nvPr/>
          </p:nvSpPr>
          <p:spPr>
            <a:xfrm>
              <a:off x="0" y="1772822"/>
              <a:ext cx="7012370" cy="1162726"/>
            </a:xfrm>
            <a:prstGeom prst="rect">
              <a:avLst/>
            </a:prstGeom>
            <a:noFill/>
            <a:ln>
              <a:noFill/>
            </a:ln>
          </p:spPr>
          <p:txBody>
            <a:bodyPr spcFirstLastPara="1" wrap="square" lIns="135125" tIns="135125" rIns="135125" bIns="135125" anchor="ctr" anchorCtr="0">
              <a:noAutofit/>
            </a:bodyPr>
            <a:lstStyle/>
            <a:p>
              <a:pPr marL="0" marR="0" lvl="0" indent="0" algn="ctr" rtl="0">
                <a:lnSpc>
                  <a:spcPct val="90000"/>
                </a:lnSpc>
                <a:spcBef>
                  <a:spcPts val="0"/>
                </a:spcBef>
                <a:spcAft>
                  <a:spcPts val="0"/>
                </a:spcAft>
                <a:buClr>
                  <a:schemeClr val="lt1"/>
                </a:buClr>
                <a:buSzPts val="1900"/>
                <a:buFont typeface="Gill Sans"/>
                <a:buNone/>
              </a:pPr>
              <a:r>
                <a:rPr lang="en-GB" sz="1900" dirty="0">
                  <a:solidFill>
                    <a:schemeClr val="lt1"/>
                  </a:solidFill>
                  <a:latin typeface="Arial" panose="020B0604020202020204" pitchFamily="34" charset="0"/>
                  <a:ea typeface="Gill Sans"/>
                  <a:cs typeface="Arial" panose="020B0604020202020204" pitchFamily="34" charset="0"/>
                  <a:sym typeface="Gill Sans"/>
                </a:rPr>
                <a:t>For the financial analyst, Tesco needs to consider the online method so that simulation business problem-solving can be assessed.</a:t>
              </a:r>
              <a:endParaRPr sz="19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322" name="Google Shape;322;p14"/>
            <p:cNvSpPr/>
            <p:nvPr/>
          </p:nvSpPr>
          <p:spPr>
            <a:xfrm rot="10800000">
              <a:off x="0" y="832"/>
              <a:ext cx="7012370" cy="1789442"/>
            </a:xfrm>
            <a:prstGeom prst="upArrowCallout">
              <a:avLst>
                <a:gd name="adj1" fmla="val 25000"/>
                <a:gd name="adj2" fmla="val 25000"/>
                <a:gd name="adj3" fmla="val 25000"/>
                <a:gd name="adj4" fmla="val 64977"/>
              </a:avLst>
            </a:prstGeom>
            <a:solidFill>
              <a:schemeClr val="accent4"/>
            </a:solidFill>
            <a:ln w="25400"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14"/>
            <p:cNvSpPr txBox="1"/>
            <p:nvPr/>
          </p:nvSpPr>
          <p:spPr>
            <a:xfrm>
              <a:off x="0" y="832"/>
              <a:ext cx="7012370" cy="1162726"/>
            </a:xfrm>
            <a:prstGeom prst="rect">
              <a:avLst/>
            </a:prstGeom>
            <a:noFill/>
            <a:ln>
              <a:noFill/>
            </a:ln>
          </p:spPr>
          <p:txBody>
            <a:bodyPr spcFirstLastPara="1" wrap="square" lIns="135125" tIns="135125" rIns="135125" bIns="135125" anchor="ctr" anchorCtr="0">
              <a:noAutofit/>
            </a:bodyPr>
            <a:lstStyle/>
            <a:p>
              <a:pPr marL="0" marR="0" lvl="0" indent="0" algn="ctr" rtl="0">
                <a:lnSpc>
                  <a:spcPct val="90000"/>
                </a:lnSpc>
                <a:spcBef>
                  <a:spcPts val="0"/>
                </a:spcBef>
                <a:spcAft>
                  <a:spcPts val="0"/>
                </a:spcAft>
                <a:buClr>
                  <a:schemeClr val="lt1"/>
                </a:buClr>
                <a:buSzPts val="1900"/>
                <a:buFont typeface="Gill Sans"/>
                <a:buNone/>
              </a:pPr>
              <a:r>
                <a:rPr lang="en-GB" sz="1900" dirty="0">
                  <a:solidFill>
                    <a:schemeClr val="lt1"/>
                  </a:solidFill>
                  <a:latin typeface="Arial" panose="020B0604020202020204" pitchFamily="34" charset="0"/>
                  <a:ea typeface="Gill Sans"/>
                  <a:cs typeface="Arial" panose="020B0604020202020204" pitchFamily="34" charset="0"/>
                  <a:sym typeface="Gill Sans"/>
                </a:rPr>
                <a:t>While the in-person interview focuses on interpretation of information and logical discussion, the online method prioritises digital presentation and testing (Lobe, Morgan and Hoffman, 2022).</a:t>
              </a:r>
              <a:endParaRPr sz="1900" dirty="0">
                <a:solidFill>
                  <a:schemeClr val="lt1"/>
                </a:solidFill>
                <a:latin typeface="Arial" panose="020B0604020202020204" pitchFamily="34" charset="0"/>
                <a:ea typeface="Gill Sans"/>
                <a:cs typeface="Arial" panose="020B0604020202020204" pitchFamily="34" charset="0"/>
                <a:sym typeface="Gill Sans"/>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28"/>
        <p:cNvGrpSpPr/>
        <p:nvPr/>
      </p:nvGrpSpPr>
      <p:grpSpPr>
        <a:xfrm>
          <a:off x="0" y="0"/>
          <a:ext cx="0" cy="0"/>
          <a:chOff x="0" y="0"/>
          <a:chExt cx="0" cy="0"/>
        </a:xfrm>
      </p:grpSpPr>
      <p:sp>
        <p:nvSpPr>
          <p:cNvPr id="329" name="Google Shape;329;p15"/>
          <p:cNvSpPr txBox="1">
            <a:spLocks noGrp="1"/>
          </p:cNvSpPr>
          <p:nvPr>
            <p:ph type="title"/>
          </p:nvPr>
        </p:nvSpPr>
        <p:spPr>
          <a:xfrm>
            <a:off x="581192" y="702156"/>
            <a:ext cx="11029616" cy="10138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rgbClr val="FFFEFF"/>
              </a:buClr>
              <a:buSzPts val="2800"/>
              <a:buFont typeface="Gill Sans"/>
              <a:buNone/>
            </a:pPr>
            <a:r>
              <a:rPr lang="en-GB" dirty="0">
                <a:solidFill>
                  <a:srgbClr val="FFFEFF"/>
                </a:solidFill>
              </a:rPr>
              <a:t>COMPARISON BETWEEN FACE-TO-FACE INTERVIEW AND ONLINE INTERVIEW FOR THE CHANGE MANAGER</a:t>
            </a:r>
            <a:endParaRPr dirty="0"/>
          </a:p>
        </p:txBody>
      </p:sp>
      <p:grpSp>
        <p:nvGrpSpPr>
          <p:cNvPr id="330" name="Google Shape;330;p15"/>
          <p:cNvGrpSpPr/>
          <p:nvPr/>
        </p:nvGrpSpPr>
        <p:grpSpPr>
          <a:xfrm>
            <a:off x="581192" y="2181674"/>
            <a:ext cx="11029950" cy="3677339"/>
            <a:chOff x="0" y="449"/>
            <a:chExt cx="11029950" cy="3677339"/>
          </a:xfrm>
        </p:grpSpPr>
        <p:sp>
          <p:nvSpPr>
            <p:cNvPr id="331" name="Google Shape;331;p15"/>
            <p:cNvSpPr/>
            <p:nvPr/>
          </p:nvSpPr>
          <p:spPr>
            <a:xfrm>
              <a:off x="0" y="449"/>
              <a:ext cx="11029950" cy="1050668"/>
            </a:xfrm>
            <a:prstGeom prst="roundRect">
              <a:avLst>
                <a:gd name="adj" fmla="val 10000"/>
              </a:avLst>
            </a:prstGeom>
            <a:solidFill>
              <a:schemeClr val="accent2">
                <a:lumMod val="40000"/>
                <a:lumOff val="6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15"/>
            <p:cNvSpPr/>
            <p:nvPr/>
          </p:nvSpPr>
          <p:spPr>
            <a:xfrm>
              <a:off x="1213522" y="449"/>
              <a:ext cx="9816427" cy="1050668"/>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15"/>
            <p:cNvSpPr txBox="1"/>
            <p:nvPr/>
          </p:nvSpPr>
          <p:spPr>
            <a:xfrm>
              <a:off x="1213522" y="449"/>
              <a:ext cx="9816427" cy="1050668"/>
            </a:xfrm>
            <a:prstGeom prst="rect">
              <a:avLst/>
            </a:prstGeom>
            <a:noFill/>
            <a:ln>
              <a:noFill/>
            </a:ln>
          </p:spPr>
          <p:txBody>
            <a:bodyPr spcFirstLastPara="1" wrap="square" lIns="111175" tIns="111175" rIns="111175" bIns="111175" anchor="ctr" anchorCtr="0">
              <a:noAutofit/>
            </a:bodyPr>
            <a:lstStyle/>
            <a:p>
              <a:pPr marL="0" marR="0" lvl="0" indent="0" algn="l" rtl="0">
                <a:lnSpc>
                  <a:spcPct val="90000"/>
                </a:lnSpc>
                <a:spcBef>
                  <a:spcPts val="0"/>
                </a:spcBef>
                <a:spcAft>
                  <a:spcPts val="0"/>
                </a:spcAft>
                <a:buClr>
                  <a:schemeClr val="dk1"/>
                </a:buClr>
                <a:buSzPts val="2000"/>
                <a:buFont typeface="Gill Sans"/>
                <a:buNone/>
              </a:pPr>
              <a:r>
                <a:rPr lang="en-GB" sz="2000" dirty="0">
                  <a:solidFill>
                    <a:schemeClr val="tx1"/>
                  </a:solidFill>
                  <a:latin typeface="Arial" panose="020B0604020202020204" pitchFamily="34" charset="0"/>
                  <a:ea typeface="Gill Sans"/>
                  <a:cs typeface="Arial" panose="020B0604020202020204" pitchFamily="34" charset="0"/>
                  <a:sym typeface="Gill Sans"/>
                </a:rPr>
                <a:t>When an online interview offers flexibility and remote evaluation, the face-to-face method helps the recruiter to perceive empathy and personal engagement level through the communication (Rowen </a:t>
              </a:r>
              <a:r>
                <a:rPr lang="en-GB" sz="2000" i="1" dirty="0">
                  <a:solidFill>
                    <a:schemeClr val="tx1"/>
                  </a:solidFill>
                  <a:latin typeface="Arial" panose="020B0604020202020204" pitchFamily="34" charset="0"/>
                  <a:ea typeface="Gill Sans"/>
                  <a:cs typeface="Arial" panose="020B0604020202020204" pitchFamily="34" charset="0"/>
                  <a:sym typeface="Gill Sans"/>
                </a:rPr>
                <a:t>et al</a:t>
              </a:r>
              <a:r>
                <a:rPr lang="en-GB" sz="2000" dirty="0">
                  <a:solidFill>
                    <a:schemeClr val="tx1"/>
                  </a:solidFill>
                  <a:latin typeface="Arial" panose="020B0604020202020204" pitchFamily="34" charset="0"/>
                  <a:ea typeface="Gill Sans"/>
                  <a:cs typeface="Arial" panose="020B0604020202020204" pitchFamily="34" charset="0"/>
                  <a:sym typeface="Gill Sans"/>
                </a:rPr>
                <a:t>., 2022).</a:t>
              </a:r>
              <a:endParaRPr sz="2000" dirty="0">
                <a:solidFill>
                  <a:schemeClr val="tx1"/>
                </a:solidFill>
                <a:latin typeface="Arial" panose="020B0604020202020204" pitchFamily="34" charset="0"/>
                <a:ea typeface="Gill Sans"/>
                <a:cs typeface="Arial" panose="020B0604020202020204" pitchFamily="34" charset="0"/>
                <a:sym typeface="Gill Sans"/>
              </a:endParaRPr>
            </a:p>
          </p:txBody>
        </p:sp>
        <p:sp>
          <p:nvSpPr>
            <p:cNvPr id="335" name="Google Shape;335;p15"/>
            <p:cNvSpPr/>
            <p:nvPr/>
          </p:nvSpPr>
          <p:spPr>
            <a:xfrm>
              <a:off x="0" y="1313784"/>
              <a:ext cx="11029950" cy="1050668"/>
            </a:xfrm>
            <a:prstGeom prst="roundRect">
              <a:avLst>
                <a:gd name="adj" fmla="val 10000"/>
              </a:avLst>
            </a:prstGeom>
            <a:solidFill>
              <a:schemeClr val="accent2">
                <a:lumMod val="20000"/>
                <a:lumOff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15"/>
            <p:cNvSpPr/>
            <p:nvPr/>
          </p:nvSpPr>
          <p:spPr>
            <a:xfrm>
              <a:off x="1213522" y="1313784"/>
              <a:ext cx="9816427" cy="1050668"/>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15"/>
            <p:cNvSpPr txBox="1"/>
            <p:nvPr/>
          </p:nvSpPr>
          <p:spPr>
            <a:xfrm>
              <a:off x="1213522" y="1313784"/>
              <a:ext cx="9816427" cy="1050668"/>
            </a:xfrm>
            <a:prstGeom prst="rect">
              <a:avLst/>
            </a:prstGeom>
            <a:noFill/>
            <a:ln>
              <a:noFill/>
            </a:ln>
          </p:spPr>
          <p:txBody>
            <a:bodyPr spcFirstLastPara="1" wrap="square" lIns="111175" tIns="111175" rIns="111175" bIns="111175" anchor="ctr" anchorCtr="0">
              <a:noAutofit/>
            </a:bodyPr>
            <a:lstStyle/>
            <a:p>
              <a:pPr marL="0" marR="0" lvl="0" indent="0" algn="l" rtl="0">
                <a:lnSpc>
                  <a:spcPct val="90000"/>
                </a:lnSpc>
                <a:spcBef>
                  <a:spcPts val="0"/>
                </a:spcBef>
                <a:spcAft>
                  <a:spcPts val="0"/>
                </a:spcAft>
                <a:buClr>
                  <a:schemeClr val="dk1"/>
                </a:buClr>
                <a:buSzPts val="2000"/>
                <a:buFont typeface="Gill Sans"/>
                <a:buNone/>
              </a:pPr>
              <a:r>
                <a:rPr lang="en-GB" sz="2000" dirty="0">
                  <a:solidFill>
                    <a:schemeClr val="tx1"/>
                  </a:solidFill>
                  <a:latin typeface="Arial" panose="020B0604020202020204" pitchFamily="34" charset="0"/>
                  <a:ea typeface="Gill Sans"/>
                  <a:cs typeface="Arial" panose="020B0604020202020204" pitchFamily="34" charset="0"/>
                  <a:sym typeface="Gill Sans"/>
                </a:rPr>
                <a:t>Tesco can recruit its change manager by considering an in-person interview session so that both cultural and technical suitability can be evaluated.</a:t>
              </a:r>
              <a:endParaRPr sz="2000" dirty="0">
                <a:solidFill>
                  <a:schemeClr val="tx1"/>
                </a:solidFill>
                <a:latin typeface="Arial" panose="020B0604020202020204" pitchFamily="34" charset="0"/>
                <a:ea typeface="Gill Sans"/>
                <a:cs typeface="Arial" panose="020B0604020202020204" pitchFamily="34" charset="0"/>
                <a:sym typeface="Gill Sans"/>
              </a:endParaRPr>
            </a:p>
          </p:txBody>
        </p:sp>
        <p:sp>
          <p:nvSpPr>
            <p:cNvPr id="339" name="Google Shape;339;p15"/>
            <p:cNvSpPr/>
            <p:nvPr/>
          </p:nvSpPr>
          <p:spPr>
            <a:xfrm>
              <a:off x="0" y="2627120"/>
              <a:ext cx="11029950" cy="1050668"/>
            </a:xfrm>
            <a:prstGeom prst="roundRect">
              <a:avLst>
                <a:gd name="adj" fmla="val 10000"/>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15"/>
            <p:cNvSpPr/>
            <p:nvPr/>
          </p:nvSpPr>
          <p:spPr>
            <a:xfrm>
              <a:off x="1213522" y="2627120"/>
              <a:ext cx="9816427" cy="1050668"/>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15"/>
            <p:cNvSpPr txBox="1"/>
            <p:nvPr/>
          </p:nvSpPr>
          <p:spPr>
            <a:xfrm>
              <a:off x="1213522" y="2627120"/>
              <a:ext cx="9816427" cy="1050668"/>
            </a:xfrm>
            <a:prstGeom prst="rect">
              <a:avLst/>
            </a:prstGeom>
            <a:noFill/>
            <a:ln>
              <a:noFill/>
            </a:ln>
          </p:spPr>
          <p:txBody>
            <a:bodyPr spcFirstLastPara="1" wrap="square" lIns="111175" tIns="111175" rIns="111175" bIns="111175" anchor="ctr" anchorCtr="0">
              <a:noAutofit/>
            </a:bodyPr>
            <a:lstStyle/>
            <a:p>
              <a:pPr marL="0" marR="0" lvl="0" indent="0" algn="l" rtl="0">
                <a:lnSpc>
                  <a:spcPct val="90000"/>
                </a:lnSpc>
                <a:spcBef>
                  <a:spcPts val="0"/>
                </a:spcBef>
                <a:spcAft>
                  <a:spcPts val="0"/>
                </a:spcAft>
                <a:buClr>
                  <a:schemeClr val="dk1"/>
                </a:buClr>
                <a:buSzPts val="2000"/>
                <a:buFont typeface="Gill Sans"/>
                <a:buNone/>
              </a:pPr>
              <a:r>
                <a:rPr lang="en-GB" sz="2000" dirty="0">
                  <a:solidFill>
                    <a:schemeClr val="dk1"/>
                  </a:solidFill>
                  <a:latin typeface="Arial" panose="020B0604020202020204" pitchFamily="34" charset="0"/>
                  <a:ea typeface="Gill Sans"/>
                  <a:cs typeface="Arial" panose="020B0604020202020204" pitchFamily="34" charset="0"/>
                  <a:sym typeface="Gill Sans"/>
                </a:rPr>
                <a:t>An in-person interview is ideal for analysing the emotional intelligence, while an online interview is suitable for discussing change frameworks.</a:t>
              </a:r>
              <a:endParaRPr sz="2000" dirty="0">
                <a:solidFill>
                  <a:schemeClr val="dk1"/>
                </a:solidFill>
                <a:latin typeface="Arial" panose="020B0604020202020204" pitchFamily="34" charset="0"/>
                <a:ea typeface="Gill Sans"/>
                <a:cs typeface="Arial" panose="020B0604020202020204" pitchFamily="34" charset="0"/>
                <a:sym typeface="Gill Sans"/>
              </a:endParaRPr>
            </a:p>
          </p:txBody>
        </p:sp>
      </p:grpSp>
      <p:pic>
        <p:nvPicPr>
          <p:cNvPr id="3" name="Graphic 2" descr="Male profile with solid fill">
            <a:extLst>
              <a:ext uri="{FF2B5EF4-FFF2-40B4-BE49-F238E27FC236}">
                <a16:creationId xmlns:a16="http://schemas.microsoft.com/office/drawing/2014/main" id="{C2DD5CC5-FAEF-33ED-0ACC-9BAFE132E18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7708" y="3639415"/>
            <a:ext cx="700487" cy="700487"/>
          </a:xfrm>
          <a:prstGeom prst="rect">
            <a:avLst/>
          </a:prstGeom>
        </p:spPr>
      </p:pic>
      <p:pic>
        <p:nvPicPr>
          <p:cNvPr id="5" name="Graphic 4" descr="Hummingbird with solid fill">
            <a:extLst>
              <a:ext uri="{FF2B5EF4-FFF2-40B4-BE49-F238E27FC236}">
                <a16:creationId xmlns:a16="http://schemas.microsoft.com/office/drawing/2014/main" id="{C4D88EFA-66AF-2900-E2D9-2D93B792299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119" y="2398672"/>
            <a:ext cx="833669" cy="833669"/>
          </a:xfrm>
          <a:prstGeom prst="rect">
            <a:avLst/>
          </a:prstGeom>
        </p:spPr>
      </p:pic>
      <p:pic>
        <p:nvPicPr>
          <p:cNvPr id="7" name="Graphic 6" descr="Chat with solid fill">
            <a:extLst>
              <a:ext uri="{FF2B5EF4-FFF2-40B4-BE49-F238E27FC236}">
                <a16:creationId xmlns:a16="http://schemas.microsoft.com/office/drawing/2014/main" id="{B6373459-4D90-8F5E-6A97-0E40B7FCDD0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71119" y="4898251"/>
            <a:ext cx="833669" cy="833669"/>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Google Shape;348;p16"/>
          <p:cNvSpPr txBox="1">
            <a:spLocks noGrp="1"/>
          </p:cNvSpPr>
          <p:nvPr>
            <p:ph type="title"/>
          </p:nvPr>
        </p:nvSpPr>
        <p:spPr>
          <a:xfrm>
            <a:off x="581192" y="702156"/>
            <a:ext cx="11029616" cy="10138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Gill Sans"/>
              <a:buNone/>
            </a:pPr>
            <a:r>
              <a:rPr lang="en-GB" dirty="0"/>
              <a:t>CONCLUSION </a:t>
            </a:r>
            <a:endParaRPr dirty="0"/>
          </a:p>
        </p:txBody>
      </p:sp>
      <p:grpSp>
        <p:nvGrpSpPr>
          <p:cNvPr id="349" name="Google Shape;349;p16"/>
          <p:cNvGrpSpPr/>
          <p:nvPr/>
        </p:nvGrpSpPr>
        <p:grpSpPr>
          <a:xfrm>
            <a:off x="570005" y="2163571"/>
            <a:ext cx="11029615" cy="3677404"/>
            <a:chOff x="0" y="449"/>
            <a:chExt cx="11029615" cy="3677404"/>
          </a:xfrm>
        </p:grpSpPr>
        <p:sp>
          <p:nvSpPr>
            <p:cNvPr id="350" name="Google Shape;350;p16"/>
            <p:cNvSpPr/>
            <p:nvPr/>
          </p:nvSpPr>
          <p:spPr>
            <a:xfrm>
              <a:off x="0" y="449"/>
              <a:ext cx="11029615" cy="1050687"/>
            </a:xfrm>
            <a:prstGeom prst="roundRect">
              <a:avLst>
                <a:gd name="adj" fmla="val 10000"/>
              </a:avLst>
            </a:prstGeom>
            <a:solidFill>
              <a:srgbClr val="CFCA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16"/>
            <p:cNvSpPr/>
            <p:nvPr/>
          </p:nvSpPr>
          <p:spPr>
            <a:xfrm>
              <a:off x="1213543" y="449"/>
              <a:ext cx="9816071" cy="1050687"/>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16"/>
            <p:cNvSpPr txBox="1"/>
            <p:nvPr/>
          </p:nvSpPr>
          <p:spPr>
            <a:xfrm>
              <a:off x="1213543" y="449"/>
              <a:ext cx="9816071" cy="1050687"/>
            </a:xfrm>
            <a:prstGeom prst="rect">
              <a:avLst/>
            </a:prstGeom>
            <a:noFill/>
            <a:ln>
              <a:noFill/>
            </a:ln>
          </p:spPr>
          <p:txBody>
            <a:bodyPr spcFirstLastPara="1" wrap="square" lIns="111175" tIns="111175" rIns="111175" bIns="111175" anchor="ctr" anchorCtr="0">
              <a:noAutofit/>
            </a:bodyPr>
            <a:lstStyle/>
            <a:p>
              <a:pPr marL="0" marR="0" lvl="0" indent="0" algn="l" rtl="0">
                <a:lnSpc>
                  <a:spcPct val="100000"/>
                </a:lnSpc>
                <a:spcBef>
                  <a:spcPts val="0"/>
                </a:spcBef>
                <a:spcAft>
                  <a:spcPts val="0"/>
                </a:spcAft>
                <a:buClr>
                  <a:schemeClr val="dk1"/>
                </a:buClr>
                <a:buSzPts val="2400"/>
                <a:buFont typeface="Gill Sans"/>
                <a:buNone/>
              </a:pPr>
              <a:r>
                <a:rPr lang="en-GB" sz="2400" dirty="0">
                  <a:solidFill>
                    <a:schemeClr val="dk1"/>
                  </a:solidFill>
                  <a:latin typeface="Arial" panose="020B0604020202020204" pitchFamily="34" charset="0"/>
                  <a:ea typeface="Gill Sans"/>
                  <a:cs typeface="Arial" panose="020B0604020202020204" pitchFamily="34" charset="0"/>
                  <a:sym typeface="Gill Sans"/>
                </a:rPr>
                <a:t>The recruitment process for Tesco is developed to confirm proper alignment between the person specification, job description, and the company culture.</a:t>
              </a:r>
              <a:endParaRPr sz="2400" dirty="0">
                <a:solidFill>
                  <a:schemeClr val="dk1"/>
                </a:solidFill>
                <a:latin typeface="Arial" panose="020B0604020202020204" pitchFamily="34" charset="0"/>
                <a:ea typeface="Gill Sans"/>
                <a:cs typeface="Arial" panose="020B0604020202020204" pitchFamily="34" charset="0"/>
                <a:sym typeface="Gill Sans"/>
              </a:endParaRPr>
            </a:p>
          </p:txBody>
        </p:sp>
        <p:sp>
          <p:nvSpPr>
            <p:cNvPr id="354" name="Google Shape;354;p16"/>
            <p:cNvSpPr/>
            <p:nvPr/>
          </p:nvSpPr>
          <p:spPr>
            <a:xfrm>
              <a:off x="0" y="1313807"/>
              <a:ext cx="11029615" cy="1050687"/>
            </a:xfrm>
            <a:prstGeom prst="roundRect">
              <a:avLst>
                <a:gd name="adj" fmla="val 10000"/>
              </a:avLst>
            </a:prstGeom>
            <a:solidFill>
              <a:srgbClr val="CFCA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16"/>
            <p:cNvSpPr/>
            <p:nvPr/>
          </p:nvSpPr>
          <p:spPr>
            <a:xfrm>
              <a:off x="1213543" y="1313807"/>
              <a:ext cx="9816071" cy="1050687"/>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16"/>
            <p:cNvSpPr txBox="1"/>
            <p:nvPr/>
          </p:nvSpPr>
          <p:spPr>
            <a:xfrm>
              <a:off x="1213543" y="1313807"/>
              <a:ext cx="9816071" cy="1050687"/>
            </a:xfrm>
            <a:prstGeom prst="rect">
              <a:avLst/>
            </a:prstGeom>
            <a:noFill/>
            <a:ln>
              <a:noFill/>
            </a:ln>
          </p:spPr>
          <p:txBody>
            <a:bodyPr spcFirstLastPara="1" wrap="square" lIns="111175" tIns="111175" rIns="111175" bIns="111175" anchor="ctr" anchorCtr="0">
              <a:noAutofit/>
            </a:bodyPr>
            <a:lstStyle/>
            <a:p>
              <a:pPr marL="0" marR="0" lvl="0" indent="0" algn="l" rtl="0">
                <a:lnSpc>
                  <a:spcPct val="100000"/>
                </a:lnSpc>
                <a:spcBef>
                  <a:spcPts val="0"/>
                </a:spcBef>
                <a:spcAft>
                  <a:spcPts val="0"/>
                </a:spcAft>
                <a:buClr>
                  <a:schemeClr val="dk1"/>
                </a:buClr>
                <a:buSzPts val="2400"/>
                <a:buFont typeface="Gill Sans"/>
                <a:buNone/>
              </a:pPr>
              <a:r>
                <a:rPr lang="en-GB" sz="2400" dirty="0">
                  <a:solidFill>
                    <a:schemeClr val="dk1"/>
                  </a:solidFill>
                  <a:latin typeface="Arial" panose="020B0604020202020204" pitchFamily="34" charset="0"/>
                  <a:ea typeface="Gill Sans"/>
                  <a:cs typeface="Arial" panose="020B0604020202020204" pitchFamily="34" charset="0"/>
                  <a:sym typeface="Gill Sans"/>
                </a:rPr>
                <a:t>The use of structured job analysis and targeted questioning helps Tesco to confirm skills and knowledge-based selection.</a:t>
              </a:r>
              <a:endParaRPr sz="2400" dirty="0">
                <a:solidFill>
                  <a:schemeClr val="dk1"/>
                </a:solidFill>
                <a:latin typeface="Arial" panose="020B0604020202020204" pitchFamily="34" charset="0"/>
                <a:ea typeface="Gill Sans"/>
                <a:cs typeface="Arial" panose="020B0604020202020204" pitchFamily="34" charset="0"/>
                <a:sym typeface="Gill Sans"/>
              </a:endParaRPr>
            </a:p>
          </p:txBody>
        </p:sp>
        <p:sp>
          <p:nvSpPr>
            <p:cNvPr id="358" name="Google Shape;358;p16"/>
            <p:cNvSpPr/>
            <p:nvPr/>
          </p:nvSpPr>
          <p:spPr>
            <a:xfrm>
              <a:off x="0" y="2627166"/>
              <a:ext cx="11029615" cy="1050687"/>
            </a:xfrm>
            <a:prstGeom prst="roundRect">
              <a:avLst>
                <a:gd name="adj" fmla="val 10000"/>
              </a:avLst>
            </a:prstGeom>
            <a:solidFill>
              <a:srgbClr val="CFCA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16"/>
            <p:cNvSpPr/>
            <p:nvPr/>
          </p:nvSpPr>
          <p:spPr>
            <a:xfrm>
              <a:off x="1213543" y="2627166"/>
              <a:ext cx="9816071" cy="1050687"/>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16"/>
            <p:cNvSpPr txBox="1"/>
            <p:nvPr/>
          </p:nvSpPr>
          <p:spPr>
            <a:xfrm>
              <a:off x="1213543" y="2627166"/>
              <a:ext cx="9816071" cy="1050687"/>
            </a:xfrm>
            <a:prstGeom prst="rect">
              <a:avLst/>
            </a:prstGeom>
            <a:noFill/>
            <a:ln>
              <a:noFill/>
            </a:ln>
          </p:spPr>
          <p:txBody>
            <a:bodyPr spcFirstLastPara="1" wrap="square" lIns="111175" tIns="111175" rIns="111175" bIns="111175" anchor="ctr" anchorCtr="0">
              <a:noAutofit/>
            </a:bodyPr>
            <a:lstStyle/>
            <a:p>
              <a:pPr marL="0" marR="0" lvl="0" indent="0" algn="l" rtl="0">
                <a:lnSpc>
                  <a:spcPct val="100000"/>
                </a:lnSpc>
                <a:spcBef>
                  <a:spcPts val="0"/>
                </a:spcBef>
                <a:spcAft>
                  <a:spcPts val="0"/>
                </a:spcAft>
                <a:buClr>
                  <a:schemeClr val="dk1"/>
                </a:buClr>
                <a:buSzPts val="2400"/>
                <a:buFont typeface="Gill Sans"/>
                <a:buNone/>
              </a:pPr>
              <a:r>
                <a:rPr lang="en-GB" sz="2400" dirty="0">
                  <a:solidFill>
                    <a:schemeClr val="dk1"/>
                  </a:solidFill>
                  <a:latin typeface="Arial" panose="020B0604020202020204" pitchFamily="34" charset="0"/>
                  <a:ea typeface="Gill Sans"/>
                  <a:cs typeface="Arial" panose="020B0604020202020204" pitchFamily="34" charset="0"/>
                  <a:sym typeface="Gill Sans"/>
                </a:rPr>
                <a:t>Face-to-face and online interview methods should be combined to improve flexibility and maintain the depth of the assessment.</a:t>
              </a:r>
              <a:endParaRPr sz="2400" dirty="0">
                <a:solidFill>
                  <a:schemeClr val="dk1"/>
                </a:solidFill>
                <a:latin typeface="Arial" panose="020B0604020202020204" pitchFamily="34" charset="0"/>
                <a:ea typeface="Gill Sans"/>
                <a:cs typeface="Arial" panose="020B0604020202020204" pitchFamily="34" charset="0"/>
                <a:sym typeface="Gill Sans"/>
              </a:endParaRPr>
            </a:p>
          </p:txBody>
        </p:sp>
      </p:grpSp>
      <p:pic>
        <p:nvPicPr>
          <p:cNvPr id="9" name="Graphic 8" descr="Office worker male with solid fill">
            <a:extLst>
              <a:ext uri="{FF2B5EF4-FFF2-40B4-BE49-F238E27FC236}">
                <a16:creationId xmlns:a16="http://schemas.microsoft.com/office/drawing/2014/main" id="{090644E0-1364-E422-FAB8-DFC9941A1C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06964" y="2245900"/>
            <a:ext cx="758557" cy="758557"/>
          </a:xfrm>
          <a:prstGeom prst="rect">
            <a:avLst/>
          </a:prstGeom>
        </p:spPr>
      </p:pic>
      <p:pic>
        <p:nvPicPr>
          <p:cNvPr id="11" name="Graphic 10" descr="Head with gears with solid fill">
            <a:extLst>
              <a:ext uri="{FF2B5EF4-FFF2-40B4-BE49-F238E27FC236}">
                <a16:creationId xmlns:a16="http://schemas.microsoft.com/office/drawing/2014/main" id="{05642077-10F9-3502-B71E-5471ACAECD5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37046" y="3653077"/>
            <a:ext cx="698392" cy="698392"/>
          </a:xfrm>
          <a:prstGeom prst="rect">
            <a:avLst/>
          </a:prstGeom>
        </p:spPr>
      </p:pic>
      <p:pic>
        <p:nvPicPr>
          <p:cNvPr id="13" name="Graphic 12" descr="Presentation with bar chart with solid fill">
            <a:extLst>
              <a:ext uri="{FF2B5EF4-FFF2-40B4-BE49-F238E27FC236}">
                <a16:creationId xmlns:a16="http://schemas.microsoft.com/office/drawing/2014/main" id="{786F2363-FDE1-ADF7-DB80-65465A6B118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37046" y="4950960"/>
            <a:ext cx="698392" cy="698392"/>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sp>
        <p:nvSpPr>
          <p:cNvPr id="367" name="Google Shape;367;p17"/>
          <p:cNvSpPr txBox="1">
            <a:spLocks noGrp="1"/>
          </p:cNvSpPr>
          <p:nvPr>
            <p:ph type="title"/>
          </p:nvPr>
        </p:nvSpPr>
        <p:spPr>
          <a:xfrm>
            <a:off x="428792" y="232228"/>
            <a:ext cx="11029616" cy="1150258"/>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Gill Sans"/>
              <a:buNone/>
            </a:pPr>
            <a:r>
              <a:rPr lang="en-GB" b="1" dirty="0"/>
              <a:t>REFERENCE LIST</a:t>
            </a:r>
            <a:endParaRPr b="1" dirty="0"/>
          </a:p>
        </p:txBody>
      </p:sp>
      <p:sp>
        <p:nvSpPr>
          <p:cNvPr id="368" name="Google Shape;368;p17"/>
          <p:cNvSpPr txBox="1">
            <a:spLocks noGrp="1"/>
          </p:cNvSpPr>
          <p:nvPr>
            <p:ph type="body" idx="1"/>
          </p:nvPr>
        </p:nvSpPr>
        <p:spPr>
          <a:xfrm>
            <a:off x="428792" y="1785257"/>
            <a:ext cx="11516465" cy="4996543"/>
          </a:xfrm>
          <a:prstGeom prst="rect">
            <a:avLst/>
          </a:prstGeom>
          <a:noFill/>
          <a:ln>
            <a:noFill/>
          </a:ln>
        </p:spPr>
        <p:txBody>
          <a:bodyPr spcFirstLastPara="1" wrap="square" lIns="91425" tIns="45700" rIns="91425" bIns="45700" anchor="ctr" anchorCtr="0">
            <a:normAutofit fontScale="85000" lnSpcReduction="10000"/>
          </a:bodyPr>
          <a:lstStyle/>
          <a:p>
            <a:pPr marL="306000" lvl="0" indent="-306000" algn="l" rtl="0">
              <a:spcBef>
                <a:spcPts val="0"/>
              </a:spcBef>
              <a:spcAft>
                <a:spcPts val="0"/>
              </a:spcAft>
              <a:buSzPct val="91999"/>
              <a:buChar char="◼"/>
            </a:pPr>
            <a:r>
              <a:rPr lang="en-GB" dirty="0" err="1"/>
              <a:t>Fechter</a:t>
            </a:r>
            <a:r>
              <a:rPr lang="en-GB" dirty="0"/>
              <a:t>, J. (n.d.) </a:t>
            </a:r>
            <a:r>
              <a:rPr lang="en-GB" i="1" dirty="0"/>
              <a:t>HR Situational Interview Questions</a:t>
            </a:r>
            <a:r>
              <a:rPr lang="en-GB" dirty="0"/>
              <a:t>. Available at: https://hr.university/career/hr-situational-interview-questions</a:t>
            </a:r>
            <a:r>
              <a:rPr lang="en-GB" u="sng" dirty="0">
                <a:solidFill>
                  <a:schemeClr val="hlink"/>
                </a:solidFill>
                <a:hlinkClick r:id="rId3"/>
              </a:rPr>
              <a:t>/</a:t>
            </a:r>
            <a:r>
              <a:rPr lang="en-GB" dirty="0"/>
              <a:t> (Accessed: 3 November 2025)</a:t>
            </a:r>
            <a:endParaRPr dirty="0"/>
          </a:p>
          <a:p>
            <a:pPr marL="306000" lvl="0" indent="-306000" algn="l" rtl="0">
              <a:spcBef>
                <a:spcPts val="771"/>
              </a:spcBef>
              <a:spcAft>
                <a:spcPts val="0"/>
              </a:spcAft>
              <a:buSzPct val="91999"/>
              <a:buChar char="◼"/>
            </a:pPr>
            <a:r>
              <a:rPr lang="en-GB" dirty="0"/>
              <a:t>Karim, M.M., Bhuiyan, M.Y.A., Nath, S.K.D. and Latif, W.B. (2021) ‘Conceptual framework of recruitment and selection process’, </a:t>
            </a:r>
            <a:r>
              <a:rPr lang="en-GB" i="1" dirty="0"/>
              <a:t>International journal of business and social research</a:t>
            </a:r>
            <a:r>
              <a:rPr lang="en-GB" dirty="0"/>
              <a:t>, 11(02), pp.18-25. </a:t>
            </a:r>
            <a:endParaRPr dirty="0"/>
          </a:p>
          <a:p>
            <a:pPr marL="306000" lvl="0" indent="-306000" algn="l" rtl="0">
              <a:spcBef>
                <a:spcPts val="771"/>
              </a:spcBef>
              <a:spcAft>
                <a:spcPts val="0"/>
              </a:spcAft>
              <a:buSzPct val="91999"/>
              <a:buChar char="◼"/>
            </a:pPr>
            <a:r>
              <a:rPr lang="en-GB" dirty="0"/>
              <a:t>Lin-Stephens, S., </a:t>
            </a:r>
            <a:r>
              <a:rPr lang="en-GB" dirty="0" err="1"/>
              <a:t>Manuguerra</a:t>
            </a:r>
            <a:r>
              <a:rPr lang="en-GB" dirty="0"/>
              <a:t>, M., Tsai, P.J. and </a:t>
            </a:r>
            <a:r>
              <a:rPr lang="en-GB" dirty="0" err="1"/>
              <a:t>Athanasou</a:t>
            </a:r>
            <a:r>
              <a:rPr lang="en-GB" dirty="0"/>
              <a:t>, J.A. (2022) ‘Stories of employability: improving interview narratives with image-supported past-behaviour storytelling training’, </a:t>
            </a:r>
            <a:r>
              <a:rPr lang="en-GB" i="1" dirty="0"/>
              <a:t>Education+ Training</a:t>
            </a:r>
            <a:r>
              <a:rPr lang="en-GB" dirty="0"/>
              <a:t>, 64(5), pp.577-597. </a:t>
            </a:r>
            <a:endParaRPr dirty="0"/>
          </a:p>
          <a:p>
            <a:pPr marL="306000" lvl="0" indent="-306000" algn="l" rtl="0">
              <a:spcBef>
                <a:spcPts val="771"/>
              </a:spcBef>
              <a:spcAft>
                <a:spcPts val="0"/>
              </a:spcAft>
              <a:buSzPct val="91999"/>
              <a:buChar char="◼"/>
            </a:pPr>
            <a:r>
              <a:rPr lang="en-GB" dirty="0"/>
              <a:t>Muhammad, N.H.M. and </a:t>
            </a:r>
            <a:r>
              <a:rPr lang="en-GB" dirty="0" err="1"/>
              <a:t>Niazi</a:t>
            </a:r>
            <a:r>
              <a:rPr lang="en-GB" dirty="0"/>
              <a:t>, J.A. (2022) ‘Socratic questioning: a philosophical approach in developing critical thinking skills’, </a:t>
            </a:r>
            <a:r>
              <a:rPr lang="en-GB" i="1" dirty="0"/>
              <a:t>Al-Hikmah: International Journal of Islamic Studies and Human Sciences</a:t>
            </a:r>
            <a:r>
              <a:rPr lang="en-GB" dirty="0"/>
              <a:t>, 5(4), pp.143-161. </a:t>
            </a:r>
            <a:endParaRPr dirty="0"/>
          </a:p>
          <a:p>
            <a:pPr marL="306000" lvl="0" indent="-306000" algn="l" rtl="0">
              <a:spcBef>
                <a:spcPts val="771"/>
              </a:spcBef>
              <a:spcAft>
                <a:spcPts val="0"/>
              </a:spcAft>
              <a:buSzPct val="91999"/>
              <a:buChar char="◼"/>
            </a:pPr>
            <a:r>
              <a:rPr lang="en-GB" dirty="0"/>
              <a:t>Nikolaou, I. (2021) ‘What is the Role of Technology in Recruitment and Selection?’. </a:t>
            </a:r>
            <a:r>
              <a:rPr lang="en-GB" i="1" dirty="0"/>
              <a:t>The Spanish journal of psychology</a:t>
            </a:r>
            <a:r>
              <a:rPr lang="en-GB" dirty="0"/>
              <a:t>, 24, p.e2. </a:t>
            </a:r>
            <a:endParaRPr dirty="0"/>
          </a:p>
          <a:p>
            <a:pPr marL="306000" lvl="0" indent="-306000" algn="l" rtl="0">
              <a:spcBef>
                <a:spcPts val="771"/>
              </a:spcBef>
              <a:spcAft>
                <a:spcPts val="0"/>
              </a:spcAft>
              <a:buSzPct val="91999"/>
              <a:buChar char="◼"/>
            </a:pPr>
            <a:r>
              <a:rPr lang="en-GB" dirty="0" err="1"/>
              <a:t>Obidovna</a:t>
            </a:r>
            <a:r>
              <a:rPr lang="en-GB" dirty="0"/>
              <a:t>, D.Z. (2023) ‘The art of questioning: enhancing critical thinking through effective pedagogical techniques’, </a:t>
            </a:r>
            <a:r>
              <a:rPr lang="en-GB" i="1" dirty="0"/>
              <a:t>International Journal Of Literature And Languages</a:t>
            </a:r>
            <a:r>
              <a:rPr lang="en-GB" dirty="0"/>
              <a:t>, 3(11), pp.54-60. </a:t>
            </a:r>
            <a:endParaRPr dirty="0"/>
          </a:p>
          <a:p>
            <a:pPr marL="306000" lvl="0" indent="-306000" algn="l" rtl="0">
              <a:spcBef>
                <a:spcPts val="771"/>
              </a:spcBef>
              <a:spcAft>
                <a:spcPts val="0"/>
              </a:spcAft>
              <a:buSzPct val="91999"/>
              <a:buChar char="◼"/>
            </a:pPr>
            <a:r>
              <a:rPr lang="en-GB" dirty="0" err="1"/>
              <a:t>Peasgood</a:t>
            </a:r>
            <a:r>
              <a:rPr lang="en-GB" dirty="0"/>
              <a:t>, T., Bourke, M., Devlin, N., Rowen, D., Yang, Y. and Dalziel, K. (2023) ‘Randomised comparison of online interviews versus face-to-face interviews to value health states’, </a:t>
            </a:r>
            <a:r>
              <a:rPr lang="en-GB" i="1" dirty="0"/>
              <a:t>Social Science &amp; Medicine</a:t>
            </a:r>
            <a:r>
              <a:rPr lang="en-GB" dirty="0"/>
              <a:t>, 323, p.115818. </a:t>
            </a:r>
            <a:endParaRPr dirty="0"/>
          </a:p>
          <a:p>
            <a:pPr marL="306000" lvl="0" indent="-306000" algn="l" rtl="0">
              <a:spcBef>
                <a:spcPts val="771"/>
              </a:spcBef>
              <a:spcAft>
                <a:spcPts val="0"/>
              </a:spcAft>
              <a:buSzPct val="91999"/>
              <a:buChar char="◼"/>
            </a:pPr>
            <a:r>
              <a:rPr lang="en-GB" dirty="0"/>
              <a:t>Susanto, P.C. </a:t>
            </a:r>
            <a:r>
              <a:rPr lang="en-GB" dirty="0" err="1"/>
              <a:t>Sugiyanto</a:t>
            </a:r>
            <a:r>
              <a:rPr lang="en-GB" dirty="0"/>
              <a:t>, S., </a:t>
            </a:r>
            <a:r>
              <a:rPr lang="en-GB" dirty="0" err="1"/>
              <a:t>Rachman</a:t>
            </a:r>
            <a:r>
              <a:rPr lang="en-GB" dirty="0"/>
              <a:t>, S., </a:t>
            </a:r>
            <a:r>
              <a:rPr lang="en-GB" dirty="0" err="1"/>
              <a:t>Saepudin</a:t>
            </a:r>
            <a:r>
              <a:rPr lang="en-GB" dirty="0"/>
              <a:t>, T.H. and Ismail, D.H. (2024) ‘Human Resource Management Concepts: Recruitment, Job Analysis, Job Evaluation, Remuneration and Organizational Development’, </a:t>
            </a:r>
            <a:r>
              <a:rPr lang="en-GB" i="1" dirty="0" err="1"/>
              <a:t>Greenation</a:t>
            </a:r>
            <a:r>
              <a:rPr lang="en-GB" i="1" dirty="0"/>
              <a:t> International Journal of Law and Social Sciences</a:t>
            </a:r>
            <a:r>
              <a:rPr lang="en-GB" dirty="0"/>
              <a:t>, 2(3), pp.88-104. </a:t>
            </a:r>
            <a:endParaRPr dirty="0"/>
          </a:p>
          <a:p>
            <a:pPr marL="306000" lvl="0" indent="-306000" algn="l" rtl="0">
              <a:spcBef>
                <a:spcPts val="771"/>
              </a:spcBef>
              <a:spcAft>
                <a:spcPts val="0"/>
              </a:spcAft>
              <a:buSzPct val="91999"/>
              <a:buChar char="◼"/>
            </a:pPr>
            <a:r>
              <a:rPr lang="en-GB" dirty="0"/>
              <a:t>Tesco (</a:t>
            </a:r>
            <a:r>
              <a:rPr lang="en-GB" dirty="0" err="1"/>
              <a:t>n.d.a</a:t>
            </a:r>
            <a:r>
              <a:rPr lang="en-GB" dirty="0"/>
              <a:t>) </a:t>
            </a:r>
            <a:r>
              <a:rPr lang="en-GB" i="1" dirty="0"/>
              <a:t>About Us</a:t>
            </a:r>
            <a:r>
              <a:rPr lang="en-GB" dirty="0"/>
              <a:t>. Available at: https://www.tescoplc.com/about (Accessed: 3 November 2025). </a:t>
            </a:r>
            <a:endParaRPr dirty="0"/>
          </a:p>
          <a:p>
            <a:pPr marL="306000" lvl="0" indent="-306000" algn="l" rtl="0">
              <a:spcBef>
                <a:spcPts val="771"/>
              </a:spcBef>
              <a:spcAft>
                <a:spcPts val="0"/>
              </a:spcAft>
              <a:buSzPct val="91999"/>
              <a:buChar char="◼"/>
            </a:pPr>
            <a:r>
              <a:rPr lang="en-GB" dirty="0"/>
              <a:t>Tesco (</a:t>
            </a:r>
            <a:r>
              <a:rPr lang="en-GB" dirty="0" err="1"/>
              <a:t>n.d.b</a:t>
            </a:r>
            <a:r>
              <a:rPr lang="en-GB" dirty="0"/>
              <a:t>) </a:t>
            </a:r>
            <a:r>
              <a:rPr lang="en-GB" i="1" dirty="0"/>
              <a:t>Core Purpose and Values</a:t>
            </a:r>
            <a:r>
              <a:rPr lang="en-GB" dirty="0"/>
              <a:t>. Available at: https://www.tescoplc.com/about/how-we-do-business/core-purpose-and-values/ (Accessed: 3 November 2025). </a:t>
            </a:r>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72"/>
        <p:cNvGrpSpPr/>
        <p:nvPr/>
      </p:nvGrpSpPr>
      <p:grpSpPr>
        <a:xfrm>
          <a:off x="0" y="0"/>
          <a:ext cx="0" cy="0"/>
          <a:chOff x="0" y="0"/>
          <a:chExt cx="0" cy="0"/>
        </a:xfrm>
      </p:grpSpPr>
      <p:sp>
        <p:nvSpPr>
          <p:cNvPr id="373" name="Google Shape;373;p18"/>
          <p:cNvSpPr/>
          <p:nvPr/>
        </p:nvSpPr>
        <p:spPr>
          <a:xfrm>
            <a:off x="446534" y="457200"/>
            <a:ext cx="3703200" cy="95100"/>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374" name="Google Shape;374;p18"/>
          <p:cNvSpPr/>
          <p:nvPr/>
        </p:nvSpPr>
        <p:spPr>
          <a:xfrm>
            <a:off x="8042147" y="453643"/>
            <a:ext cx="3703200" cy="98700"/>
          </a:xfrm>
          <a:prstGeom prst="rect">
            <a:avLst/>
          </a:prstGeom>
          <a:solidFill>
            <a:schemeClr val="accent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375" name="Google Shape;375;p18"/>
          <p:cNvSpPr/>
          <p:nvPr/>
        </p:nvSpPr>
        <p:spPr>
          <a:xfrm>
            <a:off x="4241830" y="457200"/>
            <a:ext cx="3703200" cy="915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376" name="Google Shape;376;p18"/>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377" name="Google Shape;377;p18"/>
          <p:cNvSpPr/>
          <p:nvPr/>
        </p:nvSpPr>
        <p:spPr>
          <a:xfrm>
            <a:off x="446534" y="455422"/>
            <a:ext cx="3703200" cy="95100"/>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378" name="Google Shape;378;p18"/>
          <p:cNvSpPr/>
          <p:nvPr/>
        </p:nvSpPr>
        <p:spPr>
          <a:xfrm>
            <a:off x="4244341" y="457200"/>
            <a:ext cx="3703200" cy="915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379" name="Google Shape;379;p18"/>
          <p:cNvSpPr/>
          <p:nvPr/>
        </p:nvSpPr>
        <p:spPr>
          <a:xfrm>
            <a:off x="8042147" y="453643"/>
            <a:ext cx="3703200" cy="98700"/>
          </a:xfrm>
          <a:prstGeom prst="rect">
            <a:avLst/>
          </a:prstGeom>
          <a:solidFill>
            <a:schemeClr val="accent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lt1"/>
              </a:solidFill>
              <a:latin typeface="Arial" panose="020B0604020202020204" pitchFamily="34" charset="0"/>
              <a:ea typeface="Gill Sans"/>
              <a:cs typeface="Arial" panose="020B0604020202020204" pitchFamily="34" charset="0"/>
              <a:sym typeface="Gill Sans"/>
            </a:endParaRPr>
          </a:p>
        </p:txBody>
      </p:sp>
      <p:sp>
        <p:nvSpPr>
          <p:cNvPr id="381" name="Google Shape;381;p18"/>
          <p:cNvSpPr/>
          <p:nvPr/>
        </p:nvSpPr>
        <p:spPr>
          <a:xfrm>
            <a:off x="446533" y="5873675"/>
            <a:ext cx="11296800" cy="516900"/>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lt1"/>
              </a:solidFill>
              <a:latin typeface="Arial" panose="020B0604020202020204" pitchFamily="34" charset="0"/>
              <a:ea typeface="Gill Sans"/>
              <a:cs typeface="Arial" panose="020B0604020202020204" pitchFamily="34" charset="0"/>
              <a:sym typeface="Gill Sans"/>
            </a:endParaRPr>
          </a:p>
        </p:txBody>
      </p:sp>
      <p:pic>
        <p:nvPicPr>
          <p:cNvPr id="8" name="Picture 7" descr="A black text on a white background&#10;&#10;AI-generated content may be incorrect.">
            <a:extLst>
              <a:ext uri="{FF2B5EF4-FFF2-40B4-BE49-F238E27FC236}">
                <a16:creationId xmlns:a16="http://schemas.microsoft.com/office/drawing/2014/main" id="{714130C5-A76F-E905-EB22-9C6762B6A7D0}"/>
              </a:ext>
            </a:extLst>
          </p:cNvPr>
          <p:cNvPicPr>
            <a:picLocks noChangeAspect="1"/>
          </p:cNvPicPr>
          <p:nvPr/>
        </p:nvPicPr>
        <p:blipFill>
          <a:blip r:embed="rId3"/>
          <a:srcRect l="17565" t="29556" r="13936" b="26530"/>
          <a:stretch>
            <a:fillRect/>
          </a:stretch>
        </p:blipFill>
        <p:spPr>
          <a:xfrm>
            <a:off x="2699656" y="756727"/>
            <a:ext cx="6357258" cy="4075534"/>
          </a:xfrm>
          <a:prstGeom prst="rect">
            <a:avLst/>
          </a:prstGeom>
        </p:spPr>
      </p:pic>
    </p:spTree>
  </p:cSld>
  <p:clrMapOvr>
    <a:masterClrMapping/>
  </p:clrMapOvr>
</p:sld>
</file>

<file path=ppt/theme/theme1.xml><?xml version="1.0" encoding="utf-8"?>
<a:theme xmlns:a="http://schemas.openxmlformats.org/drawingml/2006/main" name="Dividend">
  <a:themeElements>
    <a:clrScheme name="Dividend">
      <a:dk1>
        <a:srgbClr val="000000"/>
      </a:dk1>
      <a:lt1>
        <a:srgbClr val="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vidend">
  <a:themeElements>
    <a:clrScheme name="Dividend">
      <a:dk1>
        <a:srgbClr val="000000"/>
      </a:dk1>
      <a:lt1>
        <a:srgbClr val="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165</TotalTime>
  <Words>3080</Words>
  <Application>Microsoft Office PowerPoint</Application>
  <PresentationFormat>Widescreen</PresentationFormat>
  <Paragraphs>146</Paragraphs>
  <Slides>18</Slides>
  <Notes>18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18</vt:i4>
      </vt:variant>
    </vt:vector>
  </HeadingPairs>
  <TitlesOfParts>
    <vt:vector size="24" baseType="lpstr">
      <vt:lpstr>Calibri</vt:lpstr>
      <vt:lpstr>Gill Sans</vt:lpstr>
      <vt:lpstr>Arial</vt:lpstr>
      <vt:lpstr>Noto Sans Symbols</vt:lpstr>
      <vt:lpstr>Dividend</vt:lpstr>
      <vt:lpstr>Dividend</vt:lpstr>
      <vt:lpstr>BA (Hons) Leadership and Management Skills for the Workplace Developing and Managing Individuals and Teams LCLM5002 </vt:lpstr>
      <vt:lpstr>TABLE OF CONTENTS        </vt:lpstr>
      <vt:lpstr>INTRODUCTION</vt:lpstr>
      <vt:lpstr>JOB ANALYSIS AS A RECRUITMENT PROCESS</vt:lpstr>
      <vt:lpstr>JOB DESCRIPTION AS A RECRUITMENT PROCESS</vt:lpstr>
      <vt:lpstr>PERSON SPECIFICATION AS A RECRUITMENT PROCESS</vt:lpstr>
      <vt:lpstr>BEHAVIOURAL INTERVIEW </vt:lpstr>
      <vt:lpstr>SITUATIONAL INTERVIEW</vt:lpstr>
      <vt:lpstr>CASE INTERVIEW </vt:lpstr>
      <vt:lpstr>PROBING AS AN APPROPRIATE QUESTIONING TECHNIQUE</vt:lpstr>
      <vt:lpstr>LEADING AS AN APPROPRIATE QUESTIONING TECHNIQUE</vt:lpstr>
      <vt:lpstr>SOCRATIC AS AN APPROPRIATE QUESTIONING TECHNIQUE</vt:lpstr>
      <vt:lpstr>COMPARISON BETWEEN FACE-TO-FACE INTERVIEW AND ONLINE INTERVIEW FOR THE PROJECT MANAGER</vt:lpstr>
      <vt:lpstr>COMPARISON BETWEEN FACE-TO-FACE INTERVIEW AND ONLINE INTERVIEW FOR THE FINANCIAL ANALYST</vt:lpstr>
      <vt:lpstr>COMPARISON BETWEEN FACE-TO-FACE INTERVIEW AND ONLINE INTERVIEW FOR THE CHANGE MANAGER</vt:lpstr>
      <vt:lpstr>CONCLUSION </vt:lpstr>
      <vt:lpstr>REFERENCE LIST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LCLM5002 DEVELOPING AND MANAGING INDIVIDUALS AND TEAMS</dc:title>
  <cp:lastModifiedBy>Loredana Josan</cp:lastModifiedBy>
  <cp:revision>5</cp:revision>
  <dcterms:created xsi:type="dcterms:W3CDTF">2025-11-04T11:22:26Z</dcterms:created>
  <dcterms:modified xsi:type="dcterms:W3CDTF">2025-11-11T15:20:30Z</dcterms:modified>
</cp:coreProperties>
</file>