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5"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3FDAAD-557D-4CC8-BB36-36BBC4471618}" v="11" dt="2023-01-15T19:06:06.3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8" d="100"/>
          <a:sy n="68" d="100"/>
        </p:scale>
        <p:origin x="8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loma araujo" userId="49c180643864c0c0" providerId="LiveId" clId="{E83FDAAD-557D-4CC8-BB36-36BBC4471618}"/>
    <pc:docChg chg="undo custSel addSld modSld">
      <pc:chgData name="paloma araujo" userId="49c180643864c0c0" providerId="LiveId" clId="{E83FDAAD-557D-4CC8-BB36-36BBC4471618}" dt="2023-01-15T19:06:37.199" v="1405" actId="26606"/>
      <pc:docMkLst>
        <pc:docMk/>
      </pc:docMkLst>
      <pc:sldChg chg="addSp modSp mod setBg setClrOvrMap">
        <pc:chgData name="paloma araujo" userId="49c180643864c0c0" providerId="LiveId" clId="{E83FDAAD-557D-4CC8-BB36-36BBC4471618}" dt="2023-01-15T17:55:40.999" v="124" actId="255"/>
        <pc:sldMkLst>
          <pc:docMk/>
          <pc:sldMk cId="3113601885" sldId="262"/>
        </pc:sldMkLst>
        <pc:spChg chg="mod">
          <ac:chgData name="paloma araujo" userId="49c180643864c0c0" providerId="LiveId" clId="{E83FDAAD-557D-4CC8-BB36-36BBC4471618}" dt="2023-01-15T17:55:22.043" v="121" actId="26606"/>
          <ac:spMkLst>
            <pc:docMk/>
            <pc:sldMk cId="3113601885" sldId="262"/>
            <ac:spMk id="2" creationId="{CF21A8F2-2B82-80B9-7440-F52AB1B49624}"/>
          </ac:spMkLst>
        </pc:spChg>
        <pc:spChg chg="mod">
          <ac:chgData name="paloma araujo" userId="49c180643864c0c0" providerId="LiveId" clId="{E83FDAAD-557D-4CC8-BB36-36BBC4471618}" dt="2023-01-15T17:55:40.999" v="124" actId="255"/>
          <ac:spMkLst>
            <pc:docMk/>
            <pc:sldMk cId="3113601885" sldId="262"/>
            <ac:spMk id="3" creationId="{EA656F7D-5ADC-385D-FC47-859A201E67B0}"/>
          </ac:spMkLst>
        </pc:spChg>
        <pc:spChg chg="add">
          <ac:chgData name="paloma araujo" userId="49c180643864c0c0" providerId="LiveId" clId="{E83FDAAD-557D-4CC8-BB36-36BBC4471618}" dt="2023-01-15T17:55:22.043" v="121" actId="26606"/>
          <ac:spMkLst>
            <pc:docMk/>
            <pc:sldMk cId="3113601885" sldId="262"/>
            <ac:spMk id="8" creationId="{EA67B5B4-3A24-436E-B663-1B2EBFF8A0CD}"/>
          </ac:spMkLst>
        </pc:spChg>
        <pc:spChg chg="add">
          <ac:chgData name="paloma araujo" userId="49c180643864c0c0" providerId="LiveId" clId="{E83FDAAD-557D-4CC8-BB36-36BBC4471618}" dt="2023-01-15T17:55:22.043" v="121" actId="26606"/>
          <ac:spMkLst>
            <pc:docMk/>
            <pc:sldMk cId="3113601885" sldId="262"/>
            <ac:spMk id="10" creationId="{987FDF89-C993-41F4-A1B8-DBAFF16008A9}"/>
          </ac:spMkLst>
        </pc:spChg>
        <pc:spChg chg="add">
          <ac:chgData name="paloma araujo" userId="49c180643864c0c0" providerId="LiveId" clId="{E83FDAAD-557D-4CC8-BB36-36BBC4471618}" dt="2023-01-15T17:55:22.043" v="121" actId="26606"/>
          <ac:spMkLst>
            <pc:docMk/>
            <pc:sldMk cId="3113601885" sldId="262"/>
            <ac:spMk id="12" creationId="{64E585EA-75FD-4025-8270-F66A58A15CDA}"/>
          </ac:spMkLst>
        </pc:spChg>
      </pc:sldChg>
      <pc:sldChg chg="addSp delSp modSp new mod setBg setClrOvrMap">
        <pc:chgData name="paloma araujo" userId="49c180643864c0c0" providerId="LiveId" clId="{E83FDAAD-557D-4CC8-BB36-36BBC4471618}" dt="2023-01-15T18:03:48.602" v="316" actId="962"/>
        <pc:sldMkLst>
          <pc:docMk/>
          <pc:sldMk cId="3291155827" sldId="263"/>
        </pc:sldMkLst>
        <pc:spChg chg="del mod">
          <ac:chgData name="paloma araujo" userId="49c180643864c0c0" providerId="LiveId" clId="{E83FDAAD-557D-4CC8-BB36-36BBC4471618}" dt="2023-01-15T17:56:46.431" v="128" actId="21"/>
          <ac:spMkLst>
            <pc:docMk/>
            <pc:sldMk cId="3291155827" sldId="263"/>
            <ac:spMk id="2" creationId="{DC182FE8-DAA1-E3AD-99C5-323ED715567E}"/>
          </ac:spMkLst>
        </pc:spChg>
        <pc:spChg chg="mod ord">
          <ac:chgData name="paloma araujo" userId="49c180643864c0c0" providerId="LiveId" clId="{E83FDAAD-557D-4CC8-BB36-36BBC4471618}" dt="2023-01-15T18:03:48.461" v="314" actId="26606"/>
          <ac:spMkLst>
            <pc:docMk/>
            <pc:sldMk cId="3291155827" sldId="263"/>
            <ac:spMk id="3" creationId="{B2897368-CD66-356B-6750-AD28653F0804}"/>
          </ac:spMkLst>
        </pc:spChg>
        <pc:spChg chg="add">
          <ac:chgData name="paloma araujo" userId="49c180643864c0c0" providerId="LiveId" clId="{E83FDAAD-557D-4CC8-BB36-36BBC4471618}" dt="2023-01-15T18:03:48.461" v="314" actId="26606"/>
          <ac:spMkLst>
            <pc:docMk/>
            <pc:sldMk cId="3291155827" sldId="263"/>
            <ac:spMk id="10" creationId="{9228552E-C8B1-4A80-8448-0787CE0FC704}"/>
          </ac:spMkLst>
        </pc:spChg>
        <pc:picChg chg="add mod">
          <ac:chgData name="paloma araujo" userId="49c180643864c0c0" providerId="LiveId" clId="{E83FDAAD-557D-4CC8-BB36-36BBC4471618}" dt="2023-01-15T18:03:48.602" v="316" actId="962"/>
          <ac:picMkLst>
            <pc:docMk/>
            <pc:sldMk cId="3291155827" sldId="263"/>
            <ac:picMk id="5" creationId="{4A11F4DE-4F3B-4CAD-2081-18A1E1626DE4}"/>
          </ac:picMkLst>
        </pc:picChg>
      </pc:sldChg>
      <pc:sldChg chg="addSp delSp modSp new mod setBg setClrOvrMap">
        <pc:chgData name="paloma araujo" userId="49c180643864c0c0" providerId="LiveId" clId="{E83FDAAD-557D-4CC8-BB36-36BBC4471618}" dt="2023-01-15T18:13:23.350" v="552" actId="26606"/>
        <pc:sldMkLst>
          <pc:docMk/>
          <pc:sldMk cId="25837682" sldId="264"/>
        </pc:sldMkLst>
        <pc:spChg chg="mod">
          <ac:chgData name="paloma araujo" userId="49c180643864c0c0" providerId="LiveId" clId="{E83FDAAD-557D-4CC8-BB36-36BBC4471618}" dt="2023-01-15T18:13:23.350" v="552" actId="26606"/>
          <ac:spMkLst>
            <pc:docMk/>
            <pc:sldMk cId="25837682" sldId="264"/>
            <ac:spMk id="2" creationId="{C67F46FE-577B-8BE8-95D7-C8AA4DD3781F}"/>
          </ac:spMkLst>
        </pc:spChg>
        <pc:spChg chg="mod">
          <ac:chgData name="paloma araujo" userId="49c180643864c0c0" providerId="LiveId" clId="{E83FDAAD-557D-4CC8-BB36-36BBC4471618}" dt="2023-01-15T18:13:23.350" v="552" actId="26606"/>
          <ac:spMkLst>
            <pc:docMk/>
            <pc:sldMk cId="25837682" sldId="264"/>
            <ac:spMk id="3" creationId="{1F7DA6C5-BF77-A7B5-1C16-2582C5AACAAD}"/>
          </ac:spMkLst>
        </pc:spChg>
        <pc:spChg chg="add del">
          <ac:chgData name="paloma araujo" userId="49c180643864c0c0" providerId="LiveId" clId="{E83FDAAD-557D-4CC8-BB36-36BBC4471618}" dt="2023-01-15T18:12:54.502" v="548" actId="26606"/>
          <ac:spMkLst>
            <pc:docMk/>
            <pc:sldMk cId="25837682" sldId="264"/>
            <ac:spMk id="9" creationId="{9AA72BD9-2C5A-4EDC-931F-5AA08EACA0F3}"/>
          </ac:spMkLst>
        </pc:spChg>
        <pc:spChg chg="add del">
          <ac:chgData name="paloma araujo" userId="49c180643864c0c0" providerId="LiveId" clId="{E83FDAAD-557D-4CC8-BB36-36BBC4471618}" dt="2023-01-15T18:12:54.502" v="548" actId="26606"/>
          <ac:spMkLst>
            <pc:docMk/>
            <pc:sldMk cId="25837682" sldId="264"/>
            <ac:spMk id="11" creationId="{DD3981AC-7B61-4947-BCF3-F7AA7FA385B9}"/>
          </ac:spMkLst>
        </pc:spChg>
        <pc:spChg chg="add del">
          <ac:chgData name="paloma araujo" userId="49c180643864c0c0" providerId="LiveId" clId="{E83FDAAD-557D-4CC8-BB36-36BBC4471618}" dt="2023-01-15T18:12:54.502" v="548" actId="26606"/>
          <ac:spMkLst>
            <pc:docMk/>
            <pc:sldMk cId="25837682" sldId="264"/>
            <ac:spMk id="13" creationId="{55D4142C-5077-457F-A6AD-3FECFDB39685}"/>
          </ac:spMkLst>
        </pc:spChg>
        <pc:spChg chg="add del">
          <ac:chgData name="paloma araujo" userId="49c180643864c0c0" providerId="LiveId" clId="{E83FDAAD-557D-4CC8-BB36-36BBC4471618}" dt="2023-01-15T18:12:54.502" v="548" actId="26606"/>
          <ac:spMkLst>
            <pc:docMk/>
            <pc:sldMk cId="25837682" sldId="264"/>
            <ac:spMk id="15" creationId="{7A5F0580-5EE9-419F-96EE-B6529EF6E7D0}"/>
          </ac:spMkLst>
        </pc:spChg>
        <pc:spChg chg="add del">
          <ac:chgData name="paloma araujo" userId="49c180643864c0c0" providerId="LiveId" clId="{E83FDAAD-557D-4CC8-BB36-36BBC4471618}" dt="2023-01-15T18:13:23.350" v="552" actId="26606"/>
          <ac:spMkLst>
            <pc:docMk/>
            <pc:sldMk cId="25837682" sldId="264"/>
            <ac:spMk id="20" creationId="{8F23F8A3-8FD7-4779-8323-FDC26BE99889}"/>
          </ac:spMkLst>
        </pc:spChg>
        <pc:spChg chg="add del">
          <ac:chgData name="paloma araujo" userId="49c180643864c0c0" providerId="LiveId" clId="{E83FDAAD-557D-4CC8-BB36-36BBC4471618}" dt="2023-01-15T18:13:23.350" v="552" actId="26606"/>
          <ac:spMkLst>
            <pc:docMk/>
            <pc:sldMk cId="25837682" sldId="264"/>
            <ac:spMk id="22" creationId="{F605C4CC-A25C-416F-8333-7CB7DC97D870}"/>
          </ac:spMkLst>
        </pc:spChg>
        <pc:spChg chg="add del">
          <ac:chgData name="paloma araujo" userId="49c180643864c0c0" providerId="LiveId" clId="{E83FDAAD-557D-4CC8-BB36-36BBC4471618}" dt="2023-01-15T18:13:23.334" v="551" actId="26606"/>
          <ac:spMkLst>
            <pc:docMk/>
            <pc:sldMk cId="25837682" sldId="264"/>
            <ac:spMk id="27" creationId="{9228552E-C8B1-4A80-8448-0787CE0FC704}"/>
          </ac:spMkLst>
        </pc:spChg>
        <pc:spChg chg="add">
          <ac:chgData name="paloma araujo" userId="49c180643864c0c0" providerId="LiveId" clId="{E83FDAAD-557D-4CC8-BB36-36BBC4471618}" dt="2023-01-15T18:13:23.350" v="552" actId="26606"/>
          <ac:spMkLst>
            <pc:docMk/>
            <pc:sldMk cId="25837682" sldId="264"/>
            <ac:spMk id="29" creationId="{3FCC729B-E528-40C3-82D3-BA4375575E87}"/>
          </ac:spMkLst>
        </pc:spChg>
        <pc:spChg chg="add">
          <ac:chgData name="paloma araujo" userId="49c180643864c0c0" providerId="LiveId" clId="{E83FDAAD-557D-4CC8-BB36-36BBC4471618}" dt="2023-01-15T18:13:23.350" v="552" actId="26606"/>
          <ac:spMkLst>
            <pc:docMk/>
            <pc:sldMk cId="25837682" sldId="264"/>
            <ac:spMk id="30" creationId="{56C20283-73E0-40EC-8AD8-057F581F64C2}"/>
          </ac:spMkLst>
        </pc:spChg>
        <pc:spChg chg="add">
          <ac:chgData name="paloma araujo" userId="49c180643864c0c0" providerId="LiveId" clId="{E83FDAAD-557D-4CC8-BB36-36BBC4471618}" dt="2023-01-15T18:13:23.350" v="552" actId="26606"/>
          <ac:spMkLst>
            <pc:docMk/>
            <pc:sldMk cId="25837682" sldId="264"/>
            <ac:spMk id="31" creationId="{58F1FB8D-1842-4A04-998D-6CF047AB2790}"/>
          </ac:spMkLst>
        </pc:spChg>
        <pc:picChg chg="add mod ord">
          <ac:chgData name="paloma araujo" userId="49c180643864c0c0" providerId="LiveId" clId="{E83FDAAD-557D-4CC8-BB36-36BBC4471618}" dt="2023-01-15T18:13:23.350" v="552" actId="26606"/>
          <ac:picMkLst>
            <pc:docMk/>
            <pc:sldMk cId="25837682" sldId="264"/>
            <ac:picMk id="5" creationId="{7DE47334-25CE-3ECD-2E04-B77EA4AC8EB6}"/>
          </ac:picMkLst>
        </pc:picChg>
      </pc:sldChg>
      <pc:sldChg chg="addSp modSp new mod setBg setClrOvrMap">
        <pc:chgData name="paloma araujo" userId="49c180643864c0c0" providerId="LiveId" clId="{E83FDAAD-557D-4CC8-BB36-36BBC4471618}" dt="2023-01-15T18:22:56.456" v="1036" actId="1076"/>
        <pc:sldMkLst>
          <pc:docMk/>
          <pc:sldMk cId="1574768456" sldId="265"/>
        </pc:sldMkLst>
        <pc:spChg chg="mod">
          <ac:chgData name="paloma araujo" userId="49c180643864c0c0" providerId="LiveId" clId="{E83FDAAD-557D-4CC8-BB36-36BBC4471618}" dt="2023-01-15T18:19:14.464" v="847" actId="20577"/>
          <ac:spMkLst>
            <pc:docMk/>
            <pc:sldMk cId="1574768456" sldId="265"/>
            <ac:spMk id="2" creationId="{56C0D1CC-FF3D-AC0E-9160-F763FBE1588F}"/>
          </ac:spMkLst>
        </pc:spChg>
        <pc:spChg chg="mod">
          <ac:chgData name="paloma araujo" userId="49c180643864c0c0" providerId="LiveId" clId="{E83FDAAD-557D-4CC8-BB36-36BBC4471618}" dt="2023-01-15T18:22:56.456" v="1036" actId="1076"/>
          <ac:spMkLst>
            <pc:docMk/>
            <pc:sldMk cId="1574768456" sldId="265"/>
            <ac:spMk id="3" creationId="{D0EA36B2-D09C-2EBB-3DC4-D019C51A9FE8}"/>
          </ac:spMkLst>
        </pc:spChg>
        <pc:spChg chg="add">
          <ac:chgData name="paloma araujo" userId="49c180643864c0c0" providerId="LiveId" clId="{E83FDAAD-557D-4CC8-BB36-36BBC4471618}" dt="2023-01-15T18:13:42.601" v="554" actId="26606"/>
          <ac:spMkLst>
            <pc:docMk/>
            <pc:sldMk cId="1574768456" sldId="265"/>
            <ac:spMk id="8" creationId="{EA67B5B4-3A24-436E-B663-1B2EBFF8A0CD}"/>
          </ac:spMkLst>
        </pc:spChg>
        <pc:spChg chg="add">
          <ac:chgData name="paloma araujo" userId="49c180643864c0c0" providerId="LiveId" clId="{E83FDAAD-557D-4CC8-BB36-36BBC4471618}" dt="2023-01-15T18:13:42.601" v="554" actId="26606"/>
          <ac:spMkLst>
            <pc:docMk/>
            <pc:sldMk cId="1574768456" sldId="265"/>
            <ac:spMk id="10" creationId="{987FDF89-C993-41F4-A1B8-DBAFF16008A9}"/>
          </ac:spMkLst>
        </pc:spChg>
        <pc:spChg chg="add">
          <ac:chgData name="paloma araujo" userId="49c180643864c0c0" providerId="LiveId" clId="{E83FDAAD-557D-4CC8-BB36-36BBC4471618}" dt="2023-01-15T18:13:42.601" v="554" actId="26606"/>
          <ac:spMkLst>
            <pc:docMk/>
            <pc:sldMk cId="1574768456" sldId="265"/>
            <ac:spMk id="12" creationId="{D1D7179B-FF7C-482F-B3D9-2BE9ED1139F9}"/>
          </ac:spMkLst>
        </pc:spChg>
      </pc:sldChg>
      <pc:sldChg chg="addSp modSp new mod setBg">
        <pc:chgData name="paloma araujo" userId="49c180643864c0c0" providerId="LiveId" clId="{E83FDAAD-557D-4CC8-BB36-36BBC4471618}" dt="2023-01-15T18:35:44.382" v="1099" actId="26606"/>
        <pc:sldMkLst>
          <pc:docMk/>
          <pc:sldMk cId="3304046228" sldId="266"/>
        </pc:sldMkLst>
        <pc:spChg chg="mod">
          <ac:chgData name="paloma araujo" userId="49c180643864c0c0" providerId="LiveId" clId="{E83FDAAD-557D-4CC8-BB36-36BBC4471618}" dt="2023-01-15T18:35:44.382" v="1099" actId="26606"/>
          <ac:spMkLst>
            <pc:docMk/>
            <pc:sldMk cId="3304046228" sldId="266"/>
            <ac:spMk id="2" creationId="{1169522C-E80E-0885-7342-FCA4999EEB8E}"/>
          </ac:spMkLst>
        </pc:spChg>
        <pc:spChg chg="mod">
          <ac:chgData name="paloma araujo" userId="49c180643864c0c0" providerId="LiveId" clId="{E83FDAAD-557D-4CC8-BB36-36BBC4471618}" dt="2023-01-15T18:35:44.382" v="1099" actId="26606"/>
          <ac:spMkLst>
            <pc:docMk/>
            <pc:sldMk cId="3304046228" sldId="266"/>
            <ac:spMk id="3" creationId="{8CE13183-0BC6-4974-7130-AED270D839FC}"/>
          </ac:spMkLst>
        </pc:spChg>
        <pc:spChg chg="add">
          <ac:chgData name="paloma araujo" userId="49c180643864c0c0" providerId="LiveId" clId="{E83FDAAD-557D-4CC8-BB36-36BBC4471618}" dt="2023-01-15T18:35:44.382" v="1099" actId="26606"/>
          <ac:spMkLst>
            <pc:docMk/>
            <pc:sldMk cId="3304046228" sldId="266"/>
            <ac:spMk id="8" creationId="{C7FA33FF-088D-4F16-95A2-2C64D353DEA8}"/>
          </ac:spMkLst>
        </pc:spChg>
        <pc:spChg chg="add">
          <ac:chgData name="paloma araujo" userId="49c180643864c0c0" providerId="LiveId" clId="{E83FDAAD-557D-4CC8-BB36-36BBC4471618}" dt="2023-01-15T18:35:44.382" v="1099" actId="26606"/>
          <ac:spMkLst>
            <pc:docMk/>
            <pc:sldMk cId="3304046228" sldId="266"/>
            <ac:spMk id="10" creationId="{A376EFB1-01CF-419F-ABF1-2AF02BBFCBD1}"/>
          </ac:spMkLst>
        </pc:spChg>
        <pc:spChg chg="add">
          <ac:chgData name="paloma araujo" userId="49c180643864c0c0" providerId="LiveId" clId="{E83FDAAD-557D-4CC8-BB36-36BBC4471618}" dt="2023-01-15T18:35:44.382" v="1099" actId="26606"/>
          <ac:spMkLst>
            <pc:docMk/>
            <pc:sldMk cId="3304046228" sldId="266"/>
            <ac:spMk id="12" creationId="{FF9DEA15-78BD-4750-AA18-B9F28A6D5AB8}"/>
          </ac:spMkLst>
        </pc:spChg>
      </pc:sldChg>
      <pc:sldChg chg="addSp delSp modSp new mod setBg setClrOvrMap">
        <pc:chgData name="paloma araujo" userId="49c180643864c0c0" providerId="LiveId" clId="{E83FDAAD-557D-4CC8-BB36-36BBC4471618}" dt="2023-01-15T18:40:44.254" v="1200"/>
        <pc:sldMkLst>
          <pc:docMk/>
          <pc:sldMk cId="2927970397" sldId="267"/>
        </pc:sldMkLst>
        <pc:spChg chg="del">
          <ac:chgData name="paloma araujo" userId="49c180643864c0c0" providerId="LiveId" clId="{E83FDAAD-557D-4CC8-BB36-36BBC4471618}" dt="2023-01-15T18:36:49.179" v="1102" actId="21"/>
          <ac:spMkLst>
            <pc:docMk/>
            <pc:sldMk cId="2927970397" sldId="267"/>
            <ac:spMk id="2" creationId="{9D18F989-2D67-49AB-2728-D5A5184D484D}"/>
          </ac:spMkLst>
        </pc:spChg>
        <pc:spChg chg="mod ord">
          <ac:chgData name="paloma araujo" userId="49c180643864c0c0" providerId="LiveId" clId="{E83FDAAD-557D-4CC8-BB36-36BBC4471618}" dt="2023-01-15T18:40:44.254" v="1200"/>
          <ac:spMkLst>
            <pc:docMk/>
            <pc:sldMk cId="2927970397" sldId="267"/>
            <ac:spMk id="3" creationId="{81EC4066-21FC-497E-F4A9-9FDF6D4EBF18}"/>
          </ac:spMkLst>
        </pc:spChg>
        <pc:spChg chg="add">
          <ac:chgData name="paloma araujo" userId="49c180643864c0c0" providerId="LiveId" clId="{E83FDAAD-557D-4CC8-BB36-36BBC4471618}" dt="2023-01-15T18:39:41.386" v="1194" actId="26606"/>
          <ac:spMkLst>
            <pc:docMk/>
            <pc:sldMk cId="2927970397" sldId="267"/>
            <ac:spMk id="10" creationId="{9228552E-C8B1-4A80-8448-0787CE0FC704}"/>
          </ac:spMkLst>
        </pc:spChg>
        <pc:picChg chg="add mod">
          <ac:chgData name="paloma araujo" userId="49c180643864c0c0" providerId="LiveId" clId="{E83FDAAD-557D-4CC8-BB36-36BBC4471618}" dt="2023-01-15T18:39:55.744" v="1196" actId="1076"/>
          <ac:picMkLst>
            <pc:docMk/>
            <pc:sldMk cId="2927970397" sldId="267"/>
            <ac:picMk id="5" creationId="{F479436E-250D-CCD5-9D9F-85CB12DDAD4A}"/>
          </ac:picMkLst>
        </pc:picChg>
      </pc:sldChg>
      <pc:sldChg chg="addSp modSp new mod setBg setClrOvrMap">
        <pc:chgData name="paloma araujo" userId="49c180643864c0c0" providerId="LiveId" clId="{E83FDAAD-557D-4CC8-BB36-36BBC4471618}" dt="2023-01-15T18:54:57.622" v="1326" actId="255"/>
        <pc:sldMkLst>
          <pc:docMk/>
          <pc:sldMk cId="1193567599" sldId="268"/>
        </pc:sldMkLst>
        <pc:spChg chg="mod">
          <ac:chgData name="paloma araujo" userId="49c180643864c0c0" providerId="LiveId" clId="{E83FDAAD-557D-4CC8-BB36-36BBC4471618}" dt="2023-01-15T18:54:50.950" v="1325" actId="26606"/>
          <ac:spMkLst>
            <pc:docMk/>
            <pc:sldMk cId="1193567599" sldId="268"/>
            <ac:spMk id="2" creationId="{B7CF309F-88D4-B8BB-BA5F-9870B3D3935A}"/>
          </ac:spMkLst>
        </pc:spChg>
        <pc:spChg chg="mod">
          <ac:chgData name="paloma araujo" userId="49c180643864c0c0" providerId="LiveId" clId="{E83FDAAD-557D-4CC8-BB36-36BBC4471618}" dt="2023-01-15T18:54:57.622" v="1326" actId="255"/>
          <ac:spMkLst>
            <pc:docMk/>
            <pc:sldMk cId="1193567599" sldId="268"/>
            <ac:spMk id="3" creationId="{0789B0DB-7CD2-572F-6DE4-19501C2EBE46}"/>
          </ac:spMkLst>
        </pc:spChg>
        <pc:spChg chg="add">
          <ac:chgData name="paloma araujo" userId="49c180643864c0c0" providerId="LiveId" clId="{E83FDAAD-557D-4CC8-BB36-36BBC4471618}" dt="2023-01-15T18:54:50.950" v="1325" actId="26606"/>
          <ac:spMkLst>
            <pc:docMk/>
            <pc:sldMk cId="1193567599" sldId="268"/>
            <ac:spMk id="8" creationId="{EA67B5B4-3A24-436E-B663-1B2EBFF8A0CD}"/>
          </ac:spMkLst>
        </pc:spChg>
        <pc:spChg chg="add">
          <ac:chgData name="paloma araujo" userId="49c180643864c0c0" providerId="LiveId" clId="{E83FDAAD-557D-4CC8-BB36-36BBC4471618}" dt="2023-01-15T18:54:50.950" v="1325" actId="26606"/>
          <ac:spMkLst>
            <pc:docMk/>
            <pc:sldMk cId="1193567599" sldId="268"/>
            <ac:spMk id="10" creationId="{987FDF89-C993-41F4-A1B8-DBAFF16008A9}"/>
          </ac:spMkLst>
        </pc:spChg>
        <pc:spChg chg="add">
          <ac:chgData name="paloma araujo" userId="49c180643864c0c0" providerId="LiveId" clId="{E83FDAAD-557D-4CC8-BB36-36BBC4471618}" dt="2023-01-15T18:54:50.950" v="1325" actId="26606"/>
          <ac:spMkLst>
            <pc:docMk/>
            <pc:sldMk cId="1193567599" sldId="268"/>
            <ac:spMk id="12" creationId="{64E585EA-75FD-4025-8270-F66A58A15CDA}"/>
          </ac:spMkLst>
        </pc:spChg>
      </pc:sldChg>
      <pc:sldChg chg="addSp modSp new mod setBg setClrOvrMap">
        <pc:chgData name="paloma araujo" userId="49c180643864c0c0" providerId="LiveId" clId="{E83FDAAD-557D-4CC8-BB36-36BBC4471618}" dt="2023-01-15T19:06:37.199" v="1405" actId="26606"/>
        <pc:sldMkLst>
          <pc:docMk/>
          <pc:sldMk cId="1565879159" sldId="269"/>
        </pc:sldMkLst>
        <pc:spChg chg="mod">
          <ac:chgData name="paloma araujo" userId="49c180643864c0c0" providerId="LiveId" clId="{E83FDAAD-557D-4CC8-BB36-36BBC4471618}" dt="2023-01-15T19:06:37.199" v="1405" actId="26606"/>
          <ac:spMkLst>
            <pc:docMk/>
            <pc:sldMk cId="1565879159" sldId="269"/>
            <ac:spMk id="2" creationId="{5AE2A790-E8B9-EF14-B0A1-1DF03474097C}"/>
          </ac:spMkLst>
        </pc:spChg>
        <pc:spChg chg="mod">
          <ac:chgData name="paloma araujo" userId="49c180643864c0c0" providerId="LiveId" clId="{E83FDAAD-557D-4CC8-BB36-36BBC4471618}" dt="2023-01-15T19:06:37.199" v="1405" actId="26606"/>
          <ac:spMkLst>
            <pc:docMk/>
            <pc:sldMk cId="1565879159" sldId="269"/>
            <ac:spMk id="3" creationId="{97CCDE87-7901-612C-C026-0F27480E39D4}"/>
          </ac:spMkLst>
        </pc:spChg>
        <pc:spChg chg="add">
          <ac:chgData name="paloma araujo" userId="49c180643864c0c0" providerId="LiveId" clId="{E83FDAAD-557D-4CC8-BB36-36BBC4471618}" dt="2023-01-15T19:06:37.199" v="1405" actId="26606"/>
          <ac:spMkLst>
            <pc:docMk/>
            <pc:sldMk cId="1565879159" sldId="269"/>
            <ac:spMk id="8" creationId="{EA67B5B4-3A24-436E-B663-1B2EBFF8A0CD}"/>
          </ac:spMkLst>
        </pc:spChg>
        <pc:spChg chg="add">
          <ac:chgData name="paloma araujo" userId="49c180643864c0c0" providerId="LiveId" clId="{E83FDAAD-557D-4CC8-BB36-36BBC4471618}" dt="2023-01-15T19:06:37.199" v="1405" actId="26606"/>
          <ac:spMkLst>
            <pc:docMk/>
            <pc:sldMk cId="1565879159" sldId="269"/>
            <ac:spMk id="10" creationId="{987FDF89-C993-41F4-A1B8-DBAFF16008A9}"/>
          </ac:spMkLst>
        </pc:spChg>
        <pc:spChg chg="add">
          <ac:chgData name="paloma araujo" userId="49c180643864c0c0" providerId="LiveId" clId="{E83FDAAD-557D-4CC8-BB36-36BBC4471618}" dt="2023-01-15T19:06:37.199" v="1405" actId="26606"/>
          <ac:spMkLst>
            <pc:docMk/>
            <pc:sldMk cId="1565879159" sldId="269"/>
            <ac:spMk id="12" creationId="{64E585EA-75FD-4025-8270-F66A58A15CD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0641A-AE60-50CC-BCC0-DDF090BD2E9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D3B2B1-F365-20A2-01C4-FECA4FE5B1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5C0C240-1499-72AF-6FF4-081BCA47AEA0}"/>
              </a:ext>
            </a:extLst>
          </p:cNvPr>
          <p:cNvSpPr>
            <a:spLocks noGrp="1"/>
          </p:cNvSpPr>
          <p:nvPr>
            <p:ph type="dt" sz="half" idx="10"/>
          </p:nvPr>
        </p:nvSpPr>
        <p:spPr/>
        <p:txBody>
          <a:bodyPr/>
          <a:lstStyle/>
          <a:p>
            <a:fld id="{7B192C0E-1CD3-4BDB-94B0-EBCA617F33B4}" type="datetimeFigureOut">
              <a:rPr lang="en-GB" smtClean="0"/>
              <a:t>15/01/2023</a:t>
            </a:fld>
            <a:endParaRPr lang="en-GB"/>
          </a:p>
        </p:txBody>
      </p:sp>
      <p:sp>
        <p:nvSpPr>
          <p:cNvPr id="5" name="Footer Placeholder 4">
            <a:extLst>
              <a:ext uri="{FF2B5EF4-FFF2-40B4-BE49-F238E27FC236}">
                <a16:creationId xmlns:a16="http://schemas.microsoft.com/office/drawing/2014/main" id="{FB8DFA3F-C36A-66CB-6FAF-B2A50EA063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675F3F-564F-61B7-C915-2D425CA07546}"/>
              </a:ext>
            </a:extLst>
          </p:cNvPr>
          <p:cNvSpPr>
            <a:spLocks noGrp="1"/>
          </p:cNvSpPr>
          <p:nvPr>
            <p:ph type="sldNum" sz="quarter" idx="12"/>
          </p:nvPr>
        </p:nvSpPr>
        <p:spPr/>
        <p:txBody>
          <a:bodyPr/>
          <a:lstStyle/>
          <a:p>
            <a:fld id="{E785C045-FE18-4EF9-B628-1EB1388D4C71}" type="slidenum">
              <a:rPr lang="en-GB" smtClean="0"/>
              <a:t>‹#›</a:t>
            </a:fld>
            <a:endParaRPr lang="en-GB"/>
          </a:p>
        </p:txBody>
      </p:sp>
    </p:spTree>
    <p:extLst>
      <p:ext uri="{BB962C8B-B14F-4D97-AF65-F5344CB8AC3E}">
        <p14:creationId xmlns:p14="http://schemas.microsoft.com/office/powerpoint/2010/main" val="13884707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F37A0-0C93-CA42-8117-BDA07919924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67FE016-292A-E1AD-FA3F-4FE37BD7331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0370F1-27B7-2724-AB2C-CE8B5379F742}"/>
              </a:ext>
            </a:extLst>
          </p:cNvPr>
          <p:cNvSpPr>
            <a:spLocks noGrp="1"/>
          </p:cNvSpPr>
          <p:nvPr>
            <p:ph type="dt" sz="half" idx="10"/>
          </p:nvPr>
        </p:nvSpPr>
        <p:spPr/>
        <p:txBody>
          <a:bodyPr/>
          <a:lstStyle/>
          <a:p>
            <a:fld id="{7B192C0E-1CD3-4BDB-94B0-EBCA617F33B4}" type="datetimeFigureOut">
              <a:rPr lang="en-GB" smtClean="0"/>
              <a:t>15/01/2023</a:t>
            </a:fld>
            <a:endParaRPr lang="en-GB"/>
          </a:p>
        </p:txBody>
      </p:sp>
      <p:sp>
        <p:nvSpPr>
          <p:cNvPr id="5" name="Footer Placeholder 4">
            <a:extLst>
              <a:ext uri="{FF2B5EF4-FFF2-40B4-BE49-F238E27FC236}">
                <a16:creationId xmlns:a16="http://schemas.microsoft.com/office/drawing/2014/main" id="{88928C5A-B26F-8E99-5B45-68E4774A20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A27ECA-C0A1-D50C-40F7-E9F49FAE0556}"/>
              </a:ext>
            </a:extLst>
          </p:cNvPr>
          <p:cNvSpPr>
            <a:spLocks noGrp="1"/>
          </p:cNvSpPr>
          <p:nvPr>
            <p:ph type="sldNum" sz="quarter" idx="12"/>
          </p:nvPr>
        </p:nvSpPr>
        <p:spPr/>
        <p:txBody>
          <a:bodyPr/>
          <a:lstStyle/>
          <a:p>
            <a:fld id="{E785C045-FE18-4EF9-B628-1EB1388D4C71}" type="slidenum">
              <a:rPr lang="en-GB" smtClean="0"/>
              <a:t>‹#›</a:t>
            </a:fld>
            <a:endParaRPr lang="en-GB"/>
          </a:p>
        </p:txBody>
      </p:sp>
    </p:spTree>
    <p:extLst>
      <p:ext uri="{BB962C8B-B14F-4D97-AF65-F5344CB8AC3E}">
        <p14:creationId xmlns:p14="http://schemas.microsoft.com/office/powerpoint/2010/main" val="41105452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DE1D4-6021-AF97-1800-92EA7C5128E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88302E-6D02-8C06-3A62-5C58F2CDD0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2C272DA-7F4F-764F-1F6D-119136968208}"/>
              </a:ext>
            </a:extLst>
          </p:cNvPr>
          <p:cNvSpPr>
            <a:spLocks noGrp="1"/>
          </p:cNvSpPr>
          <p:nvPr>
            <p:ph type="dt" sz="half" idx="10"/>
          </p:nvPr>
        </p:nvSpPr>
        <p:spPr/>
        <p:txBody>
          <a:bodyPr/>
          <a:lstStyle/>
          <a:p>
            <a:fld id="{7B192C0E-1CD3-4BDB-94B0-EBCA617F33B4}" type="datetimeFigureOut">
              <a:rPr lang="en-GB" smtClean="0"/>
              <a:t>15/01/2023</a:t>
            </a:fld>
            <a:endParaRPr lang="en-GB"/>
          </a:p>
        </p:txBody>
      </p:sp>
      <p:sp>
        <p:nvSpPr>
          <p:cNvPr id="5" name="Footer Placeholder 4">
            <a:extLst>
              <a:ext uri="{FF2B5EF4-FFF2-40B4-BE49-F238E27FC236}">
                <a16:creationId xmlns:a16="http://schemas.microsoft.com/office/drawing/2014/main" id="{576FC46D-1DE6-520D-7FEC-DC92217937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EA7F39-C79A-92D0-0AFB-11C7F6D9B1E3}"/>
              </a:ext>
            </a:extLst>
          </p:cNvPr>
          <p:cNvSpPr>
            <a:spLocks noGrp="1"/>
          </p:cNvSpPr>
          <p:nvPr>
            <p:ph type="sldNum" sz="quarter" idx="12"/>
          </p:nvPr>
        </p:nvSpPr>
        <p:spPr/>
        <p:txBody>
          <a:bodyPr/>
          <a:lstStyle/>
          <a:p>
            <a:fld id="{E785C045-FE18-4EF9-B628-1EB1388D4C71}" type="slidenum">
              <a:rPr lang="en-GB" smtClean="0"/>
              <a:t>‹#›</a:t>
            </a:fld>
            <a:endParaRPr lang="en-GB"/>
          </a:p>
        </p:txBody>
      </p:sp>
    </p:spTree>
    <p:extLst>
      <p:ext uri="{BB962C8B-B14F-4D97-AF65-F5344CB8AC3E}">
        <p14:creationId xmlns:p14="http://schemas.microsoft.com/office/powerpoint/2010/main" val="41118586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DA3AA-93F1-86D3-592B-A812759F9A9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DE1DC08-F6C3-23D0-8B9B-B52825D2EB5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454A671-B264-D486-593D-43EF671435A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FF22379-8085-71AD-7407-29898C64FF95}"/>
              </a:ext>
            </a:extLst>
          </p:cNvPr>
          <p:cNvSpPr>
            <a:spLocks noGrp="1"/>
          </p:cNvSpPr>
          <p:nvPr>
            <p:ph type="dt" sz="half" idx="10"/>
          </p:nvPr>
        </p:nvSpPr>
        <p:spPr/>
        <p:txBody>
          <a:bodyPr/>
          <a:lstStyle/>
          <a:p>
            <a:fld id="{7B192C0E-1CD3-4BDB-94B0-EBCA617F33B4}" type="datetimeFigureOut">
              <a:rPr lang="en-GB" smtClean="0"/>
              <a:t>15/01/2023</a:t>
            </a:fld>
            <a:endParaRPr lang="en-GB"/>
          </a:p>
        </p:txBody>
      </p:sp>
      <p:sp>
        <p:nvSpPr>
          <p:cNvPr id="6" name="Footer Placeholder 5">
            <a:extLst>
              <a:ext uri="{FF2B5EF4-FFF2-40B4-BE49-F238E27FC236}">
                <a16:creationId xmlns:a16="http://schemas.microsoft.com/office/drawing/2014/main" id="{DAF3420E-C5EA-18B5-ACE9-D4EEB792F5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497D67-8330-0EE9-43C9-7237A8F5E4FF}"/>
              </a:ext>
            </a:extLst>
          </p:cNvPr>
          <p:cNvSpPr>
            <a:spLocks noGrp="1"/>
          </p:cNvSpPr>
          <p:nvPr>
            <p:ph type="sldNum" sz="quarter" idx="12"/>
          </p:nvPr>
        </p:nvSpPr>
        <p:spPr/>
        <p:txBody>
          <a:bodyPr/>
          <a:lstStyle/>
          <a:p>
            <a:fld id="{E785C045-FE18-4EF9-B628-1EB1388D4C71}" type="slidenum">
              <a:rPr lang="en-GB" smtClean="0"/>
              <a:t>‹#›</a:t>
            </a:fld>
            <a:endParaRPr lang="en-GB"/>
          </a:p>
        </p:txBody>
      </p:sp>
    </p:spTree>
    <p:extLst>
      <p:ext uri="{BB962C8B-B14F-4D97-AF65-F5344CB8AC3E}">
        <p14:creationId xmlns:p14="http://schemas.microsoft.com/office/powerpoint/2010/main" val="17189302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947C6-4F78-4937-DEE7-EE4D7C00073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1C9E03A-CA1A-C71B-2518-83561D04B4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0AF0611-05BE-7373-8E78-2B1251C96BA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8F43B06-31A9-E6A3-8108-C46BF6CE5FD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A94296C-8119-DF0D-BB44-5AE2F30E61D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656854F-7B97-FA7D-745C-DB4A902E9C4C}"/>
              </a:ext>
            </a:extLst>
          </p:cNvPr>
          <p:cNvSpPr>
            <a:spLocks noGrp="1"/>
          </p:cNvSpPr>
          <p:nvPr>
            <p:ph type="dt" sz="half" idx="10"/>
          </p:nvPr>
        </p:nvSpPr>
        <p:spPr/>
        <p:txBody>
          <a:bodyPr/>
          <a:lstStyle/>
          <a:p>
            <a:fld id="{7B192C0E-1CD3-4BDB-94B0-EBCA617F33B4}" type="datetimeFigureOut">
              <a:rPr lang="en-GB" smtClean="0"/>
              <a:t>15/01/2023</a:t>
            </a:fld>
            <a:endParaRPr lang="en-GB"/>
          </a:p>
        </p:txBody>
      </p:sp>
      <p:sp>
        <p:nvSpPr>
          <p:cNvPr id="8" name="Footer Placeholder 7">
            <a:extLst>
              <a:ext uri="{FF2B5EF4-FFF2-40B4-BE49-F238E27FC236}">
                <a16:creationId xmlns:a16="http://schemas.microsoft.com/office/drawing/2014/main" id="{28609604-67CF-1AF8-4945-EBC4CF69DFF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EA8AB87-0A67-0B6A-F321-76FA8F03562A}"/>
              </a:ext>
            </a:extLst>
          </p:cNvPr>
          <p:cNvSpPr>
            <a:spLocks noGrp="1"/>
          </p:cNvSpPr>
          <p:nvPr>
            <p:ph type="sldNum" sz="quarter" idx="12"/>
          </p:nvPr>
        </p:nvSpPr>
        <p:spPr/>
        <p:txBody>
          <a:bodyPr/>
          <a:lstStyle/>
          <a:p>
            <a:fld id="{E785C045-FE18-4EF9-B628-1EB1388D4C71}" type="slidenum">
              <a:rPr lang="en-GB" smtClean="0"/>
              <a:t>‹#›</a:t>
            </a:fld>
            <a:endParaRPr lang="en-GB"/>
          </a:p>
        </p:txBody>
      </p:sp>
    </p:spTree>
    <p:extLst>
      <p:ext uri="{BB962C8B-B14F-4D97-AF65-F5344CB8AC3E}">
        <p14:creationId xmlns:p14="http://schemas.microsoft.com/office/powerpoint/2010/main" val="18669796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6114E-5521-84FD-8044-3A8851ECF84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0297D9C-5A26-534A-E7F5-238BD749C7BF}"/>
              </a:ext>
            </a:extLst>
          </p:cNvPr>
          <p:cNvSpPr>
            <a:spLocks noGrp="1"/>
          </p:cNvSpPr>
          <p:nvPr>
            <p:ph type="dt" sz="half" idx="10"/>
          </p:nvPr>
        </p:nvSpPr>
        <p:spPr/>
        <p:txBody>
          <a:bodyPr/>
          <a:lstStyle/>
          <a:p>
            <a:fld id="{7B192C0E-1CD3-4BDB-94B0-EBCA617F33B4}" type="datetimeFigureOut">
              <a:rPr lang="en-GB" smtClean="0"/>
              <a:t>15/01/2023</a:t>
            </a:fld>
            <a:endParaRPr lang="en-GB"/>
          </a:p>
        </p:txBody>
      </p:sp>
      <p:sp>
        <p:nvSpPr>
          <p:cNvPr id="4" name="Footer Placeholder 3">
            <a:extLst>
              <a:ext uri="{FF2B5EF4-FFF2-40B4-BE49-F238E27FC236}">
                <a16:creationId xmlns:a16="http://schemas.microsoft.com/office/drawing/2014/main" id="{D9DF6D83-058B-4E5B-4079-F536186C5BE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93F778E-9150-6D5D-4EB6-AA061FCAEFED}"/>
              </a:ext>
            </a:extLst>
          </p:cNvPr>
          <p:cNvSpPr>
            <a:spLocks noGrp="1"/>
          </p:cNvSpPr>
          <p:nvPr>
            <p:ph type="sldNum" sz="quarter" idx="12"/>
          </p:nvPr>
        </p:nvSpPr>
        <p:spPr/>
        <p:txBody>
          <a:bodyPr/>
          <a:lstStyle/>
          <a:p>
            <a:fld id="{E785C045-FE18-4EF9-B628-1EB1388D4C71}" type="slidenum">
              <a:rPr lang="en-GB" smtClean="0"/>
              <a:t>‹#›</a:t>
            </a:fld>
            <a:endParaRPr lang="en-GB"/>
          </a:p>
        </p:txBody>
      </p:sp>
    </p:spTree>
    <p:extLst>
      <p:ext uri="{BB962C8B-B14F-4D97-AF65-F5344CB8AC3E}">
        <p14:creationId xmlns:p14="http://schemas.microsoft.com/office/powerpoint/2010/main" val="4099437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CA9865-765F-8A4B-1FB7-09B2AA8BCD84}"/>
              </a:ext>
            </a:extLst>
          </p:cNvPr>
          <p:cNvSpPr>
            <a:spLocks noGrp="1"/>
          </p:cNvSpPr>
          <p:nvPr>
            <p:ph type="dt" sz="half" idx="10"/>
          </p:nvPr>
        </p:nvSpPr>
        <p:spPr/>
        <p:txBody>
          <a:bodyPr/>
          <a:lstStyle/>
          <a:p>
            <a:fld id="{7B192C0E-1CD3-4BDB-94B0-EBCA617F33B4}" type="datetimeFigureOut">
              <a:rPr lang="en-GB" smtClean="0"/>
              <a:t>15/01/2023</a:t>
            </a:fld>
            <a:endParaRPr lang="en-GB"/>
          </a:p>
        </p:txBody>
      </p:sp>
      <p:sp>
        <p:nvSpPr>
          <p:cNvPr id="3" name="Footer Placeholder 2">
            <a:extLst>
              <a:ext uri="{FF2B5EF4-FFF2-40B4-BE49-F238E27FC236}">
                <a16:creationId xmlns:a16="http://schemas.microsoft.com/office/drawing/2014/main" id="{EED1AD18-1516-2AA9-5952-1957F8E826A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F7A643C-CBB1-835C-7D8F-4C51C11D47DA}"/>
              </a:ext>
            </a:extLst>
          </p:cNvPr>
          <p:cNvSpPr>
            <a:spLocks noGrp="1"/>
          </p:cNvSpPr>
          <p:nvPr>
            <p:ph type="sldNum" sz="quarter" idx="12"/>
          </p:nvPr>
        </p:nvSpPr>
        <p:spPr/>
        <p:txBody>
          <a:bodyPr/>
          <a:lstStyle/>
          <a:p>
            <a:fld id="{E785C045-FE18-4EF9-B628-1EB1388D4C71}" type="slidenum">
              <a:rPr lang="en-GB" smtClean="0"/>
              <a:t>‹#›</a:t>
            </a:fld>
            <a:endParaRPr lang="en-GB"/>
          </a:p>
        </p:txBody>
      </p:sp>
    </p:spTree>
    <p:extLst>
      <p:ext uri="{BB962C8B-B14F-4D97-AF65-F5344CB8AC3E}">
        <p14:creationId xmlns:p14="http://schemas.microsoft.com/office/powerpoint/2010/main" val="42618971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F3221-1ECB-0A63-59C4-0F70CF8DC5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F2404BC-82E8-02D4-EE55-1B0FA01EF7F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D543276-CB91-C00B-BF20-C8E34D5AD6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F18C7F-E2B4-A3EF-66E8-CAE7866FF99A}"/>
              </a:ext>
            </a:extLst>
          </p:cNvPr>
          <p:cNvSpPr>
            <a:spLocks noGrp="1"/>
          </p:cNvSpPr>
          <p:nvPr>
            <p:ph type="dt" sz="half" idx="10"/>
          </p:nvPr>
        </p:nvSpPr>
        <p:spPr/>
        <p:txBody>
          <a:bodyPr/>
          <a:lstStyle/>
          <a:p>
            <a:fld id="{7B192C0E-1CD3-4BDB-94B0-EBCA617F33B4}" type="datetimeFigureOut">
              <a:rPr lang="en-GB" smtClean="0"/>
              <a:t>15/01/2023</a:t>
            </a:fld>
            <a:endParaRPr lang="en-GB"/>
          </a:p>
        </p:txBody>
      </p:sp>
      <p:sp>
        <p:nvSpPr>
          <p:cNvPr id="6" name="Footer Placeholder 5">
            <a:extLst>
              <a:ext uri="{FF2B5EF4-FFF2-40B4-BE49-F238E27FC236}">
                <a16:creationId xmlns:a16="http://schemas.microsoft.com/office/drawing/2014/main" id="{74BA163D-5712-1FE3-D8C2-F7B3A0962D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B3BB13-9443-0456-0CA0-0B38451CFB8F}"/>
              </a:ext>
            </a:extLst>
          </p:cNvPr>
          <p:cNvSpPr>
            <a:spLocks noGrp="1"/>
          </p:cNvSpPr>
          <p:nvPr>
            <p:ph type="sldNum" sz="quarter" idx="12"/>
          </p:nvPr>
        </p:nvSpPr>
        <p:spPr/>
        <p:txBody>
          <a:bodyPr/>
          <a:lstStyle/>
          <a:p>
            <a:fld id="{E785C045-FE18-4EF9-B628-1EB1388D4C71}" type="slidenum">
              <a:rPr lang="en-GB" smtClean="0"/>
              <a:t>‹#›</a:t>
            </a:fld>
            <a:endParaRPr lang="en-GB"/>
          </a:p>
        </p:txBody>
      </p:sp>
    </p:spTree>
    <p:extLst>
      <p:ext uri="{BB962C8B-B14F-4D97-AF65-F5344CB8AC3E}">
        <p14:creationId xmlns:p14="http://schemas.microsoft.com/office/powerpoint/2010/main" val="41151342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D7497-911E-6ED9-1F13-C06BA349DD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9731BFA-36ED-4B01-38D4-9C731DEF8D5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3640B1D-552D-B027-C081-5362E4F2C5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C856982-487D-0141-EB39-A4C31535FC96}"/>
              </a:ext>
            </a:extLst>
          </p:cNvPr>
          <p:cNvSpPr>
            <a:spLocks noGrp="1"/>
          </p:cNvSpPr>
          <p:nvPr>
            <p:ph type="dt" sz="half" idx="10"/>
          </p:nvPr>
        </p:nvSpPr>
        <p:spPr/>
        <p:txBody>
          <a:bodyPr/>
          <a:lstStyle/>
          <a:p>
            <a:fld id="{7B192C0E-1CD3-4BDB-94B0-EBCA617F33B4}" type="datetimeFigureOut">
              <a:rPr lang="en-GB" smtClean="0"/>
              <a:t>15/01/2023</a:t>
            </a:fld>
            <a:endParaRPr lang="en-GB"/>
          </a:p>
        </p:txBody>
      </p:sp>
      <p:sp>
        <p:nvSpPr>
          <p:cNvPr id="6" name="Footer Placeholder 5">
            <a:extLst>
              <a:ext uri="{FF2B5EF4-FFF2-40B4-BE49-F238E27FC236}">
                <a16:creationId xmlns:a16="http://schemas.microsoft.com/office/drawing/2014/main" id="{8AB8A396-3392-795D-348D-CC12CD900F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657804-4757-DE34-A43E-9C632D468885}"/>
              </a:ext>
            </a:extLst>
          </p:cNvPr>
          <p:cNvSpPr>
            <a:spLocks noGrp="1"/>
          </p:cNvSpPr>
          <p:nvPr>
            <p:ph type="sldNum" sz="quarter" idx="12"/>
          </p:nvPr>
        </p:nvSpPr>
        <p:spPr/>
        <p:txBody>
          <a:bodyPr/>
          <a:lstStyle/>
          <a:p>
            <a:fld id="{E785C045-FE18-4EF9-B628-1EB1388D4C71}" type="slidenum">
              <a:rPr lang="en-GB" smtClean="0"/>
              <a:t>‹#›</a:t>
            </a:fld>
            <a:endParaRPr lang="en-GB"/>
          </a:p>
        </p:txBody>
      </p:sp>
    </p:spTree>
    <p:extLst>
      <p:ext uri="{BB962C8B-B14F-4D97-AF65-F5344CB8AC3E}">
        <p14:creationId xmlns:p14="http://schemas.microsoft.com/office/powerpoint/2010/main" val="8462895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B9240-9094-ECE1-658E-15E0591CA8B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85CA29-F25B-169E-B8C6-9B932399D9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C89EA2-8F69-D617-1A8D-CEE7D7322D4D}"/>
              </a:ext>
            </a:extLst>
          </p:cNvPr>
          <p:cNvSpPr>
            <a:spLocks noGrp="1"/>
          </p:cNvSpPr>
          <p:nvPr>
            <p:ph type="dt" sz="half" idx="10"/>
          </p:nvPr>
        </p:nvSpPr>
        <p:spPr/>
        <p:txBody>
          <a:bodyPr/>
          <a:lstStyle/>
          <a:p>
            <a:fld id="{7B192C0E-1CD3-4BDB-94B0-EBCA617F33B4}" type="datetimeFigureOut">
              <a:rPr lang="en-GB" smtClean="0"/>
              <a:t>15/01/2023</a:t>
            </a:fld>
            <a:endParaRPr lang="en-GB"/>
          </a:p>
        </p:txBody>
      </p:sp>
      <p:sp>
        <p:nvSpPr>
          <p:cNvPr id="5" name="Footer Placeholder 4">
            <a:extLst>
              <a:ext uri="{FF2B5EF4-FFF2-40B4-BE49-F238E27FC236}">
                <a16:creationId xmlns:a16="http://schemas.microsoft.com/office/drawing/2014/main" id="{C9C210C2-0210-1AE7-5ED1-406E0D5D34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2DC3D3-39FB-F03C-4719-6471E99DB35E}"/>
              </a:ext>
            </a:extLst>
          </p:cNvPr>
          <p:cNvSpPr>
            <a:spLocks noGrp="1"/>
          </p:cNvSpPr>
          <p:nvPr>
            <p:ph type="sldNum" sz="quarter" idx="12"/>
          </p:nvPr>
        </p:nvSpPr>
        <p:spPr/>
        <p:txBody>
          <a:bodyPr/>
          <a:lstStyle/>
          <a:p>
            <a:fld id="{E785C045-FE18-4EF9-B628-1EB1388D4C71}" type="slidenum">
              <a:rPr lang="en-GB" smtClean="0"/>
              <a:t>‹#›</a:t>
            </a:fld>
            <a:endParaRPr lang="en-GB"/>
          </a:p>
        </p:txBody>
      </p:sp>
    </p:spTree>
    <p:extLst>
      <p:ext uri="{BB962C8B-B14F-4D97-AF65-F5344CB8AC3E}">
        <p14:creationId xmlns:p14="http://schemas.microsoft.com/office/powerpoint/2010/main" val="341801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733E051-4779-400A-7AC6-C7758625863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6E5E8EC-5274-89F8-A0E2-B6BDD9FCE59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880730-2C81-9C06-C742-E170DA2A3E19}"/>
              </a:ext>
            </a:extLst>
          </p:cNvPr>
          <p:cNvSpPr>
            <a:spLocks noGrp="1"/>
          </p:cNvSpPr>
          <p:nvPr>
            <p:ph type="dt" sz="half" idx="10"/>
          </p:nvPr>
        </p:nvSpPr>
        <p:spPr/>
        <p:txBody>
          <a:bodyPr/>
          <a:lstStyle/>
          <a:p>
            <a:fld id="{7B192C0E-1CD3-4BDB-94B0-EBCA617F33B4}" type="datetimeFigureOut">
              <a:rPr lang="en-GB" smtClean="0"/>
              <a:t>15/01/2023</a:t>
            </a:fld>
            <a:endParaRPr lang="en-GB"/>
          </a:p>
        </p:txBody>
      </p:sp>
      <p:sp>
        <p:nvSpPr>
          <p:cNvPr id="5" name="Footer Placeholder 4">
            <a:extLst>
              <a:ext uri="{FF2B5EF4-FFF2-40B4-BE49-F238E27FC236}">
                <a16:creationId xmlns:a16="http://schemas.microsoft.com/office/drawing/2014/main" id="{51E3D172-A23A-145F-333B-CF7CDA9211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4F1ACE-ED2C-ED31-E20F-53CA074C4012}"/>
              </a:ext>
            </a:extLst>
          </p:cNvPr>
          <p:cNvSpPr>
            <a:spLocks noGrp="1"/>
          </p:cNvSpPr>
          <p:nvPr>
            <p:ph type="sldNum" sz="quarter" idx="12"/>
          </p:nvPr>
        </p:nvSpPr>
        <p:spPr/>
        <p:txBody>
          <a:bodyPr/>
          <a:lstStyle/>
          <a:p>
            <a:fld id="{E785C045-FE18-4EF9-B628-1EB1388D4C71}" type="slidenum">
              <a:rPr lang="en-GB" smtClean="0"/>
              <a:t>‹#›</a:t>
            </a:fld>
            <a:endParaRPr lang="en-GB"/>
          </a:p>
        </p:txBody>
      </p:sp>
    </p:spTree>
    <p:extLst>
      <p:ext uri="{BB962C8B-B14F-4D97-AF65-F5344CB8AC3E}">
        <p14:creationId xmlns:p14="http://schemas.microsoft.com/office/powerpoint/2010/main" val="19930640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2B5F6FB-73CD-EAED-3A48-92E0F98411E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92BDC31-8A4C-6BF7-CEFB-B5A06F6896B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446ECF-C5BE-BE3A-DC5F-77BC1372BBE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B192C0E-1CD3-4BDB-94B0-EBCA617F33B4}" type="datetimeFigureOut">
              <a:rPr lang="en-GB" smtClean="0"/>
              <a:t>15/01/2023</a:t>
            </a:fld>
            <a:endParaRPr lang="en-GB"/>
          </a:p>
        </p:txBody>
      </p:sp>
      <p:sp>
        <p:nvSpPr>
          <p:cNvPr id="5" name="Footer Placeholder 4">
            <a:extLst>
              <a:ext uri="{FF2B5EF4-FFF2-40B4-BE49-F238E27FC236}">
                <a16:creationId xmlns:a16="http://schemas.microsoft.com/office/drawing/2014/main" id="{565FE4B9-B888-27AD-FD3D-93ED73015D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3EADD17-597C-0045-4BB0-4760C22F2E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785C045-FE18-4EF9-B628-1EB1388D4C71}" type="slidenum">
              <a:rPr lang="en-GB" smtClean="0"/>
              <a:t>‹#›</a:t>
            </a:fld>
            <a:endParaRPr lang="en-GB"/>
          </a:p>
        </p:txBody>
      </p:sp>
    </p:spTree>
    <p:extLst>
      <p:ext uri="{BB962C8B-B14F-4D97-AF65-F5344CB8AC3E}">
        <p14:creationId xmlns:p14="http://schemas.microsoft.com/office/powerpoint/2010/main" val="1255409277"/>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ericsson.com/en/blog/2021/1/seniors-and-technology-during-covid" TargetMode="External"/><Relationship Id="rId3" Type="http://schemas.openxmlformats.org/officeDocument/2006/relationships/hyperlink" Target="https://www.ncbi.nlm.nih.gov/pmc/articles/PMC2793587/" TargetMode="External"/><Relationship Id="rId7" Type="http://schemas.openxmlformats.org/officeDocument/2006/relationships/hyperlink" Target="https://techbaji.com/technology/technology-affecting-the-younger-generation/" TargetMode="External"/><Relationship Id="rId2" Type="http://schemas.openxmlformats.org/officeDocument/2006/relationships/hyperlink" Target="https://www.britannica.com/technology/technology" TargetMode="External"/><Relationship Id="rId1" Type="http://schemas.openxmlformats.org/officeDocument/2006/relationships/slideLayout" Target="../slideLayouts/slideLayout2.xml"/><Relationship Id="rId6" Type="http://schemas.openxmlformats.org/officeDocument/2006/relationships/hyperlink" Target="https://www.blackdoginstitute.org.au/news/at-first-glance-the-future-of-mental-health-can-seem-disheartening-depression-is-currently-the-most-common-mental-disorder-with-300-million-people-affected-globally-the-world-health-organisation-e/" TargetMode="External"/><Relationship Id="rId5" Type="http://schemas.openxmlformats.org/officeDocument/2006/relationships/hyperlink" Target="https://quillbot.com/?utm_medium=paid_search&amp;utm_source=microsoft&amp;utm_campaign=Search_Grammarly&amp;campaign_type=search&amp;msclkid=3b43721d6b4c16f4a7dd11be37c976bb" TargetMode="External"/><Relationship Id="rId4" Type="http://schemas.openxmlformats.org/officeDocument/2006/relationships/hyperlink" Target="https://datareportal.com/global-digital-overview#:~:text=A%20total%20of%205.07%20billion,of%20the%20world%27s%20total%20population" TargetMode="External"/><Relationship Id="rId9" Type="http://schemas.openxmlformats.org/officeDocument/2006/relationships/hyperlink" Target="https://www.nu.edu/blog/negative-effects-of-technology-on-children-what-can-you-do/#:~:text=Mayo%20Clinic%20recommends%20limiting%20screen,consistent%20limits%20on%20technology%20u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5964CBE2-084A-47DF-A704-CF5F6217B5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A017FF-C891-7203-3532-650960E96EEA}"/>
              </a:ext>
            </a:extLst>
          </p:cNvPr>
          <p:cNvSpPr>
            <a:spLocks noGrp="1"/>
          </p:cNvSpPr>
          <p:nvPr>
            <p:ph type="ctrTitle"/>
          </p:nvPr>
        </p:nvSpPr>
        <p:spPr>
          <a:xfrm>
            <a:off x="838199" y="1174819"/>
            <a:ext cx="4826795" cy="2858363"/>
          </a:xfrm>
        </p:spPr>
        <p:txBody>
          <a:bodyPr>
            <a:normAutofit/>
          </a:bodyPr>
          <a:lstStyle/>
          <a:p>
            <a:pPr algn="l"/>
            <a:r>
              <a:rPr lang="en-GB" sz="4500" b="1">
                <a:solidFill>
                  <a:schemeClr val="bg1"/>
                </a:solidFill>
              </a:rPr>
              <a:t>Assessing the effect of technology on people and  mental health .</a:t>
            </a:r>
          </a:p>
        </p:txBody>
      </p:sp>
      <p:sp>
        <p:nvSpPr>
          <p:cNvPr id="3" name="Subtitle 2">
            <a:extLst>
              <a:ext uri="{FF2B5EF4-FFF2-40B4-BE49-F238E27FC236}">
                <a16:creationId xmlns:a16="http://schemas.microsoft.com/office/drawing/2014/main" id="{1D8C83B7-4CE0-1911-A775-60354A4B918E}"/>
              </a:ext>
            </a:extLst>
          </p:cNvPr>
          <p:cNvSpPr>
            <a:spLocks noGrp="1"/>
          </p:cNvSpPr>
          <p:nvPr>
            <p:ph type="subTitle" idx="1"/>
          </p:nvPr>
        </p:nvSpPr>
        <p:spPr>
          <a:xfrm>
            <a:off x="835024" y="4414180"/>
            <a:ext cx="4830283" cy="1594507"/>
          </a:xfrm>
        </p:spPr>
        <p:txBody>
          <a:bodyPr>
            <a:normAutofit/>
          </a:bodyPr>
          <a:lstStyle/>
          <a:p>
            <a:pPr algn="l"/>
            <a:r>
              <a:rPr lang="en-GB" sz="1300">
                <a:solidFill>
                  <a:schemeClr val="bg1"/>
                </a:solidFill>
              </a:rPr>
              <a:t>Name : Paloma Nadine Morais Araujo</a:t>
            </a:r>
          </a:p>
          <a:p>
            <a:pPr algn="l"/>
            <a:r>
              <a:rPr lang="en-GB" sz="1300">
                <a:solidFill>
                  <a:schemeClr val="bg1"/>
                </a:solidFill>
              </a:rPr>
              <a:t>Student number : 1907291</a:t>
            </a:r>
          </a:p>
          <a:p>
            <a:pPr algn="l"/>
            <a:r>
              <a:rPr lang="en-GB" sz="1300">
                <a:solidFill>
                  <a:schemeClr val="bg1"/>
                </a:solidFill>
              </a:rPr>
              <a:t>Module lecture : Eline Koutsogeorgou</a:t>
            </a:r>
          </a:p>
          <a:p>
            <a:pPr algn="l"/>
            <a:r>
              <a:rPr lang="en-GB" sz="1300">
                <a:solidFill>
                  <a:schemeClr val="bg1"/>
                </a:solidFill>
              </a:rPr>
              <a:t>Module code : BMHP6020 (LOND)</a:t>
            </a:r>
          </a:p>
          <a:p>
            <a:pPr algn="l"/>
            <a:r>
              <a:rPr lang="en-GB" sz="1300">
                <a:solidFill>
                  <a:schemeClr val="bg1"/>
                </a:solidFill>
              </a:rPr>
              <a:t>Assignment title : Independent project . </a:t>
            </a:r>
          </a:p>
          <a:p>
            <a:pPr algn="l"/>
            <a:endParaRPr lang="en-GB" sz="1300">
              <a:solidFill>
                <a:schemeClr val="bg1"/>
              </a:solidFill>
            </a:endParaRPr>
          </a:p>
        </p:txBody>
      </p:sp>
      <p:grpSp>
        <p:nvGrpSpPr>
          <p:cNvPr id="8" name="Group 11">
            <a:extLst>
              <a:ext uri="{FF2B5EF4-FFF2-40B4-BE49-F238E27FC236}">
                <a16:creationId xmlns:a16="http://schemas.microsoft.com/office/drawing/2014/main" id="{9523617D-D84A-4054-95AA-9F89131D5F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841376"/>
            <a:ext cx="5260976" cy="4707593"/>
            <a:chOff x="6096000" y="841376"/>
            <a:chExt cx="5260976" cy="4707593"/>
          </a:xfrm>
          <a:effectLst>
            <a:outerShdw blurRad="381000" dist="152400" dir="5400000" algn="ctr" rotWithShape="0">
              <a:srgbClr val="000000">
                <a:alpha val="10000"/>
              </a:srgbClr>
            </a:outerShdw>
          </a:effectLst>
        </p:grpSpPr>
        <p:grpSp>
          <p:nvGrpSpPr>
            <p:cNvPr id="13" name="Group 12">
              <a:extLst>
                <a:ext uri="{FF2B5EF4-FFF2-40B4-BE49-F238E27FC236}">
                  <a16:creationId xmlns:a16="http://schemas.microsoft.com/office/drawing/2014/main" id="{AB43C5D0-A5EA-4427-B537-1D236BB7AF5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17" name="Freeform: Shape 16">
                <a:extLst>
                  <a:ext uri="{FF2B5EF4-FFF2-40B4-BE49-F238E27FC236}">
                    <a16:creationId xmlns:a16="http://schemas.microsoft.com/office/drawing/2014/main" id="{70FA4045-2CBD-47E7-B0D7-2F5619C9AC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41DFCB8A-0C16-4BF4-89D1-2A93FDA13D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4" name="Group 13">
              <a:extLst>
                <a:ext uri="{FF2B5EF4-FFF2-40B4-BE49-F238E27FC236}">
                  <a16:creationId xmlns:a16="http://schemas.microsoft.com/office/drawing/2014/main" id="{7EC88587-B5AF-448E-9735-D9A2946AEF3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5" name="Freeform: Shape 14">
                <a:extLst>
                  <a:ext uri="{FF2B5EF4-FFF2-40B4-BE49-F238E27FC236}">
                    <a16:creationId xmlns:a16="http://schemas.microsoft.com/office/drawing/2014/main" id="{686A5CBB-E03B-4019-8BCD-78975D39E4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94993204-9792-4E61-A83C-73D4379E2B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5" name="Picture 4">
            <a:extLst>
              <a:ext uri="{FF2B5EF4-FFF2-40B4-BE49-F238E27FC236}">
                <a16:creationId xmlns:a16="http://schemas.microsoft.com/office/drawing/2014/main" id="{82093EFD-30D8-DA3A-9D2C-DB31748B3E1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41932" y="1972275"/>
            <a:ext cx="4369112" cy="1820463"/>
          </a:xfrm>
          <a:prstGeom prst="rect">
            <a:avLst/>
          </a:prstGeom>
        </p:spPr>
      </p:pic>
    </p:spTree>
    <p:extLst>
      <p:ext uri="{BB962C8B-B14F-4D97-AF65-F5344CB8AC3E}">
        <p14:creationId xmlns:p14="http://schemas.microsoft.com/office/powerpoint/2010/main" val="8206576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11" name="Group 10">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19" name="Freeform: Shape 18">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86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2" name="Group 11">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3" name="Group 12">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7" name="Freeform: Shape 16">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15" name="Freeform: Shape 14">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9AC32168-B46E-014A-B9AC-983130EADCEF}"/>
              </a:ext>
            </a:extLst>
          </p:cNvPr>
          <p:cNvSpPr>
            <a:spLocks noGrp="1"/>
          </p:cNvSpPr>
          <p:nvPr>
            <p:ph type="title"/>
          </p:nvPr>
        </p:nvSpPr>
        <p:spPr>
          <a:xfrm>
            <a:off x="827088" y="1641752"/>
            <a:ext cx="2655887" cy="3213277"/>
          </a:xfrm>
        </p:spPr>
        <p:txBody>
          <a:bodyPr anchor="t">
            <a:normAutofit/>
          </a:bodyPr>
          <a:lstStyle/>
          <a:p>
            <a:r>
              <a:rPr lang="en-GB" sz="3700" b="1"/>
              <a:t>Introduction </a:t>
            </a:r>
          </a:p>
        </p:txBody>
      </p:sp>
      <p:sp>
        <p:nvSpPr>
          <p:cNvPr id="7" name="Content Placeholder 2">
            <a:extLst>
              <a:ext uri="{FF2B5EF4-FFF2-40B4-BE49-F238E27FC236}">
                <a16:creationId xmlns:a16="http://schemas.microsoft.com/office/drawing/2014/main" id="{EFC694DB-3BA1-A728-4862-2A05CC1BE143}"/>
              </a:ext>
            </a:extLst>
          </p:cNvPr>
          <p:cNvSpPr>
            <a:spLocks noGrp="1"/>
          </p:cNvSpPr>
          <p:nvPr>
            <p:ph idx="1"/>
          </p:nvPr>
        </p:nvSpPr>
        <p:spPr>
          <a:xfrm>
            <a:off x="5232401" y="1721579"/>
            <a:ext cx="6140449" cy="3952648"/>
          </a:xfrm>
        </p:spPr>
        <p:txBody>
          <a:bodyPr>
            <a:normAutofit/>
          </a:bodyPr>
          <a:lstStyle/>
          <a:p>
            <a:r>
              <a:rPr lang="en-GB" sz="2400">
                <a:solidFill>
                  <a:schemeClr val="tx1">
                    <a:alpha val="80000"/>
                  </a:schemeClr>
                </a:solidFill>
              </a:rPr>
              <a:t>The aim of this presentation is to present an overview of the process and outcome of my dissertation. </a:t>
            </a:r>
          </a:p>
          <a:p>
            <a:r>
              <a:rPr lang="en-GB" sz="2400">
                <a:solidFill>
                  <a:schemeClr val="tx1">
                    <a:alpha val="80000"/>
                  </a:schemeClr>
                </a:solidFill>
              </a:rPr>
              <a:t>In this presentation I will summarize and examine the impact that technology has on people's lives, from adults, children and society and also how it can have a great impact on our mental health .</a:t>
            </a:r>
          </a:p>
          <a:p>
            <a:r>
              <a:rPr lang="en-GB" sz="2400">
                <a:solidFill>
                  <a:schemeClr val="tx1">
                    <a:alpha val="80000"/>
                  </a:schemeClr>
                </a:solidFill>
              </a:rPr>
              <a:t> I will talk about advantages and challenges that technology has brought in this new era  .</a:t>
            </a:r>
          </a:p>
        </p:txBody>
      </p:sp>
    </p:spTree>
    <p:extLst>
      <p:ext uri="{BB962C8B-B14F-4D97-AF65-F5344CB8AC3E}">
        <p14:creationId xmlns:p14="http://schemas.microsoft.com/office/powerpoint/2010/main" val="200213632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B08B694-89C7-906B-408F-426D13BB3B65}"/>
              </a:ext>
            </a:extLst>
          </p:cNvPr>
          <p:cNvSpPr>
            <a:spLocks noGrp="1"/>
          </p:cNvSpPr>
          <p:nvPr>
            <p:ph type="title"/>
          </p:nvPr>
        </p:nvSpPr>
        <p:spPr>
          <a:xfrm>
            <a:off x="804672" y="640080"/>
            <a:ext cx="3282696" cy="5257800"/>
          </a:xfrm>
        </p:spPr>
        <p:txBody>
          <a:bodyPr>
            <a:normAutofit/>
          </a:bodyPr>
          <a:lstStyle/>
          <a:p>
            <a:r>
              <a:rPr lang="en-GB" b="1">
                <a:solidFill>
                  <a:schemeClr val="bg1"/>
                </a:solidFill>
              </a:rPr>
              <a:t>Background </a:t>
            </a:r>
          </a:p>
        </p:txBody>
      </p:sp>
      <p:sp>
        <p:nvSpPr>
          <p:cNvPr id="3" name="Content Placeholder 2">
            <a:extLst>
              <a:ext uri="{FF2B5EF4-FFF2-40B4-BE49-F238E27FC236}">
                <a16:creationId xmlns:a16="http://schemas.microsoft.com/office/drawing/2014/main" id="{ACC23FC2-3216-80C9-BD91-1EE14077CB35}"/>
              </a:ext>
            </a:extLst>
          </p:cNvPr>
          <p:cNvSpPr>
            <a:spLocks noGrp="1"/>
          </p:cNvSpPr>
          <p:nvPr>
            <p:ph idx="1"/>
          </p:nvPr>
        </p:nvSpPr>
        <p:spPr>
          <a:xfrm>
            <a:off x="4709161" y="-1069145"/>
            <a:ext cx="7482839" cy="7793501"/>
          </a:xfrm>
        </p:spPr>
        <p:txBody>
          <a:bodyPr anchor="ctr">
            <a:normAutofit/>
          </a:bodyPr>
          <a:lstStyle/>
          <a:p>
            <a:r>
              <a:rPr lang="en-GB" sz="2000" dirty="0"/>
              <a:t>The first society to use technology did so in the Stone Age, more than 3.3 million years ago. Stone stools were the first technology constructed by humans; they were the primary kind of technology. Technology was defined in the 20th century as a tool that man employs to alter and control his nature (Britannica M , 2022 ).</a:t>
            </a:r>
          </a:p>
          <a:p>
            <a:r>
              <a:rPr lang="en-GB" sz="2000" dirty="0"/>
              <a:t>In the 1960s, discussions on how technology may improve the healthcare industry got under way. It was decided that computers and other new technologies would make it simpler for healthcare professionals to access patient records, handle papers, and save personal data (PubMed , 2018 ).</a:t>
            </a:r>
          </a:p>
          <a:p>
            <a:r>
              <a:rPr lang="en-GB" sz="2000" dirty="0"/>
              <a:t>The internet attracted a lot of interest in the 1990s from professionals working in the global health industry. The internet helps and for the first time opens doors to a relationship between qualified medical professionals caring for patients, as well as between researchers and other healthcare professionals who support the best possible treatment (PubMed , 2018 ).</a:t>
            </a:r>
          </a:p>
        </p:txBody>
      </p:sp>
    </p:spTree>
    <p:extLst>
      <p:ext uri="{BB962C8B-B14F-4D97-AF65-F5344CB8AC3E}">
        <p14:creationId xmlns:p14="http://schemas.microsoft.com/office/powerpoint/2010/main" val="34028253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D9F5598-BA83-DEBB-00A1-5FF2A95D8766}"/>
              </a:ext>
            </a:extLst>
          </p:cNvPr>
          <p:cNvSpPr>
            <a:spLocks noGrp="1"/>
          </p:cNvSpPr>
          <p:nvPr>
            <p:ph type="title"/>
          </p:nvPr>
        </p:nvSpPr>
        <p:spPr>
          <a:xfrm>
            <a:off x="833002" y="365125"/>
            <a:ext cx="10520702" cy="1325563"/>
          </a:xfrm>
        </p:spPr>
        <p:txBody>
          <a:bodyPr>
            <a:normAutofit/>
          </a:bodyPr>
          <a:lstStyle/>
          <a:p>
            <a:r>
              <a:rPr lang="en-GB" b="1">
                <a:solidFill>
                  <a:srgbClr val="FFFFFF"/>
                </a:solidFill>
              </a:rPr>
              <a:t>Methods </a:t>
            </a:r>
          </a:p>
        </p:txBody>
      </p:sp>
      <p:sp>
        <p:nvSpPr>
          <p:cNvPr id="3" name="Content Placeholder 2">
            <a:extLst>
              <a:ext uri="{FF2B5EF4-FFF2-40B4-BE49-F238E27FC236}">
                <a16:creationId xmlns:a16="http://schemas.microsoft.com/office/drawing/2014/main" id="{E2B4E7BF-EEAB-0467-C118-8A5A61156148}"/>
              </a:ext>
            </a:extLst>
          </p:cNvPr>
          <p:cNvSpPr>
            <a:spLocks noGrp="1"/>
          </p:cNvSpPr>
          <p:nvPr>
            <p:ph idx="1"/>
          </p:nvPr>
        </p:nvSpPr>
        <p:spPr>
          <a:xfrm>
            <a:off x="838201" y="1336431"/>
            <a:ext cx="10948553" cy="5156443"/>
          </a:xfrm>
        </p:spPr>
        <p:txBody>
          <a:bodyPr>
            <a:normAutofit/>
          </a:bodyPr>
          <a:lstStyle/>
          <a:p>
            <a:r>
              <a:rPr lang="en-GB" sz="2000" dirty="0">
                <a:solidFill>
                  <a:srgbClr val="FFFFFF"/>
                </a:solidFill>
              </a:rPr>
              <a:t>There are currently 5.7 million people using technology worldwide, and it is used by many people every day</a:t>
            </a:r>
          </a:p>
          <a:p>
            <a:r>
              <a:rPr lang="en-GB" sz="2000" dirty="0">
                <a:solidFill>
                  <a:srgbClr val="FFFFFF"/>
                </a:solidFill>
              </a:rPr>
              <a:t>Less than 3 million people do not have access to the internet or new technologies , the majority of these individuals reside in Asia and Africa (</a:t>
            </a:r>
            <a:r>
              <a:rPr lang="en-GB" sz="2000" dirty="0" err="1">
                <a:solidFill>
                  <a:srgbClr val="FFFFFF"/>
                </a:solidFill>
              </a:rPr>
              <a:t>Datareportal</a:t>
            </a:r>
            <a:r>
              <a:rPr lang="en-GB" sz="2000" dirty="0">
                <a:solidFill>
                  <a:srgbClr val="FFFFFF"/>
                </a:solidFill>
              </a:rPr>
              <a:t> , 2022). </a:t>
            </a:r>
          </a:p>
          <a:p>
            <a:r>
              <a:rPr lang="en-GB" sz="2000" dirty="0">
                <a:solidFill>
                  <a:srgbClr val="FFFFFF"/>
                </a:solidFill>
              </a:rPr>
              <a:t>There is also a small fraction of people who are not online. According to some researchers, by 2030, two thirds of the population should be utilising internet platforms.</a:t>
            </a:r>
          </a:p>
          <a:p>
            <a:r>
              <a:rPr lang="en-GB" sz="2000" dirty="0">
                <a:solidFill>
                  <a:srgbClr val="FFFFFF"/>
                </a:solidFill>
              </a:rPr>
              <a:t>Nowadays many more people are opting for the use of new technologies such as mobile phones, tablets and among other online platforms with an annual percentage of 3.5% of use (</a:t>
            </a:r>
            <a:r>
              <a:rPr lang="en-GB" sz="2000" dirty="0" err="1">
                <a:solidFill>
                  <a:srgbClr val="FFFFFF"/>
                </a:solidFill>
              </a:rPr>
              <a:t>Datareportal</a:t>
            </a:r>
            <a:r>
              <a:rPr lang="en-GB" sz="2000" dirty="0">
                <a:solidFill>
                  <a:srgbClr val="FFFFFF"/>
                </a:solidFill>
              </a:rPr>
              <a:t> , 2022 ). </a:t>
            </a:r>
          </a:p>
          <a:p>
            <a:r>
              <a:rPr lang="en-GB" sz="2000" dirty="0">
                <a:solidFill>
                  <a:srgbClr val="FFFFFF"/>
                </a:solidFill>
              </a:rPr>
              <a:t>The productivity, socialising, food and health care industries, transportation, and security are just a few areas where technology has had a significant impact on society. Because it is simpler to obtain information and resources, technology has facilitated in many other areas as well (Jack T , 2022 ).</a:t>
            </a:r>
          </a:p>
        </p:txBody>
      </p:sp>
    </p:spTree>
    <p:extLst>
      <p:ext uri="{BB962C8B-B14F-4D97-AF65-F5344CB8AC3E}">
        <p14:creationId xmlns:p14="http://schemas.microsoft.com/office/powerpoint/2010/main" val="3769464061"/>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BA1CEA8-E752-E8F3-D8BF-23C6CDFF9172}"/>
              </a:ext>
            </a:extLst>
          </p:cNvPr>
          <p:cNvSpPr>
            <a:spLocks noGrp="1"/>
          </p:cNvSpPr>
          <p:nvPr>
            <p:ph idx="1"/>
          </p:nvPr>
        </p:nvSpPr>
        <p:spPr>
          <a:xfrm>
            <a:off x="838200" y="858129"/>
            <a:ext cx="10948553" cy="5318833"/>
          </a:xfrm>
        </p:spPr>
        <p:txBody>
          <a:bodyPr>
            <a:normAutofit/>
          </a:bodyPr>
          <a:lstStyle/>
          <a:p>
            <a:r>
              <a:rPr lang="en-GB" dirty="0">
                <a:solidFill>
                  <a:srgbClr val="FFFFFF"/>
                </a:solidFill>
              </a:rPr>
              <a:t>Thanks to technology nowadays there are several ways of communication , examples :</a:t>
            </a:r>
          </a:p>
          <a:p>
            <a:pPr>
              <a:buFont typeface="Wingdings" panose="05000000000000000000" pitchFamily="2" charset="2"/>
              <a:buChar char="ü"/>
            </a:pPr>
            <a:r>
              <a:rPr lang="en-GB" dirty="0">
                <a:solidFill>
                  <a:srgbClr val="FFFFFF"/>
                </a:solidFill>
              </a:rPr>
              <a:t>Social Media </a:t>
            </a:r>
          </a:p>
          <a:p>
            <a:pPr>
              <a:buFont typeface="Wingdings" panose="05000000000000000000" pitchFamily="2" charset="2"/>
              <a:buChar char="ü"/>
            </a:pPr>
            <a:r>
              <a:rPr lang="en-GB" dirty="0">
                <a:solidFill>
                  <a:srgbClr val="FFFFFF"/>
                </a:solidFill>
              </a:rPr>
              <a:t>Messages </a:t>
            </a:r>
          </a:p>
          <a:p>
            <a:pPr>
              <a:buFont typeface="Wingdings" panose="05000000000000000000" pitchFamily="2" charset="2"/>
              <a:buChar char="ü"/>
            </a:pPr>
            <a:r>
              <a:rPr lang="en-GB" dirty="0">
                <a:solidFill>
                  <a:srgbClr val="FFFFFF"/>
                </a:solidFill>
              </a:rPr>
              <a:t>Video Calls</a:t>
            </a:r>
          </a:p>
          <a:p>
            <a:pPr>
              <a:buFont typeface="Wingdings" panose="05000000000000000000" pitchFamily="2" charset="2"/>
              <a:buChar char="ü"/>
            </a:pPr>
            <a:r>
              <a:rPr lang="en-GB" dirty="0">
                <a:solidFill>
                  <a:srgbClr val="FFFFFF"/>
                </a:solidFill>
              </a:rPr>
              <a:t>Phone calls  </a:t>
            </a:r>
          </a:p>
          <a:p>
            <a:r>
              <a:rPr lang="en-GB" dirty="0">
                <a:solidFill>
                  <a:srgbClr val="FFFFFF"/>
                </a:solidFill>
              </a:rPr>
              <a:t>With these new technologies, families and friends can contact each other anywhere in the world. The covid 19 left many people feeling isolated, especially the elderly, many used the internet to be connected to family and friends (Jack T. , 2022 ).</a:t>
            </a:r>
          </a:p>
        </p:txBody>
      </p:sp>
    </p:spTree>
    <p:extLst>
      <p:ext uri="{BB962C8B-B14F-4D97-AF65-F5344CB8AC3E}">
        <p14:creationId xmlns:p14="http://schemas.microsoft.com/office/powerpoint/2010/main" val="72501048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65CDE2-194C-4A17-9E3C-017E8A8970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623096-929B-BA28-6F25-5BD68FA5C0FD}"/>
              </a:ext>
            </a:extLst>
          </p:cNvPr>
          <p:cNvSpPr>
            <a:spLocks noGrp="1"/>
          </p:cNvSpPr>
          <p:nvPr>
            <p:ph type="title"/>
          </p:nvPr>
        </p:nvSpPr>
        <p:spPr>
          <a:xfrm>
            <a:off x="943276" y="712268"/>
            <a:ext cx="10410524" cy="1193533"/>
          </a:xfrm>
        </p:spPr>
        <p:txBody>
          <a:bodyPr>
            <a:normAutofit/>
          </a:bodyPr>
          <a:lstStyle/>
          <a:p>
            <a:r>
              <a:rPr lang="en-GB" b="1">
                <a:solidFill>
                  <a:srgbClr val="FFFFFF"/>
                </a:solidFill>
              </a:rPr>
              <a:t>Results and discussion</a:t>
            </a:r>
          </a:p>
        </p:txBody>
      </p:sp>
      <p:cxnSp>
        <p:nvCxnSpPr>
          <p:cNvPr id="10" name="Straight Connector 9">
            <a:extLst>
              <a:ext uri="{FF2B5EF4-FFF2-40B4-BE49-F238E27FC236}">
                <a16:creationId xmlns:a16="http://schemas.microsoft.com/office/drawing/2014/main" id="{F2AE495E-2AAF-4BC1-87A5-331009D828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23" name="Content Placeholder 2">
            <a:extLst>
              <a:ext uri="{FF2B5EF4-FFF2-40B4-BE49-F238E27FC236}">
                <a16:creationId xmlns:a16="http://schemas.microsoft.com/office/drawing/2014/main" id="{62251FD8-0BFC-BBAB-B818-FFAA4673F7D3}"/>
              </a:ext>
            </a:extLst>
          </p:cNvPr>
          <p:cNvSpPr>
            <a:spLocks noGrp="1"/>
          </p:cNvSpPr>
          <p:nvPr>
            <p:ph idx="1"/>
          </p:nvPr>
        </p:nvSpPr>
        <p:spPr>
          <a:xfrm>
            <a:off x="943276" y="2050181"/>
            <a:ext cx="10410524" cy="4126782"/>
          </a:xfrm>
        </p:spPr>
        <p:txBody>
          <a:bodyPr>
            <a:normAutofit/>
          </a:bodyPr>
          <a:lstStyle/>
          <a:p>
            <a:r>
              <a:rPr lang="en-GB" sz="2400">
                <a:solidFill>
                  <a:srgbClr val="FFFFFF"/>
                </a:solidFill>
              </a:rPr>
              <a:t>Technology has its benefits and its challenges , technology greatly affects our mental health , some researchers have come to the conclusion that the most negative part of new technology has had a great impact on people causing anxiety with a percentage of 64 % world wise (Peter B. , 2020) .</a:t>
            </a:r>
          </a:p>
          <a:p>
            <a:r>
              <a:rPr lang="en-GB" sz="2400">
                <a:solidFill>
                  <a:srgbClr val="FFFFFF"/>
                </a:solidFill>
              </a:rPr>
              <a:t>The World Health Organization estimates that by 2030, depression and anxiety  would cost the global healthcare system £6 trillion, making it the single largest healthcare expense. To put it into perspective, it is almost equal to the total amount spent on healthcare globally in 2012 (Peter B. , 2020) .</a:t>
            </a:r>
          </a:p>
        </p:txBody>
      </p:sp>
    </p:spTree>
    <p:extLst>
      <p:ext uri="{BB962C8B-B14F-4D97-AF65-F5344CB8AC3E}">
        <p14:creationId xmlns:p14="http://schemas.microsoft.com/office/powerpoint/2010/main" val="339119161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F21A8F2-2B82-80B9-7440-F52AB1B49624}"/>
              </a:ext>
            </a:extLst>
          </p:cNvPr>
          <p:cNvSpPr>
            <a:spLocks noGrp="1"/>
          </p:cNvSpPr>
          <p:nvPr>
            <p:ph type="title"/>
          </p:nvPr>
        </p:nvSpPr>
        <p:spPr>
          <a:xfrm>
            <a:off x="833002" y="365125"/>
            <a:ext cx="10520702" cy="1325563"/>
          </a:xfrm>
        </p:spPr>
        <p:txBody>
          <a:bodyPr>
            <a:normAutofit/>
          </a:bodyPr>
          <a:lstStyle/>
          <a:p>
            <a:r>
              <a:rPr lang="en-GB" b="1">
                <a:solidFill>
                  <a:srgbClr val="FFFFFF"/>
                </a:solidFill>
              </a:rPr>
              <a:t>Young people and technology</a:t>
            </a:r>
          </a:p>
        </p:txBody>
      </p:sp>
      <p:sp>
        <p:nvSpPr>
          <p:cNvPr id="3" name="Content Placeholder 2">
            <a:extLst>
              <a:ext uri="{FF2B5EF4-FFF2-40B4-BE49-F238E27FC236}">
                <a16:creationId xmlns:a16="http://schemas.microsoft.com/office/drawing/2014/main" id="{EA656F7D-5ADC-385D-FC47-859A201E67B0}"/>
              </a:ext>
            </a:extLst>
          </p:cNvPr>
          <p:cNvSpPr>
            <a:spLocks noGrp="1"/>
          </p:cNvSpPr>
          <p:nvPr>
            <p:ph idx="1"/>
          </p:nvPr>
        </p:nvSpPr>
        <p:spPr>
          <a:xfrm>
            <a:off x="405246" y="1561515"/>
            <a:ext cx="10948553" cy="4615448"/>
          </a:xfrm>
        </p:spPr>
        <p:txBody>
          <a:bodyPr>
            <a:noAutofit/>
          </a:bodyPr>
          <a:lstStyle/>
          <a:p>
            <a:pPr marL="0" indent="0">
              <a:buNone/>
            </a:pPr>
            <a:r>
              <a:rPr lang="en-GB" sz="2000" dirty="0">
                <a:solidFill>
                  <a:srgbClr val="FFFFFF"/>
                </a:solidFill>
              </a:rPr>
              <a:t>As time passes, technology continues to improve, improving and making life easier for everyone, especially youngsters. Teenagers' lives have been impacted by technology, for better or worse. They view technology as a simultaneous source of information, entertainment, and diversion, all of which have a direct behaviour on how our children develop.</a:t>
            </a:r>
          </a:p>
          <a:p>
            <a:pPr marL="0" indent="0">
              <a:buNone/>
            </a:pPr>
            <a:endParaRPr lang="en-GB" sz="2000" dirty="0">
              <a:solidFill>
                <a:srgbClr val="FFFFFF"/>
              </a:solidFill>
            </a:endParaRPr>
          </a:p>
          <a:p>
            <a:r>
              <a:rPr lang="en-GB" sz="2000" dirty="0">
                <a:solidFill>
                  <a:srgbClr val="FFFFFF"/>
                </a:solidFill>
              </a:rPr>
              <a:t>The youth are considerably more productive now, which is a fantastic thing, but on the other hand, due to their reckless use of modern technologies, they are losing the capacity to work rationally and efficiently (Tech </a:t>
            </a:r>
            <a:r>
              <a:rPr lang="en-GB" sz="2000" dirty="0" err="1">
                <a:solidFill>
                  <a:srgbClr val="FFFFFF"/>
                </a:solidFill>
              </a:rPr>
              <a:t>Baji</a:t>
            </a:r>
            <a:r>
              <a:rPr lang="en-GB" sz="2000" dirty="0">
                <a:solidFill>
                  <a:srgbClr val="FFFFFF"/>
                </a:solidFill>
              </a:rPr>
              <a:t> , 2022). </a:t>
            </a:r>
          </a:p>
          <a:p>
            <a:r>
              <a:rPr lang="en-GB" sz="2000" dirty="0">
                <a:solidFill>
                  <a:srgbClr val="FFFFFF"/>
                </a:solidFill>
              </a:rPr>
              <a:t>The young of today are significantly touched by technology. Innovative technology has made interaction more effective, but it has badly impacted social and social talents. </a:t>
            </a:r>
          </a:p>
          <a:p>
            <a:r>
              <a:rPr lang="en-GB" sz="2000" dirty="0">
                <a:solidFill>
                  <a:srgbClr val="FFFFFF"/>
                </a:solidFill>
              </a:rPr>
              <a:t>Modern technology has automated many manual tasks, saving us a great deal of time, but it has also made the younger generation lazy.</a:t>
            </a:r>
          </a:p>
          <a:p>
            <a:r>
              <a:rPr lang="en-GB" sz="2000" dirty="0">
                <a:solidFill>
                  <a:srgbClr val="FFFFFF"/>
                </a:solidFill>
              </a:rPr>
              <a:t>The most recent information readily available on the internet has kept the younger generation abreast of world events, but not all of it is beneficial to our children and can occasionally be distracting (tech </a:t>
            </a:r>
            <a:r>
              <a:rPr lang="en-GB" sz="2000" dirty="0" err="1">
                <a:solidFill>
                  <a:srgbClr val="FFFFFF"/>
                </a:solidFill>
              </a:rPr>
              <a:t>Baji</a:t>
            </a:r>
            <a:r>
              <a:rPr lang="en-GB" sz="2000" dirty="0">
                <a:solidFill>
                  <a:srgbClr val="FFFFFF"/>
                </a:solidFill>
              </a:rPr>
              <a:t> , 2022).</a:t>
            </a:r>
          </a:p>
        </p:txBody>
      </p:sp>
    </p:spTree>
    <p:extLst>
      <p:ext uri="{BB962C8B-B14F-4D97-AF65-F5344CB8AC3E}">
        <p14:creationId xmlns:p14="http://schemas.microsoft.com/office/powerpoint/2010/main" val="311360188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holding cell phones&#10;&#10;Description automatically generated with low confidence">
            <a:extLst>
              <a:ext uri="{FF2B5EF4-FFF2-40B4-BE49-F238E27FC236}">
                <a16:creationId xmlns:a16="http://schemas.microsoft.com/office/drawing/2014/main" id="{4A11F4DE-4F3B-4CAD-2081-18A1E1626DE4}"/>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t="5749" b="9981"/>
          <a:stretch/>
        </p:blipFill>
        <p:spPr>
          <a:xfrm>
            <a:off x="20" y="10"/>
            <a:ext cx="12191980" cy="6857990"/>
          </a:xfrm>
          <a:prstGeom prst="rect">
            <a:avLst/>
          </a:prstGeom>
        </p:spPr>
      </p:pic>
      <p:sp>
        <p:nvSpPr>
          <p:cNvPr id="3" name="Content Placeholder 2">
            <a:extLst>
              <a:ext uri="{FF2B5EF4-FFF2-40B4-BE49-F238E27FC236}">
                <a16:creationId xmlns:a16="http://schemas.microsoft.com/office/drawing/2014/main" id="{B2897368-CD66-356B-6750-AD28653F0804}"/>
              </a:ext>
            </a:extLst>
          </p:cNvPr>
          <p:cNvSpPr>
            <a:spLocks noGrp="1"/>
          </p:cNvSpPr>
          <p:nvPr>
            <p:ph idx="1"/>
          </p:nvPr>
        </p:nvSpPr>
        <p:spPr>
          <a:xfrm>
            <a:off x="838200" y="1825625"/>
            <a:ext cx="10515600" cy="4351338"/>
          </a:xfrm>
        </p:spPr>
        <p:txBody>
          <a:bodyPr>
            <a:normAutofit/>
          </a:bodyPr>
          <a:lstStyle/>
          <a:p>
            <a:r>
              <a:rPr lang="en-GB" sz="2600">
                <a:solidFill>
                  <a:srgbClr val="FFFFFF"/>
                </a:solidFill>
              </a:rPr>
              <a:t>Mental distress </a:t>
            </a:r>
          </a:p>
          <a:p>
            <a:r>
              <a:rPr lang="en-GB" sz="2600">
                <a:solidFill>
                  <a:srgbClr val="FFFFFF"/>
                </a:solidFill>
              </a:rPr>
              <a:t>Anxiety </a:t>
            </a:r>
          </a:p>
          <a:p>
            <a:r>
              <a:rPr lang="en-GB" sz="2600">
                <a:solidFill>
                  <a:srgbClr val="FFFFFF"/>
                </a:solidFill>
              </a:rPr>
              <a:t>Cyberbullying </a:t>
            </a:r>
          </a:p>
          <a:p>
            <a:r>
              <a:rPr lang="en-GB" sz="2600">
                <a:solidFill>
                  <a:srgbClr val="FFFFFF"/>
                </a:solidFill>
              </a:rPr>
              <a:t>Depression </a:t>
            </a:r>
          </a:p>
          <a:p>
            <a:r>
              <a:rPr lang="en-GB" sz="2600">
                <a:solidFill>
                  <a:srgbClr val="FFFFFF"/>
                </a:solidFill>
              </a:rPr>
              <a:t>Less productivity </a:t>
            </a:r>
          </a:p>
          <a:p>
            <a:r>
              <a:rPr lang="en-GB" sz="2600">
                <a:solidFill>
                  <a:srgbClr val="FFFFFF"/>
                </a:solidFill>
              </a:rPr>
              <a:t>Less socializing </a:t>
            </a:r>
          </a:p>
          <a:p>
            <a:r>
              <a:rPr lang="en-GB" sz="2600">
                <a:solidFill>
                  <a:srgbClr val="FFFFFF"/>
                </a:solidFill>
              </a:rPr>
              <a:t>Health problems like : Obesity</a:t>
            </a:r>
          </a:p>
          <a:p>
            <a:r>
              <a:rPr lang="en-GB" sz="2600">
                <a:solidFill>
                  <a:srgbClr val="FFFFFF"/>
                </a:solidFill>
              </a:rPr>
              <a:t>Scams / frauds </a:t>
            </a:r>
          </a:p>
          <a:p>
            <a:r>
              <a:rPr lang="en-GB" sz="2600">
                <a:solidFill>
                  <a:srgbClr val="FFFFFF"/>
                </a:solidFill>
              </a:rPr>
              <a:t>Suicide  </a:t>
            </a:r>
          </a:p>
        </p:txBody>
      </p:sp>
    </p:spTree>
    <p:extLst>
      <p:ext uri="{BB962C8B-B14F-4D97-AF65-F5344CB8AC3E}">
        <p14:creationId xmlns:p14="http://schemas.microsoft.com/office/powerpoint/2010/main" val="3291155827"/>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6">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67F46FE-577B-8BE8-95D7-C8AA4DD3781F}"/>
              </a:ext>
            </a:extLst>
          </p:cNvPr>
          <p:cNvSpPr>
            <a:spLocks noGrp="1"/>
          </p:cNvSpPr>
          <p:nvPr>
            <p:ph type="title"/>
          </p:nvPr>
        </p:nvSpPr>
        <p:spPr>
          <a:xfrm>
            <a:off x="4384039" y="365125"/>
            <a:ext cx="7164493" cy="1325563"/>
          </a:xfrm>
        </p:spPr>
        <p:txBody>
          <a:bodyPr>
            <a:normAutofit/>
          </a:bodyPr>
          <a:lstStyle/>
          <a:p>
            <a:r>
              <a:rPr lang="en-GB" b="1"/>
              <a:t>Elderly and technology </a:t>
            </a:r>
          </a:p>
        </p:txBody>
      </p:sp>
      <p:pic>
        <p:nvPicPr>
          <p:cNvPr id="5" name="Picture 4" descr="Mobile device with apps">
            <a:extLst>
              <a:ext uri="{FF2B5EF4-FFF2-40B4-BE49-F238E27FC236}">
                <a16:creationId xmlns:a16="http://schemas.microsoft.com/office/drawing/2014/main" id="{7DE47334-25CE-3ECD-2E04-B77EA4AC8EB6}"/>
              </a:ext>
            </a:extLst>
          </p:cNvPr>
          <p:cNvPicPr>
            <a:picLocks noChangeAspect="1"/>
          </p:cNvPicPr>
          <p:nvPr/>
        </p:nvPicPr>
        <p:blipFill rotWithShape="1">
          <a:blip r:embed="rId2"/>
          <a:srcRect l="26073" r="7699"/>
          <a:stretch/>
        </p:blipFill>
        <p:spPr>
          <a:xfrm>
            <a:off x="480060" y="1973861"/>
            <a:ext cx="3425957" cy="2909797"/>
          </a:xfrm>
          <a:prstGeom prst="rect">
            <a:avLst/>
          </a:prstGeom>
        </p:spPr>
      </p:pic>
      <p:sp>
        <p:nvSpPr>
          <p:cNvPr id="3" name="Content Placeholder 2">
            <a:extLst>
              <a:ext uri="{FF2B5EF4-FFF2-40B4-BE49-F238E27FC236}">
                <a16:creationId xmlns:a16="http://schemas.microsoft.com/office/drawing/2014/main" id="{1F7DA6C5-BF77-A7B5-1C16-2582C5AACAAD}"/>
              </a:ext>
            </a:extLst>
          </p:cNvPr>
          <p:cNvSpPr>
            <a:spLocks noGrp="1"/>
          </p:cNvSpPr>
          <p:nvPr>
            <p:ph idx="1"/>
          </p:nvPr>
        </p:nvSpPr>
        <p:spPr>
          <a:xfrm>
            <a:off x="4387515" y="2022601"/>
            <a:ext cx="7161017" cy="4154361"/>
          </a:xfrm>
        </p:spPr>
        <p:txBody>
          <a:bodyPr>
            <a:normAutofit/>
          </a:bodyPr>
          <a:lstStyle/>
          <a:p>
            <a:r>
              <a:rPr lang="en-GB" sz="2000"/>
              <a:t>Internet connection is available to more elders than ever before. But since the Covid-19 epidemic, research showing how technology has impacted seniors both before and during the beginnings of Covid-19 (Peter R. , 2021).</a:t>
            </a:r>
          </a:p>
          <a:p>
            <a:r>
              <a:rPr lang="en-GB" sz="2000"/>
              <a:t>The Covid-19 issue has mostly affected older people's use of technology in two ways. The first is that despite the fact that many of them faced isolation, loneliness, and restricted mobility throughout the pandemic, their internet use improved. As a result, they have been employing technology and the internet as helpful resources (Peter R., 2021).</a:t>
            </a:r>
          </a:p>
          <a:p>
            <a:r>
              <a:rPr lang="en-GB" sz="2000"/>
              <a:t>The second is that prior to the outbreak, smartphone usage among both older and younger generations had been catching up.</a:t>
            </a:r>
          </a:p>
          <a:p>
            <a:pPr marL="0" indent="0">
              <a:buNone/>
            </a:pPr>
            <a:endParaRPr lang="en-GB" sz="2000"/>
          </a:p>
        </p:txBody>
      </p:sp>
    </p:spTree>
    <p:extLst>
      <p:ext uri="{BB962C8B-B14F-4D97-AF65-F5344CB8AC3E}">
        <p14:creationId xmlns:p14="http://schemas.microsoft.com/office/powerpoint/2010/main" val="25837682"/>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1D7179B-FF7C-482F-B3D9-2BE9ED1139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10300" cy="6858000"/>
          </a:xfrm>
          <a:custGeom>
            <a:avLst/>
            <a:gdLst>
              <a:gd name="connsiteX0" fmla="*/ 0 w 6210300"/>
              <a:gd name="connsiteY0" fmla="*/ 0 h 6858000"/>
              <a:gd name="connsiteX1" fmla="*/ 2628900 w 6210300"/>
              <a:gd name="connsiteY1" fmla="*/ 0 h 6858000"/>
              <a:gd name="connsiteX2" fmla="*/ 3034146 w 6210300"/>
              <a:gd name="connsiteY2" fmla="*/ 0 h 6858000"/>
              <a:gd name="connsiteX3" fmla="*/ 6210300 w 6210300"/>
              <a:gd name="connsiteY3" fmla="*/ 6858000 h 6858000"/>
              <a:gd name="connsiteX4" fmla="*/ 2628900 w 6210300"/>
              <a:gd name="connsiteY4" fmla="*/ 6858000 h 6858000"/>
              <a:gd name="connsiteX5" fmla="*/ 0 w 62103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10300" h="6858000">
                <a:moveTo>
                  <a:pt x="0" y="0"/>
                </a:moveTo>
                <a:lnTo>
                  <a:pt x="2628900" y="0"/>
                </a:lnTo>
                <a:lnTo>
                  <a:pt x="3034146" y="0"/>
                </a:lnTo>
                <a:lnTo>
                  <a:pt x="6210300" y="6858000"/>
                </a:lnTo>
                <a:lnTo>
                  <a:pt x="26289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6C0D1CC-FF3D-AC0E-9160-F763FBE1588F}"/>
              </a:ext>
            </a:extLst>
          </p:cNvPr>
          <p:cNvSpPr>
            <a:spLocks noGrp="1"/>
          </p:cNvSpPr>
          <p:nvPr>
            <p:ph type="title"/>
          </p:nvPr>
        </p:nvSpPr>
        <p:spPr>
          <a:xfrm>
            <a:off x="833002" y="365125"/>
            <a:ext cx="3973667" cy="5811837"/>
          </a:xfrm>
        </p:spPr>
        <p:txBody>
          <a:bodyPr>
            <a:normAutofit/>
          </a:bodyPr>
          <a:lstStyle/>
          <a:p>
            <a:pPr marL="342900" indent="-342900">
              <a:buFont typeface="Wingdings" panose="05000000000000000000" pitchFamily="2" charset="2"/>
              <a:buChar char="ü"/>
            </a:pPr>
            <a:r>
              <a:rPr lang="en-GB" sz="2400" dirty="0">
                <a:solidFill>
                  <a:srgbClr val="FFFFFF"/>
                </a:solidFill>
              </a:rPr>
              <a:t>Advantages</a:t>
            </a:r>
            <a:br>
              <a:rPr lang="en-GB" sz="2400" dirty="0">
                <a:solidFill>
                  <a:srgbClr val="FFFFFF"/>
                </a:solidFill>
              </a:rPr>
            </a:br>
            <a:br>
              <a:rPr lang="en-GB" sz="2400" dirty="0">
                <a:solidFill>
                  <a:srgbClr val="FFFFFF"/>
                </a:solidFill>
              </a:rPr>
            </a:br>
            <a:r>
              <a:rPr lang="en-GB" sz="2400" dirty="0">
                <a:solidFill>
                  <a:srgbClr val="FFFFFF"/>
                </a:solidFill>
              </a:rPr>
              <a:t>They feel part of society. </a:t>
            </a:r>
            <a:br>
              <a:rPr lang="en-GB" sz="2400" dirty="0">
                <a:solidFill>
                  <a:srgbClr val="FFFFFF"/>
                </a:solidFill>
              </a:rPr>
            </a:br>
            <a:r>
              <a:rPr lang="en-GB" sz="2400" dirty="0">
                <a:solidFill>
                  <a:srgbClr val="FFFFFF"/>
                </a:solidFill>
              </a:rPr>
              <a:t> </a:t>
            </a:r>
            <a:br>
              <a:rPr lang="en-GB" sz="2400" dirty="0">
                <a:solidFill>
                  <a:srgbClr val="FFFFFF"/>
                </a:solidFill>
              </a:rPr>
            </a:br>
            <a:r>
              <a:rPr lang="en-GB" sz="2400" dirty="0">
                <a:solidFill>
                  <a:srgbClr val="FFFFFF"/>
                </a:solidFill>
              </a:rPr>
              <a:t>Keep in touch with love ones .</a:t>
            </a:r>
            <a:br>
              <a:rPr lang="en-GB" sz="2400" dirty="0">
                <a:solidFill>
                  <a:srgbClr val="FFFFFF"/>
                </a:solidFill>
              </a:rPr>
            </a:br>
            <a:br>
              <a:rPr lang="en-GB" dirty="0">
                <a:solidFill>
                  <a:srgbClr val="FFFFFF"/>
                </a:solidFill>
              </a:rPr>
            </a:br>
            <a:r>
              <a:rPr lang="en-GB" sz="2400" dirty="0">
                <a:solidFill>
                  <a:srgbClr val="FFFFFF"/>
                </a:solidFill>
              </a:rPr>
              <a:t>Improvement of physical and mental health. </a:t>
            </a:r>
            <a:br>
              <a:rPr lang="en-GB" sz="2400" dirty="0">
                <a:solidFill>
                  <a:srgbClr val="FFFFFF"/>
                </a:solidFill>
              </a:rPr>
            </a:br>
            <a:br>
              <a:rPr lang="en-GB" sz="2400" dirty="0">
                <a:solidFill>
                  <a:srgbClr val="FFFFFF"/>
                </a:solidFill>
              </a:rPr>
            </a:br>
            <a:r>
              <a:rPr lang="en-GB" sz="2400" dirty="0">
                <a:solidFill>
                  <a:srgbClr val="FFFFFF"/>
                </a:solidFill>
              </a:rPr>
              <a:t>leisure activities . </a:t>
            </a:r>
          </a:p>
        </p:txBody>
      </p:sp>
      <p:sp>
        <p:nvSpPr>
          <p:cNvPr id="3" name="Content Placeholder 2">
            <a:extLst>
              <a:ext uri="{FF2B5EF4-FFF2-40B4-BE49-F238E27FC236}">
                <a16:creationId xmlns:a16="http://schemas.microsoft.com/office/drawing/2014/main" id="{D0EA36B2-D09C-2EBB-3DC4-D019C51A9FE8}"/>
              </a:ext>
            </a:extLst>
          </p:cNvPr>
          <p:cNvSpPr>
            <a:spLocks noGrp="1"/>
          </p:cNvSpPr>
          <p:nvPr>
            <p:ph idx="1"/>
          </p:nvPr>
        </p:nvSpPr>
        <p:spPr>
          <a:xfrm>
            <a:off x="5362127" y="730885"/>
            <a:ext cx="5996871" cy="5811837"/>
          </a:xfrm>
        </p:spPr>
        <p:txBody>
          <a:bodyPr anchor="ctr">
            <a:normAutofit/>
          </a:bodyPr>
          <a:lstStyle/>
          <a:p>
            <a:pPr>
              <a:buFont typeface="Wingdings" panose="05000000000000000000" pitchFamily="2" charset="2"/>
              <a:buChar char="ü"/>
            </a:pPr>
            <a:r>
              <a:rPr lang="en-GB" sz="2400" dirty="0">
                <a:solidFill>
                  <a:srgbClr val="FFFFFF"/>
                </a:solidFill>
              </a:rPr>
              <a:t>Challenges </a:t>
            </a:r>
          </a:p>
          <a:p>
            <a:pPr marL="0" indent="0">
              <a:buNone/>
            </a:pPr>
            <a:r>
              <a:rPr lang="en-GB" sz="2400" dirty="0">
                <a:solidFill>
                  <a:srgbClr val="FFFFFF"/>
                </a:solidFill>
              </a:rPr>
              <a:t> Lack of digital skills </a:t>
            </a:r>
          </a:p>
          <a:p>
            <a:pPr marL="0" indent="0">
              <a:buNone/>
            </a:pPr>
            <a:endParaRPr lang="en-GB" sz="2400" dirty="0">
              <a:solidFill>
                <a:srgbClr val="FFFFFF"/>
              </a:solidFill>
            </a:endParaRPr>
          </a:p>
          <a:p>
            <a:pPr marL="0" indent="0">
              <a:buNone/>
            </a:pPr>
            <a:r>
              <a:rPr lang="en-GB" sz="2400" dirty="0">
                <a:solidFill>
                  <a:srgbClr val="FFFFFF"/>
                </a:solidFill>
              </a:rPr>
              <a:t>More likely to be victims of fraud </a:t>
            </a:r>
          </a:p>
          <a:p>
            <a:pPr marL="0" indent="0">
              <a:buNone/>
            </a:pPr>
            <a:endParaRPr lang="en-GB" sz="2400" dirty="0">
              <a:solidFill>
                <a:srgbClr val="FFFFFF"/>
              </a:solidFill>
            </a:endParaRPr>
          </a:p>
          <a:p>
            <a:pPr marL="0" indent="0">
              <a:buNone/>
            </a:pPr>
            <a:r>
              <a:rPr lang="en-GB" sz="2400" dirty="0">
                <a:solidFill>
                  <a:srgbClr val="FFFFFF"/>
                </a:solidFill>
              </a:rPr>
              <a:t>The feel of isolation and loneliness </a:t>
            </a:r>
          </a:p>
          <a:p>
            <a:pPr marL="0" indent="0">
              <a:buNone/>
            </a:pPr>
            <a:endParaRPr lang="en-GB" sz="2400" dirty="0">
              <a:solidFill>
                <a:srgbClr val="FFFFFF"/>
              </a:solidFill>
            </a:endParaRPr>
          </a:p>
          <a:p>
            <a:pPr marL="0" indent="0">
              <a:buNone/>
            </a:pPr>
            <a:r>
              <a:rPr lang="en-GB" sz="2400" dirty="0">
                <a:solidFill>
                  <a:srgbClr val="FFFFFF"/>
                </a:solidFill>
              </a:rPr>
              <a:t>Depression / anxiety</a:t>
            </a:r>
          </a:p>
          <a:p>
            <a:pPr marL="0" indent="0">
              <a:buNone/>
            </a:pPr>
            <a:endParaRPr lang="en-GB" sz="2000" dirty="0">
              <a:solidFill>
                <a:srgbClr val="FFFFFF"/>
              </a:solidFill>
            </a:endParaRPr>
          </a:p>
          <a:p>
            <a:pPr marL="0" indent="0">
              <a:buNone/>
            </a:pPr>
            <a:endParaRPr lang="en-GB" sz="2000" dirty="0">
              <a:solidFill>
                <a:srgbClr val="FFFFFF"/>
              </a:solidFill>
            </a:endParaRPr>
          </a:p>
          <a:p>
            <a:endParaRPr lang="en-GB" sz="2000" dirty="0">
              <a:solidFill>
                <a:srgbClr val="FFFFFF"/>
              </a:solidFill>
            </a:endParaRPr>
          </a:p>
        </p:txBody>
      </p:sp>
    </p:spTree>
    <p:extLst>
      <p:ext uri="{BB962C8B-B14F-4D97-AF65-F5344CB8AC3E}">
        <p14:creationId xmlns:p14="http://schemas.microsoft.com/office/powerpoint/2010/main" val="1574768456"/>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169522C-E80E-0885-7342-FCA4999EEB8E}"/>
              </a:ext>
            </a:extLst>
          </p:cNvPr>
          <p:cNvSpPr>
            <a:spLocks noGrp="1"/>
          </p:cNvSpPr>
          <p:nvPr>
            <p:ph type="title"/>
          </p:nvPr>
        </p:nvSpPr>
        <p:spPr>
          <a:xfrm>
            <a:off x="804672" y="640080"/>
            <a:ext cx="3282696" cy="5257800"/>
          </a:xfrm>
        </p:spPr>
        <p:txBody>
          <a:bodyPr>
            <a:normAutofit/>
          </a:bodyPr>
          <a:lstStyle/>
          <a:p>
            <a:r>
              <a:rPr lang="en-GB" b="1" dirty="0">
                <a:solidFill>
                  <a:schemeClr val="bg1"/>
                </a:solidFill>
              </a:rPr>
              <a:t>Effect of technology in kids and families </a:t>
            </a:r>
          </a:p>
        </p:txBody>
      </p:sp>
      <p:sp>
        <p:nvSpPr>
          <p:cNvPr id="3" name="Content Placeholder 2">
            <a:extLst>
              <a:ext uri="{FF2B5EF4-FFF2-40B4-BE49-F238E27FC236}">
                <a16:creationId xmlns:a16="http://schemas.microsoft.com/office/drawing/2014/main" id="{8CE13183-0BC6-4974-7130-AED270D839FC}"/>
              </a:ext>
            </a:extLst>
          </p:cNvPr>
          <p:cNvSpPr>
            <a:spLocks noGrp="1"/>
          </p:cNvSpPr>
          <p:nvPr>
            <p:ph idx="1"/>
          </p:nvPr>
        </p:nvSpPr>
        <p:spPr>
          <a:xfrm>
            <a:off x="5358384" y="640081"/>
            <a:ext cx="6024654" cy="5257800"/>
          </a:xfrm>
        </p:spPr>
        <p:txBody>
          <a:bodyPr anchor="ctr">
            <a:normAutofit/>
          </a:bodyPr>
          <a:lstStyle/>
          <a:p>
            <a:r>
              <a:rPr lang="en-GB" sz="2400"/>
              <a:t>Children today are exposed to the latest technologies, including social networks, mobile phones, televisions, and tablets. Teenagers and children have been using new technologies their entire lives, which is great that they are knowledgeable and tech-savvy, but even moderate amounts of technology use can have a negative impact on health and physical appearance ( NU , 2022 ). </a:t>
            </a:r>
          </a:p>
          <a:p>
            <a:r>
              <a:rPr lang="en-GB" sz="2400"/>
              <a:t>Children today do not play with dolls or toys the way they used to because they spend more time utilising modern technology. As a result, they spend less time playing outside and engaging in physical activities (NU , 2022 ) .</a:t>
            </a:r>
          </a:p>
        </p:txBody>
      </p:sp>
    </p:spTree>
    <p:extLst>
      <p:ext uri="{BB962C8B-B14F-4D97-AF65-F5344CB8AC3E}">
        <p14:creationId xmlns:p14="http://schemas.microsoft.com/office/powerpoint/2010/main" val="33040462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children looking at a computer&#10;&#10;Description automatically generated with medium confidence">
            <a:extLst>
              <a:ext uri="{FF2B5EF4-FFF2-40B4-BE49-F238E27FC236}">
                <a16:creationId xmlns:a16="http://schemas.microsoft.com/office/drawing/2014/main" id="{F479436E-250D-CCD5-9D9F-85CB12DDAD4A}"/>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t="7786" b="7945"/>
          <a:stretch/>
        </p:blipFill>
        <p:spPr>
          <a:xfrm>
            <a:off x="-253198" y="10"/>
            <a:ext cx="12191980" cy="6857990"/>
          </a:xfrm>
          <a:prstGeom prst="rect">
            <a:avLst/>
          </a:prstGeom>
        </p:spPr>
      </p:pic>
      <p:sp>
        <p:nvSpPr>
          <p:cNvPr id="3" name="Content Placeholder 2">
            <a:extLst>
              <a:ext uri="{FF2B5EF4-FFF2-40B4-BE49-F238E27FC236}">
                <a16:creationId xmlns:a16="http://schemas.microsoft.com/office/drawing/2014/main" id="{81EC4066-21FC-497E-F4A9-9FDF6D4EBF18}"/>
              </a:ext>
            </a:extLst>
          </p:cNvPr>
          <p:cNvSpPr>
            <a:spLocks noGrp="1"/>
          </p:cNvSpPr>
          <p:nvPr>
            <p:ph idx="1"/>
          </p:nvPr>
        </p:nvSpPr>
        <p:spPr>
          <a:xfrm>
            <a:off x="633046" y="436098"/>
            <a:ext cx="10720754" cy="5740865"/>
          </a:xfrm>
        </p:spPr>
        <p:txBody>
          <a:bodyPr>
            <a:normAutofit/>
          </a:bodyPr>
          <a:lstStyle/>
          <a:p>
            <a:pPr marL="0" indent="0">
              <a:buNone/>
            </a:pPr>
            <a:r>
              <a:rPr lang="en-GB" sz="2400" dirty="0">
                <a:solidFill>
                  <a:srgbClr val="FFFFFF"/>
                </a:solidFill>
              </a:rPr>
              <a:t>Children who use technology excessively may be more vulnerable to problems like:</a:t>
            </a:r>
          </a:p>
          <a:p>
            <a:r>
              <a:rPr lang="en-GB" sz="2400" dirty="0">
                <a:solidFill>
                  <a:srgbClr val="FFFFFF"/>
                </a:solidFill>
              </a:rPr>
              <a:t>Poor scholastic performance</a:t>
            </a:r>
          </a:p>
          <a:p>
            <a:r>
              <a:rPr lang="en-GB" sz="2400" dirty="0">
                <a:solidFill>
                  <a:srgbClr val="FFFFFF"/>
                </a:solidFill>
              </a:rPr>
              <a:t> inattentiveness</a:t>
            </a:r>
          </a:p>
          <a:p>
            <a:r>
              <a:rPr lang="en-GB" sz="2400" dirty="0">
                <a:solidFill>
                  <a:srgbClr val="FFFFFF"/>
                </a:solidFill>
              </a:rPr>
              <a:t>a lack of imagination </a:t>
            </a:r>
          </a:p>
          <a:p>
            <a:r>
              <a:rPr lang="en-GB" sz="2400" dirty="0">
                <a:solidFill>
                  <a:srgbClr val="FFFFFF"/>
                </a:solidFill>
              </a:rPr>
              <a:t>speech delays</a:t>
            </a:r>
          </a:p>
          <a:p>
            <a:r>
              <a:rPr lang="en-GB" sz="2400" dirty="0">
                <a:solidFill>
                  <a:srgbClr val="FFFFFF"/>
                </a:solidFill>
              </a:rPr>
              <a:t>lack of social and emotional development</a:t>
            </a:r>
          </a:p>
          <a:p>
            <a:r>
              <a:rPr lang="en-GB" sz="2400" dirty="0">
                <a:solidFill>
                  <a:srgbClr val="FFFFFF"/>
                </a:solidFill>
              </a:rPr>
              <a:t>Social issues, such as anxiety and social incompatibility</a:t>
            </a:r>
          </a:p>
          <a:p>
            <a:r>
              <a:rPr lang="en-GB" sz="2400" dirty="0">
                <a:solidFill>
                  <a:srgbClr val="FFFFFF"/>
                </a:solidFill>
              </a:rPr>
              <a:t>Behavioural issues </a:t>
            </a:r>
          </a:p>
          <a:p>
            <a:r>
              <a:rPr lang="en-GB" sz="2400" dirty="0">
                <a:solidFill>
                  <a:srgbClr val="FFFFFF"/>
                </a:solidFill>
              </a:rPr>
              <a:t>Eye strain </a:t>
            </a:r>
          </a:p>
          <a:p>
            <a:r>
              <a:rPr lang="en-GB" sz="2400" dirty="0">
                <a:solidFill>
                  <a:srgbClr val="FFFFFF"/>
                </a:solidFill>
              </a:rPr>
              <a:t> poor sleep, and technology addiction </a:t>
            </a:r>
          </a:p>
          <a:p>
            <a:r>
              <a:rPr lang="en-GB" sz="2400" dirty="0">
                <a:solidFill>
                  <a:srgbClr val="FFFFFF"/>
                </a:solidFill>
              </a:rPr>
              <a:t> Overweight and an inactive lifestyle </a:t>
            </a:r>
          </a:p>
          <a:p>
            <a:r>
              <a:rPr lang="en-GB" sz="2400" dirty="0">
                <a:solidFill>
                  <a:srgbClr val="FFFFFF"/>
                </a:solidFill>
              </a:rPr>
              <a:t> Higher BMI (Jon J , 2020 ) .</a:t>
            </a:r>
          </a:p>
        </p:txBody>
      </p:sp>
    </p:spTree>
    <p:extLst>
      <p:ext uri="{BB962C8B-B14F-4D97-AF65-F5344CB8AC3E}">
        <p14:creationId xmlns:p14="http://schemas.microsoft.com/office/powerpoint/2010/main" val="2927970397"/>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7CF309F-88D4-B8BB-BA5F-9870B3D3935A}"/>
              </a:ext>
            </a:extLst>
          </p:cNvPr>
          <p:cNvSpPr>
            <a:spLocks noGrp="1"/>
          </p:cNvSpPr>
          <p:nvPr>
            <p:ph type="title"/>
          </p:nvPr>
        </p:nvSpPr>
        <p:spPr>
          <a:xfrm>
            <a:off x="833002" y="365125"/>
            <a:ext cx="10520702" cy="1325563"/>
          </a:xfrm>
        </p:spPr>
        <p:txBody>
          <a:bodyPr>
            <a:normAutofit/>
          </a:bodyPr>
          <a:lstStyle/>
          <a:p>
            <a:r>
              <a:rPr lang="en-GB" b="1">
                <a:solidFill>
                  <a:srgbClr val="FFFFFF"/>
                </a:solidFill>
              </a:rPr>
              <a:t>Conclusion</a:t>
            </a:r>
          </a:p>
        </p:txBody>
      </p:sp>
      <p:sp>
        <p:nvSpPr>
          <p:cNvPr id="3" name="Content Placeholder 2">
            <a:extLst>
              <a:ext uri="{FF2B5EF4-FFF2-40B4-BE49-F238E27FC236}">
                <a16:creationId xmlns:a16="http://schemas.microsoft.com/office/drawing/2014/main" id="{0789B0DB-7CD2-572F-6DE4-19501C2EBE46}"/>
              </a:ext>
            </a:extLst>
          </p:cNvPr>
          <p:cNvSpPr>
            <a:spLocks noGrp="1"/>
          </p:cNvSpPr>
          <p:nvPr>
            <p:ph idx="1"/>
          </p:nvPr>
        </p:nvSpPr>
        <p:spPr>
          <a:xfrm>
            <a:off x="838201" y="2022601"/>
            <a:ext cx="10515598" cy="4154361"/>
          </a:xfrm>
        </p:spPr>
        <p:txBody>
          <a:bodyPr>
            <a:normAutofit/>
          </a:bodyPr>
          <a:lstStyle/>
          <a:p>
            <a:r>
              <a:rPr lang="en-GB" sz="2400" dirty="0">
                <a:solidFill>
                  <a:srgbClr val="FFFFFF"/>
                </a:solidFill>
              </a:rPr>
              <a:t>In conclusion technology was a great human creation, everyone can have access to it at any time of the day and any place . It brings us many benefits like basically buying our favourite foods online or even clothes. This creation has also greatly attracted the younger generation, who use these platforms more than ever. But like everything else is also bad, technology also gives us the bad part of it, which are fraud, mental and physical problems, the feeling of loneliness and isolation, this is especially  for older people who lack digital skills.</a:t>
            </a:r>
          </a:p>
          <a:p>
            <a:pPr marL="0" indent="0">
              <a:buNone/>
            </a:pPr>
            <a:r>
              <a:rPr lang="en-GB" sz="2400" dirty="0">
                <a:solidFill>
                  <a:srgbClr val="FFFFFF"/>
                </a:solidFill>
              </a:rPr>
              <a:t>Technology is more advanced every day and with many new things , we must be careful and teach young people how to prevent danger online .</a:t>
            </a:r>
          </a:p>
        </p:txBody>
      </p:sp>
    </p:spTree>
    <p:extLst>
      <p:ext uri="{BB962C8B-B14F-4D97-AF65-F5344CB8AC3E}">
        <p14:creationId xmlns:p14="http://schemas.microsoft.com/office/powerpoint/2010/main" val="1193567599"/>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AE2A790-E8B9-EF14-B0A1-1DF03474097C}"/>
              </a:ext>
            </a:extLst>
          </p:cNvPr>
          <p:cNvSpPr>
            <a:spLocks noGrp="1"/>
          </p:cNvSpPr>
          <p:nvPr>
            <p:ph type="title"/>
          </p:nvPr>
        </p:nvSpPr>
        <p:spPr>
          <a:xfrm>
            <a:off x="833002" y="365125"/>
            <a:ext cx="10520702" cy="1325563"/>
          </a:xfrm>
        </p:spPr>
        <p:txBody>
          <a:bodyPr>
            <a:normAutofit/>
          </a:bodyPr>
          <a:lstStyle/>
          <a:p>
            <a:r>
              <a:rPr lang="en-GB" b="1">
                <a:solidFill>
                  <a:srgbClr val="FFFFFF"/>
                </a:solidFill>
              </a:rPr>
              <a:t>References </a:t>
            </a:r>
          </a:p>
        </p:txBody>
      </p:sp>
      <p:sp>
        <p:nvSpPr>
          <p:cNvPr id="3" name="Content Placeholder 2">
            <a:extLst>
              <a:ext uri="{FF2B5EF4-FFF2-40B4-BE49-F238E27FC236}">
                <a16:creationId xmlns:a16="http://schemas.microsoft.com/office/drawing/2014/main" id="{97CCDE87-7901-612C-C026-0F27480E39D4}"/>
              </a:ext>
            </a:extLst>
          </p:cNvPr>
          <p:cNvSpPr>
            <a:spLocks noGrp="1"/>
          </p:cNvSpPr>
          <p:nvPr>
            <p:ph idx="1"/>
          </p:nvPr>
        </p:nvSpPr>
        <p:spPr>
          <a:xfrm>
            <a:off x="838201" y="2022601"/>
            <a:ext cx="10515598" cy="4154361"/>
          </a:xfrm>
        </p:spPr>
        <p:txBody>
          <a:bodyPr>
            <a:normAutofit/>
          </a:bodyPr>
          <a:lstStyle/>
          <a:p>
            <a:r>
              <a:rPr lang="en-GB" sz="1300" dirty="0" err="1">
                <a:solidFill>
                  <a:srgbClr val="FFFFFF"/>
                </a:solidFill>
              </a:rPr>
              <a:t>Britanica</a:t>
            </a:r>
            <a:r>
              <a:rPr lang="en-GB" sz="1300" dirty="0">
                <a:solidFill>
                  <a:srgbClr val="FFFFFF"/>
                </a:solidFill>
              </a:rPr>
              <a:t> (2022) Technology (online ) available ate : </a:t>
            </a:r>
            <a:r>
              <a:rPr lang="en-GB" sz="1300" dirty="0">
                <a:solidFill>
                  <a:srgbClr val="FFFFFF"/>
                </a:solidFill>
                <a:hlinkClick r:id="rId2"/>
              </a:rPr>
              <a:t>https://www.britannica.com/technology/technology</a:t>
            </a:r>
            <a:r>
              <a:rPr lang="en-GB" sz="1300" dirty="0">
                <a:solidFill>
                  <a:srgbClr val="FFFFFF"/>
                </a:solidFill>
              </a:rPr>
              <a:t>    [Accessed ; 08 August 2022 ] . </a:t>
            </a:r>
          </a:p>
          <a:p>
            <a:r>
              <a:rPr lang="en-GB" sz="1300" dirty="0">
                <a:solidFill>
                  <a:srgbClr val="FFFFFF"/>
                </a:solidFill>
              </a:rPr>
              <a:t>PubMed (2018)  A History of the Shift Toward Full Computerization of Medicine (online ) Available at : </a:t>
            </a:r>
            <a:r>
              <a:rPr lang="en-GB" sz="1300" dirty="0">
                <a:solidFill>
                  <a:srgbClr val="FFFFFF"/>
                </a:solidFill>
                <a:hlinkClick r:id="rId3"/>
              </a:rPr>
              <a:t>https://www.ncbi.nlm.nih.gov/pmc/articles/PMC2793587/</a:t>
            </a:r>
            <a:r>
              <a:rPr lang="en-GB" sz="1300" dirty="0">
                <a:solidFill>
                  <a:srgbClr val="FFFFFF"/>
                </a:solidFill>
              </a:rPr>
              <a:t> </a:t>
            </a:r>
          </a:p>
          <a:p>
            <a:r>
              <a:rPr lang="en-GB" sz="1300" dirty="0" err="1">
                <a:solidFill>
                  <a:srgbClr val="FFFFFF"/>
                </a:solidFill>
              </a:rPr>
              <a:t>Datareportal</a:t>
            </a:r>
            <a:r>
              <a:rPr lang="en-GB" sz="1300" dirty="0">
                <a:solidFill>
                  <a:srgbClr val="FFFFFF"/>
                </a:solidFill>
              </a:rPr>
              <a:t> (2022) digital around the world (online ) available at : </a:t>
            </a:r>
            <a:r>
              <a:rPr lang="en-GB" sz="1300" dirty="0">
                <a:solidFill>
                  <a:srgbClr val="FFFFFF"/>
                </a:solidFill>
                <a:hlinkClick r:id="rId4"/>
              </a:rPr>
              <a:t>https://datareportal.com/global-digital-overview#:~:text=A%20total%20of%205.07%20billion,of%20the%20world%27s%20total%20population</a:t>
            </a:r>
            <a:r>
              <a:rPr lang="en-GB" sz="1300" dirty="0">
                <a:solidFill>
                  <a:srgbClr val="FFFFFF"/>
                </a:solidFill>
              </a:rPr>
              <a:t>. </a:t>
            </a:r>
          </a:p>
          <a:p>
            <a:r>
              <a:rPr lang="en-GB" sz="1300" dirty="0">
                <a:solidFill>
                  <a:srgbClr val="FFFFFF"/>
                </a:solidFill>
              </a:rPr>
              <a:t>Jack T . (2022) The 7 Main Ways Technology Impacts Your Daily Life (online ) available at : </a:t>
            </a:r>
            <a:r>
              <a:rPr lang="en-GB" sz="1300" dirty="0">
                <a:solidFill>
                  <a:srgbClr val="FFFFFF"/>
                </a:solidFill>
                <a:hlinkClick r:id="rId5"/>
              </a:rPr>
              <a:t>https://quillbot.com/?utm_medium=paid_search&amp;utm_source=microsoft&amp;utm_campaign=Search_Grammarly&amp;campaign_type=search&amp;msclkid=3b43721d6b4c16f4a7dd11be37c976bb</a:t>
            </a:r>
            <a:r>
              <a:rPr lang="en-GB" sz="1300" dirty="0">
                <a:solidFill>
                  <a:srgbClr val="FFFFFF"/>
                </a:solidFill>
              </a:rPr>
              <a:t> </a:t>
            </a:r>
          </a:p>
          <a:p>
            <a:r>
              <a:rPr lang="en-GB" sz="1300" dirty="0">
                <a:solidFill>
                  <a:srgbClr val="FFFFFF"/>
                </a:solidFill>
              </a:rPr>
              <a:t>Peter B . (2020) technology and the future of mental health (online ) available at : </a:t>
            </a:r>
            <a:r>
              <a:rPr lang="en-GB" sz="1300" dirty="0">
                <a:solidFill>
                  <a:srgbClr val="FFFFFF"/>
                </a:solidFill>
                <a:hlinkClick r:id="rId6"/>
              </a:rPr>
              <a:t>https://www.blackdoginstitute.org.au/news/at-first-glance-the-future-of-mental-health-can-seem-disheartening-depression-is-currently-the-most-common-mental-disorder-with-300-million-people-affected-globally-the-world-health-organisation-e/</a:t>
            </a:r>
            <a:r>
              <a:rPr lang="en-GB" sz="1300" dirty="0">
                <a:solidFill>
                  <a:srgbClr val="FFFFFF"/>
                </a:solidFill>
              </a:rPr>
              <a:t> </a:t>
            </a:r>
          </a:p>
          <a:p>
            <a:r>
              <a:rPr lang="en-GB" sz="1300" dirty="0">
                <a:solidFill>
                  <a:srgbClr val="FFFFFF"/>
                </a:solidFill>
              </a:rPr>
              <a:t>Tech </a:t>
            </a:r>
            <a:r>
              <a:rPr lang="en-GB" sz="1300" dirty="0" err="1">
                <a:solidFill>
                  <a:srgbClr val="FFFFFF"/>
                </a:solidFill>
              </a:rPr>
              <a:t>Baji</a:t>
            </a:r>
            <a:r>
              <a:rPr lang="en-GB" sz="1300" dirty="0">
                <a:solidFill>
                  <a:srgbClr val="FFFFFF"/>
                </a:solidFill>
              </a:rPr>
              <a:t> (2022) How is Technology Affecting the Younger Generation (online ) available at : </a:t>
            </a:r>
            <a:r>
              <a:rPr lang="en-GB" sz="1300" dirty="0">
                <a:solidFill>
                  <a:srgbClr val="FFFFFF"/>
                </a:solidFill>
                <a:hlinkClick r:id="rId7"/>
              </a:rPr>
              <a:t>https://techbaji.com/technology/technology-affecting-the-younger-generation/</a:t>
            </a:r>
            <a:r>
              <a:rPr lang="en-GB" sz="1300" dirty="0">
                <a:solidFill>
                  <a:srgbClr val="FFFFFF"/>
                </a:solidFill>
              </a:rPr>
              <a:t> </a:t>
            </a:r>
          </a:p>
          <a:p>
            <a:r>
              <a:rPr lang="en-GB" sz="1300" dirty="0">
                <a:solidFill>
                  <a:srgbClr val="FFFFFF"/>
                </a:solidFill>
              </a:rPr>
              <a:t>Peter R . (2021) Seniors and technology during Covid-19: the latest insights (online ) available at : </a:t>
            </a:r>
            <a:r>
              <a:rPr lang="en-GB" sz="1300" dirty="0">
                <a:solidFill>
                  <a:srgbClr val="FFFFFF"/>
                </a:solidFill>
                <a:hlinkClick r:id="rId8"/>
              </a:rPr>
              <a:t>https://www.ericsson.com/en/blog/2021/1/seniors-and-technology-during-covid</a:t>
            </a:r>
            <a:r>
              <a:rPr lang="en-GB" sz="1300" dirty="0">
                <a:solidFill>
                  <a:srgbClr val="FFFFFF"/>
                </a:solidFill>
              </a:rPr>
              <a:t> </a:t>
            </a:r>
          </a:p>
          <a:p>
            <a:r>
              <a:rPr lang="en-GB" sz="1300" dirty="0">
                <a:solidFill>
                  <a:srgbClr val="FFFFFF"/>
                </a:solidFill>
              </a:rPr>
              <a:t>NU (2022) The Negative Effects of Technology on Children (online)available at : </a:t>
            </a:r>
            <a:r>
              <a:rPr lang="en-GB" sz="1300" dirty="0">
                <a:solidFill>
                  <a:srgbClr val="FFFFFF"/>
                </a:solidFill>
                <a:hlinkClick r:id="rId9"/>
              </a:rPr>
              <a:t>https://www.nu.edu/blog/negative-effects-of-technology-on-children-what-can-you-do/#:~:text=Mayo%20Clinic%20recommends%20limiting%20screen,consistent%20limits%20on%20technology%20use</a:t>
            </a:r>
            <a:r>
              <a:rPr lang="en-GB" sz="1300" dirty="0">
                <a:solidFill>
                  <a:srgbClr val="FFFFFF"/>
                </a:solidFill>
              </a:rPr>
              <a:t>. </a:t>
            </a:r>
          </a:p>
          <a:p>
            <a:endParaRPr lang="en-GB" sz="1300" dirty="0">
              <a:solidFill>
                <a:srgbClr val="FFFFFF"/>
              </a:solidFill>
            </a:endParaRPr>
          </a:p>
          <a:p>
            <a:endParaRPr lang="en-GB" sz="1300" dirty="0">
              <a:solidFill>
                <a:srgbClr val="FFFFFF"/>
              </a:solidFill>
            </a:endParaRPr>
          </a:p>
          <a:p>
            <a:endParaRPr lang="en-GB" sz="1300" dirty="0">
              <a:solidFill>
                <a:srgbClr val="FFFFFF"/>
              </a:solidFill>
            </a:endParaRPr>
          </a:p>
        </p:txBody>
      </p:sp>
    </p:spTree>
    <p:extLst>
      <p:ext uri="{BB962C8B-B14F-4D97-AF65-F5344CB8AC3E}">
        <p14:creationId xmlns:p14="http://schemas.microsoft.com/office/powerpoint/2010/main" val="1565879159"/>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224</TotalTime>
  <Words>1684</Words>
  <Application>Microsoft Office PowerPoint</Application>
  <PresentationFormat>Widescreen</PresentationFormat>
  <Paragraphs>87</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Wingdings</vt:lpstr>
      <vt:lpstr>Office Theme</vt:lpstr>
      <vt:lpstr>Assessing the effect of technology on people and  mental health .</vt:lpstr>
      <vt:lpstr>Introduction </vt:lpstr>
      <vt:lpstr>Background </vt:lpstr>
      <vt:lpstr>Methods </vt:lpstr>
      <vt:lpstr>PowerPoint Presentation</vt:lpstr>
      <vt:lpstr>Results and discussion</vt:lpstr>
      <vt:lpstr>Young people and technology</vt:lpstr>
      <vt:lpstr>PowerPoint Presentation</vt:lpstr>
      <vt:lpstr>Elderly and technology </vt:lpstr>
      <vt:lpstr>Advantages  They feel part of society.    Keep in touch with love ones .  Improvement of physical and mental health.   leisure activities . </vt:lpstr>
      <vt:lpstr>Effect of technology in kids and families </vt:lpstr>
      <vt:lpstr>PowerPoint Presentation</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Assessing the effect of technology on people and  mental health .</dc:title>
  <dc:creator>paloma araujo</dc:creator>
  <cp:lastModifiedBy>paloma araujo</cp:lastModifiedBy>
  <cp:revision>1</cp:revision>
  <dcterms:created xsi:type="dcterms:W3CDTF">2023-01-15T08:49:27Z</dcterms:created>
  <dcterms:modified xsi:type="dcterms:W3CDTF">2023-01-15T19:06:47Z</dcterms:modified>
</cp:coreProperties>
</file>