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2" r:id="rId4"/>
  </p:sldMasterIdLst>
  <p:notesMasterIdLst>
    <p:notesMasterId r:id="rId16"/>
  </p:notesMasterIdLst>
  <p:sldIdLst>
    <p:sldId id="256" r:id="rId5"/>
    <p:sldId id="259" r:id="rId6"/>
    <p:sldId id="269" r:id="rId7"/>
    <p:sldId id="275" r:id="rId8"/>
    <p:sldId id="276" r:id="rId9"/>
    <p:sldId id="264" r:id="rId10"/>
    <p:sldId id="272" r:id="rId11"/>
    <p:sldId id="274" r:id="rId12"/>
    <p:sldId id="277" r:id="rId13"/>
    <p:sldId id="273" r:id="rId14"/>
    <p:sldId id="263"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65359"/>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84211" autoAdjust="0"/>
  </p:normalViewPr>
  <p:slideViewPr>
    <p:cSldViewPr snapToGrid="0" showGuides="1">
      <p:cViewPr varScale="1">
        <p:scale>
          <a:sx n="49" d="100"/>
          <a:sy n="49" d="100"/>
        </p:scale>
        <p:origin x="54" y="312"/>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09A0FA-2191-4F92-A1E4-6EB4598AC4EC}" type="datetimeFigureOut">
              <a:rPr lang="en-US" smtClean="0"/>
              <a:t>11/23/2021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3359F2-43EF-4812-9DC0-98C0B1A40681}" type="slidenum">
              <a:rPr lang="en-US" smtClean="0"/>
              <a:t>‹#›</a:t>
            </a:fld>
            <a:endParaRPr lang="en-US" dirty="0"/>
          </a:p>
        </p:txBody>
      </p:sp>
    </p:spTree>
    <p:extLst>
      <p:ext uri="{BB962C8B-B14F-4D97-AF65-F5344CB8AC3E}">
        <p14:creationId xmlns:p14="http://schemas.microsoft.com/office/powerpoint/2010/main" val="4701116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PK" dirty="0"/>
          </a:p>
        </p:txBody>
      </p:sp>
      <p:sp>
        <p:nvSpPr>
          <p:cNvPr id="4" name="Slide Number Placeholder 3"/>
          <p:cNvSpPr>
            <a:spLocks noGrp="1"/>
          </p:cNvSpPr>
          <p:nvPr>
            <p:ph type="sldNum" sz="quarter" idx="5"/>
          </p:nvPr>
        </p:nvSpPr>
        <p:spPr/>
        <p:txBody>
          <a:bodyPr/>
          <a:lstStyle/>
          <a:p>
            <a:fld id="{B63359F2-43EF-4812-9DC0-98C0B1A40681}" type="slidenum">
              <a:rPr lang="en-US" smtClean="0"/>
              <a:t>1</a:t>
            </a:fld>
            <a:endParaRPr lang="en-US" dirty="0"/>
          </a:p>
        </p:txBody>
      </p:sp>
    </p:spTree>
    <p:extLst>
      <p:ext uri="{BB962C8B-B14F-4D97-AF65-F5344CB8AC3E}">
        <p14:creationId xmlns:p14="http://schemas.microsoft.com/office/powerpoint/2010/main" val="3369802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Effective communication — both intrahospital and interhospital — is important for health care providers to protect their patients, save on costs, and increase day-to-day operating efficiency. Meanwhile, patients benefit from increased access to their medical histories, which reduces chances of medical errors. </a:t>
            </a:r>
          </a:p>
          <a:p>
            <a:endParaRPr lang="en-PK" dirty="0"/>
          </a:p>
        </p:txBody>
      </p:sp>
      <p:sp>
        <p:nvSpPr>
          <p:cNvPr id="4" name="Slide Number Placeholder 3"/>
          <p:cNvSpPr>
            <a:spLocks noGrp="1"/>
          </p:cNvSpPr>
          <p:nvPr>
            <p:ph type="sldNum" sz="quarter" idx="5"/>
          </p:nvPr>
        </p:nvSpPr>
        <p:spPr/>
        <p:txBody>
          <a:bodyPr/>
          <a:lstStyle/>
          <a:p>
            <a:fld id="{B63359F2-43EF-4812-9DC0-98C0B1A40681}" type="slidenum">
              <a:rPr lang="en-US" smtClean="0"/>
              <a:t>2</a:t>
            </a:fld>
            <a:endParaRPr lang="en-US" dirty="0"/>
          </a:p>
        </p:txBody>
      </p:sp>
    </p:spTree>
    <p:extLst>
      <p:ext uri="{BB962C8B-B14F-4D97-AF65-F5344CB8AC3E}">
        <p14:creationId xmlns:p14="http://schemas.microsoft.com/office/powerpoint/2010/main" val="18262675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i="0" dirty="0">
              <a:solidFill>
                <a:srgbClr val="29293A"/>
              </a:solidFill>
              <a:effectLst/>
              <a:latin typeface="Lato" panose="020F0502020204030203" pitchFamily="34" charset="0"/>
            </a:endParaRPr>
          </a:p>
        </p:txBody>
      </p:sp>
      <p:sp>
        <p:nvSpPr>
          <p:cNvPr id="4" name="Slide Number Placeholder 3"/>
          <p:cNvSpPr>
            <a:spLocks noGrp="1"/>
          </p:cNvSpPr>
          <p:nvPr>
            <p:ph type="sldNum" sz="quarter" idx="5"/>
          </p:nvPr>
        </p:nvSpPr>
        <p:spPr/>
        <p:txBody>
          <a:bodyPr/>
          <a:lstStyle/>
          <a:p>
            <a:fld id="{B63359F2-43EF-4812-9DC0-98C0B1A40681}" type="slidenum">
              <a:rPr lang="en-US" smtClean="0"/>
              <a:t>3</a:t>
            </a:fld>
            <a:endParaRPr lang="en-US" dirty="0"/>
          </a:p>
        </p:txBody>
      </p:sp>
    </p:spTree>
    <p:extLst>
      <p:ext uri="{BB962C8B-B14F-4D97-AF65-F5344CB8AC3E}">
        <p14:creationId xmlns:p14="http://schemas.microsoft.com/office/powerpoint/2010/main" val="41008731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333333"/>
                </a:solidFill>
                <a:effectLst/>
                <a:latin typeface="Droid Sans"/>
              </a:rPr>
              <a:t>This theory focuses on the nurse-client relationship and the therapeutic process that takes place. Communication that occurs in this context involves complex factors such as environment, in addition to attitudes, practices and beliefs in the dominant culture. Peplau’s interpersonal relations theory defines four stages of the relationship that achieve a common goal:</a:t>
            </a:r>
          </a:p>
          <a:p>
            <a:pPr algn="l">
              <a:buFont typeface="Arial" panose="020B0604020202020204" pitchFamily="34" charset="0"/>
              <a:buChar char="•"/>
            </a:pPr>
            <a:r>
              <a:rPr lang="en-US" b="1" i="0" dirty="0">
                <a:solidFill>
                  <a:srgbClr val="333333"/>
                </a:solidFill>
                <a:effectLst/>
                <a:latin typeface="Droid Sans"/>
              </a:rPr>
              <a:t>Orientation Phase</a:t>
            </a:r>
            <a:r>
              <a:rPr lang="en-US" b="0" i="0" dirty="0">
                <a:solidFill>
                  <a:srgbClr val="333333"/>
                </a:solidFill>
                <a:effectLst/>
                <a:latin typeface="Droid Sans"/>
              </a:rPr>
              <a:t>: The nurse engages the patient in treatment, and the patient is able to ask questions and receive explanations and information. This stage helps the patient develop trust and is where first impressions about the nurse and health care system begin to evolve.</a:t>
            </a:r>
          </a:p>
          <a:p>
            <a:pPr algn="l">
              <a:buFont typeface="Arial" panose="020B0604020202020204" pitchFamily="34" charset="0"/>
              <a:buChar char="•"/>
            </a:pPr>
            <a:r>
              <a:rPr lang="en-US" b="1" i="0" dirty="0">
                <a:solidFill>
                  <a:srgbClr val="333333"/>
                </a:solidFill>
                <a:effectLst/>
                <a:latin typeface="Droid Sans"/>
              </a:rPr>
              <a:t>Identification Phase</a:t>
            </a:r>
            <a:r>
              <a:rPr lang="en-US" b="0" i="0" dirty="0">
                <a:solidFill>
                  <a:srgbClr val="333333"/>
                </a:solidFill>
                <a:effectLst/>
                <a:latin typeface="Droid Sans"/>
              </a:rPr>
              <a:t>: The patient and nurse begin to work together. These interactions provide the basis for understanding, trust and acceptance as the patient becomes an active participant in treatment.</a:t>
            </a:r>
          </a:p>
          <a:p>
            <a:pPr algn="l">
              <a:buFont typeface="Arial" panose="020B0604020202020204" pitchFamily="34" charset="0"/>
              <a:buChar char="•"/>
            </a:pPr>
            <a:r>
              <a:rPr lang="en-US" b="1" i="0" dirty="0">
                <a:solidFill>
                  <a:srgbClr val="333333"/>
                </a:solidFill>
                <a:effectLst/>
                <a:latin typeface="Droid Sans"/>
              </a:rPr>
              <a:t>Exploitation Phase</a:t>
            </a:r>
            <a:r>
              <a:rPr lang="en-US" b="0" i="0" dirty="0">
                <a:solidFill>
                  <a:srgbClr val="333333"/>
                </a:solidFill>
                <a:effectLst/>
                <a:latin typeface="Droid Sans"/>
              </a:rPr>
              <a:t>: The patient takes advantage of all services offered, exploiting the nurse-patient relationship to address treatment goals.</a:t>
            </a:r>
          </a:p>
          <a:p>
            <a:pPr algn="l">
              <a:buFont typeface="Arial" panose="020B0604020202020204" pitchFamily="34" charset="0"/>
              <a:buChar char="•"/>
            </a:pPr>
            <a:r>
              <a:rPr lang="en-US" b="1" i="0" dirty="0">
                <a:solidFill>
                  <a:srgbClr val="333333"/>
                </a:solidFill>
                <a:effectLst/>
                <a:latin typeface="Droid Sans"/>
              </a:rPr>
              <a:t>Resolution Phase</a:t>
            </a:r>
            <a:r>
              <a:rPr lang="en-US" b="0" i="0" dirty="0">
                <a:solidFill>
                  <a:srgbClr val="333333"/>
                </a:solidFill>
                <a:effectLst/>
                <a:latin typeface="Droid Sans"/>
              </a:rPr>
              <a:t>: As a result of effective communication, the patient’s needs are met, and he or she moves toward full independence. The patient no longer needs help, and the relationship ends.</a:t>
            </a:r>
          </a:p>
          <a:p>
            <a:endParaRPr lang="en-US" b="0" i="0" dirty="0">
              <a:solidFill>
                <a:srgbClr val="29293A"/>
              </a:solidFill>
              <a:effectLst/>
              <a:latin typeface="Lato" panose="020F0502020204030203" pitchFamily="34" charset="0"/>
            </a:endParaRPr>
          </a:p>
        </p:txBody>
      </p:sp>
      <p:sp>
        <p:nvSpPr>
          <p:cNvPr id="4" name="Slide Number Placeholder 3"/>
          <p:cNvSpPr>
            <a:spLocks noGrp="1"/>
          </p:cNvSpPr>
          <p:nvPr>
            <p:ph type="sldNum" sz="quarter" idx="5"/>
          </p:nvPr>
        </p:nvSpPr>
        <p:spPr/>
        <p:txBody>
          <a:bodyPr/>
          <a:lstStyle/>
          <a:p>
            <a:fld id="{B63359F2-43EF-4812-9DC0-98C0B1A40681}" type="slidenum">
              <a:rPr lang="en-US" smtClean="0"/>
              <a:t>4</a:t>
            </a:fld>
            <a:endParaRPr lang="en-US" dirty="0"/>
          </a:p>
        </p:txBody>
      </p:sp>
    </p:spTree>
    <p:extLst>
      <p:ext uri="{BB962C8B-B14F-4D97-AF65-F5344CB8AC3E}">
        <p14:creationId xmlns:p14="http://schemas.microsoft.com/office/powerpoint/2010/main" val="34626837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333333"/>
                </a:solidFill>
                <a:effectLst/>
                <a:latin typeface="Droid Sans"/>
              </a:rPr>
              <a:t>The dyadic interpersonal communication model describes the dynamic interactive process that takes place between two people. Based on a sender and recipient — the encoder and decoder — and outside influences such as perception, attitude, content and the emotional and physical elements, the model points to the many factors that can alter the message or the message’s delivery.</a:t>
            </a:r>
          </a:p>
          <a:p>
            <a:pPr algn="l"/>
            <a:r>
              <a:rPr lang="en-US" b="0" i="0" dirty="0">
                <a:solidFill>
                  <a:srgbClr val="333333"/>
                </a:solidFill>
                <a:effectLst/>
                <a:latin typeface="Droid Sans"/>
              </a:rPr>
              <a:t>As the sender or encoder provides a message, the recipient, or decoder, must process the information. The dyadic interpersonal communication model highlights the importance of clarity and awareness for the many factors that can affect verbal and nonverbal communication.</a:t>
            </a:r>
          </a:p>
          <a:p>
            <a:endParaRPr lang="en-US" b="0" i="0" dirty="0">
              <a:solidFill>
                <a:srgbClr val="29293A"/>
              </a:solidFill>
              <a:effectLst/>
              <a:latin typeface="Lato" panose="020F0502020204030203" pitchFamily="34" charset="0"/>
            </a:endParaRPr>
          </a:p>
        </p:txBody>
      </p:sp>
      <p:sp>
        <p:nvSpPr>
          <p:cNvPr id="4" name="Slide Number Placeholder 3"/>
          <p:cNvSpPr>
            <a:spLocks noGrp="1"/>
          </p:cNvSpPr>
          <p:nvPr>
            <p:ph type="sldNum" sz="quarter" idx="5"/>
          </p:nvPr>
        </p:nvSpPr>
        <p:spPr/>
        <p:txBody>
          <a:bodyPr/>
          <a:lstStyle/>
          <a:p>
            <a:fld id="{B63359F2-43EF-4812-9DC0-98C0B1A40681}" type="slidenum">
              <a:rPr lang="en-US" smtClean="0"/>
              <a:t>5</a:t>
            </a:fld>
            <a:endParaRPr lang="en-US" dirty="0"/>
          </a:p>
        </p:txBody>
      </p:sp>
    </p:spTree>
    <p:extLst>
      <p:ext uri="{BB962C8B-B14F-4D97-AF65-F5344CB8AC3E}">
        <p14:creationId xmlns:p14="http://schemas.microsoft.com/office/powerpoint/2010/main" val="4552032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PK" dirty="0"/>
          </a:p>
        </p:txBody>
      </p:sp>
      <p:sp>
        <p:nvSpPr>
          <p:cNvPr id="4" name="Slide Number Placeholder 3"/>
          <p:cNvSpPr>
            <a:spLocks noGrp="1"/>
          </p:cNvSpPr>
          <p:nvPr>
            <p:ph type="sldNum" sz="quarter" idx="5"/>
          </p:nvPr>
        </p:nvSpPr>
        <p:spPr/>
        <p:txBody>
          <a:bodyPr/>
          <a:lstStyle/>
          <a:p>
            <a:fld id="{B63359F2-43EF-4812-9DC0-98C0B1A40681}" type="slidenum">
              <a:rPr lang="en-US" smtClean="0"/>
              <a:t>6</a:t>
            </a:fld>
            <a:endParaRPr lang="en-US" dirty="0"/>
          </a:p>
        </p:txBody>
      </p:sp>
    </p:spTree>
    <p:extLst>
      <p:ext uri="{BB962C8B-B14F-4D97-AF65-F5344CB8AC3E}">
        <p14:creationId xmlns:p14="http://schemas.microsoft.com/office/powerpoint/2010/main" val="31556903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US" b="0" i="0" dirty="0">
                <a:solidFill>
                  <a:srgbClr val="000000"/>
                </a:solidFill>
                <a:effectLst/>
                <a:latin typeface="graphik"/>
              </a:rPr>
              <a:t>The richest communication channel around, face-to-face meetings are often hailed as the most effective way for teams to interact. This is because it reduces any misconstrued messages by allowing for body language, facial expressions, and other nonverbal communication. It’s also the best channel for lengthy conversations.</a:t>
            </a:r>
          </a:p>
          <a:p>
            <a:pPr marL="228600" indent="-228600">
              <a:buAutoNum type="arabicPeriod"/>
            </a:pPr>
            <a:r>
              <a:rPr lang="en-US" b="0" i="0" dirty="0">
                <a:solidFill>
                  <a:srgbClr val="000000"/>
                </a:solidFill>
                <a:effectLst/>
                <a:latin typeface="graphik"/>
              </a:rPr>
              <a:t>The next most effective communication channel around, video conferencing retains your ability to read facial expressions while increasing flexibility. You can have a massive group on a video call from anywhere in the world, helping information flow quickly to anyone who needs it.</a:t>
            </a:r>
          </a:p>
          <a:p>
            <a:pPr marL="228600" indent="-228600">
              <a:buAutoNum type="arabicPeriod"/>
            </a:pPr>
            <a:r>
              <a:rPr lang="en-US" b="0" i="0" dirty="0">
                <a:solidFill>
                  <a:srgbClr val="000000"/>
                </a:solidFill>
                <a:effectLst/>
                <a:latin typeface="graphik"/>
              </a:rPr>
              <a:t>Emails are a great replacement for outdated written communication methods, like letters and memos, as they offer more security. This is especially important if you want to forward a sensitive document that you don’t want to leave on someone’s desk. Blind carbon copy also lets you protect the identities of people who are receiving your emails (or prevent a reply all).</a:t>
            </a:r>
          </a:p>
          <a:p>
            <a:pPr marL="228600" indent="-228600">
              <a:buAutoNum type="arabicPeriod"/>
            </a:pPr>
            <a:r>
              <a:rPr lang="en-US" b="0" i="0" dirty="0">
                <a:solidFill>
                  <a:srgbClr val="000000"/>
                </a:solidFill>
                <a:effectLst/>
                <a:latin typeface="graphik"/>
              </a:rPr>
              <a:t>This unique communication channel functions much like text messaging, as it provides real-time written conversation, but add a level of professionalism to your informal communication. This is because these platforms are secure, and conversations can easily be limited to select individuals as needed. This channel also allows for more complexity than a text.</a:t>
            </a:r>
          </a:p>
          <a:p>
            <a:pPr marL="228600" indent="-228600">
              <a:buAutoNum type="arabicPeriod"/>
            </a:pPr>
            <a:endParaRPr lang="en-PK" dirty="0"/>
          </a:p>
        </p:txBody>
      </p:sp>
      <p:sp>
        <p:nvSpPr>
          <p:cNvPr id="4" name="Slide Number Placeholder 3"/>
          <p:cNvSpPr>
            <a:spLocks noGrp="1"/>
          </p:cNvSpPr>
          <p:nvPr>
            <p:ph type="sldNum" sz="quarter" idx="5"/>
          </p:nvPr>
        </p:nvSpPr>
        <p:spPr/>
        <p:txBody>
          <a:bodyPr/>
          <a:lstStyle/>
          <a:p>
            <a:fld id="{B63359F2-43EF-4812-9DC0-98C0B1A40681}" type="slidenum">
              <a:rPr lang="en-US" smtClean="0"/>
              <a:t>7</a:t>
            </a:fld>
            <a:endParaRPr lang="en-US" dirty="0"/>
          </a:p>
        </p:txBody>
      </p:sp>
    </p:spTree>
    <p:extLst>
      <p:ext uri="{BB962C8B-B14F-4D97-AF65-F5344CB8AC3E}">
        <p14:creationId xmlns:p14="http://schemas.microsoft.com/office/powerpoint/2010/main" val="18483099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PK" dirty="0"/>
          </a:p>
        </p:txBody>
      </p:sp>
      <p:sp>
        <p:nvSpPr>
          <p:cNvPr id="4" name="Slide Number Placeholder 3"/>
          <p:cNvSpPr>
            <a:spLocks noGrp="1"/>
          </p:cNvSpPr>
          <p:nvPr>
            <p:ph type="sldNum" sz="quarter" idx="5"/>
          </p:nvPr>
        </p:nvSpPr>
        <p:spPr/>
        <p:txBody>
          <a:bodyPr/>
          <a:lstStyle/>
          <a:p>
            <a:fld id="{B63359F2-43EF-4812-9DC0-98C0B1A40681}" type="slidenum">
              <a:rPr lang="en-US" smtClean="0"/>
              <a:t>8</a:t>
            </a:fld>
            <a:endParaRPr lang="en-US" dirty="0"/>
          </a:p>
        </p:txBody>
      </p:sp>
    </p:spTree>
    <p:extLst>
      <p:ext uri="{BB962C8B-B14F-4D97-AF65-F5344CB8AC3E}">
        <p14:creationId xmlns:p14="http://schemas.microsoft.com/office/powerpoint/2010/main" val="30679616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Effective communication protects patients from potential harm arising from misunderstandings, and can have a positive effect on staff. This first article in a six-part series on communication skills discusses the benefits of effective communication and offers practical tips on how to reflect on your communication skills.</a:t>
            </a:r>
            <a:endParaRPr lang="en-PK" dirty="0"/>
          </a:p>
        </p:txBody>
      </p:sp>
      <p:sp>
        <p:nvSpPr>
          <p:cNvPr id="4" name="Slide Number Placeholder 3"/>
          <p:cNvSpPr>
            <a:spLocks noGrp="1"/>
          </p:cNvSpPr>
          <p:nvPr>
            <p:ph type="sldNum" sz="quarter" idx="5"/>
          </p:nvPr>
        </p:nvSpPr>
        <p:spPr/>
        <p:txBody>
          <a:bodyPr/>
          <a:lstStyle/>
          <a:p>
            <a:fld id="{B63359F2-43EF-4812-9DC0-98C0B1A40681}" type="slidenum">
              <a:rPr lang="en-US" smtClean="0"/>
              <a:t>9</a:t>
            </a:fld>
            <a:endParaRPr lang="en-US" dirty="0"/>
          </a:p>
        </p:txBody>
      </p:sp>
    </p:spTree>
    <p:extLst>
      <p:ext uri="{BB962C8B-B14F-4D97-AF65-F5344CB8AC3E}">
        <p14:creationId xmlns:p14="http://schemas.microsoft.com/office/powerpoint/2010/main" val="27362977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PK" dirty="0"/>
          </a:p>
        </p:txBody>
      </p:sp>
      <p:sp>
        <p:nvSpPr>
          <p:cNvPr id="4" name="Slide Number Placeholder 3"/>
          <p:cNvSpPr>
            <a:spLocks noGrp="1"/>
          </p:cNvSpPr>
          <p:nvPr>
            <p:ph type="sldNum" sz="quarter" idx="5"/>
          </p:nvPr>
        </p:nvSpPr>
        <p:spPr/>
        <p:txBody>
          <a:bodyPr/>
          <a:lstStyle/>
          <a:p>
            <a:fld id="{B63359F2-43EF-4812-9DC0-98C0B1A40681}" type="slidenum">
              <a:rPr lang="en-US" smtClean="0"/>
              <a:t>10</a:t>
            </a:fld>
            <a:endParaRPr lang="en-US" dirty="0"/>
          </a:p>
        </p:txBody>
      </p:sp>
    </p:spTree>
    <p:extLst>
      <p:ext uri="{BB962C8B-B14F-4D97-AF65-F5344CB8AC3E}">
        <p14:creationId xmlns:p14="http://schemas.microsoft.com/office/powerpoint/2010/main" val="15707519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31937252-EACE-4232-855F-5C47E3F8B087}"/>
              </a:ext>
            </a:extLst>
          </p:cNvPr>
          <p:cNvSpPr>
            <a:spLocks noGrp="1"/>
          </p:cNvSpPr>
          <p:nvPr>
            <p:ph type="ctrTitle"/>
          </p:nvPr>
        </p:nvSpPr>
        <p:spPr>
          <a:xfrm>
            <a:off x="581191" y="704088"/>
            <a:ext cx="10993549" cy="1499616"/>
          </a:xfrm>
        </p:spPr>
        <p:txBody>
          <a:bodyPr/>
          <a:lstStyle/>
          <a:p>
            <a:r>
              <a:rPr lang="en-US"/>
              <a:t>Click to edit Master title style</a:t>
            </a:r>
            <a:endParaRPr lang="en-US" dirty="0"/>
          </a:p>
        </p:txBody>
      </p:sp>
      <p:sp>
        <p:nvSpPr>
          <p:cNvPr id="16" name="Subtitle 2">
            <a:extLst>
              <a:ext uri="{FF2B5EF4-FFF2-40B4-BE49-F238E27FC236}">
                <a16:creationId xmlns:a16="http://schemas.microsoft.com/office/drawing/2014/main" id="{3507450D-E801-41C1-9FD7-923530A06BD4}"/>
              </a:ext>
            </a:extLst>
          </p:cNvPr>
          <p:cNvSpPr>
            <a:spLocks noGrp="1"/>
          </p:cNvSpPr>
          <p:nvPr>
            <p:ph type="subTitle" idx="1"/>
          </p:nvPr>
        </p:nvSpPr>
        <p:spPr>
          <a:xfrm>
            <a:off x="581194" y="2495445"/>
            <a:ext cx="10993546" cy="468233"/>
          </a:xfrm>
        </p:spPr>
        <p:txBody>
          <a:bodyPr/>
          <a:lstStyle>
            <a:lvl1pPr marL="0" indent="0">
              <a:buNone/>
              <a:defRPr/>
            </a:lvl1pPr>
          </a:lstStyle>
          <a:p>
            <a:r>
              <a:rPr lang="en-US"/>
              <a:t>Click to edit Master subtitle style</a:t>
            </a:r>
            <a:endParaRPr lang="en-US" dirty="0"/>
          </a:p>
        </p:txBody>
      </p:sp>
      <p:sp>
        <p:nvSpPr>
          <p:cNvPr id="25" name="Picture Placeholder 24">
            <a:extLst>
              <a:ext uri="{FF2B5EF4-FFF2-40B4-BE49-F238E27FC236}">
                <a16:creationId xmlns:a16="http://schemas.microsoft.com/office/drawing/2014/main" id="{CBA6DBC1-39A1-48A6-8B81-3CD966D06E81}"/>
              </a:ext>
            </a:extLst>
          </p:cNvPr>
          <p:cNvSpPr>
            <a:spLocks noGrp="1"/>
          </p:cNvSpPr>
          <p:nvPr>
            <p:ph type="pic" sz="quarter" idx="13"/>
          </p:nvPr>
        </p:nvSpPr>
        <p:spPr>
          <a:xfrm>
            <a:off x="448056" y="3081528"/>
            <a:ext cx="11265408" cy="3310128"/>
          </a:xfrm>
          <a:solidFill>
            <a:schemeClr val="accent2"/>
          </a:solidFill>
        </p:spPr>
        <p:txBody>
          <a:bodyPr/>
          <a:lstStyle/>
          <a:p>
            <a:r>
              <a:rPr lang="en-US"/>
              <a:t>Click icon to add picture</a:t>
            </a:r>
            <a:endParaRPr lang="en-US" dirty="0"/>
          </a:p>
        </p:txBody>
      </p:sp>
    </p:spTree>
    <p:extLst>
      <p:ext uri="{BB962C8B-B14F-4D97-AF65-F5344CB8AC3E}">
        <p14:creationId xmlns:p14="http://schemas.microsoft.com/office/powerpoint/2010/main" val="34252831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926BD44-2224-46FF-A4E7-9C9FFE19726B}"/>
              </a:ext>
            </a:extLst>
          </p:cNvPr>
          <p:cNvSpPr>
            <a:spLocks noGrp="1"/>
          </p:cNvSpPr>
          <p:nvPr>
            <p:ph type="title"/>
          </p:nvPr>
        </p:nvSpPr>
        <p:spPr>
          <a:xfrm>
            <a:off x="581192" y="702155"/>
            <a:ext cx="3424138" cy="1500131"/>
          </a:xfrm>
        </p:spPr>
        <p:txBody>
          <a:bodyPr/>
          <a:lstStyle>
            <a:lvl1pPr>
              <a:defRPr/>
            </a:lvl1pPr>
          </a:lstStyle>
          <a:p>
            <a:r>
              <a:rPr lang="en-US"/>
              <a:t>Click to edit Master title style</a:t>
            </a:r>
            <a:endParaRPr lang="en-US" dirty="0"/>
          </a:p>
        </p:txBody>
      </p:sp>
      <p:sp>
        <p:nvSpPr>
          <p:cNvPr id="6" name="Content Placeholder 5">
            <a:extLst>
              <a:ext uri="{FF2B5EF4-FFF2-40B4-BE49-F238E27FC236}">
                <a16:creationId xmlns:a16="http://schemas.microsoft.com/office/drawing/2014/main" id="{728249B4-F572-49E8-9B53-CB4E629EB93F}"/>
              </a:ext>
            </a:extLst>
          </p:cNvPr>
          <p:cNvSpPr>
            <a:spLocks noGrp="1"/>
          </p:cNvSpPr>
          <p:nvPr>
            <p:ph idx="1"/>
          </p:nvPr>
        </p:nvSpPr>
        <p:spPr>
          <a:xfrm>
            <a:off x="581193" y="2414788"/>
            <a:ext cx="3424138" cy="3975776"/>
          </a:xfrm>
        </p:spPr>
        <p:txBody>
          <a:bodyPr/>
          <a:lstStyle>
            <a:lvl1pPr marL="0" indent="0">
              <a:buNone/>
              <a:defRPr/>
            </a:lvl1pPr>
          </a:lstStyle>
          <a:p>
            <a:pPr lvl="0"/>
            <a:r>
              <a:rPr lang="en-US"/>
              <a:t>Click to edit Master text styles</a:t>
            </a:r>
          </a:p>
        </p:txBody>
      </p:sp>
      <p:sp>
        <p:nvSpPr>
          <p:cNvPr id="10" name="Picture Placeholder 9">
            <a:extLst>
              <a:ext uri="{FF2B5EF4-FFF2-40B4-BE49-F238E27FC236}">
                <a16:creationId xmlns:a16="http://schemas.microsoft.com/office/drawing/2014/main" id="{06C12940-675F-4BDC-8733-71FEBC2FDCCF}"/>
              </a:ext>
            </a:extLst>
          </p:cNvPr>
          <p:cNvSpPr>
            <a:spLocks noGrp="1"/>
          </p:cNvSpPr>
          <p:nvPr>
            <p:ph type="pic" sz="quarter" idx="13"/>
          </p:nvPr>
        </p:nvSpPr>
        <p:spPr>
          <a:xfrm>
            <a:off x="4242815" y="640080"/>
            <a:ext cx="3703320" cy="5751576"/>
          </a:xfrm>
          <a:solidFill>
            <a:schemeClr val="accent2"/>
          </a:solidFill>
        </p:spPr>
        <p:txBody>
          <a:bodyPr/>
          <a:lstStyle/>
          <a:p>
            <a:r>
              <a:rPr lang="en-US"/>
              <a:t>Click icon to add picture</a:t>
            </a:r>
            <a:endParaRPr lang="en-US" dirty="0"/>
          </a:p>
        </p:txBody>
      </p:sp>
      <p:sp>
        <p:nvSpPr>
          <p:cNvPr id="11" name="Picture Placeholder 9">
            <a:extLst>
              <a:ext uri="{FF2B5EF4-FFF2-40B4-BE49-F238E27FC236}">
                <a16:creationId xmlns:a16="http://schemas.microsoft.com/office/drawing/2014/main" id="{63AD391F-F462-4773-B9C7-B512F55F6812}"/>
              </a:ext>
            </a:extLst>
          </p:cNvPr>
          <p:cNvSpPr>
            <a:spLocks noGrp="1"/>
          </p:cNvSpPr>
          <p:nvPr>
            <p:ph type="pic" sz="quarter" idx="14"/>
          </p:nvPr>
        </p:nvSpPr>
        <p:spPr>
          <a:xfrm>
            <a:off x="8046720" y="640080"/>
            <a:ext cx="3703320" cy="5751576"/>
          </a:xfrm>
          <a:solidFill>
            <a:schemeClr val="accent2"/>
          </a:solidFill>
        </p:spPr>
        <p:txBody>
          <a:bodyPr/>
          <a:lstStyle/>
          <a:p>
            <a:r>
              <a:rPr lang="en-US"/>
              <a:t>Click icon to add picture</a:t>
            </a:r>
            <a:endParaRPr lang="en-US" dirty="0"/>
          </a:p>
        </p:txBody>
      </p:sp>
      <p:sp>
        <p:nvSpPr>
          <p:cNvPr id="3" name="Footer Placeholder 2"/>
          <p:cNvSpPr>
            <a:spLocks noGrp="1"/>
          </p:cNvSpPr>
          <p:nvPr>
            <p:ph type="ftr" sz="quarter" idx="11"/>
          </p:nvPr>
        </p:nvSpPr>
        <p:spPr/>
        <p:txBody>
          <a:bodyPr/>
          <a:lstStyle/>
          <a:p>
            <a:r>
              <a:rPr lang="en-US" dirty="0"/>
              <a:t>Sample Footer Text</a:t>
            </a:r>
          </a:p>
        </p:txBody>
      </p:sp>
      <p:sp>
        <p:nvSpPr>
          <p:cNvPr id="2" name="Date Placeholder 1"/>
          <p:cNvSpPr>
            <a:spLocks noGrp="1"/>
          </p:cNvSpPr>
          <p:nvPr>
            <p:ph type="dt" sz="half" idx="10"/>
          </p:nvPr>
        </p:nvSpPr>
        <p:spPr/>
        <p:txBody>
          <a:bodyPr/>
          <a:lstStyle/>
          <a:p>
            <a:r>
              <a:rPr lang="en-US" dirty="0"/>
              <a:t>20XX</a:t>
            </a:r>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889797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9CC542F-D03C-4537-9B6E-7F653B651524}"/>
              </a:ext>
            </a:extLst>
          </p:cNvPr>
          <p:cNvSpPr>
            <a:spLocks noGrp="1"/>
          </p:cNvSpPr>
          <p:nvPr>
            <p:ph type="title"/>
          </p:nvPr>
        </p:nvSpPr>
        <p:spPr>
          <a:xfrm>
            <a:off x="581192" y="730730"/>
            <a:ext cx="3475915" cy="1478341"/>
          </a:xfrm>
        </p:spPr>
        <p:txBody>
          <a:bodyPr>
            <a:normAutofit/>
          </a:bodyPr>
          <a:lstStyle/>
          <a:p>
            <a:r>
              <a:rPr lang="en-US">
                <a:solidFill>
                  <a:schemeClr val="tx2"/>
                </a:solidFill>
              </a:rPr>
              <a:t>Click to edit Master title style</a:t>
            </a:r>
            <a:endParaRPr lang="en-US" dirty="0">
              <a:solidFill>
                <a:schemeClr val="tx2"/>
              </a:solidFill>
            </a:endParaRPr>
          </a:p>
        </p:txBody>
      </p:sp>
      <p:sp>
        <p:nvSpPr>
          <p:cNvPr id="6" name="Content Placeholder 2" descr="Tag=AccentColor&#10;Flavor=Light&#10;Target=Bullets">
            <a:extLst>
              <a:ext uri="{FF2B5EF4-FFF2-40B4-BE49-F238E27FC236}">
                <a16:creationId xmlns:a16="http://schemas.microsoft.com/office/drawing/2014/main" id="{C768CCB8-0718-4D4E-8EE1-1D287550057B}"/>
              </a:ext>
            </a:extLst>
          </p:cNvPr>
          <p:cNvSpPr>
            <a:spLocks noGrp="1"/>
          </p:cNvSpPr>
          <p:nvPr>
            <p:ph idx="1"/>
          </p:nvPr>
        </p:nvSpPr>
        <p:spPr>
          <a:xfrm>
            <a:off x="581192" y="2180496"/>
            <a:ext cx="3475915" cy="3678303"/>
          </a:xfrm>
        </p:spPr>
        <p:txBody>
          <a:bodyPr>
            <a:normAutofit/>
          </a:bodyPr>
          <a:lstStyle>
            <a:lvl1pPr marL="0" indent="0">
              <a:buNone/>
              <a:defRPr/>
            </a:lvl1pPr>
          </a:lstStyle>
          <a:p>
            <a:pPr lvl="0"/>
            <a:r>
              <a:rPr lang="en-US"/>
              <a:t>Click to edit Master text styles</a:t>
            </a:r>
          </a:p>
        </p:txBody>
      </p:sp>
      <p:sp>
        <p:nvSpPr>
          <p:cNvPr id="11" name="Picture Placeholder 10">
            <a:extLst>
              <a:ext uri="{FF2B5EF4-FFF2-40B4-BE49-F238E27FC236}">
                <a16:creationId xmlns:a16="http://schemas.microsoft.com/office/drawing/2014/main" id="{5C3A8825-378F-41FE-A716-644287762A49}"/>
              </a:ext>
            </a:extLst>
          </p:cNvPr>
          <p:cNvSpPr>
            <a:spLocks noGrp="1"/>
          </p:cNvSpPr>
          <p:nvPr>
            <p:ph type="pic" sz="quarter" idx="13"/>
          </p:nvPr>
        </p:nvSpPr>
        <p:spPr>
          <a:xfrm>
            <a:off x="4241800" y="630936"/>
            <a:ext cx="7504113" cy="3520440"/>
          </a:xfrm>
          <a:solidFill>
            <a:schemeClr val="accent2"/>
          </a:solidFill>
        </p:spPr>
        <p:txBody>
          <a:bodyPr/>
          <a:lstStyle/>
          <a:p>
            <a:r>
              <a:rPr lang="en-US"/>
              <a:t>Click icon to add picture</a:t>
            </a:r>
            <a:endParaRPr lang="en-US" dirty="0"/>
          </a:p>
        </p:txBody>
      </p:sp>
      <p:sp>
        <p:nvSpPr>
          <p:cNvPr id="12" name="Picture Placeholder 10">
            <a:extLst>
              <a:ext uri="{FF2B5EF4-FFF2-40B4-BE49-F238E27FC236}">
                <a16:creationId xmlns:a16="http://schemas.microsoft.com/office/drawing/2014/main" id="{2E6B2055-B099-48CF-84C8-2AF6D5618697}"/>
              </a:ext>
            </a:extLst>
          </p:cNvPr>
          <p:cNvSpPr>
            <a:spLocks noGrp="1"/>
          </p:cNvSpPr>
          <p:nvPr>
            <p:ph type="pic" sz="quarter" idx="14"/>
          </p:nvPr>
        </p:nvSpPr>
        <p:spPr>
          <a:xfrm>
            <a:off x="4242816" y="4234252"/>
            <a:ext cx="3703320" cy="2139696"/>
          </a:xfrm>
          <a:solidFill>
            <a:schemeClr val="accent2"/>
          </a:solidFill>
        </p:spPr>
        <p:txBody>
          <a:bodyPr/>
          <a:lstStyle/>
          <a:p>
            <a:r>
              <a:rPr lang="en-US"/>
              <a:t>Click icon to add picture</a:t>
            </a:r>
            <a:endParaRPr lang="en-US" dirty="0"/>
          </a:p>
        </p:txBody>
      </p:sp>
      <p:sp>
        <p:nvSpPr>
          <p:cNvPr id="13" name="Picture Placeholder 10">
            <a:extLst>
              <a:ext uri="{FF2B5EF4-FFF2-40B4-BE49-F238E27FC236}">
                <a16:creationId xmlns:a16="http://schemas.microsoft.com/office/drawing/2014/main" id="{EED74C29-FF8A-4470-8221-FD11E7FB7D76}"/>
              </a:ext>
            </a:extLst>
          </p:cNvPr>
          <p:cNvSpPr>
            <a:spLocks noGrp="1"/>
          </p:cNvSpPr>
          <p:nvPr>
            <p:ph type="pic" sz="quarter" idx="15"/>
          </p:nvPr>
        </p:nvSpPr>
        <p:spPr>
          <a:xfrm>
            <a:off x="8046720" y="4233672"/>
            <a:ext cx="3703320" cy="2139696"/>
          </a:xfrm>
          <a:solidFill>
            <a:schemeClr val="accent2"/>
          </a:solidFill>
        </p:spPr>
        <p:txBody>
          <a:bodyPr/>
          <a:lstStyle/>
          <a:p>
            <a:r>
              <a:rPr lang="en-US"/>
              <a:t>Click icon to add picture</a:t>
            </a:r>
            <a:endParaRPr lang="en-US" dirty="0"/>
          </a:p>
        </p:txBody>
      </p:sp>
      <p:sp>
        <p:nvSpPr>
          <p:cNvPr id="3" name="Footer Placeholder 2"/>
          <p:cNvSpPr>
            <a:spLocks noGrp="1"/>
          </p:cNvSpPr>
          <p:nvPr>
            <p:ph type="ftr" sz="quarter" idx="11"/>
          </p:nvPr>
        </p:nvSpPr>
        <p:spPr/>
        <p:txBody>
          <a:bodyPr/>
          <a:lstStyle/>
          <a:p>
            <a:r>
              <a:rPr lang="en-US" dirty="0"/>
              <a:t>Sample Footer Text</a:t>
            </a:r>
          </a:p>
        </p:txBody>
      </p:sp>
      <p:sp>
        <p:nvSpPr>
          <p:cNvPr id="2" name="Date Placeholder 1"/>
          <p:cNvSpPr>
            <a:spLocks noGrp="1"/>
          </p:cNvSpPr>
          <p:nvPr>
            <p:ph type="dt" sz="half" idx="10"/>
          </p:nvPr>
        </p:nvSpPr>
        <p:spPr/>
        <p:txBody>
          <a:bodyPr/>
          <a:lstStyle/>
          <a:p>
            <a:r>
              <a:rPr lang="en-US" dirty="0"/>
              <a:t>20XX</a:t>
            </a:r>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74943644"/>
      </p:ext>
    </p:extLst>
  </p:cSld>
  <p:clrMapOvr>
    <a:masterClrMapping/>
  </p:clrMapOvr>
  <p:extLst>
    <p:ext uri="{DCECCB84-F9BA-43D5-87BE-67443E8EF086}">
      <p15:sldGuideLst xmlns:p15="http://schemas.microsoft.com/office/powerpoint/2012/main">
        <p15:guide id="1" orient="horz"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E787D40-90B5-470E-95A2-784F1CB479C9}"/>
              </a:ext>
            </a:extLst>
          </p:cNvPr>
          <p:cNvSpPr>
            <a:spLocks noGrp="1"/>
          </p:cNvSpPr>
          <p:nvPr>
            <p:ph type="ctrTitle"/>
          </p:nvPr>
        </p:nvSpPr>
        <p:spPr>
          <a:xfrm>
            <a:off x="581191" y="4322102"/>
            <a:ext cx="10993549" cy="1153609"/>
          </a:xfrm>
        </p:spPr>
        <p:txBody>
          <a:bodyPr/>
          <a:lstStyle/>
          <a:p>
            <a:r>
              <a:rPr lang="en-US"/>
              <a:t>Click to edit Master title style</a:t>
            </a:r>
            <a:endParaRPr lang="en-US" dirty="0"/>
          </a:p>
        </p:txBody>
      </p:sp>
      <p:sp>
        <p:nvSpPr>
          <p:cNvPr id="6" name="Subtitle 2">
            <a:extLst>
              <a:ext uri="{FF2B5EF4-FFF2-40B4-BE49-F238E27FC236}">
                <a16:creationId xmlns:a16="http://schemas.microsoft.com/office/drawing/2014/main" id="{DDD90A03-8871-46F6-B527-27A279CAF3FE}"/>
              </a:ext>
            </a:extLst>
          </p:cNvPr>
          <p:cNvSpPr>
            <a:spLocks noGrp="1"/>
          </p:cNvSpPr>
          <p:nvPr>
            <p:ph type="subTitle" idx="1"/>
          </p:nvPr>
        </p:nvSpPr>
        <p:spPr>
          <a:xfrm>
            <a:off x="581194" y="5475712"/>
            <a:ext cx="10993546" cy="590321"/>
          </a:xfrm>
        </p:spPr>
        <p:txBody>
          <a:bodyPr/>
          <a:lstStyle>
            <a:lvl1pPr marL="0" indent="0">
              <a:buNone/>
              <a:defRPr/>
            </a:lvl1pPr>
          </a:lstStyle>
          <a:p>
            <a:r>
              <a:rPr lang="en-US"/>
              <a:t>Click to edit Master subtitle style</a:t>
            </a:r>
            <a:endParaRPr lang="en-US" dirty="0"/>
          </a:p>
        </p:txBody>
      </p:sp>
      <p:sp>
        <p:nvSpPr>
          <p:cNvPr id="9" name="Picture Placeholder 8">
            <a:extLst>
              <a:ext uri="{FF2B5EF4-FFF2-40B4-BE49-F238E27FC236}">
                <a16:creationId xmlns:a16="http://schemas.microsoft.com/office/drawing/2014/main" id="{18C0DC8A-3006-4A75-A9BA-FCA96D2C38A9}"/>
              </a:ext>
            </a:extLst>
          </p:cNvPr>
          <p:cNvSpPr>
            <a:spLocks noGrp="1"/>
          </p:cNvSpPr>
          <p:nvPr>
            <p:ph type="pic" sz="quarter" idx="13"/>
          </p:nvPr>
        </p:nvSpPr>
        <p:spPr>
          <a:xfrm>
            <a:off x="449580" y="603504"/>
            <a:ext cx="11292840" cy="3557016"/>
          </a:xfrm>
          <a:solidFill>
            <a:schemeClr val="accent2"/>
          </a:solidFill>
        </p:spPr>
        <p:txBody>
          <a:bodyPr/>
          <a:lstStyle/>
          <a:p>
            <a:r>
              <a:rPr lang="en-US"/>
              <a:t>Click icon to add picture</a:t>
            </a:r>
            <a:endParaRPr lang="en-US" dirty="0"/>
          </a:p>
        </p:txBody>
      </p:sp>
    </p:spTree>
    <p:extLst>
      <p:ext uri="{BB962C8B-B14F-4D97-AF65-F5344CB8AC3E}">
        <p14:creationId xmlns:p14="http://schemas.microsoft.com/office/powerpoint/2010/main" val="35185048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31520"/>
            <a:ext cx="11029616" cy="987552"/>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r>
              <a:rPr lang="en-US" dirty="0"/>
              <a:t>Sample Footer Text</a:t>
            </a:r>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r>
              <a:rPr lang="en-US" dirty="0"/>
              <a:t>20XX</a:t>
            </a:r>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66887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9AD7E45-24A5-4020-858E-57CFA0955730}"/>
              </a:ext>
            </a:extLst>
          </p:cNvPr>
          <p:cNvSpPr>
            <a:spLocks noGrp="1"/>
          </p:cNvSpPr>
          <p:nvPr>
            <p:ph type="ctrTitle"/>
          </p:nvPr>
        </p:nvSpPr>
        <p:spPr>
          <a:xfrm>
            <a:off x="581191" y="1020431"/>
            <a:ext cx="10993549" cy="1475013"/>
          </a:xfrm>
        </p:spPr>
        <p:txBody>
          <a:bodyPr/>
          <a:lstStyle/>
          <a:p>
            <a:r>
              <a:rPr lang="en-US"/>
              <a:t>Click to edit Master title style</a:t>
            </a:r>
            <a:endParaRPr lang="en-US" dirty="0"/>
          </a:p>
        </p:txBody>
      </p:sp>
      <p:sp>
        <p:nvSpPr>
          <p:cNvPr id="6" name="Subtitle 2">
            <a:extLst>
              <a:ext uri="{FF2B5EF4-FFF2-40B4-BE49-F238E27FC236}">
                <a16:creationId xmlns:a16="http://schemas.microsoft.com/office/drawing/2014/main" id="{9C213B6D-04F4-4E9D-AD86-E50884CB4CB3}"/>
              </a:ext>
            </a:extLst>
          </p:cNvPr>
          <p:cNvSpPr>
            <a:spLocks noGrp="1"/>
          </p:cNvSpPr>
          <p:nvPr>
            <p:ph type="subTitle" idx="1"/>
          </p:nvPr>
        </p:nvSpPr>
        <p:spPr>
          <a:xfrm>
            <a:off x="581194" y="2495445"/>
            <a:ext cx="10993546" cy="468233"/>
          </a:xfrm>
        </p:spPr>
        <p:txBody>
          <a:bodyPr/>
          <a:lstStyle>
            <a:lvl1pPr marL="0" indent="0">
              <a:buNone/>
              <a:defRPr/>
            </a:lvl1pPr>
          </a:lstStyle>
          <a:p>
            <a:r>
              <a:rPr lang="en-US"/>
              <a:t>Click to edit Master subtitle style</a:t>
            </a:r>
            <a:endParaRPr lang="en-US" dirty="0"/>
          </a:p>
        </p:txBody>
      </p:sp>
      <p:sp>
        <p:nvSpPr>
          <p:cNvPr id="10" name="Picture Placeholder 9">
            <a:extLst>
              <a:ext uri="{FF2B5EF4-FFF2-40B4-BE49-F238E27FC236}">
                <a16:creationId xmlns:a16="http://schemas.microsoft.com/office/drawing/2014/main" id="{52DB8B62-62C2-4723-85AF-F5D87B489A63}"/>
              </a:ext>
            </a:extLst>
          </p:cNvPr>
          <p:cNvSpPr>
            <a:spLocks noGrp="1"/>
          </p:cNvSpPr>
          <p:nvPr>
            <p:ph type="pic" sz="quarter" idx="13"/>
          </p:nvPr>
        </p:nvSpPr>
        <p:spPr>
          <a:xfrm>
            <a:off x="448056" y="3081528"/>
            <a:ext cx="5486400" cy="3310128"/>
          </a:xfrm>
          <a:solidFill>
            <a:schemeClr val="accent2"/>
          </a:solidFill>
        </p:spPr>
        <p:txBody>
          <a:bodyPr/>
          <a:lstStyle/>
          <a:p>
            <a:r>
              <a:rPr lang="en-US"/>
              <a:t>Click icon to add picture</a:t>
            </a:r>
            <a:endParaRPr lang="en-US" dirty="0"/>
          </a:p>
        </p:txBody>
      </p:sp>
      <p:sp>
        <p:nvSpPr>
          <p:cNvPr id="11" name="Picture Placeholder 9">
            <a:extLst>
              <a:ext uri="{FF2B5EF4-FFF2-40B4-BE49-F238E27FC236}">
                <a16:creationId xmlns:a16="http://schemas.microsoft.com/office/drawing/2014/main" id="{D1329640-D9D1-44D4-8E40-04E753A2B826}"/>
              </a:ext>
            </a:extLst>
          </p:cNvPr>
          <p:cNvSpPr>
            <a:spLocks noGrp="1"/>
          </p:cNvSpPr>
          <p:nvPr>
            <p:ph type="pic" sz="quarter" idx="14"/>
          </p:nvPr>
        </p:nvSpPr>
        <p:spPr>
          <a:xfrm>
            <a:off x="6254496" y="3081528"/>
            <a:ext cx="5486400" cy="3310128"/>
          </a:xfrm>
          <a:solidFill>
            <a:schemeClr val="accent2"/>
          </a:solidFill>
        </p:spPr>
        <p:txBody>
          <a:bodyPr/>
          <a:lstStyle/>
          <a:p>
            <a:r>
              <a:rPr lang="en-US"/>
              <a:t>Click icon to add picture</a:t>
            </a:r>
            <a:endParaRPr lang="en-US" dirty="0"/>
          </a:p>
        </p:txBody>
      </p:sp>
      <p:sp>
        <p:nvSpPr>
          <p:cNvPr id="3" name="Footer Placeholder 2"/>
          <p:cNvSpPr>
            <a:spLocks noGrp="1"/>
          </p:cNvSpPr>
          <p:nvPr>
            <p:ph type="ftr" sz="quarter" idx="11"/>
          </p:nvPr>
        </p:nvSpPr>
        <p:spPr/>
        <p:txBody>
          <a:bodyPr/>
          <a:lstStyle/>
          <a:p>
            <a:r>
              <a:rPr lang="en-US" dirty="0"/>
              <a:t>Sample Footer Text</a:t>
            </a:r>
          </a:p>
        </p:txBody>
      </p:sp>
      <p:sp>
        <p:nvSpPr>
          <p:cNvPr id="2" name="Date Placeholder 1"/>
          <p:cNvSpPr>
            <a:spLocks noGrp="1"/>
          </p:cNvSpPr>
          <p:nvPr>
            <p:ph type="dt" sz="half" idx="10"/>
          </p:nvPr>
        </p:nvSpPr>
        <p:spPr/>
        <p:txBody>
          <a:bodyPr/>
          <a:lstStyle/>
          <a:p>
            <a:r>
              <a:rPr lang="en-US" dirty="0"/>
              <a:t>20XX</a:t>
            </a:r>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578571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15" name="SmartArt Placeholder 14">
            <a:extLst>
              <a:ext uri="{FF2B5EF4-FFF2-40B4-BE49-F238E27FC236}">
                <a16:creationId xmlns:a16="http://schemas.microsoft.com/office/drawing/2014/main" id="{1A07AFA2-B97F-4965-B3E3-0399F8696B92}"/>
              </a:ext>
            </a:extLst>
          </p:cNvPr>
          <p:cNvSpPr>
            <a:spLocks noGrp="1"/>
          </p:cNvSpPr>
          <p:nvPr>
            <p:ph type="dgm" sz="quarter" idx="13"/>
          </p:nvPr>
        </p:nvSpPr>
        <p:spPr>
          <a:xfrm>
            <a:off x="576263" y="2290762"/>
            <a:ext cx="2286000" cy="2514600"/>
          </a:xfrm>
          <a:solidFill>
            <a:schemeClr val="accent2"/>
          </a:solidFill>
        </p:spPr>
        <p:txBody>
          <a:bodyPr/>
          <a:lstStyle/>
          <a:p>
            <a:r>
              <a:rPr lang="en-US"/>
              <a:t>Click icon to add SmartArt graphic</a:t>
            </a:r>
            <a:endParaRPr lang="en-US" dirty="0"/>
          </a:p>
        </p:txBody>
      </p:sp>
      <p:sp>
        <p:nvSpPr>
          <p:cNvPr id="16" name="SmartArt Placeholder 14">
            <a:extLst>
              <a:ext uri="{FF2B5EF4-FFF2-40B4-BE49-F238E27FC236}">
                <a16:creationId xmlns:a16="http://schemas.microsoft.com/office/drawing/2014/main" id="{FBD83F25-25EA-4FCB-9180-B7567885BE7A}"/>
              </a:ext>
            </a:extLst>
          </p:cNvPr>
          <p:cNvSpPr>
            <a:spLocks noGrp="1"/>
          </p:cNvSpPr>
          <p:nvPr>
            <p:ph type="dgm" sz="quarter" idx="14"/>
          </p:nvPr>
        </p:nvSpPr>
        <p:spPr>
          <a:xfrm>
            <a:off x="3486759" y="2290762"/>
            <a:ext cx="2286000" cy="2514600"/>
          </a:xfrm>
          <a:solidFill>
            <a:schemeClr val="accent2"/>
          </a:solidFill>
        </p:spPr>
        <p:txBody>
          <a:bodyPr/>
          <a:lstStyle/>
          <a:p>
            <a:r>
              <a:rPr lang="en-US"/>
              <a:t>Click icon to add SmartArt graphic</a:t>
            </a:r>
            <a:endParaRPr lang="en-US" dirty="0"/>
          </a:p>
        </p:txBody>
      </p:sp>
      <p:sp>
        <p:nvSpPr>
          <p:cNvPr id="17" name="SmartArt Placeholder 14">
            <a:extLst>
              <a:ext uri="{FF2B5EF4-FFF2-40B4-BE49-F238E27FC236}">
                <a16:creationId xmlns:a16="http://schemas.microsoft.com/office/drawing/2014/main" id="{C19AF1FD-578A-4AC1-8006-BF395C098188}"/>
              </a:ext>
            </a:extLst>
          </p:cNvPr>
          <p:cNvSpPr>
            <a:spLocks noGrp="1"/>
          </p:cNvSpPr>
          <p:nvPr>
            <p:ph type="dgm" sz="quarter" idx="15"/>
          </p:nvPr>
        </p:nvSpPr>
        <p:spPr>
          <a:xfrm>
            <a:off x="6397255" y="2290762"/>
            <a:ext cx="2286000" cy="2514600"/>
          </a:xfrm>
          <a:solidFill>
            <a:schemeClr val="accent2"/>
          </a:solidFill>
        </p:spPr>
        <p:txBody>
          <a:bodyPr/>
          <a:lstStyle/>
          <a:p>
            <a:r>
              <a:rPr lang="en-US"/>
              <a:t>Click icon to add SmartArt graphic</a:t>
            </a:r>
            <a:endParaRPr lang="en-US" dirty="0"/>
          </a:p>
        </p:txBody>
      </p:sp>
      <p:sp>
        <p:nvSpPr>
          <p:cNvPr id="18" name="SmartArt Placeholder 14">
            <a:extLst>
              <a:ext uri="{FF2B5EF4-FFF2-40B4-BE49-F238E27FC236}">
                <a16:creationId xmlns:a16="http://schemas.microsoft.com/office/drawing/2014/main" id="{A30FAB41-D651-4537-9674-A090F9541E38}"/>
              </a:ext>
            </a:extLst>
          </p:cNvPr>
          <p:cNvSpPr>
            <a:spLocks noGrp="1"/>
          </p:cNvSpPr>
          <p:nvPr>
            <p:ph type="dgm" sz="quarter" idx="16"/>
          </p:nvPr>
        </p:nvSpPr>
        <p:spPr>
          <a:xfrm>
            <a:off x="9307750" y="2290762"/>
            <a:ext cx="2286000" cy="2514600"/>
          </a:xfrm>
          <a:solidFill>
            <a:schemeClr val="accent2"/>
          </a:solidFill>
        </p:spPr>
        <p:txBody>
          <a:bodyPr/>
          <a:lstStyle/>
          <a:p>
            <a:r>
              <a:rPr lang="en-US"/>
              <a:t>Click icon to add SmartArt graphic</a:t>
            </a:r>
            <a:endParaRPr lang="en-US" dirty="0"/>
          </a:p>
        </p:txBody>
      </p:sp>
      <p:sp>
        <p:nvSpPr>
          <p:cNvPr id="20" name="Text Placeholder 19">
            <a:extLst>
              <a:ext uri="{FF2B5EF4-FFF2-40B4-BE49-F238E27FC236}">
                <a16:creationId xmlns:a16="http://schemas.microsoft.com/office/drawing/2014/main" id="{6FF70985-87A5-4813-BB21-CD79732947F5}"/>
              </a:ext>
            </a:extLst>
          </p:cNvPr>
          <p:cNvSpPr>
            <a:spLocks noGrp="1"/>
          </p:cNvSpPr>
          <p:nvPr>
            <p:ph type="body" sz="quarter" idx="17" hasCustomPrompt="1"/>
          </p:nvPr>
        </p:nvSpPr>
        <p:spPr>
          <a:xfrm>
            <a:off x="576263" y="4943475"/>
            <a:ext cx="2286000" cy="365760"/>
          </a:xfrm>
        </p:spPr>
        <p:txBody>
          <a:bodyPr>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a:r>
              <a:rPr lang="en-US" dirty="0"/>
              <a:t>Name</a:t>
            </a:r>
          </a:p>
        </p:txBody>
      </p:sp>
      <p:sp>
        <p:nvSpPr>
          <p:cNvPr id="22" name="Text Placeholder 21">
            <a:extLst>
              <a:ext uri="{FF2B5EF4-FFF2-40B4-BE49-F238E27FC236}">
                <a16:creationId xmlns:a16="http://schemas.microsoft.com/office/drawing/2014/main" id="{8F30C930-1919-4A13-98BD-6CB6119CC11A}"/>
              </a:ext>
            </a:extLst>
          </p:cNvPr>
          <p:cNvSpPr>
            <a:spLocks noGrp="1"/>
          </p:cNvSpPr>
          <p:nvPr>
            <p:ph type="body" sz="quarter" idx="18" hasCustomPrompt="1"/>
          </p:nvPr>
        </p:nvSpPr>
        <p:spPr>
          <a:xfrm>
            <a:off x="575894" y="5447348"/>
            <a:ext cx="2286000" cy="365760"/>
          </a:xfrm>
        </p:spPr>
        <p:txBody>
          <a:bodyPr>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a:r>
              <a:rPr lang="en-US" dirty="0"/>
              <a:t>Title</a:t>
            </a:r>
          </a:p>
        </p:txBody>
      </p:sp>
      <p:sp>
        <p:nvSpPr>
          <p:cNvPr id="23" name="Text Placeholder 19">
            <a:extLst>
              <a:ext uri="{FF2B5EF4-FFF2-40B4-BE49-F238E27FC236}">
                <a16:creationId xmlns:a16="http://schemas.microsoft.com/office/drawing/2014/main" id="{6E4126AC-7681-4156-8274-2A6414894394}"/>
              </a:ext>
            </a:extLst>
          </p:cNvPr>
          <p:cNvSpPr>
            <a:spLocks noGrp="1"/>
          </p:cNvSpPr>
          <p:nvPr>
            <p:ph type="body" sz="quarter" idx="19" hasCustomPrompt="1"/>
          </p:nvPr>
        </p:nvSpPr>
        <p:spPr>
          <a:xfrm>
            <a:off x="3487128" y="4943475"/>
            <a:ext cx="2286000" cy="365760"/>
          </a:xfrm>
        </p:spPr>
        <p:txBody>
          <a:bodyPr>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a:r>
              <a:rPr lang="en-US" dirty="0"/>
              <a:t>Name</a:t>
            </a:r>
          </a:p>
        </p:txBody>
      </p:sp>
      <p:sp>
        <p:nvSpPr>
          <p:cNvPr id="24" name="Text Placeholder 21">
            <a:extLst>
              <a:ext uri="{FF2B5EF4-FFF2-40B4-BE49-F238E27FC236}">
                <a16:creationId xmlns:a16="http://schemas.microsoft.com/office/drawing/2014/main" id="{D03485ED-1755-41FA-942B-ED95B3913DBF}"/>
              </a:ext>
            </a:extLst>
          </p:cNvPr>
          <p:cNvSpPr>
            <a:spLocks noGrp="1"/>
          </p:cNvSpPr>
          <p:nvPr>
            <p:ph type="body" sz="quarter" idx="20" hasCustomPrompt="1"/>
          </p:nvPr>
        </p:nvSpPr>
        <p:spPr>
          <a:xfrm>
            <a:off x="3486759" y="5447348"/>
            <a:ext cx="2286000" cy="365760"/>
          </a:xfrm>
        </p:spPr>
        <p:txBody>
          <a:bodyPr>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a:r>
              <a:rPr lang="en-US" dirty="0"/>
              <a:t>Title</a:t>
            </a:r>
          </a:p>
        </p:txBody>
      </p:sp>
      <p:sp>
        <p:nvSpPr>
          <p:cNvPr id="25" name="Text Placeholder 19">
            <a:extLst>
              <a:ext uri="{FF2B5EF4-FFF2-40B4-BE49-F238E27FC236}">
                <a16:creationId xmlns:a16="http://schemas.microsoft.com/office/drawing/2014/main" id="{42AFEFC9-586E-4B97-AD51-F02AC6AC6A60}"/>
              </a:ext>
            </a:extLst>
          </p:cNvPr>
          <p:cNvSpPr>
            <a:spLocks noGrp="1"/>
          </p:cNvSpPr>
          <p:nvPr>
            <p:ph type="body" sz="quarter" idx="21" hasCustomPrompt="1"/>
          </p:nvPr>
        </p:nvSpPr>
        <p:spPr>
          <a:xfrm>
            <a:off x="6397624" y="4943475"/>
            <a:ext cx="2286000" cy="365760"/>
          </a:xfrm>
        </p:spPr>
        <p:txBody>
          <a:bodyPr>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a:r>
              <a:rPr lang="en-US" dirty="0"/>
              <a:t>Name</a:t>
            </a:r>
          </a:p>
        </p:txBody>
      </p:sp>
      <p:sp>
        <p:nvSpPr>
          <p:cNvPr id="26" name="Text Placeholder 21">
            <a:extLst>
              <a:ext uri="{FF2B5EF4-FFF2-40B4-BE49-F238E27FC236}">
                <a16:creationId xmlns:a16="http://schemas.microsoft.com/office/drawing/2014/main" id="{E94B1769-BE23-4EBA-A0DA-9A01476DAC50}"/>
              </a:ext>
            </a:extLst>
          </p:cNvPr>
          <p:cNvSpPr>
            <a:spLocks noGrp="1"/>
          </p:cNvSpPr>
          <p:nvPr>
            <p:ph type="body" sz="quarter" idx="22" hasCustomPrompt="1"/>
          </p:nvPr>
        </p:nvSpPr>
        <p:spPr>
          <a:xfrm>
            <a:off x="6397255" y="5447348"/>
            <a:ext cx="2286000" cy="365760"/>
          </a:xfrm>
        </p:spPr>
        <p:txBody>
          <a:bodyPr>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a:r>
              <a:rPr lang="en-US" dirty="0"/>
              <a:t>Title</a:t>
            </a:r>
          </a:p>
        </p:txBody>
      </p:sp>
      <p:sp>
        <p:nvSpPr>
          <p:cNvPr id="27" name="Text Placeholder 19">
            <a:extLst>
              <a:ext uri="{FF2B5EF4-FFF2-40B4-BE49-F238E27FC236}">
                <a16:creationId xmlns:a16="http://schemas.microsoft.com/office/drawing/2014/main" id="{9A7362AB-6137-4C5C-9219-392C3875AD9B}"/>
              </a:ext>
            </a:extLst>
          </p:cNvPr>
          <p:cNvSpPr>
            <a:spLocks noGrp="1"/>
          </p:cNvSpPr>
          <p:nvPr>
            <p:ph type="body" sz="quarter" idx="23" hasCustomPrompt="1"/>
          </p:nvPr>
        </p:nvSpPr>
        <p:spPr>
          <a:xfrm>
            <a:off x="9308119" y="4957131"/>
            <a:ext cx="2286000" cy="365760"/>
          </a:xfrm>
        </p:spPr>
        <p:txBody>
          <a:bodyPr>
            <a:noAutofit/>
          </a:bodyPr>
          <a:lstStyle>
            <a:lvl1pPr marL="0" indent="0">
              <a:buNone/>
              <a:defRPr sz="1800"/>
            </a:lvl1pPr>
            <a:lvl2pPr marL="324000" indent="0">
              <a:buNone/>
              <a:defRPr sz="1800"/>
            </a:lvl2pPr>
            <a:lvl3pPr marL="630000" indent="0">
              <a:buNone/>
              <a:defRPr sz="1800"/>
            </a:lvl3pPr>
            <a:lvl4pPr marL="1008000" indent="0">
              <a:buNone/>
              <a:defRPr sz="1800"/>
            </a:lvl4pPr>
            <a:lvl5pPr marL="1368000" indent="0">
              <a:buNone/>
              <a:defRPr sz="1800"/>
            </a:lvl5pPr>
          </a:lstStyle>
          <a:p>
            <a:pPr lvl="0"/>
            <a:r>
              <a:rPr lang="en-US" dirty="0"/>
              <a:t>Name</a:t>
            </a:r>
          </a:p>
        </p:txBody>
      </p:sp>
      <p:sp>
        <p:nvSpPr>
          <p:cNvPr id="28" name="Text Placeholder 21">
            <a:extLst>
              <a:ext uri="{FF2B5EF4-FFF2-40B4-BE49-F238E27FC236}">
                <a16:creationId xmlns:a16="http://schemas.microsoft.com/office/drawing/2014/main" id="{DA6F45F2-E17A-4027-AAA9-B9B703C26A2F}"/>
              </a:ext>
            </a:extLst>
          </p:cNvPr>
          <p:cNvSpPr>
            <a:spLocks noGrp="1"/>
          </p:cNvSpPr>
          <p:nvPr>
            <p:ph type="body" sz="quarter" idx="24" hasCustomPrompt="1"/>
          </p:nvPr>
        </p:nvSpPr>
        <p:spPr>
          <a:xfrm>
            <a:off x="9307750" y="5461004"/>
            <a:ext cx="2286000" cy="365760"/>
          </a:xfrm>
        </p:spPr>
        <p:txBody>
          <a:bodyPr>
            <a:noAutofit/>
          </a:bodyPr>
          <a:lstStyle>
            <a:lvl1pPr marL="0" indent="0">
              <a:buNone/>
              <a:defRPr sz="1600"/>
            </a:lvl1pPr>
            <a:lvl2pPr marL="324000" indent="0">
              <a:buNone/>
              <a:defRPr sz="1600"/>
            </a:lvl2pPr>
            <a:lvl3pPr marL="630000" indent="0">
              <a:buNone/>
              <a:defRPr sz="1600"/>
            </a:lvl3pPr>
            <a:lvl4pPr marL="1008000" indent="0">
              <a:buNone/>
              <a:defRPr sz="1600"/>
            </a:lvl4pPr>
            <a:lvl5pPr marL="1368000" indent="0">
              <a:buNone/>
              <a:defRPr sz="1600"/>
            </a:lvl5pPr>
          </a:lstStyle>
          <a:p>
            <a:pPr lvl="0"/>
            <a:r>
              <a:rPr lang="en-US" dirty="0"/>
              <a:t>Title</a:t>
            </a:r>
          </a:p>
        </p:txBody>
      </p:sp>
      <p:sp>
        <p:nvSpPr>
          <p:cNvPr id="4" name="Footer Placeholder 3"/>
          <p:cNvSpPr>
            <a:spLocks noGrp="1"/>
          </p:cNvSpPr>
          <p:nvPr>
            <p:ph type="ftr" sz="quarter" idx="11"/>
          </p:nvPr>
        </p:nvSpPr>
        <p:spPr/>
        <p:txBody>
          <a:bodyPr/>
          <a:lstStyle/>
          <a:p>
            <a:r>
              <a:rPr lang="en-US" dirty="0"/>
              <a:t>Sample Footer Text</a:t>
            </a:r>
          </a:p>
        </p:txBody>
      </p:sp>
      <p:sp>
        <p:nvSpPr>
          <p:cNvPr id="3" name="Date Placeholder 2"/>
          <p:cNvSpPr>
            <a:spLocks noGrp="1"/>
          </p:cNvSpPr>
          <p:nvPr>
            <p:ph type="dt" sz="half" idx="10"/>
          </p:nvPr>
        </p:nvSpPr>
        <p:spPr/>
        <p:txBody>
          <a:bodyPr/>
          <a:lstStyle/>
          <a:p>
            <a:r>
              <a:rPr lang="en-US" dirty="0"/>
              <a:t>20XX</a:t>
            </a:r>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9263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r>
              <a:rPr lang="en-US" dirty="0"/>
              <a:t>Sample Footer Text</a:t>
            </a:r>
          </a:p>
        </p:txBody>
      </p:sp>
      <p:sp>
        <p:nvSpPr>
          <p:cNvPr id="7" name="Date Placeholder 6"/>
          <p:cNvSpPr>
            <a:spLocks noGrp="1"/>
          </p:cNvSpPr>
          <p:nvPr>
            <p:ph type="dt" sz="half" idx="10"/>
          </p:nvPr>
        </p:nvSpPr>
        <p:spPr/>
        <p:txBody>
          <a:bodyPr/>
          <a:lstStyle/>
          <a:p>
            <a:r>
              <a:rPr lang="en-US" dirty="0"/>
              <a:t>20XX</a:t>
            </a:r>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142808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3200400"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32004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12343" y="2250891"/>
            <a:ext cx="320040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4412341" y="2926051"/>
            <a:ext cx="32004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4">
            <a:extLst>
              <a:ext uri="{FF2B5EF4-FFF2-40B4-BE49-F238E27FC236}">
                <a16:creationId xmlns:a16="http://schemas.microsoft.com/office/drawing/2014/main" id="{4F00371C-297D-40EF-8A7B-A4A10A3E0F58}"/>
              </a:ext>
            </a:extLst>
          </p:cNvPr>
          <p:cNvSpPr>
            <a:spLocks noGrp="1"/>
          </p:cNvSpPr>
          <p:nvPr>
            <p:ph type="body" sz="quarter" idx="13"/>
          </p:nvPr>
        </p:nvSpPr>
        <p:spPr>
          <a:xfrm>
            <a:off x="8243499" y="2250891"/>
            <a:ext cx="320040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11" name="Content Placeholder 5">
            <a:extLst>
              <a:ext uri="{FF2B5EF4-FFF2-40B4-BE49-F238E27FC236}">
                <a16:creationId xmlns:a16="http://schemas.microsoft.com/office/drawing/2014/main" id="{54C654D6-9180-439B-AA80-A486173B740A}"/>
              </a:ext>
            </a:extLst>
          </p:cNvPr>
          <p:cNvSpPr>
            <a:spLocks noGrp="1"/>
          </p:cNvSpPr>
          <p:nvPr>
            <p:ph sz="quarter" idx="14"/>
          </p:nvPr>
        </p:nvSpPr>
        <p:spPr>
          <a:xfrm>
            <a:off x="8243497" y="2926051"/>
            <a:ext cx="32004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r>
              <a:rPr lang="en-US" dirty="0"/>
              <a:t>Sample Footer Text</a:t>
            </a:r>
          </a:p>
        </p:txBody>
      </p:sp>
      <p:sp>
        <p:nvSpPr>
          <p:cNvPr id="7" name="Date Placeholder 6"/>
          <p:cNvSpPr>
            <a:spLocks noGrp="1"/>
          </p:cNvSpPr>
          <p:nvPr>
            <p:ph type="dt" sz="half" idx="10"/>
          </p:nvPr>
        </p:nvSpPr>
        <p:spPr/>
        <p:txBody>
          <a:bodyPr/>
          <a:lstStyle/>
          <a:p>
            <a:r>
              <a:rPr lang="en-US" dirty="0"/>
              <a:t>20XX</a:t>
            </a:r>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197359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E7D0488-B202-4F7B-9F3C-5F3540449364}"/>
              </a:ext>
            </a:extLst>
          </p:cNvPr>
          <p:cNvSpPr>
            <a:spLocks noGrp="1"/>
          </p:cNvSpPr>
          <p:nvPr>
            <p:ph type="title"/>
          </p:nvPr>
        </p:nvSpPr>
        <p:spPr>
          <a:xfrm>
            <a:off x="581192" y="3986411"/>
            <a:ext cx="3568661" cy="1872388"/>
          </a:xfrm>
        </p:spPr>
        <p:txBody>
          <a:bodyPr anchor="ctr"/>
          <a:lstStyle/>
          <a:p>
            <a:pPr algn="r"/>
            <a:r>
              <a:rPr lang="en-US">
                <a:solidFill>
                  <a:schemeClr val="tx2"/>
                </a:solidFill>
              </a:rPr>
              <a:t>Click to edit Master title style</a:t>
            </a:r>
            <a:endParaRPr lang="en-US" dirty="0">
              <a:solidFill>
                <a:schemeClr val="tx2"/>
              </a:solidFill>
            </a:endParaRPr>
          </a:p>
        </p:txBody>
      </p:sp>
      <p:sp>
        <p:nvSpPr>
          <p:cNvPr id="12" name="Picture Placeholder 11">
            <a:extLst>
              <a:ext uri="{FF2B5EF4-FFF2-40B4-BE49-F238E27FC236}">
                <a16:creationId xmlns:a16="http://schemas.microsoft.com/office/drawing/2014/main" id="{5972A87D-479C-4157-A7C5-33D8FC7B2974}"/>
              </a:ext>
            </a:extLst>
          </p:cNvPr>
          <p:cNvSpPr>
            <a:spLocks noGrp="1"/>
          </p:cNvSpPr>
          <p:nvPr>
            <p:ph type="pic" sz="quarter" idx="13"/>
          </p:nvPr>
        </p:nvSpPr>
        <p:spPr>
          <a:xfrm>
            <a:off x="448056" y="768096"/>
            <a:ext cx="2578608" cy="2816352"/>
          </a:xfrm>
          <a:solidFill>
            <a:schemeClr val="accent2"/>
          </a:solidFill>
        </p:spPr>
        <p:txBody>
          <a:bodyPr/>
          <a:lstStyle/>
          <a:p>
            <a:r>
              <a:rPr lang="en-US"/>
              <a:t>Click icon to add picture</a:t>
            </a:r>
            <a:endParaRPr lang="en-US" dirty="0"/>
          </a:p>
        </p:txBody>
      </p:sp>
      <p:sp>
        <p:nvSpPr>
          <p:cNvPr id="13" name="Picture Placeholder 11">
            <a:extLst>
              <a:ext uri="{FF2B5EF4-FFF2-40B4-BE49-F238E27FC236}">
                <a16:creationId xmlns:a16="http://schemas.microsoft.com/office/drawing/2014/main" id="{78EE581A-A98D-4A1B-B826-3C60801D6672}"/>
              </a:ext>
            </a:extLst>
          </p:cNvPr>
          <p:cNvSpPr>
            <a:spLocks noGrp="1"/>
          </p:cNvSpPr>
          <p:nvPr>
            <p:ph type="pic" sz="quarter" idx="14"/>
          </p:nvPr>
        </p:nvSpPr>
        <p:spPr>
          <a:xfrm>
            <a:off x="3352800" y="768096"/>
            <a:ext cx="2578608" cy="2816352"/>
          </a:xfrm>
          <a:solidFill>
            <a:schemeClr val="accent2"/>
          </a:solidFill>
        </p:spPr>
        <p:txBody>
          <a:bodyPr/>
          <a:lstStyle/>
          <a:p>
            <a:r>
              <a:rPr lang="en-US"/>
              <a:t>Click icon to add picture</a:t>
            </a:r>
            <a:endParaRPr lang="en-US" dirty="0"/>
          </a:p>
        </p:txBody>
      </p:sp>
      <p:sp>
        <p:nvSpPr>
          <p:cNvPr id="14" name="Picture Placeholder 11">
            <a:extLst>
              <a:ext uri="{FF2B5EF4-FFF2-40B4-BE49-F238E27FC236}">
                <a16:creationId xmlns:a16="http://schemas.microsoft.com/office/drawing/2014/main" id="{16AE88BE-E502-4D34-AAE9-6EE48F1ACE29}"/>
              </a:ext>
            </a:extLst>
          </p:cNvPr>
          <p:cNvSpPr>
            <a:spLocks noGrp="1"/>
          </p:cNvSpPr>
          <p:nvPr>
            <p:ph type="pic" sz="quarter" idx="15"/>
          </p:nvPr>
        </p:nvSpPr>
        <p:spPr>
          <a:xfrm>
            <a:off x="6257544" y="768096"/>
            <a:ext cx="2578608" cy="2816352"/>
          </a:xfrm>
          <a:solidFill>
            <a:schemeClr val="accent2"/>
          </a:solidFill>
        </p:spPr>
        <p:txBody>
          <a:bodyPr/>
          <a:lstStyle/>
          <a:p>
            <a:r>
              <a:rPr lang="en-US"/>
              <a:t>Click icon to add picture</a:t>
            </a:r>
            <a:endParaRPr lang="en-US" dirty="0"/>
          </a:p>
        </p:txBody>
      </p:sp>
      <p:sp>
        <p:nvSpPr>
          <p:cNvPr id="16" name="Picture Placeholder 11">
            <a:extLst>
              <a:ext uri="{FF2B5EF4-FFF2-40B4-BE49-F238E27FC236}">
                <a16:creationId xmlns:a16="http://schemas.microsoft.com/office/drawing/2014/main" id="{9FD0C6B3-E0D9-4177-8079-178D1B0F530D}"/>
              </a:ext>
            </a:extLst>
          </p:cNvPr>
          <p:cNvSpPr>
            <a:spLocks noGrp="1"/>
          </p:cNvSpPr>
          <p:nvPr>
            <p:ph type="pic" sz="quarter" idx="16"/>
          </p:nvPr>
        </p:nvSpPr>
        <p:spPr>
          <a:xfrm>
            <a:off x="9162288" y="768096"/>
            <a:ext cx="2578608" cy="2816352"/>
          </a:xfrm>
          <a:solidFill>
            <a:schemeClr val="accent2"/>
          </a:solidFill>
        </p:spPr>
        <p:txBody>
          <a:bodyPr/>
          <a:lstStyle/>
          <a:p>
            <a:r>
              <a:rPr lang="en-US"/>
              <a:t>Click icon to add picture</a:t>
            </a:r>
            <a:endParaRPr lang="en-US" dirty="0"/>
          </a:p>
        </p:txBody>
      </p:sp>
      <p:sp>
        <p:nvSpPr>
          <p:cNvPr id="10" name="Content Placeholder 2">
            <a:extLst>
              <a:ext uri="{FF2B5EF4-FFF2-40B4-BE49-F238E27FC236}">
                <a16:creationId xmlns:a16="http://schemas.microsoft.com/office/drawing/2014/main" id="{53AD8A25-150B-42DF-B6CC-FB1E5225D517}"/>
              </a:ext>
            </a:extLst>
          </p:cNvPr>
          <p:cNvSpPr>
            <a:spLocks noGrp="1"/>
          </p:cNvSpPr>
          <p:nvPr>
            <p:ph idx="1"/>
          </p:nvPr>
        </p:nvSpPr>
        <p:spPr>
          <a:xfrm>
            <a:off x="4520392" y="3956050"/>
            <a:ext cx="7225075" cy="1902749"/>
          </a:xfrm>
        </p:spPr>
        <p:txBody>
          <a:bodyPr>
            <a:normAutofit/>
          </a:bodyPr>
          <a:lstStyle>
            <a:lvl1pPr marL="0" indent="0">
              <a:buNone/>
              <a:defRPr/>
            </a:lvl1pPr>
          </a:lstStyle>
          <a:p>
            <a:pPr lvl="0"/>
            <a:r>
              <a:rPr lang="en-US"/>
              <a:t>Click to edit Master text styles</a:t>
            </a:r>
          </a:p>
        </p:txBody>
      </p:sp>
      <p:sp>
        <p:nvSpPr>
          <p:cNvPr id="3" name="Footer Placeholder 2"/>
          <p:cNvSpPr>
            <a:spLocks noGrp="1"/>
          </p:cNvSpPr>
          <p:nvPr>
            <p:ph type="ftr" sz="quarter" idx="11"/>
          </p:nvPr>
        </p:nvSpPr>
        <p:spPr/>
        <p:txBody>
          <a:bodyPr/>
          <a:lstStyle/>
          <a:p>
            <a:r>
              <a:rPr lang="en-US" dirty="0"/>
              <a:t>Sample Footer Text</a:t>
            </a:r>
          </a:p>
        </p:txBody>
      </p:sp>
      <p:sp>
        <p:nvSpPr>
          <p:cNvPr id="2" name="Date Placeholder 1"/>
          <p:cNvSpPr>
            <a:spLocks noGrp="1"/>
          </p:cNvSpPr>
          <p:nvPr>
            <p:ph type="dt" sz="half" idx="10"/>
          </p:nvPr>
        </p:nvSpPr>
        <p:spPr/>
        <p:txBody>
          <a:bodyPr/>
          <a:lstStyle/>
          <a:p>
            <a:r>
              <a:rPr lang="en-US" dirty="0"/>
              <a:t>20XX</a:t>
            </a:r>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069925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20F9CA6-0CB1-4A9E-96E4-67800B107E21}"/>
              </a:ext>
              <a:ext uri="{C183D7F6-B498-43B3-948B-1728B52AA6E4}">
                <adec:decorative xmlns:adec="http://schemas.microsoft.com/office/drawing/2017/decorative" val="1"/>
              </a:ext>
            </a:extLst>
          </p:cNvPr>
          <p:cNvSpPr/>
          <p:nvPr userDrawn="1"/>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05826FB8-73AC-4F8B-BD9C-B5E87FC9C6A9}"/>
              </a:ext>
              <a:ext uri="{C183D7F6-B498-43B3-948B-1728B52AA6E4}">
                <adec:decorative xmlns:adec="http://schemas.microsoft.com/office/drawing/2017/decorative" val="1"/>
              </a:ext>
            </a:extLst>
          </p:cNvPr>
          <p:cNvSpPr/>
          <p:nvPr userDrawn="1"/>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 name="Title 1">
            <a:extLst>
              <a:ext uri="{FF2B5EF4-FFF2-40B4-BE49-F238E27FC236}">
                <a16:creationId xmlns:a16="http://schemas.microsoft.com/office/drawing/2014/main" id="{D0F196A1-2430-4797-B656-A38302FAFF33}"/>
              </a:ext>
            </a:extLst>
          </p:cNvPr>
          <p:cNvSpPr>
            <a:spLocks noGrp="1"/>
          </p:cNvSpPr>
          <p:nvPr>
            <p:ph type="title"/>
          </p:nvPr>
        </p:nvSpPr>
        <p:spPr>
          <a:xfrm>
            <a:off x="609906" y="702156"/>
            <a:ext cx="3568661" cy="1188720"/>
          </a:xfrm>
        </p:spPr>
        <p:txBody>
          <a:bodyPr/>
          <a:lstStyle/>
          <a:p>
            <a:r>
              <a:rPr lang="en-US"/>
              <a:t>Click to edit Master title style</a:t>
            </a:r>
            <a:endParaRPr lang="en-US" dirty="0"/>
          </a:p>
        </p:txBody>
      </p:sp>
      <p:sp>
        <p:nvSpPr>
          <p:cNvPr id="6" name="Content Placeholder 2">
            <a:extLst>
              <a:ext uri="{FF2B5EF4-FFF2-40B4-BE49-F238E27FC236}">
                <a16:creationId xmlns:a16="http://schemas.microsoft.com/office/drawing/2014/main" id="{F7AE5FA5-AF50-4B00-8E20-1B20A667A3BF}"/>
              </a:ext>
            </a:extLst>
          </p:cNvPr>
          <p:cNvSpPr>
            <a:spLocks noGrp="1"/>
          </p:cNvSpPr>
          <p:nvPr>
            <p:ph idx="1"/>
          </p:nvPr>
        </p:nvSpPr>
        <p:spPr>
          <a:xfrm>
            <a:off x="609906" y="2340864"/>
            <a:ext cx="3568661" cy="3634486"/>
          </a:xfrm>
        </p:spPr>
        <p:txBody>
          <a:bodyPr>
            <a:normAutofit/>
          </a:bodyPr>
          <a:lstStyle>
            <a:lvl1pPr marL="0" indent="0">
              <a:buNone/>
              <a:defRPr/>
            </a:lvl1pPr>
          </a:lstStyle>
          <a:p>
            <a:pPr lvl="0"/>
            <a:r>
              <a:rPr lang="en-US"/>
              <a:t>Click to edit Master text styles</a:t>
            </a:r>
          </a:p>
        </p:txBody>
      </p:sp>
      <p:sp>
        <p:nvSpPr>
          <p:cNvPr id="3" name="Footer Placeholder 2"/>
          <p:cNvSpPr>
            <a:spLocks noGrp="1"/>
          </p:cNvSpPr>
          <p:nvPr>
            <p:ph type="ftr" sz="quarter" idx="11"/>
          </p:nvPr>
        </p:nvSpPr>
        <p:spPr/>
        <p:txBody>
          <a:bodyPr/>
          <a:lstStyle/>
          <a:p>
            <a:r>
              <a:rPr lang="en-US" dirty="0"/>
              <a:t>Sample Footer Text</a:t>
            </a:r>
          </a:p>
        </p:txBody>
      </p:sp>
      <p:sp>
        <p:nvSpPr>
          <p:cNvPr id="13" name="Picture Placeholder 12">
            <a:extLst>
              <a:ext uri="{FF2B5EF4-FFF2-40B4-BE49-F238E27FC236}">
                <a16:creationId xmlns:a16="http://schemas.microsoft.com/office/drawing/2014/main" id="{83237575-909D-45C0-B594-0B7A40F04B52}"/>
              </a:ext>
            </a:extLst>
          </p:cNvPr>
          <p:cNvSpPr>
            <a:spLocks noGrp="1"/>
          </p:cNvSpPr>
          <p:nvPr>
            <p:ph type="pic" sz="quarter" idx="13"/>
          </p:nvPr>
        </p:nvSpPr>
        <p:spPr>
          <a:xfrm>
            <a:off x="4657344" y="0"/>
            <a:ext cx="7534656" cy="6858000"/>
          </a:xfrm>
          <a:solidFill>
            <a:schemeClr val="accent2"/>
          </a:solidFill>
        </p:spPr>
        <p:txBody>
          <a:bodyPr/>
          <a:lstStyle/>
          <a:p>
            <a:r>
              <a:rPr lang="en-US"/>
              <a:t>Click icon to add picture</a:t>
            </a:r>
            <a:endParaRPr lang="en-US" dirty="0"/>
          </a:p>
        </p:txBody>
      </p:sp>
      <p:sp>
        <p:nvSpPr>
          <p:cNvPr id="2" name="Date Placeholder 1"/>
          <p:cNvSpPr>
            <a:spLocks noGrp="1"/>
          </p:cNvSpPr>
          <p:nvPr>
            <p:ph type="dt" sz="half" idx="10"/>
          </p:nvPr>
        </p:nvSpPr>
        <p:spPr/>
        <p:txBody>
          <a:bodyPr/>
          <a:lstStyle/>
          <a:p>
            <a:r>
              <a:rPr lang="en-US" dirty="0"/>
              <a:t>20XX</a:t>
            </a:r>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822543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a:extLst>
              <a:ext uri="{C183D7F6-B498-43B3-948B-1728B52AA6E4}">
                <adec:decorative xmlns:adec="http://schemas.microsoft.com/office/drawing/2017/decorative" val="1"/>
              </a:ext>
            </a:extLst>
          </p:cNvPr>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9084393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r>
              <a:rPr lang="en-US" dirty="0"/>
              <a:t>Sample Footer Text</a:t>
            </a:r>
          </a:p>
        </p:txBody>
      </p:sp>
      <p:sp>
        <p:nvSpPr>
          <p:cNvPr id="5" name="Date Placeholder 4"/>
          <p:cNvSpPr>
            <a:spLocks noGrp="1"/>
          </p:cNvSpPr>
          <p:nvPr>
            <p:ph type="dt" sz="half" idx="10"/>
          </p:nvPr>
        </p:nvSpPr>
        <p:spPr/>
        <p:txBody>
          <a:bodyPr/>
          <a:lstStyle/>
          <a:p>
            <a:r>
              <a:rPr lang="en-US" dirty="0"/>
              <a:t>20XX</a:t>
            </a:r>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679185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Sample Footer Text</a:t>
            </a:r>
          </a:p>
        </p:txBody>
      </p:sp>
      <p:sp>
        <p:nvSpPr>
          <p:cNvPr id="2" name="Date Placeholder 1"/>
          <p:cNvSpPr>
            <a:spLocks noGrp="1"/>
          </p:cNvSpPr>
          <p:nvPr>
            <p:ph type="dt" sz="half" idx="10"/>
          </p:nvPr>
        </p:nvSpPr>
        <p:spPr/>
        <p:txBody>
          <a:bodyPr/>
          <a:lstStyle/>
          <a:p>
            <a:r>
              <a:rPr lang="en-US" dirty="0"/>
              <a:t>20XX</a:t>
            </a:r>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078986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a:extLst>
              <a:ext uri="{C183D7F6-B498-43B3-948B-1728B52AA6E4}">
                <adec:decorative xmlns:adec="http://schemas.microsoft.com/office/drawing/2017/decorative" val="1"/>
              </a:ext>
            </a:extLst>
          </p:cNvPr>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r>
              <a:rPr lang="en-US" dirty="0"/>
              <a:t>Sample Footer Text</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r>
              <a:rPr lang="en-US" dirty="0"/>
              <a:t>20XX</a:t>
            </a:r>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159284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pPr algn="l"/>
            <a:r>
              <a:rPr lang="en-US" dirty="0"/>
              <a:t>Sample Footer Text</a:t>
            </a:r>
          </a:p>
        </p:txBody>
      </p:sp>
      <p:sp>
        <p:nvSpPr>
          <p:cNvPr id="5" name="Date Placeholder 4"/>
          <p:cNvSpPr>
            <a:spLocks noGrp="1"/>
          </p:cNvSpPr>
          <p:nvPr>
            <p:ph type="dt" sz="half" idx="10"/>
          </p:nvPr>
        </p:nvSpPr>
        <p:spPr/>
        <p:txBody>
          <a:bodyPr/>
          <a:lstStyle/>
          <a:p>
            <a:r>
              <a:rPr lang="en-US" dirty="0"/>
              <a:t>20XX</a:t>
            </a:r>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16506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DA78C165-B12A-4B46-AC7E-8E730F42CBBA}"/>
              </a:ext>
            </a:extLst>
          </p:cNvPr>
          <p:cNvCxnSpPr>
            <a:cxnSpLocks/>
          </p:cNvCxnSpPr>
          <p:nvPr userDrawn="1"/>
        </p:nvCxnSpPr>
        <p:spPr>
          <a:xfrm>
            <a:off x="4241830" y="495574"/>
            <a:ext cx="3703320" cy="0"/>
          </a:xfrm>
          <a:prstGeom prst="line">
            <a:avLst/>
          </a:prstGeom>
          <a:ln w="82550" cap="flat">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15F2DE1-F272-49DD-84C1-C2FB82B723E3}"/>
              </a:ext>
            </a:extLst>
          </p:cNvPr>
          <p:cNvCxnSpPr>
            <a:cxnSpLocks/>
          </p:cNvCxnSpPr>
          <p:nvPr userDrawn="1"/>
        </p:nvCxnSpPr>
        <p:spPr>
          <a:xfrm>
            <a:off x="8042147" y="495574"/>
            <a:ext cx="3703320" cy="0"/>
          </a:xfrm>
          <a:prstGeom prst="line">
            <a:avLst/>
          </a:prstGeom>
          <a:ln w="82550" cap="flat">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20BB053-86D6-405E-A719-7B6EF23E7207}"/>
              </a:ext>
            </a:extLst>
          </p:cNvPr>
          <p:cNvCxnSpPr>
            <a:cxnSpLocks/>
          </p:cNvCxnSpPr>
          <p:nvPr userDrawn="1"/>
        </p:nvCxnSpPr>
        <p:spPr>
          <a:xfrm>
            <a:off x="437009" y="495574"/>
            <a:ext cx="3703320" cy="0"/>
          </a:xfrm>
          <a:prstGeom prst="line">
            <a:avLst/>
          </a:prstGeom>
          <a:ln w="82550" cap="flat">
            <a:solidFill>
              <a:schemeClr val="accent3"/>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r>
              <a:rPr lang="en-US" dirty="0"/>
              <a:t>20XX</a:t>
            </a:r>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r>
              <a:rPr lang="en-US" dirty="0"/>
              <a:t>Sample Footer Text</a:t>
            </a:r>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2179292126"/>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7" r:id="rId3"/>
    <p:sldLayoutId id="2147483780" r:id="rId4"/>
    <p:sldLayoutId id="2147483764" r:id="rId5"/>
    <p:sldLayoutId id="2147483783" r:id="rId6"/>
    <p:sldLayoutId id="2147483784" r:id="rId7"/>
    <p:sldLayoutId id="2147483767" r:id="rId8"/>
    <p:sldLayoutId id="2147483782" r:id="rId9"/>
    <p:sldLayoutId id="2147483778" r:id="rId10"/>
    <p:sldLayoutId id="2147483779" r:id="rId11"/>
    <p:sldLayoutId id="2147483765" r:id="rId12"/>
    <p:sldLayoutId id="2147483766" r:id="rId13"/>
    <p:sldLayoutId id="2147483769" r:id="rId14"/>
    <p:sldLayoutId id="2147483770" r:id="rId15"/>
    <p:sldLayoutId id="2147483771" r:id="rId16"/>
  </p:sldLayoutIdLst>
  <p:hf hdr="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359453A-78E9-42AE-AE23-C9D218CBC378}"/>
              </a:ext>
            </a:extLst>
          </p:cNvPr>
          <p:cNvSpPr>
            <a:spLocks noGrp="1"/>
          </p:cNvSpPr>
          <p:nvPr>
            <p:ph type="ctrTitle"/>
          </p:nvPr>
        </p:nvSpPr>
        <p:spPr>
          <a:xfrm>
            <a:off x="581191" y="704087"/>
            <a:ext cx="10993549" cy="1941835"/>
          </a:xfrm>
        </p:spPr>
        <p:txBody>
          <a:bodyPr>
            <a:normAutofit/>
          </a:bodyPr>
          <a:lstStyle/>
          <a:p>
            <a:r>
              <a:rPr lang="en-US" sz="4000" dirty="0"/>
              <a:t>Strategies for </a:t>
            </a:r>
            <a:br>
              <a:rPr lang="en-US" sz="4000" dirty="0"/>
            </a:br>
            <a:r>
              <a:rPr lang="en-US" sz="4000" dirty="0"/>
              <a:t>Effective Communication in healthcare setting</a:t>
            </a:r>
          </a:p>
        </p:txBody>
      </p:sp>
      <p:pic>
        <p:nvPicPr>
          <p:cNvPr id="8" name="Picture Placeholder 7" descr="Medical equipment with a stethoscope">
            <a:extLst>
              <a:ext uri="{FF2B5EF4-FFF2-40B4-BE49-F238E27FC236}">
                <a16:creationId xmlns:a16="http://schemas.microsoft.com/office/drawing/2014/main" id="{D9011B7D-CD6B-49C3-8163-9672E7B5EB9C}"/>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448056" y="3081528"/>
            <a:ext cx="11265408" cy="3310128"/>
          </a:xfrm>
        </p:spPr>
      </p:pic>
    </p:spTree>
    <p:extLst>
      <p:ext uri="{BB962C8B-B14F-4D97-AF65-F5344CB8AC3E}">
        <p14:creationId xmlns:p14="http://schemas.microsoft.com/office/powerpoint/2010/main" val="10397590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C271D-D3EB-4A78-9929-4B8E740B50B4}"/>
              </a:ext>
            </a:extLst>
          </p:cNvPr>
          <p:cNvSpPr>
            <a:spLocks noGrp="1"/>
          </p:cNvSpPr>
          <p:nvPr>
            <p:ph type="title"/>
          </p:nvPr>
        </p:nvSpPr>
        <p:spPr>
          <a:xfrm>
            <a:off x="581192" y="730730"/>
            <a:ext cx="3475915" cy="1478341"/>
          </a:xfrm>
        </p:spPr>
        <p:txBody>
          <a:bodyPr/>
          <a:lstStyle/>
          <a:p>
            <a:r>
              <a:rPr lang="en-US" dirty="0"/>
              <a:t>Introduction</a:t>
            </a:r>
          </a:p>
        </p:txBody>
      </p:sp>
      <p:sp>
        <p:nvSpPr>
          <p:cNvPr id="3" name="Content Placeholder 2">
            <a:extLst>
              <a:ext uri="{FF2B5EF4-FFF2-40B4-BE49-F238E27FC236}">
                <a16:creationId xmlns:a16="http://schemas.microsoft.com/office/drawing/2014/main" id="{F210F1C6-68F4-48F7-97E9-343EE7513674}"/>
              </a:ext>
            </a:extLst>
          </p:cNvPr>
          <p:cNvSpPr>
            <a:spLocks noGrp="1"/>
          </p:cNvSpPr>
          <p:nvPr>
            <p:ph idx="1"/>
          </p:nvPr>
        </p:nvSpPr>
        <p:spPr>
          <a:xfrm>
            <a:off x="336476" y="2209071"/>
            <a:ext cx="5577941" cy="4164297"/>
          </a:xfrm>
        </p:spPr>
        <p:txBody>
          <a:bodyPr>
            <a:normAutofit/>
          </a:bodyPr>
          <a:lstStyle/>
          <a:p>
            <a:pPr marL="342900" indent="-342900">
              <a:buFont typeface="Arial" panose="020B0604020202020204" pitchFamily="34" charset="0"/>
              <a:buChar char="•"/>
            </a:pPr>
            <a:r>
              <a:rPr lang="en-US" sz="2400" dirty="0"/>
              <a:t>The need of effective communication in healthcare settings </a:t>
            </a:r>
          </a:p>
          <a:p>
            <a:pPr marL="342900" indent="-342900">
              <a:buFont typeface="Arial" panose="020B0604020202020204" pitchFamily="34" charset="0"/>
              <a:buChar char="•"/>
            </a:pPr>
            <a:r>
              <a:rPr lang="en-US" sz="2400" dirty="0"/>
              <a:t>The presentation will discuss models and theories of communication with the goal to improve communication in healthcare setting </a:t>
            </a:r>
          </a:p>
        </p:txBody>
      </p:sp>
      <p:sp>
        <p:nvSpPr>
          <p:cNvPr id="14" name="Footer Placeholder 13">
            <a:extLst>
              <a:ext uri="{FF2B5EF4-FFF2-40B4-BE49-F238E27FC236}">
                <a16:creationId xmlns:a16="http://schemas.microsoft.com/office/drawing/2014/main" id="{9C838D91-2BF9-4595-90F6-6E2D751F6F13}"/>
              </a:ext>
            </a:extLst>
          </p:cNvPr>
          <p:cNvSpPr>
            <a:spLocks noGrp="1"/>
          </p:cNvSpPr>
          <p:nvPr>
            <p:ph type="ftr" sz="quarter" idx="11"/>
          </p:nvPr>
        </p:nvSpPr>
        <p:spPr>
          <a:xfrm>
            <a:off x="581192" y="6423914"/>
            <a:ext cx="6917210" cy="365125"/>
          </a:xfrm>
        </p:spPr>
        <p:txBody>
          <a:bodyPr/>
          <a:lstStyle/>
          <a:p>
            <a:r>
              <a:rPr lang="en-US" dirty="0"/>
              <a:t>Sample Footer Text</a:t>
            </a:r>
          </a:p>
        </p:txBody>
      </p:sp>
      <p:sp>
        <p:nvSpPr>
          <p:cNvPr id="13" name="Date Placeholder 12">
            <a:extLst>
              <a:ext uri="{FF2B5EF4-FFF2-40B4-BE49-F238E27FC236}">
                <a16:creationId xmlns:a16="http://schemas.microsoft.com/office/drawing/2014/main" id="{0C174766-9DFA-4FE2-802E-A1E979457119}"/>
              </a:ext>
            </a:extLst>
          </p:cNvPr>
          <p:cNvSpPr>
            <a:spLocks noGrp="1"/>
          </p:cNvSpPr>
          <p:nvPr>
            <p:ph type="dt" sz="half" idx="10"/>
          </p:nvPr>
        </p:nvSpPr>
        <p:spPr>
          <a:xfrm>
            <a:off x="7605951" y="6423914"/>
            <a:ext cx="2844799" cy="365125"/>
          </a:xfrm>
        </p:spPr>
        <p:txBody>
          <a:bodyPr/>
          <a:lstStyle/>
          <a:p>
            <a:r>
              <a:rPr lang="en-US" dirty="0"/>
              <a:t>20XX</a:t>
            </a:r>
          </a:p>
        </p:txBody>
      </p:sp>
      <p:sp>
        <p:nvSpPr>
          <p:cNvPr id="15" name="Slide Number Placeholder 14">
            <a:extLst>
              <a:ext uri="{FF2B5EF4-FFF2-40B4-BE49-F238E27FC236}">
                <a16:creationId xmlns:a16="http://schemas.microsoft.com/office/drawing/2014/main" id="{7E05EE0A-8EAF-4145-9C58-570DD87753E3}"/>
              </a:ext>
            </a:extLst>
          </p:cNvPr>
          <p:cNvSpPr>
            <a:spLocks noGrp="1"/>
          </p:cNvSpPr>
          <p:nvPr>
            <p:ph type="sldNum" sz="quarter" idx="12"/>
          </p:nvPr>
        </p:nvSpPr>
        <p:spPr>
          <a:xfrm>
            <a:off x="10558300" y="6423914"/>
            <a:ext cx="1052510" cy="365125"/>
          </a:xfrm>
        </p:spPr>
        <p:txBody>
          <a:bodyPr/>
          <a:lstStyle/>
          <a:p>
            <a:fld id="{3A98EE3D-8CD1-4C3F-BD1C-C98C9596463C}" type="slidenum">
              <a:rPr lang="en-US" smtClean="0"/>
              <a:pPr/>
              <a:t>2</a:t>
            </a:fld>
            <a:endParaRPr lang="en-US" dirty="0"/>
          </a:p>
        </p:txBody>
      </p:sp>
      <p:pic>
        <p:nvPicPr>
          <p:cNvPr id="8" name="Picture 7">
            <a:extLst>
              <a:ext uri="{FF2B5EF4-FFF2-40B4-BE49-F238E27FC236}">
                <a16:creationId xmlns:a16="http://schemas.microsoft.com/office/drawing/2014/main" id="{97C08923-7FD6-490E-8961-2DBC608062CC}"/>
              </a:ext>
            </a:extLst>
          </p:cNvPr>
          <p:cNvPicPr>
            <a:picLocks noChangeAspect="1"/>
          </p:cNvPicPr>
          <p:nvPr/>
        </p:nvPicPr>
        <p:blipFill rotWithShape="1">
          <a:blip r:embed="rId3"/>
          <a:srcRect b="4259"/>
          <a:stretch/>
        </p:blipFill>
        <p:spPr>
          <a:xfrm>
            <a:off x="6277585" y="3429000"/>
            <a:ext cx="4953000" cy="2553430"/>
          </a:xfrm>
          <a:prstGeom prst="rect">
            <a:avLst/>
          </a:prstGeom>
        </p:spPr>
      </p:pic>
    </p:spTree>
    <p:extLst>
      <p:ext uri="{BB962C8B-B14F-4D97-AF65-F5344CB8AC3E}">
        <p14:creationId xmlns:p14="http://schemas.microsoft.com/office/powerpoint/2010/main" val="39801367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FDDF4-5E5F-4266-BD01-618D384D0E9F}"/>
              </a:ext>
            </a:extLst>
          </p:cNvPr>
          <p:cNvSpPr>
            <a:spLocks noGrp="1"/>
          </p:cNvSpPr>
          <p:nvPr>
            <p:ph type="title"/>
          </p:nvPr>
        </p:nvSpPr>
        <p:spPr>
          <a:xfrm>
            <a:off x="581192" y="882650"/>
            <a:ext cx="11029616" cy="987552"/>
          </a:xfrm>
        </p:spPr>
        <p:txBody>
          <a:bodyPr anchor="ctr" anchorCtr="0">
            <a:noAutofit/>
          </a:bodyPr>
          <a:lstStyle/>
          <a:p>
            <a:r>
              <a:rPr lang="en-US" sz="3200" dirty="0"/>
              <a:t>Theories and models of communication in healthcare setting</a:t>
            </a:r>
          </a:p>
        </p:txBody>
      </p:sp>
      <p:sp>
        <p:nvSpPr>
          <p:cNvPr id="15" name="Content Placeholder 14">
            <a:extLst>
              <a:ext uri="{FF2B5EF4-FFF2-40B4-BE49-F238E27FC236}">
                <a16:creationId xmlns:a16="http://schemas.microsoft.com/office/drawing/2014/main" id="{55BA12BD-1B82-4F7C-89CB-9D7A64CDB4D9}"/>
              </a:ext>
            </a:extLst>
          </p:cNvPr>
          <p:cNvSpPr>
            <a:spLocks noGrp="1"/>
          </p:cNvSpPr>
          <p:nvPr>
            <p:ph idx="1"/>
          </p:nvPr>
        </p:nvSpPr>
        <p:spPr/>
        <p:txBody>
          <a:bodyPr>
            <a:normAutofit/>
          </a:bodyPr>
          <a:lstStyle/>
          <a:p>
            <a:r>
              <a:rPr lang="en-US" sz="2400" dirty="0"/>
              <a:t>A number of theories and models of communication are used in healthcare setting to guide the nurses and other healthcare staff on “effective communication with the patients.”</a:t>
            </a:r>
          </a:p>
          <a:p>
            <a:r>
              <a:rPr lang="en-US" sz="2400" dirty="0"/>
              <a:t>We will discuss:</a:t>
            </a:r>
            <a:endParaRPr lang="en-US" sz="2200" dirty="0"/>
          </a:p>
          <a:p>
            <a:pPr lvl="1"/>
            <a:r>
              <a:rPr lang="en-US" sz="2200" dirty="0"/>
              <a:t>PEPLAU’S INTERPERSONAL RELATIONS THEORY</a:t>
            </a:r>
          </a:p>
          <a:p>
            <a:pPr lvl="1"/>
            <a:r>
              <a:rPr lang="en-US" sz="2200" dirty="0"/>
              <a:t>DYADIC INTERPERSONAL COMMUNICATION MODEL</a:t>
            </a:r>
          </a:p>
          <a:p>
            <a:pPr marL="324000" lvl="1" indent="0">
              <a:buNone/>
            </a:pPr>
            <a:endParaRPr lang="en-US" sz="2200" dirty="0"/>
          </a:p>
        </p:txBody>
      </p:sp>
      <p:sp>
        <p:nvSpPr>
          <p:cNvPr id="11" name="Footer Placeholder 10">
            <a:extLst>
              <a:ext uri="{FF2B5EF4-FFF2-40B4-BE49-F238E27FC236}">
                <a16:creationId xmlns:a16="http://schemas.microsoft.com/office/drawing/2014/main" id="{EEF02178-D437-443B-87D5-5E6B8F763F5C}"/>
              </a:ext>
            </a:extLst>
          </p:cNvPr>
          <p:cNvSpPr>
            <a:spLocks noGrp="1"/>
          </p:cNvSpPr>
          <p:nvPr>
            <p:ph type="ftr" sz="quarter" idx="11"/>
          </p:nvPr>
        </p:nvSpPr>
        <p:spPr/>
        <p:txBody>
          <a:bodyPr/>
          <a:lstStyle/>
          <a:p>
            <a:r>
              <a:rPr lang="en-US" dirty="0"/>
              <a:t>Sample Footer Text</a:t>
            </a:r>
          </a:p>
        </p:txBody>
      </p:sp>
      <p:sp>
        <p:nvSpPr>
          <p:cNvPr id="10" name="Date Placeholder 9">
            <a:extLst>
              <a:ext uri="{FF2B5EF4-FFF2-40B4-BE49-F238E27FC236}">
                <a16:creationId xmlns:a16="http://schemas.microsoft.com/office/drawing/2014/main" id="{01DAA9EF-B023-4C9C-9D12-52BE393017CA}"/>
              </a:ext>
            </a:extLst>
          </p:cNvPr>
          <p:cNvSpPr>
            <a:spLocks noGrp="1"/>
          </p:cNvSpPr>
          <p:nvPr>
            <p:ph type="dt" sz="half" idx="10"/>
          </p:nvPr>
        </p:nvSpPr>
        <p:spPr/>
        <p:txBody>
          <a:bodyPr/>
          <a:lstStyle/>
          <a:p>
            <a:r>
              <a:rPr lang="en-US" dirty="0"/>
              <a:t>20XX</a:t>
            </a:r>
          </a:p>
        </p:txBody>
      </p:sp>
      <p:sp>
        <p:nvSpPr>
          <p:cNvPr id="12" name="Slide Number Placeholder 11">
            <a:extLst>
              <a:ext uri="{FF2B5EF4-FFF2-40B4-BE49-F238E27FC236}">
                <a16:creationId xmlns:a16="http://schemas.microsoft.com/office/drawing/2014/main" id="{4A36D853-EA47-4D86-90A0-8A1FAEE00B97}"/>
              </a:ext>
            </a:extLst>
          </p:cNvPr>
          <p:cNvSpPr>
            <a:spLocks noGrp="1"/>
          </p:cNvSpPr>
          <p:nvPr>
            <p:ph type="sldNum" sz="quarter" idx="12"/>
          </p:nvPr>
        </p:nvSpPr>
        <p:spPr/>
        <p:txBody>
          <a:bodyPr/>
          <a:lstStyle/>
          <a:p>
            <a:fld id="{3A98EE3D-8CD1-4C3F-BD1C-C98C9596463C}" type="slidenum">
              <a:rPr lang="en-US" smtClean="0"/>
              <a:pPr/>
              <a:t>3</a:t>
            </a:fld>
            <a:endParaRPr lang="en-US" dirty="0"/>
          </a:p>
        </p:txBody>
      </p:sp>
    </p:spTree>
    <p:extLst>
      <p:ext uri="{BB962C8B-B14F-4D97-AF65-F5344CB8AC3E}">
        <p14:creationId xmlns:p14="http://schemas.microsoft.com/office/powerpoint/2010/main" val="2809739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FDDF4-5E5F-4266-BD01-618D384D0E9F}"/>
              </a:ext>
            </a:extLst>
          </p:cNvPr>
          <p:cNvSpPr>
            <a:spLocks noGrp="1"/>
          </p:cNvSpPr>
          <p:nvPr>
            <p:ph type="title"/>
          </p:nvPr>
        </p:nvSpPr>
        <p:spPr>
          <a:xfrm>
            <a:off x="581192" y="882650"/>
            <a:ext cx="11029616" cy="987552"/>
          </a:xfrm>
        </p:spPr>
        <p:txBody>
          <a:bodyPr anchor="ctr" anchorCtr="0">
            <a:noAutofit/>
          </a:bodyPr>
          <a:lstStyle/>
          <a:p>
            <a:r>
              <a:rPr lang="en-US" sz="3200" dirty="0"/>
              <a:t>PEPLAU’S INTERPERSONAL RELATIONS THEORY</a:t>
            </a:r>
          </a:p>
        </p:txBody>
      </p:sp>
      <p:sp>
        <p:nvSpPr>
          <p:cNvPr id="15" name="Content Placeholder 14">
            <a:extLst>
              <a:ext uri="{FF2B5EF4-FFF2-40B4-BE49-F238E27FC236}">
                <a16:creationId xmlns:a16="http://schemas.microsoft.com/office/drawing/2014/main" id="{55BA12BD-1B82-4F7C-89CB-9D7A64CDB4D9}"/>
              </a:ext>
            </a:extLst>
          </p:cNvPr>
          <p:cNvSpPr>
            <a:spLocks noGrp="1"/>
          </p:cNvSpPr>
          <p:nvPr>
            <p:ph idx="1"/>
          </p:nvPr>
        </p:nvSpPr>
        <p:spPr>
          <a:xfrm>
            <a:off x="337256" y="2329815"/>
            <a:ext cx="5460430" cy="3634486"/>
          </a:xfrm>
        </p:spPr>
        <p:txBody>
          <a:bodyPr>
            <a:normAutofit/>
          </a:bodyPr>
          <a:lstStyle/>
          <a:p>
            <a:pPr lvl="1"/>
            <a:r>
              <a:rPr lang="en-US" sz="2400" dirty="0"/>
              <a:t>Focuses on the nurse-client relationship </a:t>
            </a:r>
          </a:p>
          <a:p>
            <a:pPr lvl="1"/>
            <a:r>
              <a:rPr lang="en-US" sz="2400" dirty="0"/>
              <a:t>It also takes into consideration </a:t>
            </a:r>
          </a:p>
          <a:p>
            <a:pPr marL="324000" lvl="1" indent="0">
              <a:buNone/>
            </a:pPr>
            <a:r>
              <a:rPr lang="en-US" sz="2400" dirty="0"/>
              <a:t>   complex factors impacting communication (Deane, &amp; Fain, 2016). </a:t>
            </a:r>
          </a:p>
          <a:p>
            <a:pPr lvl="1"/>
            <a:r>
              <a:rPr lang="en-US" sz="2400" dirty="0"/>
              <a:t>It discusses four phases of interpersonal relations. </a:t>
            </a:r>
          </a:p>
        </p:txBody>
      </p:sp>
      <p:sp>
        <p:nvSpPr>
          <p:cNvPr id="11" name="Footer Placeholder 10">
            <a:extLst>
              <a:ext uri="{FF2B5EF4-FFF2-40B4-BE49-F238E27FC236}">
                <a16:creationId xmlns:a16="http://schemas.microsoft.com/office/drawing/2014/main" id="{EEF02178-D437-443B-87D5-5E6B8F763F5C}"/>
              </a:ext>
            </a:extLst>
          </p:cNvPr>
          <p:cNvSpPr>
            <a:spLocks noGrp="1"/>
          </p:cNvSpPr>
          <p:nvPr>
            <p:ph type="ftr" sz="quarter" idx="11"/>
          </p:nvPr>
        </p:nvSpPr>
        <p:spPr/>
        <p:txBody>
          <a:bodyPr/>
          <a:lstStyle/>
          <a:p>
            <a:r>
              <a:rPr lang="en-US" dirty="0"/>
              <a:t>Sample Footer Text</a:t>
            </a:r>
          </a:p>
        </p:txBody>
      </p:sp>
      <p:sp>
        <p:nvSpPr>
          <p:cNvPr id="10" name="Date Placeholder 9">
            <a:extLst>
              <a:ext uri="{FF2B5EF4-FFF2-40B4-BE49-F238E27FC236}">
                <a16:creationId xmlns:a16="http://schemas.microsoft.com/office/drawing/2014/main" id="{01DAA9EF-B023-4C9C-9D12-52BE393017CA}"/>
              </a:ext>
            </a:extLst>
          </p:cNvPr>
          <p:cNvSpPr>
            <a:spLocks noGrp="1"/>
          </p:cNvSpPr>
          <p:nvPr>
            <p:ph type="dt" sz="half" idx="10"/>
          </p:nvPr>
        </p:nvSpPr>
        <p:spPr/>
        <p:txBody>
          <a:bodyPr/>
          <a:lstStyle/>
          <a:p>
            <a:r>
              <a:rPr lang="en-US" dirty="0"/>
              <a:t>20XX</a:t>
            </a:r>
          </a:p>
        </p:txBody>
      </p:sp>
      <p:sp>
        <p:nvSpPr>
          <p:cNvPr id="12" name="Slide Number Placeholder 11">
            <a:extLst>
              <a:ext uri="{FF2B5EF4-FFF2-40B4-BE49-F238E27FC236}">
                <a16:creationId xmlns:a16="http://schemas.microsoft.com/office/drawing/2014/main" id="{4A36D853-EA47-4D86-90A0-8A1FAEE00B97}"/>
              </a:ext>
            </a:extLst>
          </p:cNvPr>
          <p:cNvSpPr>
            <a:spLocks noGrp="1"/>
          </p:cNvSpPr>
          <p:nvPr>
            <p:ph type="sldNum" sz="quarter" idx="12"/>
          </p:nvPr>
        </p:nvSpPr>
        <p:spPr/>
        <p:txBody>
          <a:bodyPr/>
          <a:lstStyle/>
          <a:p>
            <a:fld id="{3A98EE3D-8CD1-4C3F-BD1C-C98C9596463C}" type="slidenum">
              <a:rPr lang="en-US" smtClean="0"/>
              <a:pPr/>
              <a:t>4</a:t>
            </a:fld>
            <a:endParaRPr lang="en-US" dirty="0"/>
          </a:p>
        </p:txBody>
      </p:sp>
      <p:pic>
        <p:nvPicPr>
          <p:cNvPr id="4" name="Picture 3">
            <a:extLst>
              <a:ext uri="{FF2B5EF4-FFF2-40B4-BE49-F238E27FC236}">
                <a16:creationId xmlns:a16="http://schemas.microsoft.com/office/drawing/2014/main" id="{3A64F796-E167-4082-AA18-71CD68620EF0}"/>
              </a:ext>
            </a:extLst>
          </p:cNvPr>
          <p:cNvPicPr>
            <a:picLocks noChangeAspect="1"/>
          </p:cNvPicPr>
          <p:nvPr/>
        </p:nvPicPr>
        <p:blipFill>
          <a:blip r:embed="rId3"/>
          <a:stretch>
            <a:fillRect/>
          </a:stretch>
        </p:blipFill>
        <p:spPr>
          <a:xfrm>
            <a:off x="5797686" y="2340864"/>
            <a:ext cx="5661497" cy="4131455"/>
          </a:xfrm>
          <a:prstGeom prst="rect">
            <a:avLst/>
          </a:prstGeom>
        </p:spPr>
      </p:pic>
    </p:spTree>
    <p:extLst>
      <p:ext uri="{BB962C8B-B14F-4D97-AF65-F5344CB8AC3E}">
        <p14:creationId xmlns:p14="http://schemas.microsoft.com/office/powerpoint/2010/main" val="36296979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FDDF4-5E5F-4266-BD01-618D384D0E9F}"/>
              </a:ext>
            </a:extLst>
          </p:cNvPr>
          <p:cNvSpPr>
            <a:spLocks noGrp="1"/>
          </p:cNvSpPr>
          <p:nvPr>
            <p:ph type="title"/>
          </p:nvPr>
        </p:nvSpPr>
        <p:spPr>
          <a:xfrm>
            <a:off x="581192" y="882650"/>
            <a:ext cx="11029616" cy="987552"/>
          </a:xfrm>
        </p:spPr>
        <p:txBody>
          <a:bodyPr anchor="ctr" anchorCtr="0">
            <a:noAutofit/>
          </a:bodyPr>
          <a:lstStyle/>
          <a:p>
            <a:r>
              <a:rPr lang="en-US" sz="3200" dirty="0"/>
              <a:t>DYADIC INTERPERSONAL COMMUNICATION MODEL</a:t>
            </a:r>
          </a:p>
        </p:txBody>
      </p:sp>
      <p:sp>
        <p:nvSpPr>
          <p:cNvPr id="15" name="Content Placeholder 14">
            <a:extLst>
              <a:ext uri="{FF2B5EF4-FFF2-40B4-BE49-F238E27FC236}">
                <a16:creationId xmlns:a16="http://schemas.microsoft.com/office/drawing/2014/main" id="{55BA12BD-1B82-4F7C-89CB-9D7A64CDB4D9}"/>
              </a:ext>
            </a:extLst>
          </p:cNvPr>
          <p:cNvSpPr>
            <a:spLocks noGrp="1"/>
          </p:cNvSpPr>
          <p:nvPr>
            <p:ph idx="1"/>
          </p:nvPr>
        </p:nvSpPr>
        <p:spPr>
          <a:xfrm>
            <a:off x="581192" y="2340864"/>
            <a:ext cx="4807931" cy="3634486"/>
          </a:xfrm>
        </p:spPr>
        <p:txBody>
          <a:bodyPr>
            <a:normAutofit fontScale="92500"/>
          </a:bodyPr>
          <a:lstStyle/>
          <a:p>
            <a:pPr lvl="1"/>
            <a:r>
              <a:rPr lang="en-US" sz="2200" dirty="0"/>
              <a:t>This model focuses on the dynamic interactive process taking place between the two people communicating</a:t>
            </a:r>
          </a:p>
          <a:p>
            <a:pPr lvl="1"/>
            <a:r>
              <a:rPr lang="en-US" sz="2200" dirty="0"/>
              <a:t>There is a receiver and a sender in communication that are encoder and decoder (</a:t>
            </a:r>
            <a:r>
              <a:rPr lang="nn-NO" sz="2200" dirty="0"/>
              <a:t>Gayle, &amp; Preiss, 2002). </a:t>
            </a:r>
            <a:endParaRPr lang="en-US" sz="2200" dirty="0"/>
          </a:p>
          <a:p>
            <a:pPr lvl="1"/>
            <a:r>
              <a:rPr lang="en-US" sz="2200" dirty="0"/>
              <a:t>It highlights importance of other factors impacting communication such as clarity and awareness </a:t>
            </a:r>
          </a:p>
        </p:txBody>
      </p:sp>
      <p:sp>
        <p:nvSpPr>
          <p:cNvPr id="11" name="Footer Placeholder 10">
            <a:extLst>
              <a:ext uri="{FF2B5EF4-FFF2-40B4-BE49-F238E27FC236}">
                <a16:creationId xmlns:a16="http://schemas.microsoft.com/office/drawing/2014/main" id="{EEF02178-D437-443B-87D5-5E6B8F763F5C}"/>
              </a:ext>
            </a:extLst>
          </p:cNvPr>
          <p:cNvSpPr>
            <a:spLocks noGrp="1"/>
          </p:cNvSpPr>
          <p:nvPr>
            <p:ph type="ftr" sz="quarter" idx="11"/>
          </p:nvPr>
        </p:nvSpPr>
        <p:spPr/>
        <p:txBody>
          <a:bodyPr/>
          <a:lstStyle/>
          <a:p>
            <a:r>
              <a:rPr lang="en-US" dirty="0"/>
              <a:t>Sample Footer Text</a:t>
            </a:r>
          </a:p>
        </p:txBody>
      </p:sp>
      <p:sp>
        <p:nvSpPr>
          <p:cNvPr id="10" name="Date Placeholder 9">
            <a:extLst>
              <a:ext uri="{FF2B5EF4-FFF2-40B4-BE49-F238E27FC236}">
                <a16:creationId xmlns:a16="http://schemas.microsoft.com/office/drawing/2014/main" id="{01DAA9EF-B023-4C9C-9D12-52BE393017CA}"/>
              </a:ext>
            </a:extLst>
          </p:cNvPr>
          <p:cNvSpPr>
            <a:spLocks noGrp="1"/>
          </p:cNvSpPr>
          <p:nvPr>
            <p:ph type="dt" sz="half" idx="10"/>
          </p:nvPr>
        </p:nvSpPr>
        <p:spPr/>
        <p:txBody>
          <a:bodyPr/>
          <a:lstStyle/>
          <a:p>
            <a:r>
              <a:rPr lang="en-US" dirty="0"/>
              <a:t>20XX</a:t>
            </a:r>
          </a:p>
        </p:txBody>
      </p:sp>
      <p:sp>
        <p:nvSpPr>
          <p:cNvPr id="12" name="Slide Number Placeholder 11">
            <a:extLst>
              <a:ext uri="{FF2B5EF4-FFF2-40B4-BE49-F238E27FC236}">
                <a16:creationId xmlns:a16="http://schemas.microsoft.com/office/drawing/2014/main" id="{4A36D853-EA47-4D86-90A0-8A1FAEE00B97}"/>
              </a:ext>
            </a:extLst>
          </p:cNvPr>
          <p:cNvSpPr>
            <a:spLocks noGrp="1"/>
          </p:cNvSpPr>
          <p:nvPr>
            <p:ph type="sldNum" sz="quarter" idx="12"/>
          </p:nvPr>
        </p:nvSpPr>
        <p:spPr/>
        <p:txBody>
          <a:bodyPr/>
          <a:lstStyle/>
          <a:p>
            <a:fld id="{3A98EE3D-8CD1-4C3F-BD1C-C98C9596463C}" type="slidenum">
              <a:rPr lang="en-US" smtClean="0"/>
              <a:pPr/>
              <a:t>5</a:t>
            </a:fld>
            <a:endParaRPr lang="en-US" dirty="0"/>
          </a:p>
        </p:txBody>
      </p:sp>
      <p:pic>
        <p:nvPicPr>
          <p:cNvPr id="4" name="Picture 3">
            <a:extLst>
              <a:ext uri="{FF2B5EF4-FFF2-40B4-BE49-F238E27FC236}">
                <a16:creationId xmlns:a16="http://schemas.microsoft.com/office/drawing/2014/main" id="{D4ED681D-ACBD-4C9D-BCCA-B25A5CE41AD2}"/>
              </a:ext>
            </a:extLst>
          </p:cNvPr>
          <p:cNvPicPr>
            <a:picLocks noChangeAspect="1"/>
          </p:cNvPicPr>
          <p:nvPr/>
        </p:nvPicPr>
        <p:blipFill>
          <a:blip r:embed="rId3"/>
          <a:stretch>
            <a:fillRect/>
          </a:stretch>
        </p:blipFill>
        <p:spPr>
          <a:xfrm>
            <a:off x="6145604" y="1816041"/>
            <a:ext cx="4938951" cy="4938951"/>
          </a:xfrm>
          <a:prstGeom prst="rect">
            <a:avLst/>
          </a:prstGeom>
        </p:spPr>
      </p:pic>
    </p:spTree>
    <p:extLst>
      <p:ext uri="{BB962C8B-B14F-4D97-AF65-F5344CB8AC3E}">
        <p14:creationId xmlns:p14="http://schemas.microsoft.com/office/powerpoint/2010/main" val="7444022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F56A6-A0B7-4AD3-A4A4-9522F249B031}"/>
              </a:ext>
            </a:extLst>
          </p:cNvPr>
          <p:cNvSpPr>
            <a:spLocks noGrp="1"/>
          </p:cNvSpPr>
          <p:nvPr>
            <p:ph type="title"/>
          </p:nvPr>
        </p:nvSpPr>
        <p:spPr/>
        <p:txBody>
          <a:bodyPr>
            <a:normAutofit fontScale="90000"/>
          </a:bodyPr>
          <a:lstStyle/>
          <a:p>
            <a:r>
              <a:rPr lang="en-US" sz="3200" dirty="0"/>
              <a:t>channels of communication used by the </a:t>
            </a:r>
            <a:r>
              <a:rPr lang="en-US" sz="3200" dirty="0" err="1"/>
              <a:t>organisation</a:t>
            </a:r>
            <a:r>
              <a:rPr lang="en-US" sz="3200" dirty="0"/>
              <a:t> </a:t>
            </a:r>
          </a:p>
        </p:txBody>
      </p:sp>
      <p:sp>
        <p:nvSpPr>
          <p:cNvPr id="4" name="Content Placeholder 3">
            <a:extLst>
              <a:ext uri="{FF2B5EF4-FFF2-40B4-BE49-F238E27FC236}">
                <a16:creationId xmlns:a16="http://schemas.microsoft.com/office/drawing/2014/main" id="{DFFA8F6C-85B2-40F8-9392-16F12DC2D8CA}"/>
              </a:ext>
            </a:extLst>
          </p:cNvPr>
          <p:cNvSpPr>
            <a:spLocks noGrp="1"/>
          </p:cNvSpPr>
          <p:nvPr>
            <p:ph idx="1"/>
          </p:nvPr>
        </p:nvSpPr>
        <p:spPr/>
        <p:txBody>
          <a:bodyPr>
            <a:normAutofit/>
          </a:bodyPr>
          <a:lstStyle/>
          <a:p>
            <a:r>
              <a:rPr lang="en-US" sz="2400" dirty="0"/>
              <a:t>The channel is a communication method used to convey message in a setting. The most commonly used channels of communication in any organization are:</a:t>
            </a:r>
          </a:p>
          <a:p>
            <a:pPr lvl="1"/>
            <a:r>
              <a:rPr lang="en-US" sz="2200" dirty="0"/>
              <a:t>face-to-face conversation, </a:t>
            </a:r>
          </a:p>
          <a:p>
            <a:pPr lvl="1"/>
            <a:r>
              <a:rPr lang="en-US" sz="2200" dirty="0"/>
              <a:t>Records or Medical records </a:t>
            </a:r>
          </a:p>
          <a:p>
            <a:pPr lvl="1"/>
            <a:r>
              <a:rPr lang="en-US" sz="2200" dirty="0"/>
              <a:t>telephone, </a:t>
            </a:r>
          </a:p>
          <a:p>
            <a:pPr lvl="1"/>
            <a:r>
              <a:rPr lang="en-US" sz="2200" dirty="0"/>
              <a:t>Emails and Instant Messages</a:t>
            </a:r>
          </a:p>
          <a:p>
            <a:pPr lvl="1"/>
            <a:r>
              <a:rPr lang="en-US" sz="2200" dirty="0"/>
              <a:t>Audio and Video conferencing (</a:t>
            </a:r>
            <a:r>
              <a:rPr lang="fi-FI" sz="2200" dirty="0"/>
              <a:t>Koivunen, Niemi, &amp; Hupli, 2015)</a:t>
            </a:r>
            <a:endParaRPr lang="en-US" sz="2200" dirty="0"/>
          </a:p>
        </p:txBody>
      </p:sp>
      <p:sp>
        <p:nvSpPr>
          <p:cNvPr id="8" name="Footer Placeholder 7">
            <a:extLst>
              <a:ext uri="{FF2B5EF4-FFF2-40B4-BE49-F238E27FC236}">
                <a16:creationId xmlns:a16="http://schemas.microsoft.com/office/drawing/2014/main" id="{CCF3BEB4-74AE-46AA-B4D6-F74D0D1815C9}"/>
              </a:ext>
            </a:extLst>
          </p:cNvPr>
          <p:cNvSpPr>
            <a:spLocks noGrp="1"/>
          </p:cNvSpPr>
          <p:nvPr>
            <p:ph type="ftr" sz="quarter" idx="11"/>
          </p:nvPr>
        </p:nvSpPr>
        <p:spPr/>
        <p:txBody>
          <a:bodyPr/>
          <a:lstStyle/>
          <a:p>
            <a:r>
              <a:rPr lang="en-US" dirty="0"/>
              <a:t>Sample Footer Text</a:t>
            </a:r>
          </a:p>
        </p:txBody>
      </p:sp>
      <p:sp>
        <p:nvSpPr>
          <p:cNvPr id="7" name="Date Placeholder 6">
            <a:extLst>
              <a:ext uri="{FF2B5EF4-FFF2-40B4-BE49-F238E27FC236}">
                <a16:creationId xmlns:a16="http://schemas.microsoft.com/office/drawing/2014/main" id="{23FC7AC8-C1FF-4125-99AB-29C9CC00146C}"/>
              </a:ext>
            </a:extLst>
          </p:cNvPr>
          <p:cNvSpPr>
            <a:spLocks noGrp="1"/>
          </p:cNvSpPr>
          <p:nvPr>
            <p:ph type="dt" sz="half" idx="10"/>
          </p:nvPr>
        </p:nvSpPr>
        <p:spPr/>
        <p:txBody>
          <a:bodyPr/>
          <a:lstStyle/>
          <a:p>
            <a:r>
              <a:rPr lang="en-US" dirty="0"/>
              <a:t>20XX</a:t>
            </a:r>
          </a:p>
        </p:txBody>
      </p:sp>
      <p:sp>
        <p:nvSpPr>
          <p:cNvPr id="9" name="Slide Number Placeholder 8">
            <a:extLst>
              <a:ext uri="{FF2B5EF4-FFF2-40B4-BE49-F238E27FC236}">
                <a16:creationId xmlns:a16="http://schemas.microsoft.com/office/drawing/2014/main" id="{534A0150-AECF-4D8C-A650-1671E51D36E8}"/>
              </a:ext>
            </a:extLst>
          </p:cNvPr>
          <p:cNvSpPr>
            <a:spLocks noGrp="1"/>
          </p:cNvSpPr>
          <p:nvPr>
            <p:ph type="sldNum" sz="quarter" idx="12"/>
          </p:nvPr>
        </p:nvSpPr>
        <p:spPr/>
        <p:txBody>
          <a:bodyPr/>
          <a:lstStyle/>
          <a:p>
            <a:fld id="{3A98EE3D-8CD1-4C3F-BD1C-C98C9596463C}" type="slidenum">
              <a:rPr lang="en-US" smtClean="0"/>
              <a:pPr/>
              <a:t>6</a:t>
            </a:fld>
            <a:endParaRPr lang="en-US" dirty="0"/>
          </a:p>
        </p:txBody>
      </p:sp>
    </p:spTree>
    <p:extLst>
      <p:ext uri="{BB962C8B-B14F-4D97-AF65-F5344CB8AC3E}">
        <p14:creationId xmlns:p14="http://schemas.microsoft.com/office/powerpoint/2010/main" val="17154007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C271D-D3EB-4A78-9929-4B8E740B50B4}"/>
              </a:ext>
            </a:extLst>
          </p:cNvPr>
          <p:cNvSpPr>
            <a:spLocks noGrp="1"/>
          </p:cNvSpPr>
          <p:nvPr>
            <p:ph type="title"/>
          </p:nvPr>
        </p:nvSpPr>
        <p:spPr>
          <a:xfrm>
            <a:off x="545952" y="802386"/>
            <a:ext cx="6524458" cy="1139985"/>
          </a:xfrm>
        </p:spPr>
        <p:txBody>
          <a:bodyPr>
            <a:normAutofit/>
          </a:bodyPr>
          <a:lstStyle/>
          <a:p>
            <a:r>
              <a:rPr lang="en-US" sz="3200" dirty="0"/>
              <a:t>Channels FOR EFFECTIVE COMMUNICATION</a:t>
            </a:r>
          </a:p>
        </p:txBody>
      </p:sp>
      <p:sp>
        <p:nvSpPr>
          <p:cNvPr id="3" name="Content Placeholder 2">
            <a:extLst>
              <a:ext uri="{FF2B5EF4-FFF2-40B4-BE49-F238E27FC236}">
                <a16:creationId xmlns:a16="http://schemas.microsoft.com/office/drawing/2014/main" id="{F210F1C6-68F4-48F7-97E9-343EE7513674}"/>
              </a:ext>
            </a:extLst>
          </p:cNvPr>
          <p:cNvSpPr>
            <a:spLocks noGrp="1"/>
          </p:cNvSpPr>
          <p:nvPr>
            <p:ph idx="1"/>
          </p:nvPr>
        </p:nvSpPr>
        <p:spPr>
          <a:xfrm>
            <a:off x="5026513" y="2100993"/>
            <a:ext cx="6917210" cy="4164297"/>
          </a:xfrm>
        </p:spPr>
        <p:txBody>
          <a:bodyPr>
            <a:normAutofit/>
          </a:bodyPr>
          <a:lstStyle/>
          <a:p>
            <a:pPr marL="457200" indent="-457200">
              <a:buFont typeface="Arial" panose="020B0604020202020204" pitchFamily="34" charset="0"/>
              <a:buChar char="•"/>
            </a:pPr>
            <a:r>
              <a:rPr lang="en-US" sz="2400" dirty="0"/>
              <a:t>Face-to-face communication</a:t>
            </a:r>
          </a:p>
          <a:p>
            <a:pPr marL="457200" indent="-457200">
              <a:buFont typeface="Arial" panose="020B0604020202020204" pitchFamily="34" charset="0"/>
              <a:buChar char="•"/>
            </a:pPr>
            <a:r>
              <a:rPr lang="en-US" sz="2400" dirty="0"/>
              <a:t>Video conferencing (</a:t>
            </a:r>
            <a:r>
              <a:rPr lang="en-US" sz="2400" dirty="0" err="1"/>
              <a:t>Coiera</a:t>
            </a:r>
            <a:r>
              <a:rPr lang="en-US" sz="2400" dirty="0"/>
              <a:t>, 2006). </a:t>
            </a:r>
          </a:p>
          <a:p>
            <a:pPr marL="457200" indent="-457200">
              <a:buFont typeface="Arial" panose="020B0604020202020204" pitchFamily="34" charset="0"/>
              <a:buChar char="•"/>
            </a:pPr>
            <a:r>
              <a:rPr lang="en-US" sz="2400" dirty="0"/>
              <a:t>Emails</a:t>
            </a:r>
          </a:p>
          <a:p>
            <a:pPr marL="457200" indent="-457200">
              <a:buFont typeface="Arial" panose="020B0604020202020204" pitchFamily="34" charset="0"/>
              <a:buChar char="•"/>
            </a:pPr>
            <a:r>
              <a:rPr lang="en-US" sz="2400" dirty="0"/>
              <a:t>Online messaging platforms (</a:t>
            </a:r>
            <a:r>
              <a:rPr lang="fi-FI" sz="2400" dirty="0"/>
              <a:t>Koivunen, Niemi, &amp; Hupli, 2015)</a:t>
            </a:r>
            <a:endParaRPr lang="en-US" sz="2400" dirty="0"/>
          </a:p>
        </p:txBody>
      </p:sp>
      <p:sp>
        <p:nvSpPr>
          <p:cNvPr id="14" name="Footer Placeholder 13">
            <a:extLst>
              <a:ext uri="{FF2B5EF4-FFF2-40B4-BE49-F238E27FC236}">
                <a16:creationId xmlns:a16="http://schemas.microsoft.com/office/drawing/2014/main" id="{9C838D91-2BF9-4595-90F6-6E2D751F6F13}"/>
              </a:ext>
            </a:extLst>
          </p:cNvPr>
          <p:cNvSpPr>
            <a:spLocks noGrp="1"/>
          </p:cNvSpPr>
          <p:nvPr>
            <p:ph type="ftr" sz="quarter" idx="11"/>
          </p:nvPr>
        </p:nvSpPr>
        <p:spPr>
          <a:xfrm>
            <a:off x="581192" y="6423914"/>
            <a:ext cx="6917210" cy="365125"/>
          </a:xfrm>
        </p:spPr>
        <p:txBody>
          <a:bodyPr/>
          <a:lstStyle/>
          <a:p>
            <a:r>
              <a:rPr lang="en-US" dirty="0"/>
              <a:t>Sample Footer Text</a:t>
            </a:r>
          </a:p>
        </p:txBody>
      </p:sp>
      <p:sp>
        <p:nvSpPr>
          <p:cNvPr id="13" name="Date Placeholder 12">
            <a:extLst>
              <a:ext uri="{FF2B5EF4-FFF2-40B4-BE49-F238E27FC236}">
                <a16:creationId xmlns:a16="http://schemas.microsoft.com/office/drawing/2014/main" id="{0C174766-9DFA-4FE2-802E-A1E979457119}"/>
              </a:ext>
            </a:extLst>
          </p:cNvPr>
          <p:cNvSpPr>
            <a:spLocks noGrp="1"/>
          </p:cNvSpPr>
          <p:nvPr>
            <p:ph type="dt" sz="half" idx="10"/>
          </p:nvPr>
        </p:nvSpPr>
        <p:spPr>
          <a:xfrm>
            <a:off x="7605951" y="6423914"/>
            <a:ext cx="2844799" cy="365125"/>
          </a:xfrm>
        </p:spPr>
        <p:txBody>
          <a:bodyPr/>
          <a:lstStyle/>
          <a:p>
            <a:r>
              <a:rPr lang="en-US" dirty="0"/>
              <a:t>20XX</a:t>
            </a:r>
          </a:p>
        </p:txBody>
      </p:sp>
      <p:sp>
        <p:nvSpPr>
          <p:cNvPr id="15" name="Slide Number Placeholder 14">
            <a:extLst>
              <a:ext uri="{FF2B5EF4-FFF2-40B4-BE49-F238E27FC236}">
                <a16:creationId xmlns:a16="http://schemas.microsoft.com/office/drawing/2014/main" id="{7E05EE0A-8EAF-4145-9C58-570DD87753E3}"/>
              </a:ext>
            </a:extLst>
          </p:cNvPr>
          <p:cNvSpPr>
            <a:spLocks noGrp="1"/>
          </p:cNvSpPr>
          <p:nvPr>
            <p:ph type="sldNum" sz="quarter" idx="12"/>
          </p:nvPr>
        </p:nvSpPr>
        <p:spPr>
          <a:xfrm>
            <a:off x="10558300" y="6423914"/>
            <a:ext cx="1052510" cy="365125"/>
          </a:xfrm>
        </p:spPr>
        <p:txBody>
          <a:bodyPr/>
          <a:lstStyle/>
          <a:p>
            <a:fld id="{3A98EE3D-8CD1-4C3F-BD1C-C98C9596463C}" type="slidenum">
              <a:rPr lang="en-US" smtClean="0"/>
              <a:pPr/>
              <a:t>7</a:t>
            </a:fld>
            <a:endParaRPr lang="en-US" dirty="0"/>
          </a:p>
        </p:txBody>
      </p:sp>
      <p:pic>
        <p:nvPicPr>
          <p:cNvPr id="27" name="Picture 26">
            <a:extLst>
              <a:ext uri="{FF2B5EF4-FFF2-40B4-BE49-F238E27FC236}">
                <a16:creationId xmlns:a16="http://schemas.microsoft.com/office/drawing/2014/main" id="{3198C9E5-26DF-4A2E-978C-7D821F8DEADC}"/>
              </a:ext>
            </a:extLst>
          </p:cNvPr>
          <p:cNvPicPr>
            <a:picLocks noChangeAspect="1"/>
          </p:cNvPicPr>
          <p:nvPr/>
        </p:nvPicPr>
        <p:blipFill>
          <a:blip r:embed="rId3"/>
          <a:stretch>
            <a:fillRect/>
          </a:stretch>
        </p:blipFill>
        <p:spPr>
          <a:xfrm>
            <a:off x="661033" y="2759780"/>
            <a:ext cx="4365480" cy="2905028"/>
          </a:xfrm>
          <a:prstGeom prst="rect">
            <a:avLst/>
          </a:prstGeom>
        </p:spPr>
      </p:pic>
    </p:spTree>
    <p:extLst>
      <p:ext uri="{BB962C8B-B14F-4D97-AF65-F5344CB8AC3E}">
        <p14:creationId xmlns:p14="http://schemas.microsoft.com/office/powerpoint/2010/main" val="19745517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A0F70065-EB81-49F0-A861-4BE734F92D6E}"/>
              </a:ext>
            </a:extLst>
          </p:cNvPr>
          <p:cNvSpPr>
            <a:spLocks noGrp="1"/>
          </p:cNvSpPr>
          <p:nvPr>
            <p:ph type="title"/>
          </p:nvPr>
        </p:nvSpPr>
        <p:spPr/>
        <p:txBody>
          <a:bodyPr>
            <a:normAutofit/>
          </a:bodyPr>
          <a:lstStyle/>
          <a:p>
            <a:r>
              <a:rPr lang="en-US" sz="3200" dirty="0"/>
              <a:t>barriers OF effective communication </a:t>
            </a:r>
            <a:endParaRPr lang="en-PK" sz="3200" dirty="0"/>
          </a:p>
        </p:txBody>
      </p:sp>
      <p:sp>
        <p:nvSpPr>
          <p:cNvPr id="14" name="Content Placeholder 13">
            <a:extLst>
              <a:ext uri="{FF2B5EF4-FFF2-40B4-BE49-F238E27FC236}">
                <a16:creationId xmlns:a16="http://schemas.microsoft.com/office/drawing/2014/main" id="{1F399F67-7280-40C4-8A56-BD84F3C0747D}"/>
              </a:ext>
            </a:extLst>
          </p:cNvPr>
          <p:cNvSpPr>
            <a:spLocks noGrp="1"/>
          </p:cNvSpPr>
          <p:nvPr>
            <p:ph idx="1"/>
          </p:nvPr>
        </p:nvSpPr>
        <p:spPr>
          <a:xfrm>
            <a:off x="581192" y="2003898"/>
            <a:ext cx="11029615" cy="4420016"/>
          </a:xfrm>
        </p:spPr>
        <p:txBody>
          <a:bodyPr>
            <a:normAutofit fontScale="85000" lnSpcReduction="20000"/>
          </a:bodyPr>
          <a:lstStyle/>
          <a:p>
            <a:r>
              <a:rPr lang="en-US" sz="2600" dirty="0"/>
              <a:t>Barriers from Nurses Perspective: </a:t>
            </a:r>
          </a:p>
          <a:p>
            <a:pPr lvl="1"/>
            <a:r>
              <a:rPr lang="en-US" sz="2600" dirty="0"/>
              <a:t>Time constraints;</a:t>
            </a:r>
          </a:p>
          <a:p>
            <a:pPr lvl="1"/>
            <a:r>
              <a:rPr lang="en-US" sz="2600" dirty="0"/>
              <a:t>Pain and fatigue;</a:t>
            </a:r>
          </a:p>
          <a:p>
            <a:pPr lvl="1"/>
            <a:r>
              <a:rPr lang="en-US" sz="2600" dirty="0"/>
              <a:t>language differences between patients and nurses (</a:t>
            </a:r>
            <a:r>
              <a:rPr lang="it-IT" sz="2600" dirty="0"/>
              <a:t>Norouzinia et al., 2016). </a:t>
            </a:r>
            <a:endParaRPr lang="en-US" sz="2600" dirty="0"/>
          </a:p>
          <a:p>
            <a:pPr lvl="1"/>
            <a:r>
              <a:rPr lang="en-US" sz="2600" dirty="0"/>
              <a:t>Cultural differences between patient and nurses (Ali, 2017b). </a:t>
            </a:r>
          </a:p>
          <a:p>
            <a:r>
              <a:rPr lang="en-US" sz="2600" dirty="0"/>
              <a:t>Barriers from Patients’ Perspective: </a:t>
            </a:r>
          </a:p>
          <a:p>
            <a:pPr lvl="1"/>
            <a:r>
              <a:rPr lang="en-US" sz="2600" dirty="0"/>
              <a:t>Environmental issues such as noise and privacy (</a:t>
            </a:r>
            <a:r>
              <a:rPr lang="it-IT" sz="2600" dirty="0"/>
              <a:t>Norouzinia et al., 2016)</a:t>
            </a:r>
            <a:r>
              <a:rPr lang="en-US" sz="2600" dirty="0"/>
              <a:t>;</a:t>
            </a:r>
          </a:p>
          <a:p>
            <a:pPr lvl="1"/>
            <a:r>
              <a:rPr lang="en-US" sz="2600" dirty="0"/>
              <a:t> lack of privacy,</a:t>
            </a:r>
          </a:p>
          <a:p>
            <a:pPr lvl="1"/>
            <a:r>
              <a:rPr lang="en-US" sz="2600" dirty="0"/>
              <a:t>Gender and Cultural differences </a:t>
            </a:r>
          </a:p>
          <a:p>
            <a:pPr lvl="1"/>
            <a:r>
              <a:rPr lang="en-US" sz="2600" dirty="0"/>
              <a:t>Information overload (Ali, 2017b).</a:t>
            </a:r>
          </a:p>
          <a:p>
            <a:pPr marL="0" indent="0">
              <a:buNone/>
            </a:pPr>
            <a:endParaRPr lang="en-US" sz="2400" dirty="0"/>
          </a:p>
        </p:txBody>
      </p:sp>
      <p:sp>
        <p:nvSpPr>
          <p:cNvPr id="4" name="Footer Placeholder 3">
            <a:extLst>
              <a:ext uri="{FF2B5EF4-FFF2-40B4-BE49-F238E27FC236}">
                <a16:creationId xmlns:a16="http://schemas.microsoft.com/office/drawing/2014/main" id="{484BD5A9-D2A8-4C23-BCF7-3C8E319B2AB8}"/>
              </a:ext>
            </a:extLst>
          </p:cNvPr>
          <p:cNvSpPr>
            <a:spLocks noGrp="1"/>
          </p:cNvSpPr>
          <p:nvPr>
            <p:ph type="ftr" sz="quarter" idx="11"/>
          </p:nvPr>
        </p:nvSpPr>
        <p:spPr/>
        <p:txBody>
          <a:bodyPr/>
          <a:lstStyle/>
          <a:p>
            <a:r>
              <a:rPr lang="en-US"/>
              <a:t>Sample Footer Text</a:t>
            </a:r>
            <a:endParaRPr lang="en-US" dirty="0"/>
          </a:p>
        </p:txBody>
      </p:sp>
      <p:sp>
        <p:nvSpPr>
          <p:cNvPr id="5" name="Date Placeholder 4">
            <a:extLst>
              <a:ext uri="{FF2B5EF4-FFF2-40B4-BE49-F238E27FC236}">
                <a16:creationId xmlns:a16="http://schemas.microsoft.com/office/drawing/2014/main" id="{0DB6AA0B-FACE-4D27-8D9D-730D344FFA0C}"/>
              </a:ext>
            </a:extLst>
          </p:cNvPr>
          <p:cNvSpPr>
            <a:spLocks noGrp="1"/>
          </p:cNvSpPr>
          <p:nvPr>
            <p:ph type="dt" sz="half" idx="10"/>
          </p:nvPr>
        </p:nvSpPr>
        <p:spPr/>
        <p:txBody>
          <a:bodyPr/>
          <a:lstStyle/>
          <a:p>
            <a:r>
              <a:rPr lang="en-US"/>
              <a:t>20XX</a:t>
            </a:r>
            <a:endParaRPr lang="en-US" dirty="0"/>
          </a:p>
        </p:txBody>
      </p:sp>
      <p:sp>
        <p:nvSpPr>
          <p:cNvPr id="6" name="Slide Number Placeholder 5">
            <a:extLst>
              <a:ext uri="{FF2B5EF4-FFF2-40B4-BE49-F238E27FC236}">
                <a16:creationId xmlns:a16="http://schemas.microsoft.com/office/drawing/2014/main" id="{85E490A5-5472-4092-8C15-0227CA90AB4B}"/>
              </a:ext>
            </a:extLst>
          </p:cNvPr>
          <p:cNvSpPr>
            <a:spLocks noGrp="1"/>
          </p:cNvSpPr>
          <p:nvPr>
            <p:ph type="sldNum" sz="quarter" idx="12"/>
          </p:nvPr>
        </p:nvSpPr>
        <p:spPr/>
        <p:txBody>
          <a:bodyPr/>
          <a:lstStyle/>
          <a:p>
            <a:fld id="{3A98EE3D-8CD1-4C3F-BD1C-C98C9596463C}" type="slidenum">
              <a:rPr lang="en-US" smtClean="0"/>
              <a:t>8</a:t>
            </a:fld>
            <a:endParaRPr lang="en-US" dirty="0"/>
          </a:p>
        </p:txBody>
      </p:sp>
    </p:spTree>
    <p:extLst>
      <p:ext uri="{BB962C8B-B14F-4D97-AF65-F5344CB8AC3E}">
        <p14:creationId xmlns:p14="http://schemas.microsoft.com/office/powerpoint/2010/main" val="10659425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A0F70065-EB81-49F0-A861-4BE734F92D6E}"/>
              </a:ext>
            </a:extLst>
          </p:cNvPr>
          <p:cNvSpPr>
            <a:spLocks noGrp="1"/>
          </p:cNvSpPr>
          <p:nvPr>
            <p:ph type="title"/>
          </p:nvPr>
        </p:nvSpPr>
        <p:spPr/>
        <p:txBody>
          <a:bodyPr>
            <a:normAutofit/>
          </a:bodyPr>
          <a:lstStyle/>
          <a:p>
            <a:r>
              <a:rPr lang="en-US" sz="3200" dirty="0"/>
              <a:t>The impact of effective communication</a:t>
            </a:r>
            <a:endParaRPr lang="en-PK" sz="3200" dirty="0"/>
          </a:p>
        </p:txBody>
      </p:sp>
      <p:sp>
        <p:nvSpPr>
          <p:cNvPr id="14" name="Content Placeholder 13">
            <a:extLst>
              <a:ext uri="{FF2B5EF4-FFF2-40B4-BE49-F238E27FC236}">
                <a16:creationId xmlns:a16="http://schemas.microsoft.com/office/drawing/2014/main" id="{1F399F67-7280-40C4-8A56-BD84F3C0747D}"/>
              </a:ext>
            </a:extLst>
          </p:cNvPr>
          <p:cNvSpPr>
            <a:spLocks noGrp="1"/>
          </p:cNvSpPr>
          <p:nvPr>
            <p:ph idx="1"/>
          </p:nvPr>
        </p:nvSpPr>
        <p:spPr>
          <a:xfrm>
            <a:off x="581192" y="2003898"/>
            <a:ext cx="11029615" cy="4420016"/>
          </a:xfrm>
        </p:spPr>
        <p:txBody>
          <a:bodyPr>
            <a:normAutofit/>
          </a:bodyPr>
          <a:lstStyle/>
          <a:p>
            <a:r>
              <a:rPr lang="en-US" sz="2400" dirty="0"/>
              <a:t>Benefits to Patients: </a:t>
            </a:r>
          </a:p>
          <a:p>
            <a:pPr lvl="1"/>
            <a:r>
              <a:rPr lang="en-US" sz="2200" dirty="0"/>
              <a:t>Enhance the patient experience and well being (Hassan, 2018).;</a:t>
            </a:r>
          </a:p>
          <a:p>
            <a:pPr lvl="1"/>
            <a:r>
              <a:rPr lang="en-US" sz="2200" dirty="0"/>
              <a:t>Decreased complaints </a:t>
            </a:r>
          </a:p>
          <a:p>
            <a:pPr lvl="1"/>
            <a:r>
              <a:rPr lang="en-US" sz="2200" dirty="0"/>
              <a:t>Improved satisfaction </a:t>
            </a:r>
          </a:p>
          <a:p>
            <a:r>
              <a:rPr lang="en-US" sz="2400" dirty="0"/>
              <a:t>Benefits to Nurses and Staff: </a:t>
            </a:r>
          </a:p>
          <a:p>
            <a:pPr lvl="1"/>
            <a:r>
              <a:rPr lang="en-US" sz="2200" dirty="0"/>
              <a:t>Improve Teamwork &amp; Collaboration</a:t>
            </a:r>
          </a:p>
          <a:p>
            <a:pPr lvl="1"/>
            <a:r>
              <a:rPr lang="en-US" sz="2200" dirty="0"/>
              <a:t>Increased confidence and job satisfaction</a:t>
            </a:r>
          </a:p>
          <a:p>
            <a:pPr lvl="1"/>
            <a:r>
              <a:rPr lang="en-US" sz="2200" dirty="0"/>
              <a:t>Reduced stress and professional standing (Ali, 2017a).  </a:t>
            </a:r>
          </a:p>
        </p:txBody>
      </p:sp>
      <p:sp>
        <p:nvSpPr>
          <p:cNvPr id="4" name="Footer Placeholder 3">
            <a:extLst>
              <a:ext uri="{FF2B5EF4-FFF2-40B4-BE49-F238E27FC236}">
                <a16:creationId xmlns:a16="http://schemas.microsoft.com/office/drawing/2014/main" id="{484BD5A9-D2A8-4C23-BCF7-3C8E319B2AB8}"/>
              </a:ext>
            </a:extLst>
          </p:cNvPr>
          <p:cNvSpPr>
            <a:spLocks noGrp="1"/>
          </p:cNvSpPr>
          <p:nvPr>
            <p:ph type="ftr" sz="quarter" idx="11"/>
          </p:nvPr>
        </p:nvSpPr>
        <p:spPr/>
        <p:txBody>
          <a:bodyPr/>
          <a:lstStyle/>
          <a:p>
            <a:r>
              <a:rPr lang="en-US"/>
              <a:t>Sample Footer Text</a:t>
            </a:r>
            <a:endParaRPr lang="en-US" dirty="0"/>
          </a:p>
        </p:txBody>
      </p:sp>
      <p:sp>
        <p:nvSpPr>
          <p:cNvPr id="5" name="Date Placeholder 4">
            <a:extLst>
              <a:ext uri="{FF2B5EF4-FFF2-40B4-BE49-F238E27FC236}">
                <a16:creationId xmlns:a16="http://schemas.microsoft.com/office/drawing/2014/main" id="{0DB6AA0B-FACE-4D27-8D9D-730D344FFA0C}"/>
              </a:ext>
            </a:extLst>
          </p:cNvPr>
          <p:cNvSpPr>
            <a:spLocks noGrp="1"/>
          </p:cNvSpPr>
          <p:nvPr>
            <p:ph type="dt" sz="half" idx="10"/>
          </p:nvPr>
        </p:nvSpPr>
        <p:spPr/>
        <p:txBody>
          <a:bodyPr/>
          <a:lstStyle/>
          <a:p>
            <a:r>
              <a:rPr lang="en-US"/>
              <a:t>20XX</a:t>
            </a:r>
            <a:endParaRPr lang="en-US" dirty="0"/>
          </a:p>
        </p:txBody>
      </p:sp>
      <p:sp>
        <p:nvSpPr>
          <p:cNvPr id="6" name="Slide Number Placeholder 5">
            <a:extLst>
              <a:ext uri="{FF2B5EF4-FFF2-40B4-BE49-F238E27FC236}">
                <a16:creationId xmlns:a16="http://schemas.microsoft.com/office/drawing/2014/main" id="{85E490A5-5472-4092-8C15-0227CA90AB4B}"/>
              </a:ext>
            </a:extLst>
          </p:cNvPr>
          <p:cNvSpPr>
            <a:spLocks noGrp="1"/>
          </p:cNvSpPr>
          <p:nvPr>
            <p:ph type="sldNum" sz="quarter" idx="12"/>
          </p:nvPr>
        </p:nvSpPr>
        <p:spPr/>
        <p:txBody>
          <a:bodyPr/>
          <a:lstStyle/>
          <a:p>
            <a:fld id="{3A98EE3D-8CD1-4C3F-BD1C-C98C9596463C}" type="slidenum">
              <a:rPr lang="en-US" smtClean="0"/>
              <a:t>9</a:t>
            </a:fld>
            <a:endParaRPr lang="en-US" dirty="0"/>
          </a:p>
        </p:txBody>
      </p:sp>
    </p:spTree>
    <p:extLst>
      <p:ext uri="{BB962C8B-B14F-4D97-AF65-F5344CB8AC3E}">
        <p14:creationId xmlns:p14="http://schemas.microsoft.com/office/powerpoint/2010/main" val="18017398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A0F70065-EB81-49F0-A861-4BE734F92D6E}"/>
              </a:ext>
            </a:extLst>
          </p:cNvPr>
          <p:cNvSpPr>
            <a:spLocks noGrp="1"/>
          </p:cNvSpPr>
          <p:nvPr>
            <p:ph type="title"/>
          </p:nvPr>
        </p:nvSpPr>
        <p:spPr/>
        <p:txBody>
          <a:bodyPr/>
          <a:lstStyle/>
          <a:p>
            <a:r>
              <a:rPr lang="en-US" dirty="0"/>
              <a:t>References</a:t>
            </a:r>
            <a:endParaRPr lang="en-PK" dirty="0"/>
          </a:p>
        </p:txBody>
      </p:sp>
      <p:sp>
        <p:nvSpPr>
          <p:cNvPr id="14" name="Content Placeholder 13">
            <a:extLst>
              <a:ext uri="{FF2B5EF4-FFF2-40B4-BE49-F238E27FC236}">
                <a16:creationId xmlns:a16="http://schemas.microsoft.com/office/drawing/2014/main" id="{1F399F67-7280-40C4-8A56-BD84F3C0747D}"/>
              </a:ext>
            </a:extLst>
          </p:cNvPr>
          <p:cNvSpPr>
            <a:spLocks noGrp="1"/>
          </p:cNvSpPr>
          <p:nvPr>
            <p:ph idx="1"/>
          </p:nvPr>
        </p:nvSpPr>
        <p:spPr/>
        <p:txBody>
          <a:bodyPr>
            <a:normAutofit fontScale="85000" lnSpcReduction="20000"/>
          </a:bodyPr>
          <a:lstStyle/>
          <a:p>
            <a:r>
              <a:rPr lang="en-US" dirty="0">
                <a:solidFill>
                  <a:schemeClr val="tx1"/>
                </a:solidFill>
              </a:rPr>
              <a:t>Ali, M. (2017). Communication skills 1: benefits of effective communication for patients. </a:t>
            </a:r>
            <a:r>
              <a:rPr lang="en-US" dirty="0" err="1">
                <a:solidFill>
                  <a:schemeClr val="tx1"/>
                </a:solidFill>
              </a:rPr>
              <a:t>Nurs</a:t>
            </a:r>
            <a:r>
              <a:rPr lang="en-US" dirty="0">
                <a:solidFill>
                  <a:schemeClr val="tx1"/>
                </a:solidFill>
              </a:rPr>
              <a:t> Times, 113(12), 18-19.</a:t>
            </a:r>
          </a:p>
          <a:p>
            <a:r>
              <a:rPr lang="en-US" dirty="0">
                <a:solidFill>
                  <a:schemeClr val="tx1"/>
                </a:solidFill>
              </a:rPr>
              <a:t>Ali, M. (2017). Communication skills 2: Overcoming barriers to effective communication. Nursing Times, 114(1), 40-42.</a:t>
            </a:r>
          </a:p>
          <a:p>
            <a:r>
              <a:rPr lang="en-US" dirty="0" err="1">
                <a:solidFill>
                  <a:schemeClr val="tx1"/>
                </a:solidFill>
              </a:rPr>
              <a:t>Coiera</a:t>
            </a:r>
            <a:r>
              <a:rPr lang="en-US" dirty="0">
                <a:solidFill>
                  <a:schemeClr val="tx1"/>
                </a:solidFill>
              </a:rPr>
              <a:t>, E. (2006). Communication systems in healthcare. Clinical Biochemist Reviews, 27(2), 89.</a:t>
            </a:r>
          </a:p>
          <a:p>
            <a:r>
              <a:rPr lang="en-US" dirty="0">
                <a:solidFill>
                  <a:schemeClr val="tx1"/>
                </a:solidFill>
              </a:rPr>
              <a:t>Deane, W. H., &amp; Fain, J. A. (2016). Incorporating Peplau’s theory of interpersonal relations to promote holistic communication between older adults and nursing students. Journal of Holistic Nursing, 34(1), 35-41.</a:t>
            </a:r>
          </a:p>
          <a:p>
            <a:r>
              <a:rPr lang="en-US" dirty="0">
                <a:solidFill>
                  <a:schemeClr val="tx1"/>
                </a:solidFill>
              </a:rPr>
              <a:t>Gayle, B. M., &amp; Preiss, R. W. (2002). An overview of dyadic processes in interpersonal communication. Interpersonal communication research: Advances through meta-analysis, 111-124.</a:t>
            </a:r>
          </a:p>
          <a:p>
            <a:r>
              <a:rPr lang="en-US" dirty="0">
                <a:solidFill>
                  <a:schemeClr val="tx1"/>
                </a:solidFill>
              </a:rPr>
              <a:t>Hassan, I. (2018). Avoiding medication errors through effective communication in healthcare environment. Movement, Health &amp; Exercise, 7(1), 113-126.</a:t>
            </a:r>
          </a:p>
          <a:p>
            <a:r>
              <a:rPr lang="en-US" dirty="0" err="1">
                <a:solidFill>
                  <a:schemeClr val="tx1"/>
                </a:solidFill>
              </a:rPr>
              <a:t>Koivunen</a:t>
            </a:r>
            <a:r>
              <a:rPr lang="en-US" dirty="0">
                <a:solidFill>
                  <a:schemeClr val="tx1"/>
                </a:solidFill>
              </a:rPr>
              <a:t>, M., Niemi, A., &amp; </a:t>
            </a:r>
            <a:r>
              <a:rPr lang="en-US" dirty="0" err="1">
                <a:solidFill>
                  <a:schemeClr val="tx1"/>
                </a:solidFill>
              </a:rPr>
              <a:t>Hupli</a:t>
            </a:r>
            <a:r>
              <a:rPr lang="en-US" dirty="0">
                <a:solidFill>
                  <a:schemeClr val="tx1"/>
                </a:solidFill>
              </a:rPr>
              <a:t>, M. (2015). The use of electronic devices for communication with colleagues and other healthcare professionals–nursing professionals’ perspectives. Journal of advanced nursing, 71(3), 620-631.</a:t>
            </a:r>
          </a:p>
          <a:p>
            <a:r>
              <a:rPr lang="en-US" dirty="0" err="1">
                <a:solidFill>
                  <a:schemeClr val="tx1"/>
                </a:solidFill>
              </a:rPr>
              <a:t>Norouzinia</a:t>
            </a:r>
            <a:r>
              <a:rPr lang="en-US" dirty="0">
                <a:solidFill>
                  <a:schemeClr val="tx1"/>
                </a:solidFill>
              </a:rPr>
              <a:t>, R., </a:t>
            </a:r>
            <a:r>
              <a:rPr lang="en-US" dirty="0" err="1">
                <a:solidFill>
                  <a:schemeClr val="tx1"/>
                </a:solidFill>
              </a:rPr>
              <a:t>Aghabarari</a:t>
            </a:r>
            <a:r>
              <a:rPr lang="en-US" dirty="0">
                <a:solidFill>
                  <a:schemeClr val="tx1"/>
                </a:solidFill>
              </a:rPr>
              <a:t>, M., Shiri, M., Karimi, M., &amp; </a:t>
            </a:r>
            <a:r>
              <a:rPr lang="en-US" dirty="0" err="1">
                <a:solidFill>
                  <a:schemeClr val="tx1"/>
                </a:solidFill>
              </a:rPr>
              <a:t>Samami</a:t>
            </a:r>
            <a:r>
              <a:rPr lang="en-US" dirty="0">
                <a:solidFill>
                  <a:schemeClr val="tx1"/>
                </a:solidFill>
              </a:rPr>
              <a:t>, E. (2016). Communication barriers perceived by nurses and patients. Global journal of health science, 8(6), 65.</a:t>
            </a:r>
          </a:p>
          <a:p>
            <a:endParaRPr lang="en-PK" dirty="0">
              <a:solidFill>
                <a:schemeClr val="tx1"/>
              </a:solidFill>
            </a:endParaRPr>
          </a:p>
        </p:txBody>
      </p:sp>
      <p:sp>
        <p:nvSpPr>
          <p:cNvPr id="4" name="Footer Placeholder 3">
            <a:extLst>
              <a:ext uri="{FF2B5EF4-FFF2-40B4-BE49-F238E27FC236}">
                <a16:creationId xmlns:a16="http://schemas.microsoft.com/office/drawing/2014/main" id="{484BD5A9-D2A8-4C23-BCF7-3C8E319B2AB8}"/>
              </a:ext>
            </a:extLst>
          </p:cNvPr>
          <p:cNvSpPr>
            <a:spLocks noGrp="1"/>
          </p:cNvSpPr>
          <p:nvPr>
            <p:ph type="ftr" sz="quarter" idx="11"/>
          </p:nvPr>
        </p:nvSpPr>
        <p:spPr/>
        <p:txBody>
          <a:bodyPr/>
          <a:lstStyle/>
          <a:p>
            <a:r>
              <a:rPr lang="en-US"/>
              <a:t>Sample Footer Text</a:t>
            </a:r>
            <a:endParaRPr lang="en-US" dirty="0"/>
          </a:p>
        </p:txBody>
      </p:sp>
      <p:sp>
        <p:nvSpPr>
          <p:cNvPr id="5" name="Date Placeholder 4">
            <a:extLst>
              <a:ext uri="{FF2B5EF4-FFF2-40B4-BE49-F238E27FC236}">
                <a16:creationId xmlns:a16="http://schemas.microsoft.com/office/drawing/2014/main" id="{0DB6AA0B-FACE-4D27-8D9D-730D344FFA0C}"/>
              </a:ext>
            </a:extLst>
          </p:cNvPr>
          <p:cNvSpPr>
            <a:spLocks noGrp="1"/>
          </p:cNvSpPr>
          <p:nvPr>
            <p:ph type="dt" sz="half" idx="10"/>
          </p:nvPr>
        </p:nvSpPr>
        <p:spPr/>
        <p:txBody>
          <a:bodyPr/>
          <a:lstStyle/>
          <a:p>
            <a:r>
              <a:rPr lang="en-US"/>
              <a:t>20XX</a:t>
            </a:r>
            <a:endParaRPr lang="en-US" dirty="0"/>
          </a:p>
        </p:txBody>
      </p:sp>
      <p:sp>
        <p:nvSpPr>
          <p:cNvPr id="6" name="Slide Number Placeholder 5">
            <a:extLst>
              <a:ext uri="{FF2B5EF4-FFF2-40B4-BE49-F238E27FC236}">
                <a16:creationId xmlns:a16="http://schemas.microsoft.com/office/drawing/2014/main" id="{85E490A5-5472-4092-8C15-0227CA90AB4B}"/>
              </a:ext>
            </a:extLst>
          </p:cNvPr>
          <p:cNvSpPr>
            <a:spLocks noGrp="1"/>
          </p:cNvSpPr>
          <p:nvPr>
            <p:ph type="sldNum" sz="quarter" idx="12"/>
          </p:nvPr>
        </p:nvSpPr>
        <p:spPr/>
        <p:txBody>
          <a:bodyPr/>
          <a:lstStyle/>
          <a:p>
            <a:fld id="{3A98EE3D-8CD1-4C3F-BD1C-C98C9596463C}" type="slidenum">
              <a:rPr lang="en-US" smtClean="0"/>
              <a:t>10</a:t>
            </a:fld>
            <a:endParaRPr lang="en-US" dirty="0"/>
          </a:p>
        </p:txBody>
      </p:sp>
    </p:spTree>
    <p:extLst>
      <p:ext uri="{BB962C8B-B14F-4D97-AF65-F5344CB8AC3E}">
        <p14:creationId xmlns:p14="http://schemas.microsoft.com/office/powerpoint/2010/main" val="40929408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0FB38-0113-4F80-BBD4-A9C97FF40720}"/>
              </a:ext>
            </a:extLst>
          </p:cNvPr>
          <p:cNvSpPr>
            <a:spLocks noGrp="1"/>
          </p:cNvSpPr>
          <p:nvPr>
            <p:ph type="title"/>
          </p:nvPr>
        </p:nvSpPr>
        <p:spPr>
          <a:xfrm>
            <a:off x="4311669" y="2834640"/>
            <a:ext cx="3568661" cy="1188720"/>
          </a:xfrm>
        </p:spPr>
        <p:txBody>
          <a:bodyPr/>
          <a:lstStyle/>
          <a:p>
            <a:r>
              <a:rPr lang="en-US" dirty="0"/>
              <a:t>Thank you</a:t>
            </a:r>
          </a:p>
        </p:txBody>
      </p:sp>
      <p:sp>
        <p:nvSpPr>
          <p:cNvPr id="8" name="Footer Placeholder 7">
            <a:extLst>
              <a:ext uri="{FF2B5EF4-FFF2-40B4-BE49-F238E27FC236}">
                <a16:creationId xmlns:a16="http://schemas.microsoft.com/office/drawing/2014/main" id="{D3E3ABAA-EBF5-4FC5-BEEE-FBA5A228E046}"/>
              </a:ext>
            </a:extLst>
          </p:cNvPr>
          <p:cNvSpPr>
            <a:spLocks noGrp="1"/>
          </p:cNvSpPr>
          <p:nvPr>
            <p:ph type="ftr" sz="quarter" idx="11"/>
          </p:nvPr>
        </p:nvSpPr>
        <p:spPr>
          <a:xfrm>
            <a:off x="581192" y="6423914"/>
            <a:ext cx="6917210" cy="365125"/>
          </a:xfrm>
        </p:spPr>
        <p:txBody>
          <a:bodyPr/>
          <a:lstStyle/>
          <a:p>
            <a:r>
              <a:rPr lang="en-US" dirty="0"/>
              <a:t>Sample Footer Text</a:t>
            </a:r>
          </a:p>
        </p:txBody>
      </p:sp>
    </p:spTree>
    <p:extLst>
      <p:ext uri="{BB962C8B-B14F-4D97-AF65-F5344CB8AC3E}">
        <p14:creationId xmlns:p14="http://schemas.microsoft.com/office/powerpoint/2010/main" val="2261619712"/>
      </p:ext>
    </p:extLst>
  </p:cSld>
  <p:clrMapOvr>
    <a:masterClrMapping/>
  </p:clrMapOvr>
</p:sld>
</file>

<file path=ppt/theme/theme1.xml><?xml version="1.0" encoding="utf-8"?>
<a:theme xmlns:a="http://schemas.openxmlformats.org/drawingml/2006/main" name="DividendVTI">
  <a:themeElements>
    <a:clrScheme name="Custom 10">
      <a:dk1>
        <a:sysClr val="windowText" lastClr="000000"/>
      </a:dk1>
      <a:lt1>
        <a:sysClr val="window" lastClr="FFFFFF"/>
      </a:lt1>
      <a:dk2>
        <a:srgbClr val="3D3D3D"/>
      </a:dk2>
      <a:lt2>
        <a:srgbClr val="EBEBEB"/>
      </a:lt2>
      <a:accent1>
        <a:srgbClr val="ED8428"/>
      </a:accent1>
      <a:accent2>
        <a:srgbClr val="E6C46D"/>
      </a:accent2>
      <a:accent3>
        <a:srgbClr val="465359"/>
      </a:accent3>
      <a:accent4>
        <a:srgbClr val="969FA7"/>
      </a:accent4>
      <a:accent5>
        <a:srgbClr val="A9C37C"/>
      </a:accent5>
      <a:accent6>
        <a:srgbClr val="5A8071"/>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_Win32_JB_SL_v2.potx" id="{1C1B9226-0BCF-4F11-8C9C-4780CC1ABB3B}" vid="{6B91BC45-CF1E-4756-9009-7BE00F9B25C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7333985-6DEC-4BB6-B360-FFFEFA02249A}">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54608ECE-840A-4514-AD05-0950FC5D30A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470C9DA-ADC8-49D9-B223-6D54C6FB7BE0}">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Dividend design</Template>
  <TotalTime>444</TotalTime>
  <Words>1332</Words>
  <Application>Microsoft Office PowerPoint</Application>
  <PresentationFormat>Widescreen</PresentationFormat>
  <Paragraphs>111</Paragraphs>
  <Slides>11</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Calibri</vt:lpstr>
      <vt:lpstr>Droid Sans</vt:lpstr>
      <vt:lpstr>Gill Sans MT</vt:lpstr>
      <vt:lpstr>graphik</vt:lpstr>
      <vt:lpstr>Lato</vt:lpstr>
      <vt:lpstr>Wingdings 2</vt:lpstr>
      <vt:lpstr>DividendVTI</vt:lpstr>
      <vt:lpstr>Strategies for  Effective Communication in healthcare setting</vt:lpstr>
      <vt:lpstr>Introduction</vt:lpstr>
      <vt:lpstr>Theories and models of communication in healthcare setting</vt:lpstr>
      <vt:lpstr>PEPLAU’S INTERPERSONAL RELATIONS THEORY</vt:lpstr>
      <vt:lpstr>DYADIC INTERPERSONAL COMMUNICATION MODEL</vt:lpstr>
      <vt:lpstr>channels of communication used by the organisation </vt:lpstr>
      <vt:lpstr>Channels FOR EFFECTIVE COMMUNICATION</vt:lpstr>
      <vt:lpstr>barriers OF effective communication </vt:lpstr>
      <vt:lpstr>The impact of effective communication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ROLES AND RESPONSI ILITIES OF HEALTHCARE PROFESSSIONALS</dc:title>
  <dc:creator>maya malik</dc:creator>
  <cp:lastModifiedBy>maya malik</cp:lastModifiedBy>
  <cp:revision>27</cp:revision>
  <dcterms:created xsi:type="dcterms:W3CDTF">2021-10-18T13:59:47Z</dcterms:created>
  <dcterms:modified xsi:type="dcterms:W3CDTF">2021-11-23T14:19:51Z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