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4"/>
  </p:sldMasterIdLst>
  <p:notesMasterIdLst>
    <p:notesMasterId r:id="rId18"/>
  </p:notesMasterIdLst>
  <p:handoutMasterIdLst>
    <p:handoutMasterId r:id="rId19"/>
  </p:handout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Assessment Guidance: Personal Learning Environment Portfolio" id="{724228F1-3CDE-4BD7-AFDF-CB14B2613575}">
          <p14:sldIdLst>
            <p14:sldId id="2561"/>
          </p14:sldIdLst>
        </p14:section>
        <p14:section name="Introduction and Overview" id="{2EA2F7A2-71AD-4BAE-9B9D-BCA03CB3E4FF}">
          <p14:sldIdLst>
            <p14:sldId id="2562"/>
            <p14:sldId id="2563"/>
          </p14:sldIdLst>
        </p14:section>
        <p14:section name="Detailed Task Breakdown" id="{4974E912-17AC-4B1B-BDF8-E5636F4AA04E}">
          <p14:sldIdLst>
            <p14:sldId id="2564"/>
            <p14:sldId id="2565"/>
            <p14:sldId id="2566"/>
            <p14:sldId id="2567"/>
          </p14:sldIdLst>
        </p14:section>
        <p14:section name="Reflective Writing and Academic Requirements" id="{7282969E-3918-4DC7-82C4-8A96429424B6}">
          <p14:sldIdLst>
            <p14:sldId id="2568"/>
            <p14:sldId id="2569"/>
            <p14:sldId id="2570"/>
          </p14:sldIdLst>
        </p14:section>
        <p14:section name="Tips for Success and Support" id="{DC414F35-9760-412A-ABF2-31073F23D587}">
          <p14:sldIdLst>
            <p14:sldId id="2571"/>
            <p14:sldId id="2572"/>
            <p14:sldId id="2573"/>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010E4221-6F06-64E5-5214-772388C857B5}" name="Elizabeth Feldbruegge (ALLEGIS GROUP HOLDINGS INC)" initials="EF(GHI" userId="S::v-felizabeth@microsoft.com::ba5aea11-28e4-484d-8e49-c15efb1bd2e9" providerId="AD"/>
  <p188:author id="{E2471F2E-E011-F521-299E-65FC243E7E5E}" name="David Salaguinto" initials="DS" userId="S::davidsa@microsoft.com::9399e6ad-b974-43d0-b593-8c2804f84e0d" providerId="AD"/>
  <p188:author id="{9941987A-41B7-49AC-EE6E-03F2D0BD95BA}" name="Daria Naidenov" initials="DN" userId="S::danaidenov@microsoft.com::ab38ab5f-bdf0-4774-ae5a-d2782abb2027" providerId="AD"/>
  <p188:author id="{05079B93-9652-6626-7181-414354FAD15D}" name="Sher Dionisio" initials="SD" userId="Sher Dionisio"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1A31D3"/>
    <a:srgbClr val="F3DA0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7C40CF-C196-4708-9775-281F137E0DE6}" v="15" dt="2025-12-05T09:43:04.265"/>
    <p1510:client id="{CFDAF419-25D5-3395-72D6-A7D4AFAE2F8B}" v="2" dt="2025-12-05T09:43:49.049"/>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notesMaster" Target="notesMasters/notesMaster1.xml" Id="rId18" /><Relationship Type="http://schemas.microsoft.com/office/2018/10/relationships/authors" Target="authors.xml" Id="rId26" /><Relationship Type="http://schemas.openxmlformats.org/officeDocument/2006/relationships/customXml" Target="../customXml/item3.xml" Id="rId3" /><Relationship Type="http://schemas.openxmlformats.org/officeDocument/2006/relationships/viewProps" Target="viewProps.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microsoft.com/office/2015/10/relationships/revisionInfo" Target="revisionInfo.xml" Id="rId25"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presProps" Target="presProps.xml" Id="rId20"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tableStyles" Target="tableStyles.xml" Id="rId23" /><Relationship Type="http://schemas.openxmlformats.org/officeDocument/2006/relationships/slide" Target="slides/slide6.xml" Id="rId10" /><Relationship Type="http://schemas.openxmlformats.org/officeDocument/2006/relationships/handoutMaster" Target="handoutMasters/handoutMaster1.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theme" Target="theme/theme1.xml" Id="rId22"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12/5/2025</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12/5/2025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a:p>
        </p:txBody>
      </p:sp>
    </p:spTree>
    <p:extLst>
      <p:ext uri="{BB962C8B-B14F-4D97-AF65-F5344CB8AC3E}">
        <p14:creationId xmlns:p14="http://schemas.microsoft.com/office/powerpoint/2010/main" val="3120574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Purpose and Overview of the Assignment</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1513329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purpose of this assessment is to guide students in creating a Personal Learning Environment (PLE) presented in a portfolio format. This portfolio serves as a structured learning space designed to support both personal and professional growth throughout the module. The assignment consists of three interconnected tasks that collectively aim to enhance self-awareness, reflective practice, and engagement with academic and professional communities. Students are expected to demonstrate critical thinking, research integration, and reflective writing skills. The portfolio should total approximately 1,500 words, with a permissible variation of +/-10%. Each task focuses on different aspects of learning and development: setting objectives, reflecting on learning styles through blogs, and planning for professional identity creation. The assessment encourages creativity and personalization, allowing students to incorporate images, hyperlinks, and multimedia elements where appropriate. Additionally, adherence to academic standards such as APA referencing is mandatory to ensure scholarly integrity. By completing this portfolio, students will not only fulfill academic requirements but also develop practical strategies for lifelong learning and career progression.</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a:p>
        </p:txBody>
      </p:sp>
    </p:spTree>
    <p:extLst>
      <p:ext uri="{BB962C8B-B14F-4D97-AF65-F5344CB8AC3E}">
        <p14:creationId xmlns:p14="http://schemas.microsoft.com/office/powerpoint/2010/main" val="2923991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Task 1: Objectives for Studies, Task 2: Blog Posts on Learning Style and Adaptation Plan, Task 3: Professional Identity and Community Participation Plan</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a:p>
        </p:txBody>
      </p:sp>
    </p:spTree>
    <p:extLst>
      <p:ext uri="{BB962C8B-B14F-4D97-AF65-F5344CB8AC3E}">
        <p14:creationId xmlns:p14="http://schemas.microsoft.com/office/powerpoint/2010/main" val="119179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Task 1 requires students to articulate two or three clear objectives for their studies, amounting to approximately 500 words. These objectives should be grounded in relevant academic research and justified in terms of their importance for skill and experience development at the university level. Students should consider how these objectives align with their personal aspirations and professional goals. For example, objectives might focus on improving critical thinking, enhancing digital literacy, or developing leadership capabilities. Each objective should be supported by scholarly sources that explain why these competencies are essential for success in higher education and beyond. The rationale should demonstrate an understanding of contemporary educational practices and employ evidence-based reasoning. This task is an opportunity to set a roadmap for academic achievement and personal growth, ensuring that objectives are specific, measurable, achievable, relevant, and time-bound (SMART).</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a:p>
        </p:txBody>
      </p:sp>
    </p:spTree>
    <p:extLst>
      <p:ext uri="{BB962C8B-B14F-4D97-AF65-F5344CB8AC3E}">
        <p14:creationId xmlns:p14="http://schemas.microsoft.com/office/powerpoint/2010/main" val="3460782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Task 2 involves writing two separate blog posts totaling approximately 500 words. The first blog should explore the student’s learning style, identified through research and self-assessment tools. Students should reflect on whether the results align with their expectations and analyze why this might be the case. Incorporating academic research on learning styles will provide depth and credibility to the discussion. The second blog should outline a personal plan for adapting independent learning strategies based on the insights gained from the first blog. This plan should specify actions to maximize learning potential and identify any support needed to thrive academically. Both blogs should be engaging and include images, hyperlinks, and other multimedia elements where relevant. Platforms such as Wix and WordPress are recommended for creating visually appealing and interactive blogs. Students should also apply a reflective model, such as Gibbs or Kolb, to structure their reflections and ensure critical analysis.</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17393484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Task 3 requires students to develop a 500-word plan detailing how they intend to create a professional identity and actively participate in organizational and business communities. This plan should include strategies for leveraging platforms like LinkedIn, engaging in networking events, volunteering, and pursuing initiatives such as a Sustainable Leadership Journey. Students should explain how these activities will contribute to their career development and professional visibility. The plan should be practical, actionable, and aligned with long-term goals. It should also demonstrate an understanding of the importance of networking and community engagement in today’s professional landscape. By outlining specific steps and resources, students will create a roadmap for building a strong professional presence and fostering meaningful connections within their chosen field.</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a:p>
        </p:txBody>
      </p:sp>
    </p:spTree>
    <p:extLst>
      <p:ext uri="{BB962C8B-B14F-4D97-AF65-F5344CB8AC3E}">
        <p14:creationId xmlns:p14="http://schemas.microsoft.com/office/powerpoint/2010/main" val="24850956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Reflective Writing Guidance, Word Count and Referencing</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a:p>
        </p:txBody>
      </p:sp>
    </p:spTree>
    <p:extLst>
      <p:ext uri="{BB962C8B-B14F-4D97-AF65-F5344CB8AC3E}">
        <p14:creationId xmlns:p14="http://schemas.microsoft.com/office/powerpoint/2010/main" val="3853864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Reflective writing is a critical component of this assessment, particularly within the blog tasks. Students are encouraged to use established models of reflection, such as Gibbs’ Reflective Cycle or Kolb’s Experiential Learning Model, to structure their analysis. Writing in the first person is acceptable and often necessary for authentic reflection. However, reflections should go beyond mere description and include critical evaluation supported by evidence. This means considering what was learned, why it matters, and how it will influence future actions. Incorporating academic sources strengthens the credibility of reflections and demonstrates engagement with scholarly discourse. Students should aim for a balance between personal insight and theoretical grounding, ensuring that reflections are both meaningful and academically rigorous.</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a:p>
        </p:txBody>
      </p:sp>
    </p:spTree>
    <p:extLst>
      <p:ext uri="{BB962C8B-B14F-4D97-AF65-F5344CB8AC3E}">
        <p14:creationId xmlns:p14="http://schemas.microsoft.com/office/powerpoint/2010/main" val="36252581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portfolio should adhere to a total word count of 1,500 words, with a tolerance of +/-10%. Accurate referencing using APA style is mandatory for all sources cited within the portfolio. This includes in-text citations and a comprehensive reference list at the end of the document. Proper referencing not only upholds academic integrity but also allows readers to verify sources and further explore the research underpinning your work. Students should familiarize themselves with APA guidelines, paying attention to details such as author names, publication dates, and formatting of electronic sources. University resources and citation tools can assist in ensuring compliance with these standards.</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a:p>
        </p:txBody>
      </p:sp>
    </p:spTree>
    <p:extLst>
      <p:ext uri="{BB962C8B-B14F-4D97-AF65-F5344CB8AC3E}">
        <p14:creationId xmlns:p14="http://schemas.microsoft.com/office/powerpoint/2010/main" val="506461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Strategies for Success, Support and Contact Information</a:t>
            </a: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a:p>
        </p:txBody>
      </p:sp>
    </p:spTree>
    <p:extLst>
      <p:ext uri="{BB962C8B-B14F-4D97-AF65-F5344CB8AC3E}">
        <p14:creationId xmlns:p14="http://schemas.microsoft.com/office/powerpoint/2010/main" val="10675471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To excel in this assessment, students should begin by planning the structure of their portfolio early in the module. Allocate sufficient time for research, writing, and incorporating multimedia elements into blogs. Use credible academic sources to justify objectives and inform reflections. Ensure that blogs are visually engaging and interactive by including images and hyperlinks. Proofreading is essential to maintain clarity, coherence, and adherence to APA standards. Additionally, students should actively seek feedback from peers or tutors to refine their work. Time management and consistent progress throughout the module will help avoid last-minute stress and ensure a high-quality submission.</a:t>
            </a: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a:p>
        </p:txBody>
      </p:sp>
    </p:spTree>
    <p:extLst>
      <p:ext uri="{BB962C8B-B14F-4D97-AF65-F5344CB8AC3E}">
        <p14:creationId xmlns:p14="http://schemas.microsoft.com/office/powerpoint/2010/main" val="23010510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Students are encouraged to reach out to their tutors for clarification on assessment requirements or feedback on drafts. University resources, such as writing centers and online APA guides, can provide additional support for referencing and reflective writing. Technical assistance for setting up blogs on platforms like Wix or WordPress is available through IT support services. Engaging with these resources will help students overcome challenges and produce a polished, professional portfolio that meets all academic standards.</a:t>
            </a: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a:p>
        </p:txBody>
      </p:sp>
    </p:spTree>
    <p:extLst>
      <p:ext uri="{BB962C8B-B14F-4D97-AF65-F5344CB8AC3E}">
        <p14:creationId xmlns:p14="http://schemas.microsoft.com/office/powerpoint/2010/main" val="17968004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8" name="Title 7">
            <a:extLst>
              <a:ext uri="{FF2B5EF4-FFF2-40B4-BE49-F238E27FC236}">
                <a16:creationId xmlns:a16="http://schemas.microsoft.com/office/drawing/2014/main" id="{49EADE56-83C3-A0FE-16E6-4951D485245E}"/>
              </a:ext>
            </a:extLst>
          </p:cNvPr>
          <p:cNvSpPr>
            <a:spLocks noGrp="1"/>
          </p:cNvSpPr>
          <p:nvPr>
            <p:ph type="title"/>
          </p:nvPr>
        </p:nvSpPr>
        <p:spPr>
          <a:xfrm>
            <a:off x="5225142" y="1129552"/>
            <a:ext cx="6305441" cy="3475237"/>
          </a:xfrm>
        </p:spPr>
        <p:txBody>
          <a:bodyPr anchor="b">
            <a:normAutofit/>
          </a:bodyPr>
          <a:lstStyle>
            <a:lvl1pPr>
              <a:defRPr sz="5400" baseline="0">
                <a:solidFill>
                  <a:schemeClr val="bg1"/>
                </a:solidFill>
                <a:highlight>
                  <a:srgbClr val="000000"/>
                </a:highlight>
              </a:defRPr>
            </a:lvl1pPr>
          </a:lstStyle>
          <a:p>
            <a:r>
              <a:rPr lang="en-US"/>
              <a:t>Click to edit Master title style</a:t>
            </a:r>
          </a:p>
        </p:txBody>
      </p:sp>
      <p:sp>
        <p:nvSpPr>
          <p:cNvPr id="12" name="Text Placeholder 11">
            <a:extLst>
              <a:ext uri="{FF2B5EF4-FFF2-40B4-BE49-F238E27FC236}">
                <a16:creationId xmlns:a16="http://schemas.microsoft.com/office/drawing/2014/main" id="{2A12605A-4E59-2133-7372-7B21BC55C9F5}"/>
              </a:ext>
            </a:extLst>
          </p:cNvPr>
          <p:cNvSpPr>
            <a:spLocks noGrp="1"/>
          </p:cNvSpPr>
          <p:nvPr>
            <p:ph type="body" sz="quarter" idx="14"/>
          </p:nvPr>
        </p:nvSpPr>
        <p:spPr>
          <a:xfrm>
            <a:off x="7169150" y="4730750"/>
            <a:ext cx="4205288" cy="1185863"/>
          </a:xfrm>
        </p:spPr>
        <p:txBody>
          <a:bodyPr>
            <a:normAutofit/>
          </a:bodyP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886426EA-0386-4881-8D6D-3F08C95C4A7F}" type="datetime1">
              <a:rPr lang="en-US" smtClean="0"/>
              <a:t>12/5/2025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58211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D96F6A0-07FF-1828-19D1-FE1D9B92187E}"/>
              </a:ext>
            </a:extLst>
          </p:cNvPr>
          <p:cNvSpPr>
            <a:spLocks noGrp="1"/>
          </p:cNvSpPr>
          <p:nvPr>
            <p:ph type="title"/>
          </p:nvPr>
        </p:nvSpPr>
        <p:spPr>
          <a:xfrm>
            <a:off x="621792" y="548640"/>
            <a:ext cx="11060134" cy="731520"/>
          </a:xfrm>
        </p:spPr>
        <p:txBody>
          <a:bodyPr>
            <a:normAutofit/>
          </a:bodyPr>
          <a:lstStyle>
            <a:lvl1pPr>
              <a:defRPr sz="4000">
                <a:solidFill>
                  <a:schemeClr val="bg1"/>
                </a:solidFill>
                <a:highlight>
                  <a:srgbClr val="000000"/>
                </a:highlight>
              </a:defRPr>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21792" y="1463040"/>
            <a:ext cx="11064240" cy="493776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0E4242-8CA0-457D-B3B1-7D78B4164321}" type="datetime1">
              <a:rPr lang="en-US" smtClean="0"/>
              <a:t>12/5/2025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51956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6858000"/>
          </a:xfrm>
          <a:blipFill>
            <a:blip r:embed="rId2">
              <a:alphaModFix amt="70000"/>
            </a:blip>
            <a:stretch>
              <a:fillRect l="-1" r="-1"/>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5" name="Title 4">
            <a:extLst>
              <a:ext uri="{FF2B5EF4-FFF2-40B4-BE49-F238E27FC236}">
                <a16:creationId xmlns:a16="http://schemas.microsoft.com/office/drawing/2014/main" id="{C859CFCC-A209-BC62-7D95-E14802747B73}"/>
              </a:ext>
            </a:extLst>
          </p:cNvPr>
          <p:cNvSpPr>
            <a:spLocks noGrp="1"/>
          </p:cNvSpPr>
          <p:nvPr>
            <p:ph type="title"/>
          </p:nvPr>
        </p:nvSpPr>
        <p:spPr>
          <a:xfrm>
            <a:off x="365760" y="4578236"/>
            <a:ext cx="11460480" cy="1005840"/>
          </a:xfrm>
        </p:spPr>
        <p:txBody>
          <a:bodyPr>
            <a:normAutofit/>
          </a:bodyPr>
          <a:lstStyle>
            <a:lvl1pPr>
              <a:defRPr sz="6000">
                <a:solidFill>
                  <a:schemeClr val="bg1"/>
                </a:solidFill>
                <a:highlight>
                  <a:srgbClr val="000000"/>
                </a:highlight>
              </a:defRPr>
            </a:lvl1pPr>
          </a:lstStyle>
          <a:p>
            <a:r>
              <a:rPr lang="en-US"/>
              <a:t>Click to edit Master title style</a:t>
            </a:r>
          </a:p>
        </p:txBody>
      </p:sp>
      <p:sp>
        <p:nvSpPr>
          <p:cNvPr id="8" name="Text Placeholder 7">
            <a:extLst>
              <a:ext uri="{FF2B5EF4-FFF2-40B4-BE49-F238E27FC236}">
                <a16:creationId xmlns:a16="http://schemas.microsoft.com/office/drawing/2014/main" id="{B4A8C58E-A6CA-D397-8711-C68CD070C4BC}"/>
              </a:ext>
            </a:extLst>
          </p:cNvPr>
          <p:cNvSpPr>
            <a:spLocks noGrp="1"/>
          </p:cNvSpPr>
          <p:nvPr>
            <p:ph type="body" sz="quarter" idx="14"/>
          </p:nvPr>
        </p:nvSpPr>
        <p:spPr>
          <a:xfrm>
            <a:off x="1013460" y="5668625"/>
            <a:ext cx="10813415" cy="480373"/>
          </a:xfrm>
        </p:spPr>
        <p:txBody>
          <a:bodyPr>
            <a:normAutofit/>
          </a:bodyPr>
          <a:lstStyle>
            <a:lvl1pPr marL="0" indent="0">
              <a:buNone/>
              <a:defRPr sz="20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3020420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96128" y="0"/>
            <a:ext cx="6595872"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8" name="Title 7">
            <a:extLst>
              <a:ext uri="{FF2B5EF4-FFF2-40B4-BE49-F238E27FC236}">
                <a16:creationId xmlns:a16="http://schemas.microsoft.com/office/drawing/2014/main" id="{CFCD2E37-9854-D80D-B906-C29C37FAACC5}"/>
              </a:ext>
            </a:extLst>
          </p:cNvPr>
          <p:cNvSpPr>
            <a:spLocks noGrp="1"/>
          </p:cNvSpPr>
          <p:nvPr>
            <p:ph type="title"/>
          </p:nvPr>
        </p:nvSpPr>
        <p:spPr>
          <a:xfrm>
            <a:off x="365758" y="411480"/>
            <a:ext cx="6309360" cy="3739896"/>
          </a:xfrm>
        </p:spPr>
        <p:txBody>
          <a:bodyPr>
            <a:normAutofit/>
          </a:bodyPr>
          <a:lstStyle>
            <a:lvl1pPr>
              <a:defRPr sz="5400">
                <a:solidFill>
                  <a:schemeClr val="bg1"/>
                </a:solidFill>
                <a:highlight>
                  <a:srgbClr val="000000"/>
                </a:highlight>
              </a:defRPr>
            </a:lvl1pPr>
          </a:lstStyle>
          <a:p>
            <a:r>
              <a:rPr lang="en-US"/>
              <a:t>Click to edit Master title style</a:t>
            </a:r>
          </a:p>
        </p:txBody>
      </p:sp>
      <p:sp>
        <p:nvSpPr>
          <p:cNvPr id="12" name="Text Placeholder 11">
            <a:extLst>
              <a:ext uri="{FF2B5EF4-FFF2-40B4-BE49-F238E27FC236}">
                <a16:creationId xmlns:a16="http://schemas.microsoft.com/office/drawing/2014/main" id="{927C0618-21FB-9390-740F-2734A4B2C28F}"/>
              </a:ext>
            </a:extLst>
          </p:cNvPr>
          <p:cNvSpPr>
            <a:spLocks noGrp="1"/>
          </p:cNvSpPr>
          <p:nvPr>
            <p:ph type="body" sz="quarter" idx="17"/>
          </p:nvPr>
        </p:nvSpPr>
        <p:spPr>
          <a:xfrm>
            <a:off x="365125" y="4873625"/>
            <a:ext cx="4206875" cy="1381125"/>
          </a:xfrm>
        </p:spPr>
        <p:txBody>
          <a:bodyPr anchor="b">
            <a:normAutofit/>
          </a:bodyP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6D9281F2-D41E-9A50-1809-3B8BE4C397CF}"/>
              </a:ext>
            </a:extLst>
          </p:cNvPr>
          <p:cNvSpPr>
            <a:spLocks noGrp="1"/>
          </p:cNvSpPr>
          <p:nvPr>
            <p:ph type="dt" sz="half" idx="14"/>
          </p:nvPr>
        </p:nvSpPr>
        <p:spPr>
          <a:xfrm>
            <a:off x="137160" y="6453002"/>
            <a:ext cx="914400" cy="365125"/>
          </a:xfrm>
        </p:spPr>
        <p:txBody>
          <a:bodyPr/>
          <a:lstStyle/>
          <a:p>
            <a:fld id="{D291CE83-67BA-4B15-B48A-7DC5C0636664}" type="datetime1">
              <a:rPr lang="en-US" smtClean="0"/>
              <a:t>12/5/2025</a:t>
            </a:fld>
            <a:endParaRPr lang="en-US"/>
          </a:p>
        </p:txBody>
      </p:sp>
      <p:sp>
        <p:nvSpPr>
          <p:cNvPr id="5" name="Footer Placeholder 4">
            <a:extLst>
              <a:ext uri="{FF2B5EF4-FFF2-40B4-BE49-F238E27FC236}">
                <a16:creationId xmlns:a16="http://schemas.microsoft.com/office/drawing/2014/main" id="{E9E57431-3702-2B75-B5FF-84422A85DBDF}"/>
              </a:ext>
            </a:extLst>
          </p:cNvPr>
          <p:cNvSpPr>
            <a:spLocks noGrp="1"/>
          </p:cNvSpPr>
          <p:nvPr>
            <p:ph type="ftr" sz="quarter" idx="15"/>
          </p:nvPr>
        </p:nvSpPr>
        <p:spPr>
          <a:xfrm>
            <a:off x="2061086" y="6453002"/>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5F43A420-FE13-2F4D-C208-338D8B00A6FC}"/>
              </a:ext>
            </a:extLst>
          </p:cNvPr>
          <p:cNvSpPr>
            <a:spLocks noGrp="1"/>
          </p:cNvSpPr>
          <p:nvPr>
            <p:ph type="sldNum" sz="quarter" idx="16"/>
          </p:nvPr>
        </p:nvSpPr>
        <p:spPr>
          <a:xfrm>
            <a:off x="4895519" y="6453002"/>
            <a:ext cx="379443"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579724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5" name="Title 4">
            <a:extLst>
              <a:ext uri="{FF2B5EF4-FFF2-40B4-BE49-F238E27FC236}">
                <a16:creationId xmlns:a16="http://schemas.microsoft.com/office/drawing/2014/main" id="{3219ACF5-397A-E5C4-7B24-185F5D614B27}"/>
              </a:ext>
            </a:extLst>
          </p:cNvPr>
          <p:cNvSpPr>
            <a:spLocks noGrp="1"/>
          </p:cNvSpPr>
          <p:nvPr>
            <p:ph type="title"/>
          </p:nvPr>
        </p:nvSpPr>
        <p:spPr>
          <a:xfrm>
            <a:off x="365760" y="4578236"/>
            <a:ext cx="11460480" cy="1005840"/>
          </a:xfrm>
        </p:spPr>
        <p:txBody>
          <a:bodyPr>
            <a:normAutofit/>
          </a:bodyPr>
          <a:lstStyle>
            <a:lvl1pPr>
              <a:defRPr sz="6000">
                <a:solidFill>
                  <a:schemeClr val="bg1"/>
                </a:solidFill>
                <a:highlight>
                  <a:srgbClr val="000000"/>
                </a:highlight>
              </a:defRPr>
            </a:lvl1pPr>
          </a:lstStyle>
          <a:p>
            <a:r>
              <a:rPr lang="en-US"/>
              <a:t>Click to edit Master title style</a:t>
            </a:r>
          </a:p>
        </p:txBody>
      </p:sp>
      <p:sp>
        <p:nvSpPr>
          <p:cNvPr id="12" name="Text Placeholder 11">
            <a:extLst>
              <a:ext uri="{FF2B5EF4-FFF2-40B4-BE49-F238E27FC236}">
                <a16:creationId xmlns:a16="http://schemas.microsoft.com/office/drawing/2014/main" id="{D694DB79-4401-7DDD-FF63-CDCECE6DBD86}"/>
              </a:ext>
            </a:extLst>
          </p:cNvPr>
          <p:cNvSpPr>
            <a:spLocks noGrp="1"/>
          </p:cNvSpPr>
          <p:nvPr>
            <p:ph type="body" sz="quarter" idx="17"/>
          </p:nvPr>
        </p:nvSpPr>
        <p:spPr>
          <a:xfrm>
            <a:off x="1051560" y="5668963"/>
            <a:ext cx="10775315" cy="479425"/>
          </a:xfrm>
        </p:spPr>
        <p:txBody>
          <a:bodyPr>
            <a:normAutofit/>
          </a:bodyPr>
          <a:lstStyle>
            <a:lvl1pPr marL="0" indent="0">
              <a:buNone/>
              <a:defRPr sz="2000"/>
            </a:lvl1pPr>
          </a:lstStyle>
          <a:p>
            <a:pPr lvl="0"/>
            <a:r>
              <a:rPr lang="en-US"/>
              <a:t>Click to edit Master text styles</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C72BE8CE-6011-4887-8688-8D57691F11AD}" type="datetime1">
              <a:rPr lang="en-US" smtClean="0"/>
              <a:t>12/5/2025</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056386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25BA9F2-E4EE-DC00-38EB-9DB37D8DB61D}"/>
              </a:ext>
            </a:extLst>
          </p:cNvPr>
          <p:cNvSpPr>
            <a:spLocks noGrp="1"/>
          </p:cNvSpPr>
          <p:nvPr>
            <p:ph type="title"/>
          </p:nvPr>
        </p:nvSpPr>
        <p:spPr>
          <a:xfrm>
            <a:off x="612648" y="548640"/>
            <a:ext cx="8229600" cy="3635796"/>
          </a:xfrm>
        </p:spPr>
        <p:txBody>
          <a:bodyPr>
            <a:noAutofit/>
          </a:bodyPr>
          <a:lstStyle>
            <a:lvl1pPr>
              <a:defRPr sz="7200">
                <a:solidFill>
                  <a:schemeClr val="bg1"/>
                </a:solidFill>
                <a:highlight>
                  <a:srgbClr val="000000"/>
                </a:highlight>
              </a:defRPr>
            </a:lvl1pPr>
          </a:lstStyle>
          <a:p>
            <a:r>
              <a:rPr lang="en-US"/>
              <a:t>Click to edit Master title style</a:t>
            </a:r>
          </a:p>
        </p:txBody>
      </p:sp>
      <p:sp>
        <p:nvSpPr>
          <p:cNvPr id="11" name="Text Placeholder 10">
            <a:extLst>
              <a:ext uri="{FF2B5EF4-FFF2-40B4-BE49-F238E27FC236}">
                <a16:creationId xmlns:a16="http://schemas.microsoft.com/office/drawing/2014/main" id="{AA4A78EC-6E25-CB64-8758-D3143F0EC56B}"/>
              </a:ext>
            </a:extLst>
          </p:cNvPr>
          <p:cNvSpPr>
            <a:spLocks noGrp="1"/>
          </p:cNvSpPr>
          <p:nvPr>
            <p:ph type="body" sz="quarter" idx="13"/>
          </p:nvPr>
        </p:nvSpPr>
        <p:spPr>
          <a:xfrm>
            <a:off x="612775" y="4473575"/>
            <a:ext cx="6654800" cy="1544638"/>
          </a:xfrm>
        </p:spPr>
        <p:txBody>
          <a:bodyPr anchor="b">
            <a:normAutofit/>
          </a:bodyPr>
          <a:lstStyle>
            <a:lvl1pPr marL="0" indent="0">
              <a:buNone/>
              <a:defRPr sz="2200"/>
            </a:lvl1pPr>
          </a:lstStyle>
          <a:p>
            <a:pPr lvl="0"/>
            <a:r>
              <a:rPr lang="en-US"/>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027B902-09B5-4324-8310-59625360F035}" type="datetime1">
              <a:rPr lang="en-US" smtClean="0"/>
              <a:t>12/5/2025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2146729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3CF6B10-9A05-A63E-2BC3-C8D55D0D26F5}"/>
              </a:ext>
            </a:extLst>
          </p:cNvPr>
          <p:cNvSpPr>
            <a:spLocks noGrp="1"/>
          </p:cNvSpPr>
          <p:nvPr>
            <p:ph type="title"/>
          </p:nvPr>
        </p:nvSpPr>
        <p:spPr>
          <a:xfrm>
            <a:off x="612648" y="854238"/>
            <a:ext cx="7876287" cy="3592629"/>
          </a:xfrm>
        </p:spPr>
        <p:txBody>
          <a:bodyPr anchor="b">
            <a:normAutofit/>
          </a:bodyPr>
          <a:lstStyle>
            <a:lvl1pPr>
              <a:defRPr sz="7200">
                <a:solidFill>
                  <a:schemeClr val="bg1"/>
                </a:solidFill>
                <a:highlight>
                  <a:srgbClr val="000000"/>
                </a:highlight>
              </a:defRPr>
            </a:lvl1pPr>
          </a:lstStyle>
          <a:p>
            <a:r>
              <a:rPr lang="en-US"/>
              <a:t>Click to edit Master title style</a:t>
            </a:r>
          </a:p>
        </p:txBody>
      </p:sp>
      <p:sp>
        <p:nvSpPr>
          <p:cNvPr id="11" name="Text Placeholder 10">
            <a:extLst>
              <a:ext uri="{FF2B5EF4-FFF2-40B4-BE49-F238E27FC236}">
                <a16:creationId xmlns:a16="http://schemas.microsoft.com/office/drawing/2014/main" id="{0FA8333A-04DC-D74B-258C-1EB6D22D4BAC}"/>
              </a:ext>
            </a:extLst>
          </p:cNvPr>
          <p:cNvSpPr>
            <a:spLocks noGrp="1"/>
          </p:cNvSpPr>
          <p:nvPr>
            <p:ph type="body" sz="quarter" idx="13"/>
          </p:nvPr>
        </p:nvSpPr>
        <p:spPr>
          <a:xfrm>
            <a:off x="612775" y="4616450"/>
            <a:ext cx="7377113" cy="1016000"/>
          </a:xfrm>
        </p:spPr>
        <p:txBody>
          <a:bodyPr>
            <a:normAutofit/>
          </a:bodyPr>
          <a:lstStyle>
            <a:lvl1pPr marL="0" indent="0">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CB91A11-88E2-4BD0-90A5-503C684B9CC0}" type="datetime1">
              <a:rPr lang="en-US" smtClean="0"/>
              <a:t>12/5/2025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191482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6B19A73-9EF0-435E-951F-A4ACE59FBD85}" type="datetime1">
              <a:rPr lang="en-US" smtClean="0"/>
              <a:t>12/5/2025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507382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2">
            <a:lumMod val="1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BC495B9-31B7-A921-454B-E736C53FF6FD}"/>
              </a:ext>
            </a:extLst>
          </p:cNvPr>
          <p:cNvSpPr>
            <a:spLocks noGrp="1"/>
          </p:cNvSpPr>
          <p:nvPr>
            <p:ph type="title"/>
          </p:nvPr>
        </p:nvSpPr>
        <p:spPr>
          <a:xfrm>
            <a:off x="365760" y="1801368"/>
            <a:ext cx="8602201" cy="4572000"/>
          </a:xfrm>
        </p:spPr>
        <p:txBody>
          <a:bodyPr anchor="b">
            <a:normAutofit/>
          </a:bodyPr>
          <a:lstStyle>
            <a:lvl1pPr>
              <a:defRPr sz="6000">
                <a:solidFill>
                  <a:schemeClr val="bg1"/>
                </a:solidFill>
                <a:highlight>
                  <a:srgbClr val="FFFFFF"/>
                </a:highlight>
              </a:defRPr>
            </a:lvl1pPr>
          </a:lstStyle>
          <a:p>
            <a:r>
              <a:rPr lang="en-US"/>
              <a:t>Click to edit Master title style</a:t>
            </a:r>
          </a:p>
        </p:txBody>
      </p:sp>
      <p:sp>
        <p:nvSpPr>
          <p:cNvPr id="3" name="Date Placeholder 2">
            <a:extLst>
              <a:ext uri="{FF2B5EF4-FFF2-40B4-BE49-F238E27FC236}">
                <a16:creationId xmlns:a16="http://schemas.microsoft.com/office/drawing/2014/main" id="{8AF88F44-4C4F-85C2-1FE6-2123E5283326}"/>
              </a:ext>
            </a:extLst>
          </p:cNvPr>
          <p:cNvSpPr>
            <a:spLocks noGrp="1"/>
          </p:cNvSpPr>
          <p:nvPr>
            <p:ph type="dt" sz="half" idx="10"/>
          </p:nvPr>
        </p:nvSpPr>
        <p:spPr>
          <a:xfrm>
            <a:off x="137160" y="85237"/>
            <a:ext cx="3494314" cy="365125"/>
          </a:xfrm>
        </p:spPr>
        <p:txBody>
          <a:bodyPr/>
          <a:lstStyle/>
          <a:p>
            <a:fld id="{D291CE83-67BA-4B15-B48A-7DC5C0636664}" type="datetime1">
              <a:rPr lang="en-US" smtClean="0"/>
              <a:t>12/5/2025</a:t>
            </a:fld>
            <a:endParaRPr lang="en-US"/>
          </a:p>
        </p:txBody>
      </p:sp>
      <p:sp>
        <p:nvSpPr>
          <p:cNvPr id="7" name="Footer Placeholder 6">
            <a:extLst>
              <a:ext uri="{FF2B5EF4-FFF2-40B4-BE49-F238E27FC236}">
                <a16:creationId xmlns:a16="http://schemas.microsoft.com/office/drawing/2014/main" id="{04FA8B22-3C74-0DF4-C4FE-B5F3DD109F7E}"/>
              </a:ext>
            </a:extLst>
          </p:cNvPr>
          <p:cNvSpPr>
            <a:spLocks noGrp="1"/>
          </p:cNvSpPr>
          <p:nvPr>
            <p:ph type="ftr" sz="quarter" idx="11"/>
          </p:nvPr>
        </p:nvSpPr>
        <p:spPr>
          <a:xfrm>
            <a:off x="8847493" y="85237"/>
            <a:ext cx="2805405" cy="365125"/>
          </a:xfrm>
        </p:spPr>
        <p:txBody>
          <a:bodyPr/>
          <a:lstStyle/>
          <a:p>
            <a:r>
              <a:rPr lang="en-US"/>
              <a:t>Sample Footer Text</a:t>
            </a:r>
          </a:p>
        </p:txBody>
      </p:sp>
      <p:sp>
        <p:nvSpPr>
          <p:cNvPr id="8" name="Slide Number Placeholder 7">
            <a:extLst>
              <a:ext uri="{FF2B5EF4-FFF2-40B4-BE49-F238E27FC236}">
                <a16:creationId xmlns:a16="http://schemas.microsoft.com/office/drawing/2014/main" id="{0CEEDE28-9EB0-1179-9BB8-354B44AFCA1F}"/>
              </a:ext>
            </a:extLst>
          </p:cNvPr>
          <p:cNvSpPr>
            <a:spLocks noGrp="1"/>
          </p:cNvSpPr>
          <p:nvPr>
            <p:ph type="sldNum" sz="quarter" idx="12"/>
          </p:nvPr>
        </p:nvSpPr>
        <p:spPr>
          <a:xfrm>
            <a:off x="11681926" y="85237"/>
            <a:ext cx="379443"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9926823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1792" y="664108"/>
            <a:ext cx="8467558" cy="1554480"/>
          </a:xfrm>
        </p:spPr>
        <p:txBody>
          <a:bodyPr anchor="b">
            <a:normAutofit/>
          </a:bodyPr>
          <a:lstStyle>
            <a:lvl1pPr>
              <a:defRPr sz="40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90261" y="2560320"/>
            <a:ext cx="7489944" cy="3689909"/>
          </a:xfrm>
        </p:spPr>
        <p:txBody>
          <a:bodyPr>
            <a:normAutofit/>
          </a:bodyPr>
          <a:lstStyle>
            <a:lvl1pPr marL="457200" indent="-457200">
              <a:buFont typeface="+mj-lt"/>
              <a:buAutoNum type="arabicPeriod"/>
              <a:defRPr sz="1800"/>
            </a:lvl1pPr>
            <a:lvl2pPr marL="685800" indent="-457200">
              <a:buFont typeface="+mj-lt"/>
              <a:buAutoNum type="alphaLcPeriod"/>
              <a:defRPr sz="1600"/>
            </a:lvl2pPr>
            <a:lvl3pPr marL="800100" indent="-342900">
              <a:buFont typeface="+mj-lt"/>
              <a:buAutoNum type="romanLcPeriod"/>
              <a:defRPr sz="1400"/>
            </a:lvl3pPr>
            <a:lvl4pPr marL="1028700" indent="-342900">
              <a:buFont typeface="+mj-lt"/>
              <a:buAutoNum type="arabicParenR"/>
              <a:defRPr sz="1400"/>
            </a:lvl4pPr>
            <a:lvl5pPr marL="1257300" indent="-342900">
              <a:buFont typeface="+mj-lt"/>
              <a:buAutoNum type="alphaL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1">
              <a:rPr lang="en-US" smtClean="0"/>
              <a:t>12/5/2025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83886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EEE9D05A-2BD6-0F92-5A5D-FFA6FFF54EAD}"/>
              </a:ext>
            </a:extLst>
          </p:cNvPr>
          <p:cNvSpPr>
            <a:spLocks noGrp="1"/>
          </p:cNvSpPr>
          <p:nvPr>
            <p:ph type="pic" sz="quarter" idx="14" hasCustomPrompt="1"/>
          </p:nvPr>
        </p:nvSpPr>
        <p:spPr>
          <a:xfrm>
            <a:off x="5607050" y="0"/>
            <a:ext cx="6584950"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1792" y="664108"/>
            <a:ext cx="7007353" cy="1554480"/>
          </a:xfrm>
        </p:spPr>
        <p:txBody>
          <a:bodyPr anchor="b">
            <a:normAutofit/>
          </a:bodyPr>
          <a:lstStyle>
            <a:lvl1pPr>
              <a:defRPr sz="4000">
                <a:solidFill>
                  <a:schemeClr val="bg1"/>
                </a:solidFill>
                <a:highlight>
                  <a:srgbClr val="000000"/>
                </a:highligh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1792" y="2560318"/>
            <a:ext cx="4381756" cy="3840480"/>
          </a:xfrm>
        </p:spPr>
        <p:txBody>
          <a:bodyPr>
            <a:normAutofit/>
          </a:bodyPr>
          <a:lstStyle>
            <a:lvl1pPr marL="457200" indent="-457200">
              <a:buFont typeface="+mj-lt"/>
              <a:buAutoNum type="arabicPeriod"/>
              <a:defRPr sz="1800"/>
            </a:lvl1pPr>
            <a:lvl2pPr marL="685800" indent="-457200">
              <a:buFont typeface="+mj-lt"/>
              <a:buAutoNum type="alphaLcPeriod"/>
              <a:defRPr sz="1600"/>
            </a:lvl2pPr>
            <a:lvl3pPr marL="800100" indent="-342900">
              <a:buFont typeface="+mj-lt"/>
              <a:buAutoNum type="romanLcPeriod"/>
              <a:defRPr sz="1400"/>
            </a:lvl3pPr>
            <a:lvl4pPr marL="1028700" indent="-342900">
              <a:buFont typeface="+mj-lt"/>
              <a:buAutoNum type="arabicParenR"/>
              <a:defRPr sz="1400"/>
            </a:lvl4pPr>
            <a:lvl5pPr marL="1257300" indent="-342900">
              <a:buFont typeface="+mj-lt"/>
              <a:buAutoNum type="alphaLcParen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137160" y="6453002"/>
            <a:ext cx="731520" cy="365125"/>
          </a:xfrm>
        </p:spPr>
        <p:txBody>
          <a:bodyPr/>
          <a:lstStyle/>
          <a:p>
            <a:fld id="{8A60B404-9532-4DA8-8A40-EC339A5BE635}" type="datetime1">
              <a:rPr lang="en-US" smtClean="0"/>
              <a:t>12/5/2025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794098" y="6453002"/>
            <a:ext cx="2805405" cy="365125"/>
          </a:xfr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4619500" y="6453002"/>
            <a:ext cx="384048"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42081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D3947E4-0E5A-6C3B-F8B1-906CCD4AF0B0}"/>
              </a:ext>
            </a:extLst>
          </p:cNvPr>
          <p:cNvSpPr>
            <a:spLocks noGrp="1"/>
          </p:cNvSpPr>
          <p:nvPr>
            <p:ph type="title"/>
          </p:nvPr>
        </p:nvSpPr>
        <p:spPr>
          <a:xfrm>
            <a:off x="621792" y="3172968"/>
            <a:ext cx="4389120" cy="2286000"/>
          </a:xfrm>
        </p:spPr>
        <p:txBody>
          <a:bodyPr/>
          <a:lstStyle>
            <a:lvl1pPr>
              <a:defRPr>
                <a:solidFill>
                  <a:schemeClr val="bg1"/>
                </a:solidFill>
                <a:highlight>
                  <a:srgbClr val="000000"/>
                </a:highlight>
              </a:defRPr>
            </a:lvl1pPr>
          </a:lstStyle>
          <a:p>
            <a:r>
              <a:rPr lang="en-US"/>
              <a:t>Click to edit Master title style</a:t>
            </a:r>
          </a:p>
        </p:txBody>
      </p:sp>
      <p:sp>
        <p:nvSpPr>
          <p:cNvPr id="11" name="Content Placeholder 10">
            <a:extLst>
              <a:ext uri="{FF2B5EF4-FFF2-40B4-BE49-F238E27FC236}">
                <a16:creationId xmlns:a16="http://schemas.microsoft.com/office/drawing/2014/main" id="{4653C462-6951-9D34-B643-4C411CF5B048}"/>
              </a:ext>
            </a:extLst>
          </p:cNvPr>
          <p:cNvSpPr>
            <a:spLocks noGrp="1"/>
          </p:cNvSpPr>
          <p:nvPr>
            <p:ph sz="quarter" idx="14"/>
          </p:nvPr>
        </p:nvSpPr>
        <p:spPr>
          <a:xfrm>
            <a:off x="6272784" y="3172523"/>
            <a:ext cx="4572000" cy="22860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12/5/2025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24369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792" y="3172968"/>
            <a:ext cx="4389120" cy="3200400"/>
          </a:xfrm>
        </p:spPr>
        <p:txBody>
          <a:bodyPr>
            <a:norm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3172968"/>
            <a:ext cx="4325112" cy="32004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53D6F41-6645-4089-A6BB-7B692A44A4CC}" type="datetime1">
              <a:rPr lang="en-US" smtClean="0"/>
              <a:t>12/5/2025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200142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792" y="548640"/>
            <a:ext cx="3840480" cy="4206240"/>
          </a:xfrm>
        </p:spPr>
        <p:txBody>
          <a:bodyPr>
            <a:norm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7" y="548640"/>
            <a:ext cx="5669280" cy="4206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58B73AF-3955-4569-8B4F-B329360A9CBD}" type="datetime1">
              <a:rPr lang="en-US" smtClean="0"/>
              <a:t>12/5/2025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131953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792" y="548640"/>
            <a:ext cx="4145582" cy="5394960"/>
          </a:xfrm>
        </p:spPr>
        <p:txBody>
          <a:bodyPr>
            <a:norm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548640"/>
            <a:ext cx="5681662" cy="5394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95276D-BBED-48BC-B459-1E9A16CF46CD}" type="datetime1">
              <a:rPr lang="en-US" smtClean="0"/>
              <a:t>12/5/2025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36998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792" y="548640"/>
            <a:ext cx="3749040" cy="5760720"/>
          </a:xfrm>
        </p:spPr>
        <p:txBody>
          <a:bodyPr>
            <a:norm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572000" y="548640"/>
            <a:ext cx="7223760" cy="5760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D138C57-8E3B-4697-92F8-0ED9B71F7E17}" type="datetime1">
              <a:rPr lang="en-US" smtClean="0"/>
              <a:t>12/5/2025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05517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161034" y="0"/>
            <a:ext cx="8030965" cy="6858000"/>
          </a:xfrm>
          <a:blipFill>
            <a:blip r:embed="rId2">
              <a:alphaModFix amt="70000"/>
            </a:blip>
            <a:stretch>
              <a:fillRect l="58" t="1" b="-8023"/>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548640"/>
            <a:ext cx="5070955" cy="2468880"/>
          </a:xfrm>
        </p:spPr>
        <p:txBody>
          <a:bodyPr anchor="b">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21792" y="3172968"/>
            <a:ext cx="3273552" cy="2889504"/>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E635C43F-DBB1-4D83-B442-E1529AA900C2}" type="datetime1">
              <a:rPr lang="en-US" smtClean="0"/>
              <a:t>12/5/2025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194560"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1742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7622582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3" name="Picture Placeholder 10">
            <a:extLst>
              <a:ext uri="{FF2B5EF4-FFF2-40B4-BE49-F238E27FC236}">
                <a16:creationId xmlns:a16="http://schemas.microsoft.com/office/drawing/2014/main" id="{CFBEC6DB-65AC-E7B8-5B01-86A24AC4A974}"/>
              </a:ext>
            </a:extLst>
          </p:cNvPr>
          <p:cNvSpPr>
            <a:spLocks noGrp="1"/>
          </p:cNvSpPr>
          <p:nvPr>
            <p:ph type="pic" sz="quarter" idx="13" hasCustomPrompt="1"/>
          </p:nvPr>
        </p:nvSpPr>
        <p:spPr>
          <a:xfrm>
            <a:off x="0" y="0"/>
            <a:ext cx="8030965" cy="6858000"/>
          </a:xfrm>
          <a:blipFill>
            <a:blip r:embed="rId2">
              <a:alphaModFix amt="70000"/>
            </a:blip>
            <a:stretch>
              <a:fillRect l="58" t="1" b="-8023"/>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32648" y="548639"/>
            <a:ext cx="4757112" cy="2468880"/>
          </a:xfrm>
        </p:spPr>
        <p:txBody>
          <a:bodyPr anchor="b">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7202" y="3168722"/>
            <a:ext cx="3273552" cy="2884605"/>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210814F-321B-0961-76C0-D43819D01B76}"/>
              </a:ext>
            </a:extLst>
          </p:cNvPr>
          <p:cNvSpPr>
            <a:spLocks noGrp="1"/>
          </p:cNvSpPr>
          <p:nvPr>
            <p:ph type="dt" sz="half" idx="15"/>
          </p:nvPr>
        </p:nvSpPr>
        <p:spPr>
          <a:xfrm>
            <a:off x="8321040" y="6453002"/>
            <a:ext cx="1097280" cy="365125"/>
          </a:xfrm>
        </p:spPr>
        <p:txBody>
          <a:bodyPr/>
          <a:lstStyle/>
          <a:p>
            <a:fld id="{D291CE83-67BA-4B15-B48A-7DC5C0636664}" type="datetime1">
              <a:rPr lang="en-US" smtClean="0"/>
              <a:t>12/5/2025</a:t>
            </a:fld>
            <a:endParaRPr lang="en-US"/>
          </a:p>
        </p:txBody>
      </p:sp>
      <p:sp>
        <p:nvSpPr>
          <p:cNvPr id="9" name="Footer Placeholder 8">
            <a:extLst>
              <a:ext uri="{FF2B5EF4-FFF2-40B4-BE49-F238E27FC236}">
                <a16:creationId xmlns:a16="http://schemas.microsoft.com/office/drawing/2014/main" id="{8AF9EDD3-41A3-11D1-DCB0-9A8126C5D7EC}"/>
              </a:ext>
            </a:extLst>
          </p:cNvPr>
          <p:cNvSpPr>
            <a:spLocks noGrp="1"/>
          </p:cNvSpPr>
          <p:nvPr>
            <p:ph type="ftr" sz="quarter" idx="16"/>
          </p:nvPr>
        </p:nvSpPr>
        <p:spPr>
          <a:xfrm>
            <a:off x="9418320" y="6453002"/>
            <a:ext cx="2234578"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689D9E49-2211-8D1A-C39E-2884056E6C73}"/>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246102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7567" y="3939967"/>
            <a:ext cx="4297680" cy="2462630"/>
          </a:xfrm>
        </p:spPr>
        <p:txBody>
          <a:bodyPr anchor="t" anchorCtr="0">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C8C146-0A20-4029-98D5-9A42EEDF8B24}" type="datetime1">
              <a:rPr lang="en-US" smtClean="0"/>
              <a:t>12/5/2025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124878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1713A3F4-E223-745E-5A5E-95DF707B229D}"/>
              </a:ext>
            </a:extLst>
          </p:cNvPr>
          <p:cNvSpPr>
            <a:spLocks noGrp="1"/>
          </p:cNvSpPr>
          <p:nvPr>
            <p:ph type="pic" sz="quarter" idx="18" hasCustomPrompt="1"/>
          </p:nvPr>
        </p:nvSpPr>
        <p:spPr>
          <a:xfrm>
            <a:off x="0" y="0"/>
            <a:ext cx="7584144"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65484" y="548639"/>
            <a:ext cx="4948747" cy="1554480"/>
          </a:xfrm>
        </p:spPr>
        <p:txBody>
          <a:bodyPr anchor="b">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56079"/>
            <a:ext cx="3401568" cy="4052646"/>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50E7F2C8-9BB5-5A36-DB20-9787777B5325}"/>
              </a:ext>
            </a:extLst>
          </p:cNvPr>
          <p:cNvSpPr>
            <a:spLocks noGrp="1"/>
          </p:cNvSpPr>
          <p:nvPr>
            <p:ph type="dt" sz="half" idx="19"/>
          </p:nvPr>
        </p:nvSpPr>
        <p:spPr>
          <a:xfrm>
            <a:off x="8212790" y="6453002"/>
            <a:ext cx="700122" cy="365125"/>
          </a:xfrm>
        </p:spPr>
        <p:txBody>
          <a:bodyPr/>
          <a:lstStyle/>
          <a:p>
            <a:fld id="{D291CE83-67BA-4B15-B48A-7DC5C0636664}" type="datetime1">
              <a:rPr lang="en-US" smtClean="0"/>
              <a:t>12/5/2025</a:t>
            </a:fld>
            <a:endParaRPr lang="en-US"/>
          </a:p>
        </p:txBody>
      </p:sp>
      <p:sp>
        <p:nvSpPr>
          <p:cNvPr id="6" name="Footer Placeholder 5">
            <a:extLst>
              <a:ext uri="{FF2B5EF4-FFF2-40B4-BE49-F238E27FC236}">
                <a16:creationId xmlns:a16="http://schemas.microsoft.com/office/drawing/2014/main" id="{75E82E6E-2852-09FE-EC5A-6731A616887B}"/>
              </a:ext>
            </a:extLst>
          </p:cNvPr>
          <p:cNvSpPr>
            <a:spLocks noGrp="1"/>
          </p:cNvSpPr>
          <p:nvPr>
            <p:ph type="ftr" sz="quarter" idx="20"/>
          </p:nvPr>
        </p:nvSpPr>
        <p:spPr>
          <a:xfrm>
            <a:off x="9981282" y="6453002"/>
            <a:ext cx="1671616"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C13912C2-0382-F60C-2417-551BD5AC3331}"/>
              </a:ext>
            </a:extLst>
          </p:cNvPr>
          <p:cNvSpPr>
            <a:spLocks noGrp="1"/>
          </p:cNvSpPr>
          <p:nvPr>
            <p:ph type="sldNum" sz="quarter" idx="21"/>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921270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1713A3F4-E223-745E-5A5E-95DF707B229D}"/>
              </a:ext>
            </a:extLst>
          </p:cNvPr>
          <p:cNvSpPr>
            <a:spLocks noGrp="1"/>
          </p:cNvSpPr>
          <p:nvPr>
            <p:ph type="pic" sz="quarter" idx="18" hasCustomPrompt="1"/>
          </p:nvPr>
        </p:nvSpPr>
        <p:spPr>
          <a:xfrm>
            <a:off x="4607856" y="0"/>
            <a:ext cx="7584144"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548639"/>
            <a:ext cx="4937760" cy="1463040"/>
          </a:xfrm>
        </p:spPr>
        <p:txBody>
          <a:bodyPr anchor="b">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21792" y="2256079"/>
            <a:ext cx="3401568" cy="4052646"/>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920E7DDD-6501-D485-19E0-E21C13045FC3}"/>
              </a:ext>
            </a:extLst>
          </p:cNvPr>
          <p:cNvSpPr>
            <a:spLocks noGrp="1"/>
          </p:cNvSpPr>
          <p:nvPr>
            <p:ph type="dt" sz="half" idx="19"/>
          </p:nvPr>
        </p:nvSpPr>
        <p:spPr/>
        <p:txBody>
          <a:bodyPr/>
          <a:lstStyle/>
          <a:p>
            <a:fld id="{D291CE83-67BA-4B15-B48A-7DC5C0636664}" type="datetime1">
              <a:rPr lang="en-US" smtClean="0"/>
              <a:t>12/5/2025</a:t>
            </a:fld>
            <a:endParaRPr lang="en-US"/>
          </a:p>
        </p:txBody>
      </p:sp>
      <p:sp>
        <p:nvSpPr>
          <p:cNvPr id="6" name="Footer Placeholder 5">
            <a:extLst>
              <a:ext uri="{FF2B5EF4-FFF2-40B4-BE49-F238E27FC236}">
                <a16:creationId xmlns:a16="http://schemas.microsoft.com/office/drawing/2014/main" id="{7FCC5AD7-9689-4766-9146-F208F76BCED6}"/>
              </a:ext>
            </a:extLst>
          </p:cNvPr>
          <p:cNvSpPr>
            <a:spLocks noGrp="1"/>
          </p:cNvSpPr>
          <p:nvPr>
            <p:ph type="ftr" sz="quarter" idx="20"/>
          </p:nvPr>
        </p:nvSpPr>
        <p:spPr>
          <a:xfrm>
            <a:off x="2071151" y="6453002"/>
            <a:ext cx="1561447"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A1D21F3F-3845-6D40-C9D6-BE26C3852D58}"/>
              </a:ext>
            </a:extLst>
          </p:cNvPr>
          <p:cNvSpPr>
            <a:spLocks noGrp="1"/>
          </p:cNvSpPr>
          <p:nvPr>
            <p:ph type="sldNum" sz="quarter" idx="21"/>
          </p:nvPr>
        </p:nvSpPr>
        <p:spPr>
          <a:xfrm>
            <a:off x="3661626" y="6453002"/>
            <a:ext cx="379443"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39614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09768" y="548640"/>
            <a:ext cx="6217920" cy="1425587"/>
          </a:xfrm>
        </p:spPr>
        <p:txBody>
          <a:bodyPr anchor="b">
            <a:norm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973829" y="2103120"/>
            <a:ext cx="4572000" cy="42976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4C7EAF46-1E68-65AC-7FFE-0B11DA3B892A}"/>
              </a:ext>
            </a:extLst>
          </p:cNvPr>
          <p:cNvSpPr>
            <a:spLocks noGrp="1"/>
          </p:cNvSpPr>
          <p:nvPr>
            <p:ph type="dt" sz="half" idx="15"/>
          </p:nvPr>
        </p:nvSpPr>
        <p:spPr>
          <a:xfrm>
            <a:off x="6973829" y="6453002"/>
            <a:ext cx="914400" cy="365125"/>
          </a:xfrm>
        </p:spPr>
        <p:txBody>
          <a:bodyPr/>
          <a:lstStyle/>
          <a:p>
            <a:fld id="{D291CE83-67BA-4B15-B48A-7DC5C0636664}" type="datetime1">
              <a:rPr lang="en-US" smtClean="0"/>
              <a:t>12/5/2025</a:t>
            </a:fld>
            <a:endParaRPr lang="en-US"/>
          </a:p>
        </p:txBody>
      </p:sp>
      <p:sp>
        <p:nvSpPr>
          <p:cNvPr id="4" name="Footer Placeholder 3">
            <a:extLst>
              <a:ext uri="{FF2B5EF4-FFF2-40B4-BE49-F238E27FC236}">
                <a16:creationId xmlns:a16="http://schemas.microsoft.com/office/drawing/2014/main" id="{96592920-42E4-564A-FF10-87A61B290C03}"/>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32E3C91-6E96-4B5B-04BF-42DADB929082}"/>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821198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6053957" cy="1463040"/>
          </a:xfrm>
        </p:spPr>
        <p:txBody>
          <a:bodyPr anchor="b">
            <a:norm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103120"/>
            <a:ext cx="4572000" cy="42976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89F9E2B8-D05E-4F3F-12A0-E5305B9DFCC0}"/>
              </a:ext>
            </a:extLst>
          </p:cNvPr>
          <p:cNvSpPr>
            <a:spLocks noGrp="1"/>
          </p:cNvSpPr>
          <p:nvPr>
            <p:ph type="dt" sz="half" idx="15"/>
          </p:nvPr>
        </p:nvSpPr>
        <p:spPr/>
        <p:txBody>
          <a:bodyPr/>
          <a:lstStyle/>
          <a:p>
            <a:fld id="{D291CE83-67BA-4B15-B48A-7DC5C0636664}" type="datetime1">
              <a:rPr lang="en-US" smtClean="0"/>
              <a:t>12/5/2025</a:t>
            </a:fld>
            <a:endParaRPr lang="en-US"/>
          </a:p>
        </p:txBody>
      </p:sp>
      <p:sp>
        <p:nvSpPr>
          <p:cNvPr id="4" name="Footer Placeholder 3">
            <a:extLst>
              <a:ext uri="{FF2B5EF4-FFF2-40B4-BE49-F238E27FC236}">
                <a16:creationId xmlns:a16="http://schemas.microsoft.com/office/drawing/2014/main" id="{ABDA3C70-C3A2-760D-DB41-E2BD236A9937}"/>
              </a:ext>
            </a:extLst>
          </p:cNvPr>
          <p:cNvSpPr>
            <a:spLocks noGrp="1"/>
          </p:cNvSpPr>
          <p:nvPr>
            <p:ph type="ftr" sz="quarter" idx="16"/>
          </p:nvPr>
        </p:nvSpPr>
        <p:spPr>
          <a:xfrm>
            <a:off x="1983968" y="6453002"/>
            <a:ext cx="280540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B5ECB50E-B5F6-7D99-DDA6-E940617BD399}"/>
              </a:ext>
            </a:extLst>
          </p:cNvPr>
          <p:cNvSpPr>
            <a:spLocks noGrp="1"/>
          </p:cNvSpPr>
          <p:nvPr>
            <p:ph type="sldNum" sz="quarter" idx="17"/>
          </p:nvPr>
        </p:nvSpPr>
        <p:spPr>
          <a:xfrm>
            <a:off x="4818401" y="6453002"/>
            <a:ext cx="379443"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447000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2831865"/>
            <a:ext cx="3291840" cy="3097879"/>
          </a:xfrm>
        </p:spPr>
        <p:txBody>
          <a:bodyPr anchor="t" anchorCtr="0">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400"/>
            </a:lvl1pPr>
            <a:lvl2pPr marL="514350" indent="-285750">
              <a:buFont typeface="Arial" panose="020B0604020202020204" pitchFamily="34" charset="0"/>
              <a:buChar char="•"/>
              <a:defRPr sz="14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C12A2F-57DF-45DA-A7E9-678FD33267B9}" type="datetime1">
              <a:rPr lang="en-US" smtClean="0"/>
              <a:t>12/5/2025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44941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a:blip r:embed="rId2">
              <a:alphaModFix amt="70000"/>
            </a:blip>
            <a:stretch>
              <a:fillRect/>
            </a:stretch>
          </a:blipFill>
        </p:spPr>
        <p:txBody>
          <a:bodyPr vert="horz" lIns="91440" tIns="0" rIns="0" bIns="0" rtlCol="0">
            <a:noAutofit/>
          </a:bodyPr>
          <a:lstStyle>
            <a:lvl1pPr marL="0" indent="0">
              <a:buNone/>
              <a:defRPr lang="en-US" sz="2400" b="0" i="0" dirty="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48640"/>
            <a:ext cx="3296110" cy="3464709"/>
          </a:xfrm>
        </p:spPr>
        <p:txBody>
          <a:bodyPr anchor="b" anchorCtr="0">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48640"/>
            <a:ext cx="7772400" cy="2240280"/>
          </a:xfrm>
        </p:spPr>
        <p:txBody>
          <a:bodyPr>
            <a:noAutofit/>
          </a:bodyPr>
          <a:lstStyle>
            <a:lvl1pPr marL="285750" indent="-285750">
              <a:buFont typeface="Arial" panose="020B0604020202020204" pitchFamily="34" charset="0"/>
              <a:buChar char="•"/>
              <a:defRPr sz="1400"/>
            </a:lvl1pPr>
            <a:lvl2pPr marL="514350" indent="-285750">
              <a:buFont typeface="Arial" panose="020B0604020202020204" pitchFamily="34" charset="0"/>
              <a:buChar char="•"/>
              <a:defRPr sz="14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276917F9-B16A-7D27-FCAF-B93E50E4D6C5}"/>
              </a:ext>
            </a:extLst>
          </p:cNvPr>
          <p:cNvSpPr>
            <a:spLocks noGrp="1"/>
          </p:cNvSpPr>
          <p:nvPr>
            <p:ph type="dt" sz="half" idx="15"/>
          </p:nvPr>
        </p:nvSpPr>
        <p:spPr>
          <a:xfrm>
            <a:off x="137160" y="82296"/>
            <a:ext cx="914400" cy="365125"/>
          </a:xfrm>
        </p:spPr>
        <p:txBody>
          <a:bodyPr/>
          <a:lstStyle/>
          <a:p>
            <a:fld id="{D291CE83-67BA-4B15-B48A-7DC5C0636664}" type="datetime1">
              <a:rPr lang="en-US" smtClean="0"/>
              <a:t>12/5/2025</a:t>
            </a:fld>
            <a:endParaRPr lang="en-US"/>
          </a:p>
        </p:txBody>
      </p:sp>
      <p:sp>
        <p:nvSpPr>
          <p:cNvPr id="4" name="Footer Placeholder 3">
            <a:extLst>
              <a:ext uri="{FF2B5EF4-FFF2-40B4-BE49-F238E27FC236}">
                <a16:creationId xmlns:a16="http://schemas.microsoft.com/office/drawing/2014/main" id="{3F9941E9-FB5D-31CC-0E61-E72E8858EF13}"/>
              </a:ext>
            </a:extLst>
          </p:cNvPr>
          <p:cNvSpPr>
            <a:spLocks noGrp="1"/>
          </p:cNvSpPr>
          <p:nvPr>
            <p:ph type="ftr" sz="quarter" idx="16"/>
          </p:nvPr>
        </p:nvSpPr>
        <p:spPr>
          <a:xfrm>
            <a:off x="8847493" y="82296"/>
            <a:ext cx="280540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9E528D2-D050-4FE8-C06B-79E43D61A320}"/>
              </a:ext>
            </a:extLst>
          </p:cNvPr>
          <p:cNvSpPr>
            <a:spLocks noGrp="1"/>
          </p:cNvSpPr>
          <p:nvPr>
            <p:ph type="sldNum" sz="quarter" idx="17"/>
          </p:nvPr>
        </p:nvSpPr>
        <p:spPr>
          <a:xfrm>
            <a:off x="11681926" y="82296"/>
            <a:ext cx="379443"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661022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dpi="0" rotWithShape="1">
            <a:blip r:embed="rId2">
              <a:alphaModFix amt="70000"/>
            </a:blip>
            <a:srcRect/>
            <a:stretch>
              <a:fillRect/>
            </a:stretch>
          </a:blipFill>
        </p:spPr>
        <p:txBody>
          <a:bodyPr/>
          <a:lstStyle>
            <a:lvl1pPr marL="0" indent="0">
              <a:buFont typeface="Arial" panose="020B0604020202020204" pitchFamily="34" charset="0"/>
              <a:buNone/>
              <a:defRPr/>
            </a:lvl1pPr>
          </a:lstStyle>
          <a:p>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872062" y="548640"/>
            <a:ext cx="7738491" cy="1143000"/>
          </a:xfrm>
        </p:spPr>
        <p:txBody>
          <a:bodyPr anchor="b">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27AC6081-2309-5F36-0983-5C010DC1163F}"/>
              </a:ext>
            </a:extLst>
          </p:cNvPr>
          <p:cNvSpPr>
            <a:spLocks noGrp="1"/>
          </p:cNvSpPr>
          <p:nvPr>
            <p:ph type="dt" sz="half" idx="15"/>
          </p:nvPr>
        </p:nvSpPr>
        <p:spPr>
          <a:xfrm>
            <a:off x="5538937" y="6453002"/>
            <a:ext cx="914400" cy="365125"/>
          </a:xfrm>
        </p:spPr>
        <p:txBody>
          <a:bodyPr/>
          <a:lstStyle/>
          <a:p>
            <a:fld id="{D291CE83-67BA-4B15-B48A-7DC5C0636664}" type="datetime1">
              <a:rPr lang="en-US" smtClean="0"/>
              <a:t>12/5/2025</a:t>
            </a:fld>
            <a:endParaRPr lang="en-US"/>
          </a:p>
        </p:txBody>
      </p:sp>
      <p:sp>
        <p:nvSpPr>
          <p:cNvPr id="5" name="Footer Placeholder 4">
            <a:extLst>
              <a:ext uri="{FF2B5EF4-FFF2-40B4-BE49-F238E27FC236}">
                <a16:creationId xmlns:a16="http://schemas.microsoft.com/office/drawing/2014/main" id="{CB2B736B-B406-9A7E-22AA-76A4D50B1C46}"/>
              </a:ext>
            </a:extLst>
          </p:cNvPr>
          <p:cNvSpPr>
            <a:spLocks noGrp="1"/>
          </p:cNvSpPr>
          <p:nvPr>
            <p:ph type="ftr" sz="quarter" idx="16"/>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7879AEA-65CD-C53A-46A6-3E0B7750CBD4}"/>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827960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dpi="0" rotWithShape="1">
            <a:blip r:embed="rId2">
              <a:alphaModFix amt="70000"/>
            </a:blip>
            <a:srcRect/>
            <a:stretch>
              <a:fillRect/>
            </a:stretch>
          </a:blipFill>
        </p:spPr>
        <p:txBody>
          <a:bodyPr vert="horz" lIns="91440" tIns="45720" rIns="91440" bIns="45720" rtlCol="0">
            <a:normAutofit/>
          </a:bodyPr>
          <a:lstStyle>
            <a:lvl1pPr marL="0" indent="0">
              <a:buFont typeface="Arial" panose="020B0604020202020204" pitchFamily="34" charset="0"/>
              <a:buNone/>
              <a:defRPr lang="en-US" dirty="0"/>
            </a:lvl1pPr>
          </a:lstStyle>
          <a:p>
            <a:pPr lvl="0"/>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548640"/>
            <a:ext cx="7717317" cy="1143000"/>
          </a:xfrm>
        </p:spPr>
        <p:txBody>
          <a:bodyPr anchor="b">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21792" y="1828800"/>
            <a:ext cx="6071616"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ED58995C-B2A0-2BD9-5A1B-B88CE0265AAE}"/>
              </a:ext>
            </a:extLst>
          </p:cNvPr>
          <p:cNvSpPr>
            <a:spLocks noGrp="1"/>
          </p:cNvSpPr>
          <p:nvPr>
            <p:ph type="dt" sz="half" idx="15"/>
          </p:nvPr>
        </p:nvSpPr>
        <p:spPr/>
        <p:txBody>
          <a:bodyPr/>
          <a:lstStyle/>
          <a:p>
            <a:fld id="{D291CE83-67BA-4B15-B48A-7DC5C0636664}" type="datetime1">
              <a:rPr lang="en-US" smtClean="0"/>
              <a:t>12/5/2025</a:t>
            </a:fld>
            <a:endParaRPr lang="en-US"/>
          </a:p>
        </p:txBody>
      </p:sp>
      <p:sp>
        <p:nvSpPr>
          <p:cNvPr id="4" name="Footer Placeholder 3">
            <a:extLst>
              <a:ext uri="{FF2B5EF4-FFF2-40B4-BE49-F238E27FC236}">
                <a16:creationId xmlns:a16="http://schemas.microsoft.com/office/drawing/2014/main" id="{70B089E1-B2B6-08A8-5859-8FDDB86379BD}"/>
              </a:ext>
            </a:extLst>
          </p:cNvPr>
          <p:cNvSpPr>
            <a:spLocks noGrp="1"/>
          </p:cNvSpPr>
          <p:nvPr>
            <p:ph type="ftr" sz="quarter" idx="16"/>
          </p:nvPr>
        </p:nvSpPr>
        <p:spPr>
          <a:xfrm>
            <a:off x="3645573" y="6453002"/>
            <a:ext cx="2805405" cy="365125"/>
          </a:xfrm>
        </p:spPr>
        <p:txBody>
          <a:bodyPr/>
          <a:lstStyle/>
          <a:p>
            <a:r>
              <a:rPr lang="en-US"/>
              <a:t>Sample Footer Text</a:t>
            </a:r>
          </a:p>
        </p:txBody>
      </p:sp>
      <p:sp>
        <p:nvSpPr>
          <p:cNvPr id="5" name="Slide Number Placeholder 4">
            <a:extLst>
              <a:ext uri="{FF2B5EF4-FFF2-40B4-BE49-F238E27FC236}">
                <a16:creationId xmlns:a16="http://schemas.microsoft.com/office/drawing/2014/main" id="{17E5AF9F-BF31-C7BB-740C-349D3B0D62A5}"/>
              </a:ext>
            </a:extLst>
          </p:cNvPr>
          <p:cNvSpPr>
            <a:spLocks noGrp="1"/>
          </p:cNvSpPr>
          <p:nvPr>
            <p:ph type="sldNum" sz="quarter" idx="17"/>
          </p:nvPr>
        </p:nvSpPr>
        <p:spPr>
          <a:xfrm>
            <a:off x="6480006" y="6453002"/>
            <a:ext cx="379443"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121475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603504"/>
            <a:ext cx="10964029" cy="1005840"/>
          </a:xfrm>
        </p:spPr>
        <p:txBody>
          <a:bodyPr anchor="t" anchorCtr="0"/>
          <a:lstStyle>
            <a:lvl1pPr>
              <a:defRPr>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21792" y="1828800"/>
            <a:ext cx="5577840" cy="4480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48059" y="1828798"/>
            <a:ext cx="4937761" cy="4480561"/>
          </a:xfrm>
          <a:blipFill>
            <a:blip r:embed="rId2">
              <a:alphaModFix amt="70000"/>
            </a:blip>
            <a:stretch>
              <a:fillRect l="-650" t="-6123" b="1"/>
            </a:stretch>
          </a:blipFill>
        </p:spPr>
        <p:txBody>
          <a:bodyPr/>
          <a:lstStyle>
            <a:lvl1pPr marL="0" indent="0">
              <a:buFont typeface="Arial" panose="020B0604020202020204" pitchFamily="34" charset="0"/>
              <a:buNone/>
              <a:defRPr/>
            </a:lvl1pPr>
          </a:lstStyle>
          <a:p>
            <a:r>
              <a:rPr lang="en-US"/>
              <a:t> </a:t>
            </a:r>
          </a:p>
        </p:txBody>
      </p:sp>
      <p:sp>
        <p:nvSpPr>
          <p:cNvPr id="3" name="Date Placeholder 2">
            <a:extLst>
              <a:ext uri="{FF2B5EF4-FFF2-40B4-BE49-F238E27FC236}">
                <a16:creationId xmlns:a16="http://schemas.microsoft.com/office/drawing/2014/main" id="{FE4D90A4-3BB5-5BF3-1AE7-84F335478E7A}"/>
              </a:ext>
            </a:extLst>
          </p:cNvPr>
          <p:cNvSpPr>
            <a:spLocks noGrp="1"/>
          </p:cNvSpPr>
          <p:nvPr>
            <p:ph type="dt" sz="half" idx="15"/>
          </p:nvPr>
        </p:nvSpPr>
        <p:spPr/>
        <p:txBody>
          <a:bodyPr/>
          <a:lstStyle/>
          <a:p>
            <a:fld id="{D291CE83-67BA-4B15-B48A-7DC5C0636664}" type="datetime1">
              <a:rPr lang="en-US" smtClean="0"/>
              <a:t>12/5/2025</a:t>
            </a:fld>
            <a:endParaRPr lang="en-US"/>
          </a:p>
        </p:txBody>
      </p:sp>
      <p:sp>
        <p:nvSpPr>
          <p:cNvPr id="4" name="Footer Placeholder 3">
            <a:extLst>
              <a:ext uri="{FF2B5EF4-FFF2-40B4-BE49-F238E27FC236}">
                <a16:creationId xmlns:a16="http://schemas.microsoft.com/office/drawing/2014/main" id="{71E8C3D3-AC9B-D17D-77D4-AC4732E81C02}"/>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6E4867DB-1F5E-6695-55B8-5974C08DD3A9}"/>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213057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603503"/>
            <a:ext cx="10963656" cy="1005840"/>
          </a:xfrm>
        </p:spPr>
        <p:txBody>
          <a:bodyPr anchor="t" anchorCtr="0"/>
          <a:lstStyle>
            <a:lvl1pPr>
              <a:defRPr>
                <a:solidFill>
                  <a:schemeClr val="bg1"/>
                </a:solidFill>
                <a:highlight>
                  <a:srgbClr val="000000"/>
                </a:highlight>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21792" y="1828800"/>
            <a:ext cx="6446520" cy="4425696"/>
          </a:xfrm>
          <a:blipFill>
            <a:blip r:embed="rId2">
              <a:alphaModFix amt="70000"/>
            </a:blip>
            <a:stretch>
              <a:fillRect/>
            </a:stretch>
          </a:blipFill>
        </p:spPr>
        <p:txBody>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562088" y="1828800"/>
            <a:ext cx="4023360" cy="4428871"/>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12/5/2025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099055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1005840"/>
          </a:xfrm>
        </p:spPr>
        <p:txBody>
          <a:bodyPr anchor="t" anchorCtr="0"/>
          <a:lstStyle>
            <a:lvl1pPr>
              <a:defRPr>
                <a:solidFill>
                  <a:schemeClr val="bg1"/>
                </a:solidFill>
                <a:highlight>
                  <a:srgbClr val="000000"/>
                </a:highlight>
              </a:defRPr>
            </a:lvl1pPr>
          </a:lstStyle>
          <a:p>
            <a:r>
              <a:rPr lang="en-US"/>
              <a:t>Click to edit Master title style</a:t>
            </a:r>
          </a:p>
        </p:txBody>
      </p:sp>
      <p:sp>
        <p:nvSpPr>
          <p:cNvPr id="3" name="Picture Placeholder 10">
            <a:extLst>
              <a:ext uri="{FF2B5EF4-FFF2-40B4-BE49-F238E27FC236}">
                <a16:creationId xmlns:a16="http://schemas.microsoft.com/office/drawing/2014/main" id="{73B5F72B-0708-4E77-756F-A5A83827C610}"/>
              </a:ext>
            </a:extLst>
          </p:cNvPr>
          <p:cNvSpPr>
            <a:spLocks noGrp="1"/>
          </p:cNvSpPr>
          <p:nvPr>
            <p:ph type="pic" sz="quarter" idx="13" hasCustomPrompt="1"/>
          </p:nvPr>
        </p:nvSpPr>
        <p:spPr>
          <a:xfrm>
            <a:off x="621792" y="1828798"/>
            <a:ext cx="4937761" cy="4480561"/>
          </a:xfrm>
          <a:blipFill>
            <a:blip r:embed="rId2">
              <a:alphaModFix amt="70000"/>
            </a:blip>
            <a:stretch>
              <a:fillRect l="-185" t="-6123" b="1"/>
            </a:stretch>
          </a:blipFill>
        </p:spPr>
        <p:txBody>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52373" y="1828800"/>
            <a:ext cx="5577840" cy="4480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12/5/2025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355329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70000"/>
            </a:blip>
            <a:srcRect/>
            <a:stretch>
              <a:fillRect/>
            </a:stretch>
          </a:blipFill>
        </p:spPr>
        <p:txBody>
          <a:bodyPr vert="horz" lIns="91440" tIns="45720" rIns="91440" bIns="45720" rtlCol="0">
            <a:normAutofit/>
          </a:bodyPr>
          <a:lstStyle>
            <a:lvl1pPr marL="0" indent="0">
              <a:buFont typeface="Arial" panose="020B0604020202020204" pitchFamily="34" charset="0"/>
              <a:buNone/>
              <a:defRPr lang="en-US"/>
            </a:lvl1pPr>
          </a:lstStyle>
          <a:p>
            <a:pPr lvl="0"/>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101537" y="320039"/>
            <a:ext cx="8502199" cy="1258389"/>
          </a:xfrm>
        </p:spPr>
        <p:txBody>
          <a:bodyPr anchor="b">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725386"/>
            <a:ext cx="6858000" cy="46388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1A5F77D0-C28E-4573-88F0-0A30FF98888E}" type="datetime1">
              <a:rPr lang="en-US" smtClean="0"/>
              <a:t>12/5/2025</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6635902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70000"/>
            </a:blip>
            <a:srcRect/>
            <a:stretch>
              <a:fillRect/>
            </a:stretch>
          </a:blipFill>
        </p:spPr>
        <p:txBody>
          <a:bodyPr vert="horz" lIns="91440" tIns="45720" rIns="91440" bIns="45720" rtlCol="0">
            <a:normAutofit/>
          </a:bodyPr>
          <a:lstStyle>
            <a:lvl1pPr marL="0" indent="0">
              <a:buFont typeface="Arial" panose="020B0604020202020204" pitchFamily="34" charset="0"/>
              <a:buNone/>
              <a:defRPr lang="en-US"/>
            </a:lvl1pPr>
          </a:lstStyle>
          <a:p>
            <a:pPr lvl="0"/>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8400908" cy="1261872"/>
          </a:xfrm>
        </p:spPr>
        <p:txBody>
          <a:bodyPr anchor="b">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728870"/>
            <a:ext cx="6858000" cy="46353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B445D377-13FB-4841-FF6E-B9BD15CCC94D}"/>
              </a:ext>
            </a:extLst>
          </p:cNvPr>
          <p:cNvSpPr>
            <a:spLocks noGrp="1"/>
          </p:cNvSpPr>
          <p:nvPr>
            <p:ph type="dt" sz="half" idx="15"/>
          </p:nvPr>
        </p:nvSpPr>
        <p:spPr/>
        <p:txBody>
          <a:bodyPr/>
          <a:lstStyle/>
          <a:p>
            <a:fld id="{D291CE83-67BA-4B15-B48A-7DC5C0636664}" type="datetime1">
              <a:rPr lang="en-US" smtClean="0"/>
              <a:t>12/5/2025</a:t>
            </a:fld>
            <a:endParaRPr lang="en-US"/>
          </a:p>
        </p:txBody>
      </p:sp>
      <p:sp>
        <p:nvSpPr>
          <p:cNvPr id="5" name="Footer Placeholder 4">
            <a:extLst>
              <a:ext uri="{FF2B5EF4-FFF2-40B4-BE49-F238E27FC236}">
                <a16:creationId xmlns:a16="http://schemas.microsoft.com/office/drawing/2014/main" id="{C0E58E07-B079-D675-1C8D-4728A21EA972}"/>
              </a:ext>
            </a:extLst>
          </p:cNvPr>
          <p:cNvSpPr>
            <a:spLocks noGrp="1"/>
          </p:cNvSpPr>
          <p:nvPr>
            <p:ph type="ftr" sz="quarter" idx="16"/>
          </p:nvPr>
        </p:nvSpPr>
        <p:spPr>
          <a:xfrm>
            <a:off x="4275493" y="6453002"/>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EB0DC5B2-0CA1-6496-FDE3-6FA015A4EE36}"/>
              </a:ext>
            </a:extLst>
          </p:cNvPr>
          <p:cNvSpPr>
            <a:spLocks noGrp="1"/>
          </p:cNvSpPr>
          <p:nvPr>
            <p:ph type="sldNum" sz="quarter" idx="17"/>
          </p:nvPr>
        </p:nvSpPr>
        <p:spPr>
          <a:xfrm>
            <a:off x="7109926" y="6453002"/>
            <a:ext cx="379443"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956060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46804" y="2427156"/>
            <a:ext cx="4186010" cy="3905381"/>
          </a:xfrm>
          <a:blipFill>
            <a:blip r:embed="rId2">
              <a:alphaModFix amt="70000"/>
            </a:blip>
            <a:stretch>
              <a:fillRect l="-718" r="1"/>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1" y="548638"/>
            <a:ext cx="5111021" cy="2492735"/>
          </a:xfrm>
        </p:spPr>
        <p:txBody>
          <a:bodyPr anchor="t" anchorCtr="0">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73FE0C-303A-49D2-B22C-9FE8AE7D9EF1}" type="datetime1">
              <a:rPr lang="en-US" smtClean="0"/>
              <a:t>12/5/2025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203969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46803" y="2295144"/>
            <a:ext cx="3085185" cy="4041648"/>
          </a:xfrm>
          <a:blipFill>
            <a:blip r:embed="rId2">
              <a:alphaModFix amt="70000"/>
            </a:blip>
            <a:stretch>
              <a:fillRect l="-974" r="1"/>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549274"/>
            <a:ext cx="4023360" cy="2743200"/>
          </a:xfrm>
        </p:spPr>
        <p:txBody>
          <a:bodyPr anchor="t" anchorCtr="0">
            <a:noAutofit/>
          </a:bodyPr>
          <a:lstStyle>
            <a:lvl1pPr>
              <a:defRPr sz="4000">
                <a:solidFill>
                  <a:schemeClr val="bg1"/>
                </a:solidFill>
                <a:highlight>
                  <a:srgbClr val="000000"/>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1">
              <a:rPr lang="en-US" smtClean="0"/>
              <a:t>12/5/2025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29476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0" y="0"/>
            <a:ext cx="10172699" cy="5067300"/>
          </a:xfrm>
          <a:blipFill dpi="0" rotWithShape="1">
            <a:blip r:embed="rId2">
              <a:alphaModFix amt="70000"/>
            </a:blip>
            <a:srcRect/>
            <a:stretch>
              <a:fillRect/>
            </a:stretch>
          </a:blipFill>
        </p:spPr>
        <p:txBody>
          <a:bodyPr vert="horz" lIns="91440" tIns="45720" rIns="91440" bIns="45720" rtlCol="0">
            <a:normAutofit/>
          </a:bodyPr>
          <a:lstStyle>
            <a:lvl1pPr marL="0" indent="0">
              <a:buFont typeface="Arial" panose="020B0604020202020204" pitchFamily="34" charset="0"/>
              <a:buNone/>
              <a:defRPr lang="en-US"/>
            </a:lvl1pPr>
          </a:lstStyle>
          <a:p>
            <a:pPr lvl="0"/>
            <a:r>
              <a:rPr lang="en-US"/>
              <a:t> </a:t>
            </a:r>
          </a:p>
        </p:txBody>
      </p:sp>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a:xfrm>
            <a:off x="6096000" y="914399"/>
            <a:ext cx="5448300" cy="3117553"/>
          </a:xfrm>
        </p:spPr>
        <p:txBody>
          <a:bodyPr anchor="t">
            <a:normAutofit/>
          </a:bodyPr>
          <a:lstStyle>
            <a:lvl1pPr algn="r">
              <a:defRPr sz="4000">
                <a:solidFill>
                  <a:schemeClr val="bg1"/>
                </a:solidFill>
                <a:highlight>
                  <a:srgbClr val="000000"/>
                </a:highlight>
              </a:defRPr>
            </a:lvl1p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a:xfrm>
            <a:off x="1981201" y="5560042"/>
            <a:ext cx="8271878" cy="542344"/>
          </a:xfrm>
        </p:spPr>
        <p:txBody>
          <a:bodyPr/>
          <a:lstStyle>
            <a:lvl1pPr marL="0" indent="0" algn="r">
              <a:buNone/>
              <a:defRPr lang="en-US" sz="2000" kern="1200" dirty="0">
                <a:solidFill>
                  <a:schemeClr val="tx1"/>
                </a:solidFill>
                <a:effectLst/>
                <a:latin typeface="+mn-lt"/>
                <a:ea typeface="+mn-ea"/>
                <a:cs typeface="+mn-cs"/>
              </a:defRPr>
            </a:lvl1pPr>
            <a:lvl2pPr algn="r">
              <a:defRPr/>
            </a:lvl2pPr>
            <a:lvl3pPr algn="r">
              <a:defRPr/>
            </a:lvl3pPr>
            <a:lvl4pPr algn="r">
              <a:defRPr/>
            </a:lvl4pPr>
            <a:lvl5pPr algn="r">
              <a:defRPr/>
            </a:lvl5pPr>
          </a:lstStyle>
          <a:p>
            <a:pPr lvl="0"/>
            <a:r>
              <a:rPr lang="en-US"/>
              <a:t>Click to edit Master text styles</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12/5/2025</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a:p>
        </p:txBody>
      </p:sp>
    </p:spTree>
    <p:extLst>
      <p:ext uri="{BB962C8B-B14F-4D97-AF65-F5344CB8AC3E}">
        <p14:creationId xmlns:p14="http://schemas.microsoft.com/office/powerpoint/2010/main" val="19506572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20">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0" y="0"/>
            <a:ext cx="4076700" cy="4193427"/>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a:xfrm>
            <a:off x="660591" y="3786474"/>
            <a:ext cx="4169890" cy="1614008"/>
          </a:xfrm>
        </p:spPr>
        <p:txBody>
          <a:bodyPr anchor="t">
            <a:noAutofit/>
          </a:bodyPr>
          <a:lstStyle>
            <a:lvl1pPr algn="r">
              <a:defRPr sz="4000">
                <a:solidFill>
                  <a:schemeClr val="bg1"/>
                </a:solidFill>
                <a:highlight>
                  <a:srgbClr val="000000"/>
                </a:highlight>
              </a:defRPr>
            </a:lvl1pPr>
          </a:lstStyle>
          <a:p>
            <a:r>
              <a:rPr lang="en-US"/>
              <a:t>Click to edit Master title style</a:t>
            </a:r>
          </a:p>
        </p:txBody>
      </p:sp>
      <p:sp>
        <p:nvSpPr>
          <p:cNvPr id="8" name="Content Placeholder 2">
            <a:extLst>
              <a:ext uri="{FF2B5EF4-FFF2-40B4-BE49-F238E27FC236}">
                <a16:creationId xmlns:a16="http://schemas.microsoft.com/office/drawing/2014/main" id="{A40C7A95-E12A-CD85-629E-0A9E34DCE380}"/>
              </a:ext>
            </a:extLst>
          </p:cNvPr>
          <p:cNvSpPr>
            <a:spLocks noGrp="1"/>
          </p:cNvSpPr>
          <p:nvPr>
            <p:ph idx="1"/>
          </p:nvPr>
        </p:nvSpPr>
        <p:spPr>
          <a:xfrm>
            <a:off x="5499291" y="914400"/>
            <a:ext cx="5773936" cy="5029200"/>
          </a:xfrm>
        </p:spPr>
        <p:txBody>
          <a:bodyPr>
            <a:norm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12/5/2025</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a:p>
        </p:txBody>
      </p:sp>
    </p:spTree>
    <p:extLst>
      <p:ext uri="{BB962C8B-B14F-4D97-AF65-F5344CB8AC3E}">
        <p14:creationId xmlns:p14="http://schemas.microsoft.com/office/powerpoint/2010/main" val="35433668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21">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1" y="0"/>
            <a:ext cx="8115299"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sp>
        <p:nvSpPr>
          <p:cNvPr id="7" name="Title 6">
            <a:extLst>
              <a:ext uri="{FF2B5EF4-FFF2-40B4-BE49-F238E27FC236}">
                <a16:creationId xmlns:a16="http://schemas.microsoft.com/office/drawing/2014/main" id="{C34B03A4-39B7-F5C1-D964-CA069C0F716B}"/>
              </a:ext>
            </a:extLst>
          </p:cNvPr>
          <p:cNvSpPr>
            <a:spLocks noGrp="1"/>
          </p:cNvSpPr>
          <p:nvPr>
            <p:ph type="title"/>
          </p:nvPr>
        </p:nvSpPr>
        <p:spPr>
          <a:xfrm>
            <a:off x="647701" y="647698"/>
            <a:ext cx="4225166" cy="2420757"/>
          </a:xfrm>
        </p:spPr>
        <p:txBody>
          <a:bodyPr/>
          <a:lstStyle>
            <a:lvl1pPr>
              <a:defRPr>
                <a:solidFill>
                  <a:schemeClr val="bg1"/>
                </a:solidFill>
                <a:highlight>
                  <a:srgbClr val="000000"/>
                </a:highlight>
              </a:defRPr>
            </a:lvl1pPr>
          </a:lstStyle>
          <a:p>
            <a:r>
              <a:rPr lang="en-US"/>
              <a:t>Click to edit Master title style</a:t>
            </a:r>
          </a:p>
        </p:txBody>
      </p:sp>
      <p:sp>
        <p:nvSpPr>
          <p:cNvPr id="8" name="Content Placeholder 2">
            <a:extLst>
              <a:ext uri="{FF2B5EF4-FFF2-40B4-BE49-F238E27FC236}">
                <a16:creationId xmlns:a16="http://schemas.microsoft.com/office/drawing/2014/main" id="{A40C7A95-E12A-CD85-629E-0A9E34DCE380}"/>
              </a:ext>
            </a:extLst>
          </p:cNvPr>
          <p:cNvSpPr>
            <a:spLocks noGrp="1"/>
          </p:cNvSpPr>
          <p:nvPr>
            <p:ph idx="1"/>
          </p:nvPr>
        </p:nvSpPr>
        <p:spPr>
          <a:xfrm>
            <a:off x="8854931" y="647699"/>
            <a:ext cx="2689367" cy="5562599"/>
          </a:xfrm>
        </p:spPr>
        <p:txBody>
          <a:bodyPr>
            <a:normAutofit/>
          </a:bodyPr>
          <a:lstStyle>
            <a:lvl1pPr marL="342900" indent="-342900">
              <a:buFont typeface="Arial" panose="020B0604020202020204" pitchFamily="34" charset="0"/>
              <a:buChar char="•"/>
              <a:defRPr/>
            </a:lvl1pPr>
            <a:lvl2pPr marL="514350" indent="-285750">
              <a:buFont typeface="Arial" panose="020B0604020202020204" pitchFamily="34" charset="0"/>
              <a:buChar char="•"/>
              <a:defRPr/>
            </a:lvl2pPr>
            <a:lvl3pPr marL="742950" indent="-285750">
              <a:buFont typeface="Arial" panose="020B0604020202020204" pitchFamily="34" charset="0"/>
              <a:buChar char="•"/>
              <a:defRPr/>
            </a:lvl3pPr>
            <a:lvl4pPr marL="971550" indent="-285750">
              <a:buFont typeface="Arial" panose="020B0604020202020204" pitchFamily="34" charset="0"/>
              <a:buChar char="•"/>
              <a:defRPr/>
            </a:lvl4pPr>
            <a:lvl5pPr marL="1085850" indent="-1714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12/5/2025</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a:p>
        </p:txBody>
      </p:sp>
    </p:spTree>
    <p:extLst>
      <p:ext uri="{BB962C8B-B14F-4D97-AF65-F5344CB8AC3E}">
        <p14:creationId xmlns:p14="http://schemas.microsoft.com/office/powerpoint/2010/main" val="19107829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22">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1981200" y="0"/>
            <a:ext cx="10210798" cy="5067300"/>
          </a:xfrm>
          <a:blipFill dpi="0" rotWithShape="1">
            <a:blip r:embed="rId2">
              <a:alphaModFix amt="70000"/>
            </a:blip>
            <a:srcRect/>
            <a:stretch>
              <a:fillRect/>
            </a:stretch>
          </a:blipFill>
        </p:spPr>
        <p:txBody>
          <a:bodyPr/>
          <a:lstStyle>
            <a:lvl1pPr marL="0" indent="0">
              <a:buFont typeface="Arial" panose="020B0604020202020204" pitchFamily="34" charset="0"/>
              <a:buNone/>
              <a:defRPr/>
            </a:lvl1pPr>
          </a:lstStyle>
          <a:p>
            <a:r>
              <a:rPr lang="en-US"/>
              <a:t> </a:t>
            </a:r>
          </a:p>
        </p:txBody>
      </p:sp>
      <p:sp>
        <p:nvSpPr>
          <p:cNvPr id="8" name="Title 7">
            <a:extLst>
              <a:ext uri="{FF2B5EF4-FFF2-40B4-BE49-F238E27FC236}">
                <a16:creationId xmlns:a16="http://schemas.microsoft.com/office/drawing/2014/main" id="{1B520403-BDFD-00AF-7685-E3C2366A63ED}"/>
              </a:ext>
            </a:extLst>
          </p:cNvPr>
          <p:cNvSpPr>
            <a:spLocks noGrp="1"/>
          </p:cNvSpPr>
          <p:nvPr>
            <p:ph type="title"/>
          </p:nvPr>
        </p:nvSpPr>
        <p:spPr>
          <a:xfrm>
            <a:off x="914400" y="647700"/>
            <a:ext cx="5181600" cy="2595563"/>
          </a:xfrm>
        </p:spPr>
        <p:txBody>
          <a:bodyPr/>
          <a:lstStyle>
            <a:lvl1pPr>
              <a:defRPr>
                <a:solidFill>
                  <a:schemeClr val="bg1"/>
                </a:solidFill>
                <a:highlight>
                  <a:srgbClr val="000000"/>
                </a:highlight>
              </a:defRPr>
            </a:lvl1pPr>
          </a:lstStyle>
          <a:p>
            <a:r>
              <a:rPr lang="en-US"/>
              <a:t>Click to edit Master title style</a:t>
            </a:r>
          </a:p>
        </p:txBody>
      </p:sp>
      <p:sp>
        <p:nvSpPr>
          <p:cNvPr id="11" name="Content Placeholder 10">
            <a:extLst>
              <a:ext uri="{FF2B5EF4-FFF2-40B4-BE49-F238E27FC236}">
                <a16:creationId xmlns:a16="http://schemas.microsoft.com/office/drawing/2014/main" id="{D1DFE5C8-DAB2-CA31-6958-050610D77ADF}"/>
              </a:ext>
            </a:extLst>
          </p:cNvPr>
          <p:cNvSpPr>
            <a:spLocks noGrp="1"/>
          </p:cNvSpPr>
          <p:nvPr>
            <p:ph sz="quarter" idx="14"/>
          </p:nvPr>
        </p:nvSpPr>
        <p:spPr>
          <a:xfrm>
            <a:off x="1893888" y="5559425"/>
            <a:ext cx="8278812" cy="650875"/>
          </a:xfrm>
        </p:spPr>
        <p:txBody>
          <a:bodyPr>
            <a:normAutofit/>
          </a:bodyPr>
          <a:lstStyle>
            <a:lvl1pPr marL="0" indent="0">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12/5/2025</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a:p>
        </p:txBody>
      </p:sp>
    </p:spTree>
    <p:extLst>
      <p:ext uri="{BB962C8B-B14F-4D97-AF65-F5344CB8AC3E}">
        <p14:creationId xmlns:p14="http://schemas.microsoft.com/office/powerpoint/2010/main" val="329538610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23">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0" y="0"/>
            <a:ext cx="12192000" cy="4193427"/>
          </a:xfrm>
          <a:blipFill dpi="0" rotWithShape="1">
            <a:blip r:embed="rId2">
              <a:alphaModFix amt="70000"/>
            </a:blip>
            <a:srcRect/>
            <a:stretch>
              <a:fillRect/>
            </a:stretch>
          </a:blipFill>
        </p:spPr>
        <p:txBody>
          <a:bodyPr/>
          <a:lstStyle>
            <a:lvl1pPr marL="0" indent="0">
              <a:buFont typeface="Arial" panose="020B0604020202020204" pitchFamily="34" charset="0"/>
              <a:buNone/>
              <a:defRPr/>
            </a:lvl1pPr>
          </a:lstStyle>
          <a:p>
            <a:r>
              <a:rPr lang="en-US"/>
              <a:t> </a:t>
            </a:r>
          </a:p>
        </p:txBody>
      </p:sp>
      <p:sp>
        <p:nvSpPr>
          <p:cNvPr id="7" name="Title 6">
            <a:extLst>
              <a:ext uri="{FF2B5EF4-FFF2-40B4-BE49-F238E27FC236}">
                <a16:creationId xmlns:a16="http://schemas.microsoft.com/office/drawing/2014/main" id="{4A48BCDE-4694-0B11-3F5D-030F758E59D0}"/>
              </a:ext>
            </a:extLst>
          </p:cNvPr>
          <p:cNvSpPr>
            <a:spLocks noGrp="1"/>
          </p:cNvSpPr>
          <p:nvPr>
            <p:ph type="title"/>
          </p:nvPr>
        </p:nvSpPr>
        <p:spPr>
          <a:xfrm>
            <a:off x="652372" y="1712200"/>
            <a:ext cx="6019892" cy="1896956"/>
          </a:xfrm>
        </p:spPr>
        <p:txBody>
          <a:bodyPr/>
          <a:lstStyle>
            <a:lvl1pPr>
              <a:lnSpc>
                <a:spcPct val="90000"/>
              </a:lnSpc>
              <a:defRPr>
                <a:solidFill>
                  <a:schemeClr val="bg1"/>
                </a:solidFill>
                <a:highlight>
                  <a:srgbClr val="000000"/>
                </a:highlight>
              </a:defRPr>
            </a:lvl1pPr>
          </a:lstStyle>
          <a:p>
            <a:r>
              <a:rPr lang="en-US"/>
              <a:t>Click to edit Master title style</a:t>
            </a:r>
          </a:p>
        </p:txBody>
      </p:sp>
      <p:sp>
        <p:nvSpPr>
          <p:cNvPr id="9" name="Content Placeholder 2">
            <a:extLst>
              <a:ext uri="{FF2B5EF4-FFF2-40B4-BE49-F238E27FC236}">
                <a16:creationId xmlns:a16="http://schemas.microsoft.com/office/drawing/2014/main" id="{DE27908E-38A7-B900-61E8-3AB5DD08621C}"/>
              </a:ext>
            </a:extLst>
          </p:cNvPr>
          <p:cNvSpPr>
            <a:spLocks noGrp="1"/>
          </p:cNvSpPr>
          <p:nvPr>
            <p:ph idx="14"/>
          </p:nvPr>
        </p:nvSpPr>
        <p:spPr>
          <a:xfrm>
            <a:off x="6096000" y="4672013"/>
            <a:ext cx="5448300" cy="1538287"/>
          </a:xfrm>
        </p:spPr>
        <p:txBody>
          <a:bodyPr anchor="t">
            <a:normAutofit fontScale="85000" lnSpcReduction="10000"/>
          </a:bodyPr>
          <a:lstStyle/>
          <a:p>
            <a:pPr marL="0" lvl="0" indent="0" algn="r">
              <a:buNone/>
            </a:pPr>
            <a:r>
              <a:rPr lang="en-US" sz="2000"/>
              <a:t>Click to edit Master text styles</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12/5/2025</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a:p>
        </p:txBody>
      </p:sp>
    </p:spTree>
    <p:extLst>
      <p:ext uri="{BB962C8B-B14F-4D97-AF65-F5344CB8AC3E}">
        <p14:creationId xmlns:p14="http://schemas.microsoft.com/office/powerpoint/2010/main" val="41652065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F8E65BD-66C5-5FF8-C229-BB94A762D9C5}"/>
              </a:ext>
            </a:extLst>
          </p:cNvPr>
          <p:cNvSpPr>
            <a:spLocks noGrp="1"/>
          </p:cNvSpPr>
          <p:nvPr>
            <p:ph type="title"/>
          </p:nvPr>
        </p:nvSpPr>
        <p:spPr>
          <a:xfrm>
            <a:off x="7166916" y="646438"/>
            <a:ext cx="4199074" cy="4641176"/>
          </a:xfrm>
        </p:spPr>
        <p:txBody>
          <a:bodyPr anchor="b">
            <a:normAutofit/>
          </a:bodyPr>
          <a:lstStyle>
            <a:lvl1pPr>
              <a:lnSpc>
                <a:spcPct val="120000"/>
              </a:lnSpc>
              <a:defRPr sz="2800" b="0" cap="none" spc="0" baseline="0">
                <a:latin typeface="+mn-lt"/>
              </a:defRPr>
            </a:lvl1pPr>
          </a:lstStyle>
          <a:p>
            <a:r>
              <a:rPr lang="en-US"/>
              <a:t>Click to edit Master title style</a:t>
            </a:r>
          </a:p>
        </p:txBody>
      </p:sp>
      <p:sp>
        <p:nvSpPr>
          <p:cNvPr id="11" name="Content Placeholder 10">
            <a:extLst>
              <a:ext uri="{FF2B5EF4-FFF2-40B4-BE49-F238E27FC236}">
                <a16:creationId xmlns:a16="http://schemas.microsoft.com/office/drawing/2014/main" id="{12A23D75-581D-5D22-B65B-6248EE148401}"/>
              </a:ext>
            </a:extLst>
          </p:cNvPr>
          <p:cNvSpPr>
            <a:spLocks noGrp="1"/>
          </p:cNvSpPr>
          <p:nvPr>
            <p:ph sz="quarter" idx="14" hasCustomPrompt="1"/>
          </p:nvPr>
        </p:nvSpPr>
        <p:spPr>
          <a:xfrm>
            <a:off x="539750" y="566739"/>
            <a:ext cx="6427788" cy="5668316"/>
          </a:xfrm>
        </p:spPr>
        <p:txBody>
          <a:bodyPr anchor="ctr">
            <a:normAutofit/>
          </a:bodyPr>
          <a:lstStyle>
            <a:lvl1pPr marL="0" indent="0">
              <a:lnSpc>
                <a:spcPct val="100000"/>
              </a:lnSpc>
              <a:buNone/>
              <a:defRPr sz="23200" b="1" spc="600" baseline="0">
                <a:solidFill>
                  <a:schemeClr val="bg1"/>
                </a:solidFill>
                <a:highlight>
                  <a:srgbClr val="000000"/>
                </a:highlight>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5AD3D17-73C9-402C-91E7-BA73E6829C50}" type="datetime1">
              <a:rPr lang="en-US" smtClean="0"/>
              <a:t>12/5/2025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3530930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6DA5FB0-3233-6F76-899A-A1958FBA86AB}"/>
              </a:ext>
            </a:extLst>
          </p:cNvPr>
          <p:cNvSpPr>
            <a:spLocks noGrp="1"/>
          </p:cNvSpPr>
          <p:nvPr>
            <p:ph type="title"/>
          </p:nvPr>
        </p:nvSpPr>
        <p:spPr>
          <a:xfrm>
            <a:off x="1935480" y="5120640"/>
            <a:ext cx="8321040" cy="1188720"/>
          </a:xfrm>
        </p:spPr>
        <p:txBody>
          <a:bodyPr>
            <a:normAutofit/>
          </a:bodyPr>
          <a:lstStyle>
            <a:lvl1pPr algn="ctr">
              <a:lnSpc>
                <a:spcPct val="120000"/>
              </a:lnSpc>
              <a:spcBef>
                <a:spcPts val="1000"/>
              </a:spcBef>
              <a:defRPr sz="2800" b="0" cap="none" spc="0" baseline="0">
                <a:latin typeface="+mn-lt"/>
              </a:defRPr>
            </a:lvl1pPr>
          </a:lstStyle>
          <a:p>
            <a:r>
              <a:rPr lang="en-US"/>
              <a:t>Click to edit Master title style</a:t>
            </a:r>
          </a:p>
        </p:txBody>
      </p:sp>
      <p:sp>
        <p:nvSpPr>
          <p:cNvPr id="7" name="Content Placeholder 7">
            <a:extLst>
              <a:ext uri="{FF2B5EF4-FFF2-40B4-BE49-F238E27FC236}">
                <a16:creationId xmlns:a16="http://schemas.microsoft.com/office/drawing/2014/main" id="{964560E1-132E-6944-7C66-491949C93CD6}"/>
              </a:ext>
            </a:extLst>
          </p:cNvPr>
          <p:cNvSpPr>
            <a:spLocks noGrp="1"/>
          </p:cNvSpPr>
          <p:nvPr>
            <p:ph sz="quarter" idx="13" hasCustomPrompt="1"/>
          </p:nvPr>
        </p:nvSpPr>
        <p:spPr>
          <a:xfrm>
            <a:off x="822960" y="603504"/>
            <a:ext cx="10543032" cy="4190614"/>
          </a:xfrm>
        </p:spPr>
        <p:txBody>
          <a:bodyPr anchor="ctr">
            <a:noAutofit/>
          </a:bodyPr>
          <a:lstStyle>
            <a:lvl1pPr marL="0" indent="0" algn="ctr">
              <a:lnSpc>
                <a:spcPct val="100000"/>
              </a:lnSpc>
              <a:spcBef>
                <a:spcPts val="0"/>
              </a:spcBef>
              <a:buNone/>
              <a:defRPr sz="23200" b="1" cap="all" spc="600" baseline="0">
                <a:solidFill>
                  <a:schemeClr val="tx1"/>
                </a:solidFill>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77A7CDD-9512-40CC-9351-FC0DE186CFBD}" type="datetime1">
              <a:rPr lang="en-US" smtClean="0"/>
              <a:t>12/5/2025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7632574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tx2">
            <a:lumMod val="10000"/>
          </a:schemeClr>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EC46D51-F742-0411-C425-9FB4333D856D}"/>
              </a:ext>
            </a:extLst>
          </p:cNvPr>
          <p:cNvSpPr>
            <a:spLocks noGrp="1"/>
          </p:cNvSpPr>
          <p:nvPr>
            <p:ph type="title"/>
          </p:nvPr>
        </p:nvSpPr>
        <p:spPr>
          <a:xfrm>
            <a:off x="2377440" y="4937760"/>
            <a:ext cx="7525512" cy="1371600"/>
          </a:xfrm>
        </p:spPr>
        <p:txBody>
          <a:bodyPr>
            <a:normAutofit/>
          </a:bodyPr>
          <a:lstStyle>
            <a:lvl1pPr algn="ctr">
              <a:lnSpc>
                <a:spcPct val="120000"/>
              </a:lnSpc>
              <a:spcBef>
                <a:spcPts val="1000"/>
              </a:spcBef>
              <a:defRPr sz="2800" b="0" cap="none" spc="0" baseline="0">
                <a:latin typeface="+mn-lt"/>
              </a:defRPr>
            </a:lvl1pPr>
          </a:lstStyle>
          <a:p>
            <a:r>
              <a:rPr lang="en-US"/>
              <a:t>Click to edit Master title style</a:t>
            </a:r>
          </a:p>
        </p:txBody>
      </p:sp>
      <p:sp>
        <p:nvSpPr>
          <p:cNvPr id="7" name="Content Placeholder 7">
            <a:extLst>
              <a:ext uri="{FF2B5EF4-FFF2-40B4-BE49-F238E27FC236}">
                <a16:creationId xmlns:a16="http://schemas.microsoft.com/office/drawing/2014/main" id="{C6CC1002-9B76-86F0-267A-B8FA2E4F6890}"/>
              </a:ext>
            </a:extLst>
          </p:cNvPr>
          <p:cNvSpPr>
            <a:spLocks noGrp="1"/>
          </p:cNvSpPr>
          <p:nvPr>
            <p:ph sz="quarter" idx="13" hasCustomPrompt="1"/>
          </p:nvPr>
        </p:nvSpPr>
        <p:spPr>
          <a:xfrm>
            <a:off x="822960" y="603504"/>
            <a:ext cx="10543032" cy="4190614"/>
          </a:xfrm>
        </p:spPr>
        <p:txBody>
          <a:bodyPr anchor="ctr">
            <a:noAutofit/>
          </a:bodyPr>
          <a:lstStyle>
            <a:lvl1pPr marL="0" indent="0" algn="ctr">
              <a:lnSpc>
                <a:spcPct val="100000"/>
              </a:lnSpc>
              <a:spcBef>
                <a:spcPts val="0"/>
              </a:spcBef>
              <a:buNone/>
              <a:defRPr sz="23200" b="1" cap="all" spc="600" baseline="0">
                <a:solidFill>
                  <a:schemeClr val="bg1"/>
                </a:solidFill>
                <a:highlight>
                  <a:srgbClr val="FFFFFF"/>
                </a:highlight>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t>12/5/2025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3897498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94360" y="-1315405"/>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961120" cy="5577840"/>
          </a:xfrm>
        </p:spPr>
        <p:txBody>
          <a:bodyPr anchor="t">
            <a:noAutofit/>
          </a:bodyPr>
          <a:lstStyle>
            <a:lvl1pPr marL="0" indent="0">
              <a:lnSpc>
                <a:spcPct val="100000"/>
              </a:lnSpc>
              <a:buNone/>
              <a:defRPr sz="6000" b="1" i="0" spc="600" baseline="0">
                <a:solidFill>
                  <a:schemeClr val="bg1"/>
                </a:solidFill>
                <a:highlight>
                  <a:srgbClr val="000000"/>
                </a:highlight>
                <a:latin typeface="Franklin Gothic Heavy" panose="020B0603020102020204" pitchFamily="34" charset="0"/>
              </a:defRPr>
            </a:lvl1pPr>
            <a:lvl2pPr marL="228600" indent="0">
              <a:lnSpc>
                <a:spcPct val="100000"/>
              </a:lnSpc>
              <a:buNone/>
              <a:defRPr sz="5400" b="1" i="0" spc="600" baseline="0">
                <a:solidFill>
                  <a:schemeClr val="bg1"/>
                </a:solidFill>
                <a:highlight>
                  <a:srgbClr val="000000"/>
                </a:highlight>
                <a:latin typeface="Franklin Gothic Heavy" panose="020B0603020102020204" pitchFamily="34" charset="0"/>
              </a:defRPr>
            </a:lvl2pPr>
            <a:lvl3pPr marL="457200" indent="0">
              <a:lnSpc>
                <a:spcPct val="100000"/>
              </a:lnSpc>
              <a:buNone/>
              <a:defRPr sz="4800" b="1" i="0" spc="600" baseline="0">
                <a:solidFill>
                  <a:schemeClr val="bg1"/>
                </a:solidFill>
                <a:highlight>
                  <a:srgbClr val="000000"/>
                </a:highlight>
                <a:latin typeface="Franklin Gothic Heavy" panose="020B0603020102020204" pitchFamily="34" charset="0"/>
              </a:defRPr>
            </a:lvl3pPr>
            <a:lvl4pPr marL="685800" indent="0">
              <a:lnSpc>
                <a:spcPct val="100000"/>
              </a:lnSpc>
              <a:buNone/>
              <a:defRPr sz="4400" b="1" i="0" spc="600" baseline="0">
                <a:solidFill>
                  <a:schemeClr val="bg1"/>
                </a:solidFill>
                <a:highlight>
                  <a:srgbClr val="000000"/>
                </a:highlight>
                <a:latin typeface="Franklin Gothic Heavy" panose="020B0603020102020204" pitchFamily="34" charset="0"/>
              </a:defRPr>
            </a:lvl4pPr>
            <a:lvl5pPr marL="914400" indent="0">
              <a:lnSpc>
                <a:spcPct val="100000"/>
              </a:lnSpc>
              <a:buNone/>
              <a:defRPr sz="4000" b="1" i="0" spc="600" baseline="0">
                <a:solidFill>
                  <a:schemeClr val="bg1"/>
                </a:solidFill>
                <a:highlight>
                  <a:srgbClr val="000000"/>
                </a:highlight>
                <a:latin typeface="Franklin Gothic Heavy" panose="020B0603020102020204" pitchFamily="34" charset="0"/>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1">
              <a:rPr lang="en-US" smtClean="0"/>
              <a:t>12/5/2025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01528901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529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961120" cy="5577840"/>
          </a:xfrm>
        </p:spPr>
        <p:txBody>
          <a:bodyPr anchor="t">
            <a:normAutofit/>
          </a:bodyPr>
          <a:lstStyle>
            <a:lvl1pPr marL="0" indent="0">
              <a:lnSpc>
                <a:spcPct val="100000"/>
              </a:lnSpc>
              <a:buNone/>
              <a:defRPr sz="6000" b="1" i="0" spc="600" baseline="0">
                <a:solidFill>
                  <a:schemeClr val="tx1"/>
                </a:solidFill>
                <a:highlight>
                  <a:srgbClr val="FFFFFF"/>
                </a:highlight>
                <a:latin typeface="Franklin Gothic Heavy" panose="020B0603020102020204" pitchFamily="34" charset="0"/>
              </a:defRPr>
            </a:lvl1pPr>
            <a:lvl2pPr marL="228600" indent="0">
              <a:lnSpc>
                <a:spcPct val="100000"/>
              </a:lnSpc>
              <a:buNone/>
              <a:defRPr sz="5400" b="1" i="0" spc="600" baseline="0">
                <a:solidFill>
                  <a:schemeClr val="tx1"/>
                </a:solidFill>
                <a:highlight>
                  <a:srgbClr val="FFFFFF"/>
                </a:highlight>
                <a:latin typeface="Franklin Gothic Heavy" panose="020B0603020102020204" pitchFamily="34" charset="0"/>
              </a:defRPr>
            </a:lvl2pPr>
            <a:lvl3pPr marL="457200" indent="0">
              <a:lnSpc>
                <a:spcPct val="100000"/>
              </a:lnSpc>
              <a:buNone/>
              <a:defRPr sz="4800" b="1" i="0" spc="600" baseline="0">
                <a:solidFill>
                  <a:schemeClr val="tx1"/>
                </a:solidFill>
                <a:highlight>
                  <a:srgbClr val="FFFFFF"/>
                </a:highlight>
                <a:latin typeface="Franklin Gothic Heavy" panose="020B0603020102020204" pitchFamily="34" charset="0"/>
              </a:defRPr>
            </a:lvl3pPr>
            <a:lvl4pPr marL="685800" indent="0">
              <a:lnSpc>
                <a:spcPct val="100000"/>
              </a:lnSpc>
              <a:buNone/>
              <a:defRPr sz="4400" b="1" i="0" spc="600" baseline="0">
                <a:solidFill>
                  <a:schemeClr val="tx1"/>
                </a:solidFill>
                <a:highlight>
                  <a:srgbClr val="FFFFFF"/>
                </a:highlight>
                <a:latin typeface="Franklin Gothic Heavy" panose="020B0603020102020204" pitchFamily="34" charset="0"/>
              </a:defRPr>
            </a:lvl4pPr>
            <a:lvl5pPr marL="914400" indent="0">
              <a:lnSpc>
                <a:spcPct val="100000"/>
              </a:lnSpc>
              <a:buNone/>
              <a:defRPr sz="4000" b="1" i="0" spc="600" baseline="0">
                <a:solidFill>
                  <a:schemeClr val="tx1"/>
                </a:solidFill>
                <a:highlight>
                  <a:srgbClr val="FFFFFF"/>
                </a:highlight>
                <a:latin typeface="Franklin Gothic Heavy" panose="020B0603020102020204" pitchFamily="34" charset="0"/>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383AA9C6-9BFF-802B-3D08-CAD56FB80F24}"/>
              </a:ext>
            </a:extLst>
          </p:cNvPr>
          <p:cNvSpPr>
            <a:spLocks noGrp="1"/>
          </p:cNvSpPr>
          <p:nvPr>
            <p:ph type="dt" sz="half" idx="14"/>
          </p:nvPr>
        </p:nvSpPr>
        <p:spPr/>
        <p:txBody>
          <a:bodyPr/>
          <a:lstStyle>
            <a:lvl1pPr>
              <a:defRPr>
                <a:solidFill>
                  <a:schemeClr val="bg1"/>
                </a:solidFill>
              </a:defRPr>
            </a:lvl1pPr>
          </a:lstStyle>
          <a:p>
            <a:fld id="{D291CE83-67BA-4B15-B48A-7DC5C0636664}" type="datetime1">
              <a:rPr lang="en-US" smtClean="0"/>
              <a:pPr/>
              <a:t>12/5/2025</a:t>
            </a:fld>
            <a:endParaRPr lang="en-US"/>
          </a:p>
        </p:txBody>
      </p:sp>
      <p:sp>
        <p:nvSpPr>
          <p:cNvPr id="8" name="Footer Placeholder 7">
            <a:extLst>
              <a:ext uri="{FF2B5EF4-FFF2-40B4-BE49-F238E27FC236}">
                <a16:creationId xmlns:a16="http://schemas.microsoft.com/office/drawing/2014/main" id="{3499B3C5-25B1-DD8E-CF7E-C1D50373CF31}"/>
              </a:ext>
            </a:extLst>
          </p:cNvPr>
          <p:cNvSpPr>
            <a:spLocks noGrp="1"/>
          </p:cNvSpPr>
          <p:nvPr>
            <p:ph type="ftr" sz="quarter" idx="15"/>
          </p:nvPr>
        </p:nvSpPr>
        <p:spPr/>
        <p:txBody>
          <a:bodyPr/>
          <a:lstStyle>
            <a:lvl1pPr>
              <a:defRPr>
                <a:solidFill>
                  <a:schemeClr val="bg1"/>
                </a:solidFill>
              </a:defRPr>
            </a:lvl1pPr>
          </a:lstStyle>
          <a:p>
            <a:r>
              <a:rPr lang="en-US"/>
              <a:t>Sample Footer Text</a:t>
            </a:r>
          </a:p>
        </p:txBody>
      </p:sp>
      <p:sp>
        <p:nvSpPr>
          <p:cNvPr id="9" name="Slide Number Placeholder 8">
            <a:extLst>
              <a:ext uri="{FF2B5EF4-FFF2-40B4-BE49-F238E27FC236}">
                <a16:creationId xmlns:a16="http://schemas.microsoft.com/office/drawing/2014/main" id="{F9DEB09A-6ABF-4907-9977-AB6069AE9BF2}"/>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87231844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755375"/>
            <a:ext cx="10972800" cy="5553985"/>
          </a:xfrm>
        </p:spPr>
        <p:txBody>
          <a:bodyPr anchor="b">
            <a:normAutofit/>
          </a:bodyPr>
          <a:lstStyle>
            <a:lvl1pPr marL="0" indent="0">
              <a:lnSpc>
                <a:spcPct val="100000"/>
              </a:lnSpc>
              <a:buNone/>
              <a:defRPr sz="6000" b="1" i="0" spc="600" baseline="0">
                <a:latin typeface="Franklin Gothic Heavy" panose="020B0603020102020204" pitchFamily="34" charset="0"/>
              </a:defRPr>
            </a:lvl1pPr>
            <a:lvl2pPr marL="228600" indent="0">
              <a:lnSpc>
                <a:spcPct val="100000"/>
              </a:lnSpc>
              <a:buNone/>
              <a:defRPr sz="5400" b="1" i="0" spc="600" baseline="0">
                <a:latin typeface="Franklin Gothic Heavy" panose="020B0603020102020204" pitchFamily="34" charset="0"/>
              </a:defRPr>
            </a:lvl2pPr>
            <a:lvl3pPr marL="457200" indent="0">
              <a:lnSpc>
                <a:spcPct val="100000"/>
              </a:lnSpc>
              <a:buNone/>
              <a:defRPr sz="4800" b="1" i="0" spc="600" baseline="0">
                <a:latin typeface="Franklin Gothic Heavy" panose="020B0603020102020204" pitchFamily="34" charset="0"/>
              </a:defRPr>
            </a:lvl3pPr>
            <a:lvl4pPr marL="685800" indent="0">
              <a:lnSpc>
                <a:spcPct val="100000"/>
              </a:lnSpc>
              <a:buNone/>
              <a:defRPr sz="4400" b="1" i="0" spc="600" baseline="0">
                <a:latin typeface="Franklin Gothic Heavy" panose="020B0603020102020204" pitchFamily="34" charset="0"/>
              </a:defRPr>
            </a:lvl4pPr>
            <a:lvl5pPr marL="914400" indent="0">
              <a:lnSpc>
                <a:spcPct val="100000"/>
              </a:lnSpc>
              <a:buNone/>
              <a:defRPr sz="4000" b="1" i="0" spc="600" baseline="0">
                <a:latin typeface="Franklin Gothic Heavy" panose="020B0603020102020204" pitchFamily="34" charset="0"/>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6E97C173-DA31-C3C5-FF6F-C082DC0E997C}"/>
              </a:ext>
            </a:extLst>
          </p:cNvPr>
          <p:cNvSpPr>
            <a:spLocks noGrp="1"/>
          </p:cNvSpPr>
          <p:nvPr>
            <p:ph type="dt" sz="half" idx="14"/>
          </p:nvPr>
        </p:nvSpPr>
        <p:spPr/>
        <p:txBody>
          <a:bodyPr/>
          <a:lstStyle/>
          <a:p>
            <a:fld id="{D291CE83-67BA-4B15-B48A-7DC5C0636664}" type="datetime1">
              <a:rPr lang="en-US" smtClean="0"/>
              <a:t>12/5/2025</a:t>
            </a:fld>
            <a:endParaRPr lang="en-US"/>
          </a:p>
        </p:txBody>
      </p:sp>
      <p:sp>
        <p:nvSpPr>
          <p:cNvPr id="8" name="Footer Placeholder 7">
            <a:extLst>
              <a:ext uri="{FF2B5EF4-FFF2-40B4-BE49-F238E27FC236}">
                <a16:creationId xmlns:a16="http://schemas.microsoft.com/office/drawing/2014/main" id="{20D921EA-2CDB-3B88-15E1-46DEF228FD64}"/>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78498F0-58CF-681B-CAC8-641E3E35D01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695259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ED47E9A-5ED0-EFA2-2AB1-8DCD288130B3}"/>
              </a:ext>
            </a:extLst>
          </p:cNvPr>
          <p:cNvSpPr>
            <a:spLocks noGrp="1"/>
          </p:cNvSpPr>
          <p:nvPr>
            <p:ph type="title" hasCustomPrompt="1"/>
          </p:nvPr>
        </p:nvSpPr>
        <p:spPr>
          <a:xfrm>
            <a:off x="1508760" y="5428752"/>
            <a:ext cx="9189720" cy="466344"/>
          </a:xfrm>
        </p:spPr>
        <p:txBody>
          <a:bodyPr>
            <a:normAutofit/>
          </a:bodyPr>
          <a:lstStyle>
            <a:lvl1pPr>
              <a:lnSpc>
                <a:spcPct val="120000"/>
              </a:lnSpc>
              <a:spcBef>
                <a:spcPts val="1000"/>
              </a:spcBef>
              <a:defRPr sz="2200" cap="none" spc="0" baseline="0">
                <a:latin typeface="+mn-lt"/>
              </a:defRPr>
            </a:lvl1pPr>
          </a:lstStyle>
          <a:p>
            <a:r>
              <a:rPr lang="en-US"/>
              <a:t>Quote Author</a:t>
            </a:r>
          </a:p>
        </p:txBody>
      </p:sp>
      <p:sp>
        <p:nvSpPr>
          <p:cNvPr id="7" name="Content Placeholder 7">
            <a:extLst>
              <a:ext uri="{FF2B5EF4-FFF2-40B4-BE49-F238E27FC236}">
                <a16:creationId xmlns:a16="http://schemas.microsoft.com/office/drawing/2014/main" id="{6A1702E0-62FB-C224-7CC1-48B8DC9D8330}"/>
              </a:ext>
            </a:extLst>
          </p:cNvPr>
          <p:cNvSpPr>
            <a:spLocks noGrp="1"/>
          </p:cNvSpPr>
          <p:nvPr>
            <p:ph sz="quarter" idx="13" hasCustomPrompt="1"/>
          </p:nvPr>
        </p:nvSpPr>
        <p:spPr>
          <a:xfrm>
            <a:off x="1487424" y="1164194"/>
            <a:ext cx="9204960" cy="3682126"/>
          </a:xfrm>
        </p:spPr>
        <p:txBody>
          <a:bodyPr anchor="ctr">
            <a:normAutofit/>
          </a:bodyPr>
          <a:lstStyle>
            <a:lvl1pPr marL="0" indent="0">
              <a:lnSpc>
                <a:spcPct val="100000"/>
              </a:lnSpc>
              <a:spcBef>
                <a:spcPts val="0"/>
              </a:spcBef>
              <a:buNone/>
              <a:defRPr sz="4000" cap="all" spc="600" baseline="0">
                <a:solidFill>
                  <a:schemeClr val="bg1"/>
                </a:solidFill>
                <a:highlight>
                  <a:srgbClr val="000000"/>
                </a:highlight>
                <a:latin typeface="+mj-lt"/>
              </a:defRPr>
            </a:lvl1pPr>
          </a:lstStyle>
          <a:p>
            <a:pPr lvl="0"/>
            <a:r>
              <a:rPr lang="en-US"/>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1">
              <a:rPr lang="en-US" smtClean="0"/>
              <a:t>12/5/2025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5505022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tx2">
            <a:lumMod val="10000"/>
          </a:schemeClr>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BB8AB19-AEDC-217A-D173-1E75DCDE368A}"/>
              </a:ext>
            </a:extLst>
          </p:cNvPr>
          <p:cNvSpPr>
            <a:spLocks noGrp="1"/>
          </p:cNvSpPr>
          <p:nvPr>
            <p:ph type="title" hasCustomPrompt="1"/>
          </p:nvPr>
        </p:nvSpPr>
        <p:spPr>
          <a:xfrm>
            <a:off x="1499616" y="5349240"/>
            <a:ext cx="9198864" cy="466344"/>
          </a:xfrm>
        </p:spPr>
        <p:txBody>
          <a:bodyPr>
            <a:normAutofit/>
          </a:bodyPr>
          <a:lstStyle>
            <a:lvl1pPr>
              <a:lnSpc>
                <a:spcPct val="120000"/>
              </a:lnSpc>
              <a:spcBef>
                <a:spcPts val="1000"/>
              </a:spcBef>
              <a:defRPr sz="2200" cap="none" spc="0" baseline="0">
                <a:latin typeface="+mn-lt"/>
              </a:defRPr>
            </a:lvl1pPr>
          </a:lstStyle>
          <a:p>
            <a:r>
              <a:rPr lang="en-US"/>
              <a:t>Quote Author</a:t>
            </a:r>
          </a:p>
        </p:txBody>
      </p:sp>
      <p:sp>
        <p:nvSpPr>
          <p:cNvPr id="7" name="Content Placeholder 7">
            <a:extLst>
              <a:ext uri="{FF2B5EF4-FFF2-40B4-BE49-F238E27FC236}">
                <a16:creationId xmlns:a16="http://schemas.microsoft.com/office/drawing/2014/main" id="{8824DB12-4761-115A-B7C3-84A7B8EA0C2C}"/>
              </a:ext>
            </a:extLst>
          </p:cNvPr>
          <p:cNvSpPr>
            <a:spLocks noGrp="1"/>
          </p:cNvSpPr>
          <p:nvPr>
            <p:ph sz="quarter" idx="13" hasCustomPrompt="1"/>
          </p:nvPr>
        </p:nvSpPr>
        <p:spPr>
          <a:xfrm>
            <a:off x="1493520" y="1344168"/>
            <a:ext cx="9204960" cy="3291840"/>
          </a:xfrm>
        </p:spPr>
        <p:txBody>
          <a:bodyPr anchor="ctr">
            <a:normAutofit/>
          </a:bodyPr>
          <a:lstStyle>
            <a:lvl1pPr marL="0" indent="0">
              <a:lnSpc>
                <a:spcPct val="100000"/>
              </a:lnSpc>
              <a:spcBef>
                <a:spcPts val="0"/>
              </a:spcBef>
              <a:buNone/>
              <a:defRPr sz="4000" cap="all" spc="600" baseline="0">
                <a:solidFill>
                  <a:schemeClr val="bg1"/>
                </a:solidFill>
                <a:highlight>
                  <a:srgbClr val="FFFFFF"/>
                </a:highlight>
                <a:latin typeface="+mj-lt"/>
              </a:defRPr>
            </a:lvl1pPr>
          </a:lstStyle>
          <a:p>
            <a:pPr lvl="0"/>
            <a:r>
              <a:rPr lang="en-US"/>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29247CA6-BC1D-429A-A289-4E939E49554A}" type="datetime1">
              <a:rPr lang="en-US" smtClean="0"/>
              <a:t>12/5/2025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2464669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EB6EFAB-F8F1-D75D-ADD0-35D3E8380B87}"/>
              </a:ext>
            </a:extLst>
          </p:cNvPr>
          <p:cNvSpPr>
            <a:spLocks noGrp="1"/>
          </p:cNvSpPr>
          <p:nvPr>
            <p:ph type="title" hasCustomPrompt="1"/>
          </p:nvPr>
        </p:nvSpPr>
        <p:spPr>
          <a:xfrm>
            <a:off x="612648" y="5669280"/>
            <a:ext cx="8961120" cy="466344"/>
          </a:xfrm>
        </p:spPr>
        <p:txBody>
          <a:bodyPr anchor="b">
            <a:normAutofit/>
          </a:bodyPr>
          <a:lstStyle>
            <a:lvl1pPr>
              <a:lnSpc>
                <a:spcPct val="120000"/>
              </a:lnSpc>
              <a:spcBef>
                <a:spcPts val="1000"/>
              </a:spcBef>
              <a:defRPr sz="2200" cap="none" spc="0" baseline="0">
                <a:latin typeface="+mn-lt"/>
              </a:defRPr>
            </a:lvl1pPr>
          </a:lstStyle>
          <a:p>
            <a:r>
              <a:rPr lang="en-US"/>
              <a:t>Quote Author</a:t>
            </a:r>
          </a:p>
        </p:txBody>
      </p:sp>
      <p:sp>
        <p:nvSpPr>
          <p:cNvPr id="8" name="Content Placeholder 7">
            <a:extLst>
              <a:ext uri="{FF2B5EF4-FFF2-40B4-BE49-F238E27FC236}">
                <a16:creationId xmlns:a16="http://schemas.microsoft.com/office/drawing/2014/main" id="{9A28042F-A2CA-CE28-9169-9C1C2C6C0D87}"/>
              </a:ext>
            </a:extLst>
          </p:cNvPr>
          <p:cNvSpPr>
            <a:spLocks noGrp="1"/>
          </p:cNvSpPr>
          <p:nvPr>
            <p:ph sz="quarter" idx="13" hasCustomPrompt="1"/>
          </p:nvPr>
        </p:nvSpPr>
        <p:spPr>
          <a:xfrm>
            <a:off x="612648" y="1235710"/>
            <a:ext cx="8961438" cy="3168650"/>
          </a:xfrm>
        </p:spPr>
        <p:txBody>
          <a:bodyPr anchor="ctr">
            <a:normAutofit/>
          </a:bodyPr>
          <a:lstStyle>
            <a:lvl1pPr marL="0" indent="0">
              <a:lnSpc>
                <a:spcPct val="100000"/>
              </a:lnSpc>
              <a:spcBef>
                <a:spcPts val="0"/>
              </a:spcBef>
              <a:buNone/>
              <a:defRPr sz="4400" cap="all" spc="600" baseline="0">
                <a:solidFill>
                  <a:schemeClr val="bg1"/>
                </a:solidFill>
                <a:highlight>
                  <a:srgbClr val="000000"/>
                </a:highlight>
                <a:latin typeface="+mj-lt"/>
              </a:defRPr>
            </a:lvl1pPr>
          </a:lstStyle>
          <a:p>
            <a:pPr lvl="0"/>
            <a:r>
              <a:rPr lang="en-US"/>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DF8418BD-2BA9-41CB-AB89-625779A7563D}" type="datetime1">
              <a:rPr lang="en-US" smtClean="0"/>
              <a:t>12/5/2025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5581994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603504"/>
            <a:ext cx="10741152" cy="1132258"/>
          </a:xfrm>
        </p:spPr>
        <p:txBody>
          <a:bodyPr/>
          <a:lstStyle>
            <a:lvl1pPr>
              <a:defRPr>
                <a:solidFill>
                  <a:schemeClr val="bg1"/>
                </a:solidFill>
                <a:highlight>
                  <a:srgbClr val="000000"/>
                </a:highlight>
              </a:defRPr>
            </a:lvl1pPr>
          </a:lstStyle>
          <a:p>
            <a:r>
              <a:rPr lang="en-US"/>
              <a:t>Click to edit Master title style</a:t>
            </a:r>
          </a:p>
        </p:txBody>
      </p:sp>
      <p:sp>
        <p:nvSpPr>
          <p:cNvPr id="3" name="Content Placeholder 5">
            <a:extLst>
              <a:ext uri="{FF2B5EF4-FFF2-40B4-BE49-F238E27FC236}">
                <a16:creationId xmlns:a16="http://schemas.microsoft.com/office/drawing/2014/main" id="{6F375645-3969-960F-95E9-FF521D145C63}"/>
              </a:ext>
            </a:extLst>
          </p:cNvPr>
          <p:cNvSpPr>
            <a:spLocks noGrp="1"/>
          </p:cNvSpPr>
          <p:nvPr>
            <p:ph sz="quarter" idx="15"/>
          </p:nvPr>
        </p:nvSpPr>
        <p:spPr>
          <a:xfrm>
            <a:off x="621792" y="1825624"/>
            <a:ext cx="5157788"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5">
            <a:extLst>
              <a:ext uri="{FF2B5EF4-FFF2-40B4-BE49-F238E27FC236}">
                <a16:creationId xmlns:a16="http://schemas.microsoft.com/office/drawing/2014/main" id="{FB472D51-340A-8B1E-44B0-506409708C68}"/>
              </a:ext>
            </a:extLst>
          </p:cNvPr>
          <p:cNvSpPr>
            <a:spLocks noGrp="1"/>
          </p:cNvSpPr>
          <p:nvPr>
            <p:ph sz="quarter" idx="16"/>
          </p:nvPr>
        </p:nvSpPr>
        <p:spPr>
          <a:xfrm>
            <a:off x="6172200" y="1825624"/>
            <a:ext cx="5183188"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765B10-D26A-480A-9509-A9831C5E60D8}" type="datetime1">
              <a:rPr lang="en-US" smtClean="0"/>
              <a:t>12/5/2025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967271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21792" y="603504"/>
            <a:ext cx="10745788" cy="822960"/>
          </a:xfrm>
        </p:spPr>
        <p:txBody>
          <a:bodyPr/>
          <a:lstStyle>
            <a:lvl1pPr>
              <a:defRPr>
                <a:solidFill>
                  <a:schemeClr val="bg1"/>
                </a:solidFill>
                <a:highlight>
                  <a:srgbClr val="000000"/>
                </a:highlight>
              </a:defRPr>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21792" y="1554480"/>
            <a:ext cx="5157787" cy="559834"/>
          </a:xfrm>
        </p:spPr>
        <p:txBody>
          <a:bodyPr anchor="b">
            <a:normAutofit/>
          </a:bodyPr>
          <a:lstStyle>
            <a:lvl1pPr marL="0" indent="0">
              <a:lnSpc>
                <a:spcPct val="90000"/>
              </a:lnSpc>
              <a:buNone/>
              <a:defRPr sz="2000" b="1" cap="all" spc="200" baseline="0">
                <a:solidFill>
                  <a:schemeClr val="tx1"/>
                </a:solidFill>
                <a:latin typeface="Franklin Gothic Medium" panose="020B06030201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785DE4-AACB-128C-17BA-30E12F86F137}"/>
              </a:ext>
            </a:extLst>
          </p:cNvPr>
          <p:cNvSpPr>
            <a:spLocks noGrp="1"/>
          </p:cNvSpPr>
          <p:nvPr>
            <p:ph sz="quarter" idx="15"/>
          </p:nvPr>
        </p:nvSpPr>
        <p:spPr>
          <a:xfrm>
            <a:off x="621792" y="2194559"/>
            <a:ext cx="5157788"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554480"/>
            <a:ext cx="5183188" cy="559834"/>
          </a:xfrm>
        </p:spPr>
        <p:txBody>
          <a:bodyPr anchor="b">
            <a:normAutofit/>
          </a:bodyPr>
          <a:lstStyle>
            <a:lvl1pPr marL="0" indent="0">
              <a:lnSpc>
                <a:spcPct val="90000"/>
              </a:lnSpc>
              <a:buNone/>
              <a:defRPr sz="2000" b="1" cap="all" spc="200" baseline="0">
                <a:solidFill>
                  <a:schemeClr val="tx1"/>
                </a:solidFill>
                <a:latin typeface="Franklin Gothic Medium" panose="020B06030201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5">
            <a:extLst>
              <a:ext uri="{FF2B5EF4-FFF2-40B4-BE49-F238E27FC236}">
                <a16:creationId xmlns:a16="http://schemas.microsoft.com/office/drawing/2014/main" id="{3DB6B8D4-5453-863F-5D39-32D600D938E0}"/>
              </a:ext>
            </a:extLst>
          </p:cNvPr>
          <p:cNvSpPr>
            <a:spLocks noGrp="1"/>
          </p:cNvSpPr>
          <p:nvPr>
            <p:ph sz="quarter" idx="16"/>
          </p:nvPr>
        </p:nvSpPr>
        <p:spPr>
          <a:xfrm>
            <a:off x="6172200" y="2194559"/>
            <a:ext cx="5183188"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5BCCB42A-67CE-499B-A4FA-7D4E4469B142}" type="datetime1">
              <a:rPr lang="en-US" smtClean="0"/>
              <a:t>12/5/2025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089074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21792" y="603504"/>
            <a:ext cx="10653578" cy="1132258"/>
          </a:xfrm>
        </p:spPr>
        <p:txBody>
          <a:bodyPr/>
          <a:lstStyle>
            <a:lvl1pPr>
              <a:defRPr>
                <a:solidFill>
                  <a:schemeClr val="bg1"/>
                </a:solidFill>
                <a:highlight>
                  <a:srgbClr val="000000"/>
                </a:highlight>
              </a:defRPr>
            </a:lvl1p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EF9E5040-F7E0-40EC-B8E9-CED28200FAA3}" type="datetime1">
              <a:rPr lang="en-US" smtClean="0"/>
              <a:t>12/5/2025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015083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87CFF128-BAC7-4E0D-8F77-28A571D93B6F}" type="datetime1">
              <a:rPr lang="en-US" smtClean="0"/>
              <a:t>12/5/2025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1354158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21792" y="603504"/>
            <a:ext cx="3595634" cy="1757505"/>
          </a:xfrm>
        </p:spPr>
        <p:txBody>
          <a:bodyPr anchor="t">
            <a:normAutofit/>
          </a:bodyPr>
          <a:lstStyle>
            <a:lvl1pPr>
              <a:defRPr sz="2800">
                <a:solidFill>
                  <a:schemeClr val="bg1"/>
                </a:solidFill>
                <a:highlight>
                  <a:srgbClr val="000000"/>
                </a:highlight>
              </a:defRPr>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21792" y="2510118"/>
            <a:ext cx="3595634" cy="3794266"/>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1400"/>
            </a:lvl1pPr>
            <a:lvl2pPr>
              <a:defRPr sz="14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12DB3EA1-DD0C-4B8D-8364-52024B4530F1}" type="datetime1">
              <a:rPr lang="en-US" smtClean="0"/>
              <a:t>12/5/2025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7346060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21792" y="603504"/>
            <a:ext cx="3595634" cy="2212313"/>
          </a:xfrm>
        </p:spPr>
        <p:txBody>
          <a:bodyPr anchor="t">
            <a:normAutofit/>
          </a:bodyPr>
          <a:lstStyle>
            <a:lvl1pPr>
              <a:defRPr sz="2800">
                <a:solidFill>
                  <a:schemeClr val="bg1"/>
                </a:solidFill>
                <a:highlight>
                  <a:srgbClr val="000000"/>
                </a:highlight>
              </a:defRPr>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21792" y="2994211"/>
            <a:ext cx="3585586" cy="3266563"/>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063319" y="603504"/>
            <a:ext cx="6519080" cy="5779007"/>
          </a:xfrm>
          <a:blipFill dpi="0" rotWithShape="1">
            <a:blip r:embed="rId2">
              <a:alphaModFix amt="70000"/>
            </a:blip>
            <a:srcRect/>
            <a:stretch>
              <a:fillRect/>
            </a:stretch>
          </a:blipFill>
        </p:spPr>
        <p:txBody>
          <a:bodyPr/>
          <a:lstStyle>
            <a:lvl1pPr marL="0" indent="0">
              <a:buFont typeface="Arial" panose="020B0604020202020204" pitchFamily="34" charse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3D157344-9CC7-412D-8C20-072BE86D5A11}" type="datetime1">
              <a:rPr lang="en-US" smtClean="0"/>
              <a:t>12/5/2025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363352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nclusion">
    <p:bg>
      <p:bgPr>
        <a:solidFill>
          <a:schemeClr val="tx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Autofit/>
          </a:bodyPr>
          <a:lstStyle>
            <a:lvl1pPr>
              <a:defRPr sz="6000">
                <a:solidFill>
                  <a:schemeClr val="bg1"/>
                </a:solidFill>
                <a:highlight>
                  <a:srgbClr val="FFFFFF"/>
                </a:highlight>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sz="2000"/>
            </a:lvl1pPr>
            <a:lvl2pPr marL="228600" indent="0">
              <a:buNone/>
              <a:defRPr sz="1800"/>
            </a:lvl2pPr>
            <a:lvl3pPr marL="457200" indent="0">
              <a:buNone/>
              <a:defRPr sz="1600"/>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57987AA-E4E6-4FC1-BAD8-09A952212C58}" type="datetime1">
              <a:rPr lang="en-US" smtClean="0"/>
              <a:t>12/5/2025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473564"/>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tx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6000">
                <a:solidFill>
                  <a:schemeClr val="bg1"/>
                </a:solidFill>
                <a:highlight>
                  <a:srgbClr val="FFFFFF"/>
                </a:highlight>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3"/>
            <a:ext cx="8430639" cy="1737360"/>
          </a:xfrm>
        </p:spPr>
        <p:txBody>
          <a:bodyPr>
            <a:noAutofit/>
          </a:bodyPr>
          <a:lstStyle>
            <a:lvl1pPr marL="0" indent="0">
              <a:buNone/>
              <a:defRPr sz="2000"/>
            </a:lvl1pPr>
            <a:lvl2pPr marL="228600" indent="0">
              <a:buNone/>
              <a:defRPr sz="1800"/>
            </a:lvl2pPr>
            <a:lvl3pPr marL="457200" indent="0">
              <a:buNone/>
              <a:defRPr sz="16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3CF65F-0E21-48DE-8D75-4BF66A547E8E}" type="datetime1">
              <a:rPr lang="en-US" smtClean="0"/>
              <a:t>12/5/2025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191266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914400" cy="365125"/>
          </a:xfrm>
          <a:prstGeom prst="rect">
            <a:avLst/>
          </a:prstGeom>
        </p:spPr>
        <p:txBody>
          <a:bodyPr vert="horz" lIns="91440" tIns="45720" rIns="91440" bIns="45720" rtlCol="0" anchor="ctr"/>
          <a:lstStyle>
            <a:lvl1pPr algn="l" rtl="0">
              <a:defRPr sz="900">
                <a:solidFill>
                  <a:schemeClr val="tx1"/>
                </a:solidFill>
                <a:latin typeface="+mn-lt"/>
              </a:defRPr>
            </a:lvl1pPr>
          </a:lstStyle>
          <a:p>
            <a:fld id="{D291CE83-67BA-4B15-B48A-7DC5C0636664}" type="datetime1">
              <a:rPr lang="en-US" smtClean="0"/>
              <a:pPr/>
              <a:t>12/5/2025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47493" y="6453002"/>
            <a:ext cx="2805405" cy="365125"/>
          </a:xfrm>
          <a:prstGeom prst="rect">
            <a:avLst/>
          </a:prstGeom>
        </p:spPr>
        <p:txBody>
          <a:bodyPr vert="horz" lIns="91440" tIns="45720" rIns="91440" bIns="45720" rtlCol="0" anchor="ctr"/>
          <a:lstStyle>
            <a:lvl1pPr algn="r" rtl="0">
              <a:defRPr sz="90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81926" y="6453002"/>
            <a:ext cx="379443" cy="365125"/>
          </a:xfrm>
          <a:prstGeom prst="rect">
            <a:avLst/>
          </a:prstGeom>
        </p:spPr>
        <p:txBody>
          <a:bodyPr vert="horz" lIns="91440" tIns="45720" rIns="91440" bIns="45720" rtlCol="0" anchor="ctr"/>
          <a:lstStyle>
            <a:lvl1pPr algn="r" rtl="0">
              <a:defRPr sz="900">
                <a:solidFill>
                  <a:schemeClr val="tx1"/>
                </a:solidFill>
                <a:latin typeface="+mn-l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06002012"/>
      </p:ext>
    </p:extLst>
  </p:cSld>
  <p:clrMap bg1="lt1" tx1="dk1" bg2="lt2" tx2="dk2" accent1="accent1" accent2="accent2" accent3="accent3" accent4="accent4" accent5="accent5" accent6="accent6" hlink="hlink" folHlink="folHlink"/>
  <p:sldLayoutIdLst>
    <p:sldLayoutId id="2147483789" r:id="rId1"/>
    <p:sldLayoutId id="2147483795" r:id="rId2"/>
    <p:sldLayoutId id="2147483858" r:id="rId3"/>
    <p:sldLayoutId id="2147483790" r:id="rId4"/>
    <p:sldLayoutId id="2147483788" r:id="rId5"/>
    <p:sldLayoutId id="2147483785" r:id="rId6"/>
    <p:sldLayoutId id="2147483786" r:id="rId7"/>
    <p:sldLayoutId id="2147483787" r:id="rId8"/>
    <p:sldLayoutId id="2147483791" r:id="rId9"/>
    <p:sldLayoutId id="2147483792" r:id="rId10"/>
    <p:sldLayoutId id="2147483850" r:id="rId11"/>
    <p:sldLayoutId id="2147483857" r:id="rId12"/>
    <p:sldLayoutId id="2147483796" r:id="rId13"/>
    <p:sldLayoutId id="2147483797" r:id="rId14"/>
    <p:sldLayoutId id="2147483798" r:id="rId15"/>
    <p:sldLayoutId id="2147483799" r:id="rId16"/>
    <p:sldLayoutId id="2147483810" r:id="rId17"/>
    <p:sldLayoutId id="2147483811" r:id="rId18"/>
    <p:sldLayoutId id="2147483812" r:id="rId19"/>
    <p:sldLayoutId id="2147483809" r:id="rId20"/>
    <p:sldLayoutId id="2147483852" r:id="rId21"/>
    <p:sldLayoutId id="2147483805" r:id="rId22"/>
    <p:sldLayoutId id="2147483806" r:id="rId23"/>
    <p:sldLayoutId id="2147483813" r:id="rId24"/>
    <p:sldLayoutId id="2147483814" r:id="rId25"/>
    <p:sldLayoutId id="2147483801" r:id="rId26"/>
    <p:sldLayoutId id="2147483802" r:id="rId27"/>
    <p:sldLayoutId id="2147483815" r:id="rId28"/>
    <p:sldLayoutId id="2147483853" r:id="rId29"/>
    <p:sldLayoutId id="2147483854" r:id="rId30"/>
    <p:sldLayoutId id="2147483803" r:id="rId31"/>
    <p:sldLayoutId id="2147483804" r:id="rId32"/>
    <p:sldLayoutId id="2147483816" r:id="rId33"/>
    <p:sldLayoutId id="2147483817" r:id="rId34"/>
    <p:sldLayoutId id="2147483841" r:id="rId35"/>
    <p:sldLayoutId id="2147483842" r:id="rId36"/>
    <p:sldLayoutId id="2147483843" r:id="rId37"/>
    <p:sldLayoutId id="2147483844" r:id="rId38"/>
    <p:sldLayoutId id="2147483845" r:id="rId39"/>
    <p:sldLayoutId id="2147483818" r:id="rId40"/>
    <p:sldLayoutId id="2147483819" r:id="rId41"/>
    <p:sldLayoutId id="2147483820" r:id="rId42"/>
    <p:sldLayoutId id="2147483821" r:id="rId43"/>
    <p:sldLayoutId id="2147483855" r:id="rId44"/>
    <p:sldLayoutId id="2147483856" r:id="rId45"/>
    <p:sldLayoutId id="2147483822" r:id="rId46"/>
    <p:sldLayoutId id="2147483823" r:id="rId47"/>
    <p:sldLayoutId id="2147483824" r:id="rId48"/>
    <p:sldLayoutId id="2147483825" r:id="rId49"/>
    <p:sldLayoutId id="2147483826" r:id="rId50"/>
    <p:sldLayoutId id="2147483827" r:id="rId51"/>
    <p:sldLayoutId id="2147483828" r:id="rId52"/>
    <p:sldLayoutId id="2147483829" r:id="rId53"/>
    <p:sldLayoutId id="2147483830" r:id="rId54"/>
    <p:sldLayoutId id="2147483831" r:id="rId55"/>
    <p:sldLayoutId id="2147483832" r:id="rId56"/>
  </p:sldLayoutIdLst>
  <p:hf sldNum="0" hdr="0" ftr="0" dt="0"/>
  <p:txStyles>
    <p:titleStyle>
      <a:lvl1pPr algn="l" defTabSz="914400" rtl="0" eaLnBrk="1" latinLnBrk="0" hangingPunct="1">
        <a:lnSpc>
          <a:spcPct val="100000"/>
        </a:lnSpc>
        <a:spcBef>
          <a:spcPct val="0"/>
        </a:spcBef>
        <a:buNone/>
        <a:defRPr sz="4000" b="1" i="0"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36.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33.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33.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duation cap, book, light bulb, magnifying glass on a blue background. 3d illustration">
            <a:extLst>
              <a:ext uri="{FF2B5EF4-FFF2-40B4-BE49-F238E27FC236}">
                <a16:creationId xmlns:a16="http://schemas.microsoft.com/office/drawing/2014/main" id="{8A20B795-1F71-432F-A821-E41D998D8A4E}"/>
              </a:ext>
            </a:extLst>
          </p:cNvPr>
          <p:cNvPicPr>
            <a:picLocks noChangeAspect="1"/>
          </p:cNvPicPr>
          <p:nvPr/>
        </p:nvPicPr>
        <p:blipFill>
          <a:blip r:embed="rId3"/>
          <a:srcRect t="38700" b="6768"/>
          <a:stretch>
            <a:fillRect/>
          </a:stretch>
        </p:blipFill>
        <p:spPr>
          <a:xfrm>
            <a:off x="20" y="10"/>
            <a:ext cx="12191979" cy="4986415"/>
          </a:xfrm>
          <a:prstGeom prst="rect">
            <a:avLst/>
          </a:prstGeom>
          <a:noFill/>
        </p:spPr>
      </p:pic>
      <p:sp>
        <p:nvSpPr>
          <p:cNvPr id="2" name="Title 1">
            <a:extLst>
              <a:ext uri="{FF2B5EF4-FFF2-40B4-BE49-F238E27FC236}">
                <a16:creationId xmlns:a16="http://schemas.microsoft.com/office/drawing/2014/main" id="{B1C429EB-000D-2736-5CD8-C6A1B5F106DB}"/>
              </a:ext>
            </a:extLst>
          </p:cNvPr>
          <p:cNvSpPr>
            <a:spLocks noGrp="1"/>
          </p:cNvSpPr>
          <p:nvPr>
            <p:ph type="title"/>
          </p:nvPr>
        </p:nvSpPr>
        <p:spPr>
          <a:xfrm>
            <a:off x="365760" y="4578236"/>
            <a:ext cx="11460480" cy="1005840"/>
          </a:xfrm>
        </p:spPr>
        <p:txBody>
          <a:bodyPr anchor="t">
            <a:normAutofit/>
          </a:bodyPr>
          <a:lstStyle/>
          <a:p>
            <a:pPr>
              <a:lnSpc>
                <a:spcPct val="90000"/>
              </a:lnSpc>
            </a:pPr>
            <a:r>
              <a:rPr lang="en-US" sz="3300"/>
              <a:t>Assessment Guidance: Personal Learning Environment Portfolio</a:t>
            </a:r>
          </a:p>
        </p:txBody>
      </p:sp>
    </p:spTree>
    <p:extLst>
      <p:ext uri="{BB962C8B-B14F-4D97-AF65-F5344CB8AC3E}">
        <p14:creationId xmlns:p14="http://schemas.microsoft.com/office/powerpoint/2010/main" val="2481598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52933-D1E5-CD28-FADB-DB71F1DCF235}"/>
              </a:ext>
            </a:extLst>
          </p:cNvPr>
          <p:cNvSpPr>
            <a:spLocks noGrp="1"/>
          </p:cNvSpPr>
          <p:nvPr>
            <p:ph type="title"/>
          </p:nvPr>
        </p:nvSpPr>
        <p:spPr>
          <a:xfrm>
            <a:off x="365760" y="1801368"/>
            <a:ext cx="8602201" cy="4572000"/>
          </a:xfrm>
        </p:spPr>
        <p:txBody>
          <a:bodyPr anchor="b">
            <a:normAutofit/>
          </a:bodyPr>
          <a:lstStyle/>
          <a:p>
            <a:r>
              <a:rPr lang="en-US"/>
              <a:t>Introduction and Overview</a:t>
            </a:r>
          </a:p>
        </p:txBody>
      </p:sp>
    </p:spTree>
    <p:extLst>
      <p:ext uri="{BB962C8B-B14F-4D97-AF65-F5344CB8AC3E}">
        <p14:creationId xmlns:p14="http://schemas.microsoft.com/office/powerpoint/2010/main" val="38586955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Using modern technological devices like smartphone for work">
            <a:extLst>
              <a:ext uri="{FF2B5EF4-FFF2-40B4-BE49-F238E27FC236}">
                <a16:creationId xmlns:a16="http://schemas.microsoft.com/office/drawing/2014/main" id="{441D4889-B456-4EF5-BE3E-3E9CC0636522}"/>
              </a:ext>
            </a:extLst>
          </p:cNvPr>
          <p:cNvPicPr>
            <a:picLocks noGrp="1" noChangeAspect="1"/>
          </p:cNvPicPr>
          <p:nvPr>
            <p:ph type="pic" sz="quarter" idx="13"/>
          </p:nvPr>
        </p:nvPicPr>
        <p:blipFill>
          <a:blip r:embed="rId3"/>
          <a:srcRect l="20971" r="7483" b="1"/>
          <a:stretch>
            <a:fillRect/>
          </a:stretch>
        </p:blipFill>
        <p:spPr>
          <a:xfrm>
            <a:off x="1546804" y="2427156"/>
            <a:ext cx="4186010" cy="3905381"/>
          </a:xfrm>
          <a:prstGeom prst="rect">
            <a:avLst/>
          </a:prstGeom>
          <a:noFill/>
        </p:spPr>
      </p:pic>
      <p:sp>
        <p:nvSpPr>
          <p:cNvPr id="2" name="Title 1">
            <a:extLst>
              <a:ext uri="{FF2B5EF4-FFF2-40B4-BE49-F238E27FC236}">
                <a16:creationId xmlns:a16="http://schemas.microsoft.com/office/drawing/2014/main" id="{D8BD35EF-9B7D-62F6-B751-0DA7F9F35BB3}"/>
              </a:ext>
            </a:extLst>
          </p:cNvPr>
          <p:cNvSpPr>
            <a:spLocks noGrp="1"/>
          </p:cNvSpPr>
          <p:nvPr>
            <p:ph type="title"/>
          </p:nvPr>
        </p:nvSpPr>
        <p:spPr>
          <a:xfrm>
            <a:off x="621791" y="548638"/>
            <a:ext cx="5111021" cy="2492735"/>
          </a:xfrm>
        </p:spPr>
        <p:txBody>
          <a:bodyPr anchor="t">
            <a:normAutofit/>
          </a:bodyPr>
          <a:lstStyle/>
          <a:p>
            <a:pPr>
              <a:lnSpc>
                <a:spcPct val="90000"/>
              </a:lnSpc>
            </a:pPr>
            <a:r>
              <a:rPr lang="en-US"/>
              <a:t>Purpose and Overview of the Assignment</a:t>
            </a:r>
          </a:p>
        </p:txBody>
      </p:sp>
      <p:sp>
        <p:nvSpPr>
          <p:cNvPr id="4" name="Content Placeholder 3">
            <a:extLst>
              <a:ext uri="{FF2B5EF4-FFF2-40B4-BE49-F238E27FC236}">
                <a16:creationId xmlns:a16="http://schemas.microsoft.com/office/drawing/2014/main" id="{33E4D406-6FCB-0E21-8C7C-0452B4E0B60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49275"/>
            <a:ext cx="5585925" cy="5783263"/>
          </a:xfrm>
        </p:spPr>
        <p:txBody>
          <a:bodyPr>
            <a:normAutofit/>
          </a:bodyPr>
          <a:lstStyle/>
          <a:p>
            <a:pPr marL="0" indent="0">
              <a:spcBef>
                <a:spcPts val="2500"/>
              </a:spcBef>
              <a:buFont typeface="Arial" panose="020B0604020202020204" pitchFamily="34" charset="0"/>
              <a:buNone/>
            </a:pPr>
            <a:r>
              <a:rPr lang="en-US" b="1"/>
              <a:t>Assignment Purpose</a:t>
            </a:r>
          </a:p>
          <a:p>
            <a:pPr marL="0" lvl="1" indent="0">
              <a:buFont typeface="Arial" panose="020B0604020202020204" pitchFamily="34" charset="0"/>
              <a:buNone/>
            </a:pPr>
            <a:r>
              <a:t>The assessment guides students to create a Personal Learning Environment portfolio supporting growth throughout the module.</a:t>
            </a:r>
            <a:endParaRPr lang="en-US"/>
          </a:p>
          <a:p>
            <a:pPr marL="0" indent="0">
              <a:spcBef>
                <a:spcPts val="2500"/>
              </a:spcBef>
              <a:buFont typeface="Arial" panose="020B0604020202020204" pitchFamily="34" charset="0"/>
              <a:buNone/>
            </a:pPr>
            <a:r>
              <a:rPr lang="en-US" b="1"/>
              <a:t>Task Structure</a:t>
            </a:r>
          </a:p>
          <a:p>
            <a:pPr marL="0" lvl="1" indent="0">
              <a:buFont typeface="Arial" panose="020B0604020202020204" pitchFamily="34" charset="0"/>
              <a:buNone/>
            </a:pPr>
            <a:r>
              <a:t>Three interconnected tasks promote self-awareness, reflective practice, and academic engagement.</a:t>
            </a:r>
            <a:endParaRPr lang="en-US"/>
          </a:p>
          <a:p>
            <a:pPr marL="0" indent="0">
              <a:spcBef>
                <a:spcPts val="2500"/>
              </a:spcBef>
              <a:buFont typeface="Arial" panose="020B0604020202020204" pitchFamily="34" charset="0"/>
              <a:buNone/>
            </a:pPr>
            <a:r>
              <a:rPr lang="en-US" b="1"/>
              <a:t>Skills Development</a:t>
            </a:r>
          </a:p>
          <a:p>
            <a:pPr marL="0" lvl="1" indent="0">
              <a:buFont typeface="Arial" panose="020B0604020202020204" pitchFamily="34" charset="0"/>
              <a:buNone/>
            </a:pPr>
            <a:r>
              <a:t>Students demonstrate critical thinking, research integration, and reflective writing in approximately 1,500 words.</a:t>
            </a:r>
            <a:endParaRPr lang="en-US"/>
          </a:p>
          <a:p>
            <a:pPr marL="0" indent="0">
              <a:spcBef>
                <a:spcPts val="2500"/>
              </a:spcBef>
              <a:buFont typeface="Arial" panose="020B0604020202020204" pitchFamily="34" charset="0"/>
              <a:buNone/>
            </a:pPr>
            <a:r>
              <a:rPr lang="en-US" b="1"/>
              <a:t>Creativity and Standards</a:t>
            </a:r>
          </a:p>
          <a:p>
            <a:pPr marL="0" lvl="1" indent="0">
              <a:buFont typeface="Arial" panose="020B0604020202020204" pitchFamily="34" charset="0"/>
              <a:buNone/>
            </a:pPr>
            <a:r>
              <a:t>The assignment encourages creativity with multimedia and demands adherence to APA referencing standards.</a:t>
            </a:r>
            <a:endParaRPr lang="en-US"/>
          </a:p>
        </p:txBody>
      </p:sp>
    </p:spTree>
    <p:extLst>
      <p:ext uri="{BB962C8B-B14F-4D97-AF65-F5344CB8AC3E}">
        <p14:creationId xmlns:p14="http://schemas.microsoft.com/office/powerpoint/2010/main" val="29542137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F3D3D-1900-1E84-763D-7A2179481505}"/>
              </a:ext>
            </a:extLst>
          </p:cNvPr>
          <p:cNvSpPr>
            <a:spLocks noGrp="1"/>
          </p:cNvSpPr>
          <p:nvPr>
            <p:ph type="title"/>
          </p:nvPr>
        </p:nvSpPr>
        <p:spPr>
          <a:xfrm>
            <a:off x="365760" y="1801368"/>
            <a:ext cx="8602201" cy="4572000"/>
          </a:xfrm>
        </p:spPr>
        <p:txBody>
          <a:bodyPr anchor="b">
            <a:normAutofit/>
          </a:bodyPr>
          <a:lstStyle/>
          <a:p>
            <a:r>
              <a:rPr lang="en-US"/>
              <a:t>Detailed Task Breakdown</a:t>
            </a:r>
          </a:p>
        </p:txBody>
      </p:sp>
    </p:spTree>
    <p:extLst>
      <p:ext uri="{BB962C8B-B14F-4D97-AF65-F5344CB8AC3E}">
        <p14:creationId xmlns:p14="http://schemas.microsoft.com/office/powerpoint/2010/main" val="2496897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ropped shot of an unrecognizable young businesswoman working on a glass wipe board in her office">
            <a:extLst>
              <a:ext uri="{FF2B5EF4-FFF2-40B4-BE49-F238E27FC236}">
                <a16:creationId xmlns:a16="http://schemas.microsoft.com/office/drawing/2014/main" id="{535B32FC-66B4-476B-AFAD-B732DFAC4B4A}"/>
              </a:ext>
            </a:extLst>
          </p:cNvPr>
          <p:cNvPicPr>
            <a:picLocks noGrp="1" noChangeAspect="1"/>
          </p:cNvPicPr>
          <p:nvPr>
            <p:ph type="pic" sz="quarter" idx="13"/>
          </p:nvPr>
        </p:nvPicPr>
        <p:blipFill>
          <a:blip r:embed="rId3"/>
          <a:srcRect l="22877" r="15149" b="1"/>
          <a:stretch>
            <a:fillRect/>
          </a:stretch>
        </p:blipFill>
        <p:spPr>
          <a:xfrm>
            <a:off x="20" y="10"/>
            <a:ext cx="4076680" cy="4193417"/>
          </a:xfrm>
          <a:prstGeom prst="rect">
            <a:avLst/>
          </a:prstGeom>
          <a:noFill/>
        </p:spPr>
      </p:pic>
      <p:sp>
        <p:nvSpPr>
          <p:cNvPr id="2" name="Title 1">
            <a:extLst>
              <a:ext uri="{FF2B5EF4-FFF2-40B4-BE49-F238E27FC236}">
                <a16:creationId xmlns:a16="http://schemas.microsoft.com/office/drawing/2014/main" id="{603A1900-9E1E-EB50-7727-D779E02BDA9A}"/>
              </a:ext>
            </a:extLst>
          </p:cNvPr>
          <p:cNvSpPr>
            <a:spLocks noGrp="1"/>
          </p:cNvSpPr>
          <p:nvPr>
            <p:ph type="title"/>
          </p:nvPr>
        </p:nvSpPr>
        <p:spPr>
          <a:xfrm>
            <a:off x="660591" y="3786474"/>
            <a:ext cx="4169890" cy="1614008"/>
          </a:xfrm>
        </p:spPr>
        <p:txBody>
          <a:bodyPr anchor="t">
            <a:normAutofit/>
          </a:bodyPr>
          <a:lstStyle/>
          <a:p>
            <a:pPr>
              <a:lnSpc>
                <a:spcPct val="90000"/>
              </a:lnSpc>
            </a:pPr>
            <a:r>
              <a:rPr lang="en-US" sz="3700"/>
              <a:t>Task 1: Objectives for Studies</a:t>
            </a:r>
          </a:p>
        </p:txBody>
      </p:sp>
      <p:sp>
        <p:nvSpPr>
          <p:cNvPr id="4" name="Content Placeholder 3">
            <a:extLst>
              <a:ext uri="{FF2B5EF4-FFF2-40B4-BE49-F238E27FC236}">
                <a16:creationId xmlns:a16="http://schemas.microsoft.com/office/drawing/2014/main" id="{123DC8E7-8E33-4DA1-C394-61AAACC55B0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499291" y="914400"/>
            <a:ext cx="5773936" cy="5029200"/>
          </a:xfrm>
        </p:spPr>
        <p:txBody>
          <a:bodyPr>
            <a:normAutofit/>
          </a:bodyPr>
          <a:lstStyle/>
          <a:p>
            <a:pPr marL="0" indent="0">
              <a:spcBef>
                <a:spcPts val="2500"/>
              </a:spcBef>
              <a:buFont typeface="Arial" panose="020B0604020202020204" pitchFamily="34" charset="0"/>
              <a:buNone/>
            </a:pPr>
            <a:r>
              <a:rPr lang="en-US" b="1"/>
              <a:t>Clear Study Objectives</a:t>
            </a:r>
          </a:p>
          <a:p>
            <a:pPr marL="0" lvl="1" indent="0">
              <a:buFont typeface="Arial" panose="020B0604020202020204" pitchFamily="34" charset="0"/>
              <a:buNone/>
            </a:pPr>
            <a:r>
              <a:t>Students must articulate two or three clear objectives totaling about 500 words, aligned with academic research.</a:t>
            </a:r>
            <a:endParaRPr lang="en-US"/>
          </a:p>
          <a:p>
            <a:pPr marL="0" indent="0">
              <a:spcBef>
                <a:spcPts val="2500"/>
              </a:spcBef>
              <a:buFont typeface="Arial" panose="020B0604020202020204" pitchFamily="34" charset="0"/>
              <a:buNone/>
            </a:pPr>
            <a:r>
              <a:rPr lang="en-US" b="1"/>
              <a:t>Alignment with Goals</a:t>
            </a:r>
          </a:p>
          <a:p>
            <a:pPr marL="0" lvl="1" indent="0">
              <a:buFont typeface="Arial" panose="020B0604020202020204" pitchFamily="34" charset="0"/>
              <a:buNone/>
            </a:pPr>
            <a:r>
              <a:t>Objectives should align with personal aspirations and professional goals to enhance skill and experience development.</a:t>
            </a:r>
            <a:endParaRPr lang="en-US"/>
          </a:p>
          <a:p>
            <a:pPr marL="0" indent="0">
              <a:spcBef>
                <a:spcPts val="2500"/>
              </a:spcBef>
              <a:buFont typeface="Arial" panose="020B0604020202020204" pitchFamily="34" charset="0"/>
              <a:buNone/>
            </a:pPr>
            <a:r>
              <a:rPr lang="en-US" b="1"/>
              <a:t>Evidence-Based Justification</a:t>
            </a:r>
          </a:p>
          <a:p>
            <a:pPr marL="0" lvl="1" indent="0">
              <a:buFont typeface="Arial" panose="020B0604020202020204" pitchFamily="34" charset="0"/>
              <a:buNone/>
            </a:pPr>
            <a:r>
              <a:t>Each objective must be justified using scholarly sources, reflecting contemporary educational practices.</a:t>
            </a:r>
            <a:endParaRPr lang="en-US"/>
          </a:p>
          <a:p>
            <a:pPr marL="0" indent="0">
              <a:spcBef>
                <a:spcPts val="2500"/>
              </a:spcBef>
              <a:buFont typeface="Arial" panose="020B0604020202020204" pitchFamily="34" charset="0"/>
              <a:buNone/>
            </a:pPr>
            <a:r>
              <a:rPr lang="en-US" b="1"/>
              <a:t>SMART Objectives</a:t>
            </a:r>
          </a:p>
          <a:p>
            <a:pPr marL="0" lvl="1" indent="0">
              <a:buFont typeface="Arial" panose="020B0604020202020204" pitchFamily="34" charset="0"/>
              <a:buNone/>
            </a:pPr>
            <a:r>
              <a:t>Objectives should be specific, measurable, achievable, relevant, and time-bound to guide academic achievement and growth.</a:t>
            </a:r>
            <a:endParaRPr lang="en-US"/>
          </a:p>
        </p:txBody>
      </p:sp>
    </p:spTree>
    <p:extLst>
      <p:ext uri="{BB962C8B-B14F-4D97-AF65-F5344CB8AC3E}">
        <p14:creationId xmlns:p14="http://schemas.microsoft.com/office/powerpoint/2010/main" val="37193258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verhead view of unrecognizable Japanese businesswoman video chatting with her colleague at home..">
            <a:extLst>
              <a:ext uri="{FF2B5EF4-FFF2-40B4-BE49-F238E27FC236}">
                <a16:creationId xmlns:a16="http://schemas.microsoft.com/office/drawing/2014/main" id="{8A0AE936-0BC3-41AC-AC8B-3B1082F67BD7}"/>
              </a:ext>
            </a:extLst>
          </p:cNvPr>
          <p:cNvPicPr>
            <a:picLocks noGrp="1" noChangeAspect="1"/>
          </p:cNvPicPr>
          <p:nvPr>
            <p:ph type="pic" sz="quarter" idx="13"/>
          </p:nvPr>
        </p:nvPicPr>
        <p:blipFill>
          <a:blip r:embed="rId3"/>
          <a:srcRect l="4731" r="14880"/>
          <a:stretch>
            <a:fillRect/>
          </a:stretch>
        </p:blipFill>
        <p:spPr>
          <a:xfrm>
            <a:off x="1546804" y="2427156"/>
            <a:ext cx="4186010" cy="3905381"/>
          </a:xfrm>
          <a:prstGeom prst="rect">
            <a:avLst/>
          </a:prstGeom>
          <a:noFill/>
        </p:spPr>
      </p:pic>
      <p:sp>
        <p:nvSpPr>
          <p:cNvPr id="2" name="Title 1">
            <a:extLst>
              <a:ext uri="{FF2B5EF4-FFF2-40B4-BE49-F238E27FC236}">
                <a16:creationId xmlns:a16="http://schemas.microsoft.com/office/drawing/2014/main" id="{8DA76439-8077-8F2C-E58F-0314B62C85ED}"/>
              </a:ext>
            </a:extLst>
          </p:cNvPr>
          <p:cNvSpPr>
            <a:spLocks noGrp="1"/>
          </p:cNvSpPr>
          <p:nvPr>
            <p:ph type="title"/>
          </p:nvPr>
        </p:nvSpPr>
        <p:spPr>
          <a:xfrm>
            <a:off x="621791" y="548638"/>
            <a:ext cx="5111021" cy="2492735"/>
          </a:xfrm>
        </p:spPr>
        <p:txBody>
          <a:bodyPr anchor="t">
            <a:normAutofit/>
          </a:bodyPr>
          <a:lstStyle/>
          <a:p>
            <a:pPr>
              <a:lnSpc>
                <a:spcPct val="90000"/>
              </a:lnSpc>
            </a:pPr>
            <a:r>
              <a:rPr lang="en-US" sz="3400"/>
              <a:t>Task 2: Blog Posts on Learning Style and Adaptation Plan</a:t>
            </a:r>
          </a:p>
        </p:txBody>
      </p:sp>
      <p:sp>
        <p:nvSpPr>
          <p:cNvPr id="4" name="Content Placeholder 3">
            <a:extLst>
              <a:ext uri="{FF2B5EF4-FFF2-40B4-BE49-F238E27FC236}">
                <a16:creationId xmlns:a16="http://schemas.microsoft.com/office/drawing/2014/main" id="{05021CEA-496B-3A02-82BD-08D4F6F7999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49275"/>
            <a:ext cx="5585925" cy="5783263"/>
          </a:xfrm>
        </p:spPr>
        <p:txBody>
          <a:bodyPr>
            <a:normAutofit/>
          </a:bodyPr>
          <a:lstStyle/>
          <a:p>
            <a:pPr marL="0" indent="0">
              <a:spcBef>
                <a:spcPts val="2500"/>
              </a:spcBef>
              <a:buFont typeface="Arial" panose="020B0604020202020204" pitchFamily="34" charset="0"/>
              <a:buNone/>
            </a:pPr>
            <a:r>
              <a:rPr lang="en-US" b="1"/>
              <a:t>Exploring Learning Styles</a:t>
            </a:r>
          </a:p>
          <a:p>
            <a:pPr marL="0" lvl="1" indent="0">
              <a:buFont typeface="Arial" panose="020B0604020202020204" pitchFamily="34" charset="0"/>
              <a:buNone/>
            </a:pPr>
            <a:r>
              <a:t>Students research and assess their learning styles, reflecting on alignment with expectations and reasons for results.</a:t>
            </a:r>
            <a:endParaRPr lang="en-US"/>
          </a:p>
          <a:p>
            <a:pPr marL="0" indent="0">
              <a:spcBef>
                <a:spcPts val="2500"/>
              </a:spcBef>
              <a:buFont typeface="Arial" panose="020B0604020202020204" pitchFamily="34" charset="0"/>
              <a:buNone/>
            </a:pPr>
            <a:r>
              <a:rPr lang="en-US" b="1"/>
              <a:t>Developing an Adaptation Plan</a:t>
            </a:r>
          </a:p>
          <a:p>
            <a:pPr marL="0" lvl="1" indent="0">
              <a:buFont typeface="Arial" panose="020B0604020202020204" pitchFamily="34" charset="0"/>
              <a:buNone/>
            </a:pPr>
            <a:r>
              <a:t>Students create a personal plan to adapt learning strategies to maximize potential and identify needed support.</a:t>
            </a:r>
            <a:endParaRPr lang="en-US"/>
          </a:p>
          <a:p>
            <a:pPr marL="0" indent="0">
              <a:spcBef>
                <a:spcPts val="2500"/>
              </a:spcBef>
              <a:buFont typeface="Arial" panose="020B0604020202020204" pitchFamily="34" charset="0"/>
              <a:buNone/>
            </a:pPr>
            <a:r>
              <a:rPr lang="en-US" b="1"/>
              <a:t>Engaging Blog Creation</a:t>
            </a:r>
          </a:p>
          <a:p>
            <a:pPr marL="0" lvl="1" indent="0">
              <a:buFont typeface="Arial" panose="020B0604020202020204" pitchFamily="34" charset="0"/>
              <a:buNone/>
            </a:pPr>
            <a:r>
              <a:t>Blogs incorporate multimedia elements and use platforms like Wix or WordPress for visual appeal and interactivity.</a:t>
            </a:r>
            <a:endParaRPr lang="en-US"/>
          </a:p>
          <a:p>
            <a:pPr marL="0" indent="0">
              <a:spcBef>
                <a:spcPts val="2500"/>
              </a:spcBef>
              <a:buFont typeface="Arial" panose="020B0604020202020204" pitchFamily="34" charset="0"/>
              <a:buNone/>
            </a:pPr>
            <a:r>
              <a:rPr lang="en-US" b="1"/>
              <a:t>Reflective Model Application</a:t>
            </a:r>
          </a:p>
          <a:p>
            <a:pPr marL="0" lvl="1" indent="0">
              <a:buFont typeface="Arial" panose="020B0604020202020204" pitchFamily="34" charset="0"/>
              <a:buNone/>
            </a:pPr>
            <a:r>
              <a:t>Reflective models such as Gibbs or Kolb are used to structure critical reflection and analysis in blog posts.</a:t>
            </a:r>
            <a:endParaRPr lang="en-US"/>
          </a:p>
        </p:txBody>
      </p:sp>
    </p:spTree>
    <p:extLst>
      <p:ext uri="{BB962C8B-B14F-4D97-AF65-F5344CB8AC3E}">
        <p14:creationId xmlns:p14="http://schemas.microsoft.com/office/powerpoint/2010/main" val="10344432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ocial connection">
            <a:extLst>
              <a:ext uri="{FF2B5EF4-FFF2-40B4-BE49-F238E27FC236}">
                <a16:creationId xmlns:a16="http://schemas.microsoft.com/office/drawing/2014/main" id="{CB75A087-7BA8-4CF3-9E4D-0D2E47443C15}"/>
              </a:ext>
            </a:extLst>
          </p:cNvPr>
          <p:cNvPicPr>
            <a:picLocks noGrp="1" noChangeAspect="1"/>
          </p:cNvPicPr>
          <p:nvPr>
            <p:ph type="pic" sz="quarter" idx="13"/>
          </p:nvPr>
        </p:nvPicPr>
        <p:blipFill>
          <a:blip r:embed="rId3"/>
          <a:srcRect l="24158" r="36681" b="-2"/>
          <a:stretch>
            <a:fillRect/>
          </a:stretch>
        </p:blipFill>
        <p:spPr>
          <a:xfrm>
            <a:off x="20" y="1"/>
            <a:ext cx="4023340" cy="6858000"/>
          </a:xfrm>
          <a:prstGeom prst="rect">
            <a:avLst/>
          </a:prstGeom>
          <a:noFill/>
        </p:spPr>
      </p:pic>
      <p:sp>
        <p:nvSpPr>
          <p:cNvPr id="2" name="Title 1">
            <a:extLst>
              <a:ext uri="{FF2B5EF4-FFF2-40B4-BE49-F238E27FC236}">
                <a16:creationId xmlns:a16="http://schemas.microsoft.com/office/drawing/2014/main" id="{B5FE3894-52E5-617D-61BA-9CB2945690F2}"/>
              </a:ext>
            </a:extLst>
          </p:cNvPr>
          <p:cNvSpPr>
            <a:spLocks noGrp="1"/>
          </p:cNvSpPr>
          <p:nvPr>
            <p:ph type="title"/>
          </p:nvPr>
        </p:nvSpPr>
        <p:spPr>
          <a:xfrm>
            <a:off x="3101537" y="320039"/>
            <a:ext cx="8502199" cy="1258389"/>
          </a:xfrm>
        </p:spPr>
        <p:txBody>
          <a:bodyPr anchor="b">
            <a:normAutofit/>
          </a:bodyPr>
          <a:lstStyle/>
          <a:p>
            <a:pPr>
              <a:lnSpc>
                <a:spcPct val="90000"/>
              </a:lnSpc>
            </a:pPr>
            <a:r>
              <a:rPr lang="en-US" sz="2800"/>
              <a:t>Task 3: Professional Identity and Community Participation Plan</a:t>
            </a:r>
          </a:p>
        </p:txBody>
      </p:sp>
      <p:sp>
        <p:nvSpPr>
          <p:cNvPr id="4" name="Content Placeholder 3">
            <a:extLst>
              <a:ext uri="{FF2B5EF4-FFF2-40B4-BE49-F238E27FC236}">
                <a16:creationId xmlns:a16="http://schemas.microsoft.com/office/drawing/2014/main" id="{72FD767F-452D-E4FD-4F92-9FD2C3B101E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45736" y="1725386"/>
            <a:ext cx="6858000" cy="4638838"/>
          </a:xfrm>
        </p:spPr>
        <p:txBody>
          <a:bodyPr>
            <a:normAutofit/>
          </a:bodyPr>
          <a:lstStyle/>
          <a:p>
            <a:pPr marL="0" indent="0">
              <a:spcBef>
                <a:spcPts val="2500"/>
              </a:spcBef>
              <a:buFont typeface="Arial" panose="020B0604020202020204" pitchFamily="34" charset="0"/>
              <a:buNone/>
            </a:pPr>
            <a:r>
              <a:rPr lang="en-US" b="1"/>
              <a:t>Building Professional Identity</a:t>
            </a:r>
          </a:p>
          <a:p>
            <a:pPr marL="0" lvl="1" indent="0">
              <a:buFont typeface="Arial" panose="020B0604020202020204" pitchFamily="34" charset="0"/>
              <a:buNone/>
            </a:pPr>
            <a:r>
              <a:t>Develop a clear and consistent professional identity by leveraging platforms like LinkedIn and personal branding strategies.</a:t>
            </a:r>
            <a:endParaRPr lang="en-US"/>
          </a:p>
          <a:p>
            <a:pPr marL="0" indent="0">
              <a:spcBef>
                <a:spcPts val="2500"/>
              </a:spcBef>
              <a:buFont typeface="Arial" panose="020B0604020202020204" pitchFamily="34" charset="0"/>
              <a:buNone/>
            </a:pPr>
            <a:r>
              <a:rPr lang="en-US" b="1"/>
              <a:t>Engaging in Networking</a:t>
            </a:r>
          </a:p>
          <a:p>
            <a:pPr marL="0" lvl="1" indent="0">
              <a:buFont typeface="Arial" panose="020B0604020202020204" pitchFamily="34" charset="0"/>
              <a:buNone/>
            </a:pPr>
            <a:r>
              <a:t>Participate actively in networking events and organizational communities to expand professional connections and opportunities.</a:t>
            </a:r>
            <a:endParaRPr lang="en-US"/>
          </a:p>
          <a:p>
            <a:pPr marL="0" indent="0">
              <a:spcBef>
                <a:spcPts val="2500"/>
              </a:spcBef>
              <a:buFont typeface="Arial" panose="020B0604020202020204" pitchFamily="34" charset="0"/>
              <a:buNone/>
            </a:pPr>
            <a:r>
              <a:rPr lang="en-US" b="1"/>
              <a:t>Volunteering and Initiatives</a:t>
            </a:r>
          </a:p>
          <a:p>
            <a:pPr marL="0" lvl="1" indent="0">
              <a:buFont typeface="Arial" panose="020B0604020202020204" pitchFamily="34" charset="0"/>
              <a:buNone/>
            </a:pPr>
            <a:r>
              <a:t>Contribute to community and organizational initiatives like Sustainable Leadership to enhance visibility and career growth.</a:t>
            </a:r>
            <a:endParaRPr lang="en-US"/>
          </a:p>
          <a:p>
            <a:pPr marL="0" indent="0">
              <a:spcBef>
                <a:spcPts val="2500"/>
              </a:spcBef>
              <a:buFont typeface="Arial" panose="020B0604020202020204" pitchFamily="34" charset="0"/>
              <a:buNone/>
            </a:pPr>
            <a:r>
              <a:rPr lang="en-US" b="1"/>
              <a:t>Career Development Roadmap</a:t>
            </a:r>
          </a:p>
          <a:p>
            <a:pPr marL="0" lvl="1" indent="0">
              <a:buFont typeface="Arial" panose="020B0604020202020204" pitchFamily="34" charset="0"/>
              <a:buNone/>
            </a:pPr>
            <a:r>
              <a:t>Create a practical, actionable plan aligned with long-term goals to foster meaningful professional connections.</a:t>
            </a:r>
            <a:endParaRPr lang="en-US"/>
          </a:p>
        </p:txBody>
      </p:sp>
    </p:spTree>
    <p:extLst>
      <p:ext uri="{BB962C8B-B14F-4D97-AF65-F5344CB8AC3E}">
        <p14:creationId xmlns:p14="http://schemas.microsoft.com/office/powerpoint/2010/main" val="28869822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804BA-6186-7BD0-CB7D-88A483FBD5BA}"/>
              </a:ext>
            </a:extLst>
          </p:cNvPr>
          <p:cNvSpPr>
            <a:spLocks noGrp="1"/>
          </p:cNvSpPr>
          <p:nvPr>
            <p:ph type="title"/>
          </p:nvPr>
        </p:nvSpPr>
        <p:spPr>
          <a:xfrm>
            <a:off x="365760" y="1801368"/>
            <a:ext cx="8602201" cy="4572000"/>
          </a:xfrm>
        </p:spPr>
        <p:txBody>
          <a:bodyPr anchor="b">
            <a:normAutofit/>
          </a:bodyPr>
          <a:lstStyle/>
          <a:p>
            <a:r>
              <a:rPr lang="en-US"/>
              <a:t>Reflective Writing and Academic Requirements</a:t>
            </a:r>
          </a:p>
        </p:txBody>
      </p:sp>
    </p:spTree>
    <p:extLst>
      <p:ext uri="{BB962C8B-B14F-4D97-AF65-F5344CB8AC3E}">
        <p14:creationId xmlns:p14="http://schemas.microsoft.com/office/powerpoint/2010/main" val="14847123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Female writing notes on a notepad.">
            <a:extLst>
              <a:ext uri="{FF2B5EF4-FFF2-40B4-BE49-F238E27FC236}">
                <a16:creationId xmlns:a16="http://schemas.microsoft.com/office/drawing/2014/main" id="{6A3AE9BD-C746-4F5E-8222-DE4D81BD3170}"/>
              </a:ext>
            </a:extLst>
          </p:cNvPr>
          <p:cNvPicPr>
            <a:picLocks noGrp="1" noChangeAspect="1"/>
          </p:cNvPicPr>
          <p:nvPr>
            <p:ph type="pic" sz="quarter" idx="13"/>
          </p:nvPr>
        </p:nvPicPr>
        <p:blipFill>
          <a:blip r:embed="rId3"/>
          <a:srcRect l="28453" r="1" b="1"/>
          <a:stretch>
            <a:fillRect/>
          </a:stretch>
        </p:blipFill>
        <p:spPr>
          <a:xfrm>
            <a:off x="1546804" y="2427156"/>
            <a:ext cx="4186010" cy="3905381"/>
          </a:xfrm>
          <a:prstGeom prst="rect">
            <a:avLst/>
          </a:prstGeom>
          <a:noFill/>
        </p:spPr>
      </p:pic>
      <p:sp>
        <p:nvSpPr>
          <p:cNvPr id="2" name="Title 1">
            <a:extLst>
              <a:ext uri="{FF2B5EF4-FFF2-40B4-BE49-F238E27FC236}">
                <a16:creationId xmlns:a16="http://schemas.microsoft.com/office/drawing/2014/main" id="{C78001E9-8D5B-1CFB-5661-2CF594E24392}"/>
              </a:ext>
            </a:extLst>
          </p:cNvPr>
          <p:cNvSpPr>
            <a:spLocks noGrp="1"/>
          </p:cNvSpPr>
          <p:nvPr>
            <p:ph type="title"/>
          </p:nvPr>
        </p:nvSpPr>
        <p:spPr>
          <a:xfrm>
            <a:off x="621791" y="548638"/>
            <a:ext cx="5111021" cy="2492735"/>
          </a:xfrm>
        </p:spPr>
        <p:txBody>
          <a:bodyPr anchor="t">
            <a:normAutofit/>
          </a:bodyPr>
          <a:lstStyle/>
          <a:p>
            <a:r>
              <a:rPr lang="en-US"/>
              <a:t>Reflective Writing Guidance</a:t>
            </a:r>
          </a:p>
        </p:txBody>
      </p:sp>
      <p:sp>
        <p:nvSpPr>
          <p:cNvPr id="4" name="Content Placeholder 3">
            <a:extLst>
              <a:ext uri="{FF2B5EF4-FFF2-40B4-BE49-F238E27FC236}">
                <a16:creationId xmlns:a16="http://schemas.microsoft.com/office/drawing/2014/main" id="{24A72899-E37B-79CF-66BF-D81AC9F933B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49275"/>
            <a:ext cx="5585925" cy="5783263"/>
          </a:xfrm>
        </p:spPr>
        <p:txBody>
          <a:bodyPr>
            <a:normAutofit/>
          </a:bodyPr>
          <a:lstStyle/>
          <a:p>
            <a:pPr marL="0" indent="0">
              <a:spcBef>
                <a:spcPts val="2500"/>
              </a:spcBef>
              <a:buFont typeface="Arial" panose="020B0604020202020204" pitchFamily="34" charset="0"/>
              <a:buNone/>
            </a:pPr>
            <a:r>
              <a:rPr lang="en-US" b="1"/>
              <a:t>Use of Reflective Models</a:t>
            </a:r>
          </a:p>
          <a:p>
            <a:pPr marL="0" lvl="1" indent="0">
              <a:buFont typeface="Arial" panose="020B0604020202020204" pitchFamily="34" charset="0"/>
              <a:buNone/>
            </a:pPr>
            <a:r>
              <a:t>Employ established reflective models like Gibbs’ Cycle or Kolb’s Model to structure thoughtful analysis.</a:t>
            </a:r>
            <a:endParaRPr lang="en-US"/>
          </a:p>
          <a:p>
            <a:pPr marL="0" indent="0">
              <a:spcBef>
                <a:spcPts val="2500"/>
              </a:spcBef>
              <a:buFont typeface="Arial" panose="020B0604020202020204" pitchFamily="34" charset="0"/>
              <a:buNone/>
            </a:pPr>
            <a:r>
              <a:rPr lang="en-US" b="1"/>
              <a:t>First-Person Authentic Reflection</a:t>
            </a:r>
          </a:p>
          <a:p>
            <a:pPr marL="0" lvl="1" indent="0">
              <a:buFont typeface="Arial" panose="020B0604020202020204" pitchFamily="34" charset="0"/>
              <a:buNone/>
            </a:pPr>
            <a:r>
              <a:t>Writing in first person is encouraged for genuine reflection, promoting personal insight and authenticity.</a:t>
            </a:r>
            <a:endParaRPr lang="en-US"/>
          </a:p>
          <a:p>
            <a:pPr marL="0" indent="0">
              <a:spcBef>
                <a:spcPts val="2500"/>
              </a:spcBef>
              <a:buFont typeface="Arial" panose="020B0604020202020204" pitchFamily="34" charset="0"/>
              <a:buNone/>
            </a:pPr>
            <a:r>
              <a:rPr lang="en-US" b="1"/>
              <a:t>Critical Evaluation and Evidence</a:t>
            </a:r>
          </a:p>
          <a:p>
            <a:pPr marL="0" lvl="1" indent="0">
              <a:buFont typeface="Arial" panose="020B0604020202020204" pitchFamily="34" charset="0"/>
              <a:buNone/>
            </a:pPr>
            <a:r>
              <a:t>Reflections should include critical evaluation supported by evidence, moving beyond simple description.</a:t>
            </a:r>
            <a:endParaRPr lang="en-US"/>
          </a:p>
          <a:p>
            <a:pPr marL="0" indent="0">
              <a:spcBef>
                <a:spcPts val="2500"/>
              </a:spcBef>
              <a:buFont typeface="Arial" panose="020B0604020202020204" pitchFamily="34" charset="0"/>
              <a:buNone/>
            </a:pPr>
            <a:r>
              <a:rPr lang="en-US" b="1"/>
              <a:t>Balancing Personal and Academic</a:t>
            </a:r>
          </a:p>
          <a:p>
            <a:pPr marL="0" lvl="1" indent="0">
              <a:buFont typeface="Arial" panose="020B0604020202020204" pitchFamily="34" charset="0"/>
              <a:buNone/>
            </a:pPr>
            <a:r>
              <a:t>Combine personal insight with academic sources to ensure reflections are meaningful and academically rigorous.</a:t>
            </a:r>
            <a:endParaRPr lang="en-US"/>
          </a:p>
        </p:txBody>
      </p:sp>
    </p:spTree>
    <p:extLst>
      <p:ext uri="{BB962C8B-B14F-4D97-AF65-F5344CB8AC3E}">
        <p14:creationId xmlns:p14="http://schemas.microsoft.com/office/powerpoint/2010/main" val="12809603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Piece of paper with pen and the word 'goals'.">
            <a:extLst>
              <a:ext uri="{FF2B5EF4-FFF2-40B4-BE49-F238E27FC236}">
                <a16:creationId xmlns:a16="http://schemas.microsoft.com/office/drawing/2014/main" id="{7495FB39-2FE5-4A01-A391-457150AB52E2}"/>
              </a:ext>
            </a:extLst>
          </p:cNvPr>
          <p:cNvPicPr>
            <a:picLocks noGrp="1" noChangeAspect="1"/>
          </p:cNvPicPr>
          <p:nvPr>
            <p:ph type="pic" sz="quarter" idx="13"/>
          </p:nvPr>
        </p:nvPicPr>
        <p:blipFill>
          <a:blip r:embed="rId3"/>
          <a:srcRect l="48504" r="12629" b="-1"/>
          <a:stretch>
            <a:fillRect/>
          </a:stretch>
        </p:blipFill>
        <p:spPr>
          <a:xfrm>
            <a:off x="20" y="1"/>
            <a:ext cx="4023340" cy="6858000"/>
          </a:xfrm>
          <a:prstGeom prst="rect">
            <a:avLst/>
          </a:prstGeom>
          <a:noFill/>
        </p:spPr>
      </p:pic>
      <p:sp>
        <p:nvSpPr>
          <p:cNvPr id="2" name="Title 1">
            <a:extLst>
              <a:ext uri="{FF2B5EF4-FFF2-40B4-BE49-F238E27FC236}">
                <a16:creationId xmlns:a16="http://schemas.microsoft.com/office/drawing/2014/main" id="{72660F1E-5E83-5E76-B7F5-3D4B5EBE1ECA}"/>
              </a:ext>
            </a:extLst>
          </p:cNvPr>
          <p:cNvSpPr>
            <a:spLocks noGrp="1"/>
          </p:cNvSpPr>
          <p:nvPr>
            <p:ph type="title"/>
          </p:nvPr>
        </p:nvSpPr>
        <p:spPr>
          <a:xfrm>
            <a:off x="3101537" y="320039"/>
            <a:ext cx="8502199" cy="1258389"/>
          </a:xfrm>
        </p:spPr>
        <p:txBody>
          <a:bodyPr anchor="b">
            <a:normAutofit/>
          </a:bodyPr>
          <a:lstStyle/>
          <a:p>
            <a:pPr>
              <a:lnSpc>
                <a:spcPct val="90000"/>
              </a:lnSpc>
            </a:pPr>
            <a:r>
              <a:rPr lang="en-US"/>
              <a:t>Word Count and Referencing</a:t>
            </a:r>
          </a:p>
        </p:txBody>
      </p:sp>
      <p:sp>
        <p:nvSpPr>
          <p:cNvPr id="4" name="Content Placeholder 3">
            <a:extLst>
              <a:ext uri="{FF2B5EF4-FFF2-40B4-BE49-F238E27FC236}">
                <a16:creationId xmlns:a16="http://schemas.microsoft.com/office/drawing/2014/main" id="{948B8215-7344-7C69-F507-E91775ECDC0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45736" y="1725386"/>
            <a:ext cx="6858000" cy="4638838"/>
          </a:xfrm>
        </p:spPr>
        <p:txBody>
          <a:bodyPr>
            <a:normAutofit/>
          </a:bodyPr>
          <a:lstStyle/>
          <a:p>
            <a:pPr marL="0" indent="0">
              <a:spcBef>
                <a:spcPts val="2500"/>
              </a:spcBef>
              <a:buFont typeface="Arial" panose="020B0604020202020204" pitchFamily="34" charset="0"/>
              <a:buNone/>
            </a:pPr>
            <a:r>
              <a:rPr lang="en-US" b="1"/>
              <a:t>Word Count Guidelines</a:t>
            </a:r>
          </a:p>
          <a:p>
            <a:pPr marL="0" lvl="1" indent="0">
              <a:buFont typeface="Arial" panose="020B0604020202020204" pitchFamily="34" charset="0"/>
              <a:buNone/>
            </a:pPr>
            <a:r>
              <a:t>Portfolios should maintain 1,500 words with a 10% flexibility to ensure concise and focused content.</a:t>
            </a:r>
            <a:endParaRPr lang="en-US"/>
          </a:p>
          <a:p>
            <a:pPr marL="0" indent="0">
              <a:spcBef>
                <a:spcPts val="2500"/>
              </a:spcBef>
              <a:buFont typeface="Arial" panose="020B0604020202020204" pitchFamily="34" charset="0"/>
              <a:buNone/>
            </a:pPr>
            <a:r>
              <a:rPr lang="en-US" b="1"/>
              <a:t>APA Referencing Importance</a:t>
            </a:r>
          </a:p>
          <a:p>
            <a:pPr marL="0" lvl="1" indent="0">
              <a:buFont typeface="Arial" panose="020B0604020202020204" pitchFamily="34" charset="0"/>
              <a:buNone/>
            </a:pPr>
            <a:r>
              <a:t>Accurate APA referencing maintains academic integrity and allows verification of cited sources.</a:t>
            </a:r>
            <a:endParaRPr lang="en-US"/>
          </a:p>
          <a:p>
            <a:pPr marL="0" indent="0">
              <a:spcBef>
                <a:spcPts val="2500"/>
              </a:spcBef>
              <a:buFont typeface="Arial" panose="020B0604020202020204" pitchFamily="34" charset="0"/>
              <a:buNone/>
            </a:pPr>
            <a:r>
              <a:rPr lang="en-US" b="1"/>
              <a:t>Familiarity with APA Style</a:t>
            </a:r>
          </a:p>
          <a:p>
            <a:pPr marL="0" lvl="1" indent="0">
              <a:buFont typeface="Arial" panose="020B0604020202020204" pitchFamily="34" charset="0"/>
              <a:buNone/>
            </a:pPr>
            <a:r>
              <a:t>Students must learn APA details including author names, publication dates, and electronic source formatting.</a:t>
            </a:r>
            <a:endParaRPr lang="en-US"/>
          </a:p>
          <a:p>
            <a:pPr marL="0" indent="0">
              <a:spcBef>
                <a:spcPts val="2500"/>
              </a:spcBef>
              <a:buFont typeface="Arial" panose="020B0604020202020204" pitchFamily="34" charset="0"/>
              <a:buNone/>
            </a:pPr>
            <a:r>
              <a:rPr lang="en-US" b="1"/>
              <a:t>Use of Citation Tools</a:t>
            </a:r>
          </a:p>
          <a:p>
            <a:pPr marL="0" lvl="1" indent="0">
              <a:buFont typeface="Arial" panose="020B0604020202020204" pitchFamily="34" charset="0"/>
              <a:buNone/>
            </a:pPr>
            <a:r>
              <a:t>University resources and citation tools help ensure compliance with APA standards for accurate referencing.</a:t>
            </a:r>
            <a:endParaRPr lang="en-US"/>
          </a:p>
        </p:txBody>
      </p:sp>
    </p:spTree>
    <p:extLst>
      <p:ext uri="{BB962C8B-B14F-4D97-AF65-F5344CB8AC3E}">
        <p14:creationId xmlns:p14="http://schemas.microsoft.com/office/powerpoint/2010/main" val="11004837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46114-730D-3B59-326F-D0C52BB829FF}"/>
              </a:ext>
            </a:extLst>
          </p:cNvPr>
          <p:cNvSpPr>
            <a:spLocks noGrp="1"/>
          </p:cNvSpPr>
          <p:nvPr>
            <p:ph type="title"/>
          </p:nvPr>
        </p:nvSpPr>
        <p:spPr>
          <a:xfrm>
            <a:off x="365760" y="1801368"/>
            <a:ext cx="8602201" cy="4572000"/>
          </a:xfrm>
        </p:spPr>
        <p:txBody>
          <a:bodyPr anchor="b">
            <a:normAutofit/>
          </a:bodyPr>
          <a:lstStyle/>
          <a:p>
            <a:r>
              <a:rPr lang="en-US"/>
              <a:t>Tips for Success and Support</a:t>
            </a:r>
          </a:p>
        </p:txBody>
      </p:sp>
    </p:spTree>
    <p:extLst>
      <p:ext uri="{BB962C8B-B14F-4D97-AF65-F5344CB8AC3E}">
        <p14:creationId xmlns:p14="http://schemas.microsoft.com/office/powerpoint/2010/main" val="7369851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Business Plan">
            <a:extLst>
              <a:ext uri="{FF2B5EF4-FFF2-40B4-BE49-F238E27FC236}">
                <a16:creationId xmlns:a16="http://schemas.microsoft.com/office/drawing/2014/main" id="{182823CC-1A3A-4C55-8C64-93D04C9FB354}"/>
              </a:ext>
            </a:extLst>
          </p:cNvPr>
          <p:cNvPicPr>
            <a:picLocks noGrp="1" noChangeAspect="1"/>
          </p:cNvPicPr>
          <p:nvPr>
            <p:ph type="pic" sz="quarter" idx="13"/>
          </p:nvPr>
        </p:nvPicPr>
        <p:blipFill>
          <a:blip r:embed="rId3"/>
          <a:srcRect r="28454" b="1"/>
          <a:stretch>
            <a:fillRect/>
          </a:stretch>
        </p:blipFill>
        <p:spPr>
          <a:xfrm>
            <a:off x="1546804" y="2427156"/>
            <a:ext cx="4186010" cy="3905381"/>
          </a:xfrm>
          <a:prstGeom prst="rect">
            <a:avLst/>
          </a:prstGeom>
          <a:noFill/>
        </p:spPr>
      </p:pic>
      <p:sp>
        <p:nvSpPr>
          <p:cNvPr id="2" name="Title 1">
            <a:extLst>
              <a:ext uri="{FF2B5EF4-FFF2-40B4-BE49-F238E27FC236}">
                <a16:creationId xmlns:a16="http://schemas.microsoft.com/office/drawing/2014/main" id="{B03179EC-9BC4-B6CB-199E-44285EE75A9A}"/>
              </a:ext>
            </a:extLst>
          </p:cNvPr>
          <p:cNvSpPr>
            <a:spLocks noGrp="1"/>
          </p:cNvSpPr>
          <p:nvPr>
            <p:ph type="title"/>
          </p:nvPr>
        </p:nvSpPr>
        <p:spPr>
          <a:xfrm>
            <a:off x="621791" y="548638"/>
            <a:ext cx="5111021" cy="2492735"/>
          </a:xfrm>
        </p:spPr>
        <p:txBody>
          <a:bodyPr anchor="t">
            <a:normAutofit/>
          </a:bodyPr>
          <a:lstStyle/>
          <a:p>
            <a:r>
              <a:rPr lang="en-US"/>
              <a:t>Strategies for Success</a:t>
            </a:r>
          </a:p>
        </p:txBody>
      </p:sp>
      <p:sp>
        <p:nvSpPr>
          <p:cNvPr id="4" name="Content Placeholder 3">
            <a:extLst>
              <a:ext uri="{FF2B5EF4-FFF2-40B4-BE49-F238E27FC236}">
                <a16:creationId xmlns:a16="http://schemas.microsoft.com/office/drawing/2014/main" id="{D0466209-890C-0288-E9FA-5F88ADEDD6B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49275"/>
            <a:ext cx="5585925" cy="5783263"/>
          </a:xfrm>
        </p:spPr>
        <p:txBody>
          <a:bodyPr>
            <a:normAutofit/>
          </a:bodyPr>
          <a:lstStyle/>
          <a:p>
            <a:pPr marL="0" indent="0">
              <a:spcBef>
                <a:spcPts val="2500"/>
              </a:spcBef>
              <a:buFont typeface="Arial" panose="020B0604020202020204" pitchFamily="34" charset="0"/>
              <a:buNone/>
            </a:pPr>
            <a:r>
              <a:rPr lang="en-US" b="1"/>
              <a:t>Early Planning</a:t>
            </a:r>
          </a:p>
          <a:p>
            <a:pPr marL="0" lvl="1" indent="0">
              <a:buFont typeface="Arial" panose="020B0604020202020204" pitchFamily="34" charset="0"/>
              <a:buNone/>
            </a:pPr>
            <a:r>
              <a:t>Begin structuring the portfolio early to allow adequate time for research and content creation.</a:t>
            </a:r>
            <a:endParaRPr lang="en-US"/>
          </a:p>
          <a:p>
            <a:pPr marL="0" indent="0">
              <a:spcBef>
                <a:spcPts val="2500"/>
              </a:spcBef>
              <a:buFont typeface="Arial" panose="020B0604020202020204" pitchFamily="34" charset="0"/>
              <a:buNone/>
            </a:pPr>
            <a:r>
              <a:rPr lang="en-US" b="1"/>
              <a:t>Incorporate Multimedia</a:t>
            </a:r>
          </a:p>
          <a:p>
            <a:pPr marL="0" lvl="1" indent="0">
              <a:buFont typeface="Arial" panose="020B0604020202020204" pitchFamily="34" charset="0"/>
              <a:buNone/>
            </a:pPr>
            <a:r>
              <a:t>Enhance blogs by adding images and hyperlinks to make content visually engaging and interactive.</a:t>
            </a:r>
            <a:endParaRPr lang="en-US"/>
          </a:p>
          <a:p>
            <a:pPr marL="0" indent="0">
              <a:spcBef>
                <a:spcPts val="2500"/>
              </a:spcBef>
              <a:buFont typeface="Arial" panose="020B0604020202020204" pitchFamily="34" charset="0"/>
              <a:buNone/>
            </a:pPr>
            <a:r>
              <a:rPr lang="en-US" b="1"/>
              <a:t>Proofreading and Feedback</a:t>
            </a:r>
          </a:p>
          <a:p>
            <a:pPr marL="0" lvl="1" indent="0">
              <a:buFont typeface="Arial" panose="020B0604020202020204" pitchFamily="34" charset="0"/>
              <a:buNone/>
            </a:pPr>
            <a:r>
              <a:t>Proofread for clarity and APA compliance, and seek feedback to improve the portfolio quality.</a:t>
            </a:r>
            <a:endParaRPr lang="en-US"/>
          </a:p>
          <a:p>
            <a:pPr marL="0" indent="0">
              <a:spcBef>
                <a:spcPts val="2500"/>
              </a:spcBef>
              <a:buFont typeface="Arial" panose="020B0604020202020204" pitchFamily="34" charset="0"/>
              <a:buNone/>
            </a:pPr>
            <a:r>
              <a:rPr lang="en-US" b="1"/>
              <a:t>Time Management</a:t>
            </a:r>
          </a:p>
          <a:p>
            <a:pPr marL="0" lvl="1" indent="0">
              <a:buFont typeface="Arial" panose="020B0604020202020204" pitchFamily="34" charset="0"/>
              <a:buNone/>
            </a:pPr>
            <a:r>
              <a:t>Maintain consistent progress and manage time effectively to avoid last-minute stress.</a:t>
            </a:r>
            <a:endParaRPr lang="en-US"/>
          </a:p>
        </p:txBody>
      </p:sp>
    </p:spTree>
    <p:extLst>
      <p:ext uri="{BB962C8B-B14F-4D97-AF65-F5344CB8AC3E}">
        <p14:creationId xmlns:p14="http://schemas.microsoft.com/office/powerpoint/2010/main" val="40760507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he man showing data in document to woman in discussion">
            <a:extLst>
              <a:ext uri="{FF2B5EF4-FFF2-40B4-BE49-F238E27FC236}">
                <a16:creationId xmlns:a16="http://schemas.microsoft.com/office/drawing/2014/main" id="{CC948404-91DD-410D-B4EE-9D171D3252FC}"/>
              </a:ext>
            </a:extLst>
          </p:cNvPr>
          <p:cNvPicPr>
            <a:picLocks noGrp="1" noChangeAspect="1"/>
          </p:cNvPicPr>
          <p:nvPr>
            <p:ph type="pic" sz="quarter" idx="13"/>
          </p:nvPr>
        </p:nvPicPr>
        <p:blipFill>
          <a:blip r:embed="rId3"/>
          <a:srcRect l="19200" r="16448" b="-1"/>
          <a:stretch>
            <a:fillRect/>
          </a:stretch>
        </p:blipFill>
        <p:spPr>
          <a:xfrm>
            <a:off x="20" y="10"/>
            <a:ext cx="6611489" cy="6857990"/>
          </a:xfrm>
          <a:prstGeom prst="rect">
            <a:avLst/>
          </a:prstGeom>
          <a:noFill/>
        </p:spPr>
      </p:pic>
      <p:sp>
        <p:nvSpPr>
          <p:cNvPr id="2" name="Title 1">
            <a:extLst>
              <a:ext uri="{FF2B5EF4-FFF2-40B4-BE49-F238E27FC236}">
                <a16:creationId xmlns:a16="http://schemas.microsoft.com/office/drawing/2014/main" id="{EFBDD986-64A7-0C7E-1D1A-5EB3038192D7}"/>
              </a:ext>
            </a:extLst>
          </p:cNvPr>
          <p:cNvSpPr>
            <a:spLocks noGrp="1"/>
          </p:cNvSpPr>
          <p:nvPr>
            <p:ph type="title"/>
          </p:nvPr>
        </p:nvSpPr>
        <p:spPr>
          <a:xfrm>
            <a:off x="5409768" y="548640"/>
            <a:ext cx="6217920" cy="1425587"/>
          </a:xfrm>
        </p:spPr>
        <p:txBody>
          <a:bodyPr anchor="b">
            <a:normAutofit/>
          </a:bodyPr>
          <a:lstStyle/>
          <a:p>
            <a:pPr>
              <a:lnSpc>
                <a:spcPct val="90000"/>
              </a:lnSpc>
            </a:pPr>
            <a:r>
              <a:rPr lang="en-US" sz="3100"/>
              <a:t>Support and Contact Information</a:t>
            </a:r>
          </a:p>
        </p:txBody>
      </p:sp>
      <p:sp>
        <p:nvSpPr>
          <p:cNvPr id="4" name="Content Placeholder 3">
            <a:extLst>
              <a:ext uri="{FF2B5EF4-FFF2-40B4-BE49-F238E27FC236}">
                <a16:creationId xmlns:a16="http://schemas.microsoft.com/office/drawing/2014/main" id="{FC0ABBCC-D9FB-7267-6B6E-D0CEB8DEBB4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973829" y="2103120"/>
            <a:ext cx="4572000" cy="4297680"/>
          </a:xfrm>
        </p:spPr>
        <p:txBody>
          <a:bodyPr>
            <a:normAutofit/>
          </a:bodyPr>
          <a:lstStyle/>
          <a:p>
            <a:pPr marL="0" indent="0">
              <a:spcBef>
                <a:spcPts val="2500"/>
              </a:spcBef>
              <a:buFont typeface="Arial" panose="020B0604020202020204" pitchFamily="34" charset="0"/>
              <a:buNone/>
            </a:pPr>
            <a:r>
              <a:rPr lang="en-US" b="1"/>
              <a:t>Tutor Assistance</a:t>
            </a:r>
          </a:p>
          <a:p>
            <a:pPr marL="0" lvl="1" indent="0">
              <a:buFont typeface="Arial" panose="020B0604020202020204" pitchFamily="34" charset="0"/>
              <a:buNone/>
            </a:pPr>
            <a:r>
              <a:t>Students should consult tutors for clarifications and feedback on assessments to enhance their work quality.</a:t>
            </a:r>
            <a:endParaRPr lang="en-US"/>
          </a:p>
          <a:p>
            <a:pPr marL="0" indent="0">
              <a:spcBef>
                <a:spcPts val="2500"/>
              </a:spcBef>
              <a:buFont typeface="Arial" panose="020B0604020202020204" pitchFamily="34" charset="0"/>
              <a:buNone/>
            </a:pPr>
            <a:r>
              <a:rPr lang="en-US" b="1"/>
              <a:t>University Resources</a:t>
            </a:r>
          </a:p>
          <a:p>
            <a:pPr marL="0" lvl="1" indent="0">
              <a:buFont typeface="Arial" panose="020B0604020202020204" pitchFamily="34" charset="0"/>
              <a:buNone/>
            </a:pPr>
            <a:r>
              <a:t>Writing centers and online APA guides provide support for referencing and reflective writing skills.</a:t>
            </a:r>
            <a:endParaRPr lang="en-US"/>
          </a:p>
          <a:p>
            <a:pPr marL="0" indent="0">
              <a:spcBef>
                <a:spcPts val="2500"/>
              </a:spcBef>
              <a:buFont typeface="Arial" panose="020B0604020202020204" pitchFamily="34" charset="0"/>
              <a:buNone/>
            </a:pPr>
            <a:r>
              <a:rPr lang="en-US" b="1"/>
              <a:t>Technical Support</a:t>
            </a:r>
          </a:p>
          <a:p>
            <a:pPr marL="0" lvl="1" indent="0">
              <a:buFont typeface="Arial" panose="020B0604020202020204" pitchFamily="34" charset="0"/>
              <a:buNone/>
            </a:pPr>
            <a:r>
              <a:t>IT support services assist students with technical setup for blogs on platforms like Wix or WordPress.</a:t>
            </a:r>
            <a:endParaRPr lang="en-US"/>
          </a:p>
        </p:txBody>
      </p:sp>
    </p:spTree>
    <p:extLst>
      <p:ext uri="{BB962C8B-B14F-4D97-AF65-F5344CB8AC3E}">
        <p14:creationId xmlns:p14="http://schemas.microsoft.com/office/powerpoint/2010/main" val="12380688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Citation">
  <a:themeElements>
    <a:clrScheme name="Citation Design">
      <a:dk1>
        <a:srgbClr val="000000"/>
      </a:dk1>
      <a:lt1>
        <a:srgbClr val="FFFFFF"/>
      </a:lt1>
      <a:dk2>
        <a:srgbClr val="01375D"/>
      </a:dk2>
      <a:lt2>
        <a:srgbClr val="F3F2EF"/>
      </a:lt2>
      <a:accent1>
        <a:srgbClr val="585142"/>
      </a:accent1>
      <a:accent2>
        <a:srgbClr val="C1B4A1"/>
      </a:accent2>
      <a:accent3>
        <a:srgbClr val="815B42"/>
      </a:accent3>
      <a:accent4>
        <a:srgbClr val="73582F"/>
      </a:accent4>
      <a:accent5>
        <a:srgbClr val="58393C"/>
      </a:accent5>
      <a:accent6>
        <a:srgbClr val="85584E"/>
      </a:accent6>
      <a:hlink>
        <a:srgbClr val="E05C37"/>
      </a:hlink>
      <a:folHlink>
        <a:srgbClr val="2E9884"/>
      </a:folHlink>
    </a:clrScheme>
    <a:fontScheme name="Custom 62">
      <a:majorFont>
        <a:latin typeface="Franklin Gothic Heavy"/>
        <a:ea typeface=""/>
        <a:cs typeface=""/>
      </a:majorFont>
      <a:minorFont>
        <a:latin typeface="Selawi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 design_CoPilot Updates_win32_EF_v8" id="{9DEE9FBB-DC1C-45AA-8B67-111DE4A99BF2}" vid="{E71669C5-CDD3-48AC-A69A-CB015CAC44A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0973AB-2219-419D-9825-C20FDA65DD92}">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4C405A2-288D-4ACA-9C67-9C5EE383EE05}">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194D626-FF99-4D14-A6F7-C95F3B663853}">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Citation</vt:lpstr>
      <vt:lpstr>Assessment Guidance: Personal Learning Environment Portfolio</vt:lpstr>
      <vt:lpstr>Introduction and Overview</vt:lpstr>
      <vt:lpstr>Purpose and Overview of the Assignment</vt:lpstr>
      <vt:lpstr>Detailed Task Breakdown</vt:lpstr>
      <vt:lpstr>Task 1: Objectives for Studies</vt:lpstr>
      <vt:lpstr>Task 2: Blog Posts on Learning Style and Adaptation Plan</vt:lpstr>
      <vt:lpstr>Task 3: Professional Identity and Community Participation Plan</vt:lpstr>
      <vt:lpstr>Reflective Writing and Academic Requirements</vt:lpstr>
      <vt:lpstr>Reflective Writing Guidance</vt:lpstr>
      <vt:lpstr>Word Count and Referencing</vt:lpstr>
      <vt:lpstr>Tips for Success and Support</vt:lpstr>
      <vt:lpstr>Strategies for Success</vt:lpstr>
      <vt:lpstr>Support and Contact Information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2024-06-26T20:20:27Z</dcterms:created>
  <dcterms:modified xsi:type="dcterms:W3CDTF">2025-12-05T09:44:15Z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