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28C84E-513C-43FA-A18D-D763B8B79944}"/>
              </a:ext>
            </a:extLst>
          </p:cNvPr>
          <p:cNvSpPr>
            <a:spLocks noGrp="1"/>
          </p:cNvSpPr>
          <p:nvPr>
            <p:ph type="dt" sz="half" idx="10"/>
          </p:nvPr>
        </p:nvSpPr>
        <p:spPr/>
        <p:txBody>
          <a:bodyPr/>
          <a:lstStyle>
            <a:lvl1pPr>
              <a:defRPr/>
            </a:lvl1pPr>
          </a:lstStyle>
          <a:p>
            <a:pPr>
              <a:defRPr/>
            </a:pPr>
            <a:fld id="{B3F76B4D-C22E-4483-8637-941ACD516475}" type="datetimeFigureOut">
              <a:rPr lang="en-GB"/>
              <a:pPr>
                <a:defRPr/>
              </a:pPr>
              <a:t>08/02/2022</a:t>
            </a:fld>
            <a:endParaRPr lang="en-GB"/>
          </a:p>
        </p:txBody>
      </p:sp>
      <p:sp>
        <p:nvSpPr>
          <p:cNvPr id="5" name="Footer Placeholder 4">
            <a:extLst>
              <a:ext uri="{FF2B5EF4-FFF2-40B4-BE49-F238E27FC236}">
                <a16:creationId xmlns:a16="http://schemas.microsoft.com/office/drawing/2014/main" id="{C298BEB3-B296-4F98-8817-6E82D8699FB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888251E-3266-4AA0-B413-69AB00118A8C}"/>
              </a:ext>
            </a:extLst>
          </p:cNvPr>
          <p:cNvSpPr>
            <a:spLocks noGrp="1"/>
          </p:cNvSpPr>
          <p:nvPr>
            <p:ph type="sldNum" sz="quarter" idx="12"/>
          </p:nvPr>
        </p:nvSpPr>
        <p:spPr/>
        <p:txBody>
          <a:bodyPr/>
          <a:lstStyle>
            <a:lvl1pPr>
              <a:defRPr/>
            </a:lvl1pPr>
          </a:lstStyle>
          <a:p>
            <a:fld id="{CE36D64A-380B-422B-9DA4-E8BBD92D9C14}" type="slidenum">
              <a:rPr lang="en-GB" altLang="en-US"/>
              <a:pPr/>
              <a:t>‹#›</a:t>
            </a:fld>
            <a:endParaRPr lang="en-GB" altLang="en-US"/>
          </a:p>
        </p:txBody>
      </p:sp>
    </p:spTree>
    <p:extLst>
      <p:ext uri="{BB962C8B-B14F-4D97-AF65-F5344CB8AC3E}">
        <p14:creationId xmlns:p14="http://schemas.microsoft.com/office/powerpoint/2010/main" val="4055946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7B967-E55B-4985-9F4F-38C2F2EBB055}"/>
              </a:ext>
            </a:extLst>
          </p:cNvPr>
          <p:cNvSpPr>
            <a:spLocks noGrp="1"/>
          </p:cNvSpPr>
          <p:nvPr>
            <p:ph type="dt" sz="half" idx="10"/>
          </p:nvPr>
        </p:nvSpPr>
        <p:spPr/>
        <p:txBody>
          <a:bodyPr/>
          <a:lstStyle>
            <a:lvl1pPr>
              <a:defRPr/>
            </a:lvl1pPr>
          </a:lstStyle>
          <a:p>
            <a:pPr>
              <a:defRPr/>
            </a:pPr>
            <a:fld id="{BCAA042E-62E8-422A-B933-31F944C65E4A}" type="datetimeFigureOut">
              <a:rPr lang="en-GB"/>
              <a:pPr>
                <a:defRPr/>
              </a:pPr>
              <a:t>08/02/2022</a:t>
            </a:fld>
            <a:endParaRPr lang="en-GB"/>
          </a:p>
        </p:txBody>
      </p:sp>
      <p:sp>
        <p:nvSpPr>
          <p:cNvPr id="5" name="Footer Placeholder 4">
            <a:extLst>
              <a:ext uri="{FF2B5EF4-FFF2-40B4-BE49-F238E27FC236}">
                <a16:creationId xmlns:a16="http://schemas.microsoft.com/office/drawing/2014/main" id="{40337DFF-51DB-474B-94B6-544C884440C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3D94574-C80D-494E-838B-638178B32344}"/>
              </a:ext>
            </a:extLst>
          </p:cNvPr>
          <p:cNvSpPr>
            <a:spLocks noGrp="1"/>
          </p:cNvSpPr>
          <p:nvPr>
            <p:ph type="sldNum" sz="quarter" idx="12"/>
          </p:nvPr>
        </p:nvSpPr>
        <p:spPr/>
        <p:txBody>
          <a:bodyPr/>
          <a:lstStyle>
            <a:lvl1pPr>
              <a:defRPr/>
            </a:lvl1pPr>
          </a:lstStyle>
          <a:p>
            <a:fld id="{E0CA9A4C-88AF-41EC-BE1F-AF282BF0EBD3}" type="slidenum">
              <a:rPr lang="en-GB" altLang="en-US"/>
              <a:pPr/>
              <a:t>‹#›</a:t>
            </a:fld>
            <a:endParaRPr lang="en-GB" altLang="en-US"/>
          </a:p>
        </p:txBody>
      </p:sp>
    </p:spTree>
    <p:extLst>
      <p:ext uri="{BB962C8B-B14F-4D97-AF65-F5344CB8AC3E}">
        <p14:creationId xmlns:p14="http://schemas.microsoft.com/office/powerpoint/2010/main" val="3608763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4AF213-0CCA-40DE-8114-B947E4DAA2B7}"/>
              </a:ext>
            </a:extLst>
          </p:cNvPr>
          <p:cNvSpPr>
            <a:spLocks noGrp="1"/>
          </p:cNvSpPr>
          <p:nvPr>
            <p:ph type="dt" sz="half" idx="10"/>
          </p:nvPr>
        </p:nvSpPr>
        <p:spPr/>
        <p:txBody>
          <a:bodyPr/>
          <a:lstStyle>
            <a:lvl1pPr>
              <a:defRPr/>
            </a:lvl1pPr>
          </a:lstStyle>
          <a:p>
            <a:pPr>
              <a:defRPr/>
            </a:pPr>
            <a:fld id="{6F9B879D-A6C9-4A49-9819-FDB51EA7ED2F}" type="datetimeFigureOut">
              <a:rPr lang="en-GB"/>
              <a:pPr>
                <a:defRPr/>
              </a:pPr>
              <a:t>08/02/2022</a:t>
            </a:fld>
            <a:endParaRPr lang="en-GB"/>
          </a:p>
        </p:txBody>
      </p:sp>
      <p:sp>
        <p:nvSpPr>
          <p:cNvPr id="5" name="Footer Placeholder 4">
            <a:extLst>
              <a:ext uri="{FF2B5EF4-FFF2-40B4-BE49-F238E27FC236}">
                <a16:creationId xmlns:a16="http://schemas.microsoft.com/office/drawing/2014/main" id="{515CB2F5-4FF6-4480-9E59-CA15C2A50C8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A9184F-783E-4937-A826-E9E6A4C6767E}"/>
              </a:ext>
            </a:extLst>
          </p:cNvPr>
          <p:cNvSpPr>
            <a:spLocks noGrp="1"/>
          </p:cNvSpPr>
          <p:nvPr>
            <p:ph type="sldNum" sz="quarter" idx="12"/>
          </p:nvPr>
        </p:nvSpPr>
        <p:spPr/>
        <p:txBody>
          <a:bodyPr/>
          <a:lstStyle>
            <a:lvl1pPr>
              <a:defRPr/>
            </a:lvl1pPr>
          </a:lstStyle>
          <a:p>
            <a:fld id="{8E821541-25AC-487C-B9ED-3FFE264FFA05}" type="slidenum">
              <a:rPr lang="en-GB" altLang="en-US"/>
              <a:pPr/>
              <a:t>‹#›</a:t>
            </a:fld>
            <a:endParaRPr lang="en-GB" altLang="en-US"/>
          </a:p>
        </p:txBody>
      </p:sp>
    </p:spTree>
    <p:extLst>
      <p:ext uri="{BB962C8B-B14F-4D97-AF65-F5344CB8AC3E}">
        <p14:creationId xmlns:p14="http://schemas.microsoft.com/office/powerpoint/2010/main" val="396858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A893532-B57E-4647-9A74-A43010FF9661}"/>
              </a:ext>
            </a:extLst>
          </p:cNvPr>
          <p:cNvSpPr>
            <a:spLocks noGrp="1"/>
          </p:cNvSpPr>
          <p:nvPr>
            <p:ph type="dt" sz="half" idx="10"/>
          </p:nvPr>
        </p:nvSpPr>
        <p:spPr/>
        <p:txBody>
          <a:bodyPr/>
          <a:lstStyle>
            <a:lvl1pPr>
              <a:defRPr/>
            </a:lvl1pPr>
          </a:lstStyle>
          <a:p>
            <a:pPr>
              <a:defRPr/>
            </a:pPr>
            <a:fld id="{B620C284-C805-40BA-8A20-03BF66D856C4}" type="datetimeFigureOut">
              <a:rPr lang="en-GB"/>
              <a:pPr>
                <a:defRPr/>
              </a:pPr>
              <a:t>08/02/2022</a:t>
            </a:fld>
            <a:endParaRPr lang="en-GB"/>
          </a:p>
        </p:txBody>
      </p:sp>
      <p:sp>
        <p:nvSpPr>
          <p:cNvPr id="6" name="Footer Placeholder 4">
            <a:extLst>
              <a:ext uri="{FF2B5EF4-FFF2-40B4-BE49-F238E27FC236}">
                <a16:creationId xmlns:a16="http://schemas.microsoft.com/office/drawing/2014/main" id="{DA8DCA32-7766-4505-91E0-AE304354B98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E4B488A-80E6-4F93-BCF2-ED2936C3909A}"/>
              </a:ext>
            </a:extLst>
          </p:cNvPr>
          <p:cNvSpPr>
            <a:spLocks noGrp="1"/>
          </p:cNvSpPr>
          <p:nvPr>
            <p:ph type="sldNum" sz="quarter" idx="12"/>
          </p:nvPr>
        </p:nvSpPr>
        <p:spPr/>
        <p:txBody>
          <a:bodyPr/>
          <a:lstStyle>
            <a:lvl1pPr>
              <a:defRPr/>
            </a:lvl1pPr>
          </a:lstStyle>
          <a:p>
            <a:fld id="{B18615C1-BDE9-486C-A185-820C15E8A14E}" type="slidenum">
              <a:rPr lang="en-GB" altLang="en-US"/>
              <a:pPr/>
              <a:t>‹#›</a:t>
            </a:fld>
            <a:endParaRPr lang="en-GB" altLang="en-US"/>
          </a:p>
        </p:txBody>
      </p:sp>
    </p:spTree>
    <p:extLst>
      <p:ext uri="{BB962C8B-B14F-4D97-AF65-F5344CB8AC3E}">
        <p14:creationId xmlns:p14="http://schemas.microsoft.com/office/powerpoint/2010/main" val="2766015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7AE6AB-C320-48B7-AFC6-F277C5A9BEA1}"/>
              </a:ext>
            </a:extLst>
          </p:cNvPr>
          <p:cNvSpPr>
            <a:spLocks noGrp="1"/>
          </p:cNvSpPr>
          <p:nvPr>
            <p:ph type="dt" sz="half" idx="10"/>
          </p:nvPr>
        </p:nvSpPr>
        <p:spPr/>
        <p:txBody>
          <a:bodyPr/>
          <a:lstStyle>
            <a:lvl1pPr>
              <a:defRPr/>
            </a:lvl1pPr>
          </a:lstStyle>
          <a:p>
            <a:pPr>
              <a:defRPr/>
            </a:pPr>
            <a:fld id="{79307C24-1BF1-4268-AE2A-CDC0B71E0540}" type="datetimeFigureOut">
              <a:rPr lang="en-GB"/>
              <a:pPr>
                <a:defRPr/>
              </a:pPr>
              <a:t>08/02/2022</a:t>
            </a:fld>
            <a:endParaRPr lang="en-GB"/>
          </a:p>
        </p:txBody>
      </p:sp>
      <p:sp>
        <p:nvSpPr>
          <p:cNvPr id="8" name="Footer Placeholder 4">
            <a:extLst>
              <a:ext uri="{FF2B5EF4-FFF2-40B4-BE49-F238E27FC236}">
                <a16:creationId xmlns:a16="http://schemas.microsoft.com/office/drawing/2014/main" id="{B3621429-47B1-4E16-80C0-F15E093446B0}"/>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F4A20367-8BC6-49A3-AF01-79A3673CA41E}"/>
              </a:ext>
            </a:extLst>
          </p:cNvPr>
          <p:cNvSpPr>
            <a:spLocks noGrp="1"/>
          </p:cNvSpPr>
          <p:nvPr>
            <p:ph type="sldNum" sz="quarter" idx="12"/>
          </p:nvPr>
        </p:nvSpPr>
        <p:spPr/>
        <p:txBody>
          <a:bodyPr/>
          <a:lstStyle>
            <a:lvl1pPr>
              <a:defRPr/>
            </a:lvl1pPr>
          </a:lstStyle>
          <a:p>
            <a:fld id="{86958C71-B980-448C-B5B8-F2BDCE34B471}" type="slidenum">
              <a:rPr lang="en-GB" altLang="en-US"/>
              <a:pPr/>
              <a:t>‹#›</a:t>
            </a:fld>
            <a:endParaRPr lang="en-GB" altLang="en-US"/>
          </a:p>
        </p:txBody>
      </p:sp>
    </p:spTree>
    <p:extLst>
      <p:ext uri="{BB962C8B-B14F-4D97-AF65-F5344CB8AC3E}">
        <p14:creationId xmlns:p14="http://schemas.microsoft.com/office/powerpoint/2010/main" val="1512316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76A184-9C86-4DF1-8C4E-CD075164EB31}"/>
              </a:ext>
            </a:extLst>
          </p:cNvPr>
          <p:cNvSpPr>
            <a:spLocks noGrp="1"/>
          </p:cNvSpPr>
          <p:nvPr>
            <p:ph type="dt" sz="half" idx="10"/>
          </p:nvPr>
        </p:nvSpPr>
        <p:spPr/>
        <p:txBody>
          <a:bodyPr/>
          <a:lstStyle>
            <a:lvl1pPr>
              <a:defRPr/>
            </a:lvl1pPr>
          </a:lstStyle>
          <a:p>
            <a:pPr>
              <a:defRPr/>
            </a:pPr>
            <a:fld id="{D560A7BC-25B4-43DD-B75D-0DB9DE9E3B39}" type="datetimeFigureOut">
              <a:rPr lang="en-GB"/>
              <a:pPr>
                <a:defRPr/>
              </a:pPr>
              <a:t>08/02/2022</a:t>
            </a:fld>
            <a:endParaRPr lang="en-GB"/>
          </a:p>
        </p:txBody>
      </p:sp>
      <p:sp>
        <p:nvSpPr>
          <p:cNvPr id="4" name="Footer Placeholder 4">
            <a:extLst>
              <a:ext uri="{FF2B5EF4-FFF2-40B4-BE49-F238E27FC236}">
                <a16:creationId xmlns:a16="http://schemas.microsoft.com/office/drawing/2014/main" id="{1F0E8C30-C82C-4D79-912B-9BCB9F9A31A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1E30649B-E355-4F6F-90CB-325CD22BBC1B}"/>
              </a:ext>
            </a:extLst>
          </p:cNvPr>
          <p:cNvSpPr>
            <a:spLocks noGrp="1"/>
          </p:cNvSpPr>
          <p:nvPr>
            <p:ph type="sldNum" sz="quarter" idx="12"/>
          </p:nvPr>
        </p:nvSpPr>
        <p:spPr/>
        <p:txBody>
          <a:bodyPr/>
          <a:lstStyle>
            <a:lvl1pPr>
              <a:defRPr/>
            </a:lvl1pPr>
          </a:lstStyle>
          <a:p>
            <a:fld id="{F98250E1-601B-4AB6-9EB5-85012BF7D175}" type="slidenum">
              <a:rPr lang="en-GB" altLang="en-US"/>
              <a:pPr/>
              <a:t>‹#›</a:t>
            </a:fld>
            <a:endParaRPr lang="en-GB" altLang="en-US"/>
          </a:p>
        </p:txBody>
      </p:sp>
    </p:spTree>
    <p:extLst>
      <p:ext uri="{BB962C8B-B14F-4D97-AF65-F5344CB8AC3E}">
        <p14:creationId xmlns:p14="http://schemas.microsoft.com/office/powerpoint/2010/main" val="2380421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4C5079B-33A6-478A-808B-F38DC9B94120}"/>
              </a:ext>
            </a:extLst>
          </p:cNvPr>
          <p:cNvSpPr>
            <a:spLocks noGrp="1"/>
          </p:cNvSpPr>
          <p:nvPr>
            <p:ph type="dt" sz="half" idx="10"/>
          </p:nvPr>
        </p:nvSpPr>
        <p:spPr/>
        <p:txBody>
          <a:bodyPr/>
          <a:lstStyle>
            <a:lvl1pPr>
              <a:defRPr/>
            </a:lvl1pPr>
          </a:lstStyle>
          <a:p>
            <a:pPr>
              <a:defRPr/>
            </a:pPr>
            <a:fld id="{85C8F75C-38D7-4A96-BA66-D85254727214}" type="datetimeFigureOut">
              <a:rPr lang="en-GB"/>
              <a:pPr>
                <a:defRPr/>
              </a:pPr>
              <a:t>08/02/2022</a:t>
            </a:fld>
            <a:endParaRPr lang="en-GB"/>
          </a:p>
        </p:txBody>
      </p:sp>
      <p:sp>
        <p:nvSpPr>
          <p:cNvPr id="3" name="Footer Placeholder 4">
            <a:extLst>
              <a:ext uri="{FF2B5EF4-FFF2-40B4-BE49-F238E27FC236}">
                <a16:creationId xmlns:a16="http://schemas.microsoft.com/office/drawing/2014/main" id="{E0C056F3-AD40-48DB-901A-3E3F7B44793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4EDD33FF-6E01-42E5-A6F8-9350B11755B1}"/>
              </a:ext>
            </a:extLst>
          </p:cNvPr>
          <p:cNvSpPr>
            <a:spLocks noGrp="1"/>
          </p:cNvSpPr>
          <p:nvPr>
            <p:ph type="sldNum" sz="quarter" idx="12"/>
          </p:nvPr>
        </p:nvSpPr>
        <p:spPr/>
        <p:txBody>
          <a:bodyPr/>
          <a:lstStyle>
            <a:lvl1pPr>
              <a:defRPr/>
            </a:lvl1pPr>
          </a:lstStyle>
          <a:p>
            <a:fld id="{5B06A249-E4B8-400E-9C79-DA6AF8A6CB56}" type="slidenum">
              <a:rPr lang="en-GB" altLang="en-US"/>
              <a:pPr/>
              <a:t>‹#›</a:t>
            </a:fld>
            <a:endParaRPr lang="en-GB" altLang="en-US"/>
          </a:p>
        </p:txBody>
      </p:sp>
    </p:spTree>
    <p:extLst>
      <p:ext uri="{BB962C8B-B14F-4D97-AF65-F5344CB8AC3E}">
        <p14:creationId xmlns:p14="http://schemas.microsoft.com/office/powerpoint/2010/main" val="1992354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D12EFA3-E9F1-4EEF-A478-DC3F67FDB289}"/>
              </a:ext>
            </a:extLst>
          </p:cNvPr>
          <p:cNvSpPr>
            <a:spLocks noGrp="1"/>
          </p:cNvSpPr>
          <p:nvPr>
            <p:ph type="dt" sz="half" idx="10"/>
          </p:nvPr>
        </p:nvSpPr>
        <p:spPr/>
        <p:txBody>
          <a:bodyPr/>
          <a:lstStyle>
            <a:lvl1pPr>
              <a:defRPr/>
            </a:lvl1pPr>
          </a:lstStyle>
          <a:p>
            <a:pPr>
              <a:defRPr/>
            </a:pPr>
            <a:fld id="{45A86702-57A6-47E8-B398-C8DE73F68A71}" type="datetimeFigureOut">
              <a:rPr lang="en-GB"/>
              <a:pPr>
                <a:defRPr/>
              </a:pPr>
              <a:t>08/02/2022</a:t>
            </a:fld>
            <a:endParaRPr lang="en-GB"/>
          </a:p>
        </p:txBody>
      </p:sp>
      <p:sp>
        <p:nvSpPr>
          <p:cNvPr id="6" name="Footer Placeholder 4">
            <a:extLst>
              <a:ext uri="{FF2B5EF4-FFF2-40B4-BE49-F238E27FC236}">
                <a16:creationId xmlns:a16="http://schemas.microsoft.com/office/drawing/2014/main" id="{31A6D10E-63C5-4E60-8EEC-F777813EF08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BCA4F54-7DF8-44A5-9567-A3A1EBD57606}"/>
              </a:ext>
            </a:extLst>
          </p:cNvPr>
          <p:cNvSpPr>
            <a:spLocks noGrp="1"/>
          </p:cNvSpPr>
          <p:nvPr>
            <p:ph type="sldNum" sz="quarter" idx="12"/>
          </p:nvPr>
        </p:nvSpPr>
        <p:spPr/>
        <p:txBody>
          <a:bodyPr/>
          <a:lstStyle>
            <a:lvl1pPr>
              <a:defRPr/>
            </a:lvl1pPr>
          </a:lstStyle>
          <a:p>
            <a:fld id="{8051B50F-F0EE-40A9-93B3-DEC5AB32FD26}" type="slidenum">
              <a:rPr lang="en-GB" altLang="en-US"/>
              <a:pPr/>
              <a:t>‹#›</a:t>
            </a:fld>
            <a:endParaRPr lang="en-GB" altLang="en-US"/>
          </a:p>
        </p:txBody>
      </p:sp>
    </p:spTree>
    <p:extLst>
      <p:ext uri="{BB962C8B-B14F-4D97-AF65-F5344CB8AC3E}">
        <p14:creationId xmlns:p14="http://schemas.microsoft.com/office/powerpoint/2010/main" val="1101458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387A2A2-93C2-42E4-A9A1-EDB4CE2D9413}"/>
              </a:ext>
            </a:extLst>
          </p:cNvPr>
          <p:cNvSpPr>
            <a:spLocks noGrp="1"/>
          </p:cNvSpPr>
          <p:nvPr>
            <p:ph type="dt" sz="half" idx="10"/>
          </p:nvPr>
        </p:nvSpPr>
        <p:spPr/>
        <p:txBody>
          <a:bodyPr/>
          <a:lstStyle>
            <a:lvl1pPr>
              <a:defRPr/>
            </a:lvl1pPr>
          </a:lstStyle>
          <a:p>
            <a:pPr>
              <a:defRPr/>
            </a:pPr>
            <a:fld id="{6074CAFE-BE01-4A82-AF12-23E7C8444391}" type="datetimeFigureOut">
              <a:rPr lang="en-GB"/>
              <a:pPr>
                <a:defRPr/>
              </a:pPr>
              <a:t>08/02/2022</a:t>
            </a:fld>
            <a:endParaRPr lang="en-GB"/>
          </a:p>
        </p:txBody>
      </p:sp>
      <p:sp>
        <p:nvSpPr>
          <p:cNvPr id="6" name="Footer Placeholder 4">
            <a:extLst>
              <a:ext uri="{FF2B5EF4-FFF2-40B4-BE49-F238E27FC236}">
                <a16:creationId xmlns:a16="http://schemas.microsoft.com/office/drawing/2014/main" id="{0FB452B1-E91D-4C4D-9863-AD0E4E10FE8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4C18175-91DA-4F90-A8C8-3E1F51D0EAEE}"/>
              </a:ext>
            </a:extLst>
          </p:cNvPr>
          <p:cNvSpPr>
            <a:spLocks noGrp="1"/>
          </p:cNvSpPr>
          <p:nvPr>
            <p:ph type="sldNum" sz="quarter" idx="12"/>
          </p:nvPr>
        </p:nvSpPr>
        <p:spPr/>
        <p:txBody>
          <a:bodyPr/>
          <a:lstStyle>
            <a:lvl1pPr>
              <a:defRPr/>
            </a:lvl1pPr>
          </a:lstStyle>
          <a:p>
            <a:fld id="{4DC668CE-DC4D-4403-AE49-A21FE5972817}" type="slidenum">
              <a:rPr lang="en-GB" altLang="en-US"/>
              <a:pPr/>
              <a:t>‹#›</a:t>
            </a:fld>
            <a:endParaRPr lang="en-GB" altLang="en-US"/>
          </a:p>
        </p:txBody>
      </p:sp>
    </p:spTree>
    <p:extLst>
      <p:ext uri="{BB962C8B-B14F-4D97-AF65-F5344CB8AC3E}">
        <p14:creationId xmlns:p14="http://schemas.microsoft.com/office/powerpoint/2010/main" val="1943637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D02587-23BE-4F32-BAF1-189B1D176BF0}"/>
              </a:ext>
            </a:extLst>
          </p:cNvPr>
          <p:cNvSpPr>
            <a:spLocks noGrp="1"/>
          </p:cNvSpPr>
          <p:nvPr>
            <p:ph type="dt" sz="half" idx="10"/>
          </p:nvPr>
        </p:nvSpPr>
        <p:spPr/>
        <p:txBody>
          <a:bodyPr/>
          <a:lstStyle>
            <a:lvl1pPr>
              <a:defRPr/>
            </a:lvl1pPr>
          </a:lstStyle>
          <a:p>
            <a:pPr>
              <a:defRPr/>
            </a:pPr>
            <a:fld id="{9B82B9F3-C59D-4CFE-A20C-158E813BD7D1}" type="datetimeFigureOut">
              <a:rPr lang="en-GB"/>
              <a:pPr>
                <a:defRPr/>
              </a:pPr>
              <a:t>08/02/2022</a:t>
            </a:fld>
            <a:endParaRPr lang="en-GB"/>
          </a:p>
        </p:txBody>
      </p:sp>
      <p:sp>
        <p:nvSpPr>
          <p:cNvPr id="5" name="Footer Placeholder 4">
            <a:extLst>
              <a:ext uri="{FF2B5EF4-FFF2-40B4-BE49-F238E27FC236}">
                <a16:creationId xmlns:a16="http://schemas.microsoft.com/office/drawing/2014/main" id="{C703A239-49C7-4722-A50D-C9F833794BC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9A8B01B-881D-42AF-BA37-937E5B1FA56A}"/>
              </a:ext>
            </a:extLst>
          </p:cNvPr>
          <p:cNvSpPr>
            <a:spLocks noGrp="1"/>
          </p:cNvSpPr>
          <p:nvPr>
            <p:ph type="sldNum" sz="quarter" idx="12"/>
          </p:nvPr>
        </p:nvSpPr>
        <p:spPr/>
        <p:txBody>
          <a:bodyPr/>
          <a:lstStyle>
            <a:lvl1pPr>
              <a:defRPr/>
            </a:lvl1pPr>
          </a:lstStyle>
          <a:p>
            <a:fld id="{5D0C9AF3-A995-469B-BAF6-943EB910250C}" type="slidenum">
              <a:rPr lang="en-GB" altLang="en-US"/>
              <a:pPr/>
              <a:t>‹#›</a:t>
            </a:fld>
            <a:endParaRPr lang="en-GB" altLang="en-US"/>
          </a:p>
        </p:txBody>
      </p:sp>
    </p:spTree>
    <p:extLst>
      <p:ext uri="{BB962C8B-B14F-4D97-AF65-F5344CB8AC3E}">
        <p14:creationId xmlns:p14="http://schemas.microsoft.com/office/powerpoint/2010/main" val="4224629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B9D7BC-490A-48BE-AB80-B0F6CA948FC8}"/>
              </a:ext>
            </a:extLst>
          </p:cNvPr>
          <p:cNvSpPr>
            <a:spLocks noGrp="1"/>
          </p:cNvSpPr>
          <p:nvPr>
            <p:ph type="dt" sz="half" idx="10"/>
          </p:nvPr>
        </p:nvSpPr>
        <p:spPr/>
        <p:txBody>
          <a:bodyPr/>
          <a:lstStyle>
            <a:lvl1pPr>
              <a:defRPr/>
            </a:lvl1pPr>
          </a:lstStyle>
          <a:p>
            <a:pPr>
              <a:defRPr/>
            </a:pPr>
            <a:fld id="{B700ADA5-C521-4753-8D78-651CAD092FFF}" type="datetimeFigureOut">
              <a:rPr lang="en-GB"/>
              <a:pPr>
                <a:defRPr/>
              </a:pPr>
              <a:t>08/02/2022</a:t>
            </a:fld>
            <a:endParaRPr lang="en-GB"/>
          </a:p>
        </p:txBody>
      </p:sp>
      <p:sp>
        <p:nvSpPr>
          <p:cNvPr id="5" name="Footer Placeholder 4">
            <a:extLst>
              <a:ext uri="{FF2B5EF4-FFF2-40B4-BE49-F238E27FC236}">
                <a16:creationId xmlns:a16="http://schemas.microsoft.com/office/drawing/2014/main" id="{1DFB3C36-A374-4021-A4EC-41C3C4BD707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F154EC5-C4CE-4A77-B11A-F3060CDFC1C2}"/>
              </a:ext>
            </a:extLst>
          </p:cNvPr>
          <p:cNvSpPr>
            <a:spLocks noGrp="1"/>
          </p:cNvSpPr>
          <p:nvPr>
            <p:ph type="sldNum" sz="quarter" idx="12"/>
          </p:nvPr>
        </p:nvSpPr>
        <p:spPr/>
        <p:txBody>
          <a:bodyPr/>
          <a:lstStyle>
            <a:lvl1pPr>
              <a:defRPr/>
            </a:lvl1pPr>
          </a:lstStyle>
          <a:p>
            <a:fld id="{6873E923-F2EE-4924-8821-EC940A9164ED}" type="slidenum">
              <a:rPr lang="en-GB" altLang="en-US"/>
              <a:pPr/>
              <a:t>‹#›</a:t>
            </a:fld>
            <a:endParaRPr lang="en-GB" altLang="en-US"/>
          </a:p>
        </p:txBody>
      </p:sp>
    </p:spTree>
    <p:extLst>
      <p:ext uri="{BB962C8B-B14F-4D97-AF65-F5344CB8AC3E}">
        <p14:creationId xmlns:p14="http://schemas.microsoft.com/office/powerpoint/2010/main" val="423387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F827704-BFA6-4BEB-8F49-02F2BD204C1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7DEACAA-4512-4DF8-99FD-259C07A0A436}"/>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63A27C6-B5E0-4CBD-A97A-BAAB256D1972}"/>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10E475E-518E-47F4-82DC-45E82862AAD2}" type="datetimeFigureOut">
              <a:rPr lang="en-GB"/>
              <a:pPr>
                <a:defRPr/>
              </a:pPr>
              <a:t>08/02/2022</a:t>
            </a:fld>
            <a:endParaRPr lang="en-GB"/>
          </a:p>
        </p:txBody>
      </p:sp>
      <p:sp>
        <p:nvSpPr>
          <p:cNvPr id="5" name="Footer Placeholder 4">
            <a:extLst>
              <a:ext uri="{FF2B5EF4-FFF2-40B4-BE49-F238E27FC236}">
                <a16:creationId xmlns:a16="http://schemas.microsoft.com/office/drawing/2014/main" id="{982AC7E1-AF88-4AAE-8375-5730971AE304}"/>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54A998A3-94FE-4344-975A-CFAD978D049C}"/>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6069D84E-5115-43CD-A609-BF13C635142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D3643073-A53E-41FD-BAEB-AA7C8B766312}"/>
              </a:ext>
            </a:extLst>
          </p:cNvPr>
          <p:cNvSpPr>
            <a:spLocks noGrp="1"/>
          </p:cNvSpPr>
          <p:nvPr>
            <p:ph type="ctrTitle"/>
          </p:nvPr>
        </p:nvSpPr>
        <p:spPr/>
        <p:txBody>
          <a:bodyPr/>
          <a:lstStyle/>
          <a:p>
            <a:pPr eaLnBrk="1" hangingPunct="1"/>
            <a:r>
              <a:rPr lang="en-GB" altLang="en-US">
                <a:latin typeface="Cambria" panose="02040503050406030204" pitchFamily="18" charset="0"/>
                <a:ea typeface="Cambria" panose="02040503050406030204" pitchFamily="18" charset="0"/>
                <a:cs typeface="Cambria" panose="02040503050406030204" pitchFamily="18" charset="0"/>
              </a:rPr>
              <a:t>MA Cultural Astronomy and Astrology</a:t>
            </a:r>
            <a:br>
              <a:rPr lang="en-GB" altLang="en-US">
                <a:latin typeface="Cambria" panose="02040503050406030204" pitchFamily="18" charset="0"/>
                <a:ea typeface="Cambria" panose="02040503050406030204" pitchFamily="18" charset="0"/>
                <a:cs typeface="Cambria" panose="02040503050406030204" pitchFamily="18" charset="0"/>
              </a:rPr>
            </a:br>
            <a:r>
              <a:rPr lang="en-GB" altLang="en-US">
                <a:latin typeface="Cambria" panose="02040503050406030204" pitchFamily="18" charset="0"/>
                <a:ea typeface="Cambria" panose="02040503050406030204" pitchFamily="18" charset="0"/>
                <a:cs typeface="Cambria" panose="02040503050406030204" pitchFamily="18" charset="0"/>
              </a:rPr>
              <a:t>History of Astrology</a:t>
            </a:r>
          </a:p>
        </p:txBody>
      </p:sp>
      <p:sp>
        <p:nvSpPr>
          <p:cNvPr id="3" name="Subtitle 2">
            <a:extLst>
              <a:ext uri="{FF2B5EF4-FFF2-40B4-BE49-F238E27FC236}">
                <a16:creationId xmlns:a16="http://schemas.microsoft.com/office/drawing/2014/main" id="{169C5BFE-8D8A-4CB2-8EE6-CBE677B6AA09}"/>
              </a:ext>
            </a:extLst>
          </p:cNvPr>
          <p:cNvSpPr>
            <a:spLocks noGrp="1"/>
          </p:cNvSpPr>
          <p:nvPr>
            <p:ph type="subTitle" idx="1"/>
          </p:nvPr>
        </p:nvSpPr>
        <p:spPr/>
        <p:txBody>
          <a:bodyPr rtlCol="0">
            <a:normAutofit/>
          </a:bodyPr>
          <a:lstStyle/>
          <a:p>
            <a:pPr eaLnBrk="1" fontAlgn="auto" hangingPunct="1">
              <a:spcAft>
                <a:spcPts val="0"/>
              </a:spcAft>
              <a:defRPr/>
            </a:pPr>
            <a:r>
              <a:rPr lang="en-GB" dirty="0">
                <a:latin typeface="Cambria" pitchFamily="18" charset="0"/>
                <a:ea typeface="Cambria" pitchFamily="18" charset="0"/>
              </a:rPr>
              <a:t>Historiography week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77623AD6-B3A6-453C-8AE4-44F280EA590D}"/>
              </a:ext>
            </a:extLst>
          </p:cNvPr>
          <p:cNvSpPr>
            <a:spLocks noGrp="1"/>
          </p:cNvSpPr>
          <p:nvPr>
            <p:ph type="title"/>
          </p:nvPr>
        </p:nvSpPr>
        <p:spPr/>
        <p:txBody>
          <a:bodyPr/>
          <a:lstStyle/>
          <a:p>
            <a:pPr eaLnBrk="1" hangingPunct="1"/>
            <a:br>
              <a:rPr lang="en-GB" altLang="en-US" sz="2000"/>
            </a:br>
            <a:br>
              <a:rPr lang="en-GB" altLang="en-US" sz="2000"/>
            </a:br>
            <a:r>
              <a:rPr lang="en-GB" altLang="en-US" sz="2000">
                <a:latin typeface="Cambria" panose="02040503050406030204" pitchFamily="18" charset="0"/>
                <a:ea typeface="Cambria" panose="02040503050406030204" pitchFamily="18" charset="0"/>
                <a:cs typeface="Cambria" panose="02040503050406030204" pitchFamily="18" charset="0"/>
              </a:rPr>
              <a:t>Historiography: </a:t>
            </a:r>
            <a:r>
              <a:rPr lang="en-US" altLang="en-US" sz="2000">
                <a:latin typeface="Cambria" panose="02040503050406030204" pitchFamily="18" charset="0"/>
                <a:ea typeface="Cambria" panose="02040503050406030204" pitchFamily="18" charset="0"/>
                <a:cs typeface="Cambria" panose="02040503050406030204" pitchFamily="18" charset="0"/>
              </a:rPr>
              <a:t>Evans, Richard, </a:t>
            </a:r>
            <a:r>
              <a:rPr lang="en-US" altLang="en-US" sz="2000" i="1">
                <a:latin typeface="Cambria" panose="02040503050406030204" pitchFamily="18" charset="0"/>
                <a:ea typeface="Cambria" panose="02040503050406030204" pitchFamily="18" charset="0"/>
                <a:cs typeface="Cambria" panose="02040503050406030204" pitchFamily="18" charset="0"/>
              </a:rPr>
              <a:t>In Defence of History</a:t>
            </a:r>
            <a:r>
              <a:rPr lang="en-US" altLang="en-US" sz="2000">
                <a:latin typeface="Cambria" panose="02040503050406030204" pitchFamily="18" charset="0"/>
                <a:ea typeface="Cambria" panose="02040503050406030204" pitchFamily="18" charset="0"/>
                <a:cs typeface="Cambria" panose="02040503050406030204" pitchFamily="18" charset="0"/>
              </a:rPr>
              <a:t>, London: Granta Books 1997, chapter 4.</a:t>
            </a:r>
            <a:br>
              <a:rPr lang="en-US" altLang="en-US"/>
            </a:br>
            <a:endParaRPr lang="en-GB" altLang="en-US"/>
          </a:p>
        </p:txBody>
      </p:sp>
      <p:sp>
        <p:nvSpPr>
          <p:cNvPr id="3075" name="Content Placeholder 2">
            <a:extLst>
              <a:ext uri="{FF2B5EF4-FFF2-40B4-BE49-F238E27FC236}">
                <a16:creationId xmlns:a16="http://schemas.microsoft.com/office/drawing/2014/main" id="{A772B858-9E42-4CDC-95D5-D8E9DA420739}"/>
              </a:ext>
            </a:extLst>
          </p:cNvPr>
          <p:cNvSpPr>
            <a:spLocks noGrp="1"/>
          </p:cNvSpPr>
          <p:nvPr>
            <p:ph idx="1"/>
          </p:nvPr>
        </p:nvSpPr>
        <p:spPr/>
        <p:txBody>
          <a:bodyPr/>
          <a:lstStyle/>
          <a:p>
            <a:pPr eaLnBrk="1" hangingPunct="1">
              <a:buFontTx/>
              <a:buNone/>
            </a:pPr>
            <a:r>
              <a:rPr lang="en-GB" altLang="en-US" sz="1100">
                <a:latin typeface="Cambria" panose="02040503050406030204" pitchFamily="18" charset="0"/>
                <a:ea typeface="Cambria" panose="02040503050406030204" pitchFamily="18" charset="0"/>
                <a:cs typeface="Cambria" panose="02040503050406030204" pitchFamily="18" charset="0"/>
              </a:rPr>
              <a:t>p. 103 Evans summarises the postmodern view point, as given by David Harlan, that ‘a historical text...can no longer be regarded as having a wholly fixed and unalterable meaning given by its author’.  </a:t>
            </a:r>
          </a:p>
          <a:p>
            <a:pPr eaLnBrk="1" hangingPunct="1">
              <a:buFontTx/>
              <a:buNone/>
            </a:pPr>
            <a:endParaRPr lang="en-GB" altLang="en-US" sz="1100">
              <a:latin typeface="Cambria" panose="02040503050406030204" pitchFamily="18" charset="0"/>
              <a:ea typeface="Cambria" panose="02040503050406030204" pitchFamily="18" charset="0"/>
              <a:cs typeface="Cambria" panose="02040503050406030204" pitchFamily="18" charset="0"/>
            </a:endParaRPr>
          </a:p>
          <a:p>
            <a:pPr eaLnBrk="1" hangingPunct="1">
              <a:buFontTx/>
              <a:buNone/>
            </a:pPr>
            <a:r>
              <a:rPr lang="en-GB" altLang="en-US" sz="1100">
                <a:latin typeface="Cambria" panose="02040503050406030204" pitchFamily="18" charset="0"/>
                <a:ea typeface="Cambria" panose="02040503050406030204" pitchFamily="18" charset="0"/>
                <a:cs typeface="Cambria" panose="02040503050406030204" pitchFamily="18" charset="0"/>
              </a:rPr>
              <a:t>But Evans questions whether any historian has ever really thought this, for book reviews reveal that one book can be read in many different ways. He challenges the postmodernists for misrepresenting the discipline of history, and for taking an extreme position in which, as everything exists equally in the present and has no intrinsic reality, the discipline of history collapses. </a:t>
            </a:r>
          </a:p>
          <a:p>
            <a:pPr eaLnBrk="1" hangingPunct="1">
              <a:buFontTx/>
              <a:buNone/>
            </a:pPr>
            <a:r>
              <a:rPr lang="en-GB" altLang="en-US" sz="1100">
                <a:latin typeface="Cambria" panose="02040503050406030204" pitchFamily="18" charset="0"/>
                <a:ea typeface="Cambria" panose="02040503050406030204" pitchFamily="18" charset="0"/>
                <a:cs typeface="Cambria" panose="02040503050406030204" pitchFamily="18" charset="0"/>
              </a:rPr>
              <a:t>p. 104 He says that postmodernists ‘push such familiar arguments [that all texts have to be interpreted] ‘to a set of binary opposites and polarized extremes’.</a:t>
            </a:r>
          </a:p>
          <a:p>
            <a:pPr eaLnBrk="1" hangingPunct="1">
              <a:buFontTx/>
              <a:buNone/>
            </a:pPr>
            <a:endParaRPr lang="en-GB" altLang="en-US" sz="1100">
              <a:latin typeface="Cambria" panose="02040503050406030204" pitchFamily="18" charset="0"/>
              <a:ea typeface="Cambria" panose="02040503050406030204" pitchFamily="18" charset="0"/>
              <a:cs typeface="Cambria" panose="02040503050406030204" pitchFamily="18" charset="0"/>
            </a:endParaRPr>
          </a:p>
          <a:p>
            <a:pPr eaLnBrk="1" hangingPunct="1">
              <a:buFontTx/>
              <a:buNone/>
            </a:pPr>
            <a:r>
              <a:rPr lang="en-GB" altLang="en-US" sz="1100">
                <a:latin typeface="Cambria" panose="02040503050406030204" pitchFamily="18" charset="0"/>
                <a:ea typeface="Cambria" panose="02040503050406030204" pitchFamily="18" charset="0"/>
                <a:cs typeface="Cambria" panose="02040503050406030204" pitchFamily="18" charset="0"/>
              </a:rPr>
              <a:t>Evans deals with the postmodernists’ claim that all texts can be read equally; that the historian is sitting in an eternal present, in which all texts exist in the present.</a:t>
            </a:r>
          </a:p>
          <a:p>
            <a:pPr eaLnBrk="1" hangingPunct="1">
              <a:buFontTx/>
              <a:buNone/>
            </a:pPr>
            <a:endParaRPr lang="en-GB" altLang="en-US" sz="1100">
              <a:latin typeface="Cambria" panose="02040503050406030204" pitchFamily="18" charset="0"/>
              <a:ea typeface="Cambria" panose="02040503050406030204" pitchFamily="18" charset="0"/>
              <a:cs typeface="Cambria" panose="02040503050406030204" pitchFamily="18" charset="0"/>
            </a:endParaRPr>
          </a:p>
          <a:p>
            <a:pPr eaLnBrk="1" hangingPunct="1">
              <a:buFontTx/>
              <a:buNone/>
            </a:pPr>
            <a:r>
              <a:rPr lang="en-GB" altLang="en-US" sz="1100">
                <a:latin typeface="Cambria" panose="02040503050406030204" pitchFamily="18" charset="0"/>
                <a:ea typeface="Cambria" panose="02040503050406030204" pitchFamily="18" charset="0"/>
                <a:cs typeface="Cambria" panose="02040503050406030204" pitchFamily="18" charset="0"/>
              </a:rPr>
              <a:t>p.114. Evans challenges this idea on the grounds that for the historian working now a letter (a primary source) written by the English king Henry VIII has to be read differently to an account of that letter (a secondary source) given by a later biographer.</a:t>
            </a:r>
          </a:p>
          <a:p>
            <a:pPr eaLnBrk="1" hangingPunct="1">
              <a:buFontTx/>
              <a:buNone/>
            </a:pPr>
            <a:endParaRPr lang="en-GB" altLang="en-US" sz="1100">
              <a:latin typeface="Cambria" panose="02040503050406030204" pitchFamily="18" charset="0"/>
              <a:ea typeface="Cambria" panose="02040503050406030204" pitchFamily="18" charset="0"/>
              <a:cs typeface="Cambria" panose="02040503050406030204" pitchFamily="18" charset="0"/>
            </a:endParaRPr>
          </a:p>
          <a:p>
            <a:pPr eaLnBrk="1" hangingPunct="1">
              <a:buFontTx/>
              <a:buNone/>
            </a:pPr>
            <a:r>
              <a:rPr lang="en-GB" altLang="en-US" sz="1100" b="1">
                <a:latin typeface="Cambria" panose="02040503050406030204" pitchFamily="18" charset="0"/>
                <a:ea typeface="Cambria" panose="02040503050406030204" pitchFamily="18" charset="0"/>
                <a:cs typeface="Cambria" panose="02040503050406030204" pitchFamily="18" charset="0"/>
              </a:rPr>
              <a:t>This is why we have to use primary sources.</a:t>
            </a:r>
          </a:p>
          <a:p>
            <a:pPr eaLnBrk="1" hangingPunct="1">
              <a:buFontTx/>
              <a:buNone/>
            </a:pPr>
            <a:r>
              <a:rPr lang="en-GB" altLang="en-US" sz="1100">
                <a:latin typeface="Cambria" panose="02040503050406030204" pitchFamily="18" charset="0"/>
                <a:ea typeface="Cambria" panose="02040503050406030204" pitchFamily="18" charset="0"/>
                <a:cs typeface="Cambria" panose="02040503050406030204" pitchFamily="18" charset="0"/>
              </a:rPr>
              <a:t>Interpreting primary sources requires depth – (p. 104) ‘The language of historical documents is never transparent, and historians have long been aware that they cannot simply gaze through it to the historical reality behind. Historians know, historians have always known, that we can only see the past “through a glass darkly”’.</a:t>
            </a:r>
          </a:p>
          <a:p>
            <a:pPr eaLnBrk="1" hangingPunct="1">
              <a:buFontTx/>
              <a:buNone/>
            </a:pPr>
            <a:endParaRPr lang="en-GB" altLang="en-US" sz="1100">
              <a:latin typeface="Cambria" panose="02040503050406030204" pitchFamily="18" charset="0"/>
              <a:ea typeface="Cambria" panose="02040503050406030204" pitchFamily="18" charset="0"/>
              <a:cs typeface="Cambria" panose="02040503050406030204" pitchFamily="18" charset="0"/>
            </a:endParaRPr>
          </a:p>
          <a:p>
            <a:pPr eaLnBrk="1" hangingPunct="1">
              <a:buFontTx/>
              <a:buNone/>
            </a:pPr>
            <a:r>
              <a:rPr lang="en-GB" altLang="en-US" sz="1100">
                <a:latin typeface="Cambria" panose="02040503050406030204" pitchFamily="18" charset="0"/>
                <a:ea typeface="Cambria" panose="02040503050406030204" pitchFamily="18" charset="0"/>
                <a:cs typeface="Cambria" panose="02040503050406030204" pitchFamily="18" charset="0"/>
              </a:rPr>
              <a:t>p. 113. Evans says that, contrary to postmodernism, ‘the past (exists as) </a:t>
            </a:r>
            <a:r>
              <a:rPr lang="en-GB" altLang="en-US" sz="1100" b="1">
                <a:latin typeface="Cambria" panose="02040503050406030204" pitchFamily="18" charset="0"/>
                <a:ea typeface="Cambria" panose="02040503050406030204" pitchFamily="18" charset="0"/>
                <a:cs typeface="Cambria" panose="02040503050406030204" pitchFamily="18" charset="0"/>
              </a:rPr>
              <a:t>extra-textual reality</a:t>
            </a:r>
            <a:r>
              <a:rPr lang="en-GB" altLang="en-US" sz="1100">
                <a:latin typeface="Cambria" panose="02040503050406030204" pitchFamily="18" charset="0"/>
                <a:ea typeface="Cambria" panose="02040503050406030204" pitchFamily="18" charset="0"/>
                <a:cs typeface="Cambria" panose="02040503050406030204" pitchFamily="18" charset="0"/>
              </a:rPr>
              <a:t>’, and language can describe things outside itself. I.e. the past really </a:t>
            </a:r>
            <a:r>
              <a:rPr lang="en-GB" altLang="en-US" sz="1100" i="1">
                <a:latin typeface="Cambria" panose="02040503050406030204" pitchFamily="18" charset="0"/>
                <a:ea typeface="Cambria" panose="02040503050406030204" pitchFamily="18" charset="0"/>
                <a:cs typeface="Cambria" panose="02040503050406030204" pitchFamily="18" charset="0"/>
              </a:rPr>
              <a:t>did</a:t>
            </a:r>
            <a:r>
              <a:rPr lang="en-GB" altLang="en-US" sz="1100">
                <a:latin typeface="Cambria" panose="02040503050406030204" pitchFamily="18" charset="0"/>
                <a:ea typeface="Cambria" panose="02040503050406030204" pitchFamily="18" charset="0"/>
                <a:cs typeface="Cambria" panose="02040503050406030204" pitchFamily="18" charset="0"/>
              </a:rPr>
              <a:t> exist. The historian’s task is to try to understand it, using prinary sources, but recognising the difficulty we have in understanding them</a:t>
            </a:r>
          </a:p>
          <a:p>
            <a:pPr eaLnBrk="1" hangingPunct="1">
              <a:buFontTx/>
              <a:buNone/>
            </a:pPr>
            <a:endParaRPr lang="en-GB" altLang="en-US" sz="1400"/>
          </a:p>
        </p:txBody>
      </p:sp>
      <p:pic>
        <p:nvPicPr>
          <p:cNvPr id="3076" name="Picture 3" descr="Richard Evans.jpg">
            <a:extLst>
              <a:ext uri="{FF2B5EF4-FFF2-40B4-BE49-F238E27FC236}">
                <a16:creationId xmlns:a16="http://schemas.microsoft.com/office/drawing/2014/main" id="{F9CED397-6DE4-45CA-9129-92C09E1530A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13738" y="5805488"/>
            <a:ext cx="830262"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7" name="Picture 4" descr="Evans In Defence of History.jpg">
            <a:extLst>
              <a:ext uri="{FF2B5EF4-FFF2-40B4-BE49-F238E27FC236}">
                <a16:creationId xmlns:a16="http://schemas.microsoft.com/office/drawing/2014/main" id="{6313CAFF-7A07-4C8C-976D-8B92DD6FFC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24750" y="5808663"/>
            <a:ext cx="688975" cy="1049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394</Words>
  <Application>Microsoft Office PowerPoint</Application>
  <PresentationFormat>On-screen Show (4:3)</PresentationFormat>
  <Paragraphs>16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Cambria</vt:lpstr>
      <vt:lpstr>Office Theme</vt:lpstr>
      <vt:lpstr>MA Cultural Astronomy and Astrology History of Astrology</vt:lpstr>
      <vt:lpstr>  Historiography: Evans, Richard, In Defence of History, London: Granta Books 1997, chapter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6</cp:revision>
  <dcterms:created xsi:type="dcterms:W3CDTF">2019-04-17T14:38:29Z</dcterms:created>
  <dcterms:modified xsi:type="dcterms:W3CDTF">2022-02-08T15:58:51Z</dcterms:modified>
</cp:coreProperties>
</file>