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2" r:id="rId4"/>
  </p:sldMasterIdLst>
  <p:notesMasterIdLst>
    <p:notesMasterId r:id="rId20"/>
  </p:notesMasterIdLst>
  <p:sldIdLst>
    <p:sldId id="256" r:id="rId5"/>
    <p:sldId id="260" r:id="rId6"/>
    <p:sldId id="261" r:id="rId7"/>
    <p:sldId id="262" r:id="rId8"/>
    <p:sldId id="263" r:id="rId9"/>
    <p:sldId id="264" r:id="rId10"/>
    <p:sldId id="292" r:id="rId11"/>
    <p:sldId id="293" r:id="rId12"/>
    <p:sldId id="270" r:id="rId13"/>
    <p:sldId id="295" r:id="rId14"/>
    <p:sldId id="296" r:id="rId15"/>
    <p:sldId id="272" r:id="rId16"/>
    <p:sldId id="280" r:id="rId17"/>
    <p:sldId id="291" r:id="rId18"/>
    <p:sldId id="300" r:id="rId19"/>
  </p:sldIdLst>
  <p:sldSz cx="9144000" cy="5143500" type="screen16x9"/>
  <p:notesSz cx="6858000" cy="9144000"/>
  <p:embeddedFontLst>
    <p:embeddedFont>
      <p:font typeface="Bebas Neue" panose="020B0606020202050201" pitchFamily="34" charset="0"/>
      <p:regular r:id="rId21"/>
    </p:embeddedFont>
    <p:embeddedFont>
      <p:font typeface="Fredoka One" panose="02000000000000000000" pitchFamily="2" charset="0"/>
      <p:regular r:id="rId22"/>
    </p:embeddedFont>
    <p:embeddedFont>
      <p:font typeface="Inter" panose="020B0604020202020204" charset="0"/>
      <p:regular r:id="rId23"/>
      <p:bold r:id="rId24"/>
      <p:italic r:id="rId25"/>
      <p:boldItalic r:id="rId2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DABAB0-5189-4173-9C3B-3D0D71D724E8}" v="1893" dt="2025-10-18T10:23:58.644"/>
  </p1510:revLst>
</p1510:revInfo>
</file>

<file path=ppt/tableStyles.xml><?xml version="1.0" encoding="utf-8"?>
<a:tblStyleLst xmlns:a="http://schemas.openxmlformats.org/drawingml/2006/main" def="{2B8D4092-EF05-424D-9156-A4DE271ACB19}">
  <a:tblStyle styleId="{2B8D4092-EF05-424D-9156-A4DE271ACB1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7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10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6.fntdata"/><Relationship Id="rId3" Type="http://schemas.openxmlformats.org/officeDocument/2006/relationships/customXml" Target="../customXml/item3.xml"/><Relationship Id="rId21" Type="http://schemas.openxmlformats.org/officeDocument/2006/relationships/font" Target="fonts/font1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5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4.fntdata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font" Target="fonts/font3.fntdata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2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anne Fahy (2425000)" userId="30a41fd7-d844-4658-ad84-e65fbfd95ae3" providerId="ADAL" clId="{D9DABAB0-5189-4173-9C3B-3D0D71D724E8}"/>
    <pc:docChg chg="undo custSel delSld modSld">
      <pc:chgData name="Leanne Fahy (2425000)" userId="30a41fd7-d844-4658-ad84-e65fbfd95ae3" providerId="ADAL" clId="{D9DABAB0-5189-4173-9C3B-3D0D71D724E8}" dt="2025-10-18T10:28:51.855" v="2359" actId="20577"/>
      <pc:docMkLst>
        <pc:docMk/>
      </pc:docMkLst>
      <pc:sldChg chg="modSp mod">
        <pc:chgData name="Leanne Fahy (2425000)" userId="30a41fd7-d844-4658-ad84-e65fbfd95ae3" providerId="ADAL" clId="{D9DABAB0-5189-4173-9C3B-3D0D71D724E8}" dt="2025-10-13T10:52:11.267" v="940" actId="20577"/>
        <pc:sldMkLst>
          <pc:docMk/>
          <pc:sldMk cId="0" sldId="256"/>
        </pc:sldMkLst>
        <pc:spChg chg="mod">
          <ac:chgData name="Leanne Fahy (2425000)" userId="30a41fd7-d844-4658-ad84-e65fbfd95ae3" providerId="ADAL" clId="{D9DABAB0-5189-4173-9C3B-3D0D71D724E8}" dt="2025-10-13T10:52:11.267" v="940" actId="20577"/>
          <ac:spMkLst>
            <pc:docMk/>
            <pc:sldMk cId="0" sldId="256"/>
            <ac:spMk id="5" creationId="{8CBD2D25-7C54-9E19-C17E-D84ADC417EFF}"/>
          </ac:spMkLst>
        </pc:spChg>
      </pc:sldChg>
      <pc:sldChg chg="modSp mod">
        <pc:chgData name="Leanne Fahy (2425000)" userId="30a41fd7-d844-4658-ad84-e65fbfd95ae3" providerId="ADAL" clId="{D9DABAB0-5189-4173-9C3B-3D0D71D724E8}" dt="2025-10-18T10:14:11.427" v="2234" actId="20577"/>
        <pc:sldMkLst>
          <pc:docMk/>
          <pc:sldMk cId="0" sldId="261"/>
        </pc:sldMkLst>
        <pc:spChg chg="mod">
          <ac:chgData name="Leanne Fahy (2425000)" userId="30a41fd7-d844-4658-ad84-e65fbfd95ae3" providerId="ADAL" clId="{D9DABAB0-5189-4173-9C3B-3D0D71D724E8}" dt="2025-10-13T14:00:55.820" v="1703" actId="1076"/>
          <ac:spMkLst>
            <pc:docMk/>
            <pc:sldMk cId="0" sldId="261"/>
            <ac:spMk id="11" creationId="{75D49BDB-8A37-8E2A-4134-481643A1C2C6}"/>
          </ac:spMkLst>
        </pc:spChg>
        <pc:graphicFrameChg chg="mod">
          <ac:chgData name="Leanne Fahy (2425000)" userId="30a41fd7-d844-4658-ad84-e65fbfd95ae3" providerId="ADAL" clId="{D9DABAB0-5189-4173-9C3B-3D0D71D724E8}" dt="2025-10-18T10:14:11.427" v="2234" actId="20577"/>
          <ac:graphicFrameMkLst>
            <pc:docMk/>
            <pc:sldMk cId="0" sldId="261"/>
            <ac:graphicFrameMk id="12" creationId="{72D8DCC1-C445-3E04-E9E4-E8E24709E125}"/>
          </ac:graphicFrameMkLst>
        </pc:graphicFrameChg>
        <pc:picChg chg="mod">
          <ac:chgData name="Leanne Fahy (2425000)" userId="30a41fd7-d844-4658-ad84-e65fbfd95ae3" providerId="ADAL" clId="{D9DABAB0-5189-4173-9C3B-3D0D71D724E8}" dt="2025-10-13T13:59:16.656" v="1665" actId="14100"/>
          <ac:picMkLst>
            <pc:docMk/>
            <pc:sldMk cId="0" sldId="261"/>
            <ac:picMk id="13" creationId="{619AADAE-F6EB-9380-2BD1-D2A35B19259D}"/>
          </ac:picMkLst>
        </pc:picChg>
      </pc:sldChg>
      <pc:sldChg chg="delSp modSp mod">
        <pc:chgData name="Leanne Fahy (2425000)" userId="30a41fd7-d844-4658-ad84-e65fbfd95ae3" providerId="ADAL" clId="{D9DABAB0-5189-4173-9C3B-3D0D71D724E8}" dt="2025-10-13T14:03:04.928" v="1710" actId="313"/>
        <pc:sldMkLst>
          <pc:docMk/>
          <pc:sldMk cId="0" sldId="262"/>
        </pc:sldMkLst>
        <pc:spChg chg="mod">
          <ac:chgData name="Leanne Fahy (2425000)" userId="30a41fd7-d844-4658-ad84-e65fbfd95ae3" providerId="ADAL" clId="{D9DABAB0-5189-4173-9C3B-3D0D71D724E8}" dt="2025-10-13T14:03:04.928" v="1710" actId="313"/>
          <ac:spMkLst>
            <pc:docMk/>
            <pc:sldMk cId="0" sldId="262"/>
            <ac:spMk id="14" creationId="{E4DB0D1F-15D5-7EF8-2700-6AC491A465E2}"/>
          </ac:spMkLst>
        </pc:spChg>
        <pc:spChg chg="mod">
          <ac:chgData name="Leanne Fahy (2425000)" userId="30a41fd7-d844-4658-ad84-e65fbfd95ae3" providerId="ADAL" clId="{D9DABAB0-5189-4173-9C3B-3D0D71D724E8}" dt="2025-10-13T14:01:53.806" v="1709" actId="1076"/>
          <ac:spMkLst>
            <pc:docMk/>
            <pc:sldMk cId="0" sldId="262"/>
            <ac:spMk id="16" creationId="{0D4217B2-E031-021B-45F2-5F3AABF396EE}"/>
          </ac:spMkLst>
        </pc:spChg>
      </pc:sldChg>
      <pc:sldChg chg="delSp modSp mod">
        <pc:chgData name="Leanne Fahy (2425000)" userId="30a41fd7-d844-4658-ad84-e65fbfd95ae3" providerId="ADAL" clId="{D9DABAB0-5189-4173-9C3B-3D0D71D724E8}" dt="2025-10-13T14:06:36.872" v="1728" actId="1036"/>
        <pc:sldMkLst>
          <pc:docMk/>
          <pc:sldMk cId="0" sldId="263"/>
        </pc:sldMkLst>
        <pc:spChg chg="mod">
          <ac:chgData name="Leanne Fahy (2425000)" userId="30a41fd7-d844-4658-ad84-e65fbfd95ae3" providerId="ADAL" clId="{D9DABAB0-5189-4173-9C3B-3D0D71D724E8}" dt="2025-10-13T14:05:40.134" v="1719" actId="122"/>
          <ac:spMkLst>
            <pc:docMk/>
            <pc:sldMk cId="0" sldId="263"/>
            <ac:spMk id="21" creationId="{651B3148-A86D-90D1-04CF-1633CABC45D0}"/>
          </ac:spMkLst>
        </pc:spChg>
        <pc:spChg chg="mod">
          <ac:chgData name="Leanne Fahy (2425000)" userId="30a41fd7-d844-4658-ad84-e65fbfd95ae3" providerId="ADAL" clId="{D9DABAB0-5189-4173-9C3B-3D0D71D724E8}" dt="2025-10-13T14:06:36.872" v="1728" actId="1036"/>
          <ac:spMkLst>
            <pc:docMk/>
            <pc:sldMk cId="0" sldId="263"/>
            <ac:spMk id="23" creationId="{200E132D-628C-7120-0704-1811CB503E40}"/>
          </ac:spMkLst>
        </pc:spChg>
        <pc:graphicFrameChg chg="mod">
          <ac:chgData name="Leanne Fahy (2425000)" userId="30a41fd7-d844-4658-ad84-e65fbfd95ae3" providerId="ADAL" clId="{D9DABAB0-5189-4173-9C3B-3D0D71D724E8}" dt="2025-10-13T14:04:59.680" v="1715" actId="1076"/>
          <ac:graphicFrameMkLst>
            <pc:docMk/>
            <pc:sldMk cId="0" sldId="263"/>
            <ac:graphicFrameMk id="19" creationId="{5730EDC4-ADBA-3007-C581-5D67CE0D5E03}"/>
          </ac:graphicFrameMkLst>
        </pc:graphicFrameChg>
      </pc:sldChg>
      <pc:sldChg chg="modSp mod">
        <pc:chgData name="Leanne Fahy (2425000)" userId="30a41fd7-d844-4658-ad84-e65fbfd95ae3" providerId="ADAL" clId="{D9DABAB0-5189-4173-9C3B-3D0D71D724E8}" dt="2025-10-13T10:44:45.293" v="857"/>
        <pc:sldMkLst>
          <pc:docMk/>
          <pc:sldMk cId="0" sldId="264"/>
        </pc:sldMkLst>
        <pc:spChg chg="mod">
          <ac:chgData name="Leanne Fahy (2425000)" userId="30a41fd7-d844-4658-ad84-e65fbfd95ae3" providerId="ADAL" clId="{D9DABAB0-5189-4173-9C3B-3D0D71D724E8}" dt="2025-10-13T10:20:27.789" v="54" actId="1076"/>
          <ac:spMkLst>
            <pc:docMk/>
            <pc:sldMk cId="0" sldId="264"/>
            <ac:spMk id="20" creationId="{66B58432-12C9-E2DF-50DF-249679C148D4}"/>
          </ac:spMkLst>
        </pc:spChg>
        <pc:spChg chg="mod">
          <ac:chgData name="Leanne Fahy (2425000)" userId="30a41fd7-d844-4658-ad84-e65fbfd95ae3" providerId="ADAL" clId="{D9DABAB0-5189-4173-9C3B-3D0D71D724E8}" dt="2025-10-13T10:20:57.424" v="59" actId="1076"/>
          <ac:spMkLst>
            <pc:docMk/>
            <pc:sldMk cId="0" sldId="264"/>
            <ac:spMk id="24" creationId="{4E705294-1489-CB1D-2FCD-DB4B55F5AB59}"/>
          </ac:spMkLst>
        </pc:spChg>
        <pc:graphicFrameChg chg="mod">
          <ac:chgData name="Leanne Fahy (2425000)" userId="30a41fd7-d844-4658-ad84-e65fbfd95ae3" providerId="ADAL" clId="{D9DABAB0-5189-4173-9C3B-3D0D71D724E8}" dt="2025-10-13T10:44:45.293" v="857"/>
          <ac:graphicFrameMkLst>
            <pc:docMk/>
            <pc:sldMk cId="0" sldId="264"/>
            <ac:graphicFrameMk id="4778" creationId="{789990C5-23AD-406E-FB63-1575835F1541}"/>
          </ac:graphicFrameMkLst>
        </pc:graphicFrameChg>
        <pc:picChg chg="mod">
          <ac:chgData name="Leanne Fahy (2425000)" userId="30a41fd7-d844-4658-ad84-e65fbfd95ae3" providerId="ADAL" clId="{D9DABAB0-5189-4173-9C3B-3D0D71D724E8}" dt="2025-10-13T10:41:12.463" v="739" actId="14100"/>
          <ac:picMkLst>
            <pc:docMk/>
            <pc:sldMk cId="0" sldId="264"/>
            <ac:picMk id="4781" creationId="{BF2DE2B7-D167-9E92-62EF-E8BC3AC47838}"/>
          </ac:picMkLst>
        </pc:picChg>
      </pc:sldChg>
      <pc:sldChg chg="modSp mod">
        <pc:chgData name="Leanne Fahy (2425000)" userId="30a41fd7-d844-4658-ad84-e65fbfd95ae3" providerId="ADAL" clId="{D9DABAB0-5189-4173-9C3B-3D0D71D724E8}" dt="2025-10-13T14:25:57.109" v="2077" actId="20577"/>
        <pc:sldMkLst>
          <pc:docMk/>
          <pc:sldMk cId="0" sldId="270"/>
        </pc:sldMkLst>
        <pc:spChg chg="mod">
          <ac:chgData name="Leanne Fahy (2425000)" userId="30a41fd7-d844-4658-ad84-e65fbfd95ae3" providerId="ADAL" clId="{D9DABAB0-5189-4173-9C3B-3D0D71D724E8}" dt="2025-10-13T14:24:33.875" v="1991" actId="2711"/>
          <ac:spMkLst>
            <pc:docMk/>
            <pc:sldMk cId="0" sldId="270"/>
            <ac:spMk id="12" creationId="{2F0921A5-B2DA-5517-50D1-2AF3A72E2E04}"/>
          </ac:spMkLst>
        </pc:spChg>
        <pc:graphicFrameChg chg="mod">
          <ac:chgData name="Leanne Fahy (2425000)" userId="30a41fd7-d844-4658-ad84-e65fbfd95ae3" providerId="ADAL" clId="{D9DABAB0-5189-4173-9C3B-3D0D71D724E8}" dt="2025-10-13T14:25:57.109" v="2077" actId="20577"/>
          <ac:graphicFrameMkLst>
            <pc:docMk/>
            <pc:sldMk cId="0" sldId="270"/>
            <ac:graphicFrameMk id="13" creationId="{9EEB2C2C-D856-3844-CB31-25CD2F119912}"/>
          </ac:graphicFrameMkLst>
        </pc:graphicFrameChg>
        <pc:picChg chg="mod">
          <ac:chgData name="Leanne Fahy (2425000)" userId="30a41fd7-d844-4658-ad84-e65fbfd95ae3" providerId="ADAL" clId="{D9DABAB0-5189-4173-9C3B-3D0D71D724E8}" dt="2025-10-13T14:24:31.179" v="1989" actId="14100"/>
          <ac:picMkLst>
            <pc:docMk/>
            <pc:sldMk cId="0" sldId="270"/>
            <ac:picMk id="14" creationId="{ED17DD6B-1546-B7EE-1F8F-D91CC7631E54}"/>
          </ac:picMkLst>
        </pc:picChg>
      </pc:sldChg>
      <pc:sldChg chg="delSp modSp mod">
        <pc:chgData name="Leanne Fahy (2425000)" userId="30a41fd7-d844-4658-ad84-e65fbfd95ae3" providerId="ADAL" clId="{D9DABAB0-5189-4173-9C3B-3D0D71D724E8}" dt="2025-10-13T14:41:21.650" v="2208" actId="1076"/>
        <pc:sldMkLst>
          <pc:docMk/>
          <pc:sldMk cId="0" sldId="272"/>
        </pc:sldMkLst>
        <pc:spChg chg="mod">
          <ac:chgData name="Leanne Fahy (2425000)" userId="30a41fd7-d844-4658-ad84-e65fbfd95ae3" providerId="ADAL" clId="{D9DABAB0-5189-4173-9C3B-3D0D71D724E8}" dt="2025-10-13T14:40:34.076" v="2200" actId="1076"/>
          <ac:spMkLst>
            <pc:docMk/>
            <pc:sldMk cId="0" sldId="272"/>
            <ac:spMk id="15" creationId="{37D78AEF-EF7F-3423-E3CC-138B488DFD96}"/>
          </ac:spMkLst>
        </pc:spChg>
        <pc:spChg chg="mod">
          <ac:chgData name="Leanne Fahy (2425000)" userId="30a41fd7-d844-4658-ad84-e65fbfd95ae3" providerId="ADAL" clId="{D9DABAB0-5189-4173-9C3B-3D0D71D724E8}" dt="2025-10-13T14:40:16.116" v="2196" actId="1076"/>
          <ac:spMkLst>
            <pc:docMk/>
            <pc:sldMk cId="0" sldId="272"/>
            <ac:spMk id="16" creationId="{29CAC3F7-A296-5038-DF99-1CF8924777F6}"/>
          </ac:spMkLst>
        </pc:spChg>
        <pc:spChg chg="mod">
          <ac:chgData name="Leanne Fahy (2425000)" userId="30a41fd7-d844-4658-ad84-e65fbfd95ae3" providerId="ADAL" clId="{D9DABAB0-5189-4173-9C3B-3D0D71D724E8}" dt="2025-10-13T14:41:17.516" v="2207" actId="1076"/>
          <ac:spMkLst>
            <pc:docMk/>
            <pc:sldMk cId="0" sldId="272"/>
            <ac:spMk id="18" creationId="{ADA0576F-8933-6E99-6F25-F394C23825C9}"/>
          </ac:spMkLst>
        </pc:spChg>
        <pc:spChg chg="mod">
          <ac:chgData name="Leanne Fahy (2425000)" userId="30a41fd7-d844-4658-ad84-e65fbfd95ae3" providerId="ADAL" clId="{D9DABAB0-5189-4173-9C3B-3D0D71D724E8}" dt="2025-10-13T14:41:21.650" v="2208" actId="1076"/>
          <ac:spMkLst>
            <pc:docMk/>
            <pc:sldMk cId="0" sldId="272"/>
            <ac:spMk id="19" creationId="{1ABDC4DB-3312-58BA-FE14-2C38D1989674}"/>
          </ac:spMkLst>
        </pc:spChg>
        <pc:graphicFrameChg chg="mod">
          <ac:chgData name="Leanne Fahy (2425000)" userId="30a41fd7-d844-4658-ad84-e65fbfd95ae3" providerId="ADAL" clId="{D9DABAB0-5189-4173-9C3B-3D0D71D724E8}" dt="2025-10-13T14:38:53.379" v="2179"/>
          <ac:graphicFrameMkLst>
            <pc:docMk/>
            <pc:sldMk cId="0" sldId="272"/>
            <ac:graphicFrameMk id="12" creationId="{F2E7440A-B96C-5FEA-06A7-085BBB4F17BB}"/>
          </ac:graphicFrameMkLst>
        </pc:graphicFrameChg>
        <pc:graphicFrameChg chg="mod">
          <ac:chgData name="Leanne Fahy (2425000)" userId="30a41fd7-d844-4658-ad84-e65fbfd95ae3" providerId="ADAL" clId="{D9DABAB0-5189-4173-9C3B-3D0D71D724E8}" dt="2025-10-13T14:40:30.048" v="2199"/>
          <ac:graphicFrameMkLst>
            <pc:docMk/>
            <pc:sldMk cId="0" sldId="272"/>
            <ac:graphicFrameMk id="17" creationId="{384625D4-00B1-0050-AFC8-8721A28B6A5F}"/>
          </ac:graphicFrameMkLst>
        </pc:graphicFrameChg>
      </pc:sldChg>
      <pc:sldChg chg="delSp modSp mod">
        <pc:chgData name="Leanne Fahy (2425000)" userId="30a41fd7-d844-4658-ad84-e65fbfd95ae3" providerId="ADAL" clId="{D9DABAB0-5189-4173-9C3B-3D0D71D724E8}" dt="2025-10-13T14:41:55.765" v="2213" actId="14100"/>
        <pc:sldMkLst>
          <pc:docMk/>
          <pc:sldMk cId="0" sldId="280"/>
        </pc:sldMkLst>
        <pc:graphicFrameChg chg="mod modGraphic">
          <ac:chgData name="Leanne Fahy (2425000)" userId="30a41fd7-d844-4658-ad84-e65fbfd95ae3" providerId="ADAL" clId="{D9DABAB0-5189-4173-9C3B-3D0D71D724E8}" dt="2025-10-13T14:41:55.765" v="2213" actId="14100"/>
          <ac:graphicFrameMkLst>
            <pc:docMk/>
            <pc:sldMk cId="0" sldId="280"/>
            <ac:graphicFrameMk id="23" creationId="{40BF8653-4D5E-95FF-F16B-74025D9188D0}"/>
          </ac:graphicFrameMkLst>
        </pc:graphicFrameChg>
      </pc:sldChg>
      <pc:sldChg chg="modSp mod">
        <pc:chgData name="Leanne Fahy (2425000)" userId="30a41fd7-d844-4658-ad84-e65fbfd95ae3" providerId="ADAL" clId="{D9DABAB0-5189-4173-9C3B-3D0D71D724E8}" dt="2025-10-18T10:15:45.206" v="2239" actId="14100"/>
        <pc:sldMkLst>
          <pc:docMk/>
          <pc:sldMk cId="0" sldId="291"/>
        </pc:sldMkLst>
        <pc:spChg chg="mod">
          <ac:chgData name="Leanne Fahy (2425000)" userId="30a41fd7-d844-4658-ad84-e65fbfd95ae3" providerId="ADAL" clId="{D9DABAB0-5189-4173-9C3B-3D0D71D724E8}" dt="2025-10-18T10:15:45.206" v="2239" actId="14100"/>
          <ac:spMkLst>
            <pc:docMk/>
            <pc:sldMk cId="0" sldId="291"/>
            <ac:spMk id="5" creationId="{A18D0F04-9DA9-9448-A76A-46D7079F3EE4}"/>
          </ac:spMkLst>
        </pc:spChg>
        <pc:picChg chg="mod">
          <ac:chgData name="Leanne Fahy (2425000)" userId="30a41fd7-d844-4658-ad84-e65fbfd95ae3" providerId="ADAL" clId="{D9DABAB0-5189-4173-9C3B-3D0D71D724E8}" dt="2025-10-18T10:15:18.835" v="2238" actId="1076"/>
          <ac:picMkLst>
            <pc:docMk/>
            <pc:sldMk cId="0" sldId="291"/>
            <ac:picMk id="10" creationId="{BF38B78F-377B-591D-6480-2D4DA4ADFF75}"/>
          </ac:picMkLst>
        </pc:picChg>
      </pc:sldChg>
      <pc:sldChg chg="modSp mod">
        <pc:chgData name="Leanne Fahy (2425000)" userId="30a41fd7-d844-4658-ad84-e65fbfd95ae3" providerId="ADAL" clId="{D9DABAB0-5189-4173-9C3B-3D0D71D724E8}" dt="2025-10-13T14:11:43.358" v="1849" actId="313"/>
        <pc:sldMkLst>
          <pc:docMk/>
          <pc:sldMk cId="1223205351" sldId="292"/>
        </pc:sldMkLst>
        <pc:spChg chg="mod">
          <ac:chgData name="Leanne Fahy (2425000)" userId="30a41fd7-d844-4658-ad84-e65fbfd95ae3" providerId="ADAL" clId="{D9DABAB0-5189-4173-9C3B-3D0D71D724E8}" dt="2025-10-13T10:53:28.518" v="944" actId="1076"/>
          <ac:spMkLst>
            <pc:docMk/>
            <pc:sldMk cId="1223205351" sldId="292"/>
            <ac:spMk id="5" creationId="{3FC1DEA3-FA8C-AA24-9CD4-8A92B2F19A50}"/>
          </ac:spMkLst>
        </pc:spChg>
        <pc:spChg chg="mod">
          <ac:chgData name="Leanne Fahy (2425000)" userId="30a41fd7-d844-4658-ad84-e65fbfd95ae3" providerId="ADAL" clId="{D9DABAB0-5189-4173-9C3B-3D0D71D724E8}" dt="2025-10-13T10:53:22.635" v="943" actId="14100"/>
          <ac:spMkLst>
            <pc:docMk/>
            <pc:sldMk cId="1223205351" sldId="292"/>
            <ac:spMk id="10" creationId="{0DDC6AA2-0E42-474A-39E3-E75071D9F824}"/>
          </ac:spMkLst>
        </pc:spChg>
        <pc:graphicFrameChg chg="mod">
          <ac:chgData name="Leanne Fahy (2425000)" userId="30a41fd7-d844-4658-ad84-e65fbfd95ae3" providerId="ADAL" clId="{D9DABAB0-5189-4173-9C3B-3D0D71D724E8}" dt="2025-10-13T14:11:43.358" v="1849" actId="313"/>
          <ac:graphicFrameMkLst>
            <pc:docMk/>
            <pc:sldMk cId="1223205351" sldId="292"/>
            <ac:graphicFrameMk id="3" creationId="{2235EE5C-5E3D-14EF-AD2F-4E3A357A9498}"/>
          </ac:graphicFrameMkLst>
        </pc:graphicFrameChg>
        <pc:picChg chg="mod">
          <ac:chgData name="Leanne Fahy (2425000)" userId="30a41fd7-d844-4658-ad84-e65fbfd95ae3" providerId="ADAL" clId="{D9DABAB0-5189-4173-9C3B-3D0D71D724E8}" dt="2025-10-13T11:13:32.274" v="1616" actId="14100"/>
          <ac:picMkLst>
            <pc:docMk/>
            <pc:sldMk cId="1223205351" sldId="292"/>
            <ac:picMk id="8" creationId="{414AEAC2-A017-9260-2EE5-5AD3D15CEDFD}"/>
          </ac:picMkLst>
        </pc:picChg>
      </pc:sldChg>
      <pc:sldChg chg="modSp mod">
        <pc:chgData name="Leanne Fahy (2425000)" userId="30a41fd7-d844-4658-ad84-e65fbfd95ae3" providerId="ADAL" clId="{D9DABAB0-5189-4173-9C3B-3D0D71D724E8}" dt="2025-10-13T14:17:39.922" v="1916" actId="14100"/>
        <pc:sldMkLst>
          <pc:docMk/>
          <pc:sldMk cId="2395664381" sldId="293"/>
        </pc:sldMkLst>
        <pc:spChg chg="mod">
          <ac:chgData name="Leanne Fahy (2425000)" userId="30a41fd7-d844-4658-ad84-e65fbfd95ae3" providerId="ADAL" clId="{D9DABAB0-5189-4173-9C3B-3D0D71D724E8}" dt="2025-10-13T11:14:40.711" v="1625" actId="1076"/>
          <ac:spMkLst>
            <pc:docMk/>
            <pc:sldMk cId="2395664381" sldId="293"/>
            <ac:spMk id="10" creationId="{D59783F5-D606-DFBF-61B6-89A709861D59}"/>
          </ac:spMkLst>
        </pc:spChg>
        <pc:spChg chg="mod">
          <ac:chgData name="Leanne Fahy (2425000)" userId="30a41fd7-d844-4658-ad84-e65fbfd95ae3" providerId="ADAL" clId="{D9DABAB0-5189-4173-9C3B-3D0D71D724E8}" dt="2025-10-13T11:14:45.473" v="1626" actId="1076"/>
          <ac:spMkLst>
            <pc:docMk/>
            <pc:sldMk cId="2395664381" sldId="293"/>
            <ac:spMk id="12" creationId="{E6D672D4-DC18-035B-6E53-87D2436C32C6}"/>
          </ac:spMkLst>
        </pc:spChg>
        <pc:graphicFrameChg chg="mod">
          <ac:chgData name="Leanne Fahy (2425000)" userId="30a41fd7-d844-4658-ad84-e65fbfd95ae3" providerId="ADAL" clId="{D9DABAB0-5189-4173-9C3B-3D0D71D724E8}" dt="2025-10-13T14:17:31.911" v="1914"/>
          <ac:graphicFrameMkLst>
            <pc:docMk/>
            <pc:sldMk cId="2395664381" sldId="293"/>
            <ac:graphicFrameMk id="2" creationId="{406C319D-728C-B149-832D-2FA609BB8034}"/>
          </ac:graphicFrameMkLst>
        </pc:graphicFrameChg>
        <pc:picChg chg="mod">
          <ac:chgData name="Leanne Fahy (2425000)" userId="30a41fd7-d844-4658-ad84-e65fbfd95ae3" providerId="ADAL" clId="{D9DABAB0-5189-4173-9C3B-3D0D71D724E8}" dt="2025-10-13T14:17:39.922" v="1916" actId="14100"/>
          <ac:picMkLst>
            <pc:docMk/>
            <pc:sldMk cId="2395664381" sldId="293"/>
            <ac:picMk id="4" creationId="{CA80701A-6F03-4A4D-591B-D437F1BFE474}"/>
          </ac:picMkLst>
        </pc:picChg>
      </pc:sldChg>
      <pc:sldChg chg="modSp mod">
        <pc:chgData name="Leanne Fahy (2425000)" userId="30a41fd7-d844-4658-ad84-e65fbfd95ae3" providerId="ADAL" clId="{D9DABAB0-5189-4173-9C3B-3D0D71D724E8}" dt="2025-10-13T14:30:00.889" v="2102" actId="1076"/>
        <pc:sldMkLst>
          <pc:docMk/>
          <pc:sldMk cId="457157703" sldId="295"/>
        </pc:sldMkLst>
        <pc:spChg chg="mod">
          <ac:chgData name="Leanne Fahy (2425000)" userId="30a41fd7-d844-4658-ad84-e65fbfd95ae3" providerId="ADAL" clId="{D9DABAB0-5189-4173-9C3B-3D0D71D724E8}" dt="2025-10-13T14:29:17.313" v="2096" actId="1076"/>
          <ac:spMkLst>
            <pc:docMk/>
            <pc:sldMk cId="457157703" sldId="295"/>
            <ac:spMk id="3" creationId="{C245E90B-ADC2-1F65-7D00-EBFA4E477DCA}"/>
          </ac:spMkLst>
        </pc:spChg>
        <pc:spChg chg="mod">
          <ac:chgData name="Leanne Fahy (2425000)" userId="30a41fd7-d844-4658-ad84-e65fbfd95ae3" providerId="ADAL" clId="{D9DABAB0-5189-4173-9C3B-3D0D71D724E8}" dt="2025-10-13T14:29:49.985" v="2100" actId="1076"/>
          <ac:spMkLst>
            <pc:docMk/>
            <pc:sldMk cId="457157703" sldId="295"/>
            <ac:spMk id="11" creationId="{22B93248-9B6A-5238-7B84-E3EBAE57B0F2}"/>
          </ac:spMkLst>
        </pc:spChg>
        <pc:spChg chg="mod">
          <ac:chgData name="Leanne Fahy (2425000)" userId="30a41fd7-d844-4658-ad84-e65fbfd95ae3" providerId="ADAL" clId="{D9DABAB0-5189-4173-9C3B-3D0D71D724E8}" dt="2025-10-13T14:30:00.889" v="2102" actId="1076"/>
          <ac:spMkLst>
            <pc:docMk/>
            <pc:sldMk cId="457157703" sldId="295"/>
            <ac:spMk id="15" creationId="{9BCE9C98-373C-BCA5-08BA-E2411D9F22B3}"/>
          </ac:spMkLst>
        </pc:spChg>
        <pc:graphicFrameChg chg="mod">
          <ac:chgData name="Leanne Fahy (2425000)" userId="30a41fd7-d844-4658-ad84-e65fbfd95ae3" providerId="ADAL" clId="{D9DABAB0-5189-4173-9C3B-3D0D71D724E8}" dt="2025-10-13T14:29:13.179" v="2095" actId="1076"/>
          <ac:graphicFrameMkLst>
            <pc:docMk/>
            <pc:sldMk cId="457157703" sldId="295"/>
            <ac:graphicFrameMk id="8" creationId="{A70A71B5-EE20-285C-1256-D40F8B230847}"/>
          </ac:graphicFrameMkLst>
        </pc:graphicFrameChg>
        <pc:picChg chg="mod">
          <ac:chgData name="Leanne Fahy (2425000)" userId="30a41fd7-d844-4658-ad84-e65fbfd95ae3" providerId="ADAL" clId="{D9DABAB0-5189-4173-9C3B-3D0D71D724E8}" dt="2025-10-13T14:29:54.105" v="2101" actId="1076"/>
          <ac:picMkLst>
            <pc:docMk/>
            <pc:sldMk cId="457157703" sldId="295"/>
            <ac:picMk id="16" creationId="{F2F753D8-E811-4E3F-1F05-4DF98061CBF6}"/>
          </ac:picMkLst>
        </pc:picChg>
      </pc:sldChg>
      <pc:sldChg chg="modSp mod">
        <pc:chgData name="Leanne Fahy (2425000)" userId="30a41fd7-d844-4658-ad84-e65fbfd95ae3" providerId="ADAL" clId="{D9DABAB0-5189-4173-9C3B-3D0D71D724E8}" dt="2025-10-13T14:35:22.072" v="2152" actId="1076"/>
        <pc:sldMkLst>
          <pc:docMk/>
          <pc:sldMk cId="2815104821" sldId="296"/>
        </pc:sldMkLst>
        <pc:spChg chg="mod">
          <ac:chgData name="Leanne Fahy (2425000)" userId="30a41fd7-d844-4658-ad84-e65fbfd95ae3" providerId="ADAL" clId="{D9DABAB0-5189-4173-9C3B-3D0D71D724E8}" dt="2025-10-13T14:31:32.462" v="2134" actId="2711"/>
          <ac:spMkLst>
            <pc:docMk/>
            <pc:sldMk cId="2815104821" sldId="296"/>
            <ac:spMk id="12" creationId="{ED0A4640-82FF-2123-AB99-CAFA4AE1C96D}"/>
          </ac:spMkLst>
        </pc:spChg>
        <pc:graphicFrameChg chg="mod modGraphic">
          <ac:chgData name="Leanne Fahy (2425000)" userId="30a41fd7-d844-4658-ad84-e65fbfd95ae3" providerId="ADAL" clId="{D9DABAB0-5189-4173-9C3B-3D0D71D724E8}" dt="2025-10-13T14:33:35.023" v="2151" actId="20577"/>
          <ac:graphicFrameMkLst>
            <pc:docMk/>
            <pc:sldMk cId="2815104821" sldId="296"/>
            <ac:graphicFrameMk id="2" creationId="{17930509-CD94-B38E-4284-B3006153C2AB}"/>
          </ac:graphicFrameMkLst>
        </pc:graphicFrameChg>
        <pc:picChg chg="mod">
          <ac:chgData name="Leanne Fahy (2425000)" userId="30a41fd7-d844-4658-ad84-e65fbfd95ae3" providerId="ADAL" clId="{D9DABAB0-5189-4173-9C3B-3D0D71D724E8}" dt="2025-10-13T14:35:22.072" v="2152" actId="1076"/>
          <ac:picMkLst>
            <pc:docMk/>
            <pc:sldMk cId="2815104821" sldId="296"/>
            <ac:picMk id="4" creationId="{8C2DFA65-90FA-A4CD-97AE-3F37E0751F08}"/>
          </ac:picMkLst>
        </pc:picChg>
      </pc:sldChg>
      <pc:sldChg chg="del">
        <pc:chgData name="Leanne Fahy (2425000)" userId="30a41fd7-d844-4658-ad84-e65fbfd95ae3" providerId="ADAL" clId="{D9DABAB0-5189-4173-9C3B-3D0D71D724E8}" dt="2025-10-13T14:43:49.186" v="2215" actId="2696"/>
        <pc:sldMkLst>
          <pc:docMk/>
          <pc:sldMk cId="4256435769" sldId="297"/>
        </pc:sldMkLst>
      </pc:sldChg>
      <pc:sldChg chg="del">
        <pc:chgData name="Leanne Fahy (2425000)" userId="30a41fd7-d844-4658-ad84-e65fbfd95ae3" providerId="ADAL" clId="{D9DABAB0-5189-4173-9C3B-3D0D71D724E8}" dt="2025-10-13T14:43:34.603" v="2214" actId="2696"/>
        <pc:sldMkLst>
          <pc:docMk/>
          <pc:sldMk cId="2969340068" sldId="299"/>
        </pc:sldMkLst>
      </pc:sldChg>
      <pc:sldChg chg="modSp mod">
        <pc:chgData name="Leanne Fahy (2425000)" userId="30a41fd7-d844-4658-ad84-e65fbfd95ae3" providerId="ADAL" clId="{D9DABAB0-5189-4173-9C3B-3D0D71D724E8}" dt="2025-10-18T10:28:51.855" v="2359" actId="20577"/>
        <pc:sldMkLst>
          <pc:docMk/>
          <pc:sldMk cId="3498774695" sldId="300"/>
        </pc:sldMkLst>
        <pc:spChg chg="mod">
          <ac:chgData name="Leanne Fahy (2425000)" userId="30a41fd7-d844-4658-ad84-e65fbfd95ae3" providerId="ADAL" clId="{D9DABAB0-5189-4173-9C3B-3D0D71D724E8}" dt="2025-10-18T10:28:51.855" v="2359" actId="20577"/>
          <ac:spMkLst>
            <pc:docMk/>
            <pc:sldMk cId="3498774695" sldId="300"/>
            <ac:spMk id="3" creationId="{BCB77005-80E7-2B48-DAFA-F59E1081A96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44712E-917B-4D7C-B2F7-516D49CFAE4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CB85FD9-FABE-482E-BD98-5FCB16370806}">
      <dgm:prSet custT="1"/>
      <dgm:spPr/>
      <dgm:t>
        <a:bodyPr/>
        <a:lstStyle/>
        <a:p>
          <a:r>
            <a:rPr lang="en-US" sz="1600" b="0" i="0" dirty="0">
              <a:solidFill>
                <a:schemeClr val="tx1">
                  <a:lumMod val="75000"/>
                </a:schemeClr>
              </a:solidFill>
              <a:latin typeface="+mj-lt"/>
              <a:cs typeface="Times New Roman" panose="02020603050405020304" pitchFamily="18" charset="0"/>
            </a:rPr>
            <a:t>Professional development refers to the process of improving knowledge, skills, and competencies throughout one’s career (Koskimäki et al., 2020)</a:t>
          </a:r>
          <a:endParaRPr lang="en-US" sz="1600" b="0" dirty="0">
            <a:solidFill>
              <a:schemeClr val="tx1">
                <a:lumMod val="75000"/>
              </a:schemeClr>
            </a:solidFill>
            <a:latin typeface="+mj-lt"/>
            <a:cs typeface="Times New Roman" panose="02020603050405020304" pitchFamily="18" charset="0"/>
          </a:endParaRPr>
        </a:p>
      </dgm:t>
    </dgm:pt>
    <dgm:pt modelId="{0ADCD7EB-25C6-46DC-817D-0B8649035945}" type="parTrans" cxnId="{0A441292-7245-4389-A3CD-685C5C8A9EA8}">
      <dgm:prSet/>
      <dgm:spPr/>
      <dgm:t>
        <a:bodyPr/>
        <a:lstStyle/>
        <a:p>
          <a:endParaRPr lang="en-US" sz="2000" b="0">
            <a:solidFill>
              <a:schemeClr val="tx1">
                <a:lumMod val="7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6D810D7-99CB-4C3E-A5D9-CADCAB185186}" type="sibTrans" cxnId="{0A441292-7245-4389-A3CD-685C5C8A9EA8}">
      <dgm:prSet/>
      <dgm:spPr/>
      <dgm:t>
        <a:bodyPr/>
        <a:lstStyle/>
        <a:p>
          <a:endParaRPr lang="en-US" sz="2000" b="0">
            <a:solidFill>
              <a:schemeClr val="tx1">
                <a:lumMod val="7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A194E65-5039-4EAB-A028-E1F91CF35B87}">
      <dgm:prSet custT="1"/>
      <dgm:spPr/>
      <dgm:t>
        <a:bodyPr/>
        <a:lstStyle/>
        <a:p>
          <a:r>
            <a:rPr lang="en-US" sz="1600" b="0" i="0" dirty="0">
              <a:solidFill>
                <a:schemeClr val="tx1">
                  <a:lumMod val="75000"/>
                </a:schemeClr>
              </a:solidFill>
              <a:latin typeface="+mj-lt"/>
              <a:cs typeface="Times New Roman" panose="02020603050405020304" pitchFamily="18" charset="0"/>
            </a:rPr>
            <a:t>It involves ongoing learning, feedback, and reflection to ensure that professionals remain effective, ethical, and up to date.</a:t>
          </a:r>
          <a:endParaRPr lang="en-US" sz="1600" b="0" dirty="0">
            <a:solidFill>
              <a:schemeClr val="tx1">
                <a:lumMod val="75000"/>
              </a:schemeClr>
            </a:solidFill>
            <a:latin typeface="+mj-lt"/>
            <a:cs typeface="Times New Roman" panose="02020603050405020304" pitchFamily="18" charset="0"/>
          </a:endParaRPr>
        </a:p>
      </dgm:t>
    </dgm:pt>
    <dgm:pt modelId="{EF170D79-26D9-4A35-8ADB-FC44E4A35CE4}" type="parTrans" cxnId="{3ECC477F-4B7B-40E8-9E0C-CD14D5D33EBE}">
      <dgm:prSet/>
      <dgm:spPr/>
      <dgm:t>
        <a:bodyPr/>
        <a:lstStyle/>
        <a:p>
          <a:endParaRPr lang="en-US" sz="2000" b="0">
            <a:solidFill>
              <a:schemeClr val="tx1">
                <a:lumMod val="7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1AA27DF-1AE4-42E8-9B9C-54903D2103ED}" type="sibTrans" cxnId="{3ECC477F-4B7B-40E8-9E0C-CD14D5D33EBE}">
      <dgm:prSet/>
      <dgm:spPr/>
      <dgm:t>
        <a:bodyPr/>
        <a:lstStyle/>
        <a:p>
          <a:endParaRPr lang="en-US" sz="2000" b="0">
            <a:solidFill>
              <a:schemeClr val="tx1">
                <a:lumMod val="7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FF51D26-8FA9-406F-BDBC-AB61F9C9C1D1}">
      <dgm:prSet custT="1"/>
      <dgm:spPr/>
      <dgm:t>
        <a:bodyPr/>
        <a:lstStyle/>
        <a:p>
          <a:r>
            <a:rPr lang="en-US" sz="1600" b="0" i="0" dirty="0">
              <a:solidFill>
                <a:schemeClr val="tx1">
                  <a:lumMod val="75000"/>
                </a:schemeClr>
              </a:solidFill>
              <a:latin typeface="+mj-lt"/>
              <a:cs typeface="Times New Roman" panose="02020603050405020304" pitchFamily="18" charset="0"/>
            </a:rPr>
            <a:t>In Health and Social Care, this means understanding policies, improving communication, and ensuring service users receive safe, person-</a:t>
          </a:r>
          <a:r>
            <a:rPr lang="en-US" sz="1600" b="0" i="0" dirty="0" err="1">
              <a:solidFill>
                <a:schemeClr val="tx1">
                  <a:lumMod val="75000"/>
                </a:schemeClr>
              </a:solidFill>
              <a:latin typeface="+mj-lt"/>
              <a:cs typeface="Times New Roman" panose="02020603050405020304" pitchFamily="18" charset="0"/>
            </a:rPr>
            <a:t>centred</a:t>
          </a:r>
          <a:r>
            <a:rPr lang="en-US" sz="1600" b="0" i="0" dirty="0">
              <a:solidFill>
                <a:schemeClr val="tx1">
                  <a:lumMod val="75000"/>
                </a:schemeClr>
              </a:solidFill>
              <a:latin typeface="+mj-lt"/>
              <a:cs typeface="Times New Roman" panose="02020603050405020304" pitchFamily="18" charset="0"/>
            </a:rPr>
            <a:t> care </a:t>
          </a:r>
          <a:r>
            <a:rPr lang="es-ES" sz="1600" b="0" i="0" dirty="0">
              <a:solidFill>
                <a:schemeClr val="tx1">
                  <a:lumMod val="75000"/>
                </a:schemeClr>
              </a:solidFill>
              <a:latin typeface="+mj-lt"/>
              <a:cs typeface="Times New Roman" panose="02020603050405020304" pitchFamily="18" charset="0"/>
            </a:rPr>
            <a:t>(Vázquez-Calatayud, Errasti-Ibarrondo and Choperena, 2021)</a:t>
          </a:r>
          <a:endParaRPr lang="en-US" sz="1600" b="0" dirty="0">
            <a:solidFill>
              <a:schemeClr val="tx1">
                <a:lumMod val="75000"/>
              </a:schemeClr>
            </a:solidFill>
            <a:latin typeface="+mj-lt"/>
            <a:cs typeface="Times New Roman" panose="02020603050405020304" pitchFamily="18" charset="0"/>
          </a:endParaRPr>
        </a:p>
      </dgm:t>
    </dgm:pt>
    <dgm:pt modelId="{90645476-3DBF-44C6-854F-0F9F2D2671D4}" type="parTrans" cxnId="{C3B061E5-3513-4070-A894-0CC3D18450D1}">
      <dgm:prSet/>
      <dgm:spPr/>
      <dgm:t>
        <a:bodyPr/>
        <a:lstStyle/>
        <a:p>
          <a:endParaRPr lang="en-US" sz="2000" b="0">
            <a:solidFill>
              <a:schemeClr val="tx1">
                <a:lumMod val="7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21C1D44-B301-4E13-9D94-E57F47802DA5}" type="sibTrans" cxnId="{C3B061E5-3513-4070-A894-0CC3D18450D1}">
      <dgm:prSet/>
      <dgm:spPr/>
      <dgm:t>
        <a:bodyPr/>
        <a:lstStyle/>
        <a:p>
          <a:endParaRPr lang="en-US" sz="2000" b="0">
            <a:solidFill>
              <a:schemeClr val="tx1">
                <a:lumMod val="7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8D12AD3-4634-48FD-B4F8-33E4EF0BD9EE}">
      <dgm:prSet custT="1"/>
      <dgm:spPr/>
      <dgm:t>
        <a:bodyPr/>
        <a:lstStyle/>
        <a:p>
          <a:r>
            <a:rPr lang="en-US" sz="1600" b="0" i="0" dirty="0">
              <a:solidFill>
                <a:schemeClr val="tx1">
                  <a:lumMod val="75000"/>
                </a:schemeClr>
              </a:solidFill>
              <a:latin typeface="+mj-lt"/>
              <a:cs typeface="Times New Roman" panose="02020603050405020304" pitchFamily="18" charset="0"/>
            </a:rPr>
            <a:t>Effective professional development improves both confidence and capability, leading to better outcomes for individuals and communities.</a:t>
          </a:r>
          <a:endParaRPr lang="en-US" sz="1600" b="0" dirty="0">
            <a:solidFill>
              <a:schemeClr val="tx1">
                <a:lumMod val="75000"/>
              </a:schemeClr>
            </a:solidFill>
            <a:latin typeface="+mj-lt"/>
            <a:cs typeface="Times New Roman" panose="02020603050405020304" pitchFamily="18" charset="0"/>
          </a:endParaRPr>
        </a:p>
      </dgm:t>
    </dgm:pt>
    <dgm:pt modelId="{2F3C8B18-504A-4983-A5D7-E8C2A31CB293}" type="parTrans" cxnId="{D4AA79E6-D628-447E-8A4A-7F3008951136}">
      <dgm:prSet/>
      <dgm:spPr/>
      <dgm:t>
        <a:bodyPr/>
        <a:lstStyle/>
        <a:p>
          <a:endParaRPr lang="en-US" sz="2000" b="0">
            <a:solidFill>
              <a:schemeClr val="tx1">
                <a:lumMod val="7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86627D4-5DAD-4FCF-8232-86B299160588}" type="sibTrans" cxnId="{D4AA79E6-D628-447E-8A4A-7F3008951136}">
      <dgm:prSet/>
      <dgm:spPr/>
      <dgm:t>
        <a:bodyPr/>
        <a:lstStyle/>
        <a:p>
          <a:endParaRPr lang="en-US" sz="2000" b="0">
            <a:solidFill>
              <a:schemeClr val="tx1">
                <a:lumMod val="75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7D08FEF-DB3B-4DDA-B078-3293733DC1A5}" type="pres">
      <dgm:prSet presAssocID="{1644712E-917B-4D7C-B2F7-516D49CFAE40}" presName="linear" presStyleCnt="0">
        <dgm:presLayoutVars>
          <dgm:animLvl val="lvl"/>
          <dgm:resizeHandles val="exact"/>
        </dgm:presLayoutVars>
      </dgm:prSet>
      <dgm:spPr/>
    </dgm:pt>
    <dgm:pt modelId="{98F8F635-24BB-4002-B8D3-57C8D12371F0}" type="pres">
      <dgm:prSet presAssocID="{0CB85FD9-FABE-482E-BD98-5FCB16370806}" presName="parentText" presStyleLbl="node1" presStyleIdx="0" presStyleCnt="4" custScaleX="99680" custScaleY="104481">
        <dgm:presLayoutVars>
          <dgm:chMax val="0"/>
          <dgm:bulletEnabled val="1"/>
        </dgm:presLayoutVars>
      </dgm:prSet>
      <dgm:spPr/>
    </dgm:pt>
    <dgm:pt modelId="{512796DD-313A-4088-917D-737D89042AD1}" type="pres">
      <dgm:prSet presAssocID="{36D810D7-99CB-4C3E-A5D9-CADCAB185186}" presName="spacer" presStyleCnt="0"/>
      <dgm:spPr/>
    </dgm:pt>
    <dgm:pt modelId="{42BA5A2D-5B22-4720-8D4C-3593253EFF85}" type="pres">
      <dgm:prSet presAssocID="{DA194E65-5039-4EAB-A028-E1F91CF35B8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D2BF20F-82B0-4FEF-BC21-50043C46AC92}" type="pres">
      <dgm:prSet presAssocID="{41AA27DF-1AE4-42E8-9B9C-54903D2103ED}" presName="spacer" presStyleCnt="0"/>
      <dgm:spPr/>
    </dgm:pt>
    <dgm:pt modelId="{CDD65852-3772-40C6-B081-292C6F78CAF8}" type="pres">
      <dgm:prSet presAssocID="{2FF51D26-8FA9-406F-BDBC-AB61F9C9C1D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E483E4C-2DE6-4B78-AAB7-8B33CDEFAF02}" type="pres">
      <dgm:prSet presAssocID="{621C1D44-B301-4E13-9D94-E57F47802DA5}" presName="spacer" presStyleCnt="0"/>
      <dgm:spPr/>
    </dgm:pt>
    <dgm:pt modelId="{E6087890-4970-4D1F-B7E5-39B9E9262642}" type="pres">
      <dgm:prSet presAssocID="{28D12AD3-4634-48FD-B4F8-33E4EF0BD9E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49FA802-0142-4394-80D5-8C8D29C6EAC5}" type="presOf" srcId="{2FF51D26-8FA9-406F-BDBC-AB61F9C9C1D1}" destId="{CDD65852-3772-40C6-B081-292C6F78CAF8}" srcOrd="0" destOrd="0" presId="urn:microsoft.com/office/officeart/2005/8/layout/vList2"/>
    <dgm:cxn modelId="{D0F20531-EEAF-4918-B34F-4BA681C24461}" type="presOf" srcId="{0CB85FD9-FABE-482E-BD98-5FCB16370806}" destId="{98F8F635-24BB-4002-B8D3-57C8D12371F0}" srcOrd="0" destOrd="0" presId="urn:microsoft.com/office/officeart/2005/8/layout/vList2"/>
    <dgm:cxn modelId="{73B5C936-763F-46C7-AB8C-164C0A12F753}" type="presOf" srcId="{1644712E-917B-4D7C-B2F7-516D49CFAE40}" destId="{07D08FEF-DB3B-4DDA-B078-3293733DC1A5}" srcOrd="0" destOrd="0" presId="urn:microsoft.com/office/officeart/2005/8/layout/vList2"/>
    <dgm:cxn modelId="{06AC6B66-B520-46DA-A5BA-7F2418D5DA17}" type="presOf" srcId="{DA194E65-5039-4EAB-A028-E1F91CF35B87}" destId="{42BA5A2D-5B22-4720-8D4C-3593253EFF85}" srcOrd="0" destOrd="0" presId="urn:microsoft.com/office/officeart/2005/8/layout/vList2"/>
    <dgm:cxn modelId="{3ECC477F-4B7B-40E8-9E0C-CD14D5D33EBE}" srcId="{1644712E-917B-4D7C-B2F7-516D49CFAE40}" destId="{DA194E65-5039-4EAB-A028-E1F91CF35B87}" srcOrd="1" destOrd="0" parTransId="{EF170D79-26D9-4A35-8ADB-FC44E4A35CE4}" sibTransId="{41AA27DF-1AE4-42E8-9B9C-54903D2103ED}"/>
    <dgm:cxn modelId="{0A441292-7245-4389-A3CD-685C5C8A9EA8}" srcId="{1644712E-917B-4D7C-B2F7-516D49CFAE40}" destId="{0CB85FD9-FABE-482E-BD98-5FCB16370806}" srcOrd="0" destOrd="0" parTransId="{0ADCD7EB-25C6-46DC-817D-0B8649035945}" sibTransId="{36D810D7-99CB-4C3E-A5D9-CADCAB185186}"/>
    <dgm:cxn modelId="{7029BEC5-E4B4-4943-85EE-5A97649E0E51}" type="presOf" srcId="{28D12AD3-4634-48FD-B4F8-33E4EF0BD9EE}" destId="{E6087890-4970-4D1F-B7E5-39B9E9262642}" srcOrd="0" destOrd="0" presId="urn:microsoft.com/office/officeart/2005/8/layout/vList2"/>
    <dgm:cxn modelId="{C3B061E5-3513-4070-A894-0CC3D18450D1}" srcId="{1644712E-917B-4D7C-B2F7-516D49CFAE40}" destId="{2FF51D26-8FA9-406F-BDBC-AB61F9C9C1D1}" srcOrd="2" destOrd="0" parTransId="{90645476-3DBF-44C6-854F-0F9F2D2671D4}" sibTransId="{621C1D44-B301-4E13-9D94-E57F47802DA5}"/>
    <dgm:cxn modelId="{D4AA79E6-D628-447E-8A4A-7F3008951136}" srcId="{1644712E-917B-4D7C-B2F7-516D49CFAE40}" destId="{28D12AD3-4634-48FD-B4F8-33E4EF0BD9EE}" srcOrd="3" destOrd="0" parTransId="{2F3C8B18-504A-4983-A5D7-E8C2A31CB293}" sibTransId="{386627D4-5DAD-4FCF-8232-86B299160588}"/>
    <dgm:cxn modelId="{FAC4565A-DBC9-4221-B9BB-3028476C6E95}" type="presParOf" srcId="{07D08FEF-DB3B-4DDA-B078-3293733DC1A5}" destId="{98F8F635-24BB-4002-B8D3-57C8D12371F0}" srcOrd="0" destOrd="0" presId="urn:microsoft.com/office/officeart/2005/8/layout/vList2"/>
    <dgm:cxn modelId="{80A65603-AF23-463E-A55F-7811A32328F6}" type="presParOf" srcId="{07D08FEF-DB3B-4DDA-B078-3293733DC1A5}" destId="{512796DD-313A-4088-917D-737D89042AD1}" srcOrd="1" destOrd="0" presId="urn:microsoft.com/office/officeart/2005/8/layout/vList2"/>
    <dgm:cxn modelId="{9662F91F-E7A8-4B9E-8A64-072E188E81FD}" type="presParOf" srcId="{07D08FEF-DB3B-4DDA-B078-3293733DC1A5}" destId="{42BA5A2D-5B22-4720-8D4C-3593253EFF85}" srcOrd="2" destOrd="0" presId="urn:microsoft.com/office/officeart/2005/8/layout/vList2"/>
    <dgm:cxn modelId="{679E0A52-E123-447A-A43E-EDA7667B5975}" type="presParOf" srcId="{07D08FEF-DB3B-4DDA-B078-3293733DC1A5}" destId="{BD2BF20F-82B0-4FEF-BC21-50043C46AC92}" srcOrd="3" destOrd="0" presId="urn:microsoft.com/office/officeart/2005/8/layout/vList2"/>
    <dgm:cxn modelId="{5C628EDE-6B0A-42C2-8148-937C8D6FC721}" type="presParOf" srcId="{07D08FEF-DB3B-4DDA-B078-3293733DC1A5}" destId="{CDD65852-3772-40C6-B081-292C6F78CAF8}" srcOrd="4" destOrd="0" presId="urn:microsoft.com/office/officeart/2005/8/layout/vList2"/>
    <dgm:cxn modelId="{2996F3AA-BFBE-4A6C-89A0-F62108313AD5}" type="presParOf" srcId="{07D08FEF-DB3B-4DDA-B078-3293733DC1A5}" destId="{BE483E4C-2DE6-4B78-AAB7-8B33CDEFAF02}" srcOrd="5" destOrd="0" presId="urn:microsoft.com/office/officeart/2005/8/layout/vList2"/>
    <dgm:cxn modelId="{5707D33E-3BF8-4E7A-8787-FFE962B72CBE}" type="presParOf" srcId="{07D08FEF-DB3B-4DDA-B078-3293733DC1A5}" destId="{E6087890-4970-4D1F-B7E5-39B9E926264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399D03-E9FB-443D-8102-2D1D009DF8CB}" type="doc">
      <dgm:prSet loTypeId="urn:microsoft.com/office/officeart/2005/8/layout/venn3" loCatId="relationship" qsTypeId="urn:microsoft.com/office/officeart/2005/8/quickstyle/simple2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B7F4B66D-4616-4D1A-AD96-3F10E7E2E446}">
      <dgm:prSet custT="1"/>
      <dgm:spPr/>
      <dgm:t>
        <a:bodyPr/>
        <a:lstStyle/>
        <a:p>
          <a:r>
            <a:rPr lang="en-US" sz="1400" b="1" i="0" dirty="0">
              <a:latin typeface="+mj-lt"/>
              <a:cs typeface="Times New Roman" panose="02020603050405020304" pitchFamily="18" charset="0"/>
            </a:rPr>
            <a:t>Strengths</a:t>
          </a:r>
          <a:r>
            <a:rPr lang="en-US" sz="1400" b="0" i="0" dirty="0">
              <a:latin typeface="+mj-lt"/>
              <a:cs typeface="Times New Roman" panose="02020603050405020304" pitchFamily="18" charset="0"/>
            </a:rPr>
            <a:t> – personal advantages or talents that support success (Harrikari et al., 2021).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7D5C35E6-61DE-4071-8283-5A7B1270F456}" type="parTrans" cxnId="{77544FCF-5B3C-4BB2-A17F-DC97A3CD8ABB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B5788E2-D4DB-4DAF-A5C0-189F47203785}" type="sibTrans" cxnId="{77544FCF-5B3C-4BB2-A17F-DC97A3CD8ABB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1D977CE-7F54-41C0-A17E-7D4AB2C019A4}">
      <dgm:prSet custT="1"/>
      <dgm:spPr/>
      <dgm:t>
        <a:bodyPr/>
        <a:lstStyle/>
        <a:p>
          <a:r>
            <a:rPr lang="en-US" sz="1400" b="1" i="0" dirty="0">
              <a:latin typeface="+mj-lt"/>
              <a:cs typeface="Times New Roman" panose="02020603050405020304" pitchFamily="18" charset="0"/>
            </a:rPr>
            <a:t>Weaknesses</a:t>
          </a:r>
          <a:r>
            <a:rPr lang="en-US" sz="1400" b="0" i="0" dirty="0">
              <a:latin typeface="+mj-lt"/>
              <a:cs typeface="Times New Roman" panose="02020603050405020304" pitchFamily="18" charset="0"/>
            </a:rPr>
            <a:t> – internal limitations that could hinder progress.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5EC6FF48-E872-45B6-86BA-37B7BEF31221}" type="parTrans" cxnId="{41B303F6-3887-42E6-8B4B-8202A6CD82ED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25C7131-7206-40CA-BB07-616E7CC39EE8}" type="sibTrans" cxnId="{41B303F6-3887-42E6-8B4B-8202A6CD82ED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4343241-48CB-44DE-B970-FB5C51FAC09E}">
      <dgm:prSet custT="1"/>
      <dgm:spPr/>
      <dgm:t>
        <a:bodyPr/>
        <a:lstStyle/>
        <a:p>
          <a:r>
            <a:rPr lang="en-US" sz="1400" b="1" i="0" dirty="0">
              <a:latin typeface="+mj-lt"/>
              <a:cs typeface="Times New Roman" panose="02020603050405020304" pitchFamily="18" charset="0"/>
            </a:rPr>
            <a:t>Opportunities</a:t>
          </a:r>
          <a:r>
            <a:rPr lang="en-US" sz="1400" b="0" i="0" dirty="0">
              <a:latin typeface="+mj-lt"/>
              <a:cs typeface="Times New Roman" panose="02020603050405020304" pitchFamily="18" charset="0"/>
            </a:rPr>
            <a:t> – external chances for growth and advancement </a:t>
          </a:r>
          <a:r>
            <a:rPr lang="fr-FR" sz="1400" b="0" i="0" dirty="0">
              <a:latin typeface="+mj-lt"/>
              <a:cs typeface="Times New Roman" panose="02020603050405020304" pitchFamily="18" charset="0"/>
            </a:rPr>
            <a:t>(I. Niles </a:t>
          </a:r>
          <a:r>
            <a:rPr lang="fr-FR" sz="1400" b="0" i="0" dirty="0" err="1">
              <a:latin typeface="+mj-lt"/>
              <a:cs typeface="Times New Roman" panose="02020603050405020304" pitchFamily="18" charset="0"/>
            </a:rPr>
            <a:t>Zoschke</a:t>
          </a:r>
          <a:r>
            <a:rPr lang="fr-FR" sz="1400" b="0" i="0" dirty="0">
              <a:latin typeface="+mj-lt"/>
              <a:cs typeface="Times New Roman" panose="02020603050405020304" pitchFamily="18" charset="0"/>
            </a:rPr>
            <a:t> et al., 2023)</a:t>
          </a:r>
          <a:r>
            <a:rPr lang="en-US" sz="1400" b="0" i="0" dirty="0">
              <a:latin typeface="+mj-lt"/>
              <a:cs typeface="Times New Roman" panose="02020603050405020304" pitchFamily="18" charset="0"/>
            </a:rPr>
            <a:t>.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F79CF49E-E1DB-474E-AA67-0A11B2614325}" type="parTrans" cxnId="{82026017-6A72-4A0A-8F40-0496EFD6AE34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460E715-ECC4-438C-816E-DDEF5521EC46}" type="sibTrans" cxnId="{82026017-6A72-4A0A-8F40-0496EFD6AE34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622DAAA-1EFE-436A-A305-3F7B02292409}">
      <dgm:prSet custT="1"/>
      <dgm:spPr/>
      <dgm:t>
        <a:bodyPr/>
        <a:lstStyle/>
        <a:p>
          <a:r>
            <a:rPr lang="en-US" sz="1400" b="1" i="0" dirty="0">
              <a:latin typeface="+mj-lt"/>
              <a:cs typeface="Times New Roman" panose="02020603050405020304" pitchFamily="18" charset="0"/>
            </a:rPr>
            <a:t>Threats</a:t>
          </a:r>
          <a:r>
            <a:rPr lang="en-US" sz="1400" b="0" i="0" dirty="0">
              <a:latin typeface="+mj-lt"/>
              <a:cs typeface="Times New Roman" panose="02020603050405020304" pitchFamily="18" charset="0"/>
            </a:rPr>
            <a:t> – external challenges or risks that could slow development.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13B2B538-7753-4174-BDEB-0863DFE3D685}" type="parTrans" cxnId="{62BE1D8F-943D-4B88-ADCE-27F7BA0F9C43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D88AB50-C535-408F-825C-84940F554F26}" type="sibTrans" cxnId="{62BE1D8F-943D-4B88-ADCE-27F7BA0F9C43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75066B4-FB18-4CBB-A5D5-20828E0FEB22}" type="pres">
      <dgm:prSet presAssocID="{B5399D03-E9FB-443D-8102-2D1D009DF8CB}" presName="Name0" presStyleCnt="0">
        <dgm:presLayoutVars>
          <dgm:dir/>
          <dgm:resizeHandles val="exact"/>
        </dgm:presLayoutVars>
      </dgm:prSet>
      <dgm:spPr/>
    </dgm:pt>
    <dgm:pt modelId="{1221E8E7-35A4-400F-B4B3-3B8D40313027}" type="pres">
      <dgm:prSet presAssocID="{B7F4B66D-4616-4D1A-AD96-3F10E7E2E446}" presName="Name5" presStyleLbl="vennNode1" presStyleIdx="0" presStyleCnt="4" custLinFactNeighborX="29755" custLinFactNeighborY="20233">
        <dgm:presLayoutVars>
          <dgm:bulletEnabled val="1"/>
        </dgm:presLayoutVars>
      </dgm:prSet>
      <dgm:spPr/>
    </dgm:pt>
    <dgm:pt modelId="{5F868AC1-C831-4F04-BB7A-819005A80366}" type="pres">
      <dgm:prSet presAssocID="{5B5788E2-D4DB-4DAF-A5C0-189F47203785}" presName="space" presStyleCnt="0"/>
      <dgm:spPr/>
    </dgm:pt>
    <dgm:pt modelId="{B591DDE1-D75B-4FF2-B4EE-1C1662270BE2}" type="pres">
      <dgm:prSet presAssocID="{C1D977CE-7F54-41C0-A17E-7D4AB2C019A4}" presName="Name5" presStyleLbl="vennNode1" presStyleIdx="1" presStyleCnt="4" custLinFactX="2895" custLinFactNeighborX="100000" custLinFactNeighborY="-4548">
        <dgm:presLayoutVars>
          <dgm:bulletEnabled val="1"/>
        </dgm:presLayoutVars>
      </dgm:prSet>
      <dgm:spPr/>
    </dgm:pt>
    <dgm:pt modelId="{DACDAEC1-FDA9-4CF5-BD6E-BB2031CEA29A}" type="pres">
      <dgm:prSet presAssocID="{025C7131-7206-40CA-BB07-616E7CC39EE8}" presName="space" presStyleCnt="0"/>
      <dgm:spPr/>
    </dgm:pt>
    <dgm:pt modelId="{8F4229DD-0F72-4D31-8E40-700EA24A257D}" type="pres">
      <dgm:prSet presAssocID="{C4343241-48CB-44DE-B970-FB5C51FAC09E}" presName="Name5" presStyleLbl="vennNode1" presStyleIdx="2" presStyleCnt="4" custLinFactX="18005" custLinFactNeighborX="100000">
        <dgm:presLayoutVars>
          <dgm:bulletEnabled val="1"/>
        </dgm:presLayoutVars>
      </dgm:prSet>
      <dgm:spPr/>
    </dgm:pt>
    <dgm:pt modelId="{133D029F-6D5F-4633-A3A0-3C3706E550CF}" type="pres">
      <dgm:prSet presAssocID="{A460E715-ECC4-438C-816E-DDEF5521EC46}" presName="space" presStyleCnt="0"/>
      <dgm:spPr/>
    </dgm:pt>
    <dgm:pt modelId="{353C180F-81B7-4E70-B9FF-DC2403834EE4}" type="pres">
      <dgm:prSet presAssocID="{D622DAAA-1EFE-436A-A305-3F7B02292409}" presName="Name5" presStyleLbl="vennNode1" presStyleIdx="3" presStyleCnt="4" custScaleY="100053" custLinFactX="29519" custLinFactNeighborX="100000" custLinFactNeighborY="-4348">
        <dgm:presLayoutVars>
          <dgm:bulletEnabled val="1"/>
        </dgm:presLayoutVars>
      </dgm:prSet>
      <dgm:spPr/>
    </dgm:pt>
  </dgm:ptLst>
  <dgm:cxnLst>
    <dgm:cxn modelId="{82026017-6A72-4A0A-8F40-0496EFD6AE34}" srcId="{B5399D03-E9FB-443D-8102-2D1D009DF8CB}" destId="{C4343241-48CB-44DE-B970-FB5C51FAC09E}" srcOrd="2" destOrd="0" parTransId="{F79CF49E-E1DB-474E-AA67-0A11B2614325}" sibTransId="{A460E715-ECC4-438C-816E-DDEF5521EC46}"/>
    <dgm:cxn modelId="{78AE751E-516D-4CDC-8257-E3BE9AC0C21F}" type="presOf" srcId="{B5399D03-E9FB-443D-8102-2D1D009DF8CB}" destId="{A75066B4-FB18-4CBB-A5D5-20828E0FEB22}" srcOrd="0" destOrd="0" presId="urn:microsoft.com/office/officeart/2005/8/layout/venn3"/>
    <dgm:cxn modelId="{9528122B-B6B9-4C5E-B66A-62CF93B7A53F}" type="presOf" srcId="{C4343241-48CB-44DE-B970-FB5C51FAC09E}" destId="{8F4229DD-0F72-4D31-8E40-700EA24A257D}" srcOrd="0" destOrd="0" presId="urn:microsoft.com/office/officeart/2005/8/layout/venn3"/>
    <dgm:cxn modelId="{62BE1D8F-943D-4B88-ADCE-27F7BA0F9C43}" srcId="{B5399D03-E9FB-443D-8102-2D1D009DF8CB}" destId="{D622DAAA-1EFE-436A-A305-3F7B02292409}" srcOrd="3" destOrd="0" parTransId="{13B2B538-7753-4174-BDEB-0863DFE3D685}" sibTransId="{CD88AB50-C535-408F-825C-84940F554F26}"/>
    <dgm:cxn modelId="{533FFE94-DFBF-45FE-A9E5-BAEB3230B739}" type="presOf" srcId="{C1D977CE-7F54-41C0-A17E-7D4AB2C019A4}" destId="{B591DDE1-D75B-4FF2-B4EE-1C1662270BE2}" srcOrd="0" destOrd="0" presId="urn:microsoft.com/office/officeart/2005/8/layout/venn3"/>
    <dgm:cxn modelId="{C2A776B8-04C2-4452-9AF7-0EEEE2D1D96D}" type="presOf" srcId="{B7F4B66D-4616-4D1A-AD96-3F10E7E2E446}" destId="{1221E8E7-35A4-400F-B4B3-3B8D40313027}" srcOrd="0" destOrd="0" presId="urn:microsoft.com/office/officeart/2005/8/layout/venn3"/>
    <dgm:cxn modelId="{77544FCF-5B3C-4BB2-A17F-DC97A3CD8ABB}" srcId="{B5399D03-E9FB-443D-8102-2D1D009DF8CB}" destId="{B7F4B66D-4616-4D1A-AD96-3F10E7E2E446}" srcOrd="0" destOrd="0" parTransId="{7D5C35E6-61DE-4071-8283-5A7B1270F456}" sibTransId="{5B5788E2-D4DB-4DAF-A5C0-189F47203785}"/>
    <dgm:cxn modelId="{FC61A8F1-C9AE-43B5-BA21-1A797B0E0170}" type="presOf" srcId="{D622DAAA-1EFE-436A-A305-3F7B02292409}" destId="{353C180F-81B7-4E70-B9FF-DC2403834EE4}" srcOrd="0" destOrd="0" presId="urn:microsoft.com/office/officeart/2005/8/layout/venn3"/>
    <dgm:cxn modelId="{41B303F6-3887-42E6-8B4B-8202A6CD82ED}" srcId="{B5399D03-E9FB-443D-8102-2D1D009DF8CB}" destId="{C1D977CE-7F54-41C0-A17E-7D4AB2C019A4}" srcOrd="1" destOrd="0" parTransId="{5EC6FF48-E872-45B6-86BA-37B7BEF31221}" sibTransId="{025C7131-7206-40CA-BB07-616E7CC39EE8}"/>
    <dgm:cxn modelId="{AB1C30B2-0666-4421-8703-4CD6871EF36B}" type="presParOf" srcId="{A75066B4-FB18-4CBB-A5D5-20828E0FEB22}" destId="{1221E8E7-35A4-400F-B4B3-3B8D40313027}" srcOrd="0" destOrd="0" presId="urn:microsoft.com/office/officeart/2005/8/layout/venn3"/>
    <dgm:cxn modelId="{19E70C55-7AF3-4BCA-B040-BDD7E1A1DB04}" type="presParOf" srcId="{A75066B4-FB18-4CBB-A5D5-20828E0FEB22}" destId="{5F868AC1-C831-4F04-BB7A-819005A80366}" srcOrd="1" destOrd="0" presId="urn:microsoft.com/office/officeart/2005/8/layout/venn3"/>
    <dgm:cxn modelId="{7750AA81-4705-41BE-9986-AA204CBFD55B}" type="presParOf" srcId="{A75066B4-FB18-4CBB-A5D5-20828E0FEB22}" destId="{B591DDE1-D75B-4FF2-B4EE-1C1662270BE2}" srcOrd="2" destOrd="0" presId="urn:microsoft.com/office/officeart/2005/8/layout/venn3"/>
    <dgm:cxn modelId="{D5F0CB89-A1F2-4BFD-919B-E505B85FD39F}" type="presParOf" srcId="{A75066B4-FB18-4CBB-A5D5-20828E0FEB22}" destId="{DACDAEC1-FDA9-4CF5-BD6E-BB2031CEA29A}" srcOrd="3" destOrd="0" presId="urn:microsoft.com/office/officeart/2005/8/layout/venn3"/>
    <dgm:cxn modelId="{B500768A-86C5-4839-AAB7-FC5FA074AF8C}" type="presParOf" srcId="{A75066B4-FB18-4CBB-A5D5-20828E0FEB22}" destId="{8F4229DD-0F72-4D31-8E40-700EA24A257D}" srcOrd="4" destOrd="0" presId="urn:microsoft.com/office/officeart/2005/8/layout/venn3"/>
    <dgm:cxn modelId="{B81392FE-17B9-496E-8640-31B53B265F9B}" type="presParOf" srcId="{A75066B4-FB18-4CBB-A5D5-20828E0FEB22}" destId="{133D029F-6D5F-4633-A3A0-3C3706E550CF}" srcOrd="5" destOrd="0" presId="urn:microsoft.com/office/officeart/2005/8/layout/venn3"/>
    <dgm:cxn modelId="{C18B68A3-C391-4835-954F-79C445B9EF28}" type="presParOf" srcId="{A75066B4-FB18-4CBB-A5D5-20828E0FEB22}" destId="{353C180F-81B7-4E70-B9FF-DC2403834EE4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2C45286-C3ED-4AEC-8CEF-AF51ED822222}" type="doc">
      <dgm:prSet loTypeId="urn:microsoft.com/office/officeart/2005/8/layout/cycle3" loCatId="cycle" qsTypeId="urn:microsoft.com/office/officeart/2005/8/quickstyle/simple2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FA7DF9FA-39ED-418C-9870-856B02F37494}">
      <dgm:prSet custT="1"/>
      <dgm:spPr/>
      <dgm:t>
        <a:bodyPr/>
        <a:lstStyle/>
        <a:p>
          <a:pPr algn="ctr"/>
          <a:r>
            <a:rPr lang="en-US" sz="1400" b="1" i="0" u="sng" baseline="0" dirty="0">
              <a:latin typeface="+mj-lt"/>
              <a:cs typeface="Times New Roman" panose="02020603050405020304" pitchFamily="18" charset="0"/>
            </a:rPr>
            <a:t>Resilience</a:t>
          </a:r>
          <a:r>
            <a:rPr lang="en-US" sz="1400" b="1" i="0" baseline="0" dirty="0">
              <a:latin typeface="+mj-lt"/>
              <a:cs typeface="Times New Roman" panose="02020603050405020304" pitchFamily="18" charset="0"/>
            </a:rPr>
            <a:t>:</a:t>
          </a:r>
          <a:r>
            <a:rPr lang="en-US" sz="1400" b="0" i="0" baseline="0" dirty="0">
              <a:latin typeface="+mj-lt"/>
              <a:cs typeface="Times New Roman" panose="02020603050405020304" pitchFamily="18" charset="0"/>
            </a:rPr>
            <a:t> </a:t>
          </a:r>
        </a:p>
        <a:p>
          <a:pPr algn="ctr"/>
          <a:r>
            <a:rPr lang="en-US" sz="1400" b="0" i="0" baseline="0" dirty="0">
              <a:latin typeface="+mj-lt"/>
              <a:cs typeface="Times New Roman" panose="02020603050405020304" pitchFamily="18" charset="0"/>
            </a:rPr>
            <a:t>I can remain calm under pressure or stressful situation's and adapt to change to ensure high quality care. 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EDDC0FDF-E163-4698-9297-CC2C13228097}" type="parTrans" cxnId="{C22784D6-D745-4583-8FA4-5B3DCF6F4C44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57DB68F-2CEA-4075-8C82-C9A8BE3F988E}" type="sibTrans" cxnId="{C22784D6-D745-4583-8FA4-5B3DCF6F4C44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5077F69-BC7D-403A-82F4-AA52C35A9B77}">
      <dgm:prSet custT="1"/>
      <dgm:spPr/>
      <dgm:t>
        <a:bodyPr/>
        <a:lstStyle/>
        <a:p>
          <a:r>
            <a:rPr lang="en-US" sz="1400" b="1" i="0" u="sng" baseline="0" dirty="0">
              <a:latin typeface="+mj-lt"/>
              <a:cs typeface="Times New Roman" panose="02020603050405020304" pitchFamily="18" charset="0"/>
            </a:rPr>
            <a:t>Problem-Solving</a:t>
          </a:r>
          <a:r>
            <a:rPr lang="en-US" sz="1400" b="1" i="0" baseline="0" dirty="0">
              <a:latin typeface="+mj-lt"/>
              <a:cs typeface="Times New Roman" panose="02020603050405020304" pitchFamily="18" charset="0"/>
            </a:rPr>
            <a:t>:</a:t>
          </a:r>
        </a:p>
        <a:p>
          <a:r>
            <a:rPr lang="en-US" sz="1400" b="0" i="0" baseline="0" dirty="0">
              <a:latin typeface="+mj-lt"/>
              <a:cs typeface="Times New Roman" panose="02020603050405020304" pitchFamily="18" charset="0"/>
            </a:rPr>
            <a:t> I think critically and look for creative solutions when challenges arise.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78A5D331-7CBC-4BAA-B3C5-FC70DCD2FAD2}" type="parTrans" cxnId="{1DD376E9-9904-4795-80CE-E51BBBC5756F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EEF64B5-A851-4A02-964A-E1387AF2EB55}" type="sibTrans" cxnId="{1DD376E9-9904-4795-80CE-E51BBBC5756F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DE80206-9F4B-4331-AE65-0D3520C741DF}">
      <dgm:prSet custT="1"/>
      <dgm:spPr/>
      <dgm:t>
        <a:bodyPr/>
        <a:lstStyle/>
        <a:p>
          <a:pPr algn="ctr"/>
          <a:r>
            <a:rPr lang="en-US" sz="1400" b="1" i="0" u="sng" baseline="0" dirty="0">
              <a:latin typeface="+mj-lt"/>
              <a:cs typeface="Times New Roman" panose="02020603050405020304" pitchFamily="18" charset="0"/>
            </a:rPr>
            <a:t>Empathy &amp; Compassion</a:t>
          </a:r>
          <a:r>
            <a:rPr lang="en-US" sz="1400" b="1" i="0" baseline="0" dirty="0">
              <a:latin typeface="+mj-lt"/>
              <a:cs typeface="Times New Roman" panose="02020603050405020304" pitchFamily="18" charset="0"/>
            </a:rPr>
            <a:t>:</a:t>
          </a:r>
        </a:p>
        <a:p>
          <a:pPr algn="ctr"/>
          <a:r>
            <a:rPr lang="en-US" sz="1400" b="0" i="0" baseline="0" dirty="0">
              <a:latin typeface="+mj-lt"/>
              <a:cs typeface="Times New Roman" panose="02020603050405020304" pitchFamily="18" charset="0"/>
            </a:rPr>
            <a:t> I can connect with individuals who are vulnerable, ill or in distress. This then enables to build trust and provide best quality of care. 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80FD7AAF-7C90-4D2B-A74E-B94640E48ED8}" type="parTrans" cxnId="{E51062A2-460F-41FD-8C07-C46035BCA131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346A487-4A2E-4F76-990E-D8CB7598872B}" type="sibTrans" cxnId="{E51062A2-460F-41FD-8C07-C46035BCA131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A4E0836-C19C-4284-A210-39BCB6E7D41B}">
      <dgm:prSet custT="1"/>
      <dgm:spPr/>
      <dgm:t>
        <a:bodyPr/>
        <a:lstStyle/>
        <a:p>
          <a:r>
            <a:rPr lang="en-US" sz="1400" b="1" i="0" u="sng" baseline="0" dirty="0">
              <a:latin typeface="+mj-lt"/>
              <a:cs typeface="Times New Roman" panose="02020603050405020304" pitchFamily="18" charset="0"/>
            </a:rPr>
            <a:t>Organization &amp; Teamwork</a:t>
          </a:r>
          <a:r>
            <a:rPr lang="en-US" sz="1400" b="1" i="0" baseline="0" dirty="0">
              <a:latin typeface="+mj-lt"/>
              <a:cs typeface="Times New Roman" panose="02020603050405020304" pitchFamily="18" charset="0"/>
            </a:rPr>
            <a:t>:</a:t>
          </a:r>
          <a:r>
            <a:rPr lang="en-US" sz="1400" b="0" i="0" baseline="0" dirty="0">
              <a:latin typeface="+mj-lt"/>
              <a:cs typeface="Times New Roman" panose="02020603050405020304" pitchFamily="18" charset="0"/>
            </a:rPr>
            <a:t> </a:t>
          </a:r>
        </a:p>
        <a:p>
          <a:r>
            <a:rPr lang="en-US" sz="1400" b="0" i="0" baseline="0" dirty="0">
              <a:latin typeface="+mj-lt"/>
              <a:cs typeface="Times New Roman" panose="02020603050405020304" pitchFamily="18" charset="0"/>
            </a:rPr>
            <a:t>I plan tasks efficiently and prioritize my responsibilities. I can work well in a team this leads to better workload and communication.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25CA4C6A-2C63-41F2-A5C0-99C8FA452AD0}" type="parTrans" cxnId="{B9EC0156-7671-46D7-970C-FFB646553540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B7873D1-5588-4417-8BBE-02D74C35BD50}" type="sibTrans" cxnId="{B9EC0156-7671-46D7-970C-FFB646553540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423EE0C-BB98-436D-9113-4D8B97C8B929}">
      <dgm:prSet custT="1"/>
      <dgm:spPr/>
      <dgm:t>
        <a:bodyPr/>
        <a:lstStyle/>
        <a:p>
          <a:r>
            <a:rPr lang="en-US" sz="1400" b="1" i="0" u="sng" baseline="0" dirty="0">
              <a:latin typeface="+mj-lt"/>
              <a:cs typeface="Times New Roman" panose="02020603050405020304" pitchFamily="18" charset="0"/>
            </a:rPr>
            <a:t>Commitment</a:t>
          </a:r>
          <a:r>
            <a:rPr lang="en-US" sz="1400" b="1" i="0" baseline="0" dirty="0">
              <a:latin typeface="+mj-lt"/>
              <a:cs typeface="Times New Roman" panose="02020603050405020304" pitchFamily="18" charset="0"/>
            </a:rPr>
            <a:t>:</a:t>
          </a:r>
          <a:r>
            <a:rPr lang="en-US" sz="1400" b="0" i="0" baseline="0" dirty="0">
              <a:latin typeface="+mj-lt"/>
              <a:cs typeface="Times New Roman" panose="02020603050405020304" pitchFamily="18" charset="0"/>
            </a:rPr>
            <a:t> </a:t>
          </a:r>
        </a:p>
        <a:p>
          <a:r>
            <a:rPr lang="en-US" sz="1400" b="0" i="0" baseline="0" dirty="0">
              <a:latin typeface="+mj-lt"/>
              <a:cs typeface="Times New Roman" panose="02020603050405020304" pitchFamily="18" charset="0"/>
            </a:rPr>
            <a:t>I show reliability, punctuality, and dedication to learning to improve my skills and professional growth.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06FE48EB-6329-45FD-8230-5084B286A7E9}" type="parTrans" cxnId="{B4A1659A-454E-49FD-855F-BCEE45CD1138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CD9D751-50E0-42DE-BF7E-EFF02ACB97E5}" type="sibTrans" cxnId="{B4A1659A-454E-49FD-855F-BCEE45CD1138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FAC205C-9690-438C-AABB-339A7F9D2F79}" type="pres">
      <dgm:prSet presAssocID="{E2C45286-C3ED-4AEC-8CEF-AF51ED822222}" presName="Name0" presStyleCnt="0">
        <dgm:presLayoutVars>
          <dgm:dir/>
          <dgm:resizeHandles val="exact"/>
        </dgm:presLayoutVars>
      </dgm:prSet>
      <dgm:spPr/>
    </dgm:pt>
    <dgm:pt modelId="{3353B0A7-D9B5-4407-B1AC-62533D5AA650}" type="pres">
      <dgm:prSet presAssocID="{E2C45286-C3ED-4AEC-8CEF-AF51ED822222}" presName="cycle" presStyleCnt="0"/>
      <dgm:spPr/>
    </dgm:pt>
    <dgm:pt modelId="{88739AF7-73B7-4F22-A805-7AE44003916B}" type="pres">
      <dgm:prSet presAssocID="{FA7DF9FA-39ED-418C-9870-856B02F37494}" presName="nodeFirstNode" presStyleLbl="node1" presStyleIdx="0" presStyleCnt="5" custScaleX="179386" custScaleY="124724" custRadScaleRad="102614" custRadScaleInc="16752">
        <dgm:presLayoutVars>
          <dgm:bulletEnabled val="1"/>
        </dgm:presLayoutVars>
      </dgm:prSet>
      <dgm:spPr/>
    </dgm:pt>
    <dgm:pt modelId="{BB978B95-C0CF-49DB-8B05-7F7AAD67127D}" type="pres">
      <dgm:prSet presAssocID="{C57DB68F-2CEA-4075-8C82-C9A8BE3F988E}" presName="sibTransFirstNode" presStyleLbl="bgShp" presStyleIdx="0" presStyleCnt="1"/>
      <dgm:spPr/>
    </dgm:pt>
    <dgm:pt modelId="{54E70C09-3097-48B9-AD73-85869E451135}" type="pres">
      <dgm:prSet presAssocID="{75077F69-BC7D-403A-82F4-AA52C35A9B77}" presName="nodeFollowingNodes" presStyleLbl="node1" presStyleIdx="1" presStyleCnt="5" custScaleX="110475" custScaleY="116941" custRadScaleRad="128888" custRadScaleInc="15917">
        <dgm:presLayoutVars>
          <dgm:bulletEnabled val="1"/>
        </dgm:presLayoutVars>
      </dgm:prSet>
      <dgm:spPr/>
    </dgm:pt>
    <dgm:pt modelId="{ED7730D2-D71D-4311-9545-12DFB5B869F6}" type="pres">
      <dgm:prSet presAssocID="{ADE80206-9F4B-4331-AE65-0D3520C741DF}" presName="nodeFollowingNodes" presStyleLbl="node1" presStyleIdx="2" presStyleCnt="5" custScaleX="143588" custScaleY="129955" custRadScaleRad="117576" custRadScaleInc="-27732">
        <dgm:presLayoutVars>
          <dgm:bulletEnabled val="1"/>
        </dgm:presLayoutVars>
      </dgm:prSet>
      <dgm:spPr/>
    </dgm:pt>
    <dgm:pt modelId="{BCDADED2-C7BB-4EB7-9B4B-DE58B691CAFC}" type="pres">
      <dgm:prSet presAssocID="{AA4E0836-C19C-4284-A210-39BCB6E7D41B}" presName="nodeFollowingNodes" presStyleLbl="node1" presStyleIdx="3" presStyleCnt="5" custScaleX="160351" custScaleY="125024" custRadScaleRad="145413" custRadScaleInc="40853">
        <dgm:presLayoutVars>
          <dgm:bulletEnabled val="1"/>
        </dgm:presLayoutVars>
      </dgm:prSet>
      <dgm:spPr/>
    </dgm:pt>
    <dgm:pt modelId="{724BDFF2-6B5B-45F5-9C0D-BB322B13E4A1}" type="pres">
      <dgm:prSet presAssocID="{4423EE0C-BB98-436D-9113-4D8B97C8B929}" presName="nodeFollowingNodes" presStyleLbl="node1" presStyleIdx="4" presStyleCnt="5" custScaleX="144745" custScaleY="113557" custRadScaleRad="138231" custRadScaleInc="-17695">
        <dgm:presLayoutVars>
          <dgm:bulletEnabled val="1"/>
        </dgm:presLayoutVars>
      </dgm:prSet>
      <dgm:spPr/>
    </dgm:pt>
  </dgm:ptLst>
  <dgm:cxnLst>
    <dgm:cxn modelId="{31E4550E-B6DB-4E87-BF82-849D7CE6337A}" type="presOf" srcId="{FA7DF9FA-39ED-418C-9870-856B02F37494}" destId="{88739AF7-73B7-4F22-A805-7AE44003916B}" srcOrd="0" destOrd="0" presId="urn:microsoft.com/office/officeart/2005/8/layout/cycle3"/>
    <dgm:cxn modelId="{83601842-1326-458F-8AAF-94A74A12AB19}" type="presOf" srcId="{E2C45286-C3ED-4AEC-8CEF-AF51ED822222}" destId="{8FAC205C-9690-438C-AABB-339A7F9D2F79}" srcOrd="0" destOrd="0" presId="urn:microsoft.com/office/officeart/2005/8/layout/cycle3"/>
    <dgm:cxn modelId="{B9ECCF43-A1A3-4265-B1D1-217DA20D43DA}" type="presOf" srcId="{C57DB68F-2CEA-4075-8C82-C9A8BE3F988E}" destId="{BB978B95-C0CF-49DB-8B05-7F7AAD67127D}" srcOrd="0" destOrd="0" presId="urn:microsoft.com/office/officeart/2005/8/layout/cycle3"/>
    <dgm:cxn modelId="{B9EC0156-7671-46D7-970C-FFB646553540}" srcId="{E2C45286-C3ED-4AEC-8CEF-AF51ED822222}" destId="{AA4E0836-C19C-4284-A210-39BCB6E7D41B}" srcOrd="3" destOrd="0" parTransId="{25CA4C6A-2C63-41F2-A5C0-99C8FA452AD0}" sibTransId="{2B7873D1-5588-4417-8BBE-02D74C35BD50}"/>
    <dgm:cxn modelId="{203B2B8E-8800-411B-B622-55E4E76720E0}" type="presOf" srcId="{75077F69-BC7D-403A-82F4-AA52C35A9B77}" destId="{54E70C09-3097-48B9-AD73-85869E451135}" srcOrd="0" destOrd="0" presId="urn:microsoft.com/office/officeart/2005/8/layout/cycle3"/>
    <dgm:cxn modelId="{B4A1659A-454E-49FD-855F-BCEE45CD1138}" srcId="{E2C45286-C3ED-4AEC-8CEF-AF51ED822222}" destId="{4423EE0C-BB98-436D-9113-4D8B97C8B929}" srcOrd="4" destOrd="0" parTransId="{06FE48EB-6329-45FD-8230-5084B286A7E9}" sibTransId="{3CD9D751-50E0-42DE-BF7E-EFF02ACB97E5}"/>
    <dgm:cxn modelId="{E51062A2-460F-41FD-8C07-C46035BCA131}" srcId="{E2C45286-C3ED-4AEC-8CEF-AF51ED822222}" destId="{ADE80206-9F4B-4331-AE65-0D3520C741DF}" srcOrd="2" destOrd="0" parTransId="{80FD7AAF-7C90-4D2B-A74E-B94640E48ED8}" sibTransId="{E346A487-4A2E-4F76-990E-D8CB7598872B}"/>
    <dgm:cxn modelId="{F0CCE2A8-7AC1-4271-9964-BF3F5DC20FCF}" type="presOf" srcId="{4423EE0C-BB98-436D-9113-4D8B97C8B929}" destId="{724BDFF2-6B5B-45F5-9C0D-BB322B13E4A1}" srcOrd="0" destOrd="0" presId="urn:microsoft.com/office/officeart/2005/8/layout/cycle3"/>
    <dgm:cxn modelId="{87281AB5-F48D-481B-97F9-594ACDC3D71E}" type="presOf" srcId="{ADE80206-9F4B-4331-AE65-0D3520C741DF}" destId="{ED7730D2-D71D-4311-9545-12DFB5B869F6}" srcOrd="0" destOrd="0" presId="urn:microsoft.com/office/officeart/2005/8/layout/cycle3"/>
    <dgm:cxn modelId="{C22784D6-D745-4583-8FA4-5B3DCF6F4C44}" srcId="{E2C45286-C3ED-4AEC-8CEF-AF51ED822222}" destId="{FA7DF9FA-39ED-418C-9870-856B02F37494}" srcOrd="0" destOrd="0" parTransId="{EDDC0FDF-E163-4698-9297-CC2C13228097}" sibTransId="{C57DB68F-2CEA-4075-8C82-C9A8BE3F988E}"/>
    <dgm:cxn modelId="{1DD376E9-9904-4795-80CE-E51BBBC5756F}" srcId="{E2C45286-C3ED-4AEC-8CEF-AF51ED822222}" destId="{75077F69-BC7D-403A-82F4-AA52C35A9B77}" srcOrd="1" destOrd="0" parTransId="{78A5D331-7CBC-4BAA-B3C5-FC70DCD2FAD2}" sibTransId="{2EEF64B5-A851-4A02-964A-E1387AF2EB55}"/>
    <dgm:cxn modelId="{61A04EF6-E885-4717-B4E6-FAA1F7C842B7}" type="presOf" srcId="{AA4E0836-C19C-4284-A210-39BCB6E7D41B}" destId="{BCDADED2-C7BB-4EB7-9B4B-DE58B691CAFC}" srcOrd="0" destOrd="0" presId="urn:microsoft.com/office/officeart/2005/8/layout/cycle3"/>
    <dgm:cxn modelId="{9A9548EE-BA95-4BC2-9DB7-BC76463A1CD8}" type="presParOf" srcId="{8FAC205C-9690-438C-AABB-339A7F9D2F79}" destId="{3353B0A7-D9B5-4407-B1AC-62533D5AA650}" srcOrd="0" destOrd="0" presId="urn:microsoft.com/office/officeart/2005/8/layout/cycle3"/>
    <dgm:cxn modelId="{23580F4F-6270-42C4-9FF3-FAD1511F50D4}" type="presParOf" srcId="{3353B0A7-D9B5-4407-B1AC-62533D5AA650}" destId="{88739AF7-73B7-4F22-A805-7AE44003916B}" srcOrd="0" destOrd="0" presId="urn:microsoft.com/office/officeart/2005/8/layout/cycle3"/>
    <dgm:cxn modelId="{9B00C03F-15EB-4DE3-AFE7-0B63E2B4AF5C}" type="presParOf" srcId="{3353B0A7-D9B5-4407-B1AC-62533D5AA650}" destId="{BB978B95-C0CF-49DB-8B05-7F7AAD67127D}" srcOrd="1" destOrd="0" presId="urn:microsoft.com/office/officeart/2005/8/layout/cycle3"/>
    <dgm:cxn modelId="{2D49AEB5-A655-4A9B-8C26-5A9D2D1D3991}" type="presParOf" srcId="{3353B0A7-D9B5-4407-B1AC-62533D5AA650}" destId="{54E70C09-3097-48B9-AD73-85869E451135}" srcOrd="2" destOrd="0" presId="urn:microsoft.com/office/officeart/2005/8/layout/cycle3"/>
    <dgm:cxn modelId="{570E7A25-98F5-4CA6-ACEE-FFC26C1E45D7}" type="presParOf" srcId="{3353B0A7-D9B5-4407-B1AC-62533D5AA650}" destId="{ED7730D2-D71D-4311-9545-12DFB5B869F6}" srcOrd="3" destOrd="0" presId="urn:microsoft.com/office/officeart/2005/8/layout/cycle3"/>
    <dgm:cxn modelId="{8B1FD7B8-0E03-4C19-A7F2-7156AFA40B08}" type="presParOf" srcId="{3353B0A7-D9B5-4407-B1AC-62533D5AA650}" destId="{BCDADED2-C7BB-4EB7-9B4B-DE58B691CAFC}" srcOrd="4" destOrd="0" presId="urn:microsoft.com/office/officeart/2005/8/layout/cycle3"/>
    <dgm:cxn modelId="{96A7FA38-6624-4299-9F0E-8F9401AE2088}" type="presParOf" srcId="{3353B0A7-D9B5-4407-B1AC-62533D5AA650}" destId="{724BDFF2-6B5B-45F5-9C0D-BB322B13E4A1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F93DE6-8C83-40EF-8BE6-F4E2A8E016BE}" type="doc">
      <dgm:prSet loTypeId="urn:microsoft.com/office/officeart/2005/8/layout/cycle3" loCatId="cycle" qsTypeId="urn:microsoft.com/office/officeart/2005/8/quickstyle/simple2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7C7EFF14-D86D-4D8E-88C3-791BF38455FD}">
      <dgm:prSet custT="1"/>
      <dgm:spPr/>
      <dgm:t>
        <a:bodyPr/>
        <a:lstStyle/>
        <a:p>
          <a:r>
            <a:rPr lang="en-US" sz="1400" b="1" i="0" u="sng" dirty="0">
              <a:latin typeface="+mj-lt"/>
              <a:cs typeface="Times New Roman" panose="02020603050405020304" pitchFamily="18" charset="0"/>
            </a:rPr>
            <a:t>Public Speaking:</a:t>
          </a:r>
        </a:p>
        <a:p>
          <a:r>
            <a:rPr lang="en-US" sz="1400" b="0" i="0" dirty="0">
              <a:latin typeface="+mj-lt"/>
              <a:cs typeface="Times New Roman" panose="02020603050405020304" pitchFamily="18" charset="0"/>
            </a:rPr>
            <a:t>I sometimes feel nervous expressing my views in group settings or speaking out. 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605E9BB-6590-4A55-A43A-1A7F29E32B2E}" type="parTrans" cxnId="{BE041563-854A-4653-B0B4-2BA9C5D72D4E}">
      <dgm:prSet/>
      <dgm:spPr/>
      <dgm:t>
        <a:bodyPr/>
        <a:lstStyle/>
        <a:p>
          <a:endParaRPr lang="en-US" sz="36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EC818B9-F1AD-418D-B1F0-116D847D151C}" type="sibTrans" cxnId="{BE041563-854A-4653-B0B4-2BA9C5D72D4E}">
      <dgm:prSet/>
      <dgm:spPr/>
      <dgm:t>
        <a:bodyPr/>
        <a:lstStyle/>
        <a:p>
          <a:endParaRPr lang="en-US" sz="36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53A5D46-A548-4119-B9A3-4EEA54805204}">
      <dgm:prSet custT="1"/>
      <dgm:spPr/>
      <dgm:t>
        <a:bodyPr/>
        <a:lstStyle/>
        <a:p>
          <a:r>
            <a:rPr lang="en-US" sz="1400" b="1" i="0" u="sng" dirty="0">
              <a:latin typeface="+mj-lt"/>
              <a:cs typeface="Times New Roman" panose="02020603050405020304" pitchFamily="18" charset="0"/>
            </a:rPr>
            <a:t>Finding it Hard to Say No</a:t>
          </a:r>
          <a:r>
            <a:rPr lang="en-US" sz="1400" b="0" i="0" dirty="0">
              <a:latin typeface="+mj-lt"/>
              <a:cs typeface="Times New Roman" panose="02020603050405020304" pitchFamily="18" charset="0"/>
            </a:rPr>
            <a:t>:</a:t>
          </a:r>
        </a:p>
        <a:p>
          <a:r>
            <a:rPr lang="en-US" sz="1400" b="0" i="0" dirty="0">
              <a:latin typeface="+mj-lt"/>
              <a:cs typeface="Times New Roman" panose="02020603050405020304" pitchFamily="18" charset="0"/>
            </a:rPr>
            <a:t>Always want to help everyone out especially in caring roles, want to give my support and all to everyone </a:t>
          </a:r>
          <a:endParaRPr lang="en-US" sz="1400" b="0" dirty="0">
            <a:latin typeface="+mj-lt"/>
            <a:cs typeface="Times New Roman" panose="02020603050405020304" pitchFamily="18" charset="0"/>
          </a:endParaRPr>
        </a:p>
      </dgm:t>
    </dgm:pt>
    <dgm:pt modelId="{CA8FAA49-5E55-44B6-BADC-215AE4EB4D74}" type="parTrans" cxnId="{C97A8E63-547E-4404-B8B0-E5C7893D5578}">
      <dgm:prSet/>
      <dgm:spPr/>
      <dgm:t>
        <a:bodyPr/>
        <a:lstStyle/>
        <a:p>
          <a:endParaRPr lang="en-US" sz="36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EE19EF3-6E37-4AAE-8C78-BE16D3C743A2}" type="sibTrans" cxnId="{C97A8E63-547E-4404-B8B0-E5C7893D5578}">
      <dgm:prSet/>
      <dgm:spPr/>
      <dgm:t>
        <a:bodyPr/>
        <a:lstStyle/>
        <a:p>
          <a:endParaRPr lang="en-US" sz="36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8C5351D-480B-4788-AB0F-EE8187343AC0}">
      <dgm:prSet custT="1"/>
      <dgm:spPr/>
      <dgm:t>
        <a:bodyPr/>
        <a:lstStyle/>
        <a:p>
          <a:pPr algn="ctr"/>
          <a:r>
            <a:rPr lang="en-US" sz="1400" b="1" i="0" u="sng" dirty="0">
              <a:latin typeface="+mj-lt"/>
              <a:cs typeface="Times New Roman" panose="02020603050405020304" pitchFamily="18" charset="0"/>
            </a:rPr>
            <a:t>Confidence in Decision-Making</a:t>
          </a:r>
          <a:r>
            <a:rPr lang="en-US" sz="1400" b="1" i="0" dirty="0">
              <a:latin typeface="+mj-lt"/>
              <a:cs typeface="Times New Roman" panose="02020603050405020304" pitchFamily="18" charset="0"/>
            </a:rPr>
            <a:t>:</a:t>
          </a:r>
        </a:p>
        <a:p>
          <a:pPr algn="ctr"/>
          <a:r>
            <a:rPr lang="en-US" sz="1400" b="0" i="0" dirty="0">
              <a:latin typeface="+mj-lt"/>
              <a:cs typeface="Times New Roman" panose="02020603050405020304" pitchFamily="18" charset="0"/>
            </a:rPr>
            <a:t> I can hesitate when making quick decisions or care-related choices.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D74E6203-C9E5-4F44-B8AE-F44C0A432B19}" type="parTrans" cxnId="{4EFA6806-EF1C-480C-9515-E1AFD4FC2BB8}">
      <dgm:prSet/>
      <dgm:spPr/>
      <dgm:t>
        <a:bodyPr/>
        <a:lstStyle/>
        <a:p>
          <a:endParaRPr lang="en-US" sz="36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FE75616-8F99-4879-9668-6931143CC445}" type="sibTrans" cxnId="{4EFA6806-EF1C-480C-9515-E1AFD4FC2BB8}">
      <dgm:prSet/>
      <dgm:spPr/>
      <dgm:t>
        <a:bodyPr/>
        <a:lstStyle/>
        <a:p>
          <a:endParaRPr lang="en-US" sz="36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4F4E97E-E35F-4EC0-AD85-8BECBE99AAD3}">
      <dgm:prSet custT="1"/>
      <dgm:spPr/>
      <dgm:t>
        <a:bodyPr/>
        <a:lstStyle/>
        <a:p>
          <a:r>
            <a:rPr lang="en-US" sz="1400" b="1" i="0" u="sng" dirty="0">
              <a:latin typeface="+mj-lt"/>
              <a:cs typeface="Times New Roman" panose="02020603050405020304" pitchFamily="18" charset="0"/>
            </a:rPr>
            <a:t>Time Management:</a:t>
          </a:r>
        </a:p>
        <a:p>
          <a:r>
            <a:rPr lang="en-US" sz="1400" dirty="0">
              <a:latin typeface="+mj-lt"/>
              <a:cs typeface="Times New Roman" panose="02020603050405020304" pitchFamily="18" charset="0"/>
            </a:rPr>
            <a:t>Need to prioritize tasks or plan as workloads can be demanding so this can lead to stress </a:t>
          </a:r>
        </a:p>
      </dgm:t>
    </dgm:pt>
    <dgm:pt modelId="{C672C607-2A40-4607-BAB4-9E98A7227ABE}" type="parTrans" cxnId="{EB31CC89-3DEB-4708-8216-E88A8B28C6DA}">
      <dgm:prSet/>
      <dgm:spPr/>
      <dgm:t>
        <a:bodyPr/>
        <a:lstStyle/>
        <a:p>
          <a:endParaRPr lang="en-US" sz="36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EDD775F-EEFA-4F9A-B19E-DA79213A76B8}" type="sibTrans" cxnId="{EB31CC89-3DEB-4708-8216-E88A8B28C6DA}">
      <dgm:prSet/>
      <dgm:spPr/>
      <dgm:t>
        <a:bodyPr/>
        <a:lstStyle/>
        <a:p>
          <a:endParaRPr lang="en-US" sz="36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E8F125E-3B7E-43C5-BB6A-C82CA5B38A0E}">
      <dgm:prSet custT="1"/>
      <dgm:spPr/>
      <dgm:t>
        <a:bodyPr/>
        <a:lstStyle/>
        <a:p>
          <a:r>
            <a:rPr lang="en-US" sz="1400" b="1" i="0" u="sng" dirty="0">
              <a:latin typeface="+mj-lt"/>
              <a:cs typeface="Times New Roman" panose="02020603050405020304" pitchFamily="18" charset="0"/>
            </a:rPr>
            <a:t>Limited Experience:</a:t>
          </a:r>
        </a:p>
        <a:p>
          <a:r>
            <a:rPr lang="en-US" sz="1400" b="0" i="0" dirty="0">
              <a:latin typeface="+mj-lt"/>
              <a:cs typeface="Times New Roman" panose="02020603050405020304" pitchFamily="18" charset="0"/>
            </a:rPr>
            <a:t>I need to build confidence in using digital systems and update myself on new knowledge as an early career Practitioner. 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40EADD9A-1D44-4517-95FF-451A5D75F70B}" type="parTrans" cxnId="{0FDC98DF-A483-4F57-B46C-EF49C15E1E7B}">
      <dgm:prSet/>
      <dgm:spPr/>
      <dgm:t>
        <a:bodyPr/>
        <a:lstStyle/>
        <a:p>
          <a:endParaRPr lang="en-US" sz="36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EB726CC-7F6C-46EA-A661-6F17A6EC4B84}" type="sibTrans" cxnId="{0FDC98DF-A483-4F57-B46C-EF49C15E1E7B}">
      <dgm:prSet/>
      <dgm:spPr/>
      <dgm:t>
        <a:bodyPr/>
        <a:lstStyle/>
        <a:p>
          <a:endParaRPr lang="en-US" sz="36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BDE8939-70F0-4EC8-97A0-765134F9717A}" type="pres">
      <dgm:prSet presAssocID="{EEF93DE6-8C83-40EF-8BE6-F4E2A8E016BE}" presName="Name0" presStyleCnt="0">
        <dgm:presLayoutVars>
          <dgm:dir/>
          <dgm:resizeHandles val="exact"/>
        </dgm:presLayoutVars>
      </dgm:prSet>
      <dgm:spPr/>
    </dgm:pt>
    <dgm:pt modelId="{A9F0315A-148B-44BD-9BD5-C10DA5AAE401}" type="pres">
      <dgm:prSet presAssocID="{EEF93DE6-8C83-40EF-8BE6-F4E2A8E016BE}" presName="cycle" presStyleCnt="0"/>
      <dgm:spPr/>
    </dgm:pt>
    <dgm:pt modelId="{8FBD48CC-FC1F-4B09-B373-BAEC7D248E5F}" type="pres">
      <dgm:prSet presAssocID="{7C7EFF14-D86D-4D8E-88C3-791BF38455FD}" presName="nodeFirstNode" presStyleLbl="node1" presStyleIdx="0" presStyleCnt="5" custScaleX="146417" custScaleY="110958">
        <dgm:presLayoutVars>
          <dgm:bulletEnabled val="1"/>
        </dgm:presLayoutVars>
      </dgm:prSet>
      <dgm:spPr/>
    </dgm:pt>
    <dgm:pt modelId="{3FC391D6-39CB-443A-85FC-766987384827}" type="pres">
      <dgm:prSet presAssocID="{4EC818B9-F1AD-418D-B1F0-116D847D151C}" presName="sibTransFirstNode" presStyleLbl="bgShp" presStyleIdx="0" presStyleCnt="1"/>
      <dgm:spPr/>
    </dgm:pt>
    <dgm:pt modelId="{F7808A73-21C5-4B21-A234-6B15B511951F}" type="pres">
      <dgm:prSet presAssocID="{D53A5D46-A548-4119-B9A3-4EEA54805204}" presName="nodeFollowingNodes" presStyleLbl="node1" presStyleIdx="1" presStyleCnt="5" custScaleX="124654" custScaleY="140296" custRadScaleRad="134518" custRadScaleInc="13837">
        <dgm:presLayoutVars>
          <dgm:bulletEnabled val="1"/>
        </dgm:presLayoutVars>
      </dgm:prSet>
      <dgm:spPr/>
    </dgm:pt>
    <dgm:pt modelId="{199636F3-5A05-4833-A37D-0521D3AD02A7}" type="pres">
      <dgm:prSet presAssocID="{88C5351D-480B-4788-AB0F-EE8187343AC0}" presName="nodeFollowingNodes" presStyleLbl="node1" presStyleIdx="2" presStyleCnt="5" custScaleX="123013" custScaleY="116587" custRadScaleRad="123870" custRadScaleInc="-28171">
        <dgm:presLayoutVars>
          <dgm:bulletEnabled val="1"/>
        </dgm:presLayoutVars>
      </dgm:prSet>
      <dgm:spPr/>
    </dgm:pt>
    <dgm:pt modelId="{ABD19DAB-99DE-48D8-BFF5-1AFB20AF79AE}" type="pres">
      <dgm:prSet presAssocID="{04F4E97E-E35F-4EC0-AD85-8BECBE99AAD3}" presName="nodeFollowingNodes" presStyleLbl="node1" presStyleIdx="3" presStyleCnt="5" custScaleX="144142" custScaleY="109563" custRadScaleRad="133655" custRadScaleInc="33165">
        <dgm:presLayoutVars>
          <dgm:bulletEnabled val="1"/>
        </dgm:presLayoutVars>
      </dgm:prSet>
      <dgm:spPr/>
    </dgm:pt>
    <dgm:pt modelId="{5D1AD3C8-4CFD-4BAB-AD57-1A022103B863}" type="pres">
      <dgm:prSet presAssocID="{0E8F125E-3B7E-43C5-BB6A-C82CA5B38A0E}" presName="nodeFollowingNodes" presStyleLbl="node1" presStyleIdx="4" presStyleCnt="5" custScaleX="144507" custScaleY="167176" custRadScaleRad="134721" custRadScaleInc="-20901">
        <dgm:presLayoutVars>
          <dgm:bulletEnabled val="1"/>
        </dgm:presLayoutVars>
      </dgm:prSet>
      <dgm:spPr/>
    </dgm:pt>
  </dgm:ptLst>
  <dgm:cxnLst>
    <dgm:cxn modelId="{4EFA6806-EF1C-480C-9515-E1AFD4FC2BB8}" srcId="{EEF93DE6-8C83-40EF-8BE6-F4E2A8E016BE}" destId="{88C5351D-480B-4788-AB0F-EE8187343AC0}" srcOrd="2" destOrd="0" parTransId="{D74E6203-C9E5-4F44-B8AE-F44C0A432B19}" sibTransId="{9FE75616-8F99-4879-9668-6931143CC445}"/>
    <dgm:cxn modelId="{0E3A9D1A-2D18-46BF-913E-A2E4B8B2DC23}" type="presOf" srcId="{EEF93DE6-8C83-40EF-8BE6-F4E2A8E016BE}" destId="{ABDE8939-70F0-4EC8-97A0-765134F9717A}" srcOrd="0" destOrd="0" presId="urn:microsoft.com/office/officeart/2005/8/layout/cycle3"/>
    <dgm:cxn modelId="{D569E228-12FC-42AA-8389-F0A6C92407F5}" type="presOf" srcId="{D53A5D46-A548-4119-B9A3-4EEA54805204}" destId="{F7808A73-21C5-4B21-A234-6B15B511951F}" srcOrd="0" destOrd="0" presId="urn:microsoft.com/office/officeart/2005/8/layout/cycle3"/>
    <dgm:cxn modelId="{C8B5B239-B2BE-4954-A168-5FBCA1D88819}" type="presOf" srcId="{4EC818B9-F1AD-418D-B1F0-116D847D151C}" destId="{3FC391D6-39CB-443A-85FC-766987384827}" srcOrd="0" destOrd="0" presId="urn:microsoft.com/office/officeart/2005/8/layout/cycle3"/>
    <dgm:cxn modelId="{BE041563-854A-4653-B0B4-2BA9C5D72D4E}" srcId="{EEF93DE6-8C83-40EF-8BE6-F4E2A8E016BE}" destId="{7C7EFF14-D86D-4D8E-88C3-791BF38455FD}" srcOrd="0" destOrd="0" parTransId="{F605E9BB-6590-4A55-A43A-1A7F29E32B2E}" sibTransId="{4EC818B9-F1AD-418D-B1F0-116D847D151C}"/>
    <dgm:cxn modelId="{C97A8E63-547E-4404-B8B0-E5C7893D5578}" srcId="{EEF93DE6-8C83-40EF-8BE6-F4E2A8E016BE}" destId="{D53A5D46-A548-4119-B9A3-4EEA54805204}" srcOrd="1" destOrd="0" parTransId="{CA8FAA49-5E55-44B6-BADC-215AE4EB4D74}" sibTransId="{FEE19EF3-6E37-4AAE-8C78-BE16D3C743A2}"/>
    <dgm:cxn modelId="{68659777-62A8-468C-8939-F017E8F23ED1}" type="presOf" srcId="{7C7EFF14-D86D-4D8E-88C3-791BF38455FD}" destId="{8FBD48CC-FC1F-4B09-B373-BAEC7D248E5F}" srcOrd="0" destOrd="0" presId="urn:microsoft.com/office/officeart/2005/8/layout/cycle3"/>
    <dgm:cxn modelId="{FBFDAF5A-C905-4DE1-B7D9-54A97517AC1E}" type="presOf" srcId="{88C5351D-480B-4788-AB0F-EE8187343AC0}" destId="{199636F3-5A05-4833-A37D-0521D3AD02A7}" srcOrd="0" destOrd="0" presId="urn:microsoft.com/office/officeart/2005/8/layout/cycle3"/>
    <dgm:cxn modelId="{EB31CC89-3DEB-4708-8216-E88A8B28C6DA}" srcId="{EEF93DE6-8C83-40EF-8BE6-F4E2A8E016BE}" destId="{04F4E97E-E35F-4EC0-AD85-8BECBE99AAD3}" srcOrd="3" destOrd="0" parTransId="{C672C607-2A40-4607-BAB4-9E98A7227ABE}" sibTransId="{0EDD775F-EEFA-4F9A-B19E-DA79213A76B8}"/>
    <dgm:cxn modelId="{237C528A-56A3-42BA-A8C7-B661EA5978D6}" type="presOf" srcId="{04F4E97E-E35F-4EC0-AD85-8BECBE99AAD3}" destId="{ABD19DAB-99DE-48D8-BFF5-1AFB20AF79AE}" srcOrd="0" destOrd="0" presId="urn:microsoft.com/office/officeart/2005/8/layout/cycle3"/>
    <dgm:cxn modelId="{F60372B1-85EF-4F58-B0C2-63B0F748EE7D}" type="presOf" srcId="{0E8F125E-3B7E-43C5-BB6A-C82CA5B38A0E}" destId="{5D1AD3C8-4CFD-4BAB-AD57-1A022103B863}" srcOrd="0" destOrd="0" presId="urn:microsoft.com/office/officeart/2005/8/layout/cycle3"/>
    <dgm:cxn modelId="{0FDC98DF-A483-4F57-B46C-EF49C15E1E7B}" srcId="{EEF93DE6-8C83-40EF-8BE6-F4E2A8E016BE}" destId="{0E8F125E-3B7E-43C5-BB6A-C82CA5B38A0E}" srcOrd="4" destOrd="0" parTransId="{40EADD9A-1D44-4517-95FF-451A5D75F70B}" sibTransId="{4EB726CC-7F6C-46EA-A661-6F17A6EC4B84}"/>
    <dgm:cxn modelId="{7DB38785-5C20-45EC-9C78-1C1C8D5F6A25}" type="presParOf" srcId="{ABDE8939-70F0-4EC8-97A0-765134F9717A}" destId="{A9F0315A-148B-44BD-9BD5-C10DA5AAE401}" srcOrd="0" destOrd="0" presId="urn:microsoft.com/office/officeart/2005/8/layout/cycle3"/>
    <dgm:cxn modelId="{6392C379-C06D-4332-AAE2-A5AA5F5B0DB4}" type="presParOf" srcId="{A9F0315A-148B-44BD-9BD5-C10DA5AAE401}" destId="{8FBD48CC-FC1F-4B09-B373-BAEC7D248E5F}" srcOrd="0" destOrd="0" presId="urn:microsoft.com/office/officeart/2005/8/layout/cycle3"/>
    <dgm:cxn modelId="{00CD136C-7649-4C78-8F3B-22151B70D276}" type="presParOf" srcId="{A9F0315A-148B-44BD-9BD5-C10DA5AAE401}" destId="{3FC391D6-39CB-443A-85FC-766987384827}" srcOrd="1" destOrd="0" presId="urn:microsoft.com/office/officeart/2005/8/layout/cycle3"/>
    <dgm:cxn modelId="{F4C328A9-D0AB-4CC8-A57B-143421A9B9A8}" type="presParOf" srcId="{A9F0315A-148B-44BD-9BD5-C10DA5AAE401}" destId="{F7808A73-21C5-4B21-A234-6B15B511951F}" srcOrd="2" destOrd="0" presId="urn:microsoft.com/office/officeart/2005/8/layout/cycle3"/>
    <dgm:cxn modelId="{FC914784-A41E-4E9B-8ADC-5DBB6508EE12}" type="presParOf" srcId="{A9F0315A-148B-44BD-9BD5-C10DA5AAE401}" destId="{199636F3-5A05-4833-A37D-0521D3AD02A7}" srcOrd="3" destOrd="0" presId="urn:microsoft.com/office/officeart/2005/8/layout/cycle3"/>
    <dgm:cxn modelId="{E2ADF936-CFE9-439D-9DF4-E104B9412A9B}" type="presParOf" srcId="{A9F0315A-148B-44BD-9BD5-C10DA5AAE401}" destId="{ABD19DAB-99DE-48D8-BFF5-1AFB20AF79AE}" srcOrd="4" destOrd="0" presId="urn:microsoft.com/office/officeart/2005/8/layout/cycle3"/>
    <dgm:cxn modelId="{A614062E-E021-4A72-89A3-F33BF517FE86}" type="presParOf" srcId="{A9F0315A-148B-44BD-9BD5-C10DA5AAE401}" destId="{5D1AD3C8-4CFD-4BAB-AD57-1A022103B863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9050C6A-B553-4002-9BA2-F1C9F41FEA32}" type="doc">
      <dgm:prSet loTypeId="urn:microsoft.com/office/officeart/2005/8/layout/cycle3" loCatId="cycle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69BA14B0-D8C8-4169-B0C0-21310CC6316F}">
      <dgm:prSet custT="1"/>
      <dgm:spPr/>
      <dgm:t>
        <a:bodyPr/>
        <a:lstStyle/>
        <a:p>
          <a:r>
            <a:rPr lang="en-US" sz="1400" b="1" i="0" u="sng" dirty="0">
              <a:latin typeface="+mj-lt"/>
              <a:cs typeface="Times New Roman" panose="02020603050405020304" pitchFamily="18" charset="0"/>
            </a:rPr>
            <a:t>Access to Professional Training:</a:t>
          </a:r>
          <a:r>
            <a:rPr lang="en-US" sz="1400" b="0" i="0" u="sng" dirty="0">
              <a:latin typeface="+mj-lt"/>
              <a:cs typeface="Times New Roman" panose="02020603050405020304" pitchFamily="18" charset="0"/>
            </a:rPr>
            <a:t> </a:t>
          </a:r>
          <a:r>
            <a:rPr lang="en-US" sz="1400" b="0" i="0" dirty="0">
              <a:latin typeface="+mj-lt"/>
              <a:cs typeface="Times New Roman" panose="02020603050405020304" pitchFamily="18" charset="0"/>
            </a:rPr>
            <a:t>Opportunities for CPD workshops on leadership, digital literacy, and safeguarding </a:t>
          </a:r>
          <a:r>
            <a:rPr lang="fr-FR" sz="1400" b="0" i="0" dirty="0">
              <a:latin typeface="+mj-lt"/>
              <a:cs typeface="Times New Roman" panose="02020603050405020304" pitchFamily="18" charset="0"/>
            </a:rPr>
            <a:t>(I. Niles Zoschke et al., 2023)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339CAEF3-E9B1-4159-BA1A-EE66A3E0E5C0}" type="parTrans" cxnId="{9475FE0B-DDBC-4455-825D-CB83D853D66F}">
      <dgm:prSet/>
      <dgm:spPr/>
      <dgm:t>
        <a:bodyPr/>
        <a:lstStyle/>
        <a:p>
          <a:endParaRPr lang="en-US" sz="28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1522A8C-63F8-4A8E-94CD-2031E79AEA2B}" type="sibTrans" cxnId="{9475FE0B-DDBC-4455-825D-CB83D853D66F}">
      <dgm:prSet/>
      <dgm:spPr/>
      <dgm:t>
        <a:bodyPr/>
        <a:lstStyle/>
        <a:p>
          <a:endParaRPr lang="en-US" sz="28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45D18DD-C70F-4603-A24E-1AC5A4DCCB90}">
      <dgm:prSet custT="1"/>
      <dgm:spPr/>
      <dgm:t>
        <a:bodyPr/>
        <a:lstStyle/>
        <a:p>
          <a:r>
            <a:rPr lang="en-US" sz="1400" b="1" i="0" u="sng" dirty="0">
              <a:latin typeface="+mj-lt"/>
              <a:cs typeface="Times New Roman" panose="02020603050405020304" pitchFamily="18" charset="0"/>
            </a:rPr>
            <a:t>Supportive Learning Environment:</a:t>
          </a:r>
          <a:r>
            <a:rPr lang="en-US" sz="1400" b="0" i="0" u="sng" dirty="0">
              <a:latin typeface="+mj-lt"/>
              <a:cs typeface="Times New Roman" panose="02020603050405020304" pitchFamily="18" charset="0"/>
            </a:rPr>
            <a:t> </a:t>
          </a:r>
        </a:p>
        <a:p>
          <a:r>
            <a:rPr lang="en-US" sz="1400" b="0" i="0" dirty="0">
              <a:latin typeface="+mj-lt"/>
              <a:cs typeface="Times New Roman" panose="02020603050405020304" pitchFamily="18" charset="0"/>
            </a:rPr>
            <a:t>Tutors and mentors provide constructive feedback and professional guidance.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D9B5EEC0-D03A-46F6-8630-092A60C84EF1}" type="parTrans" cxnId="{05E62ED7-AC96-44D8-8AD4-402165853B36}">
      <dgm:prSet/>
      <dgm:spPr/>
      <dgm:t>
        <a:bodyPr/>
        <a:lstStyle/>
        <a:p>
          <a:endParaRPr lang="en-US" sz="28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D040711-1135-4D41-A807-F6AC6AB74895}" type="sibTrans" cxnId="{05E62ED7-AC96-44D8-8AD4-402165853B36}">
      <dgm:prSet/>
      <dgm:spPr/>
      <dgm:t>
        <a:bodyPr/>
        <a:lstStyle/>
        <a:p>
          <a:endParaRPr lang="en-US" sz="28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25BB361-A464-491F-A53C-C1FD67E6A0AB}">
      <dgm:prSet custT="1"/>
      <dgm:spPr/>
      <dgm:t>
        <a:bodyPr/>
        <a:lstStyle/>
        <a:p>
          <a:r>
            <a:rPr lang="en-US" sz="1400" b="1" i="0" u="sng" dirty="0">
              <a:latin typeface="+mj-lt"/>
              <a:cs typeface="Times New Roman" panose="02020603050405020304" pitchFamily="18" charset="0"/>
            </a:rPr>
            <a:t>Networking:</a:t>
          </a:r>
        </a:p>
        <a:p>
          <a:r>
            <a:rPr lang="en-US" sz="1400" b="0" i="0" dirty="0">
              <a:latin typeface="+mj-lt"/>
              <a:cs typeface="Times New Roman" panose="02020603050405020304" pitchFamily="18" charset="0"/>
            </a:rPr>
            <a:t>Building professional connections can help me learn best practices from experienced practitioners.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2165C457-0078-41B3-9534-118F1D41E5E3}" type="parTrans" cxnId="{85BD213B-E688-49BD-96D1-CC6CA60DDA95}">
      <dgm:prSet/>
      <dgm:spPr/>
      <dgm:t>
        <a:bodyPr/>
        <a:lstStyle/>
        <a:p>
          <a:endParaRPr lang="en-US" sz="28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23F726F-CF9D-49E9-9482-AD87D32937A8}" type="sibTrans" cxnId="{85BD213B-E688-49BD-96D1-CC6CA60DDA95}">
      <dgm:prSet/>
      <dgm:spPr/>
      <dgm:t>
        <a:bodyPr/>
        <a:lstStyle/>
        <a:p>
          <a:endParaRPr lang="en-US" sz="28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2F4A378-38EE-41E6-93A3-9A4DB7A442A6}">
      <dgm:prSet custT="1"/>
      <dgm:spPr/>
      <dgm:t>
        <a:bodyPr/>
        <a:lstStyle/>
        <a:p>
          <a:r>
            <a:rPr lang="en-US" sz="1400" b="1" i="0" u="sng" dirty="0">
              <a:latin typeface="+mj-lt"/>
              <a:cs typeface="Times New Roman" panose="02020603050405020304" pitchFamily="18" charset="0"/>
            </a:rPr>
            <a:t>Career Progression Routes:</a:t>
          </a:r>
          <a:r>
            <a:rPr lang="en-US" sz="1400" b="0" i="0" u="sng" dirty="0">
              <a:latin typeface="+mj-lt"/>
              <a:cs typeface="Times New Roman" panose="02020603050405020304" pitchFamily="18" charset="0"/>
            </a:rPr>
            <a:t> </a:t>
          </a:r>
        </a:p>
        <a:p>
          <a:r>
            <a:rPr lang="en-US" sz="1400" b="0" i="0" dirty="0">
              <a:latin typeface="+mj-lt"/>
              <a:cs typeface="Times New Roman" panose="02020603050405020304" pitchFamily="18" charset="0"/>
            </a:rPr>
            <a:t>The Health and Social Care sector offers clear pathways for advancement, such as becoming a senior support worker or manager.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F033FE74-198F-4817-ACDA-34CD6A38F9CC}" type="parTrans" cxnId="{4E07FAC2-9F08-42A2-B857-B6EDBFC2ACE5}">
      <dgm:prSet/>
      <dgm:spPr/>
      <dgm:t>
        <a:bodyPr/>
        <a:lstStyle/>
        <a:p>
          <a:endParaRPr lang="en-US" sz="28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FB97E49-3D18-4B5F-8F76-9DAC015EB2E8}" type="sibTrans" cxnId="{4E07FAC2-9F08-42A2-B857-B6EDBFC2ACE5}">
      <dgm:prSet/>
      <dgm:spPr/>
      <dgm:t>
        <a:bodyPr/>
        <a:lstStyle/>
        <a:p>
          <a:endParaRPr lang="en-US" sz="28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9186E07-C0BB-4885-B45F-A722557CEB51}">
      <dgm:prSet custT="1"/>
      <dgm:spPr/>
      <dgm:t>
        <a:bodyPr/>
        <a:lstStyle/>
        <a:p>
          <a:r>
            <a:rPr lang="en-US" sz="1400" b="1" i="0" u="sng" dirty="0">
              <a:latin typeface="+mj-lt"/>
              <a:cs typeface="Times New Roman" panose="02020603050405020304" pitchFamily="18" charset="0"/>
            </a:rPr>
            <a:t>Diversity of Work Settings:</a:t>
          </a:r>
        </a:p>
        <a:p>
          <a:r>
            <a:rPr lang="en-US" sz="1400" b="0" i="0" dirty="0">
              <a:latin typeface="+mj-lt"/>
              <a:cs typeface="Times New Roman" panose="02020603050405020304" pitchFamily="18" charset="0"/>
            </a:rPr>
            <a:t> Exposure to different care environments will help me expand my competence and confidence.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3E058DDF-3A47-4E32-B547-E54D0C6EB6A9}" type="parTrans" cxnId="{1A9F98CC-44AA-4F6E-B8EF-57138B720A08}">
      <dgm:prSet/>
      <dgm:spPr/>
      <dgm:t>
        <a:bodyPr/>
        <a:lstStyle/>
        <a:p>
          <a:endParaRPr lang="en-US" sz="28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356DAC9-FA75-4096-91CD-C5BE34A78C93}" type="sibTrans" cxnId="{1A9F98CC-44AA-4F6E-B8EF-57138B720A08}">
      <dgm:prSet/>
      <dgm:spPr/>
      <dgm:t>
        <a:bodyPr/>
        <a:lstStyle/>
        <a:p>
          <a:endParaRPr lang="en-US" sz="28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40775C0-8102-4FEC-B973-94A199E2B569}" type="pres">
      <dgm:prSet presAssocID="{D9050C6A-B553-4002-9BA2-F1C9F41FEA32}" presName="Name0" presStyleCnt="0">
        <dgm:presLayoutVars>
          <dgm:dir/>
          <dgm:resizeHandles val="exact"/>
        </dgm:presLayoutVars>
      </dgm:prSet>
      <dgm:spPr/>
    </dgm:pt>
    <dgm:pt modelId="{24F9B273-F7ED-47C3-AB18-9A52E7C097E9}" type="pres">
      <dgm:prSet presAssocID="{D9050C6A-B553-4002-9BA2-F1C9F41FEA32}" presName="cycle" presStyleCnt="0"/>
      <dgm:spPr/>
    </dgm:pt>
    <dgm:pt modelId="{EC01FEF1-77D7-45AE-966E-5230FA71B5E3}" type="pres">
      <dgm:prSet presAssocID="{69BA14B0-D8C8-4169-B0C0-21310CC6316F}" presName="nodeFirstNode" presStyleLbl="node1" presStyleIdx="0" presStyleCnt="5" custScaleX="198139" custScaleY="114394" custRadScaleRad="114184" custRadScaleInc="52047">
        <dgm:presLayoutVars>
          <dgm:bulletEnabled val="1"/>
        </dgm:presLayoutVars>
      </dgm:prSet>
      <dgm:spPr/>
    </dgm:pt>
    <dgm:pt modelId="{33ED7BC5-5472-4A93-B918-BF79D08258E8}" type="pres">
      <dgm:prSet presAssocID="{71522A8C-63F8-4A8E-94CD-2031E79AEA2B}" presName="sibTransFirstNode" presStyleLbl="bgShp" presStyleIdx="0" presStyleCnt="1" custLinFactNeighborX="197" custLinFactNeighborY="-1819"/>
      <dgm:spPr/>
    </dgm:pt>
    <dgm:pt modelId="{18C625B1-192E-448C-B44C-497123A6111D}" type="pres">
      <dgm:prSet presAssocID="{D45D18DD-C70F-4603-A24E-1AC5A4DCCB90}" presName="nodeFollowingNodes" presStyleLbl="node1" presStyleIdx="1" presStyleCnt="5" custScaleX="154919" custScaleY="155627" custRadScaleRad="153582" custRadScaleInc="-255566">
        <dgm:presLayoutVars>
          <dgm:bulletEnabled val="1"/>
        </dgm:presLayoutVars>
      </dgm:prSet>
      <dgm:spPr/>
    </dgm:pt>
    <dgm:pt modelId="{4F07C15E-7C34-4F41-A8A0-386E5E196AC7}" type="pres">
      <dgm:prSet presAssocID="{125BB361-A464-491F-A53C-C1FD67E6A0AB}" presName="nodeFollowingNodes" presStyleLbl="node1" presStyleIdx="2" presStyleCnt="5" custScaleX="141248" custScaleY="141402" custRadScaleRad="159975" custRadScaleInc="-42197">
        <dgm:presLayoutVars>
          <dgm:bulletEnabled val="1"/>
        </dgm:presLayoutVars>
      </dgm:prSet>
      <dgm:spPr/>
    </dgm:pt>
    <dgm:pt modelId="{C7D65E1C-4BFF-43FE-8CC9-51C9998B6791}" type="pres">
      <dgm:prSet presAssocID="{D2F4A378-38EE-41E6-93A3-9A4DB7A442A6}" presName="nodeFollowingNodes" presStyleLbl="node1" presStyleIdx="3" presStyleCnt="5" custScaleX="171187" custScaleY="133393" custRadScaleRad="157963" custRadScaleInc="43474">
        <dgm:presLayoutVars>
          <dgm:bulletEnabled val="1"/>
        </dgm:presLayoutVars>
      </dgm:prSet>
      <dgm:spPr/>
    </dgm:pt>
    <dgm:pt modelId="{4F86231D-7383-4515-A13A-D0C5CEE0B778}" type="pres">
      <dgm:prSet presAssocID="{D9186E07-C0BB-4885-B45F-A722557CEB51}" presName="nodeFollowingNodes" presStyleLbl="node1" presStyleIdx="4" presStyleCnt="5" custScaleX="143084" custScaleY="170853" custRadScaleRad="165803" custRadScaleInc="259935">
        <dgm:presLayoutVars>
          <dgm:bulletEnabled val="1"/>
        </dgm:presLayoutVars>
      </dgm:prSet>
      <dgm:spPr/>
    </dgm:pt>
  </dgm:ptLst>
  <dgm:cxnLst>
    <dgm:cxn modelId="{F2BC5307-6F7B-4EF9-BA7F-6E6C7C971C56}" type="presOf" srcId="{D9186E07-C0BB-4885-B45F-A722557CEB51}" destId="{4F86231D-7383-4515-A13A-D0C5CEE0B778}" srcOrd="0" destOrd="0" presId="urn:microsoft.com/office/officeart/2005/8/layout/cycle3"/>
    <dgm:cxn modelId="{9475FE0B-DDBC-4455-825D-CB83D853D66F}" srcId="{D9050C6A-B553-4002-9BA2-F1C9F41FEA32}" destId="{69BA14B0-D8C8-4169-B0C0-21310CC6316F}" srcOrd="0" destOrd="0" parTransId="{339CAEF3-E9B1-4159-BA1A-EE66A3E0E5C0}" sibTransId="{71522A8C-63F8-4A8E-94CD-2031E79AEA2B}"/>
    <dgm:cxn modelId="{D659641B-2161-44A9-BD45-DC2DE65FFA80}" type="presOf" srcId="{D2F4A378-38EE-41E6-93A3-9A4DB7A442A6}" destId="{C7D65E1C-4BFF-43FE-8CC9-51C9998B6791}" srcOrd="0" destOrd="0" presId="urn:microsoft.com/office/officeart/2005/8/layout/cycle3"/>
    <dgm:cxn modelId="{8312A128-F0E8-495F-9DF9-E0675DA3BD50}" type="presOf" srcId="{125BB361-A464-491F-A53C-C1FD67E6A0AB}" destId="{4F07C15E-7C34-4F41-A8A0-386E5E196AC7}" srcOrd="0" destOrd="0" presId="urn:microsoft.com/office/officeart/2005/8/layout/cycle3"/>
    <dgm:cxn modelId="{85BD213B-E688-49BD-96D1-CC6CA60DDA95}" srcId="{D9050C6A-B553-4002-9BA2-F1C9F41FEA32}" destId="{125BB361-A464-491F-A53C-C1FD67E6A0AB}" srcOrd="2" destOrd="0" parTransId="{2165C457-0078-41B3-9534-118F1D41E5E3}" sibTransId="{623F726F-CF9D-49E9-9482-AD87D32937A8}"/>
    <dgm:cxn modelId="{01433055-980C-45D7-A737-0EB66ED60A42}" type="presOf" srcId="{69BA14B0-D8C8-4169-B0C0-21310CC6316F}" destId="{EC01FEF1-77D7-45AE-966E-5230FA71B5E3}" srcOrd="0" destOrd="0" presId="urn:microsoft.com/office/officeart/2005/8/layout/cycle3"/>
    <dgm:cxn modelId="{64060798-EDED-4574-8392-F192D4539FC7}" type="presOf" srcId="{D45D18DD-C70F-4603-A24E-1AC5A4DCCB90}" destId="{18C625B1-192E-448C-B44C-497123A6111D}" srcOrd="0" destOrd="0" presId="urn:microsoft.com/office/officeart/2005/8/layout/cycle3"/>
    <dgm:cxn modelId="{BA194599-F07B-4370-B190-CFA2732BB20B}" type="presOf" srcId="{D9050C6A-B553-4002-9BA2-F1C9F41FEA32}" destId="{B40775C0-8102-4FEC-B973-94A199E2B569}" srcOrd="0" destOrd="0" presId="urn:microsoft.com/office/officeart/2005/8/layout/cycle3"/>
    <dgm:cxn modelId="{7A3E91AE-ECA8-4851-8232-CBCF86A09C58}" type="presOf" srcId="{71522A8C-63F8-4A8E-94CD-2031E79AEA2B}" destId="{33ED7BC5-5472-4A93-B918-BF79D08258E8}" srcOrd="0" destOrd="0" presId="urn:microsoft.com/office/officeart/2005/8/layout/cycle3"/>
    <dgm:cxn modelId="{4E07FAC2-9F08-42A2-B857-B6EDBFC2ACE5}" srcId="{D9050C6A-B553-4002-9BA2-F1C9F41FEA32}" destId="{D2F4A378-38EE-41E6-93A3-9A4DB7A442A6}" srcOrd="3" destOrd="0" parTransId="{F033FE74-198F-4817-ACDA-34CD6A38F9CC}" sibTransId="{5FB97E49-3D18-4B5F-8F76-9DAC015EB2E8}"/>
    <dgm:cxn modelId="{1A9F98CC-44AA-4F6E-B8EF-57138B720A08}" srcId="{D9050C6A-B553-4002-9BA2-F1C9F41FEA32}" destId="{D9186E07-C0BB-4885-B45F-A722557CEB51}" srcOrd="4" destOrd="0" parTransId="{3E058DDF-3A47-4E32-B547-E54D0C6EB6A9}" sibTransId="{6356DAC9-FA75-4096-91CD-C5BE34A78C93}"/>
    <dgm:cxn modelId="{05E62ED7-AC96-44D8-8AD4-402165853B36}" srcId="{D9050C6A-B553-4002-9BA2-F1C9F41FEA32}" destId="{D45D18DD-C70F-4603-A24E-1AC5A4DCCB90}" srcOrd="1" destOrd="0" parTransId="{D9B5EEC0-D03A-46F6-8630-092A60C84EF1}" sibTransId="{4D040711-1135-4D41-A807-F6AC6AB74895}"/>
    <dgm:cxn modelId="{29BF0A8E-E16D-4D14-A84B-AD60D8F91121}" type="presParOf" srcId="{B40775C0-8102-4FEC-B973-94A199E2B569}" destId="{24F9B273-F7ED-47C3-AB18-9A52E7C097E9}" srcOrd="0" destOrd="0" presId="urn:microsoft.com/office/officeart/2005/8/layout/cycle3"/>
    <dgm:cxn modelId="{45959330-CB05-4E83-9394-FC1DEBCC8856}" type="presParOf" srcId="{24F9B273-F7ED-47C3-AB18-9A52E7C097E9}" destId="{EC01FEF1-77D7-45AE-966E-5230FA71B5E3}" srcOrd="0" destOrd="0" presId="urn:microsoft.com/office/officeart/2005/8/layout/cycle3"/>
    <dgm:cxn modelId="{CC6BF831-C459-4A9B-9885-917EFDA03BD2}" type="presParOf" srcId="{24F9B273-F7ED-47C3-AB18-9A52E7C097E9}" destId="{33ED7BC5-5472-4A93-B918-BF79D08258E8}" srcOrd="1" destOrd="0" presId="urn:microsoft.com/office/officeart/2005/8/layout/cycle3"/>
    <dgm:cxn modelId="{3913F089-16DA-4E2F-A3CF-ED5445268307}" type="presParOf" srcId="{24F9B273-F7ED-47C3-AB18-9A52E7C097E9}" destId="{18C625B1-192E-448C-B44C-497123A6111D}" srcOrd="2" destOrd="0" presId="urn:microsoft.com/office/officeart/2005/8/layout/cycle3"/>
    <dgm:cxn modelId="{EBE47710-84B7-4568-9C79-012AD28CCC08}" type="presParOf" srcId="{24F9B273-F7ED-47C3-AB18-9A52E7C097E9}" destId="{4F07C15E-7C34-4F41-A8A0-386E5E196AC7}" srcOrd="3" destOrd="0" presId="urn:microsoft.com/office/officeart/2005/8/layout/cycle3"/>
    <dgm:cxn modelId="{6FB1040A-8D76-45A9-8A58-00ADD07125C8}" type="presParOf" srcId="{24F9B273-F7ED-47C3-AB18-9A52E7C097E9}" destId="{C7D65E1C-4BFF-43FE-8CC9-51C9998B6791}" srcOrd="4" destOrd="0" presId="urn:microsoft.com/office/officeart/2005/8/layout/cycle3"/>
    <dgm:cxn modelId="{05A913E0-8F89-4CC1-91BF-351C0BF72F6A}" type="presParOf" srcId="{24F9B273-F7ED-47C3-AB18-9A52E7C097E9}" destId="{4F86231D-7383-4515-A13A-D0C5CEE0B778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3BE0D60-3713-49B3-9CDA-A2F22C5C13BB}" type="doc">
      <dgm:prSet loTypeId="urn:microsoft.com/office/officeart/2005/8/layout/cycle3" loCatId="cycle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AEB32F89-436C-432A-9141-B2E7C2AEB4B4}">
      <dgm:prSet custT="1"/>
      <dgm:spPr/>
      <dgm:t>
        <a:bodyPr/>
        <a:lstStyle/>
        <a:p>
          <a:r>
            <a:rPr lang="en-US" sz="1400" b="1" i="0" u="sng" dirty="0">
              <a:latin typeface="+mj-lt"/>
              <a:cs typeface="Times New Roman" panose="02020603050405020304" pitchFamily="18" charset="0"/>
            </a:rPr>
            <a:t>High Workload Demands:</a:t>
          </a:r>
          <a:r>
            <a:rPr lang="en-US" sz="1400" b="0" i="0" u="sng" dirty="0">
              <a:latin typeface="+mj-lt"/>
              <a:cs typeface="Times New Roman" panose="02020603050405020304" pitchFamily="18" charset="0"/>
            </a:rPr>
            <a:t> </a:t>
          </a:r>
        </a:p>
        <a:p>
          <a:r>
            <a:rPr lang="en-US" sz="1400" b="0" i="0" dirty="0">
              <a:latin typeface="+mj-lt"/>
              <a:cs typeface="Times New Roman" panose="02020603050405020304" pitchFamily="18" charset="0"/>
            </a:rPr>
            <a:t>Time pressure can lead to stress/anxiety or reduced performance.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3494438C-B5E5-46B4-A5BB-E514975F9706}" type="parTrans" cxnId="{0893D873-8D5A-4F73-B0B4-F9F86DC76E0B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C54985B-2EF9-4D01-8B97-0959D05CD1E9}" type="sibTrans" cxnId="{0893D873-8D5A-4F73-B0B4-F9F86DC76E0B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1C8F238-F24D-4701-86D9-618A2921A845}">
      <dgm:prSet custT="1"/>
      <dgm:spPr/>
      <dgm:t>
        <a:bodyPr/>
        <a:lstStyle/>
        <a:p>
          <a:r>
            <a:rPr lang="en-US" sz="1400" b="1" i="0" u="sng" dirty="0">
              <a:latin typeface="+mj-lt"/>
              <a:cs typeface="Times New Roman" panose="02020603050405020304" pitchFamily="18" charset="0"/>
            </a:rPr>
            <a:t>Competition for Roles:</a:t>
          </a:r>
          <a:r>
            <a:rPr lang="en-US" sz="1400" b="0" i="0" u="sng" dirty="0">
              <a:latin typeface="+mj-lt"/>
              <a:cs typeface="Times New Roman" panose="02020603050405020304" pitchFamily="18" charset="0"/>
            </a:rPr>
            <a:t> </a:t>
          </a:r>
        </a:p>
        <a:p>
          <a:r>
            <a:rPr lang="en-US" sz="1400" b="0" i="0" dirty="0">
              <a:latin typeface="+mj-lt"/>
              <a:cs typeface="Times New Roman" panose="02020603050405020304" pitchFamily="18" charset="0"/>
            </a:rPr>
            <a:t>Many qualified individuals are seeking similar progression opportunities. This is because the Health And Social Crae sector is competitive. 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6423D401-FC00-42E8-A738-61BFC5469694}" type="parTrans" cxnId="{E8525AF7-4DB3-46E5-95A2-C9D8621AABDF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F3FE2F4-4C01-4927-ABC5-D796AD30B278}" type="sibTrans" cxnId="{E8525AF7-4DB3-46E5-95A2-C9D8621AABDF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A2A2F91-AB95-4410-9701-36AE05000B98}">
      <dgm:prSet custT="1"/>
      <dgm:spPr/>
      <dgm:t>
        <a:bodyPr/>
        <a:lstStyle/>
        <a:p>
          <a:r>
            <a:rPr lang="en-US" sz="1400" b="1" i="0" u="sng" dirty="0">
              <a:latin typeface="+mj-lt"/>
              <a:cs typeface="Times New Roman" panose="02020603050405020304" pitchFamily="18" charset="0"/>
            </a:rPr>
            <a:t>Organizational Changes:</a:t>
          </a:r>
        </a:p>
        <a:p>
          <a:r>
            <a:rPr lang="en-US" sz="1400" b="0" i="0" dirty="0">
              <a:latin typeface="+mj-lt"/>
              <a:cs typeface="Times New Roman" panose="02020603050405020304" pitchFamily="18" charset="0"/>
            </a:rPr>
            <a:t> Policy shifts and funding issues can affect training access</a:t>
          </a:r>
          <a:r>
            <a:rPr lang="en-US" sz="14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3D38A6D-7CF4-4C24-933C-27D3E24259AE}" type="parTrans" cxnId="{E3EDBC4E-0CD2-4F9D-81DF-FB75A7FE49E3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EE4F856-B725-41C9-9361-C76B58473574}" type="sibTrans" cxnId="{E3EDBC4E-0CD2-4F9D-81DF-FB75A7FE49E3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63B95CD-556C-48D7-9CFC-BF515EF0FBCD}">
      <dgm:prSet custT="1"/>
      <dgm:spPr/>
      <dgm:t>
        <a:bodyPr/>
        <a:lstStyle/>
        <a:p>
          <a:r>
            <a:rPr lang="en-US" sz="1400" b="1" i="0" u="sng" dirty="0">
              <a:latin typeface="+mj-lt"/>
              <a:cs typeface="Times New Roman" panose="02020603050405020304" pitchFamily="18" charset="0"/>
            </a:rPr>
            <a:t>Work-Life Balance:</a:t>
          </a:r>
        </a:p>
        <a:p>
          <a:r>
            <a:rPr lang="en-US" sz="1400" b="0" i="0" u="sng" dirty="0">
              <a:latin typeface="+mj-lt"/>
              <a:cs typeface="Times New Roman" panose="02020603050405020304" pitchFamily="18" charset="0"/>
            </a:rPr>
            <a:t> </a:t>
          </a:r>
          <a:r>
            <a:rPr lang="en-US" sz="1400" b="0" i="0" dirty="0">
              <a:latin typeface="+mj-lt"/>
              <a:cs typeface="Times New Roman" panose="02020603050405020304" pitchFamily="18" charset="0"/>
            </a:rPr>
            <a:t>Managing personal life alongside professional expectations can be challenging.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5D4B09AB-3F69-410B-895A-BDBE92D3B44C}" type="parTrans" cxnId="{853DF5B3-AAF8-4C19-8684-FC55392A5A7F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6655AFC-2250-4130-8763-5014BE186CE2}" type="sibTrans" cxnId="{853DF5B3-AAF8-4C19-8684-FC55392A5A7F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3EC8A05-70EC-492A-B889-48D736774307}">
      <dgm:prSet custT="1"/>
      <dgm:spPr/>
      <dgm:t>
        <a:bodyPr/>
        <a:lstStyle/>
        <a:p>
          <a:r>
            <a:rPr lang="en-US" sz="1400" b="1" i="0" u="sng" dirty="0">
              <a:latin typeface="+mj-lt"/>
              <a:cs typeface="Times New Roman" panose="02020603050405020304" pitchFamily="18" charset="0"/>
            </a:rPr>
            <a:t>Burnout Risk:</a:t>
          </a:r>
          <a:r>
            <a:rPr lang="en-US" sz="1400" b="0" i="0" u="sng" dirty="0">
              <a:latin typeface="+mj-lt"/>
              <a:cs typeface="Times New Roman" panose="02020603050405020304" pitchFamily="18" charset="0"/>
            </a:rPr>
            <a:t> </a:t>
          </a:r>
        </a:p>
        <a:p>
          <a:r>
            <a:rPr lang="en-US" sz="1400" b="0" i="0" dirty="0">
              <a:latin typeface="+mj-lt"/>
              <a:cs typeface="Times New Roman" panose="02020603050405020304" pitchFamily="18" charset="0"/>
            </a:rPr>
            <a:t>Continuous emotional </a:t>
          </a:r>
          <a:r>
            <a:rPr lang="en-US" sz="1400" b="0" i="0" dirty="0" err="1">
              <a:latin typeface="+mj-lt"/>
              <a:cs typeface="Times New Roman" panose="02020603050405020304" pitchFamily="18" charset="0"/>
            </a:rPr>
            <a:t>labour</a:t>
          </a:r>
          <a:r>
            <a:rPr lang="en-US" sz="1400" b="0" i="0" dirty="0">
              <a:latin typeface="+mj-lt"/>
              <a:cs typeface="Times New Roman" panose="02020603050405020304" pitchFamily="18" charset="0"/>
            </a:rPr>
            <a:t> in care work may impact motivation or wellbeing </a:t>
          </a:r>
          <a:r>
            <a:rPr lang="fr-FR" sz="1400" b="0" i="0" dirty="0">
              <a:latin typeface="+mj-lt"/>
              <a:cs typeface="Times New Roman" panose="02020603050405020304" pitchFamily="18" charset="0"/>
            </a:rPr>
            <a:t>(I. Niles Zoschke et al., 2023)</a:t>
          </a:r>
          <a:endParaRPr lang="en-US" sz="1400" dirty="0">
            <a:latin typeface="+mj-lt"/>
            <a:cs typeface="Times New Roman" panose="02020603050405020304" pitchFamily="18" charset="0"/>
          </a:endParaRPr>
        </a:p>
      </dgm:t>
    </dgm:pt>
    <dgm:pt modelId="{1EDDB3B2-49C8-408D-914A-E7AC5E397547}" type="parTrans" cxnId="{C553002D-4E64-42C4-9406-3AA4EF982EC3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8094E60-45E0-477C-B88F-E445AD39D867}" type="sibTrans" cxnId="{C553002D-4E64-42C4-9406-3AA4EF982EC3}">
      <dgm:prSet/>
      <dgm:spPr/>
      <dgm:t>
        <a:bodyPr/>
        <a:lstStyle/>
        <a:p>
          <a:endParaRPr lang="en-US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7662C40-7726-4BD8-A5EF-D565D6B363E2}" type="pres">
      <dgm:prSet presAssocID="{F3BE0D60-3713-49B3-9CDA-A2F22C5C13BB}" presName="Name0" presStyleCnt="0">
        <dgm:presLayoutVars>
          <dgm:dir/>
          <dgm:resizeHandles val="exact"/>
        </dgm:presLayoutVars>
      </dgm:prSet>
      <dgm:spPr/>
    </dgm:pt>
    <dgm:pt modelId="{6F695991-4276-4AB4-B654-A996CEC0F009}" type="pres">
      <dgm:prSet presAssocID="{F3BE0D60-3713-49B3-9CDA-A2F22C5C13BB}" presName="cycle" presStyleCnt="0"/>
      <dgm:spPr/>
    </dgm:pt>
    <dgm:pt modelId="{88EF1704-D6C3-4189-B1D4-A08FF20C888D}" type="pres">
      <dgm:prSet presAssocID="{AEB32F89-436C-432A-9141-B2E7C2AEB4B4}" presName="nodeFirstNode" presStyleLbl="node1" presStyleIdx="0" presStyleCnt="5" custScaleX="148328" custScaleY="102168" custRadScaleRad="107195" custRadScaleInc="24919">
        <dgm:presLayoutVars>
          <dgm:bulletEnabled val="1"/>
        </dgm:presLayoutVars>
      </dgm:prSet>
      <dgm:spPr/>
    </dgm:pt>
    <dgm:pt modelId="{C7273EAD-625F-4D78-8EBD-1737A3F9674A}" type="pres">
      <dgm:prSet presAssocID="{2C54985B-2EF9-4D01-8B97-0959D05CD1E9}" presName="sibTransFirstNode" presStyleLbl="bgShp" presStyleIdx="0" presStyleCnt="1"/>
      <dgm:spPr/>
    </dgm:pt>
    <dgm:pt modelId="{568084DE-C164-4057-91C6-FD71E7114187}" type="pres">
      <dgm:prSet presAssocID="{81C8F238-F24D-4701-86D9-618A2921A845}" presName="nodeFollowingNodes" presStyleLbl="node1" presStyleIdx="1" presStyleCnt="5" custScaleX="152996" custScaleY="143714" custRadScaleRad="129192" custRadScaleInc="14961">
        <dgm:presLayoutVars>
          <dgm:bulletEnabled val="1"/>
        </dgm:presLayoutVars>
      </dgm:prSet>
      <dgm:spPr/>
    </dgm:pt>
    <dgm:pt modelId="{D34883EB-2EAE-4C26-BA36-DFBC3C9AC9BB}" type="pres">
      <dgm:prSet presAssocID="{7A2A2F91-AB95-4410-9701-36AE05000B98}" presName="nodeFollowingNodes" presStyleLbl="node1" presStyleIdx="2" presStyleCnt="5" custScaleX="172090" custScaleY="105235" custRadScaleRad="119749" custRadScaleInc="-27709">
        <dgm:presLayoutVars>
          <dgm:bulletEnabled val="1"/>
        </dgm:presLayoutVars>
      </dgm:prSet>
      <dgm:spPr/>
    </dgm:pt>
    <dgm:pt modelId="{0160CF76-4F58-412F-85C2-6DE81E2F58B9}" type="pres">
      <dgm:prSet presAssocID="{963B95CD-556C-48D7-9CFC-BF515EF0FBCD}" presName="nodeFollowingNodes" presStyleLbl="node1" presStyleIdx="3" presStyleCnt="5" custScaleX="164053" custScaleY="109201" custRadScaleRad="150700" custRadScaleInc="41140">
        <dgm:presLayoutVars>
          <dgm:bulletEnabled val="1"/>
        </dgm:presLayoutVars>
      </dgm:prSet>
      <dgm:spPr/>
    </dgm:pt>
    <dgm:pt modelId="{226024C3-C182-4EFC-90D6-4247DAC04A4E}" type="pres">
      <dgm:prSet presAssocID="{F3EC8A05-70EC-492A-B889-48D736774307}" presName="nodeFollowingNodes" presStyleLbl="node1" presStyleIdx="4" presStyleCnt="5" custScaleX="128405" custScaleY="116212" custRadScaleRad="148554" custRadScaleInc="-21621">
        <dgm:presLayoutVars>
          <dgm:bulletEnabled val="1"/>
        </dgm:presLayoutVars>
      </dgm:prSet>
      <dgm:spPr/>
    </dgm:pt>
  </dgm:ptLst>
  <dgm:cxnLst>
    <dgm:cxn modelId="{17E83814-BB0E-4ADB-8C4D-963F6736D446}" type="presOf" srcId="{963B95CD-556C-48D7-9CFC-BF515EF0FBCD}" destId="{0160CF76-4F58-412F-85C2-6DE81E2F58B9}" srcOrd="0" destOrd="0" presId="urn:microsoft.com/office/officeart/2005/8/layout/cycle3"/>
    <dgm:cxn modelId="{C553002D-4E64-42C4-9406-3AA4EF982EC3}" srcId="{F3BE0D60-3713-49B3-9CDA-A2F22C5C13BB}" destId="{F3EC8A05-70EC-492A-B889-48D736774307}" srcOrd="4" destOrd="0" parTransId="{1EDDB3B2-49C8-408D-914A-E7AC5E397547}" sibTransId="{18094E60-45E0-477C-B88F-E445AD39D867}"/>
    <dgm:cxn modelId="{C4B49265-DD42-41D5-AA14-EE6610301A0F}" type="presOf" srcId="{AEB32F89-436C-432A-9141-B2E7C2AEB4B4}" destId="{88EF1704-D6C3-4189-B1D4-A08FF20C888D}" srcOrd="0" destOrd="0" presId="urn:microsoft.com/office/officeart/2005/8/layout/cycle3"/>
    <dgm:cxn modelId="{8F105A6E-A579-47A4-A823-87824ABCF7EE}" type="presOf" srcId="{7A2A2F91-AB95-4410-9701-36AE05000B98}" destId="{D34883EB-2EAE-4C26-BA36-DFBC3C9AC9BB}" srcOrd="0" destOrd="0" presId="urn:microsoft.com/office/officeart/2005/8/layout/cycle3"/>
    <dgm:cxn modelId="{E3EDBC4E-0CD2-4F9D-81DF-FB75A7FE49E3}" srcId="{F3BE0D60-3713-49B3-9CDA-A2F22C5C13BB}" destId="{7A2A2F91-AB95-4410-9701-36AE05000B98}" srcOrd="2" destOrd="0" parTransId="{C3D38A6D-7CF4-4C24-933C-27D3E24259AE}" sibTransId="{AEE4F856-B725-41C9-9361-C76B58473574}"/>
    <dgm:cxn modelId="{40AD3371-5907-4E3C-BF6F-DD26596737E2}" type="presOf" srcId="{F3BE0D60-3713-49B3-9CDA-A2F22C5C13BB}" destId="{77662C40-7726-4BD8-A5EF-D565D6B363E2}" srcOrd="0" destOrd="0" presId="urn:microsoft.com/office/officeart/2005/8/layout/cycle3"/>
    <dgm:cxn modelId="{0893D873-8D5A-4F73-B0B4-F9F86DC76E0B}" srcId="{F3BE0D60-3713-49B3-9CDA-A2F22C5C13BB}" destId="{AEB32F89-436C-432A-9141-B2E7C2AEB4B4}" srcOrd="0" destOrd="0" parTransId="{3494438C-B5E5-46B4-A5BB-E514975F9706}" sibTransId="{2C54985B-2EF9-4D01-8B97-0959D05CD1E9}"/>
    <dgm:cxn modelId="{90600DAE-6B72-4B39-8E68-7B2A7CCA27DD}" type="presOf" srcId="{81C8F238-F24D-4701-86D9-618A2921A845}" destId="{568084DE-C164-4057-91C6-FD71E7114187}" srcOrd="0" destOrd="0" presId="urn:microsoft.com/office/officeart/2005/8/layout/cycle3"/>
    <dgm:cxn modelId="{853DF5B3-AAF8-4C19-8684-FC55392A5A7F}" srcId="{F3BE0D60-3713-49B3-9CDA-A2F22C5C13BB}" destId="{963B95CD-556C-48D7-9CFC-BF515EF0FBCD}" srcOrd="3" destOrd="0" parTransId="{5D4B09AB-3F69-410B-895A-BDBE92D3B44C}" sibTransId="{06655AFC-2250-4130-8763-5014BE186CE2}"/>
    <dgm:cxn modelId="{C71CE4B6-1A3C-4049-81A1-5F69A7B9B3AB}" type="presOf" srcId="{F3EC8A05-70EC-492A-B889-48D736774307}" destId="{226024C3-C182-4EFC-90D6-4247DAC04A4E}" srcOrd="0" destOrd="0" presId="urn:microsoft.com/office/officeart/2005/8/layout/cycle3"/>
    <dgm:cxn modelId="{FD4646C5-03E8-4EF6-978B-69795DA4B403}" type="presOf" srcId="{2C54985B-2EF9-4D01-8B97-0959D05CD1E9}" destId="{C7273EAD-625F-4D78-8EBD-1737A3F9674A}" srcOrd="0" destOrd="0" presId="urn:microsoft.com/office/officeart/2005/8/layout/cycle3"/>
    <dgm:cxn modelId="{E8525AF7-4DB3-46E5-95A2-C9D8621AABDF}" srcId="{F3BE0D60-3713-49B3-9CDA-A2F22C5C13BB}" destId="{81C8F238-F24D-4701-86D9-618A2921A845}" srcOrd="1" destOrd="0" parTransId="{6423D401-FC00-42E8-A738-61BFC5469694}" sibTransId="{2F3FE2F4-4C01-4927-ABC5-D796AD30B278}"/>
    <dgm:cxn modelId="{266DDD79-4751-477F-92FE-70B29011D789}" type="presParOf" srcId="{77662C40-7726-4BD8-A5EF-D565D6B363E2}" destId="{6F695991-4276-4AB4-B654-A996CEC0F009}" srcOrd="0" destOrd="0" presId="urn:microsoft.com/office/officeart/2005/8/layout/cycle3"/>
    <dgm:cxn modelId="{347209B3-C809-46A2-85E4-E4AFE5ACC7EE}" type="presParOf" srcId="{6F695991-4276-4AB4-B654-A996CEC0F009}" destId="{88EF1704-D6C3-4189-B1D4-A08FF20C888D}" srcOrd="0" destOrd="0" presId="urn:microsoft.com/office/officeart/2005/8/layout/cycle3"/>
    <dgm:cxn modelId="{90F6212A-C15B-43A8-89EB-B88EEE702EF7}" type="presParOf" srcId="{6F695991-4276-4AB4-B654-A996CEC0F009}" destId="{C7273EAD-625F-4D78-8EBD-1737A3F9674A}" srcOrd="1" destOrd="0" presId="urn:microsoft.com/office/officeart/2005/8/layout/cycle3"/>
    <dgm:cxn modelId="{394E26AF-48BB-4691-AA04-9769C1B3D845}" type="presParOf" srcId="{6F695991-4276-4AB4-B654-A996CEC0F009}" destId="{568084DE-C164-4057-91C6-FD71E7114187}" srcOrd="2" destOrd="0" presId="urn:microsoft.com/office/officeart/2005/8/layout/cycle3"/>
    <dgm:cxn modelId="{DF3BE7F4-AFD2-4E04-807D-7C1D8EDF3AE6}" type="presParOf" srcId="{6F695991-4276-4AB4-B654-A996CEC0F009}" destId="{D34883EB-2EAE-4C26-BA36-DFBC3C9AC9BB}" srcOrd="3" destOrd="0" presId="urn:microsoft.com/office/officeart/2005/8/layout/cycle3"/>
    <dgm:cxn modelId="{3FEDC095-8AD8-4246-9D82-489653BC286B}" type="presParOf" srcId="{6F695991-4276-4AB4-B654-A996CEC0F009}" destId="{0160CF76-4F58-412F-85C2-6DE81E2F58B9}" srcOrd="4" destOrd="0" presId="urn:microsoft.com/office/officeart/2005/8/layout/cycle3"/>
    <dgm:cxn modelId="{5F792F14-565C-43BF-A3C1-8914619EFEB9}" type="presParOf" srcId="{6F695991-4276-4AB4-B654-A996CEC0F009}" destId="{226024C3-C182-4EFC-90D6-4247DAC04A4E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696D710-C936-41EF-88B6-80EAD5F62352}" type="doc">
      <dgm:prSet loTypeId="urn:microsoft.com/office/officeart/2005/8/layout/architecture" loCatId="list" qsTypeId="urn:microsoft.com/office/officeart/2005/8/quickstyle/simple1" qsCatId="simple" csTypeId="urn:microsoft.com/office/officeart/2005/8/colors/accent3_5" csCatId="accent3" phldr="1"/>
      <dgm:spPr/>
      <dgm:t>
        <a:bodyPr/>
        <a:lstStyle/>
        <a:p>
          <a:endParaRPr lang="en-US"/>
        </a:p>
      </dgm:t>
    </dgm:pt>
    <dgm:pt modelId="{C88AE28F-6B66-4E75-A443-0D5B5BFCF8AC}">
      <dgm:prSet custT="1"/>
      <dgm:spPr/>
      <dgm:t>
        <a:bodyPr/>
        <a:lstStyle/>
        <a:p>
          <a:r>
            <a:rPr lang="en-US" sz="1400" b="0" i="0" dirty="0"/>
            <a:t>My </a:t>
          </a:r>
          <a:r>
            <a:rPr lang="en-US" sz="1400" b="1" i="0" dirty="0"/>
            <a:t>resilience</a:t>
          </a:r>
          <a:r>
            <a:rPr lang="en-US" sz="1400" b="0" i="0" dirty="0"/>
            <a:t> will help me manage stress and handle high workloads effectively.</a:t>
          </a:r>
          <a:endParaRPr lang="en-US" sz="1400" dirty="0"/>
        </a:p>
      </dgm:t>
    </dgm:pt>
    <dgm:pt modelId="{64D17048-6CD0-441E-ABD0-E2BC97D84DDA}" type="parTrans" cxnId="{D974FA52-B705-4ED5-9AFA-0ADF34650469}">
      <dgm:prSet/>
      <dgm:spPr/>
      <dgm:t>
        <a:bodyPr/>
        <a:lstStyle/>
        <a:p>
          <a:endParaRPr lang="en-US"/>
        </a:p>
      </dgm:t>
    </dgm:pt>
    <dgm:pt modelId="{2DD25061-0506-4E22-ABAD-E661AD5BCD0C}" type="sibTrans" cxnId="{D974FA52-B705-4ED5-9AFA-0ADF34650469}">
      <dgm:prSet/>
      <dgm:spPr/>
      <dgm:t>
        <a:bodyPr/>
        <a:lstStyle/>
        <a:p>
          <a:endParaRPr lang="en-US"/>
        </a:p>
      </dgm:t>
    </dgm:pt>
    <dgm:pt modelId="{164E7165-93AB-4B0A-88E8-1125A82E9903}">
      <dgm:prSet custT="1"/>
      <dgm:spPr/>
      <dgm:t>
        <a:bodyPr/>
        <a:lstStyle/>
        <a:p>
          <a:r>
            <a:rPr lang="en-US" sz="1400" b="1" i="0" dirty="0"/>
            <a:t>Problem-solving Skills</a:t>
          </a:r>
          <a:r>
            <a:rPr lang="en-US" sz="1400" b="0" i="0" dirty="0"/>
            <a:t> will enable me to find efficient ways to manage time and delegate tasks.</a:t>
          </a:r>
          <a:endParaRPr lang="en-US" sz="1400" dirty="0"/>
        </a:p>
      </dgm:t>
    </dgm:pt>
    <dgm:pt modelId="{CD029F71-81EE-4988-BCD6-013028A99B5D}" type="parTrans" cxnId="{5804A786-5CF6-4720-ABCB-3B3FBD97DB0E}">
      <dgm:prSet/>
      <dgm:spPr/>
      <dgm:t>
        <a:bodyPr/>
        <a:lstStyle/>
        <a:p>
          <a:endParaRPr lang="en-US"/>
        </a:p>
      </dgm:t>
    </dgm:pt>
    <dgm:pt modelId="{6F5A6E56-BBC1-4EB8-8C55-C1B9069E70C3}" type="sibTrans" cxnId="{5804A786-5CF6-4720-ABCB-3B3FBD97DB0E}">
      <dgm:prSet/>
      <dgm:spPr/>
      <dgm:t>
        <a:bodyPr/>
        <a:lstStyle/>
        <a:p>
          <a:endParaRPr lang="en-US"/>
        </a:p>
      </dgm:t>
    </dgm:pt>
    <dgm:pt modelId="{B6806A26-6C09-4ADD-BBA9-8748E224EE9C}">
      <dgm:prSet custT="1"/>
      <dgm:spPr/>
      <dgm:t>
        <a:bodyPr/>
        <a:lstStyle/>
        <a:p>
          <a:r>
            <a:rPr lang="en-US" sz="1400" b="1" i="0" dirty="0"/>
            <a:t>Empathy and communication</a:t>
          </a:r>
          <a:r>
            <a:rPr lang="en-US" sz="1400" b="0" i="0" dirty="0"/>
            <a:t> can enhance leadership confidence and teamwork.</a:t>
          </a:r>
          <a:endParaRPr lang="en-US" sz="1400" dirty="0"/>
        </a:p>
      </dgm:t>
    </dgm:pt>
    <dgm:pt modelId="{ED2EE8D2-1BB0-4D44-B083-F9FB89299988}" type="parTrans" cxnId="{633F0AAF-6F6F-48B1-B178-5D560113A278}">
      <dgm:prSet/>
      <dgm:spPr/>
      <dgm:t>
        <a:bodyPr/>
        <a:lstStyle/>
        <a:p>
          <a:endParaRPr lang="en-US"/>
        </a:p>
      </dgm:t>
    </dgm:pt>
    <dgm:pt modelId="{E4CA8CAA-B9DC-4E61-80BA-21BE56DC4FA9}" type="sibTrans" cxnId="{633F0AAF-6F6F-48B1-B178-5D560113A278}">
      <dgm:prSet/>
      <dgm:spPr/>
      <dgm:t>
        <a:bodyPr/>
        <a:lstStyle/>
        <a:p>
          <a:endParaRPr lang="en-US"/>
        </a:p>
      </dgm:t>
    </dgm:pt>
    <dgm:pt modelId="{B56AB94D-B101-4B43-91E0-9D6464316796}">
      <dgm:prSet/>
      <dgm:spPr/>
      <dgm:t>
        <a:bodyPr/>
        <a:lstStyle/>
        <a:p>
          <a:r>
            <a:rPr lang="en-US" b="1" i="0" dirty="0"/>
            <a:t>Commitment</a:t>
          </a:r>
          <a:r>
            <a:rPr lang="en-US" b="0" i="0" dirty="0"/>
            <a:t> will drive me to learn technical skills and adapt to digital systems.</a:t>
          </a:r>
          <a:br>
            <a:rPr lang="en-US" b="0" i="0" dirty="0"/>
          </a:br>
          <a:endParaRPr lang="en-US" dirty="0"/>
        </a:p>
      </dgm:t>
    </dgm:pt>
    <dgm:pt modelId="{E60A184A-4859-44B4-894A-4CC4DFCE4CF5}" type="parTrans" cxnId="{C2E14083-E1CC-4A54-8EC2-156F585B1899}">
      <dgm:prSet/>
      <dgm:spPr/>
      <dgm:t>
        <a:bodyPr/>
        <a:lstStyle/>
        <a:p>
          <a:endParaRPr lang="en-US"/>
        </a:p>
      </dgm:t>
    </dgm:pt>
    <dgm:pt modelId="{3FE28522-D357-492D-AA58-91182050A539}" type="sibTrans" cxnId="{C2E14083-E1CC-4A54-8EC2-156F585B1899}">
      <dgm:prSet/>
      <dgm:spPr/>
      <dgm:t>
        <a:bodyPr/>
        <a:lstStyle/>
        <a:p>
          <a:endParaRPr lang="en-US"/>
        </a:p>
      </dgm:t>
    </dgm:pt>
    <dgm:pt modelId="{20545396-9173-4F2C-A60C-8531943C4180}" type="pres">
      <dgm:prSet presAssocID="{A696D710-C936-41EF-88B6-80EAD5F62352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C274EC8-C749-4391-80CD-DA73EFCCEE7E}" type="pres">
      <dgm:prSet presAssocID="{C88AE28F-6B66-4E75-A443-0D5B5BFCF8AC}" presName="vertOne" presStyleCnt="0"/>
      <dgm:spPr/>
    </dgm:pt>
    <dgm:pt modelId="{DE5E77B0-510B-48AC-BD79-5A2A89CB4DC7}" type="pres">
      <dgm:prSet presAssocID="{C88AE28F-6B66-4E75-A443-0D5B5BFCF8AC}" presName="txOne" presStyleLbl="node0" presStyleIdx="0" presStyleCnt="4">
        <dgm:presLayoutVars>
          <dgm:chPref val="3"/>
        </dgm:presLayoutVars>
      </dgm:prSet>
      <dgm:spPr/>
    </dgm:pt>
    <dgm:pt modelId="{4F71235F-89CF-472E-8D3D-8A24F5C768D9}" type="pres">
      <dgm:prSet presAssocID="{C88AE28F-6B66-4E75-A443-0D5B5BFCF8AC}" presName="horzOne" presStyleCnt="0"/>
      <dgm:spPr/>
    </dgm:pt>
    <dgm:pt modelId="{40DC4403-E96A-4BCC-A242-1B9EB30AC25C}" type="pres">
      <dgm:prSet presAssocID="{2DD25061-0506-4E22-ABAD-E661AD5BCD0C}" presName="sibSpaceOne" presStyleCnt="0"/>
      <dgm:spPr/>
    </dgm:pt>
    <dgm:pt modelId="{A9048CEA-77DD-4172-9016-2D9376A0F8CF}" type="pres">
      <dgm:prSet presAssocID="{164E7165-93AB-4B0A-88E8-1125A82E9903}" presName="vertOne" presStyleCnt="0"/>
      <dgm:spPr/>
    </dgm:pt>
    <dgm:pt modelId="{E8B2C942-21D9-4665-9069-3B40EC6F55F1}" type="pres">
      <dgm:prSet presAssocID="{164E7165-93AB-4B0A-88E8-1125A82E9903}" presName="txOne" presStyleLbl="node0" presStyleIdx="1" presStyleCnt="4">
        <dgm:presLayoutVars>
          <dgm:chPref val="3"/>
        </dgm:presLayoutVars>
      </dgm:prSet>
      <dgm:spPr/>
    </dgm:pt>
    <dgm:pt modelId="{919C9115-21AD-4F93-867F-F364BFEE77C8}" type="pres">
      <dgm:prSet presAssocID="{164E7165-93AB-4B0A-88E8-1125A82E9903}" presName="horzOne" presStyleCnt="0"/>
      <dgm:spPr/>
    </dgm:pt>
    <dgm:pt modelId="{143E7ED1-2D85-42B9-864C-2D98BCCA991B}" type="pres">
      <dgm:prSet presAssocID="{6F5A6E56-BBC1-4EB8-8C55-C1B9069E70C3}" presName="sibSpaceOne" presStyleCnt="0"/>
      <dgm:spPr/>
    </dgm:pt>
    <dgm:pt modelId="{68A94826-A783-4CBA-B723-1CC7E2045FBD}" type="pres">
      <dgm:prSet presAssocID="{B6806A26-6C09-4ADD-BBA9-8748E224EE9C}" presName="vertOne" presStyleCnt="0"/>
      <dgm:spPr/>
    </dgm:pt>
    <dgm:pt modelId="{2388B054-9A3D-41FE-A898-8C8759F5D424}" type="pres">
      <dgm:prSet presAssocID="{B6806A26-6C09-4ADD-BBA9-8748E224EE9C}" presName="txOne" presStyleLbl="node0" presStyleIdx="2" presStyleCnt="4">
        <dgm:presLayoutVars>
          <dgm:chPref val="3"/>
        </dgm:presLayoutVars>
      </dgm:prSet>
      <dgm:spPr/>
    </dgm:pt>
    <dgm:pt modelId="{34529B36-9830-4FA3-9499-E93997B4CF4C}" type="pres">
      <dgm:prSet presAssocID="{B6806A26-6C09-4ADD-BBA9-8748E224EE9C}" presName="horzOne" presStyleCnt="0"/>
      <dgm:spPr/>
    </dgm:pt>
    <dgm:pt modelId="{060AA7BE-9FC6-4E15-BD38-53F553DBF06A}" type="pres">
      <dgm:prSet presAssocID="{E4CA8CAA-B9DC-4E61-80BA-21BE56DC4FA9}" presName="sibSpaceOne" presStyleCnt="0"/>
      <dgm:spPr/>
    </dgm:pt>
    <dgm:pt modelId="{A944C7AC-65F4-4FCD-9E40-39AA7436DAB2}" type="pres">
      <dgm:prSet presAssocID="{B56AB94D-B101-4B43-91E0-9D6464316796}" presName="vertOne" presStyleCnt="0"/>
      <dgm:spPr/>
    </dgm:pt>
    <dgm:pt modelId="{CA1F55E3-B588-4DCE-9C23-CB4CB7FBDCCC}" type="pres">
      <dgm:prSet presAssocID="{B56AB94D-B101-4B43-91E0-9D6464316796}" presName="txOne" presStyleLbl="node0" presStyleIdx="3" presStyleCnt="4" custLinFactNeighborX="756">
        <dgm:presLayoutVars>
          <dgm:chPref val="3"/>
        </dgm:presLayoutVars>
      </dgm:prSet>
      <dgm:spPr/>
    </dgm:pt>
    <dgm:pt modelId="{D3D2C8F5-BD63-4BFE-938D-06F6EC61961D}" type="pres">
      <dgm:prSet presAssocID="{B56AB94D-B101-4B43-91E0-9D6464316796}" presName="horzOne" presStyleCnt="0"/>
      <dgm:spPr/>
    </dgm:pt>
  </dgm:ptLst>
  <dgm:cxnLst>
    <dgm:cxn modelId="{8E860761-8F5F-4594-AA02-7EBECA7C6B81}" type="presOf" srcId="{C88AE28F-6B66-4E75-A443-0D5B5BFCF8AC}" destId="{DE5E77B0-510B-48AC-BD79-5A2A89CB4DC7}" srcOrd="0" destOrd="0" presId="urn:microsoft.com/office/officeart/2005/8/layout/architecture"/>
    <dgm:cxn modelId="{D974FA52-B705-4ED5-9AFA-0ADF34650469}" srcId="{A696D710-C936-41EF-88B6-80EAD5F62352}" destId="{C88AE28F-6B66-4E75-A443-0D5B5BFCF8AC}" srcOrd="0" destOrd="0" parTransId="{64D17048-6CD0-441E-ABD0-E2BC97D84DDA}" sibTransId="{2DD25061-0506-4E22-ABAD-E661AD5BCD0C}"/>
    <dgm:cxn modelId="{C2E14083-E1CC-4A54-8EC2-156F585B1899}" srcId="{A696D710-C936-41EF-88B6-80EAD5F62352}" destId="{B56AB94D-B101-4B43-91E0-9D6464316796}" srcOrd="3" destOrd="0" parTransId="{E60A184A-4859-44B4-894A-4CC4DFCE4CF5}" sibTransId="{3FE28522-D357-492D-AA58-91182050A539}"/>
    <dgm:cxn modelId="{5804A786-5CF6-4720-ABCB-3B3FBD97DB0E}" srcId="{A696D710-C936-41EF-88B6-80EAD5F62352}" destId="{164E7165-93AB-4B0A-88E8-1125A82E9903}" srcOrd="1" destOrd="0" parTransId="{CD029F71-81EE-4988-BCD6-013028A99B5D}" sibTransId="{6F5A6E56-BBC1-4EB8-8C55-C1B9069E70C3}"/>
    <dgm:cxn modelId="{633F0AAF-6F6F-48B1-B178-5D560113A278}" srcId="{A696D710-C936-41EF-88B6-80EAD5F62352}" destId="{B6806A26-6C09-4ADD-BBA9-8748E224EE9C}" srcOrd="2" destOrd="0" parTransId="{ED2EE8D2-1BB0-4D44-B083-F9FB89299988}" sibTransId="{E4CA8CAA-B9DC-4E61-80BA-21BE56DC4FA9}"/>
    <dgm:cxn modelId="{92CB6FB9-9E01-40C3-BBD1-72583AD446F0}" type="presOf" srcId="{B56AB94D-B101-4B43-91E0-9D6464316796}" destId="{CA1F55E3-B588-4DCE-9C23-CB4CB7FBDCCC}" srcOrd="0" destOrd="0" presId="urn:microsoft.com/office/officeart/2005/8/layout/architecture"/>
    <dgm:cxn modelId="{EAB2AABA-5C07-4BE0-86BE-4A06770EC732}" type="presOf" srcId="{B6806A26-6C09-4ADD-BBA9-8748E224EE9C}" destId="{2388B054-9A3D-41FE-A898-8C8759F5D424}" srcOrd="0" destOrd="0" presId="urn:microsoft.com/office/officeart/2005/8/layout/architecture"/>
    <dgm:cxn modelId="{781973DA-2959-4500-9DF4-2EB135651581}" type="presOf" srcId="{A696D710-C936-41EF-88B6-80EAD5F62352}" destId="{20545396-9173-4F2C-A60C-8531943C4180}" srcOrd="0" destOrd="0" presId="urn:microsoft.com/office/officeart/2005/8/layout/architecture"/>
    <dgm:cxn modelId="{098B1FF1-FA53-4737-817B-D946D7FAD150}" type="presOf" srcId="{164E7165-93AB-4B0A-88E8-1125A82E9903}" destId="{E8B2C942-21D9-4665-9069-3B40EC6F55F1}" srcOrd="0" destOrd="0" presId="urn:microsoft.com/office/officeart/2005/8/layout/architecture"/>
    <dgm:cxn modelId="{80F8F6AF-28D0-45BA-8BEA-D6E143DA0D6E}" type="presParOf" srcId="{20545396-9173-4F2C-A60C-8531943C4180}" destId="{6C274EC8-C749-4391-80CD-DA73EFCCEE7E}" srcOrd="0" destOrd="0" presId="urn:microsoft.com/office/officeart/2005/8/layout/architecture"/>
    <dgm:cxn modelId="{14EC4CE5-6C90-454B-B2B4-3249699C6CA3}" type="presParOf" srcId="{6C274EC8-C749-4391-80CD-DA73EFCCEE7E}" destId="{DE5E77B0-510B-48AC-BD79-5A2A89CB4DC7}" srcOrd="0" destOrd="0" presId="urn:microsoft.com/office/officeart/2005/8/layout/architecture"/>
    <dgm:cxn modelId="{38F47082-996C-4A75-9A77-E27244A73CD7}" type="presParOf" srcId="{6C274EC8-C749-4391-80CD-DA73EFCCEE7E}" destId="{4F71235F-89CF-472E-8D3D-8A24F5C768D9}" srcOrd="1" destOrd="0" presId="urn:microsoft.com/office/officeart/2005/8/layout/architecture"/>
    <dgm:cxn modelId="{0B009F2D-F379-4CCE-B6BC-461C9C744717}" type="presParOf" srcId="{20545396-9173-4F2C-A60C-8531943C4180}" destId="{40DC4403-E96A-4BCC-A242-1B9EB30AC25C}" srcOrd="1" destOrd="0" presId="urn:microsoft.com/office/officeart/2005/8/layout/architecture"/>
    <dgm:cxn modelId="{B9AEE981-32E3-4C0D-AA56-A5D0E137B3F7}" type="presParOf" srcId="{20545396-9173-4F2C-A60C-8531943C4180}" destId="{A9048CEA-77DD-4172-9016-2D9376A0F8CF}" srcOrd="2" destOrd="0" presId="urn:microsoft.com/office/officeart/2005/8/layout/architecture"/>
    <dgm:cxn modelId="{BE2E4A8D-2A8C-4CFA-A5FE-E5606B71A9AE}" type="presParOf" srcId="{A9048CEA-77DD-4172-9016-2D9376A0F8CF}" destId="{E8B2C942-21D9-4665-9069-3B40EC6F55F1}" srcOrd="0" destOrd="0" presId="urn:microsoft.com/office/officeart/2005/8/layout/architecture"/>
    <dgm:cxn modelId="{B8DDBE7B-C0A3-4A51-AA0B-F716F5780EF0}" type="presParOf" srcId="{A9048CEA-77DD-4172-9016-2D9376A0F8CF}" destId="{919C9115-21AD-4F93-867F-F364BFEE77C8}" srcOrd="1" destOrd="0" presId="urn:microsoft.com/office/officeart/2005/8/layout/architecture"/>
    <dgm:cxn modelId="{A72E4B8D-0245-40E3-9028-E42700C85D10}" type="presParOf" srcId="{20545396-9173-4F2C-A60C-8531943C4180}" destId="{143E7ED1-2D85-42B9-864C-2D98BCCA991B}" srcOrd="3" destOrd="0" presId="urn:microsoft.com/office/officeart/2005/8/layout/architecture"/>
    <dgm:cxn modelId="{459011FE-CC27-4FE9-8EC1-8E22454C8EC5}" type="presParOf" srcId="{20545396-9173-4F2C-A60C-8531943C4180}" destId="{68A94826-A783-4CBA-B723-1CC7E2045FBD}" srcOrd="4" destOrd="0" presId="urn:microsoft.com/office/officeart/2005/8/layout/architecture"/>
    <dgm:cxn modelId="{F5288687-6155-4D86-B21F-B067BDAEEBF0}" type="presParOf" srcId="{68A94826-A783-4CBA-B723-1CC7E2045FBD}" destId="{2388B054-9A3D-41FE-A898-8C8759F5D424}" srcOrd="0" destOrd="0" presId="urn:microsoft.com/office/officeart/2005/8/layout/architecture"/>
    <dgm:cxn modelId="{93E03693-9A25-4858-BCCE-05D9E9B5F250}" type="presParOf" srcId="{68A94826-A783-4CBA-B723-1CC7E2045FBD}" destId="{34529B36-9830-4FA3-9499-E93997B4CF4C}" srcOrd="1" destOrd="0" presId="urn:microsoft.com/office/officeart/2005/8/layout/architecture"/>
    <dgm:cxn modelId="{288B0379-2A1D-49B9-AE07-163DCA9EA6CA}" type="presParOf" srcId="{20545396-9173-4F2C-A60C-8531943C4180}" destId="{060AA7BE-9FC6-4E15-BD38-53F553DBF06A}" srcOrd="5" destOrd="0" presId="urn:microsoft.com/office/officeart/2005/8/layout/architecture"/>
    <dgm:cxn modelId="{F5E48EA4-D278-4CEF-82B8-1F9258268317}" type="presParOf" srcId="{20545396-9173-4F2C-A60C-8531943C4180}" destId="{A944C7AC-65F4-4FCD-9E40-39AA7436DAB2}" srcOrd="6" destOrd="0" presId="urn:microsoft.com/office/officeart/2005/8/layout/architecture"/>
    <dgm:cxn modelId="{2D76CA4C-9738-4CE5-A4E2-CD69535E9A6D}" type="presParOf" srcId="{A944C7AC-65F4-4FCD-9E40-39AA7436DAB2}" destId="{CA1F55E3-B588-4DCE-9C23-CB4CB7FBDCCC}" srcOrd="0" destOrd="0" presId="urn:microsoft.com/office/officeart/2005/8/layout/architecture"/>
    <dgm:cxn modelId="{C9675564-5A09-4FD8-A6A8-619019ED9FB8}" type="presParOf" srcId="{A944C7AC-65F4-4FCD-9E40-39AA7436DAB2}" destId="{D3D2C8F5-BD63-4BFE-938D-06F6EC61961D}" srcOrd="1" destOrd="0" presId="urn:microsoft.com/office/officeart/2005/8/layout/architectur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902ACA5-C290-4AF9-8378-08D776366175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4A6DB5EE-E40A-4D7F-8BE6-ADBF65F5273D}">
      <dgm:prSet custT="1"/>
      <dgm:spPr/>
      <dgm:t>
        <a:bodyPr/>
        <a:lstStyle/>
        <a:p>
          <a:pPr algn="ctr"/>
          <a:r>
            <a:rPr lang="en-US" sz="1600" b="0" i="0" dirty="0"/>
            <a:t>Schedule regular reflections on my learning experiences.</a:t>
          </a:r>
          <a:endParaRPr lang="en-US" sz="1600" dirty="0"/>
        </a:p>
      </dgm:t>
    </dgm:pt>
    <dgm:pt modelId="{C09197AA-01C1-4A20-800E-A22C33B8B389}" type="parTrans" cxnId="{7C310044-C808-4CDB-B60B-0FF0B91419A2}">
      <dgm:prSet/>
      <dgm:spPr/>
      <dgm:t>
        <a:bodyPr/>
        <a:lstStyle/>
        <a:p>
          <a:endParaRPr lang="en-US"/>
        </a:p>
      </dgm:t>
    </dgm:pt>
    <dgm:pt modelId="{9A6109B8-9B5D-4198-AFC4-66CABAE866CF}" type="sibTrans" cxnId="{7C310044-C808-4CDB-B60B-0FF0B91419A2}">
      <dgm:prSet/>
      <dgm:spPr/>
      <dgm:t>
        <a:bodyPr/>
        <a:lstStyle/>
        <a:p>
          <a:endParaRPr lang="en-US"/>
        </a:p>
      </dgm:t>
    </dgm:pt>
    <dgm:pt modelId="{BD5FC4E7-95A2-46C9-B318-996779D836AF}">
      <dgm:prSet custT="1"/>
      <dgm:spPr/>
      <dgm:t>
        <a:bodyPr/>
        <a:lstStyle/>
        <a:p>
          <a:pPr algn="ctr"/>
          <a:r>
            <a:rPr lang="en-US" sz="1600" b="0" i="0" dirty="0"/>
            <a:t>Seek consistent feedback from supervisors and colleagues.</a:t>
          </a:r>
          <a:endParaRPr lang="en-US" sz="1600" dirty="0"/>
        </a:p>
      </dgm:t>
    </dgm:pt>
    <dgm:pt modelId="{69358000-1BAB-456A-B6AA-DE2CADCC2B4F}" type="parTrans" cxnId="{939217FB-3D15-46A8-AEB9-F6C9B29F8539}">
      <dgm:prSet/>
      <dgm:spPr/>
      <dgm:t>
        <a:bodyPr/>
        <a:lstStyle/>
        <a:p>
          <a:endParaRPr lang="en-US"/>
        </a:p>
      </dgm:t>
    </dgm:pt>
    <dgm:pt modelId="{A6369C6B-D238-4803-8AE9-64B17D824BD1}" type="sibTrans" cxnId="{939217FB-3D15-46A8-AEB9-F6C9B29F8539}">
      <dgm:prSet/>
      <dgm:spPr/>
      <dgm:t>
        <a:bodyPr/>
        <a:lstStyle/>
        <a:p>
          <a:endParaRPr lang="en-US"/>
        </a:p>
      </dgm:t>
    </dgm:pt>
    <dgm:pt modelId="{9666A084-11C2-4009-B688-20EFDF349EF6}">
      <dgm:prSet custT="1"/>
      <dgm:spPr/>
      <dgm:t>
        <a:bodyPr/>
        <a:lstStyle/>
        <a:p>
          <a:pPr algn="ctr"/>
          <a:r>
            <a:rPr lang="en-US" sz="1600" b="0" i="0" dirty="0"/>
            <a:t>Practice delegation during group activities to build trust and leadership.</a:t>
          </a:r>
          <a:endParaRPr lang="en-US" sz="1600" dirty="0"/>
        </a:p>
      </dgm:t>
    </dgm:pt>
    <dgm:pt modelId="{27F5265B-6E7B-4EB7-9E5E-D4BE950CFA82}" type="parTrans" cxnId="{622D4492-EF9B-4140-AE44-1ED90607E934}">
      <dgm:prSet/>
      <dgm:spPr/>
      <dgm:t>
        <a:bodyPr/>
        <a:lstStyle/>
        <a:p>
          <a:endParaRPr lang="en-US"/>
        </a:p>
      </dgm:t>
    </dgm:pt>
    <dgm:pt modelId="{AD753201-14A4-467D-80AC-4BEB82A147C5}" type="sibTrans" cxnId="{622D4492-EF9B-4140-AE44-1ED90607E934}">
      <dgm:prSet/>
      <dgm:spPr/>
      <dgm:t>
        <a:bodyPr/>
        <a:lstStyle/>
        <a:p>
          <a:endParaRPr lang="en-US"/>
        </a:p>
      </dgm:t>
    </dgm:pt>
    <dgm:pt modelId="{A2ED5345-03F2-4DDD-A129-6C62C8557D95}">
      <dgm:prSet custT="1"/>
      <dgm:spPr/>
      <dgm:t>
        <a:bodyPr/>
        <a:lstStyle/>
        <a:p>
          <a:pPr algn="ctr"/>
          <a:r>
            <a:rPr lang="en-US" sz="1600" b="0" i="0" dirty="0"/>
            <a:t>Apply newly learned digital skills in record-keeping and communication.</a:t>
          </a:r>
          <a:endParaRPr lang="en-US" sz="1600" dirty="0"/>
        </a:p>
      </dgm:t>
    </dgm:pt>
    <dgm:pt modelId="{EB08A137-8BFD-4370-8C25-314C0F7E39C8}" type="parTrans" cxnId="{3859FFED-C85B-44CA-A350-A5C696CFA68B}">
      <dgm:prSet/>
      <dgm:spPr/>
      <dgm:t>
        <a:bodyPr/>
        <a:lstStyle/>
        <a:p>
          <a:endParaRPr lang="en-US"/>
        </a:p>
      </dgm:t>
    </dgm:pt>
    <dgm:pt modelId="{318B9DE9-090C-403C-B0BD-4B5F87780F14}" type="sibTrans" cxnId="{3859FFED-C85B-44CA-A350-A5C696CFA68B}">
      <dgm:prSet/>
      <dgm:spPr/>
      <dgm:t>
        <a:bodyPr/>
        <a:lstStyle/>
        <a:p>
          <a:endParaRPr lang="en-US"/>
        </a:p>
      </dgm:t>
    </dgm:pt>
    <dgm:pt modelId="{7EE1D8B9-BBB8-47CE-870B-54EFE6536CC5}">
      <dgm:prSet custT="1"/>
      <dgm:spPr/>
      <dgm:t>
        <a:bodyPr/>
        <a:lstStyle/>
        <a:p>
          <a:pPr algn="ctr"/>
          <a:r>
            <a:rPr lang="en-US" sz="1600" b="0" i="0" dirty="0"/>
            <a:t>Continuously monitor my stress levels and wellbeing to prevent burnout.</a:t>
          </a:r>
          <a:endParaRPr lang="en-US" sz="1600" dirty="0"/>
        </a:p>
      </dgm:t>
    </dgm:pt>
    <dgm:pt modelId="{0F6A7F91-097F-4914-959E-0B7DFEB2A1F0}" type="parTrans" cxnId="{BC7AC8B0-94F0-451A-84E6-75006A5A9A63}">
      <dgm:prSet/>
      <dgm:spPr/>
      <dgm:t>
        <a:bodyPr/>
        <a:lstStyle/>
        <a:p>
          <a:endParaRPr lang="en-US"/>
        </a:p>
      </dgm:t>
    </dgm:pt>
    <dgm:pt modelId="{C3E2D2F5-50BA-4B69-A920-290FA2FDE47F}" type="sibTrans" cxnId="{BC7AC8B0-94F0-451A-84E6-75006A5A9A63}">
      <dgm:prSet/>
      <dgm:spPr/>
      <dgm:t>
        <a:bodyPr/>
        <a:lstStyle/>
        <a:p>
          <a:endParaRPr lang="en-US"/>
        </a:p>
      </dgm:t>
    </dgm:pt>
    <dgm:pt modelId="{B89AC86C-FAE3-443A-8215-BE62547378D4}" type="pres">
      <dgm:prSet presAssocID="{3902ACA5-C290-4AF9-8378-08D776366175}" presName="Name0" presStyleCnt="0">
        <dgm:presLayoutVars>
          <dgm:chMax val="7"/>
          <dgm:chPref val="7"/>
          <dgm:dir/>
        </dgm:presLayoutVars>
      </dgm:prSet>
      <dgm:spPr/>
    </dgm:pt>
    <dgm:pt modelId="{FD027E5C-1689-4EBA-8679-1F63FB2EE4B0}" type="pres">
      <dgm:prSet presAssocID="{3902ACA5-C290-4AF9-8378-08D776366175}" presName="Name1" presStyleCnt="0"/>
      <dgm:spPr/>
    </dgm:pt>
    <dgm:pt modelId="{21CE6AFC-ECDB-4914-B4D3-FB7FCC17A210}" type="pres">
      <dgm:prSet presAssocID="{3902ACA5-C290-4AF9-8378-08D776366175}" presName="cycle" presStyleCnt="0"/>
      <dgm:spPr/>
    </dgm:pt>
    <dgm:pt modelId="{C8483574-41CF-42E1-B0D8-7B0291CD65DB}" type="pres">
      <dgm:prSet presAssocID="{3902ACA5-C290-4AF9-8378-08D776366175}" presName="srcNode" presStyleLbl="node1" presStyleIdx="0" presStyleCnt="5"/>
      <dgm:spPr/>
    </dgm:pt>
    <dgm:pt modelId="{E6318C8B-AEA1-4F99-A75D-832669655832}" type="pres">
      <dgm:prSet presAssocID="{3902ACA5-C290-4AF9-8378-08D776366175}" presName="conn" presStyleLbl="parChTrans1D2" presStyleIdx="0" presStyleCnt="1"/>
      <dgm:spPr/>
    </dgm:pt>
    <dgm:pt modelId="{EDC3F743-DB0D-4A30-BE80-39FE2C62725A}" type="pres">
      <dgm:prSet presAssocID="{3902ACA5-C290-4AF9-8378-08D776366175}" presName="extraNode" presStyleLbl="node1" presStyleIdx="0" presStyleCnt="5"/>
      <dgm:spPr/>
    </dgm:pt>
    <dgm:pt modelId="{6AE6B7F3-51A0-4093-ACB1-3C0695CCB817}" type="pres">
      <dgm:prSet presAssocID="{3902ACA5-C290-4AF9-8378-08D776366175}" presName="dstNode" presStyleLbl="node1" presStyleIdx="0" presStyleCnt="5"/>
      <dgm:spPr/>
    </dgm:pt>
    <dgm:pt modelId="{3023D06D-412B-46F4-83D4-480D5A717C95}" type="pres">
      <dgm:prSet presAssocID="{4A6DB5EE-E40A-4D7F-8BE6-ADBF65F5273D}" presName="text_1" presStyleLbl="node1" presStyleIdx="0" presStyleCnt="5" custScaleX="109936" custScaleY="98344">
        <dgm:presLayoutVars>
          <dgm:bulletEnabled val="1"/>
        </dgm:presLayoutVars>
      </dgm:prSet>
      <dgm:spPr/>
    </dgm:pt>
    <dgm:pt modelId="{0CA11ACD-3CED-4D97-A81C-A44A19376D94}" type="pres">
      <dgm:prSet presAssocID="{4A6DB5EE-E40A-4D7F-8BE6-ADBF65F5273D}" presName="accent_1" presStyleCnt="0"/>
      <dgm:spPr/>
    </dgm:pt>
    <dgm:pt modelId="{5DE50F18-F9B7-4C2A-96C6-940D8C55242E}" type="pres">
      <dgm:prSet presAssocID="{4A6DB5EE-E40A-4D7F-8BE6-ADBF65F5273D}" presName="accentRepeatNode" presStyleLbl="solidFgAcc1" presStyleIdx="0" presStyleCnt="5"/>
      <dgm:spPr/>
    </dgm:pt>
    <dgm:pt modelId="{53CD8C93-922C-4B15-86AC-49DEF3506C9A}" type="pres">
      <dgm:prSet presAssocID="{BD5FC4E7-95A2-46C9-B318-996779D836AF}" presName="text_2" presStyleLbl="node1" presStyleIdx="1" presStyleCnt="5" custScaleX="107897" custScaleY="111571">
        <dgm:presLayoutVars>
          <dgm:bulletEnabled val="1"/>
        </dgm:presLayoutVars>
      </dgm:prSet>
      <dgm:spPr/>
    </dgm:pt>
    <dgm:pt modelId="{C80DCF53-6026-4294-A8FB-20F0897FD08F}" type="pres">
      <dgm:prSet presAssocID="{BD5FC4E7-95A2-46C9-B318-996779D836AF}" presName="accent_2" presStyleCnt="0"/>
      <dgm:spPr/>
    </dgm:pt>
    <dgm:pt modelId="{44DC50A3-AF4B-42B2-B90F-40EED00758A4}" type="pres">
      <dgm:prSet presAssocID="{BD5FC4E7-95A2-46C9-B318-996779D836AF}" presName="accentRepeatNode" presStyleLbl="solidFgAcc1" presStyleIdx="1" presStyleCnt="5"/>
      <dgm:spPr/>
    </dgm:pt>
    <dgm:pt modelId="{818C98E6-73EC-4E00-9660-3B006AF59DE8}" type="pres">
      <dgm:prSet presAssocID="{9666A084-11C2-4009-B688-20EFDF349EF6}" presName="text_3" presStyleLbl="node1" presStyleIdx="2" presStyleCnt="5" custScaleX="108104" custScaleY="85633">
        <dgm:presLayoutVars>
          <dgm:bulletEnabled val="1"/>
        </dgm:presLayoutVars>
      </dgm:prSet>
      <dgm:spPr/>
    </dgm:pt>
    <dgm:pt modelId="{50352B89-B010-4B79-AC47-13FE23BE9B42}" type="pres">
      <dgm:prSet presAssocID="{9666A084-11C2-4009-B688-20EFDF349EF6}" presName="accent_3" presStyleCnt="0"/>
      <dgm:spPr/>
    </dgm:pt>
    <dgm:pt modelId="{344908E7-B5D5-45B8-ACEF-7BF376F6DF7A}" type="pres">
      <dgm:prSet presAssocID="{9666A084-11C2-4009-B688-20EFDF349EF6}" presName="accentRepeatNode" presStyleLbl="solidFgAcc1" presStyleIdx="2" presStyleCnt="5"/>
      <dgm:spPr/>
    </dgm:pt>
    <dgm:pt modelId="{F08AAB1E-627F-4DA3-8DAE-BC4EA1332CAF}" type="pres">
      <dgm:prSet presAssocID="{A2ED5345-03F2-4DDD-A129-6C62C8557D95}" presName="text_4" presStyleLbl="node1" presStyleIdx="3" presStyleCnt="5" custScaleX="108720" custScaleY="96225">
        <dgm:presLayoutVars>
          <dgm:bulletEnabled val="1"/>
        </dgm:presLayoutVars>
      </dgm:prSet>
      <dgm:spPr/>
    </dgm:pt>
    <dgm:pt modelId="{3FB9C6B6-3FA1-4C11-9D65-AABE8DA3F8BA}" type="pres">
      <dgm:prSet presAssocID="{A2ED5345-03F2-4DDD-A129-6C62C8557D95}" presName="accent_4" presStyleCnt="0"/>
      <dgm:spPr/>
    </dgm:pt>
    <dgm:pt modelId="{CD261CB0-A13B-4DF2-AE51-798A23375B46}" type="pres">
      <dgm:prSet presAssocID="{A2ED5345-03F2-4DDD-A129-6C62C8557D95}" presName="accentRepeatNode" presStyleLbl="solidFgAcc1" presStyleIdx="3" presStyleCnt="5"/>
      <dgm:spPr/>
    </dgm:pt>
    <dgm:pt modelId="{884DE0FC-B550-4FA6-BA94-90D79399AC48}" type="pres">
      <dgm:prSet presAssocID="{7EE1D8B9-BBB8-47CE-870B-54EFE6536CC5}" presName="text_5" presStyleLbl="node1" presStyleIdx="4" presStyleCnt="5">
        <dgm:presLayoutVars>
          <dgm:bulletEnabled val="1"/>
        </dgm:presLayoutVars>
      </dgm:prSet>
      <dgm:spPr/>
    </dgm:pt>
    <dgm:pt modelId="{36453B3B-DBBA-4D86-BE2F-945D5F414884}" type="pres">
      <dgm:prSet presAssocID="{7EE1D8B9-BBB8-47CE-870B-54EFE6536CC5}" presName="accent_5" presStyleCnt="0"/>
      <dgm:spPr/>
    </dgm:pt>
    <dgm:pt modelId="{AE90657F-6320-4ED8-B852-282C53CE0417}" type="pres">
      <dgm:prSet presAssocID="{7EE1D8B9-BBB8-47CE-870B-54EFE6536CC5}" presName="accentRepeatNode" presStyleLbl="solidFgAcc1" presStyleIdx="4" presStyleCnt="5"/>
      <dgm:spPr/>
    </dgm:pt>
  </dgm:ptLst>
  <dgm:cxnLst>
    <dgm:cxn modelId="{1975E102-E050-4729-95FC-DF7E168F4F31}" type="presOf" srcId="{7EE1D8B9-BBB8-47CE-870B-54EFE6536CC5}" destId="{884DE0FC-B550-4FA6-BA94-90D79399AC48}" srcOrd="0" destOrd="0" presId="urn:microsoft.com/office/officeart/2008/layout/VerticalCurvedList"/>
    <dgm:cxn modelId="{1E539F1A-4D19-49EA-BD73-DC45C1AC07AA}" type="presOf" srcId="{4A6DB5EE-E40A-4D7F-8BE6-ADBF65F5273D}" destId="{3023D06D-412B-46F4-83D4-480D5A717C95}" srcOrd="0" destOrd="0" presId="urn:microsoft.com/office/officeart/2008/layout/VerticalCurvedList"/>
    <dgm:cxn modelId="{1069EB38-7012-4909-B1E2-DA8352DB37D0}" type="presOf" srcId="{9666A084-11C2-4009-B688-20EFDF349EF6}" destId="{818C98E6-73EC-4E00-9660-3B006AF59DE8}" srcOrd="0" destOrd="0" presId="urn:microsoft.com/office/officeart/2008/layout/VerticalCurvedList"/>
    <dgm:cxn modelId="{7C310044-C808-4CDB-B60B-0FF0B91419A2}" srcId="{3902ACA5-C290-4AF9-8378-08D776366175}" destId="{4A6DB5EE-E40A-4D7F-8BE6-ADBF65F5273D}" srcOrd="0" destOrd="0" parTransId="{C09197AA-01C1-4A20-800E-A22C33B8B389}" sibTransId="{9A6109B8-9B5D-4198-AFC4-66CABAE866CF}"/>
    <dgm:cxn modelId="{9284974E-C4D4-4FAB-95BE-CC1B608C193B}" type="presOf" srcId="{A2ED5345-03F2-4DDD-A129-6C62C8557D95}" destId="{F08AAB1E-627F-4DA3-8DAE-BC4EA1332CAF}" srcOrd="0" destOrd="0" presId="urn:microsoft.com/office/officeart/2008/layout/VerticalCurvedList"/>
    <dgm:cxn modelId="{D4630177-37B5-4E39-A8F5-AB0E94FC584E}" type="presOf" srcId="{9A6109B8-9B5D-4198-AFC4-66CABAE866CF}" destId="{E6318C8B-AEA1-4F99-A75D-832669655832}" srcOrd="0" destOrd="0" presId="urn:microsoft.com/office/officeart/2008/layout/VerticalCurvedList"/>
    <dgm:cxn modelId="{622D4492-EF9B-4140-AE44-1ED90607E934}" srcId="{3902ACA5-C290-4AF9-8378-08D776366175}" destId="{9666A084-11C2-4009-B688-20EFDF349EF6}" srcOrd="2" destOrd="0" parTransId="{27F5265B-6E7B-4EB7-9E5E-D4BE950CFA82}" sibTransId="{AD753201-14A4-467D-80AC-4BEB82A147C5}"/>
    <dgm:cxn modelId="{BC7AC8B0-94F0-451A-84E6-75006A5A9A63}" srcId="{3902ACA5-C290-4AF9-8378-08D776366175}" destId="{7EE1D8B9-BBB8-47CE-870B-54EFE6536CC5}" srcOrd="4" destOrd="0" parTransId="{0F6A7F91-097F-4914-959E-0B7DFEB2A1F0}" sibTransId="{C3E2D2F5-50BA-4B69-A920-290FA2FDE47F}"/>
    <dgm:cxn modelId="{E4C7C2DA-9F6D-442F-9601-8CEEF33B2133}" type="presOf" srcId="{3902ACA5-C290-4AF9-8378-08D776366175}" destId="{B89AC86C-FAE3-443A-8215-BE62547378D4}" srcOrd="0" destOrd="0" presId="urn:microsoft.com/office/officeart/2008/layout/VerticalCurvedList"/>
    <dgm:cxn modelId="{3859FFED-C85B-44CA-A350-A5C696CFA68B}" srcId="{3902ACA5-C290-4AF9-8378-08D776366175}" destId="{A2ED5345-03F2-4DDD-A129-6C62C8557D95}" srcOrd="3" destOrd="0" parTransId="{EB08A137-8BFD-4370-8C25-314C0F7E39C8}" sibTransId="{318B9DE9-090C-403C-B0BD-4B5F87780F14}"/>
    <dgm:cxn modelId="{939217FB-3D15-46A8-AEB9-F6C9B29F8539}" srcId="{3902ACA5-C290-4AF9-8378-08D776366175}" destId="{BD5FC4E7-95A2-46C9-B318-996779D836AF}" srcOrd="1" destOrd="0" parTransId="{69358000-1BAB-456A-B6AA-DE2CADCC2B4F}" sibTransId="{A6369C6B-D238-4803-8AE9-64B17D824BD1}"/>
    <dgm:cxn modelId="{6A242DFB-DA26-4821-8D76-F02E5911CD2B}" type="presOf" srcId="{BD5FC4E7-95A2-46C9-B318-996779D836AF}" destId="{53CD8C93-922C-4B15-86AC-49DEF3506C9A}" srcOrd="0" destOrd="0" presId="urn:microsoft.com/office/officeart/2008/layout/VerticalCurvedList"/>
    <dgm:cxn modelId="{68154244-22FD-45F3-A132-186BC3C81066}" type="presParOf" srcId="{B89AC86C-FAE3-443A-8215-BE62547378D4}" destId="{FD027E5C-1689-4EBA-8679-1F63FB2EE4B0}" srcOrd="0" destOrd="0" presId="urn:microsoft.com/office/officeart/2008/layout/VerticalCurvedList"/>
    <dgm:cxn modelId="{63A0A58D-DF37-459F-A195-ACCFEA882541}" type="presParOf" srcId="{FD027E5C-1689-4EBA-8679-1F63FB2EE4B0}" destId="{21CE6AFC-ECDB-4914-B4D3-FB7FCC17A210}" srcOrd="0" destOrd="0" presId="urn:microsoft.com/office/officeart/2008/layout/VerticalCurvedList"/>
    <dgm:cxn modelId="{F34D44A5-D8FE-4D2C-AB04-44E4DE7E1E78}" type="presParOf" srcId="{21CE6AFC-ECDB-4914-B4D3-FB7FCC17A210}" destId="{C8483574-41CF-42E1-B0D8-7B0291CD65DB}" srcOrd="0" destOrd="0" presId="urn:microsoft.com/office/officeart/2008/layout/VerticalCurvedList"/>
    <dgm:cxn modelId="{3CD511B8-EB64-4A95-AD84-D98AD168E6A5}" type="presParOf" srcId="{21CE6AFC-ECDB-4914-B4D3-FB7FCC17A210}" destId="{E6318C8B-AEA1-4F99-A75D-832669655832}" srcOrd="1" destOrd="0" presId="urn:microsoft.com/office/officeart/2008/layout/VerticalCurvedList"/>
    <dgm:cxn modelId="{C000F084-B5F6-444D-80F3-072427C40381}" type="presParOf" srcId="{21CE6AFC-ECDB-4914-B4D3-FB7FCC17A210}" destId="{EDC3F743-DB0D-4A30-BE80-39FE2C62725A}" srcOrd="2" destOrd="0" presId="urn:microsoft.com/office/officeart/2008/layout/VerticalCurvedList"/>
    <dgm:cxn modelId="{CD5F512F-B4C8-41C3-AE72-DC9BC88D94F1}" type="presParOf" srcId="{21CE6AFC-ECDB-4914-B4D3-FB7FCC17A210}" destId="{6AE6B7F3-51A0-4093-ACB1-3C0695CCB817}" srcOrd="3" destOrd="0" presId="urn:microsoft.com/office/officeart/2008/layout/VerticalCurvedList"/>
    <dgm:cxn modelId="{C9DB66AD-C370-4E40-B8D3-A64194428A52}" type="presParOf" srcId="{FD027E5C-1689-4EBA-8679-1F63FB2EE4B0}" destId="{3023D06D-412B-46F4-83D4-480D5A717C95}" srcOrd="1" destOrd="0" presId="urn:microsoft.com/office/officeart/2008/layout/VerticalCurvedList"/>
    <dgm:cxn modelId="{32F0C4FF-B183-4A91-8CA0-75C91CD41026}" type="presParOf" srcId="{FD027E5C-1689-4EBA-8679-1F63FB2EE4B0}" destId="{0CA11ACD-3CED-4D97-A81C-A44A19376D94}" srcOrd="2" destOrd="0" presId="urn:microsoft.com/office/officeart/2008/layout/VerticalCurvedList"/>
    <dgm:cxn modelId="{1E81BE5A-C197-4654-8FCF-2788E1A39557}" type="presParOf" srcId="{0CA11ACD-3CED-4D97-A81C-A44A19376D94}" destId="{5DE50F18-F9B7-4C2A-96C6-940D8C55242E}" srcOrd="0" destOrd="0" presId="urn:microsoft.com/office/officeart/2008/layout/VerticalCurvedList"/>
    <dgm:cxn modelId="{B8617238-5852-4670-AC36-197E9C7446AC}" type="presParOf" srcId="{FD027E5C-1689-4EBA-8679-1F63FB2EE4B0}" destId="{53CD8C93-922C-4B15-86AC-49DEF3506C9A}" srcOrd="3" destOrd="0" presId="urn:microsoft.com/office/officeart/2008/layout/VerticalCurvedList"/>
    <dgm:cxn modelId="{6617FA09-52FF-4F6D-AFAE-D919974F611D}" type="presParOf" srcId="{FD027E5C-1689-4EBA-8679-1F63FB2EE4B0}" destId="{C80DCF53-6026-4294-A8FB-20F0897FD08F}" srcOrd="4" destOrd="0" presId="urn:microsoft.com/office/officeart/2008/layout/VerticalCurvedList"/>
    <dgm:cxn modelId="{1F311043-3608-4E18-BD5C-04222C9B8307}" type="presParOf" srcId="{C80DCF53-6026-4294-A8FB-20F0897FD08F}" destId="{44DC50A3-AF4B-42B2-B90F-40EED00758A4}" srcOrd="0" destOrd="0" presId="urn:microsoft.com/office/officeart/2008/layout/VerticalCurvedList"/>
    <dgm:cxn modelId="{CA634DE3-62E0-425B-849C-5126F305E4FD}" type="presParOf" srcId="{FD027E5C-1689-4EBA-8679-1F63FB2EE4B0}" destId="{818C98E6-73EC-4E00-9660-3B006AF59DE8}" srcOrd="5" destOrd="0" presId="urn:microsoft.com/office/officeart/2008/layout/VerticalCurvedList"/>
    <dgm:cxn modelId="{D778939A-3BC5-4CBC-AA11-7DF2B016B2A3}" type="presParOf" srcId="{FD027E5C-1689-4EBA-8679-1F63FB2EE4B0}" destId="{50352B89-B010-4B79-AC47-13FE23BE9B42}" srcOrd="6" destOrd="0" presId="urn:microsoft.com/office/officeart/2008/layout/VerticalCurvedList"/>
    <dgm:cxn modelId="{C54ACECB-1F0B-467D-A44E-F26C2FDAB865}" type="presParOf" srcId="{50352B89-B010-4B79-AC47-13FE23BE9B42}" destId="{344908E7-B5D5-45B8-ACEF-7BF376F6DF7A}" srcOrd="0" destOrd="0" presId="urn:microsoft.com/office/officeart/2008/layout/VerticalCurvedList"/>
    <dgm:cxn modelId="{CBEEAD9D-E47A-4355-AADE-671A8FBE9696}" type="presParOf" srcId="{FD027E5C-1689-4EBA-8679-1F63FB2EE4B0}" destId="{F08AAB1E-627F-4DA3-8DAE-BC4EA1332CAF}" srcOrd="7" destOrd="0" presId="urn:microsoft.com/office/officeart/2008/layout/VerticalCurvedList"/>
    <dgm:cxn modelId="{2FD6B658-C099-4B8C-96B6-4C3501663B85}" type="presParOf" srcId="{FD027E5C-1689-4EBA-8679-1F63FB2EE4B0}" destId="{3FB9C6B6-3FA1-4C11-9D65-AABE8DA3F8BA}" srcOrd="8" destOrd="0" presId="urn:microsoft.com/office/officeart/2008/layout/VerticalCurvedList"/>
    <dgm:cxn modelId="{308724CD-AC96-45A5-AAF9-732816B37A94}" type="presParOf" srcId="{3FB9C6B6-3FA1-4C11-9D65-AABE8DA3F8BA}" destId="{CD261CB0-A13B-4DF2-AE51-798A23375B46}" srcOrd="0" destOrd="0" presId="urn:microsoft.com/office/officeart/2008/layout/VerticalCurvedList"/>
    <dgm:cxn modelId="{039496AE-CB6B-494B-9F3C-7E3F99B13A55}" type="presParOf" srcId="{FD027E5C-1689-4EBA-8679-1F63FB2EE4B0}" destId="{884DE0FC-B550-4FA6-BA94-90D79399AC48}" srcOrd="9" destOrd="0" presId="urn:microsoft.com/office/officeart/2008/layout/VerticalCurvedList"/>
    <dgm:cxn modelId="{20EF54D7-CE0C-488B-97EF-C5977C902CAB}" type="presParOf" srcId="{FD027E5C-1689-4EBA-8679-1F63FB2EE4B0}" destId="{36453B3B-DBBA-4D86-BE2F-945D5F414884}" srcOrd="10" destOrd="0" presId="urn:microsoft.com/office/officeart/2008/layout/VerticalCurvedList"/>
    <dgm:cxn modelId="{FA31A675-47E8-45F4-8744-6A42A8F4F379}" type="presParOf" srcId="{36453B3B-DBBA-4D86-BE2F-945D5F414884}" destId="{AE90657F-6320-4ED8-B852-282C53CE0417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2EE1964-83D3-4A63-9FB3-EB74FE792E17}" type="doc">
      <dgm:prSet loTypeId="urn:microsoft.com/office/officeart/2005/8/layout/cycle2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ECD2092-7B1A-40EC-A098-0B5A217C9C32}">
      <dgm:prSet/>
      <dgm:spPr/>
      <dgm:t>
        <a:bodyPr/>
        <a:lstStyle/>
        <a:p>
          <a:r>
            <a:rPr lang="en-US" b="0" i="0" dirty="0">
              <a:solidFill>
                <a:schemeClr val="tx1"/>
              </a:solidFill>
              <a:latin typeface="+mj-lt"/>
              <a:cs typeface="Times New Roman" panose="02020603050405020304" pitchFamily="18" charset="0"/>
            </a:rPr>
            <a:t>To make my PDP effective I will:</a:t>
          </a:r>
          <a:endParaRPr lang="en-US" dirty="0">
            <a:solidFill>
              <a:schemeClr val="tx1"/>
            </a:solidFill>
            <a:latin typeface="+mj-lt"/>
            <a:cs typeface="Times New Roman" panose="02020603050405020304" pitchFamily="18" charset="0"/>
          </a:endParaRPr>
        </a:p>
      </dgm:t>
    </dgm:pt>
    <dgm:pt modelId="{A936A7CD-585C-455F-9C8B-BEF0C5B040B3}" type="parTrans" cxnId="{4E459B6A-C1C0-4827-BA9A-390D67881FC8}">
      <dgm:prSet/>
      <dgm:spPr/>
      <dgm:t>
        <a:bodyPr/>
        <a:lstStyle/>
        <a:p>
          <a:endParaRPr lang="en-US"/>
        </a:p>
      </dgm:t>
    </dgm:pt>
    <dgm:pt modelId="{755EF36F-9F9B-4282-AEE6-A16FCF19E030}" type="sibTrans" cxnId="{4E459B6A-C1C0-4827-BA9A-390D67881FC8}">
      <dgm:prSet/>
      <dgm:spPr/>
      <dgm:t>
        <a:bodyPr/>
        <a:lstStyle/>
        <a:p>
          <a:endParaRPr lang="en-US"/>
        </a:p>
      </dgm:t>
    </dgm:pt>
    <dgm:pt modelId="{E77955E6-5012-4253-8CC9-E48DDE36E004}" type="pres">
      <dgm:prSet presAssocID="{22EE1964-83D3-4A63-9FB3-EB74FE792E17}" presName="cycle" presStyleCnt="0">
        <dgm:presLayoutVars>
          <dgm:dir/>
          <dgm:resizeHandles val="exact"/>
        </dgm:presLayoutVars>
      </dgm:prSet>
      <dgm:spPr/>
    </dgm:pt>
    <dgm:pt modelId="{2CC8D9E5-E615-4617-8B82-10B05FB809A9}" type="pres">
      <dgm:prSet presAssocID="{8ECD2092-7B1A-40EC-A098-0B5A217C9C32}" presName="node" presStyleLbl="node1" presStyleIdx="0" presStyleCnt="1" custScaleX="138942" custScaleY="100019" custRadScaleRad="93007" custRadScaleInc="654">
        <dgm:presLayoutVars>
          <dgm:bulletEnabled val="1"/>
        </dgm:presLayoutVars>
      </dgm:prSet>
      <dgm:spPr/>
    </dgm:pt>
  </dgm:ptLst>
  <dgm:cxnLst>
    <dgm:cxn modelId="{3D2B1109-1170-49DB-A823-C17E8F350C9F}" type="presOf" srcId="{8ECD2092-7B1A-40EC-A098-0B5A217C9C32}" destId="{2CC8D9E5-E615-4617-8B82-10B05FB809A9}" srcOrd="0" destOrd="0" presId="urn:microsoft.com/office/officeart/2005/8/layout/cycle2"/>
    <dgm:cxn modelId="{4E459B6A-C1C0-4827-BA9A-390D67881FC8}" srcId="{22EE1964-83D3-4A63-9FB3-EB74FE792E17}" destId="{8ECD2092-7B1A-40EC-A098-0B5A217C9C32}" srcOrd="0" destOrd="0" parTransId="{A936A7CD-585C-455F-9C8B-BEF0C5B040B3}" sibTransId="{755EF36F-9F9B-4282-AEE6-A16FCF19E030}"/>
    <dgm:cxn modelId="{469468B0-73B8-4E13-9ACE-23D2192BACB3}" type="presOf" srcId="{22EE1964-83D3-4A63-9FB3-EB74FE792E17}" destId="{E77955E6-5012-4253-8CC9-E48DDE36E004}" srcOrd="0" destOrd="0" presId="urn:microsoft.com/office/officeart/2005/8/layout/cycle2"/>
    <dgm:cxn modelId="{6AD73AE4-2C2F-4460-B3E0-E189C80AFC48}" type="presParOf" srcId="{E77955E6-5012-4253-8CC9-E48DDE36E004}" destId="{2CC8D9E5-E615-4617-8B82-10B05FB809A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F8F635-24BB-4002-B8D3-57C8D12371F0}">
      <dsp:nvSpPr>
        <dsp:cNvPr id="0" name=""/>
        <dsp:cNvSpPr/>
      </dsp:nvSpPr>
      <dsp:spPr>
        <a:xfrm>
          <a:off x="18992" y="866"/>
          <a:ext cx="5906745" cy="93937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solidFill>
                <a:schemeClr val="tx1">
                  <a:lumMod val="75000"/>
                </a:schemeClr>
              </a:solidFill>
              <a:latin typeface="+mj-lt"/>
              <a:cs typeface="Times New Roman" panose="02020603050405020304" pitchFamily="18" charset="0"/>
            </a:rPr>
            <a:t>Professional development refers to the process of improving knowledge, skills, and competencies throughout one’s career (Koskimäki et al., 2020)</a:t>
          </a:r>
          <a:endParaRPr lang="en-US" sz="1600" b="0" kern="1200" dirty="0">
            <a:solidFill>
              <a:schemeClr val="tx1">
                <a:lumMod val="75000"/>
              </a:schemeClr>
            </a:solidFill>
            <a:latin typeface="+mj-lt"/>
            <a:cs typeface="Times New Roman" panose="02020603050405020304" pitchFamily="18" charset="0"/>
          </a:endParaRPr>
        </a:p>
      </dsp:txBody>
      <dsp:txXfrm>
        <a:off x="64848" y="46722"/>
        <a:ext cx="5815033" cy="847662"/>
      </dsp:txXfrm>
    </dsp:sp>
    <dsp:sp modelId="{42BA5A2D-5B22-4720-8D4C-3593253EFF85}">
      <dsp:nvSpPr>
        <dsp:cNvPr id="0" name=""/>
        <dsp:cNvSpPr/>
      </dsp:nvSpPr>
      <dsp:spPr>
        <a:xfrm>
          <a:off x="0" y="952235"/>
          <a:ext cx="5944731" cy="899086"/>
        </a:xfrm>
        <a:prstGeom prst="roundRect">
          <a:avLst/>
        </a:prstGeom>
        <a:solidFill>
          <a:schemeClr val="accent5">
            <a:hueOff val="-710223"/>
            <a:satOff val="-14714"/>
            <a:lumOff val="725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solidFill>
                <a:schemeClr val="tx1">
                  <a:lumMod val="75000"/>
                </a:schemeClr>
              </a:solidFill>
              <a:latin typeface="+mj-lt"/>
              <a:cs typeface="Times New Roman" panose="02020603050405020304" pitchFamily="18" charset="0"/>
            </a:rPr>
            <a:t>It involves ongoing learning, feedback, and reflection to ensure that professionals remain effective, ethical, and up to date.</a:t>
          </a:r>
          <a:endParaRPr lang="en-US" sz="1600" b="0" kern="1200" dirty="0">
            <a:solidFill>
              <a:schemeClr val="tx1">
                <a:lumMod val="75000"/>
              </a:schemeClr>
            </a:solidFill>
            <a:latin typeface="+mj-lt"/>
            <a:cs typeface="Times New Roman" panose="02020603050405020304" pitchFamily="18" charset="0"/>
          </a:endParaRPr>
        </a:p>
      </dsp:txBody>
      <dsp:txXfrm>
        <a:off x="43890" y="996125"/>
        <a:ext cx="5856951" cy="811306"/>
      </dsp:txXfrm>
    </dsp:sp>
    <dsp:sp modelId="{CDD65852-3772-40C6-B081-292C6F78CAF8}">
      <dsp:nvSpPr>
        <dsp:cNvPr id="0" name=""/>
        <dsp:cNvSpPr/>
      </dsp:nvSpPr>
      <dsp:spPr>
        <a:xfrm>
          <a:off x="0" y="1863317"/>
          <a:ext cx="5944731" cy="899086"/>
        </a:xfrm>
        <a:prstGeom prst="roundRect">
          <a:avLst/>
        </a:prstGeom>
        <a:solidFill>
          <a:schemeClr val="accent5">
            <a:hueOff val="-1420446"/>
            <a:satOff val="-29429"/>
            <a:lumOff val="1451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solidFill>
                <a:schemeClr val="tx1">
                  <a:lumMod val="75000"/>
                </a:schemeClr>
              </a:solidFill>
              <a:latin typeface="+mj-lt"/>
              <a:cs typeface="Times New Roman" panose="02020603050405020304" pitchFamily="18" charset="0"/>
            </a:rPr>
            <a:t>In Health and Social Care, this means understanding policies, improving communication, and ensuring service users receive safe, person-</a:t>
          </a:r>
          <a:r>
            <a:rPr lang="en-US" sz="1600" b="0" i="0" kern="1200" dirty="0" err="1">
              <a:solidFill>
                <a:schemeClr val="tx1">
                  <a:lumMod val="75000"/>
                </a:schemeClr>
              </a:solidFill>
              <a:latin typeface="+mj-lt"/>
              <a:cs typeface="Times New Roman" panose="02020603050405020304" pitchFamily="18" charset="0"/>
            </a:rPr>
            <a:t>centred</a:t>
          </a:r>
          <a:r>
            <a:rPr lang="en-US" sz="1600" b="0" i="0" kern="1200" dirty="0">
              <a:solidFill>
                <a:schemeClr val="tx1">
                  <a:lumMod val="75000"/>
                </a:schemeClr>
              </a:solidFill>
              <a:latin typeface="+mj-lt"/>
              <a:cs typeface="Times New Roman" panose="02020603050405020304" pitchFamily="18" charset="0"/>
            </a:rPr>
            <a:t> care </a:t>
          </a:r>
          <a:r>
            <a:rPr lang="es-ES" sz="1600" b="0" i="0" kern="1200" dirty="0">
              <a:solidFill>
                <a:schemeClr val="tx1">
                  <a:lumMod val="75000"/>
                </a:schemeClr>
              </a:solidFill>
              <a:latin typeface="+mj-lt"/>
              <a:cs typeface="Times New Roman" panose="02020603050405020304" pitchFamily="18" charset="0"/>
            </a:rPr>
            <a:t>(Vázquez-Calatayud, Errasti-Ibarrondo and Choperena, 2021)</a:t>
          </a:r>
          <a:endParaRPr lang="en-US" sz="1600" b="0" kern="1200" dirty="0">
            <a:solidFill>
              <a:schemeClr val="tx1">
                <a:lumMod val="75000"/>
              </a:schemeClr>
            </a:solidFill>
            <a:latin typeface="+mj-lt"/>
            <a:cs typeface="Times New Roman" panose="02020603050405020304" pitchFamily="18" charset="0"/>
          </a:endParaRPr>
        </a:p>
      </dsp:txBody>
      <dsp:txXfrm>
        <a:off x="43890" y="1907207"/>
        <a:ext cx="5856951" cy="811306"/>
      </dsp:txXfrm>
    </dsp:sp>
    <dsp:sp modelId="{E6087890-4970-4D1F-B7E5-39B9E9262642}">
      <dsp:nvSpPr>
        <dsp:cNvPr id="0" name=""/>
        <dsp:cNvSpPr/>
      </dsp:nvSpPr>
      <dsp:spPr>
        <a:xfrm>
          <a:off x="0" y="2774398"/>
          <a:ext cx="5944731" cy="899086"/>
        </a:xfrm>
        <a:prstGeom prst="roundRect">
          <a:avLst/>
        </a:prstGeom>
        <a:solidFill>
          <a:schemeClr val="accent5">
            <a:hueOff val="-2130669"/>
            <a:satOff val="-44143"/>
            <a:lumOff val="2176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solidFill>
                <a:schemeClr val="tx1">
                  <a:lumMod val="75000"/>
                </a:schemeClr>
              </a:solidFill>
              <a:latin typeface="+mj-lt"/>
              <a:cs typeface="Times New Roman" panose="02020603050405020304" pitchFamily="18" charset="0"/>
            </a:rPr>
            <a:t>Effective professional development improves both confidence and capability, leading to better outcomes for individuals and communities.</a:t>
          </a:r>
          <a:endParaRPr lang="en-US" sz="1600" b="0" kern="1200" dirty="0">
            <a:solidFill>
              <a:schemeClr val="tx1">
                <a:lumMod val="75000"/>
              </a:schemeClr>
            </a:solidFill>
            <a:latin typeface="+mj-lt"/>
            <a:cs typeface="Times New Roman" panose="02020603050405020304" pitchFamily="18" charset="0"/>
          </a:endParaRPr>
        </a:p>
      </dsp:txBody>
      <dsp:txXfrm>
        <a:off x="43890" y="2818288"/>
        <a:ext cx="5856951" cy="8113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21E8E7-35A4-400F-B4B3-3B8D40313027}">
      <dsp:nvSpPr>
        <dsp:cNvPr id="0" name=""/>
        <dsp:cNvSpPr/>
      </dsp:nvSpPr>
      <dsp:spPr>
        <a:xfrm>
          <a:off x="987015" y="1509"/>
          <a:ext cx="2076997" cy="2076997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14304" tIns="17780" rIns="114304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dirty="0">
              <a:latin typeface="+mj-lt"/>
              <a:cs typeface="Times New Roman" panose="02020603050405020304" pitchFamily="18" charset="0"/>
            </a:rPr>
            <a:t>Strengths</a:t>
          </a: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 – personal advantages or talents that support success (Harrikari et al., 2021).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1291184" y="305678"/>
        <a:ext cx="1468659" cy="1468659"/>
      </dsp:txXfrm>
    </dsp:sp>
    <dsp:sp modelId="{B591DDE1-D75B-4FF2-B4EE-1C1662270BE2}">
      <dsp:nvSpPr>
        <dsp:cNvPr id="0" name=""/>
        <dsp:cNvSpPr/>
      </dsp:nvSpPr>
      <dsp:spPr>
        <a:xfrm>
          <a:off x="3000539" y="0"/>
          <a:ext cx="2076997" cy="2076997"/>
        </a:xfrm>
        <a:prstGeom prst="ellipse">
          <a:avLst/>
        </a:prstGeom>
        <a:solidFill>
          <a:schemeClr val="accent4">
            <a:alpha val="50000"/>
            <a:hueOff val="-118994"/>
            <a:satOff val="-18619"/>
            <a:lumOff val="4379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14304" tIns="17780" rIns="114304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dirty="0">
              <a:latin typeface="+mj-lt"/>
              <a:cs typeface="Times New Roman" panose="02020603050405020304" pitchFamily="18" charset="0"/>
            </a:rPr>
            <a:t>Weaknesses</a:t>
          </a: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 – internal limitations that could hinder progress.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3304708" y="304169"/>
        <a:ext cx="1468659" cy="1468659"/>
      </dsp:txXfrm>
    </dsp:sp>
    <dsp:sp modelId="{8F4229DD-0F72-4D31-8E40-700EA24A257D}">
      <dsp:nvSpPr>
        <dsp:cNvPr id="0" name=""/>
        <dsp:cNvSpPr/>
      </dsp:nvSpPr>
      <dsp:spPr>
        <a:xfrm>
          <a:off x="4975972" y="754"/>
          <a:ext cx="2076997" cy="2076997"/>
        </a:xfrm>
        <a:prstGeom prst="ellipse">
          <a:avLst/>
        </a:prstGeom>
        <a:solidFill>
          <a:schemeClr val="accent4">
            <a:alpha val="50000"/>
            <a:hueOff val="-237988"/>
            <a:satOff val="-37238"/>
            <a:lumOff val="875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14304" tIns="17780" rIns="114304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dirty="0">
              <a:latin typeface="+mj-lt"/>
              <a:cs typeface="Times New Roman" panose="02020603050405020304" pitchFamily="18" charset="0"/>
            </a:rPr>
            <a:t>Opportunities</a:t>
          </a: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 – external chances for growth and advancement </a:t>
          </a:r>
          <a:r>
            <a:rPr lang="fr-FR" sz="1400" b="0" i="0" kern="1200" dirty="0">
              <a:latin typeface="+mj-lt"/>
              <a:cs typeface="Times New Roman" panose="02020603050405020304" pitchFamily="18" charset="0"/>
            </a:rPr>
            <a:t>(I. Niles </a:t>
          </a:r>
          <a:r>
            <a:rPr lang="fr-FR" sz="1400" b="0" i="0" kern="1200" dirty="0" err="1">
              <a:latin typeface="+mj-lt"/>
              <a:cs typeface="Times New Roman" panose="02020603050405020304" pitchFamily="18" charset="0"/>
            </a:rPr>
            <a:t>Zoschke</a:t>
          </a:r>
          <a:r>
            <a:rPr lang="fr-FR" sz="1400" b="0" i="0" kern="1200" dirty="0">
              <a:latin typeface="+mj-lt"/>
              <a:cs typeface="Times New Roman" panose="02020603050405020304" pitchFamily="18" charset="0"/>
            </a:rPr>
            <a:t> et al., 2023)</a:t>
          </a: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.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5280141" y="304923"/>
        <a:ext cx="1468659" cy="1468659"/>
      </dsp:txXfrm>
    </dsp:sp>
    <dsp:sp modelId="{353C180F-81B7-4E70-B9FF-DC2403834EE4}">
      <dsp:nvSpPr>
        <dsp:cNvPr id="0" name=""/>
        <dsp:cNvSpPr/>
      </dsp:nvSpPr>
      <dsp:spPr>
        <a:xfrm>
          <a:off x="6711620" y="0"/>
          <a:ext cx="2076997" cy="2078098"/>
        </a:xfrm>
        <a:prstGeom prst="ellipse">
          <a:avLst/>
        </a:prstGeom>
        <a:solidFill>
          <a:schemeClr val="accent4">
            <a:alpha val="50000"/>
            <a:hueOff val="-356982"/>
            <a:satOff val="-55857"/>
            <a:lumOff val="13137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14304" tIns="17780" rIns="114304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dirty="0">
              <a:latin typeface="+mj-lt"/>
              <a:cs typeface="Times New Roman" panose="02020603050405020304" pitchFamily="18" charset="0"/>
            </a:rPr>
            <a:t>Threats</a:t>
          </a: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 – external challenges or risks that could slow development.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7015789" y="304330"/>
        <a:ext cx="1468659" cy="14694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978B95-C0CF-49DB-8B05-7F7AAD67127D}">
      <dsp:nvSpPr>
        <dsp:cNvPr id="0" name=""/>
        <dsp:cNvSpPr/>
      </dsp:nvSpPr>
      <dsp:spPr>
        <a:xfrm>
          <a:off x="2259440" y="-1082941"/>
          <a:ext cx="4426254" cy="4426254"/>
        </a:xfrm>
        <a:prstGeom prst="circularArrow">
          <a:avLst>
            <a:gd name="adj1" fmla="val 5544"/>
            <a:gd name="adj2" fmla="val 330680"/>
            <a:gd name="adj3" fmla="val 11256025"/>
            <a:gd name="adj4" fmla="val 19183665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739AF7-73B7-4F22-A805-7AE44003916B}">
      <dsp:nvSpPr>
        <dsp:cNvPr id="0" name=""/>
        <dsp:cNvSpPr/>
      </dsp:nvSpPr>
      <dsp:spPr>
        <a:xfrm>
          <a:off x="2611457" y="-141115"/>
          <a:ext cx="3722220" cy="1293997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baseline="0" dirty="0">
              <a:latin typeface="+mj-lt"/>
              <a:cs typeface="Times New Roman" panose="02020603050405020304" pitchFamily="18" charset="0"/>
            </a:rPr>
            <a:t>Resilience</a:t>
          </a:r>
          <a:r>
            <a:rPr lang="en-US" sz="1400" b="1" i="0" kern="1200" baseline="0" dirty="0">
              <a:latin typeface="+mj-lt"/>
              <a:cs typeface="Times New Roman" panose="02020603050405020304" pitchFamily="18" charset="0"/>
            </a:rPr>
            <a:t>:</a:t>
          </a:r>
          <a:r>
            <a:rPr lang="en-US" sz="1400" b="0" i="0" kern="1200" baseline="0" dirty="0">
              <a:latin typeface="+mj-lt"/>
              <a:cs typeface="Times New Roman" panose="02020603050405020304" pitchFamily="18" charset="0"/>
            </a:rPr>
            <a:t>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+mj-lt"/>
              <a:cs typeface="Times New Roman" panose="02020603050405020304" pitchFamily="18" charset="0"/>
            </a:rPr>
            <a:t>I can remain calm under pressure or stressful situation's and adapt to change to ensure high quality care. 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2674625" y="-77947"/>
        <a:ext cx="3595884" cy="1167661"/>
      </dsp:txXfrm>
    </dsp:sp>
    <dsp:sp modelId="{54E70C09-3097-48B9-AD73-85869E451135}">
      <dsp:nvSpPr>
        <dsp:cNvPr id="0" name=""/>
        <dsp:cNvSpPr/>
      </dsp:nvSpPr>
      <dsp:spPr>
        <a:xfrm>
          <a:off x="5394752" y="1429304"/>
          <a:ext cx="2292332" cy="121325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1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baseline="0" dirty="0">
              <a:latin typeface="+mj-lt"/>
              <a:cs typeface="Times New Roman" panose="02020603050405020304" pitchFamily="18" charset="0"/>
            </a:rPr>
            <a:t>Problem-Solving</a:t>
          </a:r>
          <a:r>
            <a:rPr lang="en-US" sz="1400" b="1" i="0" kern="1200" baseline="0" dirty="0">
              <a:latin typeface="+mj-lt"/>
              <a:cs typeface="Times New Roman" panose="02020603050405020304" pitchFamily="18" charset="0"/>
            </a:rPr>
            <a:t>: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+mj-lt"/>
              <a:cs typeface="Times New Roman" panose="02020603050405020304" pitchFamily="18" charset="0"/>
            </a:rPr>
            <a:t> I think critically and look for creative solutions when challenges arise.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5453978" y="1488530"/>
        <a:ext cx="2173880" cy="1094798"/>
      </dsp:txXfrm>
    </dsp:sp>
    <dsp:sp modelId="{ED7730D2-D71D-4311-9545-12DFB5B869F6}">
      <dsp:nvSpPr>
        <dsp:cNvPr id="0" name=""/>
        <dsp:cNvSpPr/>
      </dsp:nvSpPr>
      <dsp:spPr>
        <a:xfrm>
          <a:off x="4408770" y="3066008"/>
          <a:ext cx="2979419" cy="1348268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baseline="0" dirty="0">
              <a:latin typeface="+mj-lt"/>
              <a:cs typeface="Times New Roman" panose="02020603050405020304" pitchFamily="18" charset="0"/>
            </a:rPr>
            <a:t>Empathy &amp; Compassion</a:t>
          </a:r>
          <a:r>
            <a:rPr lang="en-US" sz="1400" b="1" i="0" kern="1200" baseline="0" dirty="0">
              <a:latin typeface="+mj-lt"/>
              <a:cs typeface="Times New Roman" panose="02020603050405020304" pitchFamily="18" charset="0"/>
            </a:rPr>
            <a:t>: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+mj-lt"/>
              <a:cs typeface="Times New Roman" panose="02020603050405020304" pitchFamily="18" charset="0"/>
            </a:rPr>
            <a:t> I can connect with individuals who are vulnerable, ill or in distress. This then enables to build trust and provide best quality of care. 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4474587" y="3131825"/>
        <a:ext cx="2847785" cy="1216634"/>
      </dsp:txXfrm>
    </dsp:sp>
    <dsp:sp modelId="{BCDADED2-C7BB-4EB7-9B4B-DE58B691CAFC}">
      <dsp:nvSpPr>
        <dsp:cNvPr id="0" name=""/>
        <dsp:cNvSpPr/>
      </dsp:nvSpPr>
      <dsp:spPr>
        <a:xfrm>
          <a:off x="81751" y="3095925"/>
          <a:ext cx="3327248" cy="129711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3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baseline="0" dirty="0">
              <a:latin typeface="+mj-lt"/>
              <a:cs typeface="Times New Roman" panose="02020603050405020304" pitchFamily="18" charset="0"/>
            </a:rPr>
            <a:t>Organization &amp; Teamwork</a:t>
          </a:r>
          <a:r>
            <a:rPr lang="en-US" sz="1400" b="1" i="0" kern="1200" baseline="0" dirty="0">
              <a:latin typeface="+mj-lt"/>
              <a:cs typeface="Times New Roman" panose="02020603050405020304" pitchFamily="18" charset="0"/>
            </a:rPr>
            <a:t>:</a:t>
          </a:r>
          <a:r>
            <a:rPr lang="en-US" sz="1400" b="0" i="0" kern="1200" baseline="0" dirty="0">
              <a:latin typeface="+mj-lt"/>
              <a:cs typeface="Times New Roman" panose="02020603050405020304" pitchFamily="18" charset="0"/>
            </a:rPr>
            <a:t>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+mj-lt"/>
              <a:cs typeface="Times New Roman" panose="02020603050405020304" pitchFamily="18" charset="0"/>
            </a:rPr>
            <a:t>I plan tasks efficiently and prioritize my responsibilities. I can work well in a team this leads to better workload and communication.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145071" y="3159245"/>
        <a:ext cx="3200608" cy="1170470"/>
      </dsp:txXfrm>
    </dsp:sp>
    <dsp:sp modelId="{724BDFF2-6B5B-45F5-9C0D-BB322B13E4A1}">
      <dsp:nvSpPr>
        <dsp:cNvPr id="0" name=""/>
        <dsp:cNvSpPr/>
      </dsp:nvSpPr>
      <dsp:spPr>
        <a:xfrm>
          <a:off x="45297" y="1469061"/>
          <a:ext cx="3003427" cy="1178141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baseline="0" dirty="0">
              <a:latin typeface="+mj-lt"/>
              <a:cs typeface="Times New Roman" panose="02020603050405020304" pitchFamily="18" charset="0"/>
            </a:rPr>
            <a:t>Commitment</a:t>
          </a:r>
          <a:r>
            <a:rPr lang="en-US" sz="1400" b="1" i="0" kern="1200" baseline="0" dirty="0">
              <a:latin typeface="+mj-lt"/>
              <a:cs typeface="Times New Roman" panose="02020603050405020304" pitchFamily="18" charset="0"/>
            </a:rPr>
            <a:t>:</a:t>
          </a:r>
          <a:r>
            <a:rPr lang="en-US" sz="1400" b="0" i="0" kern="1200" baseline="0" dirty="0">
              <a:latin typeface="+mj-lt"/>
              <a:cs typeface="Times New Roman" panose="02020603050405020304" pitchFamily="18" charset="0"/>
            </a:rPr>
            <a:t>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+mj-lt"/>
              <a:cs typeface="Times New Roman" panose="02020603050405020304" pitchFamily="18" charset="0"/>
            </a:rPr>
            <a:t>I show reliability, punctuality, and dedication to learning to improve my skills and professional growth.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102809" y="1526573"/>
        <a:ext cx="2888403" cy="10631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C391D6-39CB-443A-85FC-766987384827}">
      <dsp:nvSpPr>
        <dsp:cNvPr id="0" name=""/>
        <dsp:cNvSpPr/>
      </dsp:nvSpPr>
      <dsp:spPr>
        <a:xfrm>
          <a:off x="1987734" y="-446261"/>
          <a:ext cx="4233312" cy="4233312"/>
        </a:xfrm>
        <a:prstGeom prst="circularArrow">
          <a:avLst>
            <a:gd name="adj1" fmla="val 5544"/>
            <a:gd name="adj2" fmla="val 330680"/>
            <a:gd name="adj3" fmla="val 12555236"/>
            <a:gd name="adj4" fmla="val 18182148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BD48CC-FC1F-4B09-B373-BAEC7D248E5F}">
      <dsp:nvSpPr>
        <dsp:cNvPr id="0" name=""/>
        <dsp:cNvSpPr/>
      </dsp:nvSpPr>
      <dsp:spPr>
        <a:xfrm>
          <a:off x="2649567" y="-67591"/>
          <a:ext cx="2909645" cy="1102496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dirty="0">
              <a:latin typeface="+mj-lt"/>
              <a:cs typeface="Times New Roman" panose="02020603050405020304" pitchFamily="18" charset="0"/>
            </a:rPr>
            <a:t>Public Speaking: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I sometimes feel nervous expressing my views in group settings or speaking out. 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703386" y="-13772"/>
        <a:ext cx="2802007" cy="994858"/>
      </dsp:txXfrm>
    </dsp:sp>
    <dsp:sp modelId="{F7808A73-21C5-4B21-A234-6B15B511951F}">
      <dsp:nvSpPr>
        <dsp:cNvPr id="0" name=""/>
        <dsp:cNvSpPr/>
      </dsp:nvSpPr>
      <dsp:spPr>
        <a:xfrm>
          <a:off x="5259493" y="1182839"/>
          <a:ext cx="2477164" cy="1394003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1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dirty="0">
              <a:latin typeface="+mj-lt"/>
              <a:cs typeface="Times New Roman" panose="02020603050405020304" pitchFamily="18" charset="0"/>
            </a:rPr>
            <a:t>Finding it Hard to Say No</a:t>
          </a: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: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Always want to help everyone out especially in caring roles, want to give my support and all to everyone </a:t>
          </a:r>
          <a:endParaRPr lang="en-US" sz="1400" b="0" kern="1200" dirty="0">
            <a:latin typeface="+mj-lt"/>
            <a:cs typeface="Times New Roman" panose="02020603050405020304" pitchFamily="18" charset="0"/>
          </a:endParaRPr>
        </a:p>
      </dsp:txBody>
      <dsp:txXfrm>
        <a:off x="5327543" y="1250889"/>
        <a:ext cx="2341064" cy="1257903"/>
      </dsp:txXfrm>
    </dsp:sp>
    <dsp:sp modelId="{199636F3-5A05-4833-A37D-0521D3AD02A7}">
      <dsp:nvSpPr>
        <dsp:cNvPr id="0" name=""/>
        <dsp:cNvSpPr/>
      </dsp:nvSpPr>
      <dsp:spPr>
        <a:xfrm>
          <a:off x="4665703" y="3058484"/>
          <a:ext cx="2444554" cy="1158427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dirty="0">
              <a:latin typeface="+mj-lt"/>
              <a:cs typeface="Times New Roman" panose="02020603050405020304" pitchFamily="18" charset="0"/>
            </a:rPr>
            <a:t>Confidence in Decision-Making</a:t>
          </a:r>
          <a:r>
            <a:rPr lang="en-US" sz="1400" b="1" i="0" kern="1200" dirty="0">
              <a:latin typeface="+mj-lt"/>
              <a:cs typeface="Times New Roman" panose="02020603050405020304" pitchFamily="18" charset="0"/>
            </a:rPr>
            <a:t>: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 I can hesitate when making quick decisions or care-related choices.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4722253" y="3115034"/>
        <a:ext cx="2331454" cy="1045327"/>
      </dsp:txXfrm>
    </dsp:sp>
    <dsp:sp modelId="{ABD19DAB-99DE-48D8-BFF5-1AFB20AF79AE}">
      <dsp:nvSpPr>
        <dsp:cNvPr id="0" name=""/>
        <dsp:cNvSpPr/>
      </dsp:nvSpPr>
      <dsp:spPr>
        <a:xfrm>
          <a:off x="674246" y="3097337"/>
          <a:ext cx="2864436" cy="1088635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3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dirty="0">
              <a:latin typeface="+mj-lt"/>
              <a:cs typeface="Times New Roman" panose="02020603050405020304" pitchFamily="18" charset="0"/>
            </a:rPr>
            <a:t>Time Management: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+mj-lt"/>
              <a:cs typeface="Times New Roman" panose="02020603050405020304" pitchFamily="18" charset="0"/>
            </a:rPr>
            <a:t>Need to prioritize tasks or plan as workloads can be demanding so this can lead to stress </a:t>
          </a:r>
        </a:p>
      </dsp:txBody>
      <dsp:txXfrm>
        <a:off x="727389" y="3150480"/>
        <a:ext cx="2758150" cy="982349"/>
      </dsp:txXfrm>
    </dsp:sp>
    <dsp:sp modelId="{5D1AD3C8-4CFD-4BAB-AD57-1A022103B863}">
      <dsp:nvSpPr>
        <dsp:cNvPr id="0" name=""/>
        <dsp:cNvSpPr/>
      </dsp:nvSpPr>
      <dsp:spPr>
        <a:xfrm>
          <a:off x="247526" y="1226976"/>
          <a:ext cx="2871689" cy="1661087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dirty="0">
              <a:latin typeface="+mj-lt"/>
              <a:cs typeface="Times New Roman" panose="02020603050405020304" pitchFamily="18" charset="0"/>
            </a:rPr>
            <a:t>Limited Experience: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I need to build confidence in using digital systems and update myself on new knowledge as an early career Practitioner. 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328614" y="1308064"/>
        <a:ext cx="2709513" cy="14989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ED7BC5-5472-4A93-B918-BF79D08258E8}">
      <dsp:nvSpPr>
        <dsp:cNvPr id="0" name=""/>
        <dsp:cNvSpPr/>
      </dsp:nvSpPr>
      <dsp:spPr>
        <a:xfrm>
          <a:off x="3060000" y="-1717238"/>
          <a:ext cx="4179475" cy="4179475"/>
        </a:xfrm>
        <a:prstGeom prst="circularArrow">
          <a:avLst>
            <a:gd name="adj1" fmla="val 5302"/>
            <a:gd name="adj2" fmla="val 314470"/>
            <a:gd name="adj3" fmla="val 10141755"/>
            <a:gd name="adj4" fmla="val -1375099"/>
            <a:gd name="adj5" fmla="val 5505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01FEF1-77D7-45AE-966E-5230FA71B5E3}">
      <dsp:nvSpPr>
        <dsp:cNvPr id="0" name=""/>
        <dsp:cNvSpPr/>
      </dsp:nvSpPr>
      <dsp:spPr>
        <a:xfrm>
          <a:off x="3277602" y="-89530"/>
          <a:ext cx="3727803" cy="1076108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dirty="0">
              <a:latin typeface="+mj-lt"/>
              <a:cs typeface="Times New Roman" panose="02020603050405020304" pitchFamily="18" charset="0"/>
            </a:rPr>
            <a:t>Access to Professional Training:</a:t>
          </a:r>
          <a:r>
            <a:rPr lang="en-US" sz="1400" b="0" i="0" u="sng" kern="1200" dirty="0">
              <a:latin typeface="+mj-lt"/>
              <a:cs typeface="Times New Roman" panose="02020603050405020304" pitchFamily="18" charset="0"/>
            </a:rPr>
            <a:t> </a:t>
          </a: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Opportunities for CPD workshops on leadership, digital literacy, and safeguarding </a:t>
          </a:r>
          <a:r>
            <a:rPr lang="fr-FR" sz="1400" b="0" i="0" kern="1200" dirty="0">
              <a:latin typeface="+mj-lt"/>
              <a:cs typeface="Times New Roman" panose="02020603050405020304" pitchFamily="18" charset="0"/>
            </a:rPr>
            <a:t>(I. Niles Zoschke et al., 2023)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3330133" y="-36999"/>
        <a:ext cx="3622741" cy="971046"/>
      </dsp:txXfrm>
    </dsp:sp>
    <dsp:sp modelId="{18C625B1-192E-448C-B44C-497123A6111D}">
      <dsp:nvSpPr>
        <dsp:cNvPr id="0" name=""/>
        <dsp:cNvSpPr/>
      </dsp:nvSpPr>
      <dsp:spPr>
        <a:xfrm>
          <a:off x="87341" y="986559"/>
          <a:ext cx="2914658" cy="1463989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1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dirty="0">
              <a:latin typeface="+mj-lt"/>
              <a:cs typeface="Times New Roman" panose="02020603050405020304" pitchFamily="18" charset="0"/>
            </a:rPr>
            <a:t>Supportive Learning Environment:</a:t>
          </a:r>
          <a:r>
            <a:rPr lang="en-US" sz="1400" b="0" i="0" u="sng" kern="1200" dirty="0">
              <a:latin typeface="+mj-lt"/>
              <a:cs typeface="Times New Roman" panose="02020603050405020304" pitchFamily="18" charset="0"/>
            </a:rPr>
            <a:t>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Tutors and mentors provide constructive feedback and professional guidance.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158807" y="1058025"/>
        <a:ext cx="2771726" cy="1321057"/>
      </dsp:txXfrm>
    </dsp:sp>
    <dsp:sp modelId="{4F07C15E-7C34-4F41-A8A0-386E5E196AC7}">
      <dsp:nvSpPr>
        <dsp:cNvPr id="0" name=""/>
        <dsp:cNvSpPr/>
      </dsp:nvSpPr>
      <dsp:spPr>
        <a:xfrm>
          <a:off x="5195873" y="2756274"/>
          <a:ext cx="2657451" cy="1330174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dirty="0">
              <a:latin typeface="+mj-lt"/>
              <a:cs typeface="Times New Roman" panose="02020603050405020304" pitchFamily="18" charset="0"/>
            </a:rPr>
            <a:t>Networking: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Building professional connections can help me learn best practices from experienced practitioners.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5260807" y="2821208"/>
        <a:ext cx="2527583" cy="1200306"/>
      </dsp:txXfrm>
    </dsp:sp>
    <dsp:sp modelId="{C7D65E1C-4BFF-43FE-8CC9-51C9998B6791}">
      <dsp:nvSpPr>
        <dsp:cNvPr id="0" name=""/>
        <dsp:cNvSpPr/>
      </dsp:nvSpPr>
      <dsp:spPr>
        <a:xfrm>
          <a:off x="143078" y="2745784"/>
          <a:ext cx="3220726" cy="1254833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3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dirty="0">
              <a:latin typeface="+mj-lt"/>
              <a:cs typeface="Times New Roman" panose="02020603050405020304" pitchFamily="18" charset="0"/>
            </a:rPr>
            <a:t>Career Progression Routes:</a:t>
          </a:r>
          <a:r>
            <a:rPr lang="en-US" sz="1400" b="0" i="0" u="sng" kern="1200" dirty="0">
              <a:latin typeface="+mj-lt"/>
              <a:cs typeface="Times New Roman" panose="02020603050405020304" pitchFamily="18" charset="0"/>
            </a:rPr>
            <a:t>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The Health and Social Care sector offers clear pathways for advancement, such as becoming a senior support worker or manager.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204334" y="2807040"/>
        <a:ext cx="3098214" cy="1132321"/>
      </dsp:txXfrm>
    </dsp:sp>
    <dsp:sp modelId="{4F86231D-7383-4515-A13A-D0C5CEE0B778}">
      <dsp:nvSpPr>
        <dsp:cNvPr id="0" name=""/>
        <dsp:cNvSpPr/>
      </dsp:nvSpPr>
      <dsp:spPr>
        <a:xfrm>
          <a:off x="5596817" y="1011799"/>
          <a:ext cx="2691993" cy="1607221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dirty="0">
              <a:latin typeface="+mj-lt"/>
              <a:cs typeface="Times New Roman" panose="02020603050405020304" pitchFamily="18" charset="0"/>
            </a:rPr>
            <a:t>Diversity of Work Settings: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 Exposure to different care environments will help me expand my competence and confidence.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5675275" y="1090257"/>
        <a:ext cx="2535077" cy="145030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273EAD-625F-4D78-8EBD-1737A3F9674A}">
      <dsp:nvSpPr>
        <dsp:cNvPr id="0" name=""/>
        <dsp:cNvSpPr/>
      </dsp:nvSpPr>
      <dsp:spPr>
        <a:xfrm>
          <a:off x="2545076" y="-485435"/>
          <a:ext cx="4292696" cy="4292696"/>
        </a:xfrm>
        <a:prstGeom prst="circularArrow">
          <a:avLst>
            <a:gd name="adj1" fmla="val 5544"/>
            <a:gd name="adj2" fmla="val 330680"/>
            <a:gd name="adj3" fmla="val 12474943"/>
            <a:gd name="adj4" fmla="val 18238878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EF1704-D6C3-4189-B1D4-A08FF20C888D}">
      <dsp:nvSpPr>
        <dsp:cNvPr id="0" name=""/>
        <dsp:cNvSpPr/>
      </dsp:nvSpPr>
      <dsp:spPr>
        <a:xfrm>
          <a:off x="3190095" y="-26807"/>
          <a:ext cx="3002658" cy="1034112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dirty="0">
              <a:latin typeface="+mj-lt"/>
              <a:cs typeface="Times New Roman" panose="02020603050405020304" pitchFamily="18" charset="0"/>
            </a:rPr>
            <a:t>High Workload Demands:</a:t>
          </a:r>
          <a:r>
            <a:rPr lang="en-US" sz="1400" b="0" i="0" u="sng" kern="1200" dirty="0">
              <a:latin typeface="+mj-lt"/>
              <a:cs typeface="Times New Roman" panose="02020603050405020304" pitchFamily="18" charset="0"/>
            </a:rPr>
            <a:t>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Time pressure can lead to stress/anxiety or reduced performance.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3240576" y="23674"/>
        <a:ext cx="2901696" cy="933150"/>
      </dsp:txXfrm>
    </dsp:sp>
    <dsp:sp modelId="{568084DE-C164-4057-91C6-FD71E7114187}">
      <dsp:nvSpPr>
        <dsp:cNvPr id="0" name=""/>
        <dsp:cNvSpPr/>
      </dsp:nvSpPr>
      <dsp:spPr>
        <a:xfrm>
          <a:off x="4972266" y="1222594"/>
          <a:ext cx="3097154" cy="1454627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1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dirty="0">
              <a:latin typeface="+mj-lt"/>
              <a:cs typeface="Times New Roman" panose="02020603050405020304" pitchFamily="18" charset="0"/>
            </a:rPr>
            <a:t>Competition for Roles:</a:t>
          </a:r>
          <a:r>
            <a:rPr lang="en-US" sz="1400" b="0" i="0" u="sng" kern="1200" dirty="0">
              <a:latin typeface="+mj-lt"/>
              <a:cs typeface="Times New Roman" panose="02020603050405020304" pitchFamily="18" charset="0"/>
            </a:rPr>
            <a:t>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Many qualified individuals are seeking similar progression opportunities. This is because the Health And Social Crae sector is competitive. 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5043275" y="1293603"/>
        <a:ext cx="2955136" cy="1312609"/>
      </dsp:txXfrm>
    </dsp:sp>
    <dsp:sp modelId="{D34883EB-2EAE-4C26-BA36-DFBC3C9AC9BB}">
      <dsp:nvSpPr>
        <dsp:cNvPr id="0" name=""/>
        <dsp:cNvSpPr/>
      </dsp:nvSpPr>
      <dsp:spPr>
        <a:xfrm>
          <a:off x="4185337" y="3118897"/>
          <a:ext cx="3483681" cy="1065155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dirty="0">
              <a:latin typeface="+mj-lt"/>
              <a:cs typeface="Times New Roman" panose="02020603050405020304" pitchFamily="18" charset="0"/>
            </a:rPr>
            <a:t>Organizational Changes: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 Policy shifts and funding issues can affect training access</a:t>
          </a:r>
          <a:r>
            <a:rPr lang="en-US" sz="14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237334" y="3170894"/>
        <a:ext cx="3379687" cy="961161"/>
      </dsp:txXfrm>
    </dsp:sp>
    <dsp:sp modelId="{0160CF76-4F58-412F-85C2-6DE81E2F58B9}">
      <dsp:nvSpPr>
        <dsp:cNvPr id="0" name=""/>
        <dsp:cNvSpPr/>
      </dsp:nvSpPr>
      <dsp:spPr>
        <a:xfrm>
          <a:off x="119284" y="3118892"/>
          <a:ext cx="3320985" cy="1105298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3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dirty="0">
              <a:latin typeface="+mj-lt"/>
              <a:cs typeface="Times New Roman" panose="02020603050405020304" pitchFamily="18" charset="0"/>
            </a:rPr>
            <a:t>Work-Life Balance: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u="sng" kern="1200" dirty="0">
              <a:latin typeface="+mj-lt"/>
              <a:cs typeface="Times New Roman" panose="02020603050405020304" pitchFamily="18" charset="0"/>
            </a:rPr>
            <a:t> </a:t>
          </a: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Managing personal life alongside professional expectations can be challenging.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173240" y="3172848"/>
        <a:ext cx="3213073" cy="997386"/>
      </dsp:txXfrm>
    </dsp:sp>
    <dsp:sp modelId="{226024C3-C182-4EFC-90D6-4247DAC04A4E}">
      <dsp:nvSpPr>
        <dsp:cNvPr id="0" name=""/>
        <dsp:cNvSpPr/>
      </dsp:nvSpPr>
      <dsp:spPr>
        <a:xfrm>
          <a:off x="176551" y="1494386"/>
          <a:ext cx="2599350" cy="1176261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u="sng" kern="1200" dirty="0">
              <a:latin typeface="+mj-lt"/>
              <a:cs typeface="Times New Roman" panose="02020603050405020304" pitchFamily="18" charset="0"/>
            </a:rPr>
            <a:t>Burnout Risk:</a:t>
          </a:r>
          <a:r>
            <a:rPr lang="en-US" sz="1400" b="0" i="0" u="sng" kern="1200" dirty="0">
              <a:latin typeface="+mj-lt"/>
              <a:cs typeface="Times New Roman" panose="02020603050405020304" pitchFamily="18" charset="0"/>
            </a:rPr>
            <a:t>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Continuous emotional </a:t>
          </a:r>
          <a:r>
            <a:rPr lang="en-US" sz="1400" b="0" i="0" kern="1200" dirty="0" err="1">
              <a:latin typeface="+mj-lt"/>
              <a:cs typeface="Times New Roman" panose="02020603050405020304" pitchFamily="18" charset="0"/>
            </a:rPr>
            <a:t>labour</a:t>
          </a:r>
          <a:r>
            <a:rPr lang="en-US" sz="1400" b="0" i="0" kern="1200" dirty="0">
              <a:latin typeface="+mj-lt"/>
              <a:cs typeface="Times New Roman" panose="02020603050405020304" pitchFamily="18" charset="0"/>
            </a:rPr>
            <a:t> in care work may impact motivation or wellbeing </a:t>
          </a:r>
          <a:r>
            <a:rPr lang="fr-FR" sz="1400" b="0" i="0" kern="1200" dirty="0">
              <a:latin typeface="+mj-lt"/>
              <a:cs typeface="Times New Roman" panose="02020603050405020304" pitchFamily="18" charset="0"/>
            </a:rPr>
            <a:t>(I. Niles Zoschke et al., 2023)</a:t>
          </a:r>
          <a:endParaRPr lang="en-US" sz="1400" kern="1200" dirty="0">
            <a:latin typeface="+mj-lt"/>
            <a:cs typeface="Times New Roman" panose="02020603050405020304" pitchFamily="18" charset="0"/>
          </a:endParaRPr>
        </a:p>
      </dsp:txBody>
      <dsp:txXfrm>
        <a:off x="233971" y="1551806"/>
        <a:ext cx="2484510" cy="106142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5E77B0-510B-48AC-BD79-5A2A89CB4DC7}">
      <dsp:nvSpPr>
        <dsp:cNvPr id="0" name=""/>
        <dsp:cNvSpPr/>
      </dsp:nvSpPr>
      <dsp:spPr>
        <a:xfrm>
          <a:off x="1398" y="0"/>
          <a:ext cx="1363582" cy="1774056"/>
        </a:xfrm>
        <a:prstGeom prst="roundRect">
          <a:avLst>
            <a:gd name="adj" fmla="val 10000"/>
          </a:avLst>
        </a:prstGeom>
        <a:solidFill>
          <a:schemeClr val="accent3">
            <a:alpha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/>
            <a:t>My </a:t>
          </a:r>
          <a:r>
            <a:rPr lang="en-US" sz="1400" b="1" i="0" kern="1200" dirty="0"/>
            <a:t>resilience</a:t>
          </a:r>
          <a:r>
            <a:rPr lang="en-US" sz="1400" b="0" i="0" kern="1200" dirty="0"/>
            <a:t> will help me manage stress and handle high workloads effectively.</a:t>
          </a:r>
          <a:endParaRPr lang="en-US" sz="1400" kern="1200" dirty="0"/>
        </a:p>
      </dsp:txBody>
      <dsp:txXfrm>
        <a:off x="41336" y="39938"/>
        <a:ext cx="1283706" cy="1694180"/>
      </dsp:txXfrm>
    </dsp:sp>
    <dsp:sp modelId="{E8B2C942-21D9-4665-9069-3B40EC6F55F1}">
      <dsp:nvSpPr>
        <dsp:cNvPr id="0" name=""/>
        <dsp:cNvSpPr/>
      </dsp:nvSpPr>
      <dsp:spPr>
        <a:xfrm>
          <a:off x="1594062" y="0"/>
          <a:ext cx="1363582" cy="1774056"/>
        </a:xfrm>
        <a:prstGeom prst="roundRect">
          <a:avLst>
            <a:gd name="adj" fmla="val 10000"/>
          </a:avLst>
        </a:prstGeom>
        <a:solidFill>
          <a:schemeClr val="accent3">
            <a:alpha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dirty="0"/>
            <a:t>Problem-solving Skills</a:t>
          </a:r>
          <a:r>
            <a:rPr lang="en-US" sz="1400" b="0" i="0" kern="1200" dirty="0"/>
            <a:t> will enable me to find efficient ways to manage time and delegate tasks.</a:t>
          </a:r>
          <a:endParaRPr lang="en-US" sz="1400" kern="1200" dirty="0"/>
        </a:p>
      </dsp:txBody>
      <dsp:txXfrm>
        <a:off x="1634000" y="39938"/>
        <a:ext cx="1283706" cy="1694180"/>
      </dsp:txXfrm>
    </dsp:sp>
    <dsp:sp modelId="{2388B054-9A3D-41FE-A898-8C8759F5D424}">
      <dsp:nvSpPr>
        <dsp:cNvPr id="0" name=""/>
        <dsp:cNvSpPr/>
      </dsp:nvSpPr>
      <dsp:spPr>
        <a:xfrm>
          <a:off x="3186726" y="0"/>
          <a:ext cx="1363582" cy="1774056"/>
        </a:xfrm>
        <a:prstGeom prst="roundRect">
          <a:avLst>
            <a:gd name="adj" fmla="val 10000"/>
          </a:avLst>
        </a:prstGeom>
        <a:solidFill>
          <a:schemeClr val="accent3">
            <a:alpha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dirty="0"/>
            <a:t>Empathy and communication</a:t>
          </a:r>
          <a:r>
            <a:rPr lang="en-US" sz="1400" b="0" i="0" kern="1200" dirty="0"/>
            <a:t> can enhance leadership confidence and teamwork.</a:t>
          </a:r>
          <a:endParaRPr lang="en-US" sz="1400" kern="1200" dirty="0"/>
        </a:p>
      </dsp:txBody>
      <dsp:txXfrm>
        <a:off x="3226664" y="39938"/>
        <a:ext cx="1283706" cy="1694180"/>
      </dsp:txXfrm>
    </dsp:sp>
    <dsp:sp modelId="{CA1F55E3-B588-4DCE-9C23-CB4CB7FBDCCC}">
      <dsp:nvSpPr>
        <dsp:cNvPr id="0" name=""/>
        <dsp:cNvSpPr/>
      </dsp:nvSpPr>
      <dsp:spPr>
        <a:xfrm>
          <a:off x="4780788" y="0"/>
          <a:ext cx="1363582" cy="1774056"/>
        </a:xfrm>
        <a:prstGeom prst="roundRect">
          <a:avLst>
            <a:gd name="adj" fmla="val 10000"/>
          </a:avLst>
        </a:prstGeom>
        <a:solidFill>
          <a:schemeClr val="accent3">
            <a:alpha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dirty="0"/>
            <a:t>Commitment</a:t>
          </a:r>
          <a:r>
            <a:rPr lang="en-US" sz="1400" b="0" i="0" kern="1200" dirty="0"/>
            <a:t> will drive me to learn technical skills and adapt to digital systems.</a:t>
          </a:r>
          <a:br>
            <a:rPr lang="en-US" sz="1400" b="0" i="0" kern="1200" dirty="0"/>
          </a:br>
          <a:endParaRPr lang="en-US" sz="1400" kern="1200" dirty="0"/>
        </a:p>
      </dsp:txBody>
      <dsp:txXfrm>
        <a:off x="4820726" y="39938"/>
        <a:ext cx="1283706" cy="169418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318C8B-AEA1-4F99-A75D-832669655832}">
      <dsp:nvSpPr>
        <dsp:cNvPr id="0" name=""/>
        <dsp:cNvSpPr/>
      </dsp:nvSpPr>
      <dsp:spPr>
        <a:xfrm>
          <a:off x="-4584805" y="-685564"/>
          <a:ext cx="5325575" cy="5325575"/>
        </a:xfrm>
        <a:prstGeom prst="blockArc">
          <a:avLst>
            <a:gd name="adj1" fmla="val 18900000"/>
            <a:gd name="adj2" fmla="val 2700000"/>
            <a:gd name="adj3" fmla="val 406"/>
          </a:avLst>
        </a:prstGeom>
        <a:noFill/>
        <a:ln w="25400" cap="flat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23D06D-412B-46F4-83D4-480D5A717C95}">
      <dsp:nvSpPr>
        <dsp:cNvPr id="0" name=""/>
        <dsp:cNvSpPr/>
      </dsp:nvSpPr>
      <dsp:spPr>
        <a:xfrm>
          <a:off x="31162" y="251167"/>
          <a:ext cx="5063844" cy="486275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2481" tIns="40640" rIns="40640" bIns="4064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Schedule regular reflections on my learning experiences.</a:t>
          </a:r>
          <a:endParaRPr lang="en-US" sz="1600" kern="1200" dirty="0"/>
        </a:p>
      </dsp:txBody>
      <dsp:txXfrm>
        <a:off x="31162" y="251167"/>
        <a:ext cx="5063844" cy="486275"/>
      </dsp:txXfrm>
    </dsp:sp>
    <dsp:sp modelId="{5DE50F18-F9B7-4C2A-96C6-940D8C55242E}">
      <dsp:nvSpPr>
        <dsp:cNvPr id="0" name=""/>
        <dsp:cNvSpPr/>
      </dsp:nvSpPr>
      <dsp:spPr>
        <a:xfrm>
          <a:off x="-49042" y="185265"/>
          <a:ext cx="618079" cy="61807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CD8C93-922C-4B15-86AC-49DEF3506C9A}">
      <dsp:nvSpPr>
        <dsp:cNvPr id="0" name=""/>
        <dsp:cNvSpPr/>
      </dsp:nvSpPr>
      <dsp:spPr>
        <a:xfrm>
          <a:off x="446431" y="959925"/>
          <a:ext cx="4587625" cy="551678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1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2481" tIns="40640" rIns="40640" bIns="4064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Seek consistent feedback from supervisors and colleagues.</a:t>
          </a:r>
          <a:endParaRPr lang="en-US" sz="1600" kern="1200" dirty="0"/>
        </a:p>
      </dsp:txBody>
      <dsp:txXfrm>
        <a:off x="446431" y="959925"/>
        <a:ext cx="4587625" cy="551678"/>
      </dsp:txXfrm>
    </dsp:sp>
    <dsp:sp modelId="{44DC50A3-AF4B-42B2-B90F-40EED00758A4}">
      <dsp:nvSpPr>
        <dsp:cNvPr id="0" name=""/>
        <dsp:cNvSpPr/>
      </dsp:nvSpPr>
      <dsp:spPr>
        <a:xfrm>
          <a:off x="305275" y="926724"/>
          <a:ext cx="618079" cy="61807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8C98E6-73EC-4E00-9660-3B006AF59DE8}">
      <dsp:nvSpPr>
        <dsp:cNvPr id="0" name=""/>
        <dsp:cNvSpPr/>
      </dsp:nvSpPr>
      <dsp:spPr>
        <a:xfrm>
          <a:off x="555184" y="1765510"/>
          <a:ext cx="4478866" cy="423424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2481" tIns="40640" rIns="40640" bIns="4064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Practice delegation during group activities to build trust and leadership.</a:t>
          </a:r>
          <a:endParaRPr lang="en-US" sz="1600" kern="1200" dirty="0"/>
        </a:p>
      </dsp:txBody>
      <dsp:txXfrm>
        <a:off x="555184" y="1765510"/>
        <a:ext cx="4478866" cy="423424"/>
      </dsp:txXfrm>
    </dsp:sp>
    <dsp:sp modelId="{344908E7-B5D5-45B8-ACEF-7BF376F6DF7A}">
      <dsp:nvSpPr>
        <dsp:cNvPr id="0" name=""/>
        <dsp:cNvSpPr/>
      </dsp:nvSpPr>
      <dsp:spPr>
        <a:xfrm>
          <a:off x="414023" y="1668183"/>
          <a:ext cx="618079" cy="61807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8AAB1E-627F-4DA3-8DAE-BC4EA1332CAF}">
      <dsp:nvSpPr>
        <dsp:cNvPr id="0" name=""/>
        <dsp:cNvSpPr/>
      </dsp:nvSpPr>
      <dsp:spPr>
        <a:xfrm>
          <a:off x="428934" y="2480782"/>
          <a:ext cx="4622618" cy="475797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3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2481" tIns="40640" rIns="40640" bIns="4064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Apply newly learned digital skills in record-keeping and communication.</a:t>
          </a:r>
          <a:endParaRPr lang="en-US" sz="1600" kern="1200" dirty="0"/>
        </a:p>
      </dsp:txBody>
      <dsp:txXfrm>
        <a:off x="428934" y="2480782"/>
        <a:ext cx="4622618" cy="475797"/>
      </dsp:txXfrm>
    </dsp:sp>
    <dsp:sp modelId="{CD261CB0-A13B-4DF2-AE51-798A23375B46}">
      <dsp:nvSpPr>
        <dsp:cNvPr id="0" name=""/>
        <dsp:cNvSpPr/>
      </dsp:nvSpPr>
      <dsp:spPr>
        <a:xfrm>
          <a:off x="305275" y="2409641"/>
          <a:ext cx="618079" cy="61807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4DE0FC-B550-4FA6-BA94-90D79399AC48}">
      <dsp:nvSpPr>
        <dsp:cNvPr id="0" name=""/>
        <dsp:cNvSpPr/>
      </dsp:nvSpPr>
      <dsp:spPr>
        <a:xfrm>
          <a:off x="259997" y="3212908"/>
          <a:ext cx="4606174" cy="494463"/>
        </a:xfrm>
        <a:prstGeom prst="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2481" tIns="40640" rIns="40640" bIns="4064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Continuously monitor my stress levels and wellbeing to prevent burnout.</a:t>
          </a:r>
          <a:endParaRPr lang="en-US" sz="1600" kern="1200" dirty="0"/>
        </a:p>
      </dsp:txBody>
      <dsp:txXfrm>
        <a:off x="259997" y="3212908"/>
        <a:ext cx="4606174" cy="494463"/>
      </dsp:txXfrm>
    </dsp:sp>
    <dsp:sp modelId="{AE90657F-6320-4ED8-B852-282C53CE0417}">
      <dsp:nvSpPr>
        <dsp:cNvPr id="0" name=""/>
        <dsp:cNvSpPr/>
      </dsp:nvSpPr>
      <dsp:spPr>
        <a:xfrm>
          <a:off x="-49042" y="3151100"/>
          <a:ext cx="618079" cy="61807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C8D9E5-E615-4617-8B82-10B05FB809A9}">
      <dsp:nvSpPr>
        <dsp:cNvPr id="0" name=""/>
        <dsp:cNvSpPr/>
      </dsp:nvSpPr>
      <dsp:spPr>
        <a:xfrm>
          <a:off x="128672" y="0"/>
          <a:ext cx="2242216" cy="16140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>
              <a:solidFill>
                <a:schemeClr val="tx1"/>
              </a:solidFill>
              <a:latin typeface="+mj-lt"/>
              <a:cs typeface="Times New Roman" panose="02020603050405020304" pitchFamily="18" charset="0"/>
            </a:rPr>
            <a:t>To make my PDP effective I will:</a:t>
          </a:r>
          <a:endParaRPr lang="en-US" sz="2000" kern="1200" dirty="0">
            <a:solidFill>
              <a:schemeClr val="tx1"/>
            </a:solidFill>
            <a:latin typeface="+mj-lt"/>
            <a:cs typeface="Times New Roman" panose="02020603050405020304" pitchFamily="18" charset="0"/>
          </a:endParaRPr>
        </a:p>
      </dsp:txBody>
      <dsp:txXfrm>
        <a:off x="457037" y="236377"/>
        <a:ext cx="1585486" cy="11413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architecture">
  <dgm:title val="Architecture Layout"/>
  <dgm:desc val="Use to show hierarchical relationships that build from the bottom up. This layout works well for showing architectural components or objects that build on other objects."/>
  <dgm:catLst>
    <dgm:cat type="hierarchy" pri="4500"/>
    <dgm:cat type="list" pri="24500"/>
    <dgm:cat type="relationship" pri="10500"/>
    <dgm:cat type="officeonline" pri="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b"/>
        </dgm:alg>
      </dgm:if>
      <dgm:else name="Name3">
        <dgm:alg type="lin">
          <dgm:param type="linDir" val="fromR"/>
          <dgm:param type="nodeVertAlign" val="b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B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b"/>
              </dgm:alg>
            </dgm:if>
            <dgm:else name="Name10">
              <dgm:alg type="lin">
                <dgm:param type="linDir" val="fromR"/>
                <dgm:param type="nodeVertAlign" val="b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B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b"/>
                    </dgm:alg>
                  </dgm:if>
                  <dgm:else name="Name17">
                    <dgm:alg type="lin">
                      <dgm:param type="linDir" val="fromR"/>
                      <dgm:param type="nodeVertAlign" val="b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B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b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b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B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b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b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2" name="Google Shape;4282;g111acf7fd42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83" name="Google Shape;4283;g111acf7fd42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0" name="Google Shape;4510;g111acf7fd42_0_8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11" name="Google Shape;4511;g111acf7fd42_0_8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8" name="Google Shape;4668;g111acf7fd42_0_13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69" name="Google Shape;4669;g111acf7fd42_0_13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75" name="Google Shape;4675;g111acf7fd42_0_14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76" name="Google Shape;4676;g111acf7fd42_0_14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7" name="Google Shape;4717;g10df81c5e5a_0_2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18" name="Google Shape;4718;g10df81c5e5a_0_2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1" name="Google Shape;4781;g10df81c5e5a_0_4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82" name="Google Shape;4782;g10df81c5e5a_0_4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24">
          <a:extLst>
            <a:ext uri="{FF2B5EF4-FFF2-40B4-BE49-F238E27FC236}">
              <a16:creationId xmlns:a16="http://schemas.microsoft.com/office/drawing/2014/main" id="{31EA1FB4-E33C-5E9B-09FE-E535B365D3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5" name="Google Shape;5225;g10df81c5e5a_0_1426:notes">
            <a:extLst>
              <a:ext uri="{FF2B5EF4-FFF2-40B4-BE49-F238E27FC236}">
                <a16:creationId xmlns:a16="http://schemas.microsoft.com/office/drawing/2014/main" id="{53BFAB60-FB95-37CD-1A2F-D2C5BC6C30A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26" name="Google Shape;5226;g10df81c5e5a_0_1426:notes">
            <a:extLst>
              <a:ext uri="{FF2B5EF4-FFF2-40B4-BE49-F238E27FC236}">
                <a16:creationId xmlns:a16="http://schemas.microsoft.com/office/drawing/2014/main" id="{0894482A-A098-3EDF-9D09-09B1CDB42C1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174430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24">
          <a:extLst>
            <a:ext uri="{FF2B5EF4-FFF2-40B4-BE49-F238E27FC236}">
              <a16:creationId xmlns:a16="http://schemas.microsoft.com/office/drawing/2014/main" id="{1027975B-EBBA-5E82-FE24-812AD5E3F3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5" name="Google Shape;5225;g10df81c5e5a_0_1426:notes">
            <a:extLst>
              <a:ext uri="{FF2B5EF4-FFF2-40B4-BE49-F238E27FC236}">
                <a16:creationId xmlns:a16="http://schemas.microsoft.com/office/drawing/2014/main" id="{D3E044D0-966E-5B23-D2A3-2AF12BE1595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26" name="Google Shape;5226;g10df81c5e5a_0_1426:notes">
            <a:extLst>
              <a:ext uri="{FF2B5EF4-FFF2-40B4-BE49-F238E27FC236}">
                <a16:creationId xmlns:a16="http://schemas.microsoft.com/office/drawing/2014/main" id="{275D40CC-F031-7375-EED8-B3EDF392E08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712729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5" name="Google Shape;5225;g10df81c5e5a_0_14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26" name="Google Shape;5226;g10df81c5e5a_0_14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24">
          <a:extLst>
            <a:ext uri="{FF2B5EF4-FFF2-40B4-BE49-F238E27FC236}">
              <a16:creationId xmlns:a16="http://schemas.microsoft.com/office/drawing/2014/main" id="{D1D26379-1280-DA1E-A9A0-E52F2668FC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5" name="Google Shape;5225;g10df81c5e5a_0_1426:notes">
            <a:extLst>
              <a:ext uri="{FF2B5EF4-FFF2-40B4-BE49-F238E27FC236}">
                <a16:creationId xmlns:a16="http://schemas.microsoft.com/office/drawing/2014/main" id="{F430D8AA-7978-BC01-19AC-3989EE750E0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26" name="Google Shape;5226;g10df81c5e5a_0_1426:notes">
            <a:extLst>
              <a:ext uri="{FF2B5EF4-FFF2-40B4-BE49-F238E27FC236}">
                <a16:creationId xmlns:a16="http://schemas.microsoft.com/office/drawing/2014/main" id="{4523F0E0-C5C0-FB9D-C0B2-D04F98E1636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689623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24">
          <a:extLst>
            <a:ext uri="{FF2B5EF4-FFF2-40B4-BE49-F238E27FC236}">
              <a16:creationId xmlns:a16="http://schemas.microsoft.com/office/drawing/2014/main" id="{907E5C02-C07D-4A70-38DA-15CAC05CC4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5" name="Google Shape;5225;g10df81c5e5a_0_1426:notes">
            <a:extLst>
              <a:ext uri="{FF2B5EF4-FFF2-40B4-BE49-F238E27FC236}">
                <a16:creationId xmlns:a16="http://schemas.microsoft.com/office/drawing/2014/main" id="{45F9524A-36B9-64AA-1A78-1C72F85C0BB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26" name="Google Shape;5226;g10df81c5e5a_0_1426:notes">
            <a:extLst>
              <a:ext uri="{FF2B5EF4-FFF2-40B4-BE49-F238E27FC236}">
                <a16:creationId xmlns:a16="http://schemas.microsoft.com/office/drawing/2014/main" id="{2554B1DB-7231-2889-14AF-BC8FDD62190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169102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4" name="Google Shape;5374;g10df81c5e5a_0_17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75" name="Google Shape;5375;g10df81c5e5a_0_17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7" name="Google Shape;5607;g1128b5694cc_1_3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08" name="Google Shape;5608;g1128b5694cc_1_3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39" name="Google Shape;6039;g10df81c5e5a_0_76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40" name="Google Shape;6040;g10df81c5e5a_0_76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 rot="9859776">
            <a:off x="480211" y="780490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" name="Google Shape;10;p2"/>
          <p:cNvSpPr/>
          <p:nvPr/>
        </p:nvSpPr>
        <p:spPr>
          <a:xfrm rot="9859776">
            <a:off x="5884724" y="4481678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 rot="10800000">
            <a:off x="1079016" y="3761836"/>
            <a:ext cx="1839379" cy="1448068"/>
            <a:chOff x="2343343" y="-407423"/>
            <a:chExt cx="1663693" cy="1309758"/>
          </a:xfrm>
        </p:grpSpPr>
        <p:sp>
          <p:nvSpPr>
            <p:cNvPr id="12" name="Google Shape;12;p2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3" name="Google Shape;13;p2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14" name="Google Shape;14;p2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" name="Google Shape;15;p2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" name="Google Shape;16;p2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" name="Google Shape;17;p2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" name="Google Shape;18;p2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" name="Google Shape;19;p2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20;p2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" name="Google Shape;21;p2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22;p2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23;p2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24;p2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25;p2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26;p2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27;p2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28;p2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29;p2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30;p2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31;p2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" name="Google Shape;32;p2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33;p2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34;p2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35;p2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36;p2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37;p2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38;p2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39;p2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0" name="Google Shape;40;p2"/>
          <p:cNvGrpSpPr/>
          <p:nvPr/>
        </p:nvGrpSpPr>
        <p:grpSpPr>
          <a:xfrm>
            <a:off x="4644166" y="-189026"/>
            <a:ext cx="1839379" cy="1448068"/>
            <a:chOff x="2343343" y="-407423"/>
            <a:chExt cx="1663693" cy="1309758"/>
          </a:xfrm>
        </p:grpSpPr>
        <p:sp>
          <p:nvSpPr>
            <p:cNvPr id="41" name="Google Shape;41;p2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2" name="Google Shape;42;p2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43" name="Google Shape;43;p2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44;p2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45;p2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46;p2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47;p2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48;p2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" name="Google Shape;49;p2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" name="Google Shape;50;p2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51;p2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" name="Google Shape;52;p2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" name="Google Shape;53;p2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" name="Google Shape;54;p2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" name="Google Shape;55;p2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56;p2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57;p2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58;p2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" name="Google Shape;59;p2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" name="Google Shape;60;p2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" name="Google Shape;61;p2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" name="Google Shape;62;p2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" name="Google Shape;63;p2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" name="Google Shape;64;p2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" name="Google Shape;65;p2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" name="Google Shape;66;p2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" name="Google Shape;67;p2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" name="Google Shape;68;p2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69" name="Google Shape;69;p2"/>
          <p:cNvGrpSpPr/>
          <p:nvPr/>
        </p:nvGrpSpPr>
        <p:grpSpPr>
          <a:xfrm>
            <a:off x="404441" y="-225814"/>
            <a:ext cx="1839379" cy="1448068"/>
            <a:chOff x="2343343" y="-407423"/>
            <a:chExt cx="1663693" cy="1309758"/>
          </a:xfrm>
        </p:grpSpPr>
        <p:sp>
          <p:nvSpPr>
            <p:cNvPr id="70" name="Google Shape;70;p2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71" name="Google Shape;71;p2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72" name="Google Shape;72;p2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" name="Google Shape;73;p2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" name="Google Shape;74;p2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" name="Google Shape;75;p2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" name="Google Shape;76;p2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" name="Google Shape;77;p2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" name="Google Shape;78;p2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" name="Google Shape;79;p2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" name="Google Shape;80;p2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" name="Google Shape;81;p2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" name="Google Shape;82;p2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" name="Google Shape;83;p2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" name="Google Shape;84;p2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" name="Google Shape;85;p2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" name="Google Shape;86;p2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" name="Google Shape;87;p2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" name="Google Shape;88;p2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" name="Google Shape;89;p2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" name="Google Shape;90;p2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" name="Google Shape;91;p2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" name="Google Shape;92;p2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" name="Google Shape;93;p2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" name="Google Shape;94;p2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" name="Google Shape;95;p2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" name="Google Shape;96;p2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" name="Google Shape;97;p2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98" name="Google Shape;98;p2"/>
          <p:cNvGrpSpPr/>
          <p:nvPr/>
        </p:nvGrpSpPr>
        <p:grpSpPr>
          <a:xfrm rot="5871316">
            <a:off x="7658367" y="1001505"/>
            <a:ext cx="1839336" cy="1448034"/>
            <a:chOff x="2343343" y="-407423"/>
            <a:chExt cx="1663693" cy="1309758"/>
          </a:xfrm>
        </p:grpSpPr>
        <p:sp>
          <p:nvSpPr>
            <p:cNvPr id="99" name="Google Shape;99;p2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00" name="Google Shape;100;p2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101" name="Google Shape;101;p2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" name="Google Shape;102;p2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" name="Google Shape;103;p2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" name="Google Shape;104;p2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" name="Google Shape;105;p2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" name="Google Shape;106;p2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" name="Google Shape;107;p2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" name="Google Shape;108;p2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" name="Google Shape;109;p2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" name="Google Shape;110;p2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" name="Google Shape;111;p2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" name="Google Shape;112;p2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" name="Google Shape;113;p2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" name="Google Shape;114;p2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" name="Google Shape;115;p2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" name="Google Shape;116;p2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" name="Google Shape;117;p2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" name="Google Shape;118;p2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" name="Google Shape;119;p2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" name="Google Shape;120;p2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" name="Google Shape;121;p2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" name="Google Shape;122;p2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" name="Google Shape;123;p2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" name="Google Shape;124;p2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" name="Google Shape;125;p2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" name="Google Shape;126;p2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27" name="Google Shape;127;p2"/>
          <p:cNvGrpSpPr/>
          <p:nvPr/>
        </p:nvGrpSpPr>
        <p:grpSpPr>
          <a:xfrm>
            <a:off x="6631541" y="3695436"/>
            <a:ext cx="1839379" cy="1448068"/>
            <a:chOff x="2343343" y="-407423"/>
            <a:chExt cx="1663693" cy="1309758"/>
          </a:xfrm>
        </p:grpSpPr>
        <p:sp>
          <p:nvSpPr>
            <p:cNvPr id="128" name="Google Shape;128;p2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29" name="Google Shape;129;p2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130" name="Google Shape;130;p2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" name="Google Shape;131;p2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" name="Google Shape;132;p2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" name="Google Shape;133;p2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" name="Google Shape;134;p2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" name="Google Shape;135;p2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" name="Google Shape;136;p2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" name="Google Shape;137;p2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" name="Google Shape;138;p2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" name="Google Shape;139;p2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" name="Google Shape;140;p2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" name="Google Shape;141;p2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2" name="Google Shape;142;p2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" name="Google Shape;143;p2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" name="Google Shape;144;p2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" name="Google Shape;145;p2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" name="Google Shape;146;p2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" name="Google Shape;147;p2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8" name="Google Shape;148;p2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" name="Google Shape;149;p2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" name="Google Shape;150;p2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" name="Google Shape;151;p2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" name="Google Shape;152;p2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" name="Google Shape;153;p2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" name="Google Shape;154;p2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" name="Google Shape;155;p2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56" name="Google Shape;156;p2"/>
          <p:cNvSpPr/>
          <p:nvPr/>
        </p:nvSpPr>
        <p:spPr>
          <a:xfrm rot="9859776">
            <a:off x="8878861" y="2467790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2"/>
          <p:cNvSpPr/>
          <p:nvPr/>
        </p:nvSpPr>
        <p:spPr>
          <a:xfrm rot="9859776">
            <a:off x="3888311" y="-189985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" name="Google Shape;158;p2"/>
          <p:cNvSpPr/>
          <p:nvPr/>
        </p:nvSpPr>
        <p:spPr>
          <a:xfrm rot="9859776">
            <a:off x="-194364" y="2528740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2"/>
          <p:cNvSpPr/>
          <p:nvPr/>
        </p:nvSpPr>
        <p:spPr>
          <a:xfrm>
            <a:off x="500047" y="411475"/>
            <a:ext cx="8111543" cy="4340157"/>
          </a:xfrm>
          <a:custGeom>
            <a:avLst/>
            <a:gdLst/>
            <a:ahLst/>
            <a:cxnLst/>
            <a:rect l="l" t="t" r="r" b="b"/>
            <a:pathLst>
              <a:path w="40716" h="21070" extrusionOk="0">
                <a:moveTo>
                  <a:pt x="19268" y="0"/>
                </a:moveTo>
                <a:cubicBezTo>
                  <a:pt x="15878" y="0"/>
                  <a:pt x="12516" y="855"/>
                  <a:pt x="9122" y="855"/>
                </a:cubicBezTo>
                <a:cubicBezTo>
                  <a:pt x="9051" y="855"/>
                  <a:pt x="8980" y="855"/>
                  <a:pt x="8909" y="854"/>
                </a:cubicBezTo>
                <a:cubicBezTo>
                  <a:pt x="8187" y="847"/>
                  <a:pt x="7437" y="803"/>
                  <a:pt x="6695" y="803"/>
                </a:cubicBezTo>
                <a:cubicBezTo>
                  <a:pt x="5343" y="803"/>
                  <a:pt x="4018" y="948"/>
                  <a:pt x="2942" y="1718"/>
                </a:cubicBezTo>
                <a:cubicBezTo>
                  <a:pt x="1811" y="2541"/>
                  <a:pt x="1194" y="3899"/>
                  <a:pt x="864" y="5257"/>
                </a:cubicBezTo>
                <a:cubicBezTo>
                  <a:pt x="453" y="6944"/>
                  <a:pt x="391" y="8713"/>
                  <a:pt x="350" y="10462"/>
                </a:cubicBezTo>
                <a:lnTo>
                  <a:pt x="268" y="13898"/>
                </a:lnTo>
                <a:cubicBezTo>
                  <a:pt x="227" y="14926"/>
                  <a:pt x="0" y="16161"/>
                  <a:pt x="206" y="17190"/>
                </a:cubicBezTo>
                <a:cubicBezTo>
                  <a:pt x="494" y="18856"/>
                  <a:pt x="2037" y="19905"/>
                  <a:pt x="3580" y="20276"/>
                </a:cubicBezTo>
                <a:cubicBezTo>
                  <a:pt x="4609" y="20502"/>
                  <a:pt x="5658" y="20605"/>
                  <a:pt x="6687" y="20625"/>
                </a:cubicBezTo>
                <a:cubicBezTo>
                  <a:pt x="11753" y="20844"/>
                  <a:pt x="16827" y="21070"/>
                  <a:pt x="21891" y="21070"/>
                </a:cubicBezTo>
                <a:cubicBezTo>
                  <a:pt x="25402" y="21070"/>
                  <a:pt x="28908" y="20961"/>
                  <a:pt x="32404" y="20667"/>
                </a:cubicBezTo>
                <a:cubicBezTo>
                  <a:pt x="34276" y="20502"/>
                  <a:pt x="36149" y="20276"/>
                  <a:pt x="37918" y="19761"/>
                </a:cubicBezTo>
                <a:cubicBezTo>
                  <a:pt x="38761" y="19514"/>
                  <a:pt x="39481" y="18979"/>
                  <a:pt x="39996" y="18259"/>
                </a:cubicBezTo>
                <a:lnTo>
                  <a:pt x="40016" y="18259"/>
                </a:lnTo>
                <a:cubicBezTo>
                  <a:pt x="40448" y="17622"/>
                  <a:pt x="40695" y="16860"/>
                  <a:pt x="40695" y="16079"/>
                </a:cubicBezTo>
                <a:cubicBezTo>
                  <a:pt x="40716" y="12211"/>
                  <a:pt x="40675" y="8322"/>
                  <a:pt x="39893" y="4557"/>
                </a:cubicBezTo>
                <a:cubicBezTo>
                  <a:pt x="39584" y="3055"/>
                  <a:pt x="38988" y="1368"/>
                  <a:pt x="37568" y="813"/>
                </a:cubicBezTo>
                <a:cubicBezTo>
                  <a:pt x="37087" y="665"/>
                  <a:pt x="36590" y="583"/>
                  <a:pt x="36105" y="583"/>
                </a:cubicBezTo>
                <a:cubicBezTo>
                  <a:pt x="36051" y="583"/>
                  <a:pt x="35997" y="584"/>
                  <a:pt x="35943" y="587"/>
                </a:cubicBezTo>
                <a:cubicBezTo>
                  <a:pt x="35599" y="581"/>
                  <a:pt x="35256" y="579"/>
                  <a:pt x="34912" y="579"/>
                </a:cubicBezTo>
                <a:cubicBezTo>
                  <a:pt x="32833" y="579"/>
                  <a:pt x="30754" y="662"/>
                  <a:pt x="28682" y="662"/>
                </a:cubicBezTo>
                <a:cubicBezTo>
                  <a:pt x="27099" y="662"/>
                  <a:pt x="25521" y="614"/>
                  <a:pt x="23948" y="442"/>
                </a:cubicBezTo>
                <a:cubicBezTo>
                  <a:pt x="22734" y="298"/>
                  <a:pt x="21541" y="93"/>
                  <a:pt x="20348" y="31"/>
                </a:cubicBezTo>
                <a:cubicBezTo>
                  <a:pt x="19987" y="10"/>
                  <a:pt x="19627" y="0"/>
                  <a:pt x="19268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2"/>
          <p:cNvSpPr txBox="1">
            <a:spLocks noGrp="1"/>
          </p:cNvSpPr>
          <p:nvPr>
            <p:ph type="ctrTitle"/>
          </p:nvPr>
        </p:nvSpPr>
        <p:spPr>
          <a:xfrm>
            <a:off x="4193025" y="1343825"/>
            <a:ext cx="3813000" cy="1746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8500">
                <a:solidFill>
                  <a:srgbClr val="191919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61" name="Google Shape;161;p2"/>
          <p:cNvSpPr txBox="1">
            <a:spLocks noGrp="1"/>
          </p:cNvSpPr>
          <p:nvPr>
            <p:ph type="subTitle" idx="1"/>
          </p:nvPr>
        </p:nvSpPr>
        <p:spPr>
          <a:xfrm>
            <a:off x="4193023" y="3244550"/>
            <a:ext cx="4027200" cy="409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3"/>
          <p:cNvSpPr/>
          <p:nvPr/>
        </p:nvSpPr>
        <p:spPr>
          <a:xfrm rot="9859776">
            <a:off x="4572924" y="4609328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" name="Google Shape;164;p3"/>
          <p:cNvSpPr/>
          <p:nvPr/>
        </p:nvSpPr>
        <p:spPr>
          <a:xfrm rot="9859776">
            <a:off x="8366386" y="3591053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5" name="Google Shape;165;p3"/>
          <p:cNvSpPr/>
          <p:nvPr/>
        </p:nvSpPr>
        <p:spPr>
          <a:xfrm rot="9859776">
            <a:off x="3021736" y="158090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3"/>
          <p:cNvSpPr/>
          <p:nvPr/>
        </p:nvSpPr>
        <p:spPr>
          <a:xfrm rot="9859776">
            <a:off x="-129789" y="3730265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67" name="Google Shape;167;p3"/>
          <p:cNvGrpSpPr/>
          <p:nvPr/>
        </p:nvGrpSpPr>
        <p:grpSpPr>
          <a:xfrm rot="10800000" flipH="1">
            <a:off x="6913271" y="3695436"/>
            <a:ext cx="1839379" cy="1448068"/>
            <a:chOff x="2343343" y="-407423"/>
            <a:chExt cx="1663693" cy="1309758"/>
          </a:xfrm>
        </p:grpSpPr>
        <p:sp>
          <p:nvSpPr>
            <p:cNvPr id="168" name="Google Shape;168;p3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69" name="Google Shape;169;p3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170" name="Google Shape;170;p3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" name="Google Shape;171;p3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" name="Google Shape;172;p3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" name="Google Shape;173;p3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" name="Google Shape;174;p3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" name="Google Shape;175;p3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" name="Google Shape;176;p3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7" name="Google Shape;177;p3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8" name="Google Shape;178;p3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" name="Google Shape;179;p3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0" name="Google Shape;180;p3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1" name="Google Shape;181;p3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2" name="Google Shape;182;p3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3" name="Google Shape;183;p3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4" name="Google Shape;184;p3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5" name="Google Shape;185;p3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6" name="Google Shape;186;p3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7" name="Google Shape;187;p3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8" name="Google Shape;188;p3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9" name="Google Shape;189;p3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0" name="Google Shape;190;p3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1" name="Google Shape;191;p3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" name="Google Shape;192;p3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" name="Google Shape;193;p3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4" name="Google Shape;194;p3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5" name="Google Shape;195;p3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96" name="Google Shape;196;p3"/>
          <p:cNvGrpSpPr/>
          <p:nvPr/>
        </p:nvGrpSpPr>
        <p:grpSpPr>
          <a:xfrm flipH="1">
            <a:off x="4649971" y="-15214"/>
            <a:ext cx="1839379" cy="1448068"/>
            <a:chOff x="2343343" y="-407423"/>
            <a:chExt cx="1663693" cy="1309758"/>
          </a:xfrm>
        </p:grpSpPr>
        <p:sp>
          <p:nvSpPr>
            <p:cNvPr id="197" name="Google Shape;197;p3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98" name="Google Shape;198;p3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199" name="Google Shape;199;p3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0" name="Google Shape;200;p3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" name="Google Shape;201;p3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" name="Google Shape;202;p3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" name="Google Shape;203;p3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" name="Google Shape;204;p3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5" name="Google Shape;205;p3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" name="Google Shape;206;p3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" name="Google Shape;207;p3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" name="Google Shape;208;p3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" name="Google Shape;209;p3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" name="Google Shape;210;p3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" name="Google Shape;211;p3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" name="Google Shape;212;p3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3" name="Google Shape;213;p3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" name="Google Shape;214;p3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5" name="Google Shape;215;p3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6" name="Google Shape;216;p3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7" name="Google Shape;217;p3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" name="Google Shape;218;p3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" name="Google Shape;219;p3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" name="Google Shape;220;p3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" name="Google Shape;221;p3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2" name="Google Shape;222;p3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" name="Google Shape;223;p3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4" name="Google Shape;224;p3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25" name="Google Shape;225;p3"/>
          <p:cNvGrpSpPr/>
          <p:nvPr/>
        </p:nvGrpSpPr>
        <p:grpSpPr>
          <a:xfrm rot="4105022" flipH="1">
            <a:off x="7509194" y="808986"/>
            <a:ext cx="1839412" cy="1448094"/>
            <a:chOff x="2343343" y="-407423"/>
            <a:chExt cx="1663693" cy="1309758"/>
          </a:xfrm>
        </p:grpSpPr>
        <p:sp>
          <p:nvSpPr>
            <p:cNvPr id="226" name="Google Shape;226;p3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27" name="Google Shape;227;p3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228" name="Google Shape;228;p3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" name="Google Shape;229;p3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" name="Google Shape;230;p3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1" name="Google Shape;231;p3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" name="Google Shape;232;p3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" name="Google Shape;233;p3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4" name="Google Shape;234;p3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" name="Google Shape;235;p3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" name="Google Shape;236;p3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7" name="Google Shape;237;p3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" name="Google Shape;238;p3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" name="Google Shape;239;p3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0" name="Google Shape;240;p3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1" name="Google Shape;241;p3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" name="Google Shape;242;p3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" name="Google Shape;243;p3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" name="Google Shape;244;p3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" name="Google Shape;245;p3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" name="Google Shape;246;p3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7" name="Google Shape;247;p3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" name="Google Shape;248;p3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" name="Google Shape;249;p3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0" name="Google Shape;250;p3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1" name="Google Shape;251;p3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2" name="Google Shape;252;p3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3" name="Google Shape;253;p3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54" name="Google Shape;254;p3"/>
          <p:cNvGrpSpPr/>
          <p:nvPr/>
        </p:nvGrpSpPr>
        <p:grpSpPr>
          <a:xfrm rot="-5871316" flipH="1">
            <a:off x="-76762" y="498430"/>
            <a:ext cx="1839336" cy="1448034"/>
            <a:chOff x="2343343" y="-407423"/>
            <a:chExt cx="1663693" cy="1309758"/>
          </a:xfrm>
        </p:grpSpPr>
        <p:sp>
          <p:nvSpPr>
            <p:cNvPr id="255" name="Google Shape;255;p3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56" name="Google Shape;256;p3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257" name="Google Shape;257;p3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8" name="Google Shape;258;p3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9" name="Google Shape;259;p3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0" name="Google Shape;260;p3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1" name="Google Shape;261;p3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2" name="Google Shape;262;p3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3" name="Google Shape;263;p3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4" name="Google Shape;264;p3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5" name="Google Shape;265;p3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6" name="Google Shape;266;p3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7" name="Google Shape;267;p3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8" name="Google Shape;268;p3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9" name="Google Shape;269;p3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0" name="Google Shape;270;p3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" name="Google Shape;271;p3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" name="Google Shape;272;p3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" name="Google Shape;273;p3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" name="Google Shape;274;p3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" name="Google Shape;275;p3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6" name="Google Shape;276;p3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7" name="Google Shape;277;p3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8" name="Google Shape;278;p3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9" name="Google Shape;279;p3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0" name="Google Shape;280;p3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1" name="Google Shape;281;p3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2" name="Google Shape;282;p3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83" name="Google Shape;283;p3"/>
          <p:cNvGrpSpPr/>
          <p:nvPr/>
        </p:nvGrpSpPr>
        <p:grpSpPr>
          <a:xfrm rot="-2700000" flipH="1">
            <a:off x="915303" y="3695406"/>
            <a:ext cx="1839433" cy="1448110"/>
            <a:chOff x="2343343" y="-407423"/>
            <a:chExt cx="1663693" cy="1309758"/>
          </a:xfrm>
        </p:grpSpPr>
        <p:sp>
          <p:nvSpPr>
            <p:cNvPr id="284" name="Google Shape;284;p3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85" name="Google Shape;285;p3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286" name="Google Shape;286;p3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" name="Google Shape;287;p3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" name="Google Shape;288;p3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" name="Google Shape;289;p3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" name="Google Shape;290;p3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" name="Google Shape;291;p3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" name="Google Shape;292;p3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" name="Google Shape;293;p3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" name="Google Shape;294;p3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5" name="Google Shape;295;p3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6" name="Google Shape;296;p3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7" name="Google Shape;297;p3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8" name="Google Shape;298;p3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9" name="Google Shape;299;p3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0" name="Google Shape;300;p3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1" name="Google Shape;301;p3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2" name="Google Shape;302;p3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" name="Google Shape;303;p3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" name="Google Shape;304;p3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5" name="Google Shape;305;p3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6" name="Google Shape;306;p3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7" name="Google Shape;307;p3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8" name="Google Shape;308;p3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9" name="Google Shape;309;p3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0" name="Google Shape;310;p3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1" name="Google Shape;311;p3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312" name="Google Shape;312;p3"/>
          <p:cNvSpPr/>
          <p:nvPr/>
        </p:nvSpPr>
        <p:spPr>
          <a:xfrm>
            <a:off x="500047" y="411475"/>
            <a:ext cx="8111543" cy="4340157"/>
          </a:xfrm>
          <a:custGeom>
            <a:avLst/>
            <a:gdLst/>
            <a:ahLst/>
            <a:cxnLst/>
            <a:rect l="l" t="t" r="r" b="b"/>
            <a:pathLst>
              <a:path w="40716" h="21070" extrusionOk="0">
                <a:moveTo>
                  <a:pt x="19268" y="0"/>
                </a:moveTo>
                <a:cubicBezTo>
                  <a:pt x="15878" y="0"/>
                  <a:pt x="12516" y="855"/>
                  <a:pt x="9122" y="855"/>
                </a:cubicBezTo>
                <a:cubicBezTo>
                  <a:pt x="9051" y="855"/>
                  <a:pt x="8980" y="855"/>
                  <a:pt x="8909" y="854"/>
                </a:cubicBezTo>
                <a:cubicBezTo>
                  <a:pt x="8187" y="847"/>
                  <a:pt x="7437" y="803"/>
                  <a:pt x="6695" y="803"/>
                </a:cubicBezTo>
                <a:cubicBezTo>
                  <a:pt x="5343" y="803"/>
                  <a:pt x="4018" y="948"/>
                  <a:pt x="2942" y="1718"/>
                </a:cubicBezTo>
                <a:cubicBezTo>
                  <a:pt x="1811" y="2541"/>
                  <a:pt x="1194" y="3899"/>
                  <a:pt x="864" y="5257"/>
                </a:cubicBezTo>
                <a:cubicBezTo>
                  <a:pt x="453" y="6944"/>
                  <a:pt x="391" y="8713"/>
                  <a:pt x="350" y="10462"/>
                </a:cubicBezTo>
                <a:lnTo>
                  <a:pt x="268" y="13898"/>
                </a:lnTo>
                <a:cubicBezTo>
                  <a:pt x="227" y="14926"/>
                  <a:pt x="0" y="16161"/>
                  <a:pt x="206" y="17190"/>
                </a:cubicBezTo>
                <a:cubicBezTo>
                  <a:pt x="494" y="18856"/>
                  <a:pt x="2037" y="19905"/>
                  <a:pt x="3580" y="20276"/>
                </a:cubicBezTo>
                <a:cubicBezTo>
                  <a:pt x="4609" y="20502"/>
                  <a:pt x="5658" y="20605"/>
                  <a:pt x="6687" y="20625"/>
                </a:cubicBezTo>
                <a:cubicBezTo>
                  <a:pt x="11753" y="20844"/>
                  <a:pt x="16827" y="21070"/>
                  <a:pt x="21891" y="21070"/>
                </a:cubicBezTo>
                <a:cubicBezTo>
                  <a:pt x="25402" y="21070"/>
                  <a:pt x="28908" y="20961"/>
                  <a:pt x="32404" y="20667"/>
                </a:cubicBezTo>
                <a:cubicBezTo>
                  <a:pt x="34276" y="20502"/>
                  <a:pt x="36149" y="20276"/>
                  <a:pt x="37918" y="19761"/>
                </a:cubicBezTo>
                <a:cubicBezTo>
                  <a:pt x="38761" y="19514"/>
                  <a:pt x="39481" y="18979"/>
                  <a:pt x="39996" y="18259"/>
                </a:cubicBezTo>
                <a:lnTo>
                  <a:pt x="40016" y="18259"/>
                </a:lnTo>
                <a:cubicBezTo>
                  <a:pt x="40448" y="17622"/>
                  <a:pt x="40695" y="16860"/>
                  <a:pt x="40695" y="16079"/>
                </a:cubicBezTo>
                <a:cubicBezTo>
                  <a:pt x="40716" y="12211"/>
                  <a:pt x="40675" y="8322"/>
                  <a:pt x="39893" y="4557"/>
                </a:cubicBezTo>
                <a:cubicBezTo>
                  <a:pt x="39584" y="3055"/>
                  <a:pt x="38988" y="1368"/>
                  <a:pt x="37568" y="813"/>
                </a:cubicBezTo>
                <a:cubicBezTo>
                  <a:pt x="37087" y="665"/>
                  <a:pt x="36590" y="583"/>
                  <a:pt x="36105" y="583"/>
                </a:cubicBezTo>
                <a:cubicBezTo>
                  <a:pt x="36051" y="583"/>
                  <a:pt x="35997" y="584"/>
                  <a:pt x="35943" y="587"/>
                </a:cubicBezTo>
                <a:cubicBezTo>
                  <a:pt x="35599" y="581"/>
                  <a:pt x="35256" y="579"/>
                  <a:pt x="34912" y="579"/>
                </a:cubicBezTo>
                <a:cubicBezTo>
                  <a:pt x="32833" y="579"/>
                  <a:pt x="30754" y="662"/>
                  <a:pt x="28682" y="662"/>
                </a:cubicBezTo>
                <a:cubicBezTo>
                  <a:pt x="27099" y="662"/>
                  <a:pt x="25521" y="614"/>
                  <a:pt x="23948" y="442"/>
                </a:cubicBezTo>
                <a:cubicBezTo>
                  <a:pt x="22734" y="298"/>
                  <a:pt x="21541" y="93"/>
                  <a:pt x="20348" y="31"/>
                </a:cubicBezTo>
                <a:cubicBezTo>
                  <a:pt x="19987" y="10"/>
                  <a:pt x="19627" y="0"/>
                  <a:pt x="19268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3" name="Google Shape;313;p3"/>
          <p:cNvSpPr txBox="1">
            <a:spLocks noGrp="1"/>
          </p:cNvSpPr>
          <p:nvPr>
            <p:ph type="title"/>
          </p:nvPr>
        </p:nvSpPr>
        <p:spPr>
          <a:xfrm>
            <a:off x="1511060" y="2532559"/>
            <a:ext cx="4360200" cy="1167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314" name="Google Shape;314;p3"/>
          <p:cNvSpPr txBox="1">
            <a:spLocks noGrp="1"/>
          </p:cNvSpPr>
          <p:nvPr>
            <p:ph type="title" idx="2" hasCustomPrompt="1"/>
          </p:nvPr>
        </p:nvSpPr>
        <p:spPr>
          <a:xfrm>
            <a:off x="1511056" y="1158525"/>
            <a:ext cx="1355100" cy="1047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>
                <a:solidFill>
                  <a:schemeClr val="accent6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15" name="Google Shape;315;p3"/>
          <p:cNvSpPr txBox="1">
            <a:spLocks noGrp="1"/>
          </p:cNvSpPr>
          <p:nvPr>
            <p:ph type="subTitle" idx="1"/>
          </p:nvPr>
        </p:nvSpPr>
        <p:spPr>
          <a:xfrm>
            <a:off x="1511060" y="3796431"/>
            <a:ext cx="3065100" cy="46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0" name="Google Shape;470;p5"/>
          <p:cNvGrpSpPr/>
          <p:nvPr/>
        </p:nvGrpSpPr>
        <p:grpSpPr>
          <a:xfrm rot="10800000">
            <a:off x="283641" y="3761024"/>
            <a:ext cx="1839379" cy="1448068"/>
            <a:chOff x="2343343" y="-407423"/>
            <a:chExt cx="1663693" cy="1309758"/>
          </a:xfrm>
        </p:grpSpPr>
        <p:sp>
          <p:nvSpPr>
            <p:cNvPr id="471" name="Google Shape;471;p5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72" name="Google Shape;472;p5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473" name="Google Shape;473;p5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4" name="Google Shape;474;p5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5" name="Google Shape;475;p5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6" name="Google Shape;476;p5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7" name="Google Shape;477;p5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" name="Google Shape;478;p5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" name="Google Shape;479;p5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" name="Google Shape;480;p5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" name="Google Shape;481;p5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" name="Google Shape;482;p5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" name="Google Shape;483;p5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" name="Google Shape;484;p5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" name="Google Shape;485;p5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6" name="Google Shape;486;p5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7" name="Google Shape;487;p5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8" name="Google Shape;488;p5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9" name="Google Shape;489;p5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0" name="Google Shape;490;p5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1" name="Google Shape;491;p5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2" name="Google Shape;492;p5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3" name="Google Shape;493;p5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4" name="Google Shape;494;p5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5" name="Google Shape;495;p5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6" name="Google Shape;496;p5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7" name="Google Shape;497;p5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8" name="Google Shape;498;p5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99" name="Google Shape;499;p5"/>
          <p:cNvGrpSpPr/>
          <p:nvPr/>
        </p:nvGrpSpPr>
        <p:grpSpPr>
          <a:xfrm>
            <a:off x="5107891" y="-79539"/>
            <a:ext cx="1839379" cy="1448068"/>
            <a:chOff x="2343343" y="-407423"/>
            <a:chExt cx="1663693" cy="1309758"/>
          </a:xfrm>
        </p:grpSpPr>
        <p:sp>
          <p:nvSpPr>
            <p:cNvPr id="500" name="Google Shape;500;p5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01" name="Google Shape;501;p5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502" name="Google Shape;502;p5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3" name="Google Shape;503;p5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4" name="Google Shape;504;p5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5" name="Google Shape;505;p5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6" name="Google Shape;506;p5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" name="Google Shape;507;p5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" name="Google Shape;508;p5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" name="Google Shape;509;p5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" name="Google Shape;510;p5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" name="Google Shape;511;p5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" name="Google Shape;512;p5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" name="Google Shape;513;p5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" name="Google Shape;514;p5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" name="Google Shape;515;p5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" name="Google Shape;516;p5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7" name="Google Shape;517;p5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8" name="Google Shape;518;p5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9" name="Google Shape;519;p5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0" name="Google Shape;520;p5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1" name="Google Shape;521;p5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2" name="Google Shape;522;p5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3" name="Google Shape;523;p5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4" name="Google Shape;524;p5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5" name="Google Shape;525;p5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6" name="Google Shape;526;p5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7" name="Google Shape;527;p5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28" name="Google Shape;528;p5"/>
          <p:cNvGrpSpPr/>
          <p:nvPr/>
        </p:nvGrpSpPr>
        <p:grpSpPr>
          <a:xfrm>
            <a:off x="393991" y="11"/>
            <a:ext cx="1839379" cy="1448068"/>
            <a:chOff x="2343343" y="-407423"/>
            <a:chExt cx="1663693" cy="1309758"/>
          </a:xfrm>
        </p:grpSpPr>
        <p:sp>
          <p:nvSpPr>
            <p:cNvPr id="529" name="Google Shape;529;p5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30" name="Google Shape;530;p5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531" name="Google Shape;531;p5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" name="Google Shape;532;p5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3" name="Google Shape;533;p5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4" name="Google Shape;534;p5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5" name="Google Shape;535;p5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6" name="Google Shape;536;p5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7" name="Google Shape;537;p5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8" name="Google Shape;538;p5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" name="Google Shape;539;p5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" name="Google Shape;540;p5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1" name="Google Shape;541;p5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2" name="Google Shape;542;p5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3" name="Google Shape;543;p5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4" name="Google Shape;544;p5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5" name="Google Shape;545;p5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6" name="Google Shape;546;p5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7" name="Google Shape;547;p5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8" name="Google Shape;548;p5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9" name="Google Shape;549;p5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0" name="Google Shape;550;p5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1" name="Google Shape;551;p5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2" name="Google Shape;552;p5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3" name="Google Shape;553;p5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4" name="Google Shape;554;p5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5" name="Google Shape;555;p5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6" name="Google Shape;556;p5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57" name="Google Shape;557;p5"/>
          <p:cNvGrpSpPr/>
          <p:nvPr/>
        </p:nvGrpSpPr>
        <p:grpSpPr>
          <a:xfrm rot="5871316">
            <a:off x="7509240" y="738734"/>
            <a:ext cx="1839336" cy="1448034"/>
            <a:chOff x="2343343" y="-407423"/>
            <a:chExt cx="1663693" cy="1309758"/>
          </a:xfrm>
        </p:grpSpPr>
        <p:sp>
          <p:nvSpPr>
            <p:cNvPr id="558" name="Google Shape;558;p5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59" name="Google Shape;559;p5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560" name="Google Shape;560;p5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1" name="Google Shape;561;p5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2" name="Google Shape;562;p5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3" name="Google Shape;563;p5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4" name="Google Shape;564;p5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5" name="Google Shape;565;p5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6" name="Google Shape;566;p5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7" name="Google Shape;567;p5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8" name="Google Shape;568;p5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9" name="Google Shape;569;p5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0" name="Google Shape;570;p5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1" name="Google Shape;571;p5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2" name="Google Shape;572;p5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3" name="Google Shape;573;p5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4" name="Google Shape;574;p5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5" name="Google Shape;575;p5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6" name="Google Shape;576;p5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7" name="Google Shape;577;p5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8" name="Google Shape;578;p5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9" name="Google Shape;579;p5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0" name="Google Shape;580;p5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1" name="Google Shape;581;p5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2" name="Google Shape;582;p5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3" name="Google Shape;583;p5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4" name="Google Shape;584;p5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5" name="Google Shape;585;p5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86" name="Google Shape;586;p5"/>
          <p:cNvGrpSpPr/>
          <p:nvPr/>
        </p:nvGrpSpPr>
        <p:grpSpPr>
          <a:xfrm rot="1634784">
            <a:off x="6829889" y="3681419"/>
            <a:ext cx="1839512" cy="1448172"/>
            <a:chOff x="2343343" y="-407423"/>
            <a:chExt cx="1663693" cy="1309758"/>
          </a:xfrm>
        </p:grpSpPr>
        <p:sp>
          <p:nvSpPr>
            <p:cNvPr id="587" name="Google Shape;587;p5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88" name="Google Shape;588;p5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589" name="Google Shape;589;p5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0" name="Google Shape;590;p5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1" name="Google Shape;591;p5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2" name="Google Shape;592;p5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3" name="Google Shape;593;p5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4" name="Google Shape;594;p5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5" name="Google Shape;595;p5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6" name="Google Shape;596;p5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7" name="Google Shape;597;p5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8" name="Google Shape;598;p5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9" name="Google Shape;599;p5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0" name="Google Shape;600;p5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1" name="Google Shape;601;p5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2" name="Google Shape;602;p5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3" name="Google Shape;603;p5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4" name="Google Shape;604;p5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5" name="Google Shape;605;p5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6" name="Google Shape;606;p5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7" name="Google Shape;607;p5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8" name="Google Shape;608;p5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9" name="Google Shape;609;p5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0" name="Google Shape;610;p5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1" name="Google Shape;611;p5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2" name="Google Shape;612;p5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3" name="Google Shape;613;p5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4" name="Google Shape;614;p5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615" name="Google Shape;615;p5"/>
          <p:cNvSpPr/>
          <p:nvPr/>
        </p:nvSpPr>
        <p:spPr>
          <a:xfrm rot="9859776">
            <a:off x="4299199" y="5004653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6" name="Google Shape;616;p5"/>
          <p:cNvSpPr/>
          <p:nvPr/>
        </p:nvSpPr>
        <p:spPr>
          <a:xfrm rot="9859776">
            <a:off x="8878686" y="2293528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7" name="Google Shape;617;p5"/>
          <p:cNvSpPr/>
          <p:nvPr/>
        </p:nvSpPr>
        <p:spPr>
          <a:xfrm rot="9859776">
            <a:off x="2844986" y="125940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8" name="Google Shape;618;p5"/>
          <p:cNvSpPr/>
          <p:nvPr/>
        </p:nvSpPr>
        <p:spPr>
          <a:xfrm rot="9859776">
            <a:off x="-315164" y="1938590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9" name="Google Shape;619;p5"/>
          <p:cNvSpPr/>
          <p:nvPr/>
        </p:nvSpPr>
        <p:spPr>
          <a:xfrm rot="10800000" flipH="1">
            <a:off x="338783" y="242829"/>
            <a:ext cx="8487750" cy="4688750"/>
          </a:xfrm>
          <a:custGeom>
            <a:avLst/>
            <a:gdLst/>
            <a:ahLst/>
            <a:cxnLst/>
            <a:rect l="l" t="t" r="r" b="b"/>
            <a:pathLst>
              <a:path w="339510" h="187550" extrusionOk="0">
                <a:moveTo>
                  <a:pt x="23700" y="7193"/>
                </a:moveTo>
                <a:cubicBezTo>
                  <a:pt x="11474" y="10488"/>
                  <a:pt x="4358" y="15551"/>
                  <a:pt x="1063" y="26965"/>
                </a:cubicBezTo>
                <a:cubicBezTo>
                  <a:pt x="-2232" y="38379"/>
                  <a:pt x="3307" y="58008"/>
                  <a:pt x="3928" y="75678"/>
                </a:cubicBezTo>
                <a:cubicBezTo>
                  <a:pt x="4549" y="93348"/>
                  <a:pt x="4788" y="117896"/>
                  <a:pt x="4788" y="132987"/>
                </a:cubicBezTo>
                <a:cubicBezTo>
                  <a:pt x="4788" y="148078"/>
                  <a:pt x="585" y="157964"/>
                  <a:pt x="3928" y="166226"/>
                </a:cubicBezTo>
                <a:cubicBezTo>
                  <a:pt x="7271" y="174488"/>
                  <a:pt x="13575" y="179837"/>
                  <a:pt x="24846" y="182559"/>
                </a:cubicBezTo>
                <a:cubicBezTo>
                  <a:pt x="36117" y="185281"/>
                  <a:pt x="46719" y="182464"/>
                  <a:pt x="71553" y="182559"/>
                </a:cubicBezTo>
                <a:cubicBezTo>
                  <a:pt x="96387" y="182655"/>
                  <a:pt x="148491" y="182320"/>
                  <a:pt x="173850" y="183132"/>
                </a:cubicBezTo>
                <a:cubicBezTo>
                  <a:pt x="199209" y="183944"/>
                  <a:pt x="204749" y="187909"/>
                  <a:pt x="223709" y="187431"/>
                </a:cubicBezTo>
                <a:cubicBezTo>
                  <a:pt x="242669" y="186954"/>
                  <a:pt x="270369" y="181557"/>
                  <a:pt x="287609" y="180267"/>
                </a:cubicBezTo>
                <a:cubicBezTo>
                  <a:pt x="304850" y="178978"/>
                  <a:pt x="319559" y="188147"/>
                  <a:pt x="327152" y="179694"/>
                </a:cubicBezTo>
                <a:cubicBezTo>
                  <a:pt x="334746" y="171241"/>
                  <a:pt x="332215" y="144210"/>
                  <a:pt x="333170" y="129548"/>
                </a:cubicBezTo>
                <a:cubicBezTo>
                  <a:pt x="334125" y="114886"/>
                  <a:pt x="331832" y="103520"/>
                  <a:pt x="332883" y="91724"/>
                </a:cubicBezTo>
                <a:cubicBezTo>
                  <a:pt x="333934" y="79928"/>
                  <a:pt x="339331" y="70997"/>
                  <a:pt x="339474" y="58771"/>
                </a:cubicBezTo>
                <a:cubicBezTo>
                  <a:pt x="339617" y="46545"/>
                  <a:pt x="338805" y="27443"/>
                  <a:pt x="333743" y="18369"/>
                </a:cubicBezTo>
                <a:cubicBezTo>
                  <a:pt x="328681" y="9295"/>
                  <a:pt x="328681" y="6430"/>
                  <a:pt x="309100" y="4328"/>
                </a:cubicBezTo>
                <a:cubicBezTo>
                  <a:pt x="289519" y="2227"/>
                  <a:pt x="240902" y="6476"/>
                  <a:pt x="216259" y="5760"/>
                </a:cubicBezTo>
                <a:cubicBezTo>
                  <a:pt x="191616" y="5044"/>
                  <a:pt x="184882" y="-209"/>
                  <a:pt x="161242" y="30"/>
                </a:cubicBezTo>
                <a:cubicBezTo>
                  <a:pt x="137602" y="269"/>
                  <a:pt x="97343" y="5999"/>
                  <a:pt x="74419" y="7193"/>
                </a:cubicBezTo>
                <a:cubicBezTo>
                  <a:pt x="51495" y="8387"/>
                  <a:pt x="35926" y="3898"/>
                  <a:pt x="23700" y="7193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</p:sp>
      <p:sp>
        <p:nvSpPr>
          <p:cNvPr id="620" name="Google Shape;620;p5"/>
          <p:cNvSpPr txBox="1">
            <a:spLocks noGrp="1"/>
          </p:cNvSpPr>
          <p:nvPr>
            <p:ph type="subTitle" idx="1"/>
          </p:nvPr>
        </p:nvSpPr>
        <p:spPr>
          <a:xfrm>
            <a:off x="1595475" y="2376252"/>
            <a:ext cx="2298300" cy="78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400">
                <a:latin typeface="Fredoka One"/>
                <a:ea typeface="Fredoka One"/>
                <a:cs typeface="Fredoka One"/>
                <a:sym typeface="Fredoka One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621" name="Google Shape;621;p5"/>
          <p:cNvSpPr txBox="1">
            <a:spLocks noGrp="1"/>
          </p:cNvSpPr>
          <p:nvPr>
            <p:ph type="subTitle" idx="2"/>
          </p:nvPr>
        </p:nvSpPr>
        <p:spPr>
          <a:xfrm>
            <a:off x="5250225" y="2376252"/>
            <a:ext cx="2298300" cy="78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400">
                <a:latin typeface="Fredoka One"/>
                <a:ea typeface="Fredoka One"/>
                <a:cs typeface="Fredoka One"/>
                <a:sym typeface="Fredoka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622" name="Google Shape;622;p5"/>
          <p:cNvSpPr txBox="1">
            <a:spLocks noGrp="1"/>
          </p:cNvSpPr>
          <p:nvPr>
            <p:ph type="subTitle" idx="3"/>
          </p:nvPr>
        </p:nvSpPr>
        <p:spPr>
          <a:xfrm>
            <a:off x="1362975" y="3118476"/>
            <a:ext cx="2763300" cy="78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3" name="Google Shape;623;p5"/>
          <p:cNvSpPr txBox="1">
            <a:spLocks noGrp="1"/>
          </p:cNvSpPr>
          <p:nvPr>
            <p:ph type="subTitle" idx="4"/>
          </p:nvPr>
        </p:nvSpPr>
        <p:spPr>
          <a:xfrm>
            <a:off x="5017750" y="3118476"/>
            <a:ext cx="2763300" cy="78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4" name="Google Shape;624;p5"/>
          <p:cNvSpPr txBox="1">
            <a:spLocks noGrp="1"/>
          </p:cNvSpPr>
          <p:nvPr>
            <p:ph type="title"/>
          </p:nvPr>
        </p:nvSpPr>
        <p:spPr>
          <a:xfrm>
            <a:off x="720000" y="533391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6" name="Google Shape;626;p6"/>
          <p:cNvGrpSpPr/>
          <p:nvPr/>
        </p:nvGrpSpPr>
        <p:grpSpPr>
          <a:xfrm rot="10800000">
            <a:off x="273216" y="3804674"/>
            <a:ext cx="1839379" cy="1448068"/>
            <a:chOff x="2343343" y="-407423"/>
            <a:chExt cx="1663693" cy="1309758"/>
          </a:xfrm>
        </p:grpSpPr>
        <p:sp>
          <p:nvSpPr>
            <p:cNvPr id="627" name="Google Shape;627;p6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628" name="Google Shape;628;p6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629" name="Google Shape;629;p6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0" name="Google Shape;630;p6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1" name="Google Shape;631;p6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2" name="Google Shape;632;p6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3" name="Google Shape;633;p6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4" name="Google Shape;634;p6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5" name="Google Shape;635;p6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6" name="Google Shape;636;p6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7" name="Google Shape;637;p6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8" name="Google Shape;638;p6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9" name="Google Shape;639;p6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0" name="Google Shape;640;p6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1" name="Google Shape;641;p6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2" name="Google Shape;642;p6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3" name="Google Shape;643;p6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4" name="Google Shape;644;p6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5" name="Google Shape;645;p6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6" name="Google Shape;646;p6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7" name="Google Shape;647;p6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8" name="Google Shape;648;p6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9" name="Google Shape;649;p6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0" name="Google Shape;650;p6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1" name="Google Shape;651;p6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2" name="Google Shape;652;p6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3" name="Google Shape;653;p6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4" name="Google Shape;654;p6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655" name="Google Shape;655;p6"/>
          <p:cNvGrpSpPr/>
          <p:nvPr/>
        </p:nvGrpSpPr>
        <p:grpSpPr>
          <a:xfrm rot="1985786">
            <a:off x="7350605" y="118"/>
            <a:ext cx="1839341" cy="1448038"/>
            <a:chOff x="2343343" y="-407423"/>
            <a:chExt cx="1663693" cy="1309758"/>
          </a:xfrm>
        </p:grpSpPr>
        <p:sp>
          <p:nvSpPr>
            <p:cNvPr id="656" name="Google Shape;656;p6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657" name="Google Shape;657;p6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658" name="Google Shape;658;p6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9" name="Google Shape;659;p6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0" name="Google Shape;660;p6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1" name="Google Shape;661;p6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2" name="Google Shape;662;p6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3" name="Google Shape;663;p6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4" name="Google Shape;664;p6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5" name="Google Shape;665;p6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6" name="Google Shape;666;p6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7" name="Google Shape;667;p6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8" name="Google Shape;668;p6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9" name="Google Shape;669;p6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0" name="Google Shape;670;p6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1" name="Google Shape;671;p6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2" name="Google Shape;672;p6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3" name="Google Shape;673;p6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4" name="Google Shape;674;p6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5" name="Google Shape;675;p6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6" name="Google Shape;676;p6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7" name="Google Shape;677;p6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8" name="Google Shape;678;p6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9" name="Google Shape;679;p6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0" name="Google Shape;680;p6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1" name="Google Shape;681;p6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2" name="Google Shape;682;p6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3" name="Google Shape;683;p6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684" name="Google Shape;684;p6"/>
          <p:cNvGrpSpPr/>
          <p:nvPr/>
        </p:nvGrpSpPr>
        <p:grpSpPr>
          <a:xfrm>
            <a:off x="273216" y="111"/>
            <a:ext cx="1839379" cy="1448068"/>
            <a:chOff x="2343343" y="-407423"/>
            <a:chExt cx="1663693" cy="1309758"/>
          </a:xfrm>
        </p:grpSpPr>
        <p:sp>
          <p:nvSpPr>
            <p:cNvPr id="685" name="Google Shape;685;p6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686" name="Google Shape;686;p6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687" name="Google Shape;687;p6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8" name="Google Shape;688;p6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9" name="Google Shape;689;p6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0" name="Google Shape;690;p6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1" name="Google Shape;691;p6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2" name="Google Shape;692;p6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3" name="Google Shape;693;p6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4" name="Google Shape;694;p6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5" name="Google Shape;695;p6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6" name="Google Shape;696;p6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7" name="Google Shape;697;p6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8" name="Google Shape;698;p6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9" name="Google Shape;699;p6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0" name="Google Shape;700;p6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1" name="Google Shape;701;p6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2" name="Google Shape;702;p6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3" name="Google Shape;703;p6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4" name="Google Shape;704;p6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5" name="Google Shape;705;p6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6" name="Google Shape;706;p6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7" name="Google Shape;707;p6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8" name="Google Shape;708;p6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9" name="Google Shape;709;p6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0" name="Google Shape;710;p6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1" name="Google Shape;711;p6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2" name="Google Shape;712;p6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713" name="Google Shape;713;p6"/>
          <p:cNvGrpSpPr/>
          <p:nvPr/>
        </p:nvGrpSpPr>
        <p:grpSpPr>
          <a:xfrm rot="1634784">
            <a:off x="7009739" y="3651369"/>
            <a:ext cx="1839512" cy="1448172"/>
            <a:chOff x="2343343" y="-407423"/>
            <a:chExt cx="1663693" cy="1309758"/>
          </a:xfrm>
        </p:grpSpPr>
        <p:sp>
          <p:nvSpPr>
            <p:cNvPr id="714" name="Google Shape;714;p6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715" name="Google Shape;715;p6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716" name="Google Shape;716;p6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7" name="Google Shape;717;p6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8" name="Google Shape;718;p6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9" name="Google Shape;719;p6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0" name="Google Shape;720;p6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1" name="Google Shape;721;p6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2" name="Google Shape;722;p6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3" name="Google Shape;723;p6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4" name="Google Shape;724;p6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5" name="Google Shape;725;p6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6" name="Google Shape;726;p6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7" name="Google Shape;727;p6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8" name="Google Shape;728;p6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9" name="Google Shape;729;p6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0" name="Google Shape;730;p6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1" name="Google Shape;731;p6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2" name="Google Shape;732;p6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3" name="Google Shape;733;p6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4" name="Google Shape;734;p6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5" name="Google Shape;735;p6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6" name="Google Shape;736;p6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7" name="Google Shape;737;p6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8" name="Google Shape;738;p6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9" name="Google Shape;739;p6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0" name="Google Shape;740;p6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1" name="Google Shape;741;p6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742" name="Google Shape;742;p6"/>
          <p:cNvSpPr/>
          <p:nvPr/>
        </p:nvSpPr>
        <p:spPr>
          <a:xfrm rot="9859776">
            <a:off x="4422924" y="4609328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3" name="Google Shape;743;p6"/>
          <p:cNvSpPr/>
          <p:nvPr/>
        </p:nvSpPr>
        <p:spPr>
          <a:xfrm rot="9859776">
            <a:off x="8636486" y="2337153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4" name="Google Shape;744;p6"/>
          <p:cNvSpPr/>
          <p:nvPr/>
        </p:nvSpPr>
        <p:spPr>
          <a:xfrm rot="9859776">
            <a:off x="5710111" y="109165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5" name="Google Shape;745;p6"/>
          <p:cNvSpPr/>
          <p:nvPr/>
        </p:nvSpPr>
        <p:spPr>
          <a:xfrm rot="9859776">
            <a:off x="-288664" y="2045990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6" name="Google Shape;746;p6"/>
          <p:cNvSpPr/>
          <p:nvPr/>
        </p:nvSpPr>
        <p:spPr>
          <a:xfrm>
            <a:off x="264825" y="255823"/>
            <a:ext cx="8582017" cy="4614435"/>
          </a:xfrm>
          <a:custGeom>
            <a:avLst/>
            <a:gdLst/>
            <a:ahLst/>
            <a:cxnLst/>
            <a:rect l="l" t="t" r="r" b="b"/>
            <a:pathLst>
              <a:path w="40716" h="21070" extrusionOk="0">
                <a:moveTo>
                  <a:pt x="19268" y="0"/>
                </a:moveTo>
                <a:cubicBezTo>
                  <a:pt x="15878" y="0"/>
                  <a:pt x="12516" y="855"/>
                  <a:pt x="9122" y="855"/>
                </a:cubicBezTo>
                <a:cubicBezTo>
                  <a:pt x="9051" y="855"/>
                  <a:pt x="8980" y="855"/>
                  <a:pt x="8909" y="854"/>
                </a:cubicBezTo>
                <a:cubicBezTo>
                  <a:pt x="8187" y="847"/>
                  <a:pt x="7437" y="803"/>
                  <a:pt x="6695" y="803"/>
                </a:cubicBezTo>
                <a:cubicBezTo>
                  <a:pt x="5343" y="803"/>
                  <a:pt x="4018" y="948"/>
                  <a:pt x="2942" y="1718"/>
                </a:cubicBezTo>
                <a:cubicBezTo>
                  <a:pt x="1811" y="2541"/>
                  <a:pt x="1194" y="3899"/>
                  <a:pt x="864" y="5257"/>
                </a:cubicBezTo>
                <a:cubicBezTo>
                  <a:pt x="453" y="6944"/>
                  <a:pt x="391" y="8713"/>
                  <a:pt x="350" y="10462"/>
                </a:cubicBezTo>
                <a:lnTo>
                  <a:pt x="268" y="13898"/>
                </a:lnTo>
                <a:cubicBezTo>
                  <a:pt x="227" y="14926"/>
                  <a:pt x="0" y="16161"/>
                  <a:pt x="206" y="17190"/>
                </a:cubicBezTo>
                <a:cubicBezTo>
                  <a:pt x="494" y="18856"/>
                  <a:pt x="2037" y="19905"/>
                  <a:pt x="3580" y="20276"/>
                </a:cubicBezTo>
                <a:cubicBezTo>
                  <a:pt x="4609" y="20502"/>
                  <a:pt x="5658" y="20605"/>
                  <a:pt x="6687" y="20625"/>
                </a:cubicBezTo>
                <a:cubicBezTo>
                  <a:pt x="11753" y="20844"/>
                  <a:pt x="16827" y="21070"/>
                  <a:pt x="21891" y="21070"/>
                </a:cubicBezTo>
                <a:cubicBezTo>
                  <a:pt x="25402" y="21070"/>
                  <a:pt x="28908" y="20961"/>
                  <a:pt x="32404" y="20667"/>
                </a:cubicBezTo>
                <a:cubicBezTo>
                  <a:pt x="34276" y="20502"/>
                  <a:pt x="36149" y="20276"/>
                  <a:pt x="37918" y="19761"/>
                </a:cubicBezTo>
                <a:cubicBezTo>
                  <a:pt x="38761" y="19514"/>
                  <a:pt x="39481" y="18979"/>
                  <a:pt x="39996" y="18259"/>
                </a:cubicBezTo>
                <a:lnTo>
                  <a:pt x="40016" y="18259"/>
                </a:lnTo>
                <a:cubicBezTo>
                  <a:pt x="40448" y="17622"/>
                  <a:pt x="40695" y="16860"/>
                  <a:pt x="40695" y="16079"/>
                </a:cubicBezTo>
                <a:cubicBezTo>
                  <a:pt x="40716" y="12211"/>
                  <a:pt x="40675" y="8322"/>
                  <a:pt x="39893" y="4557"/>
                </a:cubicBezTo>
                <a:cubicBezTo>
                  <a:pt x="39584" y="3055"/>
                  <a:pt x="38988" y="1368"/>
                  <a:pt x="37568" y="813"/>
                </a:cubicBezTo>
                <a:cubicBezTo>
                  <a:pt x="37087" y="665"/>
                  <a:pt x="36590" y="583"/>
                  <a:pt x="36105" y="583"/>
                </a:cubicBezTo>
                <a:cubicBezTo>
                  <a:pt x="36051" y="583"/>
                  <a:pt x="35997" y="584"/>
                  <a:pt x="35943" y="587"/>
                </a:cubicBezTo>
                <a:cubicBezTo>
                  <a:pt x="35599" y="581"/>
                  <a:pt x="35256" y="579"/>
                  <a:pt x="34912" y="579"/>
                </a:cubicBezTo>
                <a:cubicBezTo>
                  <a:pt x="32833" y="579"/>
                  <a:pt x="30754" y="662"/>
                  <a:pt x="28682" y="662"/>
                </a:cubicBezTo>
                <a:cubicBezTo>
                  <a:pt x="27099" y="662"/>
                  <a:pt x="25521" y="614"/>
                  <a:pt x="23948" y="442"/>
                </a:cubicBezTo>
                <a:cubicBezTo>
                  <a:pt x="22734" y="298"/>
                  <a:pt x="21541" y="93"/>
                  <a:pt x="20348" y="31"/>
                </a:cubicBezTo>
                <a:cubicBezTo>
                  <a:pt x="19987" y="10"/>
                  <a:pt x="19627" y="0"/>
                  <a:pt x="19268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7" name="Google Shape;747;p6"/>
          <p:cNvSpPr txBox="1">
            <a:spLocks noGrp="1"/>
          </p:cNvSpPr>
          <p:nvPr>
            <p:ph type="title"/>
          </p:nvPr>
        </p:nvSpPr>
        <p:spPr>
          <a:xfrm>
            <a:off x="720000" y="534162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7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9" name="Google Shape;749;p7"/>
          <p:cNvGrpSpPr/>
          <p:nvPr/>
        </p:nvGrpSpPr>
        <p:grpSpPr>
          <a:xfrm rot="10800000">
            <a:off x="1079016" y="3761836"/>
            <a:ext cx="1839379" cy="1448068"/>
            <a:chOff x="2343343" y="-407423"/>
            <a:chExt cx="1663693" cy="1309758"/>
          </a:xfrm>
        </p:grpSpPr>
        <p:sp>
          <p:nvSpPr>
            <p:cNvPr id="750" name="Google Shape;750;p7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751" name="Google Shape;751;p7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752" name="Google Shape;752;p7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3" name="Google Shape;753;p7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4" name="Google Shape;754;p7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5" name="Google Shape;755;p7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6" name="Google Shape;756;p7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7" name="Google Shape;757;p7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8" name="Google Shape;758;p7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9" name="Google Shape;759;p7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0" name="Google Shape;760;p7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1" name="Google Shape;761;p7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2" name="Google Shape;762;p7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3" name="Google Shape;763;p7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4" name="Google Shape;764;p7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5" name="Google Shape;765;p7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6" name="Google Shape;766;p7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7" name="Google Shape;767;p7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8" name="Google Shape;768;p7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9" name="Google Shape;769;p7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0" name="Google Shape;770;p7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1" name="Google Shape;771;p7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2" name="Google Shape;772;p7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3" name="Google Shape;773;p7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4" name="Google Shape;774;p7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5" name="Google Shape;775;p7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6" name="Google Shape;776;p7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7" name="Google Shape;777;p7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778" name="Google Shape;778;p7"/>
          <p:cNvGrpSpPr/>
          <p:nvPr/>
        </p:nvGrpSpPr>
        <p:grpSpPr>
          <a:xfrm>
            <a:off x="4945466" y="-99389"/>
            <a:ext cx="1839379" cy="1448068"/>
            <a:chOff x="2343343" y="-407423"/>
            <a:chExt cx="1663693" cy="1309758"/>
          </a:xfrm>
        </p:grpSpPr>
        <p:sp>
          <p:nvSpPr>
            <p:cNvPr id="779" name="Google Shape;779;p7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780" name="Google Shape;780;p7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781" name="Google Shape;781;p7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2" name="Google Shape;782;p7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3" name="Google Shape;783;p7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4" name="Google Shape;784;p7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5" name="Google Shape;785;p7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6" name="Google Shape;786;p7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7" name="Google Shape;787;p7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8" name="Google Shape;788;p7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9" name="Google Shape;789;p7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0" name="Google Shape;790;p7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1" name="Google Shape;791;p7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2" name="Google Shape;792;p7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3" name="Google Shape;793;p7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4" name="Google Shape;794;p7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5" name="Google Shape;795;p7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6" name="Google Shape;796;p7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7" name="Google Shape;797;p7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8" name="Google Shape;798;p7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9" name="Google Shape;799;p7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0" name="Google Shape;800;p7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1" name="Google Shape;801;p7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2" name="Google Shape;802;p7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3" name="Google Shape;803;p7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4" name="Google Shape;804;p7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5" name="Google Shape;805;p7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6" name="Google Shape;806;p7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807" name="Google Shape;807;p7"/>
          <p:cNvGrpSpPr/>
          <p:nvPr/>
        </p:nvGrpSpPr>
        <p:grpSpPr>
          <a:xfrm>
            <a:off x="181991" y="11"/>
            <a:ext cx="1839379" cy="1448068"/>
            <a:chOff x="2343343" y="-407423"/>
            <a:chExt cx="1663693" cy="1309758"/>
          </a:xfrm>
        </p:grpSpPr>
        <p:sp>
          <p:nvSpPr>
            <p:cNvPr id="808" name="Google Shape;808;p7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809" name="Google Shape;809;p7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810" name="Google Shape;810;p7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1" name="Google Shape;811;p7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2" name="Google Shape;812;p7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3" name="Google Shape;813;p7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4" name="Google Shape;814;p7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5" name="Google Shape;815;p7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6" name="Google Shape;816;p7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7" name="Google Shape;817;p7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8" name="Google Shape;818;p7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9" name="Google Shape;819;p7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0" name="Google Shape;820;p7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1" name="Google Shape;821;p7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2" name="Google Shape;822;p7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3" name="Google Shape;823;p7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4" name="Google Shape;824;p7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5" name="Google Shape;825;p7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6" name="Google Shape;826;p7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7" name="Google Shape;827;p7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8" name="Google Shape;828;p7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9" name="Google Shape;829;p7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0" name="Google Shape;830;p7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1" name="Google Shape;831;p7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2" name="Google Shape;832;p7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3" name="Google Shape;833;p7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4" name="Google Shape;834;p7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5" name="Google Shape;835;p7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836" name="Google Shape;836;p7"/>
          <p:cNvGrpSpPr/>
          <p:nvPr/>
        </p:nvGrpSpPr>
        <p:grpSpPr>
          <a:xfrm rot="5871316">
            <a:off x="7573911" y="854403"/>
            <a:ext cx="1839336" cy="1448034"/>
            <a:chOff x="2343343" y="-407423"/>
            <a:chExt cx="1663693" cy="1309758"/>
          </a:xfrm>
        </p:grpSpPr>
        <p:sp>
          <p:nvSpPr>
            <p:cNvPr id="837" name="Google Shape;837;p7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838" name="Google Shape;838;p7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839" name="Google Shape;839;p7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0" name="Google Shape;840;p7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1" name="Google Shape;841;p7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2" name="Google Shape;842;p7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3" name="Google Shape;843;p7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4" name="Google Shape;844;p7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5" name="Google Shape;845;p7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6" name="Google Shape;846;p7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7" name="Google Shape;847;p7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8" name="Google Shape;848;p7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9" name="Google Shape;849;p7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0" name="Google Shape;850;p7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1" name="Google Shape;851;p7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2" name="Google Shape;852;p7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3" name="Google Shape;853;p7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4" name="Google Shape;854;p7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5" name="Google Shape;855;p7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6" name="Google Shape;856;p7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7" name="Google Shape;857;p7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8" name="Google Shape;858;p7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9" name="Google Shape;859;p7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0" name="Google Shape;860;p7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1" name="Google Shape;861;p7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2" name="Google Shape;862;p7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3" name="Google Shape;863;p7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4" name="Google Shape;864;p7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865" name="Google Shape;865;p7"/>
          <p:cNvGrpSpPr/>
          <p:nvPr/>
        </p:nvGrpSpPr>
        <p:grpSpPr>
          <a:xfrm rot="1634784">
            <a:off x="6829889" y="3681419"/>
            <a:ext cx="1839512" cy="1448172"/>
            <a:chOff x="2343343" y="-407423"/>
            <a:chExt cx="1663693" cy="1309758"/>
          </a:xfrm>
        </p:grpSpPr>
        <p:sp>
          <p:nvSpPr>
            <p:cNvPr id="866" name="Google Shape;866;p7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867" name="Google Shape;867;p7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868" name="Google Shape;868;p7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9" name="Google Shape;869;p7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0" name="Google Shape;870;p7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1" name="Google Shape;871;p7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2" name="Google Shape;872;p7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3" name="Google Shape;873;p7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4" name="Google Shape;874;p7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5" name="Google Shape;875;p7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6" name="Google Shape;876;p7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7" name="Google Shape;877;p7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8" name="Google Shape;878;p7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9" name="Google Shape;879;p7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0" name="Google Shape;880;p7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1" name="Google Shape;881;p7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2" name="Google Shape;882;p7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3" name="Google Shape;883;p7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4" name="Google Shape;884;p7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5" name="Google Shape;885;p7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6" name="Google Shape;886;p7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7" name="Google Shape;887;p7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8" name="Google Shape;888;p7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9" name="Google Shape;889;p7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0" name="Google Shape;890;p7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1" name="Google Shape;891;p7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2" name="Google Shape;892;p7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3" name="Google Shape;893;p7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894" name="Google Shape;894;p7"/>
          <p:cNvSpPr/>
          <p:nvPr/>
        </p:nvSpPr>
        <p:spPr>
          <a:xfrm rot="9859776">
            <a:off x="4625224" y="4953728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5" name="Google Shape;895;p7"/>
          <p:cNvSpPr/>
          <p:nvPr/>
        </p:nvSpPr>
        <p:spPr>
          <a:xfrm rot="9859776">
            <a:off x="8545186" y="2517603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6" name="Google Shape;896;p7"/>
          <p:cNvSpPr/>
          <p:nvPr/>
        </p:nvSpPr>
        <p:spPr>
          <a:xfrm rot="9859776">
            <a:off x="2319586" y="-199710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7" name="Google Shape;897;p7"/>
          <p:cNvSpPr/>
          <p:nvPr/>
        </p:nvSpPr>
        <p:spPr>
          <a:xfrm rot="9859776">
            <a:off x="116286" y="4170903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8" name="Google Shape;898;p7"/>
          <p:cNvSpPr/>
          <p:nvPr/>
        </p:nvSpPr>
        <p:spPr>
          <a:xfrm flipH="1">
            <a:off x="264825" y="255823"/>
            <a:ext cx="8582017" cy="4614435"/>
          </a:xfrm>
          <a:custGeom>
            <a:avLst/>
            <a:gdLst/>
            <a:ahLst/>
            <a:cxnLst/>
            <a:rect l="l" t="t" r="r" b="b"/>
            <a:pathLst>
              <a:path w="40716" h="21070" extrusionOk="0">
                <a:moveTo>
                  <a:pt x="19268" y="0"/>
                </a:moveTo>
                <a:cubicBezTo>
                  <a:pt x="15878" y="0"/>
                  <a:pt x="12516" y="855"/>
                  <a:pt x="9122" y="855"/>
                </a:cubicBezTo>
                <a:cubicBezTo>
                  <a:pt x="9051" y="855"/>
                  <a:pt x="8980" y="855"/>
                  <a:pt x="8909" y="854"/>
                </a:cubicBezTo>
                <a:cubicBezTo>
                  <a:pt x="8187" y="847"/>
                  <a:pt x="7437" y="803"/>
                  <a:pt x="6695" y="803"/>
                </a:cubicBezTo>
                <a:cubicBezTo>
                  <a:pt x="5343" y="803"/>
                  <a:pt x="4018" y="948"/>
                  <a:pt x="2942" y="1718"/>
                </a:cubicBezTo>
                <a:cubicBezTo>
                  <a:pt x="1811" y="2541"/>
                  <a:pt x="1194" y="3899"/>
                  <a:pt x="864" y="5257"/>
                </a:cubicBezTo>
                <a:cubicBezTo>
                  <a:pt x="453" y="6944"/>
                  <a:pt x="391" y="8713"/>
                  <a:pt x="350" y="10462"/>
                </a:cubicBezTo>
                <a:lnTo>
                  <a:pt x="268" y="13898"/>
                </a:lnTo>
                <a:cubicBezTo>
                  <a:pt x="227" y="14926"/>
                  <a:pt x="0" y="16161"/>
                  <a:pt x="206" y="17190"/>
                </a:cubicBezTo>
                <a:cubicBezTo>
                  <a:pt x="494" y="18856"/>
                  <a:pt x="2037" y="19905"/>
                  <a:pt x="3580" y="20276"/>
                </a:cubicBezTo>
                <a:cubicBezTo>
                  <a:pt x="4609" y="20502"/>
                  <a:pt x="5658" y="20605"/>
                  <a:pt x="6687" y="20625"/>
                </a:cubicBezTo>
                <a:cubicBezTo>
                  <a:pt x="11753" y="20844"/>
                  <a:pt x="16827" y="21070"/>
                  <a:pt x="21891" y="21070"/>
                </a:cubicBezTo>
                <a:cubicBezTo>
                  <a:pt x="25402" y="21070"/>
                  <a:pt x="28908" y="20961"/>
                  <a:pt x="32404" y="20667"/>
                </a:cubicBezTo>
                <a:cubicBezTo>
                  <a:pt x="34276" y="20502"/>
                  <a:pt x="36149" y="20276"/>
                  <a:pt x="37918" y="19761"/>
                </a:cubicBezTo>
                <a:cubicBezTo>
                  <a:pt x="38761" y="19514"/>
                  <a:pt x="39481" y="18979"/>
                  <a:pt x="39996" y="18259"/>
                </a:cubicBezTo>
                <a:lnTo>
                  <a:pt x="40016" y="18259"/>
                </a:lnTo>
                <a:cubicBezTo>
                  <a:pt x="40448" y="17622"/>
                  <a:pt x="40695" y="16860"/>
                  <a:pt x="40695" y="16079"/>
                </a:cubicBezTo>
                <a:cubicBezTo>
                  <a:pt x="40716" y="12211"/>
                  <a:pt x="40675" y="8322"/>
                  <a:pt x="39893" y="4557"/>
                </a:cubicBezTo>
                <a:cubicBezTo>
                  <a:pt x="39584" y="3055"/>
                  <a:pt x="38988" y="1368"/>
                  <a:pt x="37568" y="813"/>
                </a:cubicBezTo>
                <a:cubicBezTo>
                  <a:pt x="37087" y="665"/>
                  <a:pt x="36590" y="583"/>
                  <a:pt x="36105" y="583"/>
                </a:cubicBezTo>
                <a:cubicBezTo>
                  <a:pt x="36051" y="583"/>
                  <a:pt x="35997" y="584"/>
                  <a:pt x="35943" y="587"/>
                </a:cubicBezTo>
                <a:cubicBezTo>
                  <a:pt x="35599" y="581"/>
                  <a:pt x="35256" y="579"/>
                  <a:pt x="34912" y="579"/>
                </a:cubicBezTo>
                <a:cubicBezTo>
                  <a:pt x="32833" y="579"/>
                  <a:pt x="30754" y="662"/>
                  <a:pt x="28682" y="662"/>
                </a:cubicBezTo>
                <a:cubicBezTo>
                  <a:pt x="27099" y="662"/>
                  <a:pt x="25521" y="614"/>
                  <a:pt x="23948" y="442"/>
                </a:cubicBezTo>
                <a:cubicBezTo>
                  <a:pt x="22734" y="298"/>
                  <a:pt x="21541" y="93"/>
                  <a:pt x="20348" y="31"/>
                </a:cubicBezTo>
                <a:cubicBezTo>
                  <a:pt x="19987" y="10"/>
                  <a:pt x="19627" y="0"/>
                  <a:pt x="19268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9" name="Google Shape;899;p7"/>
          <p:cNvSpPr txBox="1">
            <a:spLocks noGrp="1"/>
          </p:cNvSpPr>
          <p:nvPr>
            <p:ph type="title"/>
          </p:nvPr>
        </p:nvSpPr>
        <p:spPr>
          <a:xfrm>
            <a:off x="4083700" y="942900"/>
            <a:ext cx="4345200" cy="1080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900" name="Google Shape;900;p7"/>
          <p:cNvSpPr txBox="1">
            <a:spLocks noGrp="1"/>
          </p:cNvSpPr>
          <p:nvPr>
            <p:ph type="body" idx="1"/>
          </p:nvPr>
        </p:nvSpPr>
        <p:spPr>
          <a:xfrm>
            <a:off x="4083700" y="2266875"/>
            <a:ext cx="4345200" cy="195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 sz="1400">
                <a:solidFill>
                  <a:srgbClr val="434343"/>
                </a:solidFill>
              </a:defRPr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>
                <a:solidFill>
                  <a:srgbClr val="434343"/>
                </a:solidFill>
              </a:defRPr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>
                <a:solidFill>
                  <a:srgbClr val="434343"/>
                </a:solidFill>
              </a:defRPr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1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12" name="Google Shape;1212;p11"/>
          <p:cNvGrpSpPr/>
          <p:nvPr/>
        </p:nvGrpSpPr>
        <p:grpSpPr>
          <a:xfrm rot="10800000">
            <a:off x="160241" y="3720774"/>
            <a:ext cx="1839379" cy="1448068"/>
            <a:chOff x="2343343" y="-407423"/>
            <a:chExt cx="1663693" cy="1309758"/>
          </a:xfrm>
        </p:grpSpPr>
        <p:sp>
          <p:nvSpPr>
            <p:cNvPr id="1213" name="Google Shape;1213;p11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214" name="Google Shape;1214;p11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1215" name="Google Shape;1215;p11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6" name="Google Shape;1216;p11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7" name="Google Shape;1217;p11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8" name="Google Shape;1218;p11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9" name="Google Shape;1219;p11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0" name="Google Shape;1220;p11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1" name="Google Shape;1221;p11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2" name="Google Shape;1222;p11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3" name="Google Shape;1223;p11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4" name="Google Shape;1224;p11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5" name="Google Shape;1225;p11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6" name="Google Shape;1226;p11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7" name="Google Shape;1227;p11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8" name="Google Shape;1228;p11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9" name="Google Shape;1229;p11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0" name="Google Shape;1230;p11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1" name="Google Shape;1231;p11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2" name="Google Shape;1232;p11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3" name="Google Shape;1233;p11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4" name="Google Shape;1234;p11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5" name="Google Shape;1235;p11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6" name="Google Shape;1236;p11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7" name="Google Shape;1237;p11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8" name="Google Shape;1238;p11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9" name="Google Shape;1239;p11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0" name="Google Shape;1240;p11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241" name="Google Shape;1241;p11"/>
          <p:cNvGrpSpPr/>
          <p:nvPr/>
        </p:nvGrpSpPr>
        <p:grpSpPr>
          <a:xfrm rot="1985786">
            <a:off x="7380405" y="61955"/>
            <a:ext cx="1839341" cy="1448038"/>
            <a:chOff x="2343343" y="-407423"/>
            <a:chExt cx="1663693" cy="1309758"/>
          </a:xfrm>
        </p:grpSpPr>
        <p:sp>
          <p:nvSpPr>
            <p:cNvPr id="1242" name="Google Shape;1242;p11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243" name="Google Shape;1243;p11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1244" name="Google Shape;1244;p11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5" name="Google Shape;1245;p11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6" name="Google Shape;1246;p11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7" name="Google Shape;1247;p11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8" name="Google Shape;1248;p11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9" name="Google Shape;1249;p11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0" name="Google Shape;1250;p11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1" name="Google Shape;1251;p11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2" name="Google Shape;1252;p11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3" name="Google Shape;1253;p11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4" name="Google Shape;1254;p11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5" name="Google Shape;1255;p11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6" name="Google Shape;1256;p11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7" name="Google Shape;1257;p11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8" name="Google Shape;1258;p11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9" name="Google Shape;1259;p11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0" name="Google Shape;1260;p11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1" name="Google Shape;1261;p11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2" name="Google Shape;1262;p11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3" name="Google Shape;1263;p11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4" name="Google Shape;1264;p11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5" name="Google Shape;1265;p11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6" name="Google Shape;1266;p11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7" name="Google Shape;1267;p11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8" name="Google Shape;1268;p11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9" name="Google Shape;1269;p11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270" name="Google Shape;1270;p11"/>
          <p:cNvGrpSpPr/>
          <p:nvPr/>
        </p:nvGrpSpPr>
        <p:grpSpPr>
          <a:xfrm>
            <a:off x="310141" y="-44189"/>
            <a:ext cx="1839379" cy="1448068"/>
            <a:chOff x="2343343" y="-407423"/>
            <a:chExt cx="1663693" cy="1309758"/>
          </a:xfrm>
        </p:grpSpPr>
        <p:sp>
          <p:nvSpPr>
            <p:cNvPr id="1271" name="Google Shape;1271;p11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272" name="Google Shape;1272;p11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1273" name="Google Shape;1273;p11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4" name="Google Shape;1274;p11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5" name="Google Shape;1275;p11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6" name="Google Shape;1276;p11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7" name="Google Shape;1277;p11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8" name="Google Shape;1278;p11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9" name="Google Shape;1279;p11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0" name="Google Shape;1280;p11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1" name="Google Shape;1281;p11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2" name="Google Shape;1282;p11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3" name="Google Shape;1283;p11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4" name="Google Shape;1284;p11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5" name="Google Shape;1285;p11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6" name="Google Shape;1286;p11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7" name="Google Shape;1287;p11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8" name="Google Shape;1288;p11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9" name="Google Shape;1289;p11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0" name="Google Shape;1290;p11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1" name="Google Shape;1291;p11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2" name="Google Shape;1292;p11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3" name="Google Shape;1293;p11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4" name="Google Shape;1294;p11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5" name="Google Shape;1295;p11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6" name="Google Shape;1296;p11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7" name="Google Shape;1297;p11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8" name="Google Shape;1298;p11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299" name="Google Shape;1299;p11"/>
          <p:cNvGrpSpPr/>
          <p:nvPr/>
        </p:nvGrpSpPr>
        <p:grpSpPr>
          <a:xfrm rot="1634784">
            <a:off x="6927114" y="3645181"/>
            <a:ext cx="1839512" cy="1448172"/>
            <a:chOff x="2343343" y="-407423"/>
            <a:chExt cx="1663693" cy="1309758"/>
          </a:xfrm>
        </p:grpSpPr>
        <p:sp>
          <p:nvSpPr>
            <p:cNvPr id="1300" name="Google Shape;1300;p11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301" name="Google Shape;1301;p11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1302" name="Google Shape;1302;p11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3" name="Google Shape;1303;p11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4" name="Google Shape;1304;p11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5" name="Google Shape;1305;p11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6" name="Google Shape;1306;p11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7" name="Google Shape;1307;p11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8" name="Google Shape;1308;p11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9" name="Google Shape;1309;p11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0" name="Google Shape;1310;p11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1" name="Google Shape;1311;p11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2" name="Google Shape;1312;p11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3" name="Google Shape;1313;p11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4" name="Google Shape;1314;p11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5" name="Google Shape;1315;p11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6" name="Google Shape;1316;p11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7" name="Google Shape;1317;p11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8" name="Google Shape;1318;p11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9" name="Google Shape;1319;p11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0" name="Google Shape;1320;p11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1" name="Google Shape;1321;p11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2" name="Google Shape;1322;p11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3" name="Google Shape;1323;p11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4" name="Google Shape;1324;p11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5" name="Google Shape;1325;p11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6" name="Google Shape;1326;p11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7" name="Google Shape;1327;p11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328" name="Google Shape;1328;p11"/>
          <p:cNvSpPr/>
          <p:nvPr/>
        </p:nvSpPr>
        <p:spPr>
          <a:xfrm rot="9859776">
            <a:off x="4378724" y="4953728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9" name="Google Shape;1329;p11"/>
          <p:cNvSpPr/>
          <p:nvPr/>
        </p:nvSpPr>
        <p:spPr>
          <a:xfrm rot="9859776">
            <a:off x="8867061" y="2473328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0" name="Google Shape;1330;p11"/>
          <p:cNvSpPr/>
          <p:nvPr/>
        </p:nvSpPr>
        <p:spPr>
          <a:xfrm rot="9859776">
            <a:off x="6606961" y="-149885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1" name="Google Shape;1331;p11"/>
          <p:cNvSpPr/>
          <p:nvPr/>
        </p:nvSpPr>
        <p:spPr>
          <a:xfrm rot="9859776">
            <a:off x="-288664" y="2045990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2" name="Google Shape;1332;p11"/>
          <p:cNvSpPr/>
          <p:nvPr/>
        </p:nvSpPr>
        <p:spPr>
          <a:xfrm>
            <a:off x="264825" y="255823"/>
            <a:ext cx="8582017" cy="4614435"/>
          </a:xfrm>
          <a:custGeom>
            <a:avLst/>
            <a:gdLst/>
            <a:ahLst/>
            <a:cxnLst/>
            <a:rect l="l" t="t" r="r" b="b"/>
            <a:pathLst>
              <a:path w="40716" h="21070" extrusionOk="0">
                <a:moveTo>
                  <a:pt x="19268" y="0"/>
                </a:moveTo>
                <a:cubicBezTo>
                  <a:pt x="15878" y="0"/>
                  <a:pt x="12516" y="855"/>
                  <a:pt x="9122" y="855"/>
                </a:cubicBezTo>
                <a:cubicBezTo>
                  <a:pt x="9051" y="855"/>
                  <a:pt x="8980" y="855"/>
                  <a:pt x="8909" y="854"/>
                </a:cubicBezTo>
                <a:cubicBezTo>
                  <a:pt x="8187" y="847"/>
                  <a:pt x="7437" y="803"/>
                  <a:pt x="6695" y="803"/>
                </a:cubicBezTo>
                <a:cubicBezTo>
                  <a:pt x="5343" y="803"/>
                  <a:pt x="4018" y="948"/>
                  <a:pt x="2942" y="1718"/>
                </a:cubicBezTo>
                <a:cubicBezTo>
                  <a:pt x="1811" y="2541"/>
                  <a:pt x="1194" y="3899"/>
                  <a:pt x="864" y="5257"/>
                </a:cubicBezTo>
                <a:cubicBezTo>
                  <a:pt x="453" y="6944"/>
                  <a:pt x="391" y="8713"/>
                  <a:pt x="350" y="10462"/>
                </a:cubicBezTo>
                <a:lnTo>
                  <a:pt x="268" y="13898"/>
                </a:lnTo>
                <a:cubicBezTo>
                  <a:pt x="227" y="14926"/>
                  <a:pt x="0" y="16161"/>
                  <a:pt x="206" y="17190"/>
                </a:cubicBezTo>
                <a:cubicBezTo>
                  <a:pt x="494" y="18856"/>
                  <a:pt x="2037" y="19905"/>
                  <a:pt x="3580" y="20276"/>
                </a:cubicBezTo>
                <a:cubicBezTo>
                  <a:pt x="4609" y="20502"/>
                  <a:pt x="5658" y="20605"/>
                  <a:pt x="6687" y="20625"/>
                </a:cubicBezTo>
                <a:cubicBezTo>
                  <a:pt x="11753" y="20844"/>
                  <a:pt x="16827" y="21070"/>
                  <a:pt x="21891" y="21070"/>
                </a:cubicBezTo>
                <a:cubicBezTo>
                  <a:pt x="25402" y="21070"/>
                  <a:pt x="28908" y="20961"/>
                  <a:pt x="32404" y="20667"/>
                </a:cubicBezTo>
                <a:cubicBezTo>
                  <a:pt x="34276" y="20502"/>
                  <a:pt x="36149" y="20276"/>
                  <a:pt x="37918" y="19761"/>
                </a:cubicBezTo>
                <a:cubicBezTo>
                  <a:pt x="38761" y="19514"/>
                  <a:pt x="39481" y="18979"/>
                  <a:pt x="39996" y="18259"/>
                </a:cubicBezTo>
                <a:lnTo>
                  <a:pt x="40016" y="18259"/>
                </a:lnTo>
                <a:cubicBezTo>
                  <a:pt x="40448" y="17622"/>
                  <a:pt x="40695" y="16860"/>
                  <a:pt x="40695" y="16079"/>
                </a:cubicBezTo>
                <a:cubicBezTo>
                  <a:pt x="40716" y="12211"/>
                  <a:pt x="40675" y="8322"/>
                  <a:pt x="39893" y="4557"/>
                </a:cubicBezTo>
                <a:cubicBezTo>
                  <a:pt x="39584" y="3055"/>
                  <a:pt x="38988" y="1368"/>
                  <a:pt x="37568" y="813"/>
                </a:cubicBezTo>
                <a:cubicBezTo>
                  <a:pt x="37087" y="665"/>
                  <a:pt x="36590" y="583"/>
                  <a:pt x="36105" y="583"/>
                </a:cubicBezTo>
                <a:cubicBezTo>
                  <a:pt x="36051" y="583"/>
                  <a:pt x="35997" y="584"/>
                  <a:pt x="35943" y="587"/>
                </a:cubicBezTo>
                <a:cubicBezTo>
                  <a:pt x="35599" y="581"/>
                  <a:pt x="35256" y="579"/>
                  <a:pt x="34912" y="579"/>
                </a:cubicBezTo>
                <a:cubicBezTo>
                  <a:pt x="32833" y="579"/>
                  <a:pt x="30754" y="662"/>
                  <a:pt x="28682" y="662"/>
                </a:cubicBezTo>
                <a:cubicBezTo>
                  <a:pt x="27099" y="662"/>
                  <a:pt x="25521" y="614"/>
                  <a:pt x="23948" y="442"/>
                </a:cubicBezTo>
                <a:cubicBezTo>
                  <a:pt x="22734" y="298"/>
                  <a:pt x="21541" y="93"/>
                  <a:pt x="20348" y="31"/>
                </a:cubicBezTo>
                <a:cubicBezTo>
                  <a:pt x="19987" y="10"/>
                  <a:pt x="19627" y="0"/>
                  <a:pt x="19268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3" name="Google Shape;1333;p11"/>
          <p:cNvSpPr txBox="1">
            <a:spLocks noGrp="1"/>
          </p:cNvSpPr>
          <p:nvPr>
            <p:ph type="title" hasCustomPrompt="1"/>
          </p:nvPr>
        </p:nvSpPr>
        <p:spPr>
          <a:xfrm>
            <a:off x="4613475" y="961298"/>
            <a:ext cx="1599600" cy="128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9600"/>
              <a:buNone/>
              <a:defRPr sz="9600">
                <a:solidFill>
                  <a:schemeClr val="accent6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1334" name="Google Shape;1334;p11"/>
          <p:cNvSpPr txBox="1">
            <a:spLocks noGrp="1"/>
          </p:cNvSpPr>
          <p:nvPr>
            <p:ph type="subTitle" idx="1"/>
          </p:nvPr>
        </p:nvSpPr>
        <p:spPr>
          <a:xfrm>
            <a:off x="4613475" y="3720764"/>
            <a:ext cx="2592300" cy="592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335" name="Google Shape;1335;p11"/>
          <p:cNvSpPr txBox="1">
            <a:spLocks noGrp="1"/>
          </p:cNvSpPr>
          <p:nvPr>
            <p:ph type="subTitle" idx="2"/>
          </p:nvPr>
        </p:nvSpPr>
        <p:spPr>
          <a:xfrm>
            <a:off x="4613475" y="2713264"/>
            <a:ext cx="3570000" cy="107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 sz="3500">
                <a:latin typeface="Fredoka One"/>
                <a:ea typeface="Fredoka One"/>
                <a:cs typeface="Fredoka One"/>
                <a:sym typeface="Fredoka One"/>
              </a:defRPr>
            </a:lvl1pPr>
            <a:lvl2pPr lvl="1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33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BLANK_1_1_1_2">
    <p:spTree>
      <p:nvGrpSpPr>
        <p:cNvPr id="1" name="Shape 2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5" name="Google Shape;2155;p19"/>
          <p:cNvGrpSpPr/>
          <p:nvPr/>
        </p:nvGrpSpPr>
        <p:grpSpPr>
          <a:xfrm rot="10800000">
            <a:off x="441566" y="3803424"/>
            <a:ext cx="1839379" cy="1448068"/>
            <a:chOff x="2343343" y="-407423"/>
            <a:chExt cx="1663693" cy="1309758"/>
          </a:xfrm>
        </p:grpSpPr>
        <p:sp>
          <p:nvSpPr>
            <p:cNvPr id="2156" name="Google Shape;2156;p19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157" name="Google Shape;2157;p19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2158" name="Google Shape;2158;p19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59" name="Google Shape;2159;p19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60" name="Google Shape;2160;p19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61" name="Google Shape;2161;p19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62" name="Google Shape;2162;p19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63" name="Google Shape;2163;p19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64" name="Google Shape;2164;p19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65" name="Google Shape;2165;p19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66" name="Google Shape;2166;p19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67" name="Google Shape;2167;p19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68" name="Google Shape;2168;p19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69" name="Google Shape;2169;p19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70" name="Google Shape;2170;p19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71" name="Google Shape;2171;p19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72" name="Google Shape;2172;p19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73" name="Google Shape;2173;p19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74" name="Google Shape;2174;p19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75" name="Google Shape;2175;p19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76" name="Google Shape;2176;p19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77" name="Google Shape;2177;p19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78" name="Google Shape;2178;p19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79" name="Google Shape;2179;p19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0" name="Google Shape;2180;p19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1" name="Google Shape;2181;p19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2" name="Google Shape;2182;p19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3" name="Google Shape;2183;p19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184" name="Google Shape;2184;p19"/>
          <p:cNvGrpSpPr/>
          <p:nvPr/>
        </p:nvGrpSpPr>
        <p:grpSpPr>
          <a:xfrm rot="1985786">
            <a:off x="7340980" y="95730"/>
            <a:ext cx="1839341" cy="1448038"/>
            <a:chOff x="2343343" y="-407423"/>
            <a:chExt cx="1663693" cy="1309758"/>
          </a:xfrm>
        </p:grpSpPr>
        <p:sp>
          <p:nvSpPr>
            <p:cNvPr id="2185" name="Google Shape;2185;p19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186" name="Google Shape;2186;p19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2187" name="Google Shape;2187;p19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8" name="Google Shape;2188;p19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9" name="Google Shape;2189;p19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0" name="Google Shape;2190;p19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1" name="Google Shape;2191;p19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2" name="Google Shape;2192;p19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3" name="Google Shape;2193;p19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4" name="Google Shape;2194;p19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5" name="Google Shape;2195;p19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6" name="Google Shape;2196;p19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7" name="Google Shape;2197;p19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8" name="Google Shape;2198;p19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9" name="Google Shape;2199;p19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0" name="Google Shape;2200;p19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1" name="Google Shape;2201;p19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2" name="Google Shape;2202;p19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3" name="Google Shape;2203;p19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4" name="Google Shape;2204;p19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5" name="Google Shape;2205;p19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6" name="Google Shape;2206;p19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7" name="Google Shape;2207;p19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8" name="Google Shape;2208;p19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9" name="Google Shape;2209;p19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0" name="Google Shape;2210;p19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1" name="Google Shape;2211;p19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2" name="Google Shape;2212;p19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213" name="Google Shape;2213;p19"/>
          <p:cNvGrpSpPr/>
          <p:nvPr/>
        </p:nvGrpSpPr>
        <p:grpSpPr>
          <a:xfrm>
            <a:off x="310141" y="-44189"/>
            <a:ext cx="1839379" cy="1448068"/>
            <a:chOff x="2343343" y="-407423"/>
            <a:chExt cx="1663693" cy="1309758"/>
          </a:xfrm>
        </p:grpSpPr>
        <p:sp>
          <p:nvSpPr>
            <p:cNvPr id="2214" name="Google Shape;2214;p19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215" name="Google Shape;2215;p19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2216" name="Google Shape;2216;p19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7" name="Google Shape;2217;p19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8" name="Google Shape;2218;p19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9" name="Google Shape;2219;p19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20" name="Google Shape;2220;p19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21" name="Google Shape;2221;p19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22" name="Google Shape;2222;p19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23" name="Google Shape;2223;p19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24" name="Google Shape;2224;p19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25" name="Google Shape;2225;p19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26" name="Google Shape;2226;p19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27" name="Google Shape;2227;p19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28" name="Google Shape;2228;p19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29" name="Google Shape;2229;p19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0" name="Google Shape;2230;p19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1" name="Google Shape;2231;p19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2" name="Google Shape;2232;p19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3" name="Google Shape;2233;p19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4" name="Google Shape;2234;p19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5" name="Google Shape;2235;p19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6" name="Google Shape;2236;p19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7" name="Google Shape;2237;p19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8" name="Google Shape;2238;p19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9" name="Google Shape;2239;p19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40" name="Google Shape;2240;p19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41" name="Google Shape;2241;p19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242" name="Google Shape;2242;p19"/>
          <p:cNvGrpSpPr/>
          <p:nvPr/>
        </p:nvGrpSpPr>
        <p:grpSpPr>
          <a:xfrm rot="1634784">
            <a:off x="7075039" y="3716769"/>
            <a:ext cx="1839512" cy="1448172"/>
            <a:chOff x="2343343" y="-407423"/>
            <a:chExt cx="1663693" cy="1309758"/>
          </a:xfrm>
        </p:grpSpPr>
        <p:sp>
          <p:nvSpPr>
            <p:cNvPr id="2243" name="Google Shape;2243;p19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244" name="Google Shape;2244;p19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2245" name="Google Shape;2245;p19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46" name="Google Shape;2246;p19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47" name="Google Shape;2247;p19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48" name="Google Shape;2248;p19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49" name="Google Shape;2249;p19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50" name="Google Shape;2250;p19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51" name="Google Shape;2251;p19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52" name="Google Shape;2252;p19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53" name="Google Shape;2253;p19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54" name="Google Shape;2254;p19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55" name="Google Shape;2255;p19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56" name="Google Shape;2256;p19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57" name="Google Shape;2257;p19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58" name="Google Shape;2258;p19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59" name="Google Shape;2259;p19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60" name="Google Shape;2260;p19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61" name="Google Shape;2261;p19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62" name="Google Shape;2262;p19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63" name="Google Shape;2263;p19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64" name="Google Shape;2264;p19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65" name="Google Shape;2265;p19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66" name="Google Shape;2266;p19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67" name="Google Shape;2267;p19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68" name="Google Shape;2268;p19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69" name="Google Shape;2269;p19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70" name="Google Shape;2270;p19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2271" name="Google Shape;2271;p19"/>
          <p:cNvSpPr/>
          <p:nvPr/>
        </p:nvSpPr>
        <p:spPr>
          <a:xfrm rot="9859776">
            <a:off x="4414074" y="5015603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72" name="Google Shape;2272;p19"/>
          <p:cNvSpPr/>
          <p:nvPr/>
        </p:nvSpPr>
        <p:spPr>
          <a:xfrm rot="9859776">
            <a:off x="8900061" y="1446853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73" name="Google Shape;2273;p19"/>
          <p:cNvSpPr/>
          <p:nvPr/>
        </p:nvSpPr>
        <p:spPr>
          <a:xfrm rot="9859776">
            <a:off x="3163161" y="-209885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74" name="Google Shape;2274;p19"/>
          <p:cNvSpPr/>
          <p:nvPr/>
        </p:nvSpPr>
        <p:spPr>
          <a:xfrm rot="10800000">
            <a:off x="264825" y="274325"/>
            <a:ext cx="8582017" cy="4614435"/>
          </a:xfrm>
          <a:custGeom>
            <a:avLst/>
            <a:gdLst/>
            <a:ahLst/>
            <a:cxnLst/>
            <a:rect l="l" t="t" r="r" b="b"/>
            <a:pathLst>
              <a:path w="40716" h="21070" extrusionOk="0">
                <a:moveTo>
                  <a:pt x="19268" y="0"/>
                </a:moveTo>
                <a:cubicBezTo>
                  <a:pt x="15878" y="0"/>
                  <a:pt x="12516" y="855"/>
                  <a:pt x="9122" y="855"/>
                </a:cubicBezTo>
                <a:cubicBezTo>
                  <a:pt x="9051" y="855"/>
                  <a:pt x="8980" y="855"/>
                  <a:pt x="8909" y="854"/>
                </a:cubicBezTo>
                <a:cubicBezTo>
                  <a:pt x="8187" y="847"/>
                  <a:pt x="7437" y="803"/>
                  <a:pt x="6695" y="803"/>
                </a:cubicBezTo>
                <a:cubicBezTo>
                  <a:pt x="5343" y="803"/>
                  <a:pt x="4018" y="948"/>
                  <a:pt x="2942" y="1718"/>
                </a:cubicBezTo>
                <a:cubicBezTo>
                  <a:pt x="1811" y="2541"/>
                  <a:pt x="1194" y="3899"/>
                  <a:pt x="864" y="5257"/>
                </a:cubicBezTo>
                <a:cubicBezTo>
                  <a:pt x="453" y="6944"/>
                  <a:pt x="391" y="8713"/>
                  <a:pt x="350" y="10462"/>
                </a:cubicBezTo>
                <a:lnTo>
                  <a:pt x="268" y="13898"/>
                </a:lnTo>
                <a:cubicBezTo>
                  <a:pt x="227" y="14926"/>
                  <a:pt x="0" y="16161"/>
                  <a:pt x="206" y="17190"/>
                </a:cubicBezTo>
                <a:cubicBezTo>
                  <a:pt x="494" y="18856"/>
                  <a:pt x="2037" y="19905"/>
                  <a:pt x="3580" y="20276"/>
                </a:cubicBezTo>
                <a:cubicBezTo>
                  <a:pt x="4609" y="20502"/>
                  <a:pt x="5658" y="20605"/>
                  <a:pt x="6687" y="20625"/>
                </a:cubicBezTo>
                <a:cubicBezTo>
                  <a:pt x="11753" y="20844"/>
                  <a:pt x="16827" y="21070"/>
                  <a:pt x="21891" y="21070"/>
                </a:cubicBezTo>
                <a:cubicBezTo>
                  <a:pt x="25402" y="21070"/>
                  <a:pt x="28908" y="20961"/>
                  <a:pt x="32404" y="20667"/>
                </a:cubicBezTo>
                <a:cubicBezTo>
                  <a:pt x="34276" y="20502"/>
                  <a:pt x="36149" y="20276"/>
                  <a:pt x="37918" y="19761"/>
                </a:cubicBezTo>
                <a:cubicBezTo>
                  <a:pt x="38761" y="19514"/>
                  <a:pt x="39481" y="18979"/>
                  <a:pt x="39996" y="18259"/>
                </a:cubicBezTo>
                <a:lnTo>
                  <a:pt x="40016" y="18259"/>
                </a:lnTo>
                <a:cubicBezTo>
                  <a:pt x="40448" y="17622"/>
                  <a:pt x="40695" y="16860"/>
                  <a:pt x="40695" y="16079"/>
                </a:cubicBezTo>
                <a:cubicBezTo>
                  <a:pt x="40716" y="12211"/>
                  <a:pt x="40675" y="8322"/>
                  <a:pt x="39893" y="4557"/>
                </a:cubicBezTo>
                <a:cubicBezTo>
                  <a:pt x="39584" y="3055"/>
                  <a:pt x="38988" y="1368"/>
                  <a:pt x="37568" y="813"/>
                </a:cubicBezTo>
                <a:cubicBezTo>
                  <a:pt x="37087" y="665"/>
                  <a:pt x="36590" y="583"/>
                  <a:pt x="36105" y="583"/>
                </a:cubicBezTo>
                <a:cubicBezTo>
                  <a:pt x="36051" y="583"/>
                  <a:pt x="35997" y="584"/>
                  <a:pt x="35943" y="587"/>
                </a:cubicBezTo>
                <a:cubicBezTo>
                  <a:pt x="35599" y="581"/>
                  <a:pt x="35256" y="579"/>
                  <a:pt x="34912" y="579"/>
                </a:cubicBezTo>
                <a:cubicBezTo>
                  <a:pt x="32833" y="579"/>
                  <a:pt x="30754" y="662"/>
                  <a:pt x="28682" y="662"/>
                </a:cubicBezTo>
                <a:cubicBezTo>
                  <a:pt x="27099" y="662"/>
                  <a:pt x="25521" y="614"/>
                  <a:pt x="23948" y="442"/>
                </a:cubicBezTo>
                <a:cubicBezTo>
                  <a:pt x="22734" y="298"/>
                  <a:pt x="21541" y="93"/>
                  <a:pt x="20348" y="31"/>
                </a:cubicBezTo>
                <a:cubicBezTo>
                  <a:pt x="19987" y="10"/>
                  <a:pt x="19627" y="0"/>
                  <a:pt x="19268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      </a:t>
            </a:r>
            <a:endParaRPr/>
          </a:p>
        </p:txBody>
      </p:sp>
      <p:sp>
        <p:nvSpPr>
          <p:cNvPr id="2275" name="Google Shape;2275;p19"/>
          <p:cNvSpPr txBox="1">
            <a:spLocks noGrp="1"/>
          </p:cNvSpPr>
          <p:nvPr>
            <p:ph type="title"/>
          </p:nvPr>
        </p:nvSpPr>
        <p:spPr>
          <a:xfrm>
            <a:off x="720000" y="2511688"/>
            <a:ext cx="23364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276" name="Google Shape;2276;p19"/>
          <p:cNvSpPr txBox="1">
            <a:spLocks noGrp="1"/>
          </p:cNvSpPr>
          <p:nvPr>
            <p:ph type="subTitle" idx="1"/>
          </p:nvPr>
        </p:nvSpPr>
        <p:spPr>
          <a:xfrm>
            <a:off x="720000" y="2999262"/>
            <a:ext cx="2336400" cy="7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77" name="Google Shape;2277;p19"/>
          <p:cNvSpPr txBox="1">
            <a:spLocks noGrp="1"/>
          </p:cNvSpPr>
          <p:nvPr>
            <p:ph type="title" idx="2"/>
          </p:nvPr>
        </p:nvSpPr>
        <p:spPr>
          <a:xfrm>
            <a:off x="3403800" y="2511688"/>
            <a:ext cx="23364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278" name="Google Shape;2278;p19"/>
          <p:cNvSpPr txBox="1">
            <a:spLocks noGrp="1"/>
          </p:cNvSpPr>
          <p:nvPr>
            <p:ph type="subTitle" idx="3"/>
          </p:nvPr>
        </p:nvSpPr>
        <p:spPr>
          <a:xfrm>
            <a:off x="3403800" y="2999262"/>
            <a:ext cx="2336400" cy="7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79" name="Google Shape;2279;p19"/>
          <p:cNvSpPr txBox="1">
            <a:spLocks noGrp="1"/>
          </p:cNvSpPr>
          <p:nvPr>
            <p:ph type="title" idx="4"/>
          </p:nvPr>
        </p:nvSpPr>
        <p:spPr>
          <a:xfrm>
            <a:off x="6087600" y="2511688"/>
            <a:ext cx="23364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280" name="Google Shape;2280;p19"/>
          <p:cNvSpPr txBox="1">
            <a:spLocks noGrp="1"/>
          </p:cNvSpPr>
          <p:nvPr>
            <p:ph type="subTitle" idx="5"/>
          </p:nvPr>
        </p:nvSpPr>
        <p:spPr>
          <a:xfrm>
            <a:off x="6087600" y="2999262"/>
            <a:ext cx="2336400" cy="7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81" name="Google Shape;2281;p19"/>
          <p:cNvSpPr txBox="1">
            <a:spLocks noGrp="1"/>
          </p:cNvSpPr>
          <p:nvPr>
            <p:ph type="title" idx="6"/>
          </p:nvPr>
        </p:nvSpPr>
        <p:spPr>
          <a:xfrm>
            <a:off x="720000" y="533401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282" name="Google Shape;2282;p19"/>
          <p:cNvSpPr/>
          <p:nvPr/>
        </p:nvSpPr>
        <p:spPr>
          <a:xfrm rot="9859776">
            <a:off x="-288664" y="2346940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BLANK_1_1_1_2_1">
    <p:spTree>
      <p:nvGrpSpPr>
        <p:cNvPr id="1" name="Shape 2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84" name="Google Shape;2284;p20"/>
          <p:cNvGrpSpPr/>
          <p:nvPr/>
        </p:nvGrpSpPr>
        <p:grpSpPr>
          <a:xfrm rot="10800000">
            <a:off x="273216" y="3804674"/>
            <a:ext cx="1839379" cy="1448068"/>
            <a:chOff x="2343343" y="-407423"/>
            <a:chExt cx="1663693" cy="1309758"/>
          </a:xfrm>
        </p:grpSpPr>
        <p:sp>
          <p:nvSpPr>
            <p:cNvPr id="2285" name="Google Shape;2285;p20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286" name="Google Shape;2286;p20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2287" name="Google Shape;2287;p20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88" name="Google Shape;2288;p20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89" name="Google Shape;2289;p20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0" name="Google Shape;2290;p20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1" name="Google Shape;2291;p20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2" name="Google Shape;2292;p20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3" name="Google Shape;2293;p20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4" name="Google Shape;2294;p20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5" name="Google Shape;2295;p20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6" name="Google Shape;2296;p20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7" name="Google Shape;2297;p20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8" name="Google Shape;2298;p20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9" name="Google Shape;2299;p20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0" name="Google Shape;2300;p20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1" name="Google Shape;2301;p20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2" name="Google Shape;2302;p20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3" name="Google Shape;2303;p20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4" name="Google Shape;2304;p20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5" name="Google Shape;2305;p20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6" name="Google Shape;2306;p20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7" name="Google Shape;2307;p20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8" name="Google Shape;2308;p20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9" name="Google Shape;2309;p20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10" name="Google Shape;2310;p20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11" name="Google Shape;2311;p20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12" name="Google Shape;2312;p20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313" name="Google Shape;2313;p20"/>
          <p:cNvGrpSpPr/>
          <p:nvPr/>
        </p:nvGrpSpPr>
        <p:grpSpPr>
          <a:xfrm rot="1985786">
            <a:off x="7377105" y="171268"/>
            <a:ext cx="1839341" cy="1448038"/>
            <a:chOff x="2343343" y="-407423"/>
            <a:chExt cx="1663693" cy="1309758"/>
          </a:xfrm>
        </p:grpSpPr>
        <p:sp>
          <p:nvSpPr>
            <p:cNvPr id="2314" name="Google Shape;2314;p20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315" name="Google Shape;2315;p20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2316" name="Google Shape;2316;p20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17" name="Google Shape;2317;p20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18" name="Google Shape;2318;p20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19" name="Google Shape;2319;p20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0" name="Google Shape;2320;p20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1" name="Google Shape;2321;p20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2" name="Google Shape;2322;p20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3" name="Google Shape;2323;p20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4" name="Google Shape;2324;p20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5" name="Google Shape;2325;p20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6" name="Google Shape;2326;p20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7" name="Google Shape;2327;p20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8" name="Google Shape;2328;p20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9" name="Google Shape;2329;p20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0" name="Google Shape;2330;p20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1" name="Google Shape;2331;p20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2" name="Google Shape;2332;p20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3" name="Google Shape;2333;p20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4" name="Google Shape;2334;p20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5" name="Google Shape;2335;p20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6" name="Google Shape;2336;p20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7" name="Google Shape;2337;p20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8" name="Google Shape;2338;p20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9" name="Google Shape;2339;p20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40" name="Google Shape;2340;p20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41" name="Google Shape;2341;p20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342" name="Google Shape;2342;p20"/>
          <p:cNvGrpSpPr/>
          <p:nvPr/>
        </p:nvGrpSpPr>
        <p:grpSpPr>
          <a:xfrm>
            <a:off x="273216" y="111"/>
            <a:ext cx="1839379" cy="1448068"/>
            <a:chOff x="2343343" y="-407423"/>
            <a:chExt cx="1663693" cy="1309758"/>
          </a:xfrm>
        </p:grpSpPr>
        <p:sp>
          <p:nvSpPr>
            <p:cNvPr id="2343" name="Google Shape;2343;p20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344" name="Google Shape;2344;p20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2345" name="Google Shape;2345;p20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46" name="Google Shape;2346;p20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47" name="Google Shape;2347;p20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48" name="Google Shape;2348;p20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49" name="Google Shape;2349;p20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0" name="Google Shape;2350;p20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1" name="Google Shape;2351;p20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2" name="Google Shape;2352;p20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3" name="Google Shape;2353;p20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4" name="Google Shape;2354;p20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5" name="Google Shape;2355;p20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6" name="Google Shape;2356;p20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7" name="Google Shape;2357;p20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8" name="Google Shape;2358;p20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9" name="Google Shape;2359;p20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0" name="Google Shape;2360;p20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1" name="Google Shape;2361;p20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2" name="Google Shape;2362;p20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3" name="Google Shape;2363;p20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4" name="Google Shape;2364;p20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5" name="Google Shape;2365;p20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6" name="Google Shape;2366;p20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7" name="Google Shape;2367;p20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8" name="Google Shape;2368;p20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9" name="Google Shape;2369;p20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70" name="Google Shape;2370;p20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371" name="Google Shape;2371;p20"/>
          <p:cNvGrpSpPr/>
          <p:nvPr/>
        </p:nvGrpSpPr>
        <p:grpSpPr>
          <a:xfrm rot="1634784">
            <a:off x="7221864" y="3617819"/>
            <a:ext cx="1839512" cy="1448172"/>
            <a:chOff x="2343343" y="-407423"/>
            <a:chExt cx="1663693" cy="1309758"/>
          </a:xfrm>
        </p:grpSpPr>
        <p:sp>
          <p:nvSpPr>
            <p:cNvPr id="2372" name="Google Shape;2372;p20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373" name="Google Shape;2373;p20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2374" name="Google Shape;2374;p20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75" name="Google Shape;2375;p20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76" name="Google Shape;2376;p20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77" name="Google Shape;2377;p20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78" name="Google Shape;2378;p20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79" name="Google Shape;2379;p20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0" name="Google Shape;2380;p20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1" name="Google Shape;2381;p20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2" name="Google Shape;2382;p20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3" name="Google Shape;2383;p20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4" name="Google Shape;2384;p20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5" name="Google Shape;2385;p20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6" name="Google Shape;2386;p20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7" name="Google Shape;2387;p20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8" name="Google Shape;2388;p20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9" name="Google Shape;2389;p20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0" name="Google Shape;2390;p20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1" name="Google Shape;2391;p20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2" name="Google Shape;2392;p20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3" name="Google Shape;2393;p20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4" name="Google Shape;2394;p20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5" name="Google Shape;2395;p20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6" name="Google Shape;2396;p20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7" name="Google Shape;2397;p20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8" name="Google Shape;2398;p20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9" name="Google Shape;2399;p20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2400" name="Google Shape;2400;p20"/>
          <p:cNvSpPr/>
          <p:nvPr/>
        </p:nvSpPr>
        <p:spPr>
          <a:xfrm rot="9859776">
            <a:off x="4422924" y="4609328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01" name="Google Shape;2401;p20"/>
          <p:cNvSpPr/>
          <p:nvPr/>
        </p:nvSpPr>
        <p:spPr>
          <a:xfrm rot="9859776">
            <a:off x="8900061" y="2337153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02" name="Google Shape;2402;p20"/>
          <p:cNvSpPr/>
          <p:nvPr/>
        </p:nvSpPr>
        <p:spPr>
          <a:xfrm rot="9859776">
            <a:off x="5867386" y="-223860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03" name="Google Shape;2403;p20"/>
          <p:cNvSpPr/>
          <p:nvPr/>
        </p:nvSpPr>
        <p:spPr>
          <a:xfrm rot="9859776">
            <a:off x="-325589" y="2989965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04" name="Google Shape;2404;p20"/>
          <p:cNvSpPr/>
          <p:nvPr/>
        </p:nvSpPr>
        <p:spPr>
          <a:xfrm>
            <a:off x="264825" y="255823"/>
            <a:ext cx="8582017" cy="4614435"/>
          </a:xfrm>
          <a:custGeom>
            <a:avLst/>
            <a:gdLst/>
            <a:ahLst/>
            <a:cxnLst/>
            <a:rect l="l" t="t" r="r" b="b"/>
            <a:pathLst>
              <a:path w="40716" h="21070" extrusionOk="0">
                <a:moveTo>
                  <a:pt x="19268" y="0"/>
                </a:moveTo>
                <a:cubicBezTo>
                  <a:pt x="15878" y="0"/>
                  <a:pt x="12516" y="855"/>
                  <a:pt x="9122" y="855"/>
                </a:cubicBezTo>
                <a:cubicBezTo>
                  <a:pt x="9051" y="855"/>
                  <a:pt x="8980" y="855"/>
                  <a:pt x="8909" y="854"/>
                </a:cubicBezTo>
                <a:cubicBezTo>
                  <a:pt x="8187" y="847"/>
                  <a:pt x="7437" y="803"/>
                  <a:pt x="6695" y="803"/>
                </a:cubicBezTo>
                <a:cubicBezTo>
                  <a:pt x="5343" y="803"/>
                  <a:pt x="4018" y="948"/>
                  <a:pt x="2942" y="1718"/>
                </a:cubicBezTo>
                <a:cubicBezTo>
                  <a:pt x="1811" y="2541"/>
                  <a:pt x="1194" y="3899"/>
                  <a:pt x="864" y="5257"/>
                </a:cubicBezTo>
                <a:cubicBezTo>
                  <a:pt x="453" y="6944"/>
                  <a:pt x="391" y="8713"/>
                  <a:pt x="350" y="10462"/>
                </a:cubicBezTo>
                <a:lnTo>
                  <a:pt x="268" y="13898"/>
                </a:lnTo>
                <a:cubicBezTo>
                  <a:pt x="227" y="14926"/>
                  <a:pt x="0" y="16161"/>
                  <a:pt x="206" y="17190"/>
                </a:cubicBezTo>
                <a:cubicBezTo>
                  <a:pt x="494" y="18856"/>
                  <a:pt x="2037" y="19905"/>
                  <a:pt x="3580" y="20276"/>
                </a:cubicBezTo>
                <a:cubicBezTo>
                  <a:pt x="4609" y="20502"/>
                  <a:pt x="5658" y="20605"/>
                  <a:pt x="6687" y="20625"/>
                </a:cubicBezTo>
                <a:cubicBezTo>
                  <a:pt x="11753" y="20844"/>
                  <a:pt x="16827" y="21070"/>
                  <a:pt x="21891" y="21070"/>
                </a:cubicBezTo>
                <a:cubicBezTo>
                  <a:pt x="25402" y="21070"/>
                  <a:pt x="28908" y="20961"/>
                  <a:pt x="32404" y="20667"/>
                </a:cubicBezTo>
                <a:cubicBezTo>
                  <a:pt x="34276" y="20502"/>
                  <a:pt x="36149" y="20276"/>
                  <a:pt x="37918" y="19761"/>
                </a:cubicBezTo>
                <a:cubicBezTo>
                  <a:pt x="38761" y="19514"/>
                  <a:pt x="39481" y="18979"/>
                  <a:pt x="39996" y="18259"/>
                </a:cubicBezTo>
                <a:lnTo>
                  <a:pt x="40016" y="18259"/>
                </a:lnTo>
                <a:cubicBezTo>
                  <a:pt x="40448" y="17622"/>
                  <a:pt x="40695" y="16860"/>
                  <a:pt x="40695" y="16079"/>
                </a:cubicBezTo>
                <a:cubicBezTo>
                  <a:pt x="40716" y="12211"/>
                  <a:pt x="40675" y="8322"/>
                  <a:pt x="39893" y="4557"/>
                </a:cubicBezTo>
                <a:cubicBezTo>
                  <a:pt x="39584" y="3055"/>
                  <a:pt x="38988" y="1368"/>
                  <a:pt x="37568" y="813"/>
                </a:cubicBezTo>
                <a:cubicBezTo>
                  <a:pt x="37087" y="665"/>
                  <a:pt x="36590" y="583"/>
                  <a:pt x="36105" y="583"/>
                </a:cubicBezTo>
                <a:cubicBezTo>
                  <a:pt x="36051" y="583"/>
                  <a:pt x="35997" y="584"/>
                  <a:pt x="35943" y="587"/>
                </a:cubicBezTo>
                <a:cubicBezTo>
                  <a:pt x="35599" y="581"/>
                  <a:pt x="35256" y="579"/>
                  <a:pt x="34912" y="579"/>
                </a:cubicBezTo>
                <a:cubicBezTo>
                  <a:pt x="32833" y="579"/>
                  <a:pt x="30754" y="662"/>
                  <a:pt x="28682" y="662"/>
                </a:cubicBezTo>
                <a:cubicBezTo>
                  <a:pt x="27099" y="662"/>
                  <a:pt x="25521" y="614"/>
                  <a:pt x="23948" y="442"/>
                </a:cubicBezTo>
                <a:cubicBezTo>
                  <a:pt x="22734" y="298"/>
                  <a:pt x="21541" y="93"/>
                  <a:pt x="20348" y="31"/>
                </a:cubicBezTo>
                <a:cubicBezTo>
                  <a:pt x="19987" y="10"/>
                  <a:pt x="19627" y="0"/>
                  <a:pt x="19268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05" name="Google Shape;2405;p20"/>
          <p:cNvSpPr txBox="1">
            <a:spLocks noGrp="1"/>
          </p:cNvSpPr>
          <p:nvPr>
            <p:ph type="title"/>
          </p:nvPr>
        </p:nvSpPr>
        <p:spPr>
          <a:xfrm>
            <a:off x="916425" y="2924988"/>
            <a:ext cx="2336400" cy="78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406" name="Google Shape;2406;p20"/>
          <p:cNvSpPr txBox="1">
            <a:spLocks noGrp="1"/>
          </p:cNvSpPr>
          <p:nvPr>
            <p:ph type="subTitle" idx="1"/>
          </p:nvPr>
        </p:nvSpPr>
        <p:spPr>
          <a:xfrm>
            <a:off x="916425" y="3799401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07" name="Google Shape;2407;p20"/>
          <p:cNvSpPr txBox="1">
            <a:spLocks noGrp="1"/>
          </p:cNvSpPr>
          <p:nvPr>
            <p:ph type="title" idx="2"/>
          </p:nvPr>
        </p:nvSpPr>
        <p:spPr>
          <a:xfrm>
            <a:off x="3403800" y="2924988"/>
            <a:ext cx="2336400" cy="78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408" name="Google Shape;2408;p20"/>
          <p:cNvSpPr txBox="1">
            <a:spLocks noGrp="1"/>
          </p:cNvSpPr>
          <p:nvPr>
            <p:ph type="subTitle" idx="3"/>
          </p:nvPr>
        </p:nvSpPr>
        <p:spPr>
          <a:xfrm>
            <a:off x="3403800" y="3799401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09" name="Google Shape;2409;p20"/>
          <p:cNvSpPr txBox="1">
            <a:spLocks noGrp="1"/>
          </p:cNvSpPr>
          <p:nvPr>
            <p:ph type="title" idx="4"/>
          </p:nvPr>
        </p:nvSpPr>
        <p:spPr>
          <a:xfrm>
            <a:off x="5872725" y="2924988"/>
            <a:ext cx="2336400" cy="78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410" name="Google Shape;2410;p20"/>
          <p:cNvSpPr txBox="1">
            <a:spLocks noGrp="1"/>
          </p:cNvSpPr>
          <p:nvPr>
            <p:ph type="subTitle" idx="5"/>
          </p:nvPr>
        </p:nvSpPr>
        <p:spPr>
          <a:xfrm>
            <a:off x="5872725" y="3799401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11" name="Google Shape;2411;p20"/>
          <p:cNvSpPr txBox="1">
            <a:spLocks noGrp="1"/>
          </p:cNvSpPr>
          <p:nvPr>
            <p:ph type="title" idx="6"/>
          </p:nvPr>
        </p:nvSpPr>
        <p:spPr>
          <a:xfrm>
            <a:off x="720000" y="534801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BLANK_1_1_1_1">
    <p:spTree>
      <p:nvGrpSpPr>
        <p:cNvPr id="1" name="Shape 2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3" name="Google Shape;2413;p21"/>
          <p:cNvSpPr/>
          <p:nvPr/>
        </p:nvSpPr>
        <p:spPr>
          <a:xfrm rot="9859776">
            <a:off x="4643849" y="4609328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414" name="Google Shape;2414;p21"/>
          <p:cNvGrpSpPr/>
          <p:nvPr/>
        </p:nvGrpSpPr>
        <p:grpSpPr>
          <a:xfrm rot="10800000">
            <a:off x="212941" y="3773474"/>
            <a:ext cx="1839379" cy="1448068"/>
            <a:chOff x="2343343" y="-407423"/>
            <a:chExt cx="1663693" cy="1309758"/>
          </a:xfrm>
        </p:grpSpPr>
        <p:sp>
          <p:nvSpPr>
            <p:cNvPr id="2415" name="Google Shape;2415;p21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416" name="Google Shape;2416;p21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2417" name="Google Shape;2417;p21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18" name="Google Shape;2418;p21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19" name="Google Shape;2419;p21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0" name="Google Shape;2420;p21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1" name="Google Shape;2421;p21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2" name="Google Shape;2422;p21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3" name="Google Shape;2423;p21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4" name="Google Shape;2424;p21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5" name="Google Shape;2425;p21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6" name="Google Shape;2426;p21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7" name="Google Shape;2427;p21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8" name="Google Shape;2428;p21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9" name="Google Shape;2429;p21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0" name="Google Shape;2430;p21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1" name="Google Shape;2431;p21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2" name="Google Shape;2432;p21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3" name="Google Shape;2433;p21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4" name="Google Shape;2434;p21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5" name="Google Shape;2435;p21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6" name="Google Shape;2436;p21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7" name="Google Shape;2437;p21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8" name="Google Shape;2438;p21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9" name="Google Shape;2439;p21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0" name="Google Shape;2440;p21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1" name="Google Shape;2441;p21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2" name="Google Shape;2442;p21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443" name="Google Shape;2443;p21"/>
          <p:cNvGrpSpPr/>
          <p:nvPr/>
        </p:nvGrpSpPr>
        <p:grpSpPr>
          <a:xfrm>
            <a:off x="5611616" y="-106039"/>
            <a:ext cx="1839379" cy="1448068"/>
            <a:chOff x="2343343" y="-407423"/>
            <a:chExt cx="1663693" cy="1309758"/>
          </a:xfrm>
        </p:grpSpPr>
        <p:sp>
          <p:nvSpPr>
            <p:cNvPr id="2444" name="Google Shape;2444;p21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445" name="Google Shape;2445;p21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2446" name="Google Shape;2446;p21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7" name="Google Shape;2447;p21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8" name="Google Shape;2448;p21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9" name="Google Shape;2449;p21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0" name="Google Shape;2450;p21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1" name="Google Shape;2451;p21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2" name="Google Shape;2452;p21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3" name="Google Shape;2453;p21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4" name="Google Shape;2454;p21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5" name="Google Shape;2455;p21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6" name="Google Shape;2456;p21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7" name="Google Shape;2457;p21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8" name="Google Shape;2458;p21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9" name="Google Shape;2459;p21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0" name="Google Shape;2460;p21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1" name="Google Shape;2461;p21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2" name="Google Shape;2462;p21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3" name="Google Shape;2463;p21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4" name="Google Shape;2464;p21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5" name="Google Shape;2465;p21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6" name="Google Shape;2466;p21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7" name="Google Shape;2467;p21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8" name="Google Shape;2468;p21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9" name="Google Shape;2469;p21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70" name="Google Shape;2470;p21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71" name="Google Shape;2471;p21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472" name="Google Shape;2472;p21"/>
          <p:cNvGrpSpPr/>
          <p:nvPr/>
        </p:nvGrpSpPr>
        <p:grpSpPr>
          <a:xfrm>
            <a:off x="283641" y="11"/>
            <a:ext cx="1839379" cy="1448068"/>
            <a:chOff x="2343343" y="-407423"/>
            <a:chExt cx="1663693" cy="1309758"/>
          </a:xfrm>
        </p:grpSpPr>
        <p:sp>
          <p:nvSpPr>
            <p:cNvPr id="2473" name="Google Shape;2473;p21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474" name="Google Shape;2474;p21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2475" name="Google Shape;2475;p21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76" name="Google Shape;2476;p21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77" name="Google Shape;2477;p21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78" name="Google Shape;2478;p21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79" name="Google Shape;2479;p21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0" name="Google Shape;2480;p21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1" name="Google Shape;2481;p21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2" name="Google Shape;2482;p21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3" name="Google Shape;2483;p21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4" name="Google Shape;2484;p21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5" name="Google Shape;2485;p21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6" name="Google Shape;2486;p21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7" name="Google Shape;2487;p21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8" name="Google Shape;2488;p21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9" name="Google Shape;2489;p21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0" name="Google Shape;2490;p21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1" name="Google Shape;2491;p21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2" name="Google Shape;2492;p21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3" name="Google Shape;2493;p21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4" name="Google Shape;2494;p21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5" name="Google Shape;2495;p21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6" name="Google Shape;2496;p21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7" name="Google Shape;2497;p21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8" name="Google Shape;2498;p21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9" name="Google Shape;2499;p21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00" name="Google Shape;2500;p21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501" name="Google Shape;2501;p21"/>
          <p:cNvGrpSpPr/>
          <p:nvPr/>
        </p:nvGrpSpPr>
        <p:grpSpPr>
          <a:xfrm rot="5871316">
            <a:off x="7490653" y="909909"/>
            <a:ext cx="1839336" cy="1448034"/>
            <a:chOff x="2343343" y="-407423"/>
            <a:chExt cx="1663693" cy="1309758"/>
          </a:xfrm>
        </p:grpSpPr>
        <p:sp>
          <p:nvSpPr>
            <p:cNvPr id="2502" name="Google Shape;2502;p21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503" name="Google Shape;2503;p21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2504" name="Google Shape;2504;p21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05" name="Google Shape;2505;p21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06" name="Google Shape;2506;p21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07" name="Google Shape;2507;p21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08" name="Google Shape;2508;p21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09" name="Google Shape;2509;p21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10" name="Google Shape;2510;p21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11" name="Google Shape;2511;p21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12" name="Google Shape;2512;p21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13" name="Google Shape;2513;p21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14" name="Google Shape;2514;p21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15" name="Google Shape;2515;p21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16" name="Google Shape;2516;p21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17" name="Google Shape;2517;p21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18" name="Google Shape;2518;p21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19" name="Google Shape;2519;p21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20" name="Google Shape;2520;p21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21" name="Google Shape;2521;p21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22" name="Google Shape;2522;p21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23" name="Google Shape;2523;p21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24" name="Google Shape;2524;p21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25" name="Google Shape;2525;p21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26" name="Google Shape;2526;p21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27" name="Google Shape;2527;p21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28" name="Google Shape;2528;p21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29" name="Google Shape;2529;p21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530" name="Google Shape;2530;p21"/>
          <p:cNvGrpSpPr/>
          <p:nvPr/>
        </p:nvGrpSpPr>
        <p:grpSpPr>
          <a:xfrm rot="1634784">
            <a:off x="6750364" y="3716769"/>
            <a:ext cx="1839512" cy="1448172"/>
            <a:chOff x="2343343" y="-407423"/>
            <a:chExt cx="1663693" cy="1309758"/>
          </a:xfrm>
        </p:grpSpPr>
        <p:sp>
          <p:nvSpPr>
            <p:cNvPr id="2531" name="Google Shape;2531;p21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532" name="Google Shape;2532;p21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2533" name="Google Shape;2533;p21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34" name="Google Shape;2534;p21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35" name="Google Shape;2535;p21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36" name="Google Shape;2536;p21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37" name="Google Shape;2537;p21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38" name="Google Shape;2538;p21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39" name="Google Shape;2539;p21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0" name="Google Shape;2540;p21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1" name="Google Shape;2541;p21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2" name="Google Shape;2542;p21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3" name="Google Shape;2543;p21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4" name="Google Shape;2544;p21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5" name="Google Shape;2545;p21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6" name="Google Shape;2546;p21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7" name="Google Shape;2547;p21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8" name="Google Shape;2548;p21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9" name="Google Shape;2549;p21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0" name="Google Shape;2550;p21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1" name="Google Shape;2551;p21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2" name="Google Shape;2552;p21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3" name="Google Shape;2553;p21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4" name="Google Shape;2554;p21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5" name="Google Shape;2555;p21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6" name="Google Shape;2556;p21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7" name="Google Shape;2557;p21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8" name="Google Shape;2558;p21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2559" name="Google Shape;2559;p21"/>
          <p:cNvSpPr/>
          <p:nvPr/>
        </p:nvSpPr>
        <p:spPr>
          <a:xfrm rot="9859776">
            <a:off x="8958236" y="2708903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0" name="Google Shape;2560;p21"/>
          <p:cNvSpPr/>
          <p:nvPr/>
        </p:nvSpPr>
        <p:spPr>
          <a:xfrm rot="9859776">
            <a:off x="2844986" y="125940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1" name="Google Shape;2561;p21"/>
          <p:cNvSpPr/>
          <p:nvPr/>
        </p:nvSpPr>
        <p:spPr>
          <a:xfrm rot="9859776">
            <a:off x="-315164" y="1938590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2" name="Google Shape;2562;p21"/>
          <p:cNvSpPr/>
          <p:nvPr/>
        </p:nvSpPr>
        <p:spPr>
          <a:xfrm>
            <a:off x="264825" y="255823"/>
            <a:ext cx="8582017" cy="4614435"/>
          </a:xfrm>
          <a:custGeom>
            <a:avLst/>
            <a:gdLst/>
            <a:ahLst/>
            <a:cxnLst/>
            <a:rect l="l" t="t" r="r" b="b"/>
            <a:pathLst>
              <a:path w="40716" h="21070" extrusionOk="0">
                <a:moveTo>
                  <a:pt x="19268" y="0"/>
                </a:moveTo>
                <a:cubicBezTo>
                  <a:pt x="15878" y="0"/>
                  <a:pt x="12516" y="855"/>
                  <a:pt x="9122" y="855"/>
                </a:cubicBezTo>
                <a:cubicBezTo>
                  <a:pt x="9051" y="855"/>
                  <a:pt x="8980" y="855"/>
                  <a:pt x="8909" y="854"/>
                </a:cubicBezTo>
                <a:cubicBezTo>
                  <a:pt x="8187" y="847"/>
                  <a:pt x="7437" y="803"/>
                  <a:pt x="6695" y="803"/>
                </a:cubicBezTo>
                <a:cubicBezTo>
                  <a:pt x="5343" y="803"/>
                  <a:pt x="4018" y="948"/>
                  <a:pt x="2942" y="1718"/>
                </a:cubicBezTo>
                <a:cubicBezTo>
                  <a:pt x="1811" y="2541"/>
                  <a:pt x="1194" y="3899"/>
                  <a:pt x="864" y="5257"/>
                </a:cubicBezTo>
                <a:cubicBezTo>
                  <a:pt x="453" y="6944"/>
                  <a:pt x="391" y="8713"/>
                  <a:pt x="350" y="10462"/>
                </a:cubicBezTo>
                <a:lnTo>
                  <a:pt x="268" y="13898"/>
                </a:lnTo>
                <a:cubicBezTo>
                  <a:pt x="227" y="14926"/>
                  <a:pt x="0" y="16161"/>
                  <a:pt x="206" y="17190"/>
                </a:cubicBezTo>
                <a:cubicBezTo>
                  <a:pt x="494" y="18856"/>
                  <a:pt x="2037" y="19905"/>
                  <a:pt x="3580" y="20276"/>
                </a:cubicBezTo>
                <a:cubicBezTo>
                  <a:pt x="4609" y="20502"/>
                  <a:pt x="5658" y="20605"/>
                  <a:pt x="6687" y="20625"/>
                </a:cubicBezTo>
                <a:cubicBezTo>
                  <a:pt x="11753" y="20844"/>
                  <a:pt x="16827" y="21070"/>
                  <a:pt x="21891" y="21070"/>
                </a:cubicBezTo>
                <a:cubicBezTo>
                  <a:pt x="25402" y="21070"/>
                  <a:pt x="28908" y="20961"/>
                  <a:pt x="32404" y="20667"/>
                </a:cubicBezTo>
                <a:cubicBezTo>
                  <a:pt x="34276" y="20502"/>
                  <a:pt x="36149" y="20276"/>
                  <a:pt x="37918" y="19761"/>
                </a:cubicBezTo>
                <a:cubicBezTo>
                  <a:pt x="38761" y="19514"/>
                  <a:pt x="39481" y="18979"/>
                  <a:pt x="39996" y="18259"/>
                </a:cubicBezTo>
                <a:lnTo>
                  <a:pt x="40016" y="18259"/>
                </a:lnTo>
                <a:cubicBezTo>
                  <a:pt x="40448" y="17622"/>
                  <a:pt x="40695" y="16860"/>
                  <a:pt x="40695" y="16079"/>
                </a:cubicBezTo>
                <a:cubicBezTo>
                  <a:pt x="40716" y="12211"/>
                  <a:pt x="40675" y="8322"/>
                  <a:pt x="39893" y="4557"/>
                </a:cubicBezTo>
                <a:cubicBezTo>
                  <a:pt x="39584" y="3055"/>
                  <a:pt x="38988" y="1368"/>
                  <a:pt x="37568" y="813"/>
                </a:cubicBezTo>
                <a:cubicBezTo>
                  <a:pt x="37087" y="665"/>
                  <a:pt x="36590" y="583"/>
                  <a:pt x="36105" y="583"/>
                </a:cubicBezTo>
                <a:cubicBezTo>
                  <a:pt x="36051" y="583"/>
                  <a:pt x="35997" y="584"/>
                  <a:pt x="35943" y="587"/>
                </a:cubicBezTo>
                <a:cubicBezTo>
                  <a:pt x="35599" y="581"/>
                  <a:pt x="35256" y="579"/>
                  <a:pt x="34912" y="579"/>
                </a:cubicBezTo>
                <a:cubicBezTo>
                  <a:pt x="32833" y="579"/>
                  <a:pt x="30754" y="662"/>
                  <a:pt x="28682" y="662"/>
                </a:cubicBezTo>
                <a:cubicBezTo>
                  <a:pt x="27099" y="662"/>
                  <a:pt x="25521" y="614"/>
                  <a:pt x="23948" y="442"/>
                </a:cubicBezTo>
                <a:cubicBezTo>
                  <a:pt x="22734" y="298"/>
                  <a:pt x="21541" y="93"/>
                  <a:pt x="20348" y="31"/>
                </a:cubicBezTo>
                <a:cubicBezTo>
                  <a:pt x="19987" y="10"/>
                  <a:pt x="19627" y="0"/>
                  <a:pt x="19268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      </a:t>
            </a:r>
            <a:endParaRPr/>
          </a:p>
        </p:txBody>
      </p:sp>
      <p:sp>
        <p:nvSpPr>
          <p:cNvPr id="2563" name="Google Shape;2563;p21"/>
          <p:cNvSpPr txBox="1">
            <a:spLocks noGrp="1"/>
          </p:cNvSpPr>
          <p:nvPr>
            <p:ph type="title"/>
          </p:nvPr>
        </p:nvSpPr>
        <p:spPr>
          <a:xfrm>
            <a:off x="2262738" y="1682850"/>
            <a:ext cx="20412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564" name="Google Shape;2564;p21"/>
          <p:cNvSpPr txBox="1">
            <a:spLocks noGrp="1"/>
          </p:cNvSpPr>
          <p:nvPr>
            <p:ph type="subTitle" idx="1"/>
          </p:nvPr>
        </p:nvSpPr>
        <p:spPr>
          <a:xfrm>
            <a:off x="2262725" y="2193175"/>
            <a:ext cx="20412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65" name="Google Shape;2565;p21"/>
          <p:cNvSpPr txBox="1">
            <a:spLocks noGrp="1"/>
          </p:cNvSpPr>
          <p:nvPr>
            <p:ph type="title" idx="2"/>
          </p:nvPr>
        </p:nvSpPr>
        <p:spPr>
          <a:xfrm>
            <a:off x="5759064" y="1682850"/>
            <a:ext cx="20412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566" name="Google Shape;2566;p21"/>
          <p:cNvSpPr txBox="1">
            <a:spLocks noGrp="1"/>
          </p:cNvSpPr>
          <p:nvPr>
            <p:ph type="subTitle" idx="3"/>
          </p:nvPr>
        </p:nvSpPr>
        <p:spPr>
          <a:xfrm>
            <a:off x="5759064" y="2193175"/>
            <a:ext cx="20412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67" name="Google Shape;2567;p21"/>
          <p:cNvSpPr txBox="1">
            <a:spLocks noGrp="1"/>
          </p:cNvSpPr>
          <p:nvPr>
            <p:ph type="title" idx="4"/>
          </p:nvPr>
        </p:nvSpPr>
        <p:spPr>
          <a:xfrm>
            <a:off x="2262738" y="3116250"/>
            <a:ext cx="20412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568" name="Google Shape;2568;p21"/>
          <p:cNvSpPr txBox="1">
            <a:spLocks noGrp="1"/>
          </p:cNvSpPr>
          <p:nvPr>
            <p:ph type="subTitle" idx="5"/>
          </p:nvPr>
        </p:nvSpPr>
        <p:spPr>
          <a:xfrm>
            <a:off x="2262725" y="3626575"/>
            <a:ext cx="20412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69" name="Google Shape;2569;p21"/>
          <p:cNvSpPr txBox="1">
            <a:spLocks noGrp="1"/>
          </p:cNvSpPr>
          <p:nvPr>
            <p:ph type="title" idx="6"/>
          </p:nvPr>
        </p:nvSpPr>
        <p:spPr>
          <a:xfrm>
            <a:off x="5759064" y="3116250"/>
            <a:ext cx="20412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570" name="Google Shape;2570;p21"/>
          <p:cNvSpPr txBox="1">
            <a:spLocks noGrp="1"/>
          </p:cNvSpPr>
          <p:nvPr>
            <p:ph type="subTitle" idx="7"/>
          </p:nvPr>
        </p:nvSpPr>
        <p:spPr>
          <a:xfrm>
            <a:off x="5759064" y="3626575"/>
            <a:ext cx="20412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71" name="Google Shape;2571;p21"/>
          <p:cNvSpPr txBox="1">
            <a:spLocks noGrp="1"/>
          </p:cNvSpPr>
          <p:nvPr>
            <p:ph type="title" idx="8"/>
          </p:nvPr>
        </p:nvSpPr>
        <p:spPr>
          <a:xfrm>
            <a:off x="720000" y="534162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1">
  <p:cSld name="BLANK_1_1_1_1_1_1_3">
    <p:spTree>
      <p:nvGrpSpPr>
        <p:cNvPr id="1" name="Shape 3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04" name="Google Shape;3104;p26"/>
          <p:cNvGrpSpPr/>
          <p:nvPr/>
        </p:nvGrpSpPr>
        <p:grpSpPr>
          <a:xfrm rot="10800000">
            <a:off x="441566" y="3803424"/>
            <a:ext cx="1839379" cy="1448068"/>
            <a:chOff x="2343343" y="-407423"/>
            <a:chExt cx="1663693" cy="1309758"/>
          </a:xfrm>
        </p:grpSpPr>
        <p:sp>
          <p:nvSpPr>
            <p:cNvPr id="3105" name="Google Shape;3105;p26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106" name="Google Shape;3106;p26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3107" name="Google Shape;3107;p26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08" name="Google Shape;3108;p26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09" name="Google Shape;3109;p26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10" name="Google Shape;3110;p26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11" name="Google Shape;3111;p26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12" name="Google Shape;3112;p26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13" name="Google Shape;3113;p26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14" name="Google Shape;3114;p26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15" name="Google Shape;3115;p26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16" name="Google Shape;3116;p26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17" name="Google Shape;3117;p26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18" name="Google Shape;3118;p26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19" name="Google Shape;3119;p26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20" name="Google Shape;3120;p26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21" name="Google Shape;3121;p26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22" name="Google Shape;3122;p26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23" name="Google Shape;3123;p26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24" name="Google Shape;3124;p26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25" name="Google Shape;3125;p26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26" name="Google Shape;3126;p26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27" name="Google Shape;3127;p26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28" name="Google Shape;3128;p26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29" name="Google Shape;3129;p26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0" name="Google Shape;3130;p26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1" name="Google Shape;3131;p26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2" name="Google Shape;3132;p26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3133" name="Google Shape;3133;p26"/>
          <p:cNvGrpSpPr/>
          <p:nvPr/>
        </p:nvGrpSpPr>
        <p:grpSpPr>
          <a:xfrm rot="1985786">
            <a:off x="7297580" y="7355"/>
            <a:ext cx="1839341" cy="1448038"/>
            <a:chOff x="2343343" y="-407423"/>
            <a:chExt cx="1663693" cy="1309758"/>
          </a:xfrm>
        </p:grpSpPr>
        <p:sp>
          <p:nvSpPr>
            <p:cNvPr id="3134" name="Google Shape;3134;p26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135" name="Google Shape;3135;p26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3136" name="Google Shape;3136;p26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7" name="Google Shape;3137;p26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8" name="Google Shape;3138;p26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9" name="Google Shape;3139;p26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0" name="Google Shape;3140;p26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1" name="Google Shape;3141;p26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2" name="Google Shape;3142;p26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3" name="Google Shape;3143;p26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4" name="Google Shape;3144;p26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5" name="Google Shape;3145;p26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6" name="Google Shape;3146;p26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7" name="Google Shape;3147;p26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8" name="Google Shape;3148;p26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9" name="Google Shape;3149;p26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0" name="Google Shape;3150;p26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1" name="Google Shape;3151;p26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2" name="Google Shape;3152;p26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3" name="Google Shape;3153;p26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4" name="Google Shape;3154;p26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5" name="Google Shape;3155;p26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6" name="Google Shape;3156;p26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7" name="Google Shape;3157;p26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8" name="Google Shape;3158;p26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9" name="Google Shape;3159;p26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0" name="Google Shape;3160;p26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1" name="Google Shape;3161;p26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3162" name="Google Shape;3162;p26"/>
          <p:cNvGrpSpPr/>
          <p:nvPr/>
        </p:nvGrpSpPr>
        <p:grpSpPr>
          <a:xfrm>
            <a:off x="715091" y="-107014"/>
            <a:ext cx="1839379" cy="1448068"/>
            <a:chOff x="2343343" y="-407423"/>
            <a:chExt cx="1663693" cy="1309758"/>
          </a:xfrm>
        </p:grpSpPr>
        <p:sp>
          <p:nvSpPr>
            <p:cNvPr id="3163" name="Google Shape;3163;p26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164" name="Google Shape;3164;p26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3165" name="Google Shape;3165;p26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6" name="Google Shape;3166;p26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7" name="Google Shape;3167;p26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8" name="Google Shape;3168;p26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9" name="Google Shape;3169;p26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0" name="Google Shape;3170;p26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1" name="Google Shape;3171;p26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2" name="Google Shape;3172;p26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3" name="Google Shape;3173;p26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4" name="Google Shape;3174;p26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5" name="Google Shape;3175;p26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6" name="Google Shape;3176;p26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7" name="Google Shape;3177;p26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8" name="Google Shape;3178;p26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9" name="Google Shape;3179;p26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0" name="Google Shape;3180;p26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1" name="Google Shape;3181;p26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2" name="Google Shape;3182;p26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3" name="Google Shape;3183;p26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4" name="Google Shape;3184;p26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5" name="Google Shape;3185;p26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6" name="Google Shape;3186;p26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7" name="Google Shape;3187;p26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8" name="Google Shape;3188;p26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9" name="Google Shape;3189;p26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0" name="Google Shape;3190;p26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3191" name="Google Shape;3191;p26"/>
          <p:cNvGrpSpPr/>
          <p:nvPr/>
        </p:nvGrpSpPr>
        <p:grpSpPr>
          <a:xfrm rot="1634784">
            <a:off x="7024314" y="3644144"/>
            <a:ext cx="1839512" cy="1448172"/>
            <a:chOff x="2343343" y="-407423"/>
            <a:chExt cx="1663693" cy="1309758"/>
          </a:xfrm>
        </p:grpSpPr>
        <p:sp>
          <p:nvSpPr>
            <p:cNvPr id="3192" name="Google Shape;3192;p26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193" name="Google Shape;3193;p26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3194" name="Google Shape;3194;p26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5" name="Google Shape;3195;p26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6" name="Google Shape;3196;p26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7" name="Google Shape;3197;p26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8" name="Google Shape;3198;p26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9" name="Google Shape;3199;p26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0" name="Google Shape;3200;p26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1" name="Google Shape;3201;p26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2" name="Google Shape;3202;p26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3" name="Google Shape;3203;p26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4" name="Google Shape;3204;p26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5" name="Google Shape;3205;p26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6" name="Google Shape;3206;p26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7" name="Google Shape;3207;p26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8" name="Google Shape;3208;p26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9" name="Google Shape;3209;p26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0" name="Google Shape;3210;p26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1" name="Google Shape;3211;p26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2" name="Google Shape;3212;p26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3" name="Google Shape;3213;p26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4" name="Google Shape;3214;p26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5" name="Google Shape;3215;p26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6" name="Google Shape;3216;p26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7" name="Google Shape;3217;p26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8" name="Google Shape;3218;p26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9" name="Google Shape;3219;p26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3220" name="Google Shape;3220;p26"/>
          <p:cNvSpPr/>
          <p:nvPr/>
        </p:nvSpPr>
        <p:spPr>
          <a:xfrm rot="9859776">
            <a:off x="4422924" y="4990328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21" name="Google Shape;3221;p26"/>
          <p:cNvSpPr/>
          <p:nvPr/>
        </p:nvSpPr>
        <p:spPr>
          <a:xfrm rot="9859776">
            <a:off x="8887111" y="2337153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22" name="Google Shape;3222;p26"/>
          <p:cNvSpPr/>
          <p:nvPr/>
        </p:nvSpPr>
        <p:spPr>
          <a:xfrm rot="9859776">
            <a:off x="5936611" y="-231060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23" name="Google Shape;3223;p26"/>
          <p:cNvSpPr/>
          <p:nvPr/>
        </p:nvSpPr>
        <p:spPr>
          <a:xfrm rot="9859776">
            <a:off x="-288664" y="2045990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24" name="Google Shape;3224;p26"/>
          <p:cNvSpPr/>
          <p:nvPr/>
        </p:nvSpPr>
        <p:spPr>
          <a:xfrm>
            <a:off x="264825" y="255823"/>
            <a:ext cx="8582017" cy="4614435"/>
          </a:xfrm>
          <a:custGeom>
            <a:avLst/>
            <a:gdLst/>
            <a:ahLst/>
            <a:cxnLst/>
            <a:rect l="l" t="t" r="r" b="b"/>
            <a:pathLst>
              <a:path w="40716" h="21070" extrusionOk="0">
                <a:moveTo>
                  <a:pt x="19268" y="0"/>
                </a:moveTo>
                <a:cubicBezTo>
                  <a:pt x="15878" y="0"/>
                  <a:pt x="12516" y="855"/>
                  <a:pt x="9122" y="855"/>
                </a:cubicBezTo>
                <a:cubicBezTo>
                  <a:pt x="9051" y="855"/>
                  <a:pt x="8980" y="855"/>
                  <a:pt x="8909" y="854"/>
                </a:cubicBezTo>
                <a:cubicBezTo>
                  <a:pt x="8187" y="847"/>
                  <a:pt x="7437" y="803"/>
                  <a:pt x="6695" y="803"/>
                </a:cubicBezTo>
                <a:cubicBezTo>
                  <a:pt x="5343" y="803"/>
                  <a:pt x="4018" y="948"/>
                  <a:pt x="2942" y="1718"/>
                </a:cubicBezTo>
                <a:cubicBezTo>
                  <a:pt x="1811" y="2541"/>
                  <a:pt x="1194" y="3899"/>
                  <a:pt x="864" y="5257"/>
                </a:cubicBezTo>
                <a:cubicBezTo>
                  <a:pt x="453" y="6944"/>
                  <a:pt x="391" y="8713"/>
                  <a:pt x="350" y="10462"/>
                </a:cubicBezTo>
                <a:lnTo>
                  <a:pt x="268" y="13898"/>
                </a:lnTo>
                <a:cubicBezTo>
                  <a:pt x="227" y="14926"/>
                  <a:pt x="0" y="16161"/>
                  <a:pt x="206" y="17190"/>
                </a:cubicBezTo>
                <a:cubicBezTo>
                  <a:pt x="494" y="18856"/>
                  <a:pt x="2037" y="19905"/>
                  <a:pt x="3580" y="20276"/>
                </a:cubicBezTo>
                <a:cubicBezTo>
                  <a:pt x="4609" y="20502"/>
                  <a:pt x="5658" y="20605"/>
                  <a:pt x="6687" y="20625"/>
                </a:cubicBezTo>
                <a:cubicBezTo>
                  <a:pt x="11753" y="20844"/>
                  <a:pt x="16827" y="21070"/>
                  <a:pt x="21891" y="21070"/>
                </a:cubicBezTo>
                <a:cubicBezTo>
                  <a:pt x="25402" y="21070"/>
                  <a:pt x="28908" y="20961"/>
                  <a:pt x="32404" y="20667"/>
                </a:cubicBezTo>
                <a:cubicBezTo>
                  <a:pt x="34276" y="20502"/>
                  <a:pt x="36149" y="20276"/>
                  <a:pt x="37918" y="19761"/>
                </a:cubicBezTo>
                <a:cubicBezTo>
                  <a:pt x="38761" y="19514"/>
                  <a:pt x="39481" y="18979"/>
                  <a:pt x="39996" y="18259"/>
                </a:cubicBezTo>
                <a:lnTo>
                  <a:pt x="40016" y="18259"/>
                </a:lnTo>
                <a:cubicBezTo>
                  <a:pt x="40448" y="17622"/>
                  <a:pt x="40695" y="16860"/>
                  <a:pt x="40695" y="16079"/>
                </a:cubicBezTo>
                <a:cubicBezTo>
                  <a:pt x="40716" y="12211"/>
                  <a:pt x="40675" y="8322"/>
                  <a:pt x="39893" y="4557"/>
                </a:cubicBezTo>
                <a:cubicBezTo>
                  <a:pt x="39584" y="3055"/>
                  <a:pt x="38988" y="1368"/>
                  <a:pt x="37568" y="813"/>
                </a:cubicBezTo>
                <a:cubicBezTo>
                  <a:pt x="37087" y="665"/>
                  <a:pt x="36590" y="583"/>
                  <a:pt x="36105" y="583"/>
                </a:cubicBezTo>
                <a:cubicBezTo>
                  <a:pt x="36051" y="583"/>
                  <a:pt x="35997" y="584"/>
                  <a:pt x="35943" y="587"/>
                </a:cubicBezTo>
                <a:cubicBezTo>
                  <a:pt x="35599" y="581"/>
                  <a:pt x="35256" y="579"/>
                  <a:pt x="34912" y="579"/>
                </a:cubicBezTo>
                <a:cubicBezTo>
                  <a:pt x="32833" y="579"/>
                  <a:pt x="30754" y="662"/>
                  <a:pt x="28682" y="662"/>
                </a:cubicBezTo>
                <a:cubicBezTo>
                  <a:pt x="27099" y="662"/>
                  <a:pt x="25521" y="614"/>
                  <a:pt x="23948" y="442"/>
                </a:cubicBezTo>
                <a:cubicBezTo>
                  <a:pt x="22734" y="298"/>
                  <a:pt x="21541" y="93"/>
                  <a:pt x="20348" y="31"/>
                </a:cubicBezTo>
                <a:cubicBezTo>
                  <a:pt x="19987" y="10"/>
                  <a:pt x="19627" y="0"/>
                  <a:pt x="19268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25" name="Google Shape;3225;p26"/>
          <p:cNvSpPr txBox="1">
            <a:spLocks noGrp="1"/>
          </p:cNvSpPr>
          <p:nvPr>
            <p:ph type="title" hasCustomPrompt="1"/>
          </p:nvPr>
        </p:nvSpPr>
        <p:spPr>
          <a:xfrm>
            <a:off x="1204500" y="3868277"/>
            <a:ext cx="1417500" cy="48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2400">
                <a:solidFill>
                  <a:schemeClr val="accent6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3226" name="Google Shape;3226;p26"/>
          <p:cNvSpPr txBox="1">
            <a:spLocks noGrp="1"/>
          </p:cNvSpPr>
          <p:nvPr>
            <p:ph type="subTitle" idx="1"/>
          </p:nvPr>
        </p:nvSpPr>
        <p:spPr>
          <a:xfrm>
            <a:off x="715100" y="2647179"/>
            <a:ext cx="2468400" cy="526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latin typeface="Fredoka One"/>
                <a:ea typeface="Fredoka One"/>
                <a:cs typeface="Fredoka One"/>
                <a:sym typeface="Fredoka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27" name="Google Shape;3227;p26"/>
          <p:cNvSpPr txBox="1">
            <a:spLocks noGrp="1"/>
          </p:cNvSpPr>
          <p:nvPr>
            <p:ph type="title" idx="2" hasCustomPrompt="1"/>
          </p:nvPr>
        </p:nvSpPr>
        <p:spPr>
          <a:xfrm>
            <a:off x="3790225" y="3868277"/>
            <a:ext cx="1491300" cy="48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2400">
                <a:solidFill>
                  <a:schemeClr val="accent6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3228" name="Google Shape;3228;p26"/>
          <p:cNvSpPr txBox="1">
            <a:spLocks noGrp="1"/>
          </p:cNvSpPr>
          <p:nvPr>
            <p:ph type="subTitle" idx="3"/>
          </p:nvPr>
        </p:nvSpPr>
        <p:spPr>
          <a:xfrm>
            <a:off x="3097825" y="2647175"/>
            <a:ext cx="2948400" cy="526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latin typeface="Fredoka One"/>
                <a:ea typeface="Fredoka One"/>
                <a:cs typeface="Fredoka One"/>
                <a:sym typeface="Fredoka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29" name="Google Shape;3229;p26"/>
          <p:cNvSpPr txBox="1">
            <a:spLocks noGrp="1"/>
          </p:cNvSpPr>
          <p:nvPr>
            <p:ph type="title" idx="4" hasCustomPrompt="1"/>
          </p:nvPr>
        </p:nvSpPr>
        <p:spPr>
          <a:xfrm>
            <a:off x="6448250" y="3868262"/>
            <a:ext cx="1491300" cy="48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2400">
                <a:solidFill>
                  <a:schemeClr val="accent6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3230" name="Google Shape;3230;p26"/>
          <p:cNvSpPr txBox="1">
            <a:spLocks noGrp="1"/>
          </p:cNvSpPr>
          <p:nvPr>
            <p:ph type="subTitle" idx="5"/>
          </p:nvPr>
        </p:nvSpPr>
        <p:spPr>
          <a:xfrm>
            <a:off x="5960550" y="2647176"/>
            <a:ext cx="2468400" cy="526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latin typeface="Fredoka One"/>
                <a:ea typeface="Fredoka One"/>
                <a:cs typeface="Fredoka One"/>
                <a:sym typeface="Fredoka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31" name="Google Shape;3231;p26"/>
          <p:cNvSpPr txBox="1">
            <a:spLocks noGrp="1"/>
          </p:cNvSpPr>
          <p:nvPr>
            <p:ph type="subTitle" idx="6"/>
          </p:nvPr>
        </p:nvSpPr>
        <p:spPr>
          <a:xfrm>
            <a:off x="821988" y="3208912"/>
            <a:ext cx="2275800" cy="48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32" name="Google Shape;3232;p26"/>
          <p:cNvSpPr txBox="1">
            <a:spLocks noGrp="1"/>
          </p:cNvSpPr>
          <p:nvPr>
            <p:ph type="subTitle" idx="7"/>
          </p:nvPr>
        </p:nvSpPr>
        <p:spPr>
          <a:xfrm>
            <a:off x="3423538" y="3208912"/>
            <a:ext cx="2275800" cy="48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33" name="Google Shape;3233;p26"/>
          <p:cNvSpPr txBox="1">
            <a:spLocks noGrp="1"/>
          </p:cNvSpPr>
          <p:nvPr>
            <p:ph type="subTitle" idx="8"/>
          </p:nvPr>
        </p:nvSpPr>
        <p:spPr>
          <a:xfrm>
            <a:off x="6046263" y="3208912"/>
            <a:ext cx="2275800" cy="48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34" name="Google Shape;3234;p26"/>
          <p:cNvSpPr txBox="1">
            <a:spLocks noGrp="1"/>
          </p:cNvSpPr>
          <p:nvPr>
            <p:ph type="title" idx="9"/>
          </p:nvPr>
        </p:nvSpPr>
        <p:spPr>
          <a:xfrm>
            <a:off x="720000" y="533401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39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73" name="Google Shape;3973;p32"/>
          <p:cNvGrpSpPr/>
          <p:nvPr/>
        </p:nvGrpSpPr>
        <p:grpSpPr>
          <a:xfrm rot="10800000">
            <a:off x="247093" y="3779909"/>
            <a:ext cx="1839379" cy="1448068"/>
            <a:chOff x="2343343" y="-407423"/>
            <a:chExt cx="1663693" cy="1309758"/>
          </a:xfrm>
        </p:grpSpPr>
        <p:sp>
          <p:nvSpPr>
            <p:cNvPr id="3974" name="Google Shape;3974;p32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975" name="Google Shape;3975;p32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3976" name="Google Shape;3976;p32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77" name="Google Shape;3977;p32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78" name="Google Shape;3978;p32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79" name="Google Shape;3979;p32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80" name="Google Shape;3980;p32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81" name="Google Shape;3981;p32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82" name="Google Shape;3982;p32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83" name="Google Shape;3983;p32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84" name="Google Shape;3984;p32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85" name="Google Shape;3985;p32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86" name="Google Shape;3986;p32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87" name="Google Shape;3987;p32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88" name="Google Shape;3988;p32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89" name="Google Shape;3989;p32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90" name="Google Shape;3990;p32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91" name="Google Shape;3991;p32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92" name="Google Shape;3992;p32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93" name="Google Shape;3993;p32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94" name="Google Shape;3994;p32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95" name="Google Shape;3995;p32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96" name="Google Shape;3996;p32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97" name="Google Shape;3997;p32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98" name="Google Shape;3998;p32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99" name="Google Shape;3999;p32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00" name="Google Shape;4000;p32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01" name="Google Shape;4001;p32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002" name="Google Shape;4002;p32"/>
          <p:cNvGrpSpPr/>
          <p:nvPr/>
        </p:nvGrpSpPr>
        <p:grpSpPr>
          <a:xfrm>
            <a:off x="5628916" y="-189027"/>
            <a:ext cx="1839379" cy="1448068"/>
            <a:chOff x="2343343" y="-407423"/>
            <a:chExt cx="1663693" cy="1309758"/>
          </a:xfrm>
        </p:grpSpPr>
        <p:sp>
          <p:nvSpPr>
            <p:cNvPr id="4003" name="Google Shape;4003;p32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004" name="Google Shape;4004;p32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4005" name="Google Shape;4005;p32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06" name="Google Shape;4006;p32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07" name="Google Shape;4007;p32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08" name="Google Shape;4008;p32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09" name="Google Shape;4009;p32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10" name="Google Shape;4010;p32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11" name="Google Shape;4011;p32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12" name="Google Shape;4012;p32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13" name="Google Shape;4013;p32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14" name="Google Shape;4014;p32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15" name="Google Shape;4015;p32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16" name="Google Shape;4016;p32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17" name="Google Shape;4017;p32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18" name="Google Shape;4018;p32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19" name="Google Shape;4019;p32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20" name="Google Shape;4020;p32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21" name="Google Shape;4021;p32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22" name="Google Shape;4022;p32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23" name="Google Shape;4023;p32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24" name="Google Shape;4024;p32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25" name="Google Shape;4025;p32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26" name="Google Shape;4026;p32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27" name="Google Shape;4027;p32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28" name="Google Shape;4028;p32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29" name="Google Shape;4029;p32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30" name="Google Shape;4030;p32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031" name="Google Shape;4031;p32"/>
          <p:cNvGrpSpPr/>
          <p:nvPr/>
        </p:nvGrpSpPr>
        <p:grpSpPr>
          <a:xfrm>
            <a:off x="577291" y="-40789"/>
            <a:ext cx="1839379" cy="1448068"/>
            <a:chOff x="2343343" y="-407423"/>
            <a:chExt cx="1663693" cy="1309758"/>
          </a:xfrm>
        </p:grpSpPr>
        <p:sp>
          <p:nvSpPr>
            <p:cNvPr id="4032" name="Google Shape;4032;p32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033" name="Google Shape;4033;p32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4034" name="Google Shape;4034;p32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35" name="Google Shape;4035;p32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36" name="Google Shape;4036;p32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37" name="Google Shape;4037;p32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38" name="Google Shape;4038;p32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39" name="Google Shape;4039;p32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40" name="Google Shape;4040;p32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41" name="Google Shape;4041;p32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42" name="Google Shape;4042;p32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43" name="Google Shape;4043;p32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44" name="Google Shape;4044;p32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45" name="Google Shape;4045;p32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46" name="Google Shape;4046;p32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47" name="Google Shape;4047;p32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48" name="Google Shape;4048;p32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49" name="Google Shape;4049;p32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50" name="Google Shape;4050;p32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51" name="Google Shape;4051;p32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52" name="Google Shape;4052;p32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53" name="Google Shape;4053;p32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54" name="Google Shape;4054;p32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55" name="Google Shape;4055;p32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56" name="Google Shape;4056;p32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57" name="Google Shape;4057;p32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58" name="Google Shape;4058;p32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59" name="Google Shape;4059;p32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060" name="Google Shape;4060;p32"/>
          <p:cNvGrpSpPr/>
          <p:nvPr/>
        </p:nvGrpSpPr>
        <p:grpSpPr>
          <a:xfrm rot="5871316">
            <a:off x="7592413" y="882156"/>
            <a:ext cx="1839336" cy="1448034"/>
            <a:chOff x="2343343" y="-407423"/>
            <a:chExt cx="1663693" cy="1309758"/>
          </a:xfrm>
        </p:grpSpPr>
        <p:sp>
          <p:nvSpPr>
            <p:cNvPr id="4061" name="Google Shape;4061;p32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062" name="Google Shape;4062;p32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4063" name="Google Shape;4063;p32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64" name="Google Shape;4064;p32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65" name="Google Shape;4065;p32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66" name="Google Shape;4066;p32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67" name="Google Shape;4067;p32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68" name="Google Shape;4068;p32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69" name="Google Shape;4069;p32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70" name="Google Shape;4070;p32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71" name="Google Shape;4071;p32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72" name="Google Shape;4072;p32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73" name="Google Shape;4073;p32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74" name="Google Shape;4074;p32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75" name="Google Shape;4075;p32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76" name="Google Shape;4076;p32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77" name="Google Shape;4077;p32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78" name="Google Shape;4078;p32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79" name="Google Shape;4079;p32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80" name="Google Shape;4080;p32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81" name="Google Shape;4081;p32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82" name="Google Shape;4082;p32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83" name="Google Shape;4083;p32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84" name="Google Shape;4084;p32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85" name="Google Shape;4085;p32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86" name="Google Shape;4086;p32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87" name="Google Shape;4087;p32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88" name="Google Shape;4088;p32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089" name="Google Shape;4089;p32"/>
          <p:cNvGrpSpPr/>
          <p:nvPr/>
        </p:nvGrpSpPr>
        <p:grpSpPr>
          <a:xfrm rot="1634784">
            <a:off x="6766116" y="3694415"/>
            <a:ext cx="1839512" cy="1448172"/>
            <a:chOff x="2343343" y="-407423"/>
            <a:chExt cx="1663693" cy="1309758"/>
          </a:xfrm>
        </p:grpSpPr>
        <p:sp>
          <p:nvSpPr>
            <p:cNvPr id="4090" name="Google Shape;4090;p32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091" name="Google Shape;4091;p32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4092" name="Google Shape;4092;p32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93" name="Google Shape;4093;p32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94" name="Google Shape;4094;p32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95" name="Google Shape;4095;p32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96" name="Google Shape;4096;p32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97" name="Google Shape;4097;p32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98" name="Google Shape;4098;p32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99" name="Google Shape;4099;p32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00" name="Google Shape;4100;p32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01" name="Google Shape;4101;p32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02" name="Google Shape;4102;p32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03" name="Google Shape;4103;p32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04" name="Google Shape;4104;p32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05" name="Google Shape;4105;p32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06" name="Google Shape;4106;p32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07" name="Google Shape;4107;p32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08" name="Google Shape;4108;p32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09" name="Google Shape;4109;p32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10" name="Google Shape;4110;p32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11" name="Google Shape;4111;p32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12" name="Google Shape;4112;p32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13" name="Google Shape;4113;p32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14" name="Google Shape;4114;p32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15" name="Google Shape;4115;p32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16" name="Google Shape;4116;p32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17" name="Google Shape;4117;p32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4118" name="Google Shape;4118;p32"/>
          <p:cNvSpPr/>
          <p:nvPr/>
        </p:nvSpPr>
        <p:spPr>
          <a:xfrm rot="9859776">
            <a:off x="4299199" y="4816603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19" name="Google Shape;4119;p32"/>
          <p:cNvSpPr/>
          <p:nvPr/>
        </p:nvSpPr>
        <p:spPr>
          <a:xfrm rot="9859776">
            <a:off x="4458824" y="-179572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20" name="Google Shape;4120;p32"/>
          <p:cNvSpPr/>
          <p:nvPr/>
        </p:nvSpPr>
        <p:spPr>
          <a:xfrm rot="9859776">
            <a:off x="4172049" y="2133415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21" name="Google Shape;4121;p32"/>
          <p:cNvSpPr/>
          <p:nvPr/>
        </p:nvSpPr>
        <p:spPr>
          <a:xfrm rot="9859776">
            <a:off x="-284639" y="2320903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22" name="Google Shape;4122;p32"/>
          <p:cNvSpPr/>
          <p:nvPr/>
        </p:nvSpPr>
        <p:spPr>
          <a:xfrm>
            <a:off x="282525" y="401675"/>
            <a:ext cx="4171151" cy="4340157"/>
          </a:xfrm>
          <a:custGeom>
            <a:avLst/>
            <a:gdLst/>
            <a:ahLst/>
            <a:cxnLst/>
            <a:rect l="l" t="t" r="r" b="b"/>
            <a:pathLst>
              <a:path w="40716" h="21070" extrusionOk="0">
                <a:moveTo>
                  <a:pt x="19268" y="0"/>
                </a:moveTo>
                <a:cubicBezTo>
                  <a:pt x="15878" y="0"/>
                  <a:pt x="12516" y="855"/>
                  <a:pt x="9122" y="855"/>
                </a:cubicBezTo>
                <a:cubicBezTo>
                  <a:pt x="9051" y="855"/>
                  <a:pt x="8980" y="855"/>
                  <a:pt x="8909" y="854"/>
                </a:cubicBezTo>
                <a:cubicBezTo>
                  <a:pt x="8187" y="847"/>
                  <a:pt x="7437" y="803"/>
                  <a:pt x="6695" y="803"/>
                </a:cubicBezTo>
                <a:cubicBezTo>
                  <a:pt x="5343" y="803"/>
                  <a:pt x="4018" y="948"/>
                  <a:pt x="2942" y="1718"/>
                </a:cubicBezTo>
                <a:cubicBezTo>
                  <a:pt x="1811" y="2541"/>
                  <a:pt x="1194" y="3899"/>
                  <a:pt x="864" y="5257"/>
                </a:cubicBezTo>
                <a:cubicBezTo>
                  <a:pt x="453" y="6944"/>
                  <a:pt x="391" y="8713"/>
                  <a:pt x="350" y="10462"/>
                </a:cubicBezTo>
                <a:lnTo>
                  <a:pt x="268" y="13898"/>
                </a:lnTo>
                <a:cubicBezTo>
                  <a:pt x="227" y="14926"/>
                  <a:pt x="0" y="16161"/>
                  <a:pt x="206" y="17190"/>
                </a:cubicBezTo>
                <a:cubicBezTo>
                  <a:pt x="494" y="18856"/>
                  <a:pt x="2037" y="19905"/>
                  <a:pt x="3580" y="20276"/>
                </a:cubicBezTo>
                <a:cubicBezTo>
                  <a:pt x="4609" y="20502"/>
                  <a:pt x="5658" y="20605"/>
                  <a:pt x="6687" y="20625"/>
                </a:cubicBezTo>
                <a:cubicBezTo>
                  <a:pt x="11753" y="20844"/>
                  <a:pt x="16827" y="21070"/>
                  <a:pt x="21891" y="21070"/>
                </a:cubicBezTo>
                <a:cubicBezTo>
                  <a:pt x="25402" y="21070"/>
                  <a:pt x="28908" y="20961"/>
                  <a:pt x="32404" y="20667"/>
                </a:cubicBezTo>
                <a:cubicBezTo>
                  <a:pt x="34276" y="20502"/>
                  <a:pt x="36149" y="20276"/>
                  <a:pt x="37918" y="19761"/>
                </a:cubicBezTo>
                <a:cubicBezTo>
                  <a:pt x="38761" y="19514"/>
                  <a:pt x="39481" y="18979"/>
                  <a:pt x="39996" y="18259"/>
                </a:cubicBezTo>
                <a:lnTo>
                  <a:pt x="40016" y="18259"/>
                </a:lnTo>
                <a:cubicBezTo>
                  <a:pt x="40448" y="17622"/>
                  <a:pt x="40695" y="16860"/>
                  <a:pt x="40695" y="16079"/>
                </a:cubicBezTo>
                <a:cubicBezTo>
                  <a:pt x="40716" y="12211"/>
                  <a:pt x="40675" y="8322"/>
                  <a:pt x="39893" y="4557"/>
                </a:cubicBezTo>
                <a:cubicBezTo>
                  <a:pt x="39584" y="3055"/>
                  <a:pt x="38988" y="1368"/>
                  <a:pt x="37568" y="813"/>
                </a:cubicBezTo>
                <a:cubicBezTo>
                  <a:pt x="37087" y="665"/>
                  <a:pt x="36590" y="583"/>
                  <a:pt x="36105" y="583"/>
                </a:cubicBezTo>
                <a:cubicBezTo>
                  <a:pt x="36051" y="583"/>
                  <a:pt x="35997" y="584"/>
                  <a:pt x="35943" y="587"/>
                </a:cubicBezTo>
                <a:cubicBezTo>
                  <a:pt x="35599" y="581"/>
                  <a:pt x="35256" y="579"/>
                  <a:pt x="34912" y="579"/>
                </a:cubicBezTo>
                <a:cubicBezTo>
                  <a:pt x="32833" y="579"/>
                  <a:pt x="30754" y="662"/>
                  <a:pt x="28682" y="662"/>
                </a:cubicBezTo>
                <a:cubicBezTo>
                  <a:pt x="27099" y="662"/>
                  <a:pt x="25521" y="614"/>
                  <a:pt x="23948" y="442"/>
                </a:cubicBezTo>
                <a:cubicBezTo>
                  <a:pt x="22734" y="298"/>
                  <a:pt x="21541" y="93"/>
                  <a:pt x="20348" y="31"/>
                </a:cubicBezTo>
                <a:cubicBezTo>
                  <a:pt x="19987" y="10"/>
                  <a:pt x="19627" y="0"/>
                  <a:pt x="19268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23" name="Google Shape;4123;p32"/>
          <p:cNvSpPr/>
          <p:nvPr/>
        </p:nvSpPr>
        <p:spPr>
          <a:xfrm>
            <a:off x="4690325" y="401675"/>
            <a:ext cx="4171151" cy="4340157"/>
          </a:xfrm>
          <a:custGeom>
            <a:avLst/>
            <a:gdLst/>
            <a:ahLst/>
            <a:cxnLst/>
            <a:rect l="l" t="t" r="r" b="b"/>
            <a:pathLst>
              <a:path w="40716" h="21070" extrusionOk="0">
                <a:moveTo>
                  <a:pt x="19268" y="0"/>
                </a:moveTo>
                <a:cubicBezTo>
                  <a:pt x="15878" y="0"/>
                  <a:pt x="12516" y="855"/>
                  <a:pt x="9122" y="855"/>
                </a:cubicBezTo>
                <a:cubicBezTo>
                  <a:pt x="9051" y="855"/>
                  <a:pt x="8980" y="855"/>
                  <a:pt x="8909" y="854"/>
                </a:cubicBezTo>
                <a:cubicBezTo>
                  <a:pt x="8187" y="847"/>
                  <a:pt x="7437" y="803"/>
                  <a:pt x="6695" y="803"/>
                </a:cubicBezTo>
                <a:cubicBezTo>
                  <a:pt x="5343" y="803"/>
                  <a:pt x="4018" y="948"/>
                  <a:pt x="2942" y="1718"/>
                </a:cubicBezTo>
                <a:cubicBezTo>
                  <a:pt x="1811" y="2541"/>
                  <a:pt x="1194" y="3899"/>
                  <a:pt x="864" y="5257"/>
                </a:cubicBezTo>
                <a:cubicBezTo>
                  <a:pt x="453" y="6944"/>
                  <a:pt x="391" y="8713"/>
                  <a:pt x="350" y="10462"/>
                </a:cubicBezTo>
                <a:lnTo>
                  <a:pt x="268" y="13898"/>
                </a:lnTo>
                <a:cubicBezTo>
                  <a:pt x="227" y="14926"/>
                  <a:pt x="0" y="16161"/>
                  <a:pt x="206" y="17190"/>
                </a:cubicBezTo>
                <a:cubicBezTo>
                  <a:pt x="494" y="18856"/>
                  <a:pt x="2037" y="19905"/>
                  <a:pt x="3580" y="20276"/>
                </a:cubicBezTo>
                <a:cubicBezTo>
                  <a:pt x="4609" y="20502"/>
                  <a:pt x="5658" y="20605"/>
                  <a:pt x="6687" y="20625"/>
                </a:cubicBezTo>
                <a:cubicBezTo>
                  <a:pt x="11753" y="20844"/>
                  <a:pt x="16827" y="21070"/>
                  <a:pt x="21891" y="21070"/>
                </a:cubicBezTo>
                <a:cubicBezTo>
                  <a:pt x="25402" y="21070"/>
                  <a:pt x="28908" y="20961"/>
                  <a:pt x="32404" y="20667"/>
                </a:cubicBezTo>
                <a:cubicBezTo>
                  <a:pt x="34276" y="20502"/>
                  <a:pt x="36149" y="20276"/>
                  <a:pt x="37918" y="19761"/>
                </a:cubicBezTo>
                <a:cubicBezTo>
                  <a:pt x="38761" y="19514"/>
                  <a:pt x="39481" y="18979"/>
                  <a:pt x="39996" y="18259"/>
                </a:cubicBezTo>
                <a:lnTo>
                  <a:pt x="40016" y="18259"/>
                </a:lnTo>
                <a:cubicBezTo>
                  <a:pt x="40448" y="17622"/>
                  <a:pt x="40695" y="16860"/>
                  <a:pt x="40695" y="16079"/>
                </a:cubicBezTo>
                <a:cubicBezTo>
                  <a:pt x="40716" y="12211"/>
                  <a:pt x="40675" y="8322"/>
                  <a:pt x="39893" y="4557"/>
                </a:cubicBezTo>
                <a:cubicBezTo>
                  <a:pt x="39584" y="3055"/>
                  <a:pt x="38988" y="1368"/>
                  <a:pt x="37568" y="813"/>
                </a:cubicBezTo>
                <a:cubicBezTo>
                  <a:pt x="37087" y="665"/>
                  <a:pt x="36590" y="583"/>
                  <a:pt x="36105" y="583"/>
                </a:cubicBezTo>
                <a:cubicBezTo>
                  <a:pt x="36051" y="583"/>
                  <a:pt x="35997" y="584"/>
                  <a:pt x="35943" y="587"/>
                </a:cubicBezTo>
                <a:cubicBezTo>
                  <a:pt x="35599" y="581"/>
                  <a:pt x="35256" y="579"/>
                  <a:pt x="34912" y="579"/>
                </a:cubicBezTo>
                <a:cubicBezTo>
                  <a:pt x="32833" y="579"/>
                  <a:pt x="30754" y="662"/>
                  <a:pt x="28682" y="662"/>
                </a:cubicBezTo>
                <a:cubicBezTo>
                  <a:pt x="27099" y="662"/>
                  <a:pt x="25521" y="614"/>
                  <a:pt x="23948" y="442"/>
                </a:cubicBezTo>
                <a:cubicBezTo>
                  <a:pt x="22734" y="298"/>
                  <a:pt x="21541" y="93"/>
                  <a:pt x="20348" y="31"/>
                </a:cubicBezTo>
                <a:cubicBezTo>
                  <a:pt x="19987" y="10"/>
                  <a:pt x="19627" y="0"/>
                  <a:pt x="19268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4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25" name="Google Shape;4125;p33"/>
          <p:cNvGrpSpPr/>
          <p:nvPr/>
        </p:nvGrpSpPr>
        <p:grpSpPr>
          <a:xfrm rot="10800000">
            <a:off x="314168" y="3483884"/>
            <a:ext cx="1839379" cy="1448068"/>
            <a:chOff x="2343343" y="-407423"/>
            <a:chExt cx="1663693" cy="1309758"/>
          </a:xfrm>
        </p:grpSpPr>
        <p:sp>
          <p:nvSpPr>
            <p:cNvPr id="4126" name="Google Shape;4126;p33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127" name="Google Shape;4127;p33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4128" name="Google Shape;4128;p33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29" name="Google Shape;4129;p33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30" name="Google Shape;4130;p33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31" name="Google Shape;4131;p33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32" name="Google Shape;4132;p33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33" name="Google Shape;4133;p33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34" name="Google Shape;4134;p33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35" name="Google Shape;4135;p33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36" name="Google Shape;4136;p33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37" name="Google Shape;4137;p33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38" name="Google Shape;4138;p33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39" name="Google Shape;4139;p33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40" name="Google Shape;4140;p33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41" name="Google Shape;4141;p33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42" name="Google Shape;4142;p33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43" name="Google Shape;4143;p33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44" name="Google Shape;4144;p33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45" name="Google Shape;4145;p33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46" name="Google Shape;4146;p33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47" name="Google Shape;4147;p33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48" name="Google Shape;4148;p33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49" name="Google Shape;4149;p33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50" name="Google Shape;4150;p33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51" name="Google Shape;4151;p33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52" name="Google Shape;4152;p33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53" name="Google Shape;4153;p33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154" name="Google Shape;4154;p33"/>
          <p:cNvGrpSpPr/>
          <p:nvPr/>
        </p:nvGrpSpPr>
        <p:grpSpPr>
          <a:xfrm>
            <a:off x="5453141" y="199498"/>
            <a:ext cx="1839379" cy="1448068"/>
            <a:chOff x="2343343" y="-407423"/>
            <a:chExt cx="1663693" cy="1309758"/>
          </a:xfrm>
        </p:grpSpPr>
        <p:sp>
          <p:nvSpPr>
            <p:cNvPr id="4155" name="Google Shape;4155;p33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156" name="Google Shape;4156;p33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4157" name="Google Shape;4157;p33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58" name="Google Shape;4158;p33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59" name="Google Shape;4159;p33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60" name="Google Shape;4160;p33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61" name="Google Shape;4161;p33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62" name="Google Shape;4162;p33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63" name="Google Shape;4163;p33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64" name="Google Shape;4164;p33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65" name="Google Shape;4165;p33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66" name="Google Shape;4166;p33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67" name="Google Shape;4167;p33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68" name="Google Shape;4168;p33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69" name="Google Shape;4169;p33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70" name="Google Shape;4170;p33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71" name="Google Shape;4171;p33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72" name="Google Shape;4172;p33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73" name="Google Shape;4173;p33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74" name="Google Shape;4174;p33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75" name="Google Shape;4175;p33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76" name="Google Shape;4176;p33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77" name="Google Shape;4177;p33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78" name="Google Shape;4178;p33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79" name="Google Shape;4179;p33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80" name="Google Shape;4180;p33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81" name="Google Shape;4181;p33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82" name="Google Shape;4182;p33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183" name="Google Shape;4183;p33"/>
          <p:cNvGrpSpPr/>
          <p:nvPr/>
        </p:nvGrpSpPr>
        <p:grpSpPr>
          <a:xfrm>
            <a:off x="577291" y="-40789"/>
            <a:ext cx="1839379" cy="1448068"/>
            <a:chOff x="2343343" y="-407423"/>
            <a:chExt cx="1663693" cy="1309758"/>
          </a:xfrm>
        </p:grpSpPr>
        <p:sp>
          <p:nvSpPr>
            <p:cNvPr id="4184" name="Google Shape;4184;p33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185" name="Google Shape;4185;p33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4186" name="Google Shape;4186;p33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87" name="Google Shape;4187;p33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88" name="Google Shape;4188;p33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89" name="Google Shape;4189;p33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90" name="Google Shape;4190;p33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91" name="Google Shape;4191;p33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92" name="Google Shape;4192;p33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93" name="Google Shape;4193;p33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94" name="Google Shape;4194;p33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95" name="Google Shape;4195;p33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96" name="Google Shape;4196;p33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97" name="Google Shape;4197;p33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98" name="Google Shape;4198;p33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99" name="Google Shape;4199;p33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00" name="Google Shape;4200;p33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01" name="Google Shape;4201;p33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02" name="Google Shape;4202;p33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03" name="Google Shape;4203;p33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04" name="Google Shape;4204;p33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05" name="Google Shape;4205;p33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06" name="Google Shape;4206;p33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07" name="Google Shape;4207;p33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08" name="Google Shape;4208;p33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09" name="Google Shape;4209;p33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10" name="Google Shape;4210;p33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11" name="Google Shape;4211;p33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212" name="Google Shape;4212;p33"/>
          <p:cNvGrpSpPr/>
          <p:nvPr/>
        </p:nvGrpSpPr>
        <p:grpSpPr>
          <a:xfrm rot="5871316">
            <a:off x="7444413" y="1456331"/>
            <a:ext cx="1839336" cy="1448034"/>
            <a:chOff x="2343343" y="-407423"/>
            <a:chExt cx="1663693" cy="1309758"/>
          </a:xfrm>
        </p:grpSpPr>
        <p:sp>
          <p:nvSpPr>
            <p:cNvPr id="4213" name="Google Shape;4213;p33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214" name="Google Shape;4214;p33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4215" name="Google Shape;4215;p33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16" name="Google Shape;4216;p33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17" name="Google Shape;4217;p33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18" name="Google Shape;4218;p33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19" name="Google Shape;4219;p33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20" name="Google Shape;4220;p33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21" name="Google Shape;4221;p33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22" name="Google Shape;4222;p33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23" name="Google Shape;4223;p33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24" name="Google Shape;4224;p33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25" name="Google Shape;4225;p33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26" name="Google Shape;4226;p33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27" name="Google Shape;4227;p33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28" name="Google Shape;4228;p33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29" name="Google Shape;4229;p33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30" name="Google Shape;4230;p33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31" name="Google Shape;4231;p33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32" name="Google Shape;4232;p33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33" name="Google Shape;4233;p33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34" name="Google Shape;4234;p33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35" name="Google Shape;4235;p33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36" name="Google Shape;4236;p33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37" name="Google Shape;4237;p33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38" name="Google Shape;4238;p33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39" name="Google Shape;4239;p33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40" name="Google Shape;4240;p33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241" name="Google Shape;4241;p33"/>
          <p:cNvGrpSpPr/>
          <p:nvPr/>
        </p:nvGrpSpPr>
        <p:grpSpPr>
          <a:xfrm rot="1634784">
            <a:off x="6766116" y="3694415"/>
            <a:ext cx="1839512" cy="1448172"/>
            <a:chOff x="2343343" y="-407423"/>
            <a:chExt cx="1663693" cy="1309758"/>
          </a:xfrm>
        </p:grpSpPr>
        <p:sp>
          <p:nvSpPr>
            <p:cNvPr id="4242" name="Google Shape;4242;p33"/>
            <p:cNvSpPr/>
            <p:nvPr/>
          </p:nvSpPr>
          <p:spPr>
            <a:xfrm rot="3988545">
              <a:off x="2977413" y="-219084"/>
              <a:ext cx="941313" cy="809493"/>
            </a:xfrm>
            <a:custGeom>
              <a:avLst/>
              <a:gdLst/>
              <a:ahLst/>
              <a:cxnLst/>
              <a:rect l="l" t="t" r="r" b="b"/>
              <a:pathLst>
                <a:path w="11502" h="9891" extrusionOk="0">
                  <a:moveTo>
                    <a:pt x="5669" y="1"/>
                  </a:moveTo>
                  <a:cubicBezTo>
                    <a:pt x="3984" y="1"/>
                    <a:pt x="2250" y="1074"/>
                    <a:pt x="1297" y="2860"/>
                  </a:cubicBezTo>
                  <a:cubicBezTo>
                    <a:pt x="0" y="5308"/>
                    <a:pt x="659" y="8189"/>
                    <a:pt x="2737" y="9300"/>
                  </a:cubicBezTo>
                  <a:cubicBezTo>
                    <a:pt x="3466" y="9686"/>
                    <a:pt x="4434" y="9891"/>
                    <a:pt x="5441" y="9891"/>
                  </a:cubicBezTo>
                  <a:cubicBezTo>
                    <a:pt x="7331" y="9891"/>
                    <a:pt x="9359" y="9169"/>
                    <a:pt x="10205" y="7572"/>
                  </a:cubicBezTo>
                  <a:cubicBezTo>
                    <a:pt x="11501" y="5123"/>
                    <a:pt x="9526" y="1543"/>
                    <a:pt x="7428" y="432"/>
                  </a:cubicBezTo>
                  <a:cubicBezTo>
                    <a:pt x="6873" y="139"/>
                    <a:pt x="6274" y="1"/>
                    <a:pt x="566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243" name="Google Shape;4243;p33"/>
            <p:cNvGrpSpPr/>
            <p:nvPr/>
          </p:nvGrpSpPr>
          <p:grpSpPr>
            <a:xfrm>
              <a:off x="2343343" y="-160052"/>
              <a:ext cx="1281074" cy="1062386"/>
              <a:chOff x="5492675" y="1584500"/>
              <a:chExt cx="338050" cy="280350"/>
            </a:xfrm>
          </p:grpSpPr>
          <p:sp>
            <p:nvSpPr>
              <p:cNvPr id="4244" name="Google Shape;4244;p33"/>
              <p:cNvSpPr/>
              <p:nvPr/>
            </p:nvSpPr>
            <p:spPr>
              <a:xfrm>
                <a:off x="5576500" y="1735900"/>
                <a:ext cx="34175" cy="41500"/>
              </a:xfrm>
              <a:custGeom>
                <a:avLst/>
                <a:gdLst/>
                <a:ahLst/>
                <a:cxnLst/>
                <a:rect l="l" t="t" r="r" b="b"/>
                <a:pathLst>
                  <a:path w="1367" h="1660" extrusionOk="0">
                    <a:moveTo>
                      <a:pt x="195" y="1"/>
                    </a:moveTo>
                    <a:cubicBezTo>
                      <a:pt x="165" y="1"/>
                      <a:pt x="137" y="18"/>
                      <a:pt x="124" y="44"/>
                    </a:cubicBezTo>
                    <a:cubicBezTo>
                      <a:pt x="1" y="332"/>
                      <a:pt x="186" y="681"/>
                      <a:pt x="330" y="908"/>
                    </a:cubicBezTo>
                    <a:cubicBezTo>
                      <a:pt x="495" y="1237"/>
                      <a:pt x="742" y="1484"/>
                      <a:pt x="1071" y="1648"/>
                    </a:cubicBezTo>
                    <a:cubicBezTo>
                      <a:pt x="1091" y="1656"/>
                      <a:pt x="1112" y="1660"/>
                      <a:pt x="1131" y="1660"/>
                    </a:cubicBezTo>
                    <a:cubicBezTo>
                      <a:pt x="1267" y="1660"/>
                      <a:pt x="1366" y="1486"/>
                      <a:pt x="1276" y="1360"/>
                    </a:cubicBezTo>
                    <a:cubicBezTo>
                      <a:pt x="1132" y="1093"/>
                      <a:pt x="886" y="908"/>
                      <a:pt x="700" y="661"/>
                    </a:cubicBezTo>
                    <a:cubicBezTo>
                      <a:pt x="556" y="455"/>
                      <a:pt x="453" y="146"/>
                      <a:pt x="248" y="23"/>
                    </a:cubicBezTo>
                    <a:cubicBezTo>
                      <a:pt x="232" y="7"/>
                      <a:pt x="213" y="1"/>
                      <a:pt x="19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45" name="Google Shape;4245;p33"/>
              <p:cNvSpPr/>
              <p:nvPr/>
            </p:nvSpPr>
            <p:spPr>
              <a:xfrm>
                <a:off x="5625000" y="1781150"/>
                <a:ext cx="38975" cy="11075"/>
              </a:xfrm>
              <a:custGeom>
                <a:avLst/>
                <a:gdLst/>
                <a:ahLst/>
                <a:cxnLst/>
                <a:rect l="l" t="t" r="r" b="b"/>
                <a:pathLst>
                  <a:path w="1559" h="443" extrusionOk="0">
                    <a:moveTo>
                      <a:pt x="1330" y="1"/>
                    </a:moveTo>
                    <a:cubicBezTo>
                      <a:pt x="1040" y="1"/>
                      <a:pt x="749" y="70"/>
                      <a:pt x="449" y="70"/>
                    </a:cubicBezTo>
                    <a:cubicBezTo>
                      <a:pt x="354" y="70"/>
                      <a:pt x="257" y="63"/>
                      <a:pt x="159" y="44"/>
                    </a:cubicBezTo>
                    <a:cubicBezTo>
                      <a:pt x="153" y="43"/>
                      <a:pt x="147" y="42"/>
                      <a:pt x="141" y="42"/>
                    </a:cubicBezTo>
                    <a:cubicBezTo>
                      <a:pt x="32" y="42"/>
                      <a:pt x="0" y="211"/>
                      <a:pt x="98" y="250"/>
                    </a:cubicBezTo>
                    <a:cubicBezTo>
                      <a:pt x="326" y="353"/>
                      <a:pt x="612" y="443"/>
                      <a:pt x="884" y="443"/>
                    </a:cubicBezTo>
                    <a:cubicBezTo>
                      <a:pt x="1102" y="443"/>
                      <a:pt x="1311" y="385"/>
                      <a:pt x="1476" y="229"/>
                    </a:cubicBezTo>
                    <a:cubicBezTo>
                      <a:pt x="1558" y="167"/>
                      <a:pt x="1538" y="3"/>
                      <a:pt x="1414" y="3"/>
                    </a:cubicBezTo>
                    <a:cubicBezTo>
                      <a:pt x="1386" y="2"/>
                      <a:pt x="1358" y="1"/>
                      <a:pt x="133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46" name="Google Shape;4246;p33"/>
              <p:cNvSpPr/>
              <p:nvPr/>
            </p:nvSpPr>
            <p:spPr>
              <a:xfrm>
                <a:off x="5684600" y="1729525"/>
                <a:ext cx="30300" cy="44100"/>
              </a:xfrm>
              <a:custGeom>
                <a:avLst/>
                <a:gdLst/>
                <a:ahLst/>
                <a:cxnLst/>
                <a:rect l="l" t="t" r="r" b="b"/>
                <a:pathLst>
                  <a:path w="1212" h="1764" extrusionOk="0">
                    <a:moveTo>
                      <a:pt x="892" y="0"/>
                    </a:moveTo>
                    <a:cubicBezTo>
                      <a:pt x="836" y="0"/>
                      <a:pt x="779" y="31"/>
                      <a:pt x="759" y="93"/>
                    </a:cubicBezTo>
                    <a:cubicBezTo>
                      <a:pt x="635" y="360"/>
                      <a:pt x="635" y="669"/>
                      <a:pt x="491" y="936"/>
                    </a:cubicBezTo>
                    <a:cubicBezTo>
                      <a:pt x="368" y="1224"/>
                      <a:pt x="141" y="1410"/>
                      <a:pt x="18" y="1656"/>
                    </a:cubicBezTo>
                    <a:cubicBezTo>
                      <a:pt x="0" y="1710"/>
                      <a:pt x="29" y="1763"/>
                      <a:pt x="77" y="1763"/>
                    </a:cubicBezTo>
                    <a:cubicBezTo>
                      <a:pt x="84" y="1763"/>
                      <a:pt x="92" y="1762"/>
                      <a:pt x="100" y="1759"/>
                    </a:cubicBezTo>
                    <a:cubicBezTo>
                      <a:pt x="676" y="1677"/>
                      <a:pt x="1211" y="628"/>
                      <a:pt x="1026" y="93"/>
                    </a:cubicBezTo>
                    <a:cubicBezTo>
                      <a:pt x="1005" y="31"/>
                      <a:pt x="949" y="0"/>
                      <a:pt x="8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47" name="Google Shape;4247;p33"/>
              <p:cNvSpPr/>
              <p:nvPr/>
            </p:nvSpPr>
            <p:spPr>
              <a:xfrm>
                <a:off x="5668575" y="1678275"/>
                <a:ext cx="32875" cy="26025"/>
              </a:xfrm>
              <a:custGeom>
                <a:avLst/>
                <a:gdLst/>
                <a:ahLst/>
                <a:cxnLst/>
                <a:rect l="l" t="t" r="r" b="b"/>
                <a:pathLst>
                  <a:path w="1315" h="1041" extrusionOk="0">
                    <a:moveTo>
                      <a:pt x="265" y="1"/>
                    </a:moveTo>
                    <a:cubicBezTo>
                      <a:pt x="245" y="1"/>
                      <a:pt x="226" y="1"/>
                      <a:pt x="206" y="3"/>
                    </a:cubicBezTo>
                    <a:cubicBezTo>
                      <a:pt x="42" y="24"/>
                      <a:pt x="1" y="250"/>
                      <a:pt x="165" y="332"/>
                    </a:cubicBezTo>
                    <a:cubicBezTo>
                      <a:pt x="350" y="373"/>
                      <a:pt x="535" y="456"/>
                      <a:pt x="700" y="559"/>
                    </a:cubicBezTo>
                    <a:cubicBezTo>
                      <a:pt x="844" y="703"/>
                      <a:pt x="968" y="847"/>
                      <a:pt x="1091" y="1011"/>
                    </a:cubicBezTo>
                    <a:cubicBezTo>
                      <a:pt x="1112" y="1032"/>
                      <a:pt x="1137" y="1041"/>
                      <a:pt x="1161" y="1041"/>
                    </a:cubicBezTo>
                    <a:cubicBezTo>
                      <a:pt x="1210" y="1041"/>
                      <a:pt x="1256" y="1004"/>
                      <a:pt x="1256" y="950"/>
                    </a:cubicBezTo>
                    <a:cubicBezTo>
                      <a:pt x="1315" y="456"/>
                      <a:pt x="730" y="1"/>
                      <a:pt x="265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48" name="Google Shape;4248;p33"/>
              <p:cNvSpPr/>
              <p:nvPr/>
            </p:nvSpPr>
            <p:spPr>
              <a:xfrm>
                <a:off x="5607375" y="1687600"/>
                <a:ext cx="22600" cy="27025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081" extrusionOk="0">
                    <a:moveTo>
                      <a:pt x="762" y="0"/>
                    </a:moveTo>
                    <a:cubicBezTo>
                      <a:pt x="765" y="0"/>
                      <a:pt x="769" y="1"/>
                      <a:pt x="772" y="1"/>
                    </a:cubicBezTo>
                    <a:lnTo>
                      <a:pt x="772" y="1"/>
                    </a:lnTo>
                    <a:cubicBezTo>
                      <a:pt x="776" y="1"/>
                      <a:pt x="779" y="1"/>
                      <a:pt x="782" y="0"/>
                    </a:cubicBezTo>
                    <a:close/>
                    <a:moveTo>
                      <a:pt x="772" y="1"/>
                    </a:moveTo>
                    <a:cubicBezTo>
                      <a:pt x="365" y="29"/>
                      <a:pt x="0" y="539"/>
                      <a:pt x="0" y="926"/>
                    </a:cubicBezTo>
                    <a:cubicBezTo>
                      <a:pt x="13" y="1026"/>
                      <a:pt x="93" y="1080"/>
                      <a:pt x="177" y="1080"/>
                    </a:cubicBezTo>
                    <a:cubicBezTo>
                      <a:pt x="232" y="1080"/>
                      <a:pt x="289" y="1057"/>
                      <a:pt x="329" y="1009"/>
                    </a:cubicBezTo>
                    <a:cubicBezTo>
                      <a:pt x="432" y="865"/>
                      <a:pt x="494" y="700"/>
                      <a:pt x="576" y="556"/>
                    </a:cubicBezTo>
                    <a:cubicBezTo>
                      <a:pt x="679" y="412"/>
                      <a:pt x="782" y="268"/>
                      <a:pt x="864" y="124"/>
                    </a:cubicBezTo>
                    <a:cubicBezTo>
                      <a:pt x="903" y="66"/>
                      <a:pt x="832" y="8"/>
                      <a:pt x="772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49" name="Google Shape;4249;p33"/>
              <p:cNvSpPr/>
              <p:nvPr/>
            </p:nvSpPr>
            <p:spPr>
              <a:xfrm>
                <a:off x="5626100" y="1749375"/>
                <a:ext cx="28625" cy="18125"/>
              </a:xfrm>
              <a:custGeom>
                <a:avLst/>
                <a:gdLst/>
                <a:ahLst/>
                <a:cxnLst/>
                <a:rect l="l" t="t" r="r" b="b"/>
                <a:pathLst>
                  <a:path w="1145" h="725" extrusionOk="0">
                    <a:moveTo>
                      <a:pt x="153" y="0"/>
                    </a:moveTo>
                    <a:cubicBezTo>
                      <a:pt x="71" y="0"/>
                      <a:pt x="1" y="82"/>
                      <a:pt x="33" y="163"/>
                    </a:cubicBezTo>
                    <a:lnTo>
                      <a:pt x="33" y="142"/>
                    </a:lnTo>
                    <a:cubicBezTo>
                      <a:pt x="121" y="441"/>
                      <a:pt x="508" y="724"/>
                      <a:pt x="837" y="724"/>
                    </a:cubicBezTo>
                    <a:cubicBezTo>
                      <a:pt x="894" y="724"/>
                      <a:pt x="949" y="716"/>
                      <a:pt x="1000" y="698"/>
                    </a:cubicBezTo>
                    <a:cubicBezTo>
                      <a:pt x="1144" y="657"/>
                      <a:pt x="1103" y="472"/>
                      <a:pt x="1000" y="430"/>
                    </a:cubicBezTo>
                    <a:cubicBezTo>
                      <a:pt x="897" y="389"/>
                      <a:pt x="712" y="348"/>
                      <a:pt x="568" y="286"/>
                    </a:cubicBezTo>
                    <a:cubicBezTo>
                      <a:pt x="445" y="204"/>
                      <a:pt x="321" y="122"/>
                      <a:pt x="218" y="19"/>
                    </a:cubicBezTo>
                    <a:cubicBezTo>
                      <a:pt x="197" y="6"/>
                      <a:pt x="174" y="0"/>
                      <a:pt x="15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50" name="Google Shape;4250;p33"/>
              <p:cNvSpPr/>
              <p:nvPr/>
            </p:nvSpPr>
            <p:spPr>
              <a:xfrm>
                <a:off x="5664450" y="1723775"/>
                <a:ext cx="14450" cy="26075"/>
              </a:xfrm>
              <a:custGeom>
                <a:avLst/>
                <a:gdLst/>
                <a:ahLst/>
                <a:cxnLst/>
                <a:rect l="l" t="t" r="r" b="b"/>
                <a:pathLst>
                  <a:path w="578" h="1043" extrusionOk="0">
                    <a:moveTo>
                      <a:pt x="280" y="0"/>
                    </a:moveTo>
                    <a:cubicBezTo>
                      <a:pt x="193" y="0"/>
                      <a:pt x="110" y="80"/>
                      <a:pt x="124" y="179"/>
                    </a:cubicBezTo>
                    <a:cubicBezTo>
                      <a:pt x="145" y="302"/>
                      <a:pt x="166" y="426"/>
                      <a:pt x="145" y="570"/>
                    </a:cubicBezTo>
                    <a:cubicBezTo>
                      <a:pt x="124" y="693"/>
                      <a:pt x="42" y="796"/>
                      <a:pt x="1" y="919"/>
                    </a:cubicBezTo>
                    <a:cubicBezTo>
                      <a:pt x="1" y="981"/>
                      <a:pt x="63" y="1043"/>
                      <a:pt x="124" y="1043"/>
                    </a:cubicBezTo>
                    <a:cubicBezTo>
                      <a:pt x="495" y="940"/>
                      <a:pt x="577" y="343"/>
                      <a:pt x="392" y="55"/>
                    </a:cubicBezTo>
                    <a:cubicBezTo>
                      <a:pt x="360" y="17"/>
                      <a:pt x="319" y="0"/>
                      <a:pt x="28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51" name="Google Shape;4251;p33"/>
              <p:cNvSpPr/>
              <p:nvPr/>
            </p:nvSpPr>
            <p:spPr>
              <a:xfrm>
                <a:off x="5637025" y="1705850"/>
                <a:ext cx="17700" cy="10725"/>
              </a:xfrm>
              <a:custGeom>
                <a:avLst/>
                <a:gdLst/>
                <a:ahLst/>
                <a:cxnLst/>
                <a:rect l="l" t="t" r="r" b="b"/>
                <a:pathLst>
                  <a:path w="708" h="429" extrusionOk="0">
                    <a:moveTo>
                      <a:pt x="446" y="0"/>
                    </a:moveTo>
                    <a:cubicBezTo>
                      <a:pt x="423" y="0"/>
                      <a:pt x="400" y="4"/>
                      <a:pt x="378" y="11"/>
                    </a:cubicBezTo>
                    <a:cubicBezTo>
                      <a:pt x="234" y="11"/>
                      <a:pt x="110" y="93"/>
                      <a:pt x="49" y="237"/>
                    </a:cubicBezTo>
                    <a:cubicBezTo>
                      <a:pt x="1" y="333"/>
                      <a:pt x="89" y="429"/>
                      <a:pt x="179" y="429"/>
                    </a:cubicBezTo>
                    <a:cubicBezTo>
                      <a:pt x="205" y="429"/>
                      <a:pt x="231" y="421"/>
                      <a:pt x="254" y="402"/>
                    </a:cubicBezTo>
                    <a:cubicBezTo>
                      <a:pt x="316" y="361"/>
                      <a:pt x="378" y="320"/>
                      <a:pt x="460" y="299"/>
                    </a:cubicBezTo>
                    <a:cubicBezTo>
                      <a:pt x="470" y="289"/>
                      <a:pt x="486" y="284"/>
                      <a:pt x="504" y="284"/>
                    </a:cubicBezTo>
                    <a:cubicBezTo>
                      <a:pt x="522" y="284"/>
                      <a:pt x="542" y="289"/>
                      <a:pt x="563" y="299"/>
                    </a:cubicBezTo>
                    <a:cubicBezTo>
                      <a:pt x="584" y="279"/>
                      <a:pt x="625" y="279"/>
                      <a:pt x="666" y="258"/>
                    </a:cubicBezTo>
                    <a:cubicBezTo>
                      <a:pt x="686" y="237"/>
                      <a:pt x="707" y="196"/>
                      <a:pt x="686" y="176"/>
                    </a:cubicBezTo>
                    <a:lnTo>
                      <a:pt x="686" y="155"/>
                    </a:lnTo>
                    <a:cubicBezTo>
                      <a:pt x="653" y="71"/>
                      <a:pt x="550" y="0"/>
                      <a:pt x="44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52" name="Google Shape;4252;p33"/>
              <p:cNvSpPr/>
              <p:nvPr/>
            </p:nvSpPr>
            <p:spPr>
              <a:xfrm>
                <a:off x="5641075" y="1729900"/>
                <a:ext cx="17500" cy="9700"/>
              </a:xfrm>
              <a:custGeom>
                <a:avLst/>
                <a:gdLst/>
                <a:ahLst/>
                <a:cxnLst/>
                <a:rect l="l" t="t" r="r" b="b"/>
                <a:pathLst>
                  <a:path w="700" h="388" extrusionOk="0">
                    <a:moveTo>
                      <a:pt x="127" y="0"/>
                    </a:moveTo>
                    <a:cubicBezTo>
                      <a:pt x="60" y="0"/>
                      <a:pt x="0" y="43"/>
                      <a:pt x="31" y="119"/>
                    </a:cubicBezTo>
                    <a:lnTo>
                      <a:pt x="31" y="98"/>
                    </a:lnTo>
                    <a:cubicBezTo>
                      <a:pt x="51" y="222"/>
                      <a:pt x="113" y="304"/>
                      <a:pt x="216" y="366"/>
                    </a:cubicBezTo>
                    <a:cubicBezTo>
                      <a:pt x="260" y="380"/>
                      <a:pt x="303" y="387"/>
                      <a:pt x="347" y="387"/>
                    </a:cubicBezTo>
                    <a:cubicBezTo>
                      <a:pt x="427" y="387"/>
                      <a:pt x="507" y="365"/>
                      <a:pt x="586" y="325"/>
                    </a:cubicBezTo>
                    <a:cubicBezTo>
                      <a:pt x="700" y="249"/>
                      <a:pt x="622" y="52"/>
                      <a:pt x="497" y="52"/>
                    </a:cubicBezTo>
                    <a:cubicBezTo>
                      <a:pt x="486" y="52"/>
                      <a:pt x="475" y="54"/>
                      <a:pt x="463" y="57"/>
                    </a:cubicBezTo>
                    <a:cubicBezTo>
                      <a:pt x="435" y="63"/>
                      <a:pt x="409" y="65"/>
                      <a:pt x="384" y="65"/>
                    </a:cubicBezTo>
                    <a:cubicBezTo>
                      <a:pt x="316" y="65"/>
                      <a:pt x="256" y="46"/>
                      <a:pt x="195" y="16"/>
                    </a:cubicBezTo>
                    <a:cubicBezTo>
                      <a:pt x="174" y="5"/>
                      <a:pt x="150" y="0"/>
                      <a:pt x="12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53" name="Google Shape;4253;p33"/>
              <p:cNvSpPr/>
              <p:nvPr/>
            </p:nvSpPr>
            <p:spPr>
              <a:xfrm>
                <a:off x="5576250" y="1669325"/>
                <a:ext cx="24975" cy="29850"/>
              </a:xfrm>
              <a:custGeom>
                <a:avLst/>
                <a:gdLst/>
                <a:ahLst/>
                <a:cxnLst/>
                <a:rect l="l" t="t" r="r" b="b"/>
                <a:pathLst>
                  <a:path w="999" h="1194" extrusionOk="0">
                    <a:moveTo>
                      <a:pt x="867" y="0"/>
                    </a:moveTo>
                    <a:cubicBezTo>
                      <a:pt x="850" y="0"/>
                      <a:pt x="832" y="4"/>
                      <a:pt x="813" y="11"/>
                    </a:cubicBezTo>
                    <a:cubicBezTo>
                      <a:pt x="628" y="114"/>
                      <a:pt x="484" y="279"/>
                      <a:pt x="381" y="464"/>
                    </a:cubicBezTo>
                    <a:cubicBezTo>
                      <a:pt x="258" y="649"/>
                      <a:pt x="134" y="834"/>
                      <a:pt x="31" y="1040"/>
                    </a:cubicBezTo>
                    <a:cubicBezTo>
                      <a:pt x="1" y="1117"/>
                      <a:pt x="62" y="1193"/>
                      <a:pt x="129" y="1193"/>
                    </a:cubicBezTo>
                    <a:cubicBezTo>
                      <a:pt x="151" y="1193"/>
                      <a:pt x="175" y="1184"/>
                      <a:pt x="196" y="1164"/>
                    </a:cubicBezTo>
                    <a:cubicBezTo>
                      <a:pt x="361" y="1020"/>
                      <a:pt x="525" y="855"/>
                      <a:pt x="669" y="670"/>
                    </a:cubicBezTo>
                    <a:cubicBezTo>
                      <a:pt x="813" y="526"/>
                      <a:pt x="937" y="341"/>
                      <a:pt x="998" y="135"/>
                    </a:cubicBezTo>
                    <a:cubicBezTo>
                      <a:pt x="998" y="68"/>
                      <a:pt x="944" y="0"/>
                      <a:pt x="86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54" name="Google Shape;4254;p33"/>
              <p:cNvSpPr/>
              <p:nvPr/>
            </p:nvSpPr>
            <p:spPr>
              <a:xfrm>
                <a:off x="5619725" y="1645175"/>
                <a:ext cx="43225" cy="16725"/>
              </a:xfrm>
              <a:custGeom>
                <a:avLst/>
                <a:gdLst/>
                <a:ahLst/>
                <a:cxnLst/>
                <a:rect l="l" t="t" r="r" b="b"/>
                <a:pathLst>
                  <a:path w="1729" h="669" extrusionOk="0">
                    <a:moveTo>
                      <a:pt x="1128" y="1"/>
                    </a:moveTo>
                    <a:cubicBezTo>
                      <a:pt x="721" y="1"/>
                      <a:pt x="335" y="185"/>
                      <a:pt x="62" y="504"/>
                    </a:cubicBezTo>
                    <a:cubicBezTo>
                      <a:pt x="0" y="566"/>
                      <a:pt x="62" y="669"/>
                      <a:pt x="165" y="669"/>
                    </a:cubicBezTo>
                    <a:cubicBezTo>
                      <a:pt x="391" y="628"/>
                      <a:pt x="597" y="545"/>
                      <a:pt x="823" y="504"/>
                    </a:cubicBezTo>
                    <a:cubicBezTo>
                      <a:pt x="1049" y="463"/>
                      <a:pt x="1276" y="484"/>
                      <a:pt x="1502" y="442"/>
                    </a:cubicBezTo>
                    <a:cubicBezTo>
                      <a:pt x="1708" y="401"/>
                      <a:pt x="1728" y="134"/>
                      <a:pt x="1564" y="72"/>
                    </a:cubicBezTo>
                    <a:cubicBezTo>
                      <a:pt x="1418" y="24"/>
                      <a:pt x="1272" y="1"/>
                      <a:pt x="112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55" name="Google Shape;4255;p33"/>
              <p:cNvSpPr/>
              <p:nvPr/>
            </p:nvSpPr>
            <p:spPr>
              <a:xfrm>
                <a:off x="5691725" y="1663175"/>
                <a:ext cx="43750" cy="40275"/>
              </a:xfrm>
              <a:custGeom>
                <a:avLst/>
                <a:gdLst/>
                <a:ahLst/>
                <a:cxnLst/>
                <a:rect l="l" t="t" r="r" b="b"/>
                <a:pathLst>
                  <a:path w="1750" h="1611" extrusionOk="0">
                    <a:moveTo>
                      <a:pt x="210" y="1"/>
                    </a:moveTo>
                    <a:cubicBezTo>
                      <a:pt x="64" y="1"/>
                      <a:pt x="0" y="205"/>
                      <a:pt x="165" y="278"/>
                    </a:cubicBezTo>
                    <a:lnTo>
                      <a:pt x="165" y="257"/>
                    </a:lnTo>
                    <a:cubicBezTo>
                      <a:pt x="412" y="463"/>
                      <a:pt x="679" y="587"/>
                      <a:pt x="906" y="813"/>
                    </a:cubicBezTo>
                    <a:cubicBezTo>
                      <a:pt x="1111" y="1060"/>
                      <a:pt x="1317" y="1307"/>
                      <a:pt x="1482" y="1574"/>
                    </a:cubicBezTo>
                    <a:cubicBezTo>
                      <a:pt x="1513" y="1599"/>
                      <a:pt x="1550" y="1611"/>
                      <a:pt x="1587" y="1611"/>
                    </a:cubicBezTo>
                    <a:cubicBezTo>
                      <a:pt x="1670" y="1611"/>
                      <a:pt x="1749" y="1551"/>
                      <a:pt x="1749" y="1451"/>
                    </a:cubicBezTo>
                    <a:cubicBezTo>
                      <a:pt x="1667" y="813"/>
                      <a:pt x="926" y="31"/>
                      <a:pt x="268" y="11"/>
                    </a:cubicBezTo>
                    <a:cubicBezTo>
                      <a:pt x="248" y="4"/>
                      <a:pt x="228" y="1"/>
                      <a:pt x="210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56" name="Google Shape;4256;p33"/>
              <p:cNvSpPr/>
              <p:nvPr/>
            </p:nvSpPr>
            <p:spPr>
              <a:xfrm>
                <a:off x="5716050" y="1735800"/>
                <a:ext cx="37925" cy="61800"/>
              </a:xfrm>
              <a:custGeom>
                <a:avLst/>
                <a:gdLst/>
                <a:ahLst/>
                <a:cxnLst/>
                <a:rect l="l" t="t" r="r" b="b"/>
                <a:pathLst>
                  <a:path w="1517" h="2472" extrusionOk="0">
                    <a:moveTo>
                      <a:pt x="999" y="1"/>
                    </a:moveTo>
                    <a:cubicBezTo>
                      <a:pt x="945" y="1"/>
                      <a:pt x="890" y="32"/>
                      <a:pt x="879" y="89"/>
                    </a:cubicBezTo>
                    <a:cubicBezTo>
                      <a:pt x="817" y="480"/>
                      <a:pt x="756" y="850"/>
                      <a:pt x="653" y="1220"/>
                    </a:cubicBezTo>
                    <a:cubicBezTo>
                      <a:pt x="529" y="1570"/>
                      <a:pt x="344" y="1920"/>
                      <a:pt x="97" y="2208"/>
                    </a:cubicBezTo>
                    <a:cubicBezTo>
                      <a:pt x="0" y="2321"/>
                      <a:pt x="106" y="2472"/>
                      <a:pt x="226" y="2472"/>
                    </a:cubicBezTo>
                    <a:cubicBezTo>
                      <a:pt x="259" y="2472"/>
                      <a:pt x="293" y="2461"/>
                      <a:pt x="324" y="2434"/>
                    </a:cubicBezTo>
                    <a:cubicBezTo>
                      <a:pt x="961" y="1940"/>
                      <a:pt x="1517" y="871"/>
                      <a:pt x="1105" y="68"/>
                    </a:cubicBezTo>
                    <a:cubicBezTo>
                      <a:pt x="1087" y="22"/>
                      <a:pt x="1043" y="1"/>
                      <a:pt x="9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57" name="Google Shape;4257;p33"/>
              <p:cNvSpPr/>
              <p:nvPr/>
            </p:nvSpPr>
            <p:spPr>
              <a:xfrm>
                <a:off x="5633775" y="1812025"/>
                <a:ext cx="44450" cy="15525"/>
              </a:xfrm>
              <a:custGeom>
                <a:avLst/>
                <a:gdLst/>
                <a:ahLst/>
                <a:cxnLst/>
                <a:rect l="l" t="t" r="r" b="b"/>
                <a:pathLst>
                  <a:path w="1778" h="621" extrusionOk="0">
                    <a:moveTo>
                      <a:pt x="1657" y="1"/>
                    </a:moveTo>
                    <a:cubicBezTo>
                      <a:pt x="1651" y="1"/>
                      <a:pt x="1645" y="1"/>
                      <a:pt x="1639" y="2"/>
                    </a:cubicBezTo>
                    <a:cubicBezTo>
                      <a:pt x="1125" y="2"/>
                      <a:pt x="631" y="105"/>
                      <a:pt x="179" y="290"/>
                    </a:cubicBezTo>
                    <a:cubicBezTo>
                      <a:pt x="0" y="370"/>
                      <a:pt x="70" y="621"/>
                      <a:pt x="241" y="621"/>
                    </a:cubicBezTo>
                    <a:cubicBezTo>
                      <a:pt x="248" y="621"/>
                      <a:pt x="254" y="620"/>
                      <a:pt x="261" y="620"/>
                    </a:cubicBezTo>
                    <a:cubicBezTo>
                      <a:pt x="755" y="578"/>
                      <a:pt x="1249" y="414"/>
                      <a:pt x="1681" y="187"/>
                    </a:cubicBezTo>
                    <a:cubicBezTo>
                      <a:pt x="1777" y="149"/>
                      <a:pt x="1747" y="1"/>
                      <a:pt x="16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58" name="Google Shape;4258;p33"/>
              <p:cNvSpPr/>
              <p:nvPr/>
            </p:nvSpPr>
            <p:spPr>
              <a:xfrm>
                <a:off x="5552800" y="1773975"/>
                <a:ext cx="42250" cy="32475"/>
              </a:xfrm>
              <a:custGeom>
                <a:avLst/>
                <a:gdLst/>
                <a:ahLst/>
                <a:cxnLst/>
                <a:rect l="l" t="t" r="r" b="b"/>
                <a:pathLst>
                  <a:path w="1690" h="1299" extrusionOk="0">
                    <a:moveTo>
                      <a:pt x="194" y="1"/>
                    </a:moveTo>
                    <a:cubicBezTo>
                      <a:pt x="59" y="1"/>
                      <a:pt x="0" y="226"/>
                      <a:pt x="105" y="331"/>
                    </a:cubicBezTo>
                    <a:cubicBezTo>
                      <a:pt x="373" y="557"/>
                      <a:pt x="640" y="763"/>
                      <a:pt x="949" y="948"/>
                    </a:cubicBezTo>
                    <a:cubicBezTo>
                      <a:pt x="1134" y="1133"/>
                      <a:pt x="1360" y="1257"/>
                      <a:pt x="1628" y="1298"/>
                    </a:cubicBezTo>
                    <a:cubicBezTo>
                      <a:pt x="1669" y="1277"/>
                      <a:pt x="1690" y="1236"/>
                      <a:pt x="1669" y="1195"/>
                    </a:cubicBezTo>
                    <a:cubicBezTo>
                      <a:pt x="1607" y="928"/>
                      <a:pt x="1299" y="743"/>
                      <a:pt x="1072" y="578"/>
                    </a:cubicBezTo>
                    <a:cubicBezTo>
                      <a:pt x="825" y="372"/>
                      <a:pt x="558" y="187"/>
                      <a:pt x="270" y="22"/>
                    </a:cubicBezTo>
                    <a:cubicBezTo>
                      <a:pt x="243" y="7"/>
                      <a:pt x="217" y="1"/>
                      <a:pt x="1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59" name="Google Shape;4259;p33"/>
              <p:cNvSpPr/>
              <p:nvPr/>
            </p:nvSpPr>
            <p:spPr>
              <a:xfrm>
                <a:off x="5533825" y="1677550"/>
                <a:ext cx="21225" cy="51200"/>
              </a:xfrm>
              <a:custGeom>
                <a:avLst/>
                <a:gdLst/>
                <a:ahLst/>
                <a:cxnLst/>
                <a:rect l="l" t="t" r="r" b="b"/>
                <a:pathLst>
                  <a:path w="849" h="2048" extrusionOk="0">
                    <a:moveTo>
                      <a:pt x="594" y="1"/>
                    </a:moveTo>
                    <a:cubicBezTo>
                      <a:pt x="527" y="1"/>
                      <a:pt x="461" y="34"/>
                      <a:pt x="432" y="114"/>
                    </a:cubicBezTo>
                    <a:cubicBezTo>
                      <a:pt x="103" y="691"/>
                      <a:pt x="0" y="1349"/>
                      <a:pt x="165" y="1987"/>
                    </a:cubicBezTo>
                    <a:cubicBezTo>
                      <a:pt x="182" y="2030"/>
                      <a:pt x="214" y="2048"/>
                      <a:pt x="247" y="2048"/>
                    </a:cubicBezTo>
                    <a:cubicBezTo>
                      <a:pt x="292" y="2048"/>
                      <a:pt x="338" y="2014"/>
                      <a:pt x="350" y="1966"/>
                    </a:cubicBezTo>
                    <a:lnTo>
                      <a:pt x="371" y="1966"/>
                    </a:lnTo>
                    <a:cubicBezTo>
                      <a:pt x="432" y="1699"/>
                      <a:pt x="453" y="1411"/>
                      <a:pt x="515" y="1123"/>
                    </a:cubicBezTo>
                    <a:cubicBezTo>
                      <a:pt x="576" y="835"/>
                      <a:pt x="679" y="546"/>
                      <a:pt x="782" y="258"/>
                    </a:cubicBezTo>
                    <a:cubicBezTo>
                      <a:pt x="848" y="112"/>
                      <a:pt x="718" y="1"/>
                      <a:pt x="594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60" name="Google Shape;4260;p33"/>
              <p:cNvSpPr/>
              <p:nvPr/>
            </p:nvSpPr>
            <p:spPr>
              <a:xfrm>
                <a:off x="5579075" y="1618050"/>
                <a:ext cx="59950" cy="31000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1240" extrusionOk="0">
                    <a:moveTo>
                      <a:pt x="2220" y="0"/>
                    </a:moveTo>
                    <a:cubicBezTo>
                      <a:pt x="2208" y="0"/>
                      <a:pt x="2195" y="2"/>
                      <a:pt x="2182" y="5"/>
                    </a:cubicBezTo>
                    <a:cubicBezTo>
                      <a:pt x="1791" y="108"/>
                      <a:pt x="1441" y="252"/>
                      <a:pt x="1091" y="458"/>
                    </a:cubicBezTo>
                    <a:cubicBezTo>
                      <a:pt x="721" y="602"/>
                      <a:pt x="392" y="807"/>
                      <a:pt x="83" y="1054"/>
                    </a:cubicBezTo>
                    <a:cubicBezTo>
                      <a:pt x="1" y="1116"/>
                      <a:pt x="42" y="1239"/>
                      <a:pt x="145" y="1239"/>
                    </a:cubicBezTo>
                    <a:lnTo>
                      <a:pt x="165" y="1239"/>
                    </a:lnTo>
                    <a:cubicBezTo>
                      <a:pt x="536" y="1157"/>
                      <a:pt x="906" y="1013"/>
                      <a:pt x="1256" y="828"/>
                    </a:cubicBezTo>
                    <a:cubicBezTo>
                      <a:pt x="1626" y="684"/>
                      <a:pt x="1976" y="499"/>
                      <a:pt x="2284" y="272"/>
                    </a:cubicBezTo>
                    <a:cubicBezTo>
                      <a:pt x="2398" y="197"/>
                      <a:pt x="2355" y="0"/>
                      <a:pt x="222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61" name="Google Shape;4261;p33"/>
              <p:cNvSpPr/>
              <p:nvPr/>
            </p:nvSpPr>
            <p:spPr>
              <a:xfrm>
                <a:off x="5677325" y="1629900"/>
                <a:ext cx="46200" cy="21950"/>
              </a:xfrm>
              <a:custGeom>
                <a:avLst/>
                <a:gdLst/>
                <a:ahLst/>
                <a:cxnLst/>
                <a:rect l="l" t="t" r="r" b="b"/>
                <a:pathLst>
                  <a:path w="1848" h="878" extrusionOk="0">
                    <a:moveTo>
                      <a:pt x="411" y="0"/>
                    </a:moveTo>
                    <a:cubicBezTo>
                      <a:pt x="316" y="0"/>
                      <a:pt x="219" y="8"/>
                      <a:pt x="124" y="25"/>
                    </a:cubicBezTo>
                    <a:cubicBezTo>
                      <a:pt x="41" y="45"/>
                      <a:pt x="0" y="169"/>
                      <a:pt x="103" y="210"/>
                    </a:cubicBezTo>
                    <a:cubicBezTo>
                      <a:pt x="576" y="375"/>
                      <a:pt x="1050" y="601"/>
                      <a:pt x="1482" y="848"/>
                    </a:cubicBezTo>
                    <a:cubicBezTo>
                      <a:pt x="1515" y="868"/>
                      <a:pt x="1550" y="877"/>
                      <a:pt x="1585" y="877"/>
                    </a:cubicBezTo>
                    <a:cubicBezTo>
                      <a:pt x="1723" y="877"/>
                      <a:pt x="1848" y="733"/>
                      <a:pt x="1749" y="601"/>
                    </a:cubicBezTo>
                    <a:cubicBezTo>
                      <a:pt x="1404" y="221"/>
                      <a:pt x="913" y="0"/>
                      <a:pt x="411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62" name="Google Shape;4262;p33"/>
              <p:cNvSpPr/>
              <p:nvPr/>
            </p:nvSpPr>
            <p:spPr>
              <a:xfrm>
                <a:off x="5756350" y="1691775"/>
                <a:ext cx="32600" cy="63250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2530" extrusionOk="0">
                    <a:moveTo>
                      <a:pt x="130" y="0"/>
                    </a:moveTo>
                    <a:cubicBezTo>
                      <a:pt x="54" y="0"/>
                      <a:pt x="0" y="81"/>
                      <a:pt x="49" y="163"/>
                    </a:cubicBezTo>
                    <a:cubicBezTo>
                      <a:pt x="522" y="800"/>
                      <a:pt x="789" y="1582"/>
                      <a:pt x="831" y="2405"/>
                    </a:cubicBezTo>
                    <a:cubicBezTo>
                      <a:pt x="831" y="2492"/>
                      <a:pt x="885" y="2529"/>
                      <a:pt x="947" y="2529"/>
                    </a:cubicBezTo>
                    <a:cubicBezTo>
                      <a:pt x="1017" y="2529"/>
                      <a:pt x="1097" y="2482"/>
                      <a:pt x="1119" y="2405"/>
                    </a:cubicBezTo>
                    <a:cubicBezTo>
                      <a:pt x="1304" y="1500"/>
                      <a:pt x="934" y="554"/>
                      <a:pt x="193" y="19"/>
                    </a:cubicBezTo>
                    <a:cubicBezTo>
                      <a:pt x="171" y="6"/>
                      <a:pt x="150" y="0"/>
                      <a:pt x="130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63" name="Google Shape;4263;p33"/>
              <p:cNvSpPr/>
              <p:nvPr/>
            </p:nvSpPr>
            <p:spPr>
              <a:xfrm>
                <a:off x="5689450" y="1793925"/>
                <a:ext cx="74475" cy="63550"/>
              </a:xfrm>
              <a:custGeom>
                <a:avLst/>
                <a:gdLst/>
                <a:ahLst/>
                <a:cxnLst/>
                <a:rect l="l" t="t" r="r" b="b"/>
                <a:pathLst>
                  <a:path w="2979" h="2542" extrusionOk="0">
                    <a:moveTo>
                      <a:pt x="2864" y="0"/>
                    </a:moveTo>
                    <a:cubicBezTo>
                      <a:pt x="2835" y="0"/>
                      <a:pt x="2807" y="14"/>
                      <a:pt x="2787" y="47"/>
                    </a:cubicBezTo>
                    <a:cubicBezTo>
                      <a:pt x="2190" y="1076"/>
                      <a:pt x="1182" y="1693"/>
                      <a:pt x="153" y="2228"/>
                    </a:cubicBezTo>
                    <a:cubicBezTo>
                      <a:pt x="0" y="2305"/>
                      <a:pt x="43" y="2541"/>
                      <a:pt x="198" y="2541"/>
                    </a:cubicBezTo>
                    <a:cubicBezTo>
                      <a:pt x="210" y="2541"/>
                      <a:pt x="222" y="2540"/>
                      <a:pt x="235" y="2537"/>
                    </a:cubicBezTo>
                    <a:cubicBezTo>
                      <a:pt x="1511" y="2249"/>
                      <a:pt x="2375" y="1261"/>
                      <a:pt x="2951" y="130"/>
                    </a:cubicBezTo>
                    <a:cubicBezTo>
                      <a:pt x="2979" y="60"/>
                      <a:pt x="2922" y="0"/>
                      <a:pt x="28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64" name="Google Shape;4264;p33"/>
              <p:cNvSpPr/>
              <p:nvPr/>
            </p:nvSpPr>
            <p:spPr>
              <a:xfrm>
                <a:off x="5595025" y="1848075"/>
                <a:ext cx="51450" cy="16775"/>
              </a:xfrm>
              <a:custGeom>
                <a:avLst/>
                <a:gdLst/>
                <a:ahLst/>
                <a:cxnLst/>
                <a:rect l="l" t="t" r="r" b="b"/>
                <a:pathLst>
                  <a:path w="2058" h="671" extrusionOk="0">
                    <a:moveTo>
                      <a:pt x="206" y="0"/>
                    </a:moveTo>
                    <a:cubicBezTo>
                      <a:pt x="1" y="0"/>
                      <a:pt x="1" y="309"/>
                      <a:pt x="165" y="371"/>
                    </a:cubicBezTo>
                    <a:cubicBezTo>
                      <a:pt x="474" y="474"/>
                      <a:pt x="782" y="556"/>
                      <a:pt x="1132" y="577"/>
                    </a:cubicBezTo>
                    <a:cubicBezTo>
                      <a:pt x="1300" y="615"/>
                      <a:pt x="1492" y="670"/>
                      <a:pt x="1678" y="670"/>
                    </a:cubicBezTo>
                    <a:cubicBezTo>
                      <a:pt x="1788" y="670"/>
                      <a:pt x="1896" y="651"/>
                      <a:pt x="1996" y="597"/>
                    </a:cubicBezTo>
                    <a:cubicBezTo>
                      <a:pt x="2037" y="577"/>
                      <a:pt x="2058" y="515"/>
                      <a:pt x="2037" y="474"/>
                    </a:cubicBezTo>
                    <a:lnTo>
                      <a:pt x="2017" y="474"/>
                    </a:lnTo>
                    <a:cubicBezTo>
                      <a:pt x="1832" y="247"/>
                      <a:pt x="1502" y="227"/>
                      <a:pt x="1235" y="165"/>
                    </a:cubicBezTo>
                    <a:cubicBezTo>
                      <a:pt x="906" y="83"/>
                      <a:pt x="556" y="21"/>
                      <a:pt x="20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65" name="Google Shape;4265;p33"/>
              <p:cNvSpPr/>
              <p:nvPr/>
            </p:nvSpPr>
            <p:spPr>
              <a:xfrm>
                <a:off x="5513825" y="1772350"/>
                <a:ext cx="46600" cy="49250"/>
              </a:xfrm>
              <a:custGeom>
                <a:avLst/>
                <a:gdLst/>
                <a:ahLst/>
                <a:cxnLst/>
                <a:rect l="l" t="t" r="r" b="b"/>
                <a:pathLst>
                  <a:path w="1864" h="1970" extrusionOk="0">
                    <a:moveTo>
                      <a:pt x="217" y="0"/>
                    </a:moveTo>
                    <a:cubicBezTo>
                      <a:pt x="94" y="0"/>
                      <a:pt x="0" y="165"/>
                      <a:pt x="80" y="293"/>
                    </a:cubicBezTo>
                    <a:cubicBezTo>
                      <a:pt x="327" y="643"/>
                      <a:pt x="615" y="972"/>
                      <a:pt x="924" y="1281"/>
                    </a:cubicBezTo>
                    <a:cubicBezTo>
                      <a:pt x="1129" y="1548"/>
                      <a:pt x="1397" y="1774"/>
                      <a:pt x="1685" y="1960"/>
                    </a:cubicBezTo>
                    <a:cubicBezTo>
                      <a:pt x="1701" y="1966"/>
                      <a:pt x="1717" y="1969"/>
                      <a:pt x="1731" y="1969"/>
                    </a:cubicBezTo>
                    <a:cubicBezTo>
                      <a:pt x="1811" y="1969"/>
                      <a:pt x="1864" y="1885"/>
                      <a:pt x="1829" y="1816"/>
                    </a:cubicBezTo>
                    <a:lnTo>
                      <a:pt x="1849" y="1816"/>
                    </a:lnTo>
                    <a:cubicBezTo>
                      <a:pt x="1747" y="1445"/>
                      <a:pt x="1397" y="1157"/>
                      <a:pt x="1150" y="890"/>
                    </a:cubicBezTo>
                    <a:cubicBezTo>
                      <a:pt x="903" y="581"/>
                      <a:pt x="636" y="293"/>
                      <a:pt x="327" y="46"/>
                    </a:cubicBezTo>
                    <a:cubicBezTo>
                      <a:pt x="290" y="14"/>
                      <a:pt x="252" y="0"/>
                      <a:pt x="21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66" name="Google Shape;4266;p33"/>
              <p:cNvSpPr/>
              <p:nvPr/>
            </p:nvSpPr>
            <p:spPr>
              <a:xfrm>
                <a:off x="5492675" y="1683300"/>
                <a:ext cx="18625" cy="60075"/>
              </a:xfrm>
              <a:custGeom>
                <a:avLst/>
                <a:gdLst/>
                <a:ahLst/>
                <a:cxnLst/>
                <a:rect l="l" t="t" r="r" b="b"/>
                <a:pathLst>
                  <a:path w="745" h="2403" extrusionOk="0">
                    <a:moveTo>
                      <a:pt x="564" y="0"/>
                    </a:moveTo>
                    <a:cubicBezTo>
                      <a:pt x="500" y="0"/>
                      <a:pt x="437" y="35"/>
                      <a:pt x="412" y="111"/>
                    </a:cubicBezTo>
                    <a:cubicBezTo>
                      <a:pt x="124" y="707"/>
                      <a:pt x="0" y="1818"/>
                      <a:pt x="453" y="2374"/>
                    </a:cubicBezTo>
                    <a:cubicBezTo>
                      <a:pt x="471" y="2392"/>
                      <a:pt x="498" y="2403"/>
                      <a:pt x="526" y="2403"/>
                    </a:cubicBezTo>
                    <a:cubicBezTo>
                      <a:pt x="560" y="2403"/>
                      <a:pt x="595" y="2387"/>
                      <a:pt x="618" y="2353"/>
                    </a:cubicBezTo>
                    <a:cubicBezTo>
                      <a:pt x="659" y="2024"/>
                      <a:pt x="679" y="1695"/>
                      <a:pt x="638" y="1386"/>
                    </a:cubicBezTo>
                    <a:cubicBezTo>
                      <a:pt x="638" y="975"/>
                      <a:pt x="720" y="584"/>
                      <a:pt x="720" y="193"/>
                    </a:cubicBezTo>
                    <a:cubicBezTo>
                      <a:pt x="745" y="72"/>
                      <a:pt x="654" y="0"/>
                      <a:pt x="56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67" name="Google Shape;4267;p33"/>
              <p:cNvSpPr/>
              <p:nvPr/>
            </p:nvSpPr>
            <p:spPr>
              <a:xfrm>
                <a:off x="5534150" y="1584500"/>
                <a:ext cx="52575" cy="47525"/>
              </a:xfrm>
              <a:custGeom>
                <a:avLst/>
                <a:gdLst/>
                <a:ahLst/>
                <a:cxnLst/>
                <a:rect l="l" t="t" r="r" b="b"/>
                <a:pathLst>
                  <a:path w="2103" h="1901" extrusionOk="0">
                    <a:moveTo>
                      <a:pt x="1857" y="1"/>
                    </a:moveTo>
                    <a:cubicBezTo>
                      <a:pt x="1824" y="1"/>
                      <a:pt x="1789" y="10"/>
                      <a:pt x="1757" y="30"/>
                    </a:cubicBezTo>
                    <a:cubicBezTo>
                      <a:pt x="1407" y="236"/>
                      <a:pt x="1098" y="503"/>
                      <a:pt x="831" y="792"/>
                    </a:cubicBezTo>
                    <a:cubicBezTo>
                      <a:pt x="543" y="1038"/>
                      <a:pt x="296" y="1326"/>
                      <a:pt x="70" y="1635"/>
                    </a:cubicBezTo>
                    <a:cubicBezTo>
                      <a:pt x="0" y="1739"/>
                      <a:pt x="77" y="1901"/>
                      <a:pt x="188" y="1901"/>
                    </a:cubicBezTo>
                    <a:cubicBezTo>
                      <a:pt x="209" y="1901"/>
                      <a:pt x="232" y="1895"/>
                      <a:pt x="255" y="1882"/>
                    </a:cubicBezTo>
                    <a:lnTo>
                      <a:pt x="275" y="1882"/>
                    </a:lnTo>
                    <a:cubicBezTo>
                      <a:pt x="604" y="1676"/>
                      <a:pt x="913" y="1429"/>
                      <a:pt x="1201" y="1141"/>
                    </a:cubicBezTo>
                    <a:cubicBezTo>
                      <a:pt x="1489" y="894"/>
                      <a:pt x="1777" y="586"/>
                      <a:pt x="2003" y="277"/>
                    </a:cubicBezTo>
                    <a:cubicBezTo>
                      <a:pt x="2102" y="146"/>
                      <a:pt x="1990" y="1"/>
                      <a:pt x="185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68" name="Google Shape;4268;p33"/>
              <p:cNvSpPr/>
              <p:nvPr/>
            </p:nvSpPr>
            <p:spPr>
              <a:xfrm>
                <a:off x="5681425" y="1590250"/>
                <a:ext cx="54050" cy="18275"/>
              </a:xfrm>
              <a:custGeom>
                <a:avLst/>
                <a:gdLst/>
                <a:ahLst/>
                <a:cxnLst/>
                <a:rect l="l" t="t" r="r" b="b"/>
                <a:pathLst>
                  <a:path w="2162" h="731" extrusionOk="0">
                    <a:moveTo>
                      <a:pt x="299" y="1"/>
                    </a:moveTo>
                    <a:cubicBezTo>
                      <a:pt x="241" y="1"/>
                      <a:pt x="183" y="3"/>
                      <a:pt x="124" y="6"/>
                    </a:cubicBezTo>
                    <a:cubicBezTo>
                      <a:pt x="42" y="27"/>
                      <a:pt x="1" y="129"/>
                      <a:pt x="63" y="191"/>
                    </a:cubicBezTo>
                    <a:cubicBezTo>
                      <a:pt x="371" y="376"/>
                      <a:pt x="680" y="500"/>
                      <a:pt x="1030" y="582"/>
                    </a:cubicBezTo>
                    <a:cubicBezTo>
                      <a:pt x="1298" y="672"/>
                      <a:pt x="1583" y="730"/>
                      <a:pt x="1883" y="730"/>
                    </a:cubicBezTo>
                    <a:cubicBezTo>
                      <a:pt x="1927" y="730"/>
                      <a:pt x="1972" y="729"/>
                      <a:pt x="2017" y="726"/>
                    </a:cubicBezTo>
                    <a:cubicBezTo>
                      <a:pt x="2120" y="706"/>
                      <a:pt x="2161" y="562"/>
                      <a:pt x="2079" y="479"/>
                    </a:cubicBezTo>
                    <a:cubicBezTo>
                      <a:pt x="1791" y="294"/>
                      <a:pt x="1482" y="171"/>
                      <a:pt x="1153" y="129"/>
                    </a:cubicBezTo>
                    <a:cubicBezTo>
                      <a:pt x="879" y="44"/>
                      <a:pt x="590" y="1"/>
                      <a:pt x="299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69" name="Google Shape;4269;p33"/>
              <p:cNvSpPr/>
              <p:nvPr/>
            </p:nvSpPr>
            <p:spPr>
              <a:xfrm>
                <a:off x="5782075" y="1653500"/>
                <a:ext cx="48650" cy="70450"/>
              </a:xfrm>
              <a:custGeom>
                <a:avLst/>
                <a:gdLst/>
                <a:ahLst/>
                <a:cxnLst/>
                <a:rect l="l" t="t" r="r" b="b"/>
                <a:pathLst>
                  <a:path w="1946" h="2818" extrusionOk="0">
                    <a:moveTo>
                      <a:pt x="177" y="0"/>
                    </a:moveTo>
                    <a:cubicBezTo>
                      <a:pt x="88" y="0"/>
                      <a:pt x="1" y="92"/>
                      <a:pt x="49" y="171"/>
                    </a:cubicBezTo>
                    <a:cubicBezTo>
                      <a:pt x="522" y="1015"/>
                      <a:pt x="1015" y="1817"/>
                      <a:pt x="1448" y="2681"/>
                    </a:cubicBezTo>
                    <a:cubicBezTo>
                      <a:pt x="1492" y="2777"/>
                      <a:pt x="1573" y="2817"/>
                      <a:pt x="1654" y="2817"/>
                    </a:cubicBezTo>
                    <a:cubicBezTo>
                      <a:pt x="1800" y="2817"/>
                      <a:pt x="1946" y="2688"/>
                      <a:pt x="1880" y="2517"/>
                    </a:cubicBezTo>
                    <a:cubicBezTo>
                      <a:pt x="1571" y="1550"/>
                      <a:pt x="1015" y="686"/>
                      <a:pt x="254" y="27"/>
                    </a:cubicBezTo>
                    <a:cubicBezTo>
                      <a:pt x="231" y="8"/>
                      <a:pt x="204" y="0"/>
                      <a:pt x="17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4270" name="Google Shape;4270;p33"/>
          <p:cNvSpPr/>
          <p:nvPr/>
        </p:nvSpPr>
        <p:spPr>
          <a:xfrm rot="9859776">
            <a:off x="4688399" y="4820953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71" name="Google Shape;4271;p33"/>
          <p:cNvSpPr/>
          <p:nvPr/>
        </p:nvSpPr>
        <p:spPr>
          <a:xfrm rot="9859776">
            <a:off x="4458824" y="-179572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72" name="Google Shape;4272;p33"/>
          <p:cNvSpPr/>
          <p:nvPr/>
        </p:nvSpPr>
        <p:spPr>
          <a:xfrm rot="9859776">
            <a:off x="2695299" y="1712540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73" name="Google Shape;4273;p33"/>
          <p:cNvSpPr/>
          <p:nvPr/>
        </p:nvSpPr>
        <p:spPr>
          <a:xfrm rot="9859776">
            <a:off x="-284639" y="2320903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74" name="Google Shape;4274;p33"/>
          <p:cNvSpPr/>
          <p:nvPr/>
        </p:nvSpPr>
        <p:spPr>
          <a:xfrm rot="9859776">
            <a:off x="5576149" y="2920040"/>
            <a:ext cx="545604" cy="46920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bg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Fredoka One"/>
              <a:buNone/>
              <a:defRPr sz="350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Fredoka One"/>
              <a:buNone/>
              <a:defRPr sz="350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Fredoka One"/>
              <a:buNone/>
              <a:defRPr sz="350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Fredoka One"/>
              <a:buNone/>
              <a:defRPr sz="350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Fredoka One"/>
              <a:buNone/>
              <a:defRPr sz="350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Fredoka One"/>
              <a:buNone/>
              <a:defRPr sz="350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Fredoka One"/>
              <a:buNone/>
              <a:defRPr sz="350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Fredoka One"/>
              <a:buNone/>
              <a:defRPr sz="350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Fredoka One"/>
              <a:buNone/>
              <a:defRPr sz="350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●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○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■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●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○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■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●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○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Inter"/>
              <a:buChar char="■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2" r:id="rId4"/>
    <p:sldLayoutId id="2147483653" r:id="rId5"/>
    <p:sldLayoutId id="2147483657" r:id="rId6"/>
    <p:sldLayoutId id="2147483658" r:id="rId7"/>
    <p:sldLayoutId id="2147483665" r:id="rId8"/>
    <p:sldLayoutId id="2147483666" r:id="rId9"/>
    <p:sldLayoutId id="2147483667" r:id="rId10"/>
    <p:sldLayoutId id="2147483672" r:id="rId11"/>
    <p:sldLayoutId id="2147483678" r:id="rId12"/>
    <p:sldLayoutId id="2147483679" r:id="rId13"/>
  </p:sldLayoutIdLst>
  <p:transition spd="slow">
    <p:push dir="u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microsoft.com/office/2007/relationships/hdphoto" Target="../media/hdphoto4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Relationship Id="rId9" Type="http://schemas.microsoft.com/office/2007/relationships/hdphoto" Target="../media/hdphoto5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Relationship Id="rId9" Type="http://schemas.microsoft.com/office/2007/relationships/hdphoto" Target="../media/hdphoto6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microsoft.com/office/2007/relationships/hdphoto" Target="../media/hdphoto7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9.xml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12" Type="http://schemas.microsoft.com/office/2007/relationships/diagramDrawing" Target="../diagrams/drawing9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8.xml"/><Relationship Id="rId11" Type="http://schemas.openxmlformats.org/officeDocument/2006/relationships/diagramColors" Target="../diagrams/colors9.xml"/><Relationship Id="rId5" Type="http://schemas.openxmlformats.org/officeDocument/2006/relationships/diagramQuickStyle" Target="../diagrams/quickStyle8.xml"/><Relationship Id="rId10" Type="http://schemas.openxmlformats.org/officeDocument/2006/relationships/diagramQuickStyle" Target="../diagrams/quickStyle9.xml"/><Relationship Id="rId4" Type="http://schemas.openxmlformats.org/officeDocument/2006/relationships/diagramLayout" Target="../diagrams/layout8.xml"/><Relationship Id="rId9" Type="http://schemas.openxmlformats.org/officeDocument/2006/relationships/diagramLayout" Target="../diagrams/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microsoft.com/office/2007/relationships/hdphoto" Target="../media/hdphoto8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sagepub.com/doi/10.1177/15248399231201131" TargetMode="External"/><Relationship Id="rId2" Type="http://schemas.openxmlformats.org/officeDocument/2006/relationships/hyperlink" Target="https://academic.oup.com/bjsw/article/51/5/1644/6199123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5" name="Google Shape;4285;p37"/>
          <p:cNvSpPr txBox="1">
            <a:spLocks noGrp="1"/>
          </p:cNvSpPr>
          <p:nvPr>
            <p:ph type="ctrTitle"/>
          </p:nvPr>
        </p:nvSpPr>
        <p:spPr>
          <a:xfrm>
            <a:off x="1020789" y="740092"/>
            <a:ext cx="7246911" cy="1323440"/>
          </a:xfrm>
          <a:prstGeom prst="rect">
            <a:avLst/>
          </a:prstGeom>
          <a:solidFill>
            <a:schemeClr val="accent5"/>
          </a:solidFill>
          <a:ln w="38100"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Fredoka One"/>
              </a:rPr>
              <a:t>Professional Development within Health and Social Care</a:t>
            </a:r>
            <a:endParaRPr sz="3600" b="1" dirty="0">
              <a:solidFill>
                <a:schemeClr val="tx1"/>
              </a:solidFill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  <a:sym typeface="Fredoka One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BD2D25-7C54-9E19-C17E-D84ADC417EFF}"/>
              </a:ext>
            </a:extLst>
          </p:cNvPr>
          <p:cNvSpPr txBox="1"/>
          <p:nvPr/>
        </p:nvSpPr>
        <p:spPr>
          <a:xfrm>
            <a:off x="941124" y="2571750"/>
            <a:ext cx="4048565" cy="19697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u="sng" dirty="0">
                <a:solidFill>
                  <a:schemeClr val="tx1"/>
                </a:solidFill>
                <a:latin typeface="+mj-lt"/>
                <a:ea typeface="Tahoma" panose="020B0604030504040204" pitchFamily="34" charset="0"/>
                <a:cs typeface="Times New Roman" panose="02020603050405020304" pitchFamily="18" charset="0"/>
                <a:sym typeface="Fredoka One"/>
              </a:rPr>
              <a:t>Student Name: </a:t>
            </a:r>
            <a:r>
              <a:rPr lang="en-US" sz="1800" b="1" dirty="0">
                <a:solidFill>
                  <a:schemeClr val="tx1"/>
                </a:solidFill>
                <a:latin typeface="+mj-lt"/>
                <a:ea typeface="Tahoma" panose="020B0604030504040204" pitchFamily="34" charset="0"/>
                <a:cs typeface="Times New Roman" panose="02020603050405020304" pitchFamily="18" charset="0"/>
                <a:sym typeface="Fredoka One"/>
              </a:rPr>
              <a:t>Leanne Fahy </a:t>
            </a:r>
            <a:br>
              <a:rPr lang="en-US" sz="1800" b="1" dirty="0">
                <a:solidFill>
                  <a:schemeClr val="tx1"/>
                </a:solidFill>
                <a:latin typeface="+mj-lt"/>
                <a:ea typeface="Tahoma" panose="020B0604030504040204" pitchFamily="34" charset="0"/>
                <a:cs typeface="Times New Roman" panose="02020603050405020304" pitchFamily="18" charset="0"/>
                <a:sym typeface="Fredoka One"/>
              </a:rPr>
            </a:br>
            <a:r>
              <a:rPr lang="en-US" sz="1800" b="1" u="sng" dirty="0">
                <a:solidFill>
                  <a:schemeClr val="tx1"/>
                </a:solidFill>
                <a:latin typeface="+mj-lt"/>
                <a:ea typeface="Tahoma" panose="020B0604030504040204" pitchFamily="34" charset="0"/>
                <a:cs typeface="Times New Roman" panose="02020603050405020304" pitchFamily="18" charset="0"/>
                <a:sym typeface="Fredoka One"/>
              </a:rPr>
              <a:t>Student Number: </a:t>
            </a:r>
            <a:r>
              <a:rPr lang="en-US" sz="1800" b="1" dirty="0">
                <a:solidFill>
                  <a:schemeClr val="tx1"/>
                </a:solidFill>
                <a:latin typeface="+mj-lt"/>
                <a:ea typeface="Tahoma" panose="020B0604030504040204" pitchFamily="34" charset="0"/>
                <a:cs typeface="Times New Roman" panose="02020603050405020304" pitchFamily="18" charset="0"/>
                <a:sym typeface="Fredoka One"/>
              </a:rPr>
              <a:t>2425000</a:t>
            </a:r>
          </a:p>
          <a:p>
            <a:r>
              <a:rPr lang="en-US" sz="1800" b="1" u="sng" dirty="0">
                <a:solidFill>
                  <a:schemeClr val="tx1"/>
                </a:solidFill>
                <a:latin typeface="+mj-lt"/>
                <a:ea typeface="Tahoma" panose="020B0604030504040204" pitchFamily="34" charset="0"/>
                <a:cs typeface="Times New Roman" panose="02020603050405020304" pitchFamily="18" charset="0"/>
                <a:sym typeface="Fredoka One"/>
              </a:rPr>
              <a:t>Module Code: </a:t>
            </a:r>
            <a:r>
              <a:rPr lang="en-US" sz="1800" b="1" dirty="0">
                <a:solidFill>
                  <a:schemeClr val="tx1"/>
                </a:solidFill>
                <a:latin typeface="+mj-lt"/>
                <a:ea typeface="Tahoma" panose="020B0604030504040204" pitchFamily="34" charset="0"/>
                <a:cs typeface="Times New Roman" panose="02020603050405020304" pitchFamily="18" charset="0"/>
                <a:sym typeface="Fredoka One"/>
              </a:rPr>
              <a:t>LCHS4009</a:t>
            </a:r>
            <a:br>
              <a:rPr lang="en-US" sz="1800" b="1" dirty="0">
                <a:solidFill>
                  <a:schemeClr val="tx1"/>
                </a:solidFill>
                <a:latin typeface="+mj-lt"/>
                <a:ea typeface="Tahoma" panose="020B0604030504040204" pitchFamily="34" charset="0"/>
                <a:cs typeface="Times New Roman" panose="02020603050405020304" pitchFamily="18" charset="0"/>
                <a:sym typeface="Fredoka One"/>
              </a:rPr>
            </a:br>
            <a:r>
              <a:rPr lang="en-US" sz="1800" b="1" u="sng" dirty="0">
                <a:solidFill>
                  <a:schemeClr val="tx1"/>
                </a:solidFill>
                <a:latin typeface="+mj-lt"/>
                <a:ea typeface="Tahoma" panose="020B0604030504040204" pitchFamily="34" charset="0"/>
                <a:cs typeface="Times New Roman" panose="02020603050405020304" pitchFamily="18" charset="0"/>
                <a:sym typeface="Fredoka One"/>
              </a:rPr>
              <a:t>Module Title: </a:t>
            </a:r>
            <a:r>
              <a:rPr lang="en-US" sz="1800" b="1" dirty="0">
                <a:solidFill>
                  <a:schemeClr val="tx1"/>
                </a:solidFill>
                <a:latin typeface="+mj-lt"/>
                <a:ea typeface="Tahoma" panose="020B0604030504040204" pitchFamily="34" charset="0"/>
                <a:cs typeface="Times New Roman" panose="02020603050405020304" pitchFamily="18" charset="0"/>
                <a:sym typeface="Fredoka One"/>
              </a:rPr>
              <a:t>Self Awareness Presentation </a:t>
            </a:r>
            <a:br>
              <a:rPr lang="en-US" sz="1600" b="1" dirty="0">
                <a:solidFill>
                  <a:schemeClr val="accent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  <a:sym typeface="Fredoka One"/>
              </a:rPr>
            </a:br>
            <a:br>
              <a:rPr lang="en-US" sz="1600" b="1" dirty="0">
                <a:solidFill>
                  <a:schemeClr val="accent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  <a:sym typeface="Fredoka One"/>
              </a:rPr>
            </a:br>
            <a:endParaRPr lang="en-US" sz="16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0DEB15-0325-8705-0433-2163466343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60000" y1="30476" x2="60000" y2="30476"/>
                        <a14:foregroundMark x1="60667" y1="30476" x2="60667" y2="30476"/>
                        <a14:foregroundMark x1="61167" y1="31429" x2="61167" y2="31429"/>
                        <a14:backgroundMark x1="29667" y1="82540" x2="29667" y2="82540"/>
                        <a14:backgroundMark x1="29167" y1="77143" x2="29167" y2="7714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893271" y="1205287"/>
            <a:ext cx="5201792" cy="3694091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6" name="Google Shape;4566;p41"/>
          <p:cNvSpPr/>
          <p:nvPr/>
        </p:nvSpPr>
        <p:spPr>
          <a:xfrm>
            <a:off x="2921013" y="107510"/>
            <a:ext cx="3865084" cy="82798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C2B77E-ECF5-B6A6-8CBB-C899FC614F33}"/>
              </a:ext>
            </a:extLst>
          </p:cNvPr>
          <p:cNvSpPr txBox="1"/>
          <p:nvPr/>
        </p:nvSpPr>
        <p:spPr>
          <a:xfrm>
            <a:off x="795034" y="922552"/>
            <a:ext cx="7721247" cy="3785652"/>
          </a:xfrm>
          <a:prstGeom prst="rect">
            <a:avLst/>
          </a:prstGeom>
          <a:solidFill>
            <a:schemeClr val="accent5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600" dirty="0">
                <a:latin typeface="+mj-lt"/>
                <a:cs typeface="Times New Roman" panose="02020603050405020304" pitchFamily="18" charset="0"/>
              </a:rPr>
              <a:t>In this presentation I will be talking about Professional Development in Health and Social Care. </a:t>
            </a:r>
          </a:p>
          <a:p>
            <a:pPr>
              <a:buNone/>
            </a:pPr>
            <a:endParaRPr lang="en-GB" sz="1600" dirty="0">
              <a:latin typeface="+mj-lt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600" dirty="0">
                <a:latin typeface="+mj-lt"/>
                <a:cs typeface="Times New Roman" panose="02020603050405020304" pitchFamily="18" charset="0"/>
              </a:rPr>
              <a:t>This presentation will address my personal SWOT analysis and reflection to support my professional and educational development in the Health And Social Care sector.</a:t>
            </a:r>
          </a:p>
          <a:p>
            <a:pPr>
              <a:buNone/>
            </a:pPr>
            <a:br>
              <a:rPr lang="en-US" sz="1600" dirty="0">
                <a:latin typeface="+mj-lt"/>
                <a:cs typeface="Times New Roman" panose="02020603050405020304" pitchFamily="18" charset="0"/>
              </a:rPr>
            </a:br>
            <a:r>
              <a:rPr lang="en-US" sz="1600" dirty="0">
                <a:latin typeface="+mj-lt"/>
                <a:cs typeface="Times New Roman" panose="02020603050405020304" pitchFamily="18" charset="0"/>
              </a:rPr>
              <a:t>This presentation will explore how I have developed self-awareness through critical reflection and SWOT analysis to plan for my future career.</a:t>
            </a:r>
            <a:br>
              <a:rPr lang="en-US" sz="1600" dirty="0">
                <a:latin typeface="+mj-lt"/>
                <a:cs typeface="Times New Roman" panose="02020603050405020304" pitchFamily="18" charset="0"/>
              </a:rPr>
            </a:br>
            <a:r>
              <a:rPr lang="en-US" sz="1600" dirty="0">
                <a:latin typeface="+mj-lt"/>
                <a:cs typeface="Times New Roman" panose="02020603050405020304" pitchFamily="18" charset="0"/>
              </a:rPr>
              <a:t>I will discuss my personal strengths, weaknesses, opportunities and threats, and how I will use this knowledge to enhance my professional practice and employability.</a:t>
            </a:r>
          </a:p>
          <a:p>
            <a:pPr>
              <a:buNone/>
            </a:pPr>
            <a:br>
              <a:rPr lang="en-US" sz="1600" dirty="0">
                <a:latin typeface="+mj-lt"/>
                <a:cs typeface="Times New Roman" panose="02020603050405020304" pitchFamily="18" charset="0"/>
              </a:rPr>
            </a:br>
            <a:r>
              <a:rPr lang="en-US" sz="1600" dirty="0">
                <a:latin typeface="+mj-lt"/>
                <a:cs typeface="Times New Roman" panose="02020603050405020304" pitchFamily="18" charset="0"/>
              </a:rPr>
              <a:t>Finally, I will outline my Personal Development Plan (PDP), which highlights actionable steps to achieve continuous growth within the Health and Social Care sector.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E0AAD4-1444-6B14-3BF9-2AE21C593CFC}"/>
              </a:ext>
            </a:extLst>
          </p:cNvPr>
          <p:cNvSpPr txBox="1"/>
          <p:nvPr/>
        </p:nvSpPr>
        <p:spPr>
          <a:xfrm>
            <a:off x="3210785" y="259891"/>
            <a:ext cx="46236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</p:spTree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72D8DCC1-C445-3E04-E9E4-E8E24709E1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7214653"/>
              </p:ext>
            </p:extLst>
          </p:nvPr>
        </p:nvGraphicFramePr>
        <p:xfrm>
          <a:off x="557668" y="1044405"/>
          <a:ext cx="5944731" cy="3674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Google Shape;4566;p41">
            <a:extLst>
              <a:ext uri="{FF2B5EF4-FFF2-40B4-BE49-F238E27FC236}">
                <a16:creationId xmlns:a16="http://schemas.microsoft.com/office/drawing/2014/main" id="{4A47DBA7-2FE9-1DB4-20C2-8C72EFA256E4}"/>
              </a:ext>
            </a:extLst>
          </p:cNvPr>
          <p:cNvSpPr/>
          <p:nvPr/>
        </p:nvSpPr>
        <p:spPr>
          <a:xfrm>
            <a:off x="1037645" y="80347"/>
            <a:ext cx="7422543" cy="826037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D49BDB-8A37-8E2A-4134-481643A1C2C6}"/>
              </a:ext>
            </a:extLst>
          </p:cNvPr>
          <p:cNvSpPr txBox="1"/>
          <p:nvPr/>
        </p:nvSpPr>
        <p:spPr>
          <a:xfrm>
            <a:off x="1650923" y="279168"/>
            <a:ext cx="60379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400" b="1" dirty="0">
                <a:latin typeface="+mj-lt"/>
                <a:cs typeface="Times New Roman" panose="02020603050405020304" pitchFamily="18" charset="0"/>
              </a:rPr>
              <a:t>PROFESSIONAL DEVELOPMENT 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19AADAE-F6EB-9380-2BD1-D2A35B19259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838" b="98006" l="10000" r="90000">
                        <a14:foregroundMark x1="26333" y1="88604" x2="26500" y2="98006"/>
                        <a14:foregroundMark x1="62167" y1="89459" x2="63833" y2="95157"/>
                        <a14:foregroundMark x1="70833" y1="80342" x2="72333" y2="88604"/>
                        <a14:foregroundMark x1="65667" y1="66097" x2="69167" y2="67806"/>
                        <a14:foregroundMark x1="62167" y1="65527" x2="62167" y2="65527"/>
                        <a14:foregroundMark x1="48833" y1="6838" x2="48833" y2="683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63765" y="1044405"/>
            <a:ext cx="2608240" cy="3358262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4566;p41">
            <a:extLst>
              <a:ext uri="{FF2B5EF4-FFF2-40B4-BE49-F238E27FC236}">
                <a16:creationId xmlns:a16="http://schemas.microsoft.com/office/drawing/2014/main" id="{8132954F-290A-6873-114F-F2B35E4E8EC9}"/>
              </a:ext>
            </a:extLst>
          </p:cNvPr>
          <p:cNvSpPr/>
          <p:nvPr/>
        </p:nvSpPr>
        <p:spPr>
          <a:xfrm>
            <a:off x="1361495" y="122638"/>
            <a:ext cx="7422543" cy="826037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 </a:t>
            </a:r>
            <a:endParaRPr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4DB0D1F-15D5-7EF8-2700-6AC491A465E2}"/>
              </a:ext>
            </a:extLst>
          </p:cNvPr>
          <p:cNvSpPr txBox="1"/>
          <p:nvPr/>
        </p:nvSpPr>
        <p:spPr>
          <a:xfrm>
            <a:off x="931068" y="1161639"/>
            <a:ext cx="7422542" cy="3416320"/>
          </a:xfrm>
          <a:prstGeom prst="rect">
            <a:avLst/>
          </a:prstGeom>
          <a:solidFill>
            <a:schemeClr val="accent5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+mj-lt"/>
                <a:cs typeface="Times New Roman" panose="02020603050405020304" pitchFamily="18" charset="0"/>
              </a:rPr>
              <a:t>Self-awareness is the ability to recognize one’s own emotions, values, behavior's and understand how they affect others (Odem et al., 2025)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>
              <a:latin typeface="+mj-lt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+mj-lt"/>
                <a:cs typeface="Times New Roman" panose="02020603050405020304" pitchFamily="18" charset="0"/>
              </a:rPr>
              <a:t>It enables practitioners to reflect on how their actions influence teamwork, decision-making and patient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>
              <a:latin typeface="+mj-lt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+mj-lt"/>
                <a:cs typeface="Times New Roman" panose="02020603050405020304" pitchFamily="18" charset="0"/>
              </a:rPr>
              <a:t>By becoming more self-aware, I can identify personal habits that either support or limit my effectiveness.</a:t>
            </a:r>
          </a:p>
          <a:p>
            <a:endParaRPr lang="en-US" sz="1800" dirty="0">
              <a:latin typeface="+mj-lt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+mj-lt"/>
                <a:cs typeface="Times New Roman" panose="02020603050405020304" pitchFamily="18" charset="0"/>
              </a:rPr>
              <a:t>In a caring profession, self-awareness enhances empathy, emotional regulation and professionalism under pressure.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D4217B2-E031-021B-45F2-5F3AABF396EE}"/>
              </a:ext>
            </a:extLst>
          </p:cNvPr>
          <p:cNvSpPr txBox="1"/>
          <p:nvPr/>
        </p:nvSpPr>
        <p:spPr>
          <a:xfrm>
            <a:off x="2019797" y="335601"/>
            <a:ext cx="576270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000" b="1" dirty="0">
                <a:latin typeface="+mj-lt"/>
                <a:ea typeface="Tahoma" panose="020B0604030504040204" pitchFamily="34" charset="0"/>
                <a:cs typeface="Times New Roman" panose="02020603050405020304" pitchFamily="18" charset="0"/>
              </a:rPr>
              <a:t>SELF-AWARENESS AND ITS IMPORTANCE</a:t>
            </a:r>
          </a:p>
        </p:txBody>
      </p:sp>
    </p:spTree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4566;p41">
            <a:extLst>
              <a:ext uri="{FF2B5EF4-FFF2-40B4-BE49-F238E27FC236}">
                <a16:creationId xmlns:a16="http://schemas.microsoft.com/office/drawing/2014/main" id="{EA4410B0-24D0-5FED-2302-6616861A1414}"/>
              </a:ext>
            </a:extLst>
          </p:cNvPr>
          <p:cNvSpPr/>
          <p:nvPr/>
        </p:nvSpPr>
        <p:spPr>
          <a:xfrm>
            <a:off x="755374" y="417865"/>
            <a:ext cx="7907165" cy="826037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5730EDC4-ADBA-3007-C581-5D67CE0D5E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16805967"/>
              </p:ext>
            </p:extLst>
          </p:nvPr>
        </p:nvGraphicFramePr>
        <p:xfrm>
          <a:off x="-254218" y="2011791"/>
          <a:ext cx="8788618" cy="20785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58DABC51-8AF6-3C54-4AE2-8672AF14DFAE}"/>
              </a:ext>
            </a:extLst>
          </p:cNvPr>
          <p:cNvSpPr txBox="1"/>
          <p:nvPr/>
        </p:nvSpPr>
        <p:spPr>
          <a:xfrm>
            <a:off x="2313830" y="609437"/>
            <a:ext cx="52856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VALUE OF SWOT ANALYSIS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51B3148-A86D-90D1-04CF-1633CABC45D0}"/>
              </a:ext>
            </a:extLst>
          </p:cNvPr>
          <p:cNvSpPr txBox="1"/>
          <p:nvPr/>
        </p:nvSpPr>
        <p:spPr>
          <a:xfrm>
            <a:off x="1230489" y="1243902"/>
            <a:ext cx="6965244" cy="584775"/>
          </a:xfrm>
          <a:prstGeom prst="rect">
            <a:avLst/>
          </a:prstGeom>
          <a:solidFill>
            <a:schemeClr val="accent5"/>
          </a:solidFill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600" dirty="0">
                <a:latin typeface="+mj-lt"/>
                <a:cs typeface="Times New Roman" panose="02020603050405020304" pitchFamily="18" charset="0"/>
              </a:rPr>
              <a:t>A SWOT analysis provides a clear picture of my current professional position by analyzing.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00E132D-628C-7120-0704-1811CB503E40}"/>
              </a:ext>
            </a:extLst>
          </p:cNvPr>
          <p:cNvSpPr txBox="1"/>
          <p:nvPr/>
        </p:nvSpPr>
        <p:spPr>
          <a:xfrm>
            <a:off x="1397659" y="4284701"/>
            <a:ext cx="6348682" cy="584775"/>
          </a:xfrm>
          <a:prstGeom prst="rect">
            <a:avLst/>
          </a:prstGeom>
          <a:solidFill>
            <a:schemeClr val="accent5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latin typeface="+mj-lt"/>
                <a:cs typeface="Times New Roman" panose="02020603050405020304" pitchFamily="18" charset="0"/>
              </a:rPr>
              <a:t>This method encourages realistic self-assessment and helps set focused goals for improvement in a structured way.</a:t>
            </a:r>
          </a:p>
        </p:txBody>
      </p:sp>
    </p:spTree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4566;p41">
            <a:extLst>
              <a:ext uri="{FF2B5EF4-FFF2-40B4-BE49-F238E27FC236}">
                <a16:creationId xmlns:a16="http://schemas.microsoft.com/office/drawing/2014/main" id="{66B58432-12C9-E2DF-50DF-249679C148D4}"/>
              </a:ext>
            </a:extLst>
          </p:cNvPr>
          <p:cNvSpPr/>
          <p:nvPr/>
        </p:nvSpPr>
        <p:spPr>
          <a:xfrm>
            <a:off x="451238" y="423327"/>
            <a:ext cx="3244132" cy="1133266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 w="38100"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E705294-1489-CB1D-2FCD-DB4B55F5AB59}"/>
              </a:ext>
            </a:extLst>
          </p:cNvPr>
          <p:cNvSpPr txBox="1"/>
          <p:nvPr/>
        </p:nvSpPr>
        <p:spPr>
          <a:xfrm>
            <a:off x="705189" y="759127"/>
            <a:ext cx="43115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400" b="1" dirty="0">
                <a:latin typeface="+mn-lt"/>
                <a:cs typeface="Times New Roman" panose="02020603050405020304" pitchFamily="18" charset="0"/>
              </a:rPr>
              <a:t>MY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>
                <a:latin typeface="+mj-lt"/>
                <a:cs typeface="Times New Roman" panose="02020603050405020304" pitchFamily="18" charset="0"/>
              </a:rPr>
              <a:t>STRENGTHS</a:t>
            </a:r>
          </a:p>
        </p:txBody>
      </p:sp>
      <p:graphicFrame>
        <p:nvGraphicFramePr>
          <p:cNvPr id="4778" name="Diagram 4777">
            <a:extLst>
              <a:ext uri="{FF2B5EF4-FFF2-40B4-BE49-F238E27FC236}">
                <a16:creationId xmlns:a16="http://schemas.microsoft.com/office/drawing/2014/main" id="{789990C5-23AD-406E-FB63-1575835F15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4799894"/>
              </p:ext>
            </p:extLst>
          </p:nvPr>
        </p:nvGraphicFramePr>
        <p:xfrm>
          <a:off x="1313978" y="423327"/>
          <a:ext cx="7913511" cy="44534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781" name="Picture 4780">
            <a:extLst>
              <a:ext uri="{FF2B5EF4-FFF2-40B4-BE49-F238E27FC236}">
                <a16:creationId xmlns:a16="http://schemas.microsoft.com/office/drawing/2014/main" id="{BF2DE2B7-D167-9E92-62EF-E8BC3AC4783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7586" l="9804" r="90033">
                        <a14:foregroundMark x1="36275" y1="55172" x2="39706" y2="93448"/>
                        <a14:foregroundMark x1="40359" y1="42759" x2="40359" y2="81034"/>
                        <a14:foregroundMark x1="32843" y1="50690" x2="32680" y2="53448"/>
                        <a14:foregroundMark x1="42647" y1="54828" x2="42647" y2="54828"/>
                        <a14:foregroundMark x1="41667" y1="46552" x2="43954" y2="53448"/>
                        <a14:foregroundMark x1="36928" y1="77586" x2="35621" y2="88276"/>
                        <a14:foregroundMark x1="40523" y1="85517" x2="43464" y2="93448"/>
                        <a14:foregroundMark x1="42484" y1="74483" x2="44118" y2="84483"/>
                        <a14:foregroundMark x1="42320" y1="94828" x2="45588" y2="97931"/>
                        <a14:foregroundMark x1="90033" y1="68621" x2="90033" y2="686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72201" y="1398548"/>
            <a:ext cx="2978047" cy="1942963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27">
          <a:extLst>
            <a:ext uri="{FF2B5EF4-FFF2-40B4-BE49-F238E27FC236}">
              <a16:creationId xmlns:a16="http://schemas.microsoft.com/office/drawing/2014/main" id="{6B44193E-4758-0A53-F039-C69FFA86DE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4566;p41">
            <a:extLst>
              <a:ext uri="{FF2B5EF4-FFF2-40B4-BE49-F238E27FC236}">
                <a16:creationId xmlns:a16="http://schemas.microsoft.com/office/drawing/2014/main" id="{0DDC6AA2-0E42-474A-39E3-E75071D9F824}"/>
              </a:ext>
            </a:extLst>
          </p:cNvPr>
          <p:cNvSpPr/>
          <p:nvPr/>
        </p:nvSpPr>
        <p:spPr>
          <a:xfrm>
            <a:off x="338667" y="441247"/>
            <a:ext cx="3183761" cy="1163674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 w="38100"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2235EE5C-5E3D-14EF-AD2F-4E3A357A94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8325557"/>
              </p:ext>
            </p:extLst>
          </p:nvPr>
        </p:nvGraphicFramePr>
        <p:xfrm>
          <a:off x="1256306" y="441246"/>
          <a:ext cx="8011519" cy="42610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FC1DEA3-FA8C-AA24-9CD4-8A92B2F19A50}"/>
              </a:ext>
            </a:extLst>
          </p:cNvPr>
          <p:cNvSpPr txBox="1"/>
          <p:nvPr/>
        </p:nvSpPr>
        <p:spPr>
          <a:xfrm>
            <a:off x="654485" y="854683"/>
            <a:ext cx="482246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443033"/>
                </a:solidFill>
                <a:effectLst/>
                <a:uLnTx/>
                <a:uFillTx/>
                <a:latin typeface="+mj-lt"/>
                <a:cs typeface="Times New Roman" panose="02020603050405020304" pitchFamily="18" charset="0"/>
                <a:sym typeface="Arial"/>
              </a:rPr>
              <a:t>MY WEAKNESSES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14AEAC2-A017-9260-2EE5-5AD3D15CEDF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>
                        <a14:foregroundMark x1="57680" y1="23179" x2="57680" y2="23179"/>
                        <a14:foregroundMark x1="61438" y1="26490" x2="61438" y2="26490"/>
                        <a14:foregroundMark x1="40686" y1="48786" x2="53268" y2="6291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206673" y="1604921"/>
            <a:ext cx="2513886" cy="1860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205351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27">
          <a:extLst>
            <a:ext uri="{FF2B5EF4-FFF2-40B4-BE49-F238E27FC236}">
              <a16:creationId xmlns:a16="http://schemas.microsoft.com/office/drawing/2014/main" id="{F45349DE-90EE-EFC7-8623-B525E6ABDB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4566;p41">
            <a:extLst>
              <a:ext uri="{FF2B5EF4-FFF2-40B4-BE49-F238E27FC236}">
                <a16:creationId xmlns:a16="http://schemas.microsoft.com/office/drawing/2014/main" id="{D59783F5-D606-DFBF-61B6-89A709861D59}"/>
              </a:ext>
            </a:extLst>
          </p:cNvPr>
          <p:cNvSpPr/>
          <p:nvPr/>
        </p:nvSpPr>
        <p:spPr>
          <a:xfrm>
            <a:off x="362127" y="461789"/>
            <a:ext cx="3205161" cy="1076106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 w="38100"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6D672D4-DC18-035B-6E53-87D2436C32C6}"/>
              </a:ext>
            </a:extLst>
          </p:cNvPr>
          <p:cNvSpPr txBox="1"/>
          <p:nvPr/>
        </p:nvSpPr>
        <p:spPr>
          <a:xfrm>
            <a:off x="678966" y="565219"/>
            <a:ext cx="231184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Times New Roman" panose="02020603050405020304" pitchFamily="18" charset="0"/>
                <a:sym typeface="Arial"/>
              </a:rPr>
              <a:t>MY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Times New Roman" panose="02020603050405020304" pitchFamily="18" charset="0"/>
                <a:sym typeface="Arial"/>
              </a:rPr>
              <a:t>OPPORTUNITIES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cs typeface="Times New Roman" panose="02020603050405020304" pitchFamily="18" charset="0"/>
              <a:sym typeface="Arial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06C319D-728C-B149-832D-2FA609BB80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04899503"/>
              </p:ext>
            </p:extLst>
          </p:nvPr>
        </p:nvGraphicFramePr>
        <p:xfrm>
          <a:off x="767645" y="654756"/>
          <a:ext cx="8376356" cy="4026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CA80701A-6F03-4A4D-591B-D437F1BFE47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7190" r="89869">
                        <a14:foregroundMark x1="59150" y1="42059" x2="70588" y2="54412"/>
                        <a14:foregroundMark x1="70098" y1="44412" x2="72712" y2="45588"/>
                        <a14:foregroundMark x1="7190" y1="58235" x2="7190" y2="58235"/>
                        <a14:foregroundMark x1="33170" y1="52647" x2="33170" y2="52647"/>
                        <a14:foregroundMark x1="32026" y1="46176" x2="32026" y2="46176"/>
                        <a14:foregroundMark x1="88072" y1="57647" x2="88072" y2="57647"/>
                        <a14:backgroundMark x1="35458" y1="20000" x2="38072" y2="20294"/>
                        <a14:backgroundMark x1="34477" y1="43529" x2="34477" y2="43529"/>
                        <a14:backgroundMark x1="34477" y1="37059" x2="34477" y2="37059"/>
                        <a14:backgroundMark x1="60294" y1="33235" x2="60294" y2="33235"/>
                        <a14:backgroundMark x1="88399" y1="57353" x2="88399" y2="57353"/>
                        <a14:backgroundMark x1="86601" y1="71765" x2="86601" y2="71765"/>
                        <a14:backgroundMark x1="19771" y1="47647" x2="19771" y2="47647"/>
                        <a14:backgroundMark x1="21895" y1="34412" x2="21895" y2="34412"/>
                        <a14:backgroundMark x1="17484" y1="47647" x2="17484" y2="47647"/>
                        <a14:backgroundMark x1="20261" y1="31176" x2="20261" y2="31176"/>
                        <a14:backgroundMark x1="45425" y1="20294" x2="45425" y2="20294"/>
                        <a14:backgroundMark x1="33170" y1="42059" x2="33170" y2="4205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929477" y="1851377"/>
            <a:ext cx="2268123" cy="2146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664381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9EEB2C2C-D856-3844-CB31-25CD2F1199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1845060"/>
              </p:ext>
            </p:extLst>
          </p:nvPr>
        </p:nvGraphicFramePr>
        <p:xfrm>
          <a:off x="826935" y="429371"/>
          <a:ext cx="8619215" cy="4327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Google Shape;4566;p41">
            <a:extLst>
              <a:ext uri="{FF2B5EF4-FFF2-40B4-BE49-F238E27FC236}">
                <a16:creationId xmlns:a16="http://schemas.microsoft.com/office/drawing/2014/main" id="{2823BAB2-B813-2ED4-DEED-0BD0783D3A9E}"/>
              </a:ext>
            </a:extLst>
          </p:cNvPr>
          <p:cNvSpPr/>
          <p:nvPr/>
        </p:nvSpPr>
        <p:spPr>
          <a:xfrm>
            <a:off x="508883" y="617227"/>
            <a:ext cx="3013545" cy="98769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 w="38100"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F0921A5-B2DA-5517-50D1-2AF3A72E2E04}"/>
              </a:ext>
            </a:extLst>
          </p:cNvPr>
          <p:cNvSpPr txBox="1"/>
          <p:nvPr/>
        </p:nvSpPr>
        <p:spPr>
          <a:xfrm>
            <a:off x="859734" y="880240"/>
            <a:ext cx="23118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THREATS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D17DD6B-1546-B7EE-1F8F-D91CC7631E5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3889" l="10000" r="90000">
                        <a14:foregroundMark x1="57333" y1="40278" x2="58333" y2="40000"/>
                        <a14:foregroundMark x1="33000" y1="91111" x2="33000" y2="91111"/>
                        <a14:foregroundMark x1="56833" y1="93333" x2="56833" y2="93333"/>
                        <a14:foregroundMark x1="36667" y1="93889" x2="36667" y2="93889"/>
                        <a14:backgroundMark x1="66333" y1="25556" x2="76500" y2="3361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606709" y="1149805"/>
            <a:ext cx="3930581" cy="2358348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27">
          <a:extLst>
            <a:ext uri="{FF2B5EF4-FFF2-40B4-BE49-F238E27FC236}">
              <a16:creationId xmlns:a16="http://schemas.microsoft.com/office/drawing/2014/main" id="{BB7637CC-FD0E-32D3-408B-ADECFCBA0A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245E90B-ADC2-1F65-7D00-EBFA4E477DCA}"/>
              </a:ext>
            </a:extLst>
          </p:cNvPr>
          <p:cNvSpPr txBox="1"/>
          <p:nvPr/>
        </p:nvSpPr>
        <p:spPr>
          <a:xfrm>
            <a:off x="1546528" y="1232175"/>
            <a:ext cx="4991431" cy="584775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600" dirty="0"/>
              <a:t>I intend to use my strengths proactively to minimize my weaknesses and external challenges: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A70A71B5-EE20-285C-1256-D40F8B2308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10056278"/>
              </p:ext>
            </p:extLst>
          </p:nvPr>
        </p:nvGraphicFramePr>
        <p:xfrm>
          <a:off x="970059" y="2020267"/>
          <a:ext cx="6144371" cy="1774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22B93248-9B6A-5238-7B84-E3EBAE57B0F2}"/>
              </a:ext>
            </a:extLst>
          </p:cNvPr>
          <p:cNvSpPr txBox="1"/>
          <p:nvPr/>
        </p:nvSpPr>
        <p:spPr>
          <a:xfrm>
            <a:off x="970059" y="4115875"/>
            <a:ext cx="5993787" cy="584775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1600" dirty="0"/>
              <a:t>By applying my strengths intentionally, I can continue growing in both personal and professional areas.</a:t>
            </a:r>
          </a:p>
        </p:txBody>
      </p:sp>
      <p:sp>
        <p:nvSpPr>
          <p:cNvPr id="14" name="Google Shape;4566;p41">
            <a:extLst>
              <a:ext uri="{FF2B5EF4-FFF2-40B4-BE49-F238E27FC236}">
                <a16:creationId xmlns:a16="http://schemas.microsoft.com/office/drawing/2014/main" id="{E52F4DCE-9C93-2DB5-F12F-05524C087011}"/>
              </a:ext>
            </a:extLst>
          </p:cNvPr>
          <p:cNvSpPr/>
          <p:nvPr/>
        </p:nvSpPr>
        <p:spPr>
          <a:xfrm>
            <a:off x="1709531" y="108085"/>
            <a:ext cx="5987332" cy="950683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 w="38100"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BCE9C98-373C-BCA5-08BA-E2411D9F22B3}"/>
              </a:ext>
            </a:extLst>
          </p:cNvPr>
          <p:cNvSpPr txBox="1"/>
          <p:nvPr/>
        </p:nvSpPr>
        <p:spPr>
          <a:xfrm>
            <a:off x="2160767" y="320972"/>
            <a:ext cx="482246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2000" b="1" dirty="0">
                <a:latin typeface="+mj-lt"/>
                <a:ea typeface="Tahoma" panose="020B0604030504040204" pitchFamily="34" charset="0"/>
                <a:cs typeface="Times New Roman" panose="02020603050405020304" pitchFamily="18" charset="0"/>
              </a:rPr>
              <a:t>USING STRENGTHS TO OVERCOME WEAKNESSES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2F753D8-E811-4E3F-1F05-4DF98061CBF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2902" y="108085"/>
            <a:ext cx="3637293" cy="4880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157703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27">
          <a:extLst>
            <a:ext uri="{FF2B5EF4-FFF2-40B4-BE49-F238E27FC236}">
              <a16:creationId xmlns:a16="http://schemas.microsoft.com/office/drawing/2014/main" id="{E4699601-48C4-97B2-F7AE-A7519D5CDF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4566;p41">
            <a:extLst>
              <a:ext uri="{FF2B5EF4-FFF2-40B4-BE49-F238E27FC236}">
                <a16:creationId xmlns:a16="http://schemas.microsoft.com/office/drawing/2014/main" id="{F9C50051-36BE-11FD-D00E-38C43B5AB569}"/>
              </a:ext>
            </a:extLst>
          </p:cNvPr>
          <p:cNvSpPr/>
          <p:nvPr/>
        </p:nvSpPr>
        <p:spPr>
          <a:xfrm>
            <a:off x="1495425" y="74463"/>
            <a:ext cx="5711521" cy="735162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 w="38100"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D0A4640-82FF-2123-AB99-CAFA4AE1C96D}"/>
              </a:ext>
            </a:extLst>
          </p:cNvPr>
          <p:cNvSpPr txBox="1"/>
          <p:nvPr/>
        </p:nvSpPr>
        <p:spPr>
          <a:xfrm>
            <a:off x="1908519" y="269889"/>
            <a:ext cx="488533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800" b="1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PERSONAL DEVELOPMENT PLAN (PDP</a:t>
            </a:r>
            <a:r>
              <a:rPr lang="en-US" sz="1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7930509-CD94-B38E-4284-B3006153C2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3854023"/>
              </p:ext>
            </p:extLst>
          </p:nvPr>
        </p:nvGraphicFramePr>
        <p:xfrm>
          <a:off x="673345" y="809625"/>
          <a:ext cx="6886576" cy="3809598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1721644">
                  <a:extLst>
                    <a:ext uri="{9D8B030D-6E8A-4147-A177-3AD203B41FA5}">
                      <a16:colId xmlns:a16="http://schemas.microsoft.com/office/drawing/2014/main" val="1370221598"/>
                    </a:ext>
                  </a:extLst>
                </a:gridCol>
                <a:gridCol w="2146653">
                  <a:extLst>
                    <a:ext uri="{9D8B030D-6E8A-4147-A177-3AD203B41FA5}">
                      <a16:colId xmlns:a16="http://schemas.microsoft.com/office/drawing/2014/main" val="3844469481"/>
                    </a:ext>
                  </a:extLst>
                </a:gridCol>
                <a:gridCol w="1793881">
                  <a:extLst>
                    <a:ext uri="{9D8B030D-6E8A-4147-A177-3AD203B41FA5}">
                      <a16:colId xmlns:a16="http://schemas.microsoft.com/office/drawing/2014/main" val="1722287994"/>
                    </a:ext>
                  </a:extLst>
                </a:gridCol>
                <a:gridCol w="1224398">
                  <a:extLst>
                    <a:ext uri="{9D8B030D-6E8A-4147-A177-3AD203B41FA5}">
                      <a16:colId xmlns:a16="http://schemas.microsoft.com/office/drawing/2014/main" val="619307812"/>
                    </a:ext>
                  </a:extLst>
                </a:gridCol>
              </a:tblGrid>
              <a:tr h="44283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b="1"/>
                        <a:t>Goal</a:t>
                      </a:r>
                      <a:endParaRPr 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b="1"/>
                        <a:t>Action Steps</a:t>
                      </a:r>
                      <a:endParaRPr 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b="1" dirty="0"/>
                        <a:t>Support/Resources</a:t>
                      </a:r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b="1"/>
                        <a:t>Target Date</a:t>
                      </a:r>
                      <a:endParaRPr 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6183756"/>
                  </a:ext>
                </a:extLst>
              </a:tr>
              <a:tr h="80751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/>
                        <a:t>Improve confidence in decision-making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/>
                        <a:t>Attend workshops or training; seek mentorship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/>
                        <a:t>Mentor Support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/>
                        <a:t>Dec 2025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87346964"/>
                  </a:ext>
                </a:extLst>
              </a:tr>
              <a:tr h="80751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/>
                        <a:t>Enhance public speaking skills (Lejeune, </a:t>
                      </a:r>
                      <a:r>
                        <a:rPr lang="en-US" dirty="0" err="1"/>
                        <a:t>Beausaert</a:t>
                      </a:r>
                      <a:r>
                        <a:rPr lang="en-US" dirty="0"/>
                        <a:t> and </a:t>
                      </a:r>
                      <a:r>
                        <a:rPr lang="en-US" dirty="0" err="1"/>
                        <a:t>Raemdonck</a:t>
                      </a:r>
                      <a:r>
                        <a:rPr lang="en-US" dirty="0"/>
                        <a:t>, 2021)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/>
                        <a:t>Volunteer for group presentations and reflective discussions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/>
                        <a:t>Tutor Feedback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/>
                        <a:t>Jan 2026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0636860"/>
                  </a:ext>
                </a:extLst>
              </a:tr>
              <a:tr h="51573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/>
                        <a:t>Strengthen digital competence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/>
                        <a:t>Complete online health IT courses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/>
                        <a:t>NHS eLearning Hub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/>
                        <a:t>Mar 2026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1682047"/>
                  </a:ext>
                </a:extLst>
              </a:tr>
              <a:tr h="80751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/>
                        <a:t>Develop leadership and delegation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/>
                        <a:t>Take part in teamwork and supervision exercises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/>
                        <a:t>Senior Staff Support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dirty="0"/>
                        <a:t>Apr 2026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0503643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8C2DFA65-90FA-A4CD-97AE-3F37E0751F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28435" y1="38583" x2="28914" y2="51181"/>
                        <a14:foregroundMark x1="28914" y1="51181" x2="29073" y2="51378"/>
                        <a14:foregroundMark x1="23962" y1="86614" x2="23962" y2="86614"/>
                        <a14:foregroundMark x1="30192" y1="87598" x2="30192" y2="87598"/>
                        <a14:backgroundMark x1="47444" y1="21850" x2="53195" y2="6791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499715" y="-398944"/>
            <a:ext cx="6813852" cy="5529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104821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F2E7440A-B96C-5FEA-06A7-085BBB4F17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85505544"/>
              </p:ext>
            </p:extLst>
          </p:nvPr>
        </p:nvGraphicFramePr>
        <p:xfrm>
          <a:off x="3679941" y="938088"/>
          <a:ext cx="5034046" cy="39544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384625D4-00B1-0050-AFC8-8721A28B6A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8143683"/>
              </p:ext>
            </p:extLst>
          </p:nvPr>
        </p:nvGraphicFramePr>
        <p:xfrm>
          <a:off x="665822" y="1174044"/>
          <a:ext cx="2370889" cy="1614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5" name="Oval 14">
            <a:extLst>
              <a:ext uri="{FF2B5EF4-FFF2-40B4-BE49-F238E27FC236}">
                <a16:creationId xmlns:a16="http://schemas.microsoft.com/office/drawing/2014/main" id="{37D78AEF-EF7F-3423-E3CC-138B488DFD96}"/>
              </a:ext>
            </a:extLst>
          </p:cNvPr>
          <p:cNvSpPr/>
          <p:nvPr/>
        </p:nvSpPr>
        <p:spPr>
          <a:xfrm>
            <a:off x="685500" y="2872933"/>
            <a:ext cx="2606698" cy="1830756"/>
          </a:xfrm>
          <a:prstGeom prst="ellipse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CAC3F7-A296-5038-DF99-1CF8924777F6}"/>
              </a:ext>
            </a:extLst>
          </p:cNvPr>
          <p:cNvSpPr txBox="1"/>
          <p:nvPr/>
        </p:nvSpPr>
        <p:spPr>
          <a:xfrm>
            <a:off x="838602" y="3079229"/>
            <a:ext cx="219810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latin typeface="+mj-lt"/>
                <a:cs typeface="Times New Roman" panose="02020603050405020304" pitchFamily="18" charset="0"/>
              </a:rPr>
              <a:t>This practical approach ensures that development actions are realistic and measurable.</a:t>
            </a:r>
          </a:p>
        </p:txBody>
      </p:sp>
      <p:sp>
        <p:nvSpPr>
          <p:cNvPr id="18" name="Google Shape;4566;p41">
            <a:extLst>
              <a:ext uri="{FF2B5EF4-FFF2-40B4-BE49-F238E27FC236}">
                <a16:creationId xmlns:a16="http://schemas.microsoft.com/office/drawing/2014/main" id="{ADA0576F-8933-6E99-6F25-F394C23825C9}"/>
              </a:ext>
            </a:extLst>
          </p:cNvPr>
          <p:cNvSpPr/>
          <p:nvPr/>
        </p:nvSpPr>
        <p:spPr>
          <a:xfrm>
            <a:off x="2314221" y="0"/>
            <a:ext cx="4930291" cy="1089467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 w="38100"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ABDC4DB-3312-58BA-FE14-2C38D1989674}"/>
              </a:ext>
            </a:extLst>
          </p:cNvPr>
          <p:cNvSpPr txBox="1"/>
          <p:nvPr/>
        </p:nvSpPr>
        <p:spPr>
          <a:xfrm>
            <a:off x="2425780" y="439811"/>
            <a:ext cx="47071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800" b="1" dirty="0">
                <a:latin typeface="+mj-lt"/>
                <a:cs typeface="Times New Roman" panose="02020603050405020304" pitchFamily="18" charset="0"/>
              </a:rPr>
              <a:t>PRACTICAL IMPLEMENTATION</a:t>
            </a:r>
          </a:p>
        </p:txBody>
      </p:sp>
    </p:spTree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40BF8653-4D5E-95FF-F16B-74025D9188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5992817"/>
              </p:ext>
            </p:extLst>
          </p:nvPr>
        </p:nvGraphicFramePr>
        <p:xfrm>
          <a:off x="876297" y="825471"/>
          <a:ext cx="7624235" cy="406449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456541">
                  <a:extLst>
                    <a:ext uri="{9D8B030D-6E8A-4147-A177-3AD203B41FA5}">
                      <a16:colId xmlns:a16="http://schemas.microsoft.com/office/drawing/2014/main" val="1616924831"/>
                    </a:ext>
                  </a:extLst>
                </a:gridCol>
                <a:gridCol w="1798074">
                  <a:extLst>
                    <a:ext uri="{9D8B030D-6E8A-4147-A177-3AD203B41FA5}">
                      <a16:colId xmlns:a16="http://schemas.microsoft.com/office/drawing/2014/main" val="439734731"/>
                    </a:ext>
                  </a:extLst>
                </a:gridCol>
                <a:gridCol w="2260321">
                  <a:extLst>
                    <a:ext uri="{9D8B030D-6E8A-4147-A177-3AD203B41FA5}">
                      <a16:colId xmlns:a16="http://schemas.microsoft.com/office/drawing/2014/main" val="3406208313"/>
                    </a:ext>
                  </a:extLst>
                </a:gridCol>
                <a:gridCol w="2109299">
                  <a:extLst>
                    <a:ext uri="{9D8B030D-6E8A-4147-A177-3AD203B41FA5}">
                      <a16:colId xmlns:a16="http://schemas.microsoft.com/office/drawing/2014/main" val="3175587098"/>
                    </a:ext>
                  </a:extLst>
                </a:gridCol>
              </a:tblGrid>
              <a:tr h="25075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 dirty="0"/>
                        <a:t>Time Frame</a:t>
                      </a:r>
                      <a:endParaRPr lang="en-US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005" marR="56005" marT="28002" marB="28002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/>
                        <a:t>Goal</a:t>
                      </a:r>
                      <a:endParaRPr lang="en-US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005" marR="56005" marT="28002" marB="28002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/>
                        <a:t>Key Actions</a:t>
                      </a:r>
                      <a:endParaRPr lang="en-US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005" marR="56005" marT="28002" marB="28002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/>
                        <a:t>Expected Outcome</a:t>
                      </a:r>
                      <a:endParaRPr lang="en-US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005" marR="56005" marT="28002" marB="28002" anchor="ctr"/>
                </a:tc>
                <a:extLst>
                  <a:ext uri="{0D108BD9-81ED-4DB2-BD59-A6C34878D82A}">
                    <a16:rowId xmlns:a16="http://schemas.microsoft.com/office/drawing/2014/main" val="1926297094"/>
                  </a:ext>
                </a:extLst>
              </a:tr>
              <a:tr h="12438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 dirty="0"/>
                        <a:t>Short-Term (0–12 months)</a:t>
                      </a:r>
                      <a:endParaRPr lang="en-US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005" marR="56005" marT="28002" marB="28002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/>
                        <a:t>Strengthen communication, confidence, and clinical awareness (Knapke et al., 2022).</a:t>
                      </a:r>
                      <a:endParaRPr lang="en-US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005" marR="56005" marT="28002" marB="28002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/>
                        <a:t>• Attend communication workshops.• Reflect on interactions and seek feedback.• Shadow senior staff to build confidence.</a:t>
                      </a:r>
                      <a:endParaRPr lang="en-US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005" marR="56005" marT="28002" marB="28002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/>
                        <a:t>Improved confidence, teamwork, and understanding of safe, effective care.</a:t>
                      </a:r>
                      <a:endParaRPr lang="en-US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005" marR="56005" marT="28002" marB="28002" anchor="ctr"/>
                </a:tc>
                <a:extLst>
                  <a:ext uri="{0D108BD9-81ED-4DB2-BD59-A6C34878D82A}">
                    <a16:rowId xmlns:a16="http://schemas.microsoft.com/office/drawing/2014/main" val="3324264236"/>
                  </a:ext>
                </a:extLst>
              </a:tr>
              <a:tr h="105325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/>
                        <a:t>Medium-Term (1–3 years)</a:t>
                      </a:r>
                      <a:endParaRPr lang="en-US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005" marR="56005" marT="28002" marB="28002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/>
                        <a:t>Progress into a leadership or supervisory role.</a:t>
                      </a:r>
                      <a:endParaRPr lang="en-US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005" marR="56005" marT="28002" marB="28002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/>
                        <a:t>• Complete leadership training.• Volunteer for team coordination tasks.• Develop delegation and decision-making skills.</a:t>
                      </a:r>
                      <a:endParaRPr lang="en-US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005" marR="56005" marT="28002" marB="28002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/>
                        <a:t>Gained leadership experience and readiness for senior roles.</a:t>
                      </a:r>
                      <a:endParaRPr lang="en-US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005" marR="56005" marT="28002" marB="28002" anchor="ctr"/>
                </a:tc>
                <a:extLst>
                  <a:ext uri="{0D108BD9-81ED-4DB2-BD59-A6C34878D82A}">
                    <a16:rowId xmlns:a16="http://schemas.microsoft.com/office/drawing/2014/main" val="2693267380"/>
                  </a:ext>
                </a:extLst>
              </a:tr>
              <a:tr h="12438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b="1" dirty="0"/>
                        <a:t>Long-Term (3–7 years)</a:t>
                      </a:r>
                      <a:endParaRPr lang="en-US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005" marR="56005" marT="28002" marB="28002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/>
                        <a:t>Achieve higher qualifications and influence quality standards.</a:t>
                      </a:r>
                      <a:endParaRPr lang="en-US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005" marR="56005" marT="28002" marB="28002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/>
                        <a:t>• Pursue management or nursing degree.• Join professional networks.• Participate in policy or quality improvement projects.</a:t>
                      </a:r>
                      <a:endParaRPr lang="en-US"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005" marR="56005" marT="28002" marB="28002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400" dirty="0"/>
                        <a:t>Qualified, confident professional contributing to high standards of care.</a:t>
                      </a:r>
                      <a:endParaRPr lang="en-US"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6005" marR="56005" marT="28002" marB="28002" anchor="ctr"/>
                </a:tc>
                <a:extLst>
                  <a:ext uri="{0D108BD9-81ED-4DB2-BD59-A6C34878D82A}">
                    <a16:rowId xmlns:a16="http://schemas.microsoft.com/office/drawing/2014/main" val="2562952637"/>
                  </a:ext>
                </a:extLst>
              </a:tr>
            </a:tbl>
          </a:graphicData>
        </a:graphic>
      </p:graphicFrame>
      <p:sp>
        <p:nvSpPr>
          <p:cNvPr id="26" name="Google Shape;4566;p41">
            <a:extLst>
              <a:ext uri="{FF2B5EF4-FFF2-40B4-BE49-F238E27FC236}">
                <a16:creationId xmlns:a16="http://schemas.microsoft.com/office/drawing/2014/main" id="{CFF4F92A-BD71-FF6E-FFC3-43AB3B1628DC}"/>
              </a:ext>
            </a:extLst>
          </p:cNvPr>
          <p:cNvSpPr/>
          <p:nvPr/>
        </p:nvSpPr>
        <p:spPr>
          <a:xfrm>
            <a:off x="2351908" y="163555"/>
            <a:ext cx="4267967" cy="595167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 w="38100"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16D5ADB-D1F3-9181-D66D-E9C6B991B1FB}"/>
              </a:ext>
            </a:extLst>
          </p:cNvPr>
          <p:cNvSpPr txBox="1"/>
          <p:nvPr/>
        </p:nvSpPr>
        <p:spPr>
          <a:xfrm>
            <a:off x="3095626" y="230305"/>
            <a:ext cx="48291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Career Goals </a:t>
            </a:r>
          </a:p>
        </p:txBody>
      </p:sp>
    </p:spTree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18D0F04-9DA9-9448-A76A-46D7079F3EE4}"/>
              </a:ext>
            </a:extLst>
          </p:cNvPr>
          <p:cNvSpPr txBox="1"/>
          <p:nvPr/>
        </p:nvSpPr>
        <p:spPr>
          <a:xfrm>
            <a:off x="455864" y="1010653"/>
            <a:ext cx="5752432" cy="3816429"/>
          </a:xfrm>
          <a:prstGeom prst="rect">
            <a:avLst/>
          </a:prstGeom>
          <a:solidFill>
            <a:schemeClr val="accent5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dirty="0"/>
              <a:t>Finally, professional development requires self-awareness, reflection, and resilience for the improvement of skills.</a:t>
            </a:r>
            <a:endParaRPr lang="en-GB" dirty="0"/>
          </a:p>
          <a:p>
            <a:r>
              <a:rPr lang="en-US" dirty="0"/>
              <a:t>My SWOT analysis helped me identify my existing situation, but my PDP outlines a clear roadmap for improvement.</a:t>
            </a:r>
            <a:endParaRPr lang="en-GB" dirty="0"/>
          </a:p>
          <a:p>
            <a:r>
              <a:rPr lang="en-US" dirty="0"/>
              <a:t>Through never-ending learning and adaptation, I will aspire to be a caring, moral, and skilled practitioner who serves positively not only to patients but the rest of the health and social care system in general.</a:t>
            </a:r>
            <a:endParaRPr lang="en-GB" dirty="0"/>
          </a:p>
          <a:p>
            <a:endParaRPr lang="en-US" sz="1800" dirty="0">
              <a:latin typeface="+mj-lt"/>
              <a:cs typeface="Times New Roman" panose="02020603050405020304" pitchFamily="18" charset="0"/>
            </a:endParaRPr>
          </a:p>
          <a:p>
            <a:endParaRPr lang="en-US" dirty="0">
              <a:latin typeface="+mj-lt"/>
              <a:cs typeface="Times New Roman" panose="02020603050405020304" pitchFamily="18" charset="0"/>
            </a:endParaRPr>
          </a:p>
          <a:p>
            <a:r>
              <a:rPr lang="en-US" dirty="0">
                <a:latin typeface="+mj-lt"/>
                <a:cs typeface="Times New Roman" panose="02020603050405020304" pitchFamily="18" charset="0"/>
              </a:rPr>
              <a:t>Professional development requires continuous reflection, adaptability, and lifelong learning.</a:t>
            </a:r>
          </a:p>
          <a:p>
            <a:r>
              <a:rPr lang="en-US" dirty="0">
                <a:latin typeface="+mj-lt"/>
                <a:cs typeface="Times New Roman" panose="02020603050405020304" pitchFamily="18" charset="0"/>
              </a:rPr>
              <a:t>Self-awareness helps me recognize strengths and improve weaknesses.</a:t>
            </a:r>
          </a:p>
          <a:p>
            <a:r>
              <a:rPr lang="en-US" dirty="0">
                <a:latin typeface="+mj-lt"/>
                <a:cs typeface="Times New Roman" panose="02020603050405020304" pitchFamily="18" charset="0"/>
              </a:rPr>
              <a:t>My SWOT and PDP provide a roadmap for achieving competence and progression.</a:t>
            </a:r>
          </a:p>
          <a:p>
            <a:r>
              <a:rPr lang="en-US" dirty="0">
                <a:latin typeface="+mj-lt"/>
                <a:cs typeface="Times New Roman" panose="02020603050405020304" pitchFamily="18" charset="0"/>
              </a:rPr>
              <a:t>Through commitment and resilience, I aim to become an ethical, reflective, and skilled health and social care practitioner.</a:t>
            </a:r>
          </a:p>
        </p:txBody>
      </p:sp>
      <p:sp>
        <p:nvSpPr>
          <p:cNvPr id="8" name="Google Shape;4566;p41">
            <a:extLst>
              <a:ext uri="{FF2B5EF4-FFF2-40B4-BE49-F238E27FC236}">
                <a16:creationId xmlns:a16="http://schemas.microsoft.com/office/drawing/2014/main" id="{E69D055B-3998-EA02-9568-B9D61512E59B}"/>
              </a:ext>
            </a:extLst>
          </p:cNvPr>
          <p:cNvSpPr/>
          <p:nvPr/>
        </p:nvSpPr>
        <p:spPr>
          <a:xfrm>
            <a:off x="2438016" y="230305"/>
            <a:ext cx="4267967" cy="595167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 w="38100"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1D4D68-50C9-B53B-8E56-896C60CAE70D}"/>
              </a:ext>
            </a:extLst>
          </p:cNvPr>
          <p:cNvSpPr txBox="1"/>
          <p:nvPr/>
        </p:nvSpPr>
        <p:spPr>
          <a:xfrm>
            <a:off x="3429000" y="266278"/>
            <a:ext cx="47053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F38B78F-377B-591D-6480-2D4DA4ADFF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86659" y="1193450"/>
            <a:ext cx="5239252" cy="2756600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BCB77005-80E7-2B48-DAFA-F59E1081A9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978" y="761160"/>
            <a:ext cx="8195733" cy="4139595"/>
          </a:xfrm>
          <a:prstGeom prst="rect">
            <a:avLst/>
          </a:prstGeom>
          <a:solidFill>
            <a:schemeClr val="accent5"/>
          </a:solidFill>
          <a:ln>
            <a:noFill/>
          </a:ln>
          <a:effectLst/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Harrikari, T.,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Romakkaniemi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M., Tiitinen, L. and Ovaskainen, S. (2021). Pandemic and Social Work: Exploring Finnish Social Workers’ Experiences through a SWOT Analysis.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The British Journal of Social Work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51(5). </a:t>
            </a: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  <a:hlinkClick r:id="rId2"/>
              </a:rPr>
              <a:t>https://academic.oup.com/bjsw/article/51/5/1644/6199123</a:t>
            </a: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 </a:t>
            </a:r>
          </a:p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US" altLang="en-US" sz="1100" dirty="0">
                <a:solidFill>
                  <a:schemeClr val="tx1"/>
                </a:solidFill>
                <a:cs typeface="Times New Roman" panose="02020603050405020304" pitchFamily="18" charset="0"/>
              </a:rPr>
              <a:t>Koskimäki, M., Lähteenmäki, M., Mikkonen, K., Kääriäinen, M., Koskinen, C., Mäki‐Hakola, H., Sjögren, T. and Koivula, M. (2020). Continuing professional development among social‐ and health‐care educators. </a:t>
            </a:r>
            <a:r>
              <a:rPr lang="en-US" altLang="en-US" sz="1100" i="1" dirty="0">
                <a:solidFill>
                  <a:schemeClr val="tx1"/>
                </a:solidFill>
                <a:cs typeface="Times New Roman" panose="02020603050405020304" pitchFamily="18" charset="0"/>
              </a:rPr>
              <a:t>Scandinavian Journal of Caring Sciences</a:t>
            </a:r>
            <a:r>
              <a:rPr lang="en-US" altLang="en-US" sz="1100" dirty="0">
                <a:solidFill>
                  <a:schemeClr val="tx1"/>
                </a:solidFill>
                <a:cs typeface="Times New Roman" panose="02020603050405020304" pitchFamily="18" charset="0"/>
              </a:rPr>
              <a:t>, 35(2), pp.668–677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100" dirty="0">
                <a:solidFill>
                  <a:schemeClr val="tx1"/>
                </a:solidFill>
                <a:cs typeface="Times New Roman" panose="02020603050405020304" pitchFamily="18" charset="0"/>
              </a:rPr>
              <a:t>     </a:t>
            </a:r>
            <a:r>
              <a:rPr lang="en-US" altLang="en-US" sz="1100" b="1" dirty="0">
                <a:solidFill>
                  <a:schemeClr val="tx1"/>
                </a:solidFill>
                <a:cs typeface="Times New Roman" panose="02020603050405020304" pitchFamily="18" charset="0"/>
              </a:rPr>
              <a:t>doi:https://doi.org/10.1111/scs.12948</a:t>
            </a:r>
          </a:p>
          <a:p>
            <a:pPr marL="171450" indent="-17145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lang="en-US" altLang="en-US" sz="1100" dirty="0">
                <a:solidFill>
                  <a:schemeClr val="tx1"/>
                </a:solidFill>
                <a:cs typeface="Times New Roman" panose="02020603050405020304" pitchFamily="18" charset="0"/>
              </a:rPr>
              <a:t>Lejeune, C., </a:t>
            </a:r>
            <a:r>
              <a:rPr lang="en-US" altLang="en-US" sz="1100" dirty="0" err="1">
                <a:solidFill>
                  <a:schemeClr val="tx1"/>
                </a:solidFill>
                <a:cs typeface="Times New Roman" panose="02020603050405020304" pitchFamily="18" charset="0"/>
              </a:rPr>
              <a:t>Beausaert</a:t>
            </a:r>
            <a:r>
              <a:rPr lang="en-US" altLang="en-US" sz="1100" dirty="0">
                <a:solidFill>
                  <a:schemeClr val="tx1"/>
                </a:solidFill>
                <a:cs typeface="Times New Roman" panose="02020603050405020304" pitchFamily="18" charset="0"/>
              </a:rPr>
              <a:t>, S. and </a:t>
            </a:r>
            <a:r>
              <a:rPr lang="en-US" altLang="en-US" sz="1100" dirty="0" err="1">
                <a:solidFill>
                  <a:schemeClr val="tx1"/>
                </a:solidFill>
                <a:cs typeface="Times New Roman" panose="02020603050405020304" pitchFamily="18" charset="0"/>
              </a:rPr>
              <a:t>Raemdonck</a:t>
            </a:r>
            <a:r>
              <a:rPr lang="en-US" altLang="en-US" sz="1100" dirty="0">
                <a:solidFill>
                  <a:schemeClr val="tx1"/>
                </a:solidFill>
                <a:cs typeface="Times New Roman" panose="02020603050405020304" pitchFamily="18" charset="0"/>
              </a:rPr>
              <a:t>, I. (2021). The impact on employees’ job performance of exercising self-directed learning within personal development plan practice. </a:t>
            </a:r>
            <a:r>
              <a:rPr lang="en-US" altLang="en-US" sz="1100" i="1" dirty="0">
                <a:solidFill>
                  <a:schemeClr val="tx1"/>
                </a:solidFill>
                <a:cs typeface="Times New Roman" panose="02020603050405020304" pitchFamily="18" charset="0"/>
              </a:rPr>
              <a:t>The International Journal of Human Resource Management</a:t>
            </a:r>
            <a:r>
              <a:rPr lang="en-US" altLang="en-US" sz="1100" dirty="0">
                <a:solidFill>
                  <a:schemeClr val="tx1"/>
                </a:solidFill>
                <a:cs typeface="Times New Roman" panose="02020603050405020304" pitchFamily="18" charset="0"/>
              </a:rPr>
              <a:t>, [online] 32(5), pp.1–27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100" b="1" dirty="0">
                <a:solidFill>
                  <a:schemeClr val="tx1"/>
                </a:solidFill>
                <a:cs typeface="Times New Roman" panose="02020603050405020304" pitchFamily="18" charset="0"/>
              </a:rPr>
              <a:t>     doi:https://doi.org/10.1080/09585192.2018.1510848</a:t>
            </a:r>
            <a:endParaRPr lang="en-US" altLang="en-US" sz="500" b="1" dirty="0">
              <a:solidFill>
                <a:schemeClr val="tx1"/>
              </a:solidFill>
              <a:cs typeface="Times New Roman" panose="02020603050405020304" pitchFamily="18" charset="0"/>
            </a:endParaRPr>
          </a:p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Niles Zoschke, Alejandro Pimienta Betancur, Ehsan, S., TenHaken, J.D., Rahman, J., King-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Tezino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K., Kramer-Najjar, M., Bravo, C.A. and J. Michael Wilkerson (2023). SWOT Analysis and Recommendations for Community Health Workers and Stakeholders Responding to COVID-19 Health Inequities.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Health Promotion Practice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25(6)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GB" sz="1100" b="1" dirty="0">
                <a:hlinkClick r:id="rId3"/>
              </a:rPr>
              <a:t>     </a:t>
            </a:r>
            <a:r>
              <a:rPr lang="en-GB" sz="1100" b="1" dirty="0">
                <a:hlinkClick r:id="rId3"/>
              </a:rPr>
              <a:t>SWOT Analysis and Recommendations for Community Health Workers and Stakeholders Responding to COVID-19 Health Inequities - I. Niles Zoschke, Alejandro Betancur, Sara Ehsan, Jill D. TenHaken, Justin R. Rahman, Kim King-</a:t>
            </a:r>
            <a:r>
              <a:rPr lang="en-GB" sz="1100" b="1" dirty="0" err="1">
                <a:hlinkClick r:id="rId3"/>
              </a:rPr>
              <a:t>Tezino</a:t>
            </a:r>
            <a:r>
              <a:rPr lang="en-GB" sz="1100" b="1" dirty="0">
                <a:hlinkClick r:id="rId3"/>
              </a:rPr>
              <a:t>, Megan Kramer-Najjar, Carlos A. Bravo, J. Michael Wilkerson, 2024</a:t>
            </a:r>
            <a:endParaRPr lang="en-GB" sz="1100" b="1" dirty="0"/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cs typeface="Times New Roman" panose="02020603050405020304" pitchFamily="18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Odem, S., Kellett, K., Maxwell, W. and Whalen, K. (2025). Best Practices for Self-awareness and Professionalism to Meet the Curriculum Outcomes and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Entrustable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 Professional Activities.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American Journal of Pharmaceutical Education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[online] 89(5), p.101404.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1100" dirty="0">
                <a:solidFill>
                  <a:schemeClr val="tx1"/>
                </a:solidFill>
                <a:latin typeface="+mj-lt"/>
                <a:cs typeface="Times New Roman" panose="02020603050405020304" pitchFamily="18" charset="0"/>
              </a:rPr>
              <a:t>  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 </a:t>
            </a: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doi:https://doi.org/10.1016/j.ajpe.2025.101404</a:t>
            </a:r>
            <a:endParaRPr kumimoji="0" lang="en-US" altLang="en-US" sz="5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cs typeface="Times New Roman" panose="02020603050405020304" pitchFamily="18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Vázquez-Calatayud, M.,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Errasti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-Ibarrondo, B. and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Choperena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A. (2021). Nurses’ continuing professional development: A systematic literature review.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Nurse Education in Practice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, [online] 50(1), p.102963. </a:t>
            </a: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doi:https://doi.org/10.1016/j.nepr.2020.102963</a:t>
            </a: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cs typeface="Times New Roman" panose="02020603050405020304" pitchFamily="18" charset="0"/>
            </a:endParaRPr>
          </a:p>
        </p:txBody>
      </p:sp>
      <p:sp>
        <p:nvSpPr>
          <p:cNvPr id="4" name="Google Shape;4566;p41">
            <a:extLst>
              <a:ext uri="{FF2B5EF4-FFF2-40B4-BE49-F238E27FC236}">
                <a16:creationId xmlns:a16="http://schemas.microsoft.com/office/drawing/2014/main" id="{D660F583-B212-DC58-4C7E-51916FE3011B}"/>
              </a:ext>
            </a:extLst>
          </p:cNvPr>
          <p:cNvSpPr/>
          <p:nvPr/>
        </p:nvSpPr>
        <p:spPr>
          <a:xfrm>
            <a:off x="2574882" y="134557"/>
            <a:ext cx="4267967" cy="595167"/>
          </a:xfrm>
          <a:custGeom>
            <a:avLst/>
            <a:gdLst/>
            <a:ahLst/>
            <a:cxnLst/>
            <a:rect l="l" t="t" r="r" b="b"/>
            <a:pathLst>
              <a:path w="11502" h="9891" extrusionOk="0">
                <a:moveTo>
                  <a:pt x="5669" y="1"/>
                </a:moveTo>
                <a:cubicBezTo>
                  <a:pt x="3984" y="1"/>
                  <a:pt x="2250" y="1074"/>
                  <a:pt x="1297" y="2860"/>
                </a:cubicBezTo>
                <a:cubicBezTo>
                  <a:pt x="0" y="5308"/>
                  <a:pt x="659" y="8189"/>
                  <a:pt x="2737" y="9300"/>
                </a:cubicBezTo>
                <a:cubicBezTo>
                  <a:pt x="3466" y="9686"/>
                  <a:pt x="4434" y="9891"/>
                  <a:pt x="5441" y="9891"/>
                </a:cubicBezTo>
                <a:cubicBezTo>
                  <a:pt x="7331" y="9891"/>
                  <a:pt x="9359" y="9169"/>
                  <a:pt x="10205" y="7572"/>
                </a:cubicBezTo>
                <a:cubicBezTo>
                  <a:pt x="11501" y="5123"/>
                  <a:pt x="9526" y="1543"/>
                  <a:pt x="7428" y="432"/>
                </a:cubicBezTo>
                <a:cubicBezTo>
                  <a:pt x="6873" y="139"/>
                  <a:pt x="6274" y="1"/>
                  <a:pt x="5669" y="1"/>
                </a:cubicBezTo>
                <a:close/>
              </a:path>
            </a:pathLst>
          </a:custGeom>
          <a:solidFill>
            <a:schemeClr val="accent3"/>
          </a:solidFill>
          <a:ln w="38100"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1CCA6A-3B83-4746-F860-2C8D3BE76B2B}"/>
              </a:ext>
            </a:extLst>
          </p:cNvPr>
          <p:cNvSpPr txBox="1"/>
          <p:nvPr/>
        </p:nvSpPr>
        <p:spPr>
          <a:xfrm>
            <a:off x="3600450" y="134557"/>
            <a:ext cx="47053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498774695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Health Science Major for College: Occupational Therapy by Slidesgo">
  <a:themeElements>
    <a:clrScheme name="Simple Light">
      <a:dk1>
        <a:srgbClr val="443033"/>
      </a:dk1>
      <a:lt1>
        <a:srgbClr val="843131"/>
      </a:lt1>
      <a:dk2>
        <a:srgbClr val="915650"/>
      </a:dk2>
      <a:lt2>
        <a:srgbClr val="666821"/>
      </a:lt2>
      <a:accent1>
        <a:srgbClr val="A1AE42"/>
      </a:accent1>
      <a:accent2>
        <a:srgbClr val="4FB2AF"/>
      </a:accent2>
      <a:accent3>
        <a:srgbClr val="FFA63B"/>
      </a:accent3>
      <a:accent4>
        <a:srgbClr val="FFC84D"/>
      </a:accent4>
      <a:accent5>
        <a:srgbClr val="E0CCAF"/>
      </a:accent5>
      <a:accent6>
        <a:srgbClr val="FFFFFF"/>
      </a:accent6>
      <a:hlink>
        <a:srgbClr val="44303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069d68b22ce676ee795a1864d90ec199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21ca1f253bfebb607b059e82b77ab074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DDEE6DCF-38D7-45EA-91FA-C8BDB8262A3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6784575-68ED-4E98-9B8F-32E9396CED8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CEBDE2F-AE35-4A10-83B3-D9656974EB27}">
  <ds:schemaRefs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purl.org/dc/dcmitype/"/>
    <ds:schemaRef ds:uri="ccfc14db-0f45-423b-b2f5-752f8f8a0ada"/>
    <ds:schemaRef ds:uri="http://schemas.openxmlformats.org/package/2006/metadata/core-properties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409</TotalTime>
  <Words>1805</Words>
  <Application>Microsoft Office PowerPoint</Application>
  <PresentationFormat>On-screen Show (16:9)</PresentationFormat>
  <Paragraphs>149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Fredoka One</vt:lpstr>
      <vt:lpstr>Bebas Neue</vt:lpstr>
      <vt:lpstr>Times New Roman</vt:lpstr>
      <vt:lpstr>Inter</vt:lpstr>
      <vt:lpstr>Health Science Major for College: Occupational Therapy by Slidesgo</vt:lpstr>
      <vt:lpstr>Professional Development within Health and Social Care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lenovo</dc:creator>
  <cp:lastModifiedBy>Leanne Fahy (2425000)</cp:lastModifiedBy>
  <cp:revision>4</cp:revision>
  <dcterms:modified xsi:type="dcterms:W3CDTF">2025-10-18T10:28:58Z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