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303"/>
    <p:restoredTop sz="94719"/>
  </p:normalViewPr>
  <p:slideViewPr>
    <p:cSldViewPr snapToGrid="0" snapToObjects="1">
      <p:cViewPr varScale="1">
        <p:scale>
          <a:sx n="120" d="100"/>
          <a:sy n="120" d="100"/>
        </p:scale>
        <p:origin x="1192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6A9DD3-9AD2-C847-82AB-4A2769572AC6}" type="datetimeFigureOut">
              <a:rPr lang="en-US" smtClean="0"/>
              <a:t>11/5/25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53200F-0AC5-3647-8C8C-C9C61842B4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75601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53200F-0AC5-3647-8C8C-C9C61842B439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34317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53200F-0AC5-3647-8C8C-C9C61842B439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6798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estroworks.com/blog/small-bakery-investment-cost-in-india/?utm_source=chatgpt.com" TargetMode="External"/><Relationship Id="rId3" Type="http://schemas.openxmlformats.org/officeDocument/2006/relationships/hyperlink" Target="https://www.gov.uk/government/statistics/business-population-estimates-2024" TargetMode="External"/><Relationship Id="rId7" Type="http://schemas.openxmlformats.org/officeDocument/2006/relationships/hyperlink" Target="https://ukinvestormagazine.co.uk/cake-box-like-for-like-growth-accelerates/?utm_source=chatgpt.com" TargetMode="External"/><Relationship Id="rId2" Type="http://schemas.openxmlformats.org/officeDocument/2006/relationships/hyperlink" Target="https://www.gov.uk/set-up-busines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ns.gov.uk/" TargetMode="External"/><Relationship Id="rId5" Type="http://schemas.openxmlformats.org/officeDocument/2006/relationships/hyperlink" Target="https://www.ibisworld.com/united-kingdom/" TargetMode="External"/><Relationship Id="rId4" Type="http://schemas.openxmlformats.org/officeDocument/2006/relationships/hyperlink" Target="https://www.gov.uk/start-up-loan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8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14400" y="2286000"/>
            <a:ext cx="73152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endParaRPr dirty="0"/>
          </a:p>
          <a:p>
            <a:pPr>
              <a:defRPr sz="4400" b="1">
                <a:solidFill>
                  <a:srgbClr val="663300"/>
                </a:solidFill>
              </a:defRPr>
            </a:pPr>
            <a:r>
              <a:rPr dirty="0"/>
              <a:t>Sweet Delights Business Plan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3200400"/>
            <a:ext cx="73152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endParaRPr dirty="0"/>
          </a:p>
          <a:p>
            <a:pPr>
              <a:defRPr sz="2000">
                <a:solidFill>
                  <a:srgbClr val="3C3C3C"/>
                </a:solidFill>
              </a:defRPr>
            </a:pPr>
            <a:r>
              <a:rPr dirty="0"/>
              <a:t>Prepared by: Thilaka Kirubaharan</a:t>
            </a:r>
            <a:br>
              <a:rPr dirty="0"/>
            </a:br>
            <a:r>
              <a:rPr dirty="0"/>
              <a:t>Module: LCLM4006 Enterprise &amp; Entrepreneurship</a:t>
            </a:r>
            <a:br>
              <a:rPr dirty="0"/>
            </a:br>
            <a:r>
              <a:rPr dirty="0"/>
              <a:t>Lecturer: Taonga Kaonga </a:t>
            </a:r>
            <a:r>
              <a:rPr dirty="0" err="1"/>
              <a:t>Sobere-Snithers</a:t>
            </a:r>
            <a:endParaRPr dirty="0"/>
          </a:p>
        </p:txBody>
      </p:sp>
      <p:pic>
        <p:nvPicPr>
          <p:cNvPr id="5" name="Picture 4" descr="A cake with cupcakes and a rose on top&#10;&#10;AI-generated content may be incorrect.">
            <a:extLst>
              <a:ext uri="{FF2B5EF4-FFF2-40B4-BE49-F238E27FC236}">
                <a16:creationId xmlns:a16="http://schemas.microsoft.com/office/drawing/2014/main" id="{169DF40D-FDE5-C9E4-389B-A7D3FF08A5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0"/>
            <a:ext cx="10287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D6EEE8F-3628-A1CF-2A57-915F9F342D00}"/>
              </a:ext>
            </a:extLst>
          </p:cNvPr>
          <p:cNvSpPr txBox="1"/>
          <p:nvPr/>
        </p:nvSpPr>
        <p:spPr>
          <a:xfrm>
            <a:off x="680482" y="5890438"/>
            <a:ext cx="53056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Programme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CertHE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Business Skills for the Workplace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0AE799-30CD-5145-C031-E89DEA15C4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Content Page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F52F7A-37BE-16DB-059F-BE17B0CA36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Overview of the Business Idea</a:t>
            </a:r>
          </a:p>
          <a:p>
            <a:r>
              <a:rPr lang="en-US" dirty="0"/>
              <a:t>Legal Format of the Startup</a:t>
            </a:r>
          </a:p>
          <a:p>
            <a:r>
              <a:rPr lang="en-US" dirty="0"/>
              <a:t>Pestel Analysis</a:t>
            </a:r>
          </a:p>
          <a:p>
            <a:r>
              <a:rPr lang="en-US" dirty="0"/>
              <a:t>Marketing Strategy</a:t>
            </a:r>
          </a:p>
          <a:p>
            <a:r>
              <a:rPr lang="en-US" dirty="0"/>
              <a:t>Competitor Analysis</a:t>
            </a:r>
          </a:p>
          <a:p>
            <a:r>
              <a:rPr lang="en-US" dirty="0"/>
              <a:t>Funding and Expenses</a:t>
            </a:r>
          </a:p>
          <a:p>
            <a:r>
              <a:rPr lang="en-US" dirty="0"/>
              <a:t>Cash Flow Summary</a:t>
            </a:r>
          </a:p>
          <a:p>
            <a:r>
              <a:rPr lang="en-US" dirty="0"/>
              <a:t>Sample Menu</a:t>
            </a:r>
          </a:p>
          <a:p>
            <a:r>
              <a:rPr lang="en-US" dirty="0"/>
              <a:t>Future Goals and Growth</a:t>
            </a:r>
          </a:p>
          <a:p>
            <a:r>
              <a:rPr lang="en-US" dirty="0"/>
              <a:t>Conclusion</a:t>
            </a:r>
          </a:p>
          <a:p>
            <a:r>
              <a:rPr lang="en-US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8884948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Overview of the Business Idea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7591" y="2743200"/>
            <a:ext cx="4274288" cy="3613149"/>
          </a:xfrm>
        </p:spPr>
        <p:txBody>
          <a:bodyPr anchor="ctr">
            <a:normAutofit/>
          </a:bodyPr>
          <a:lstStyle/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Sweet Delights is a premium cake shop in Foleshill Road, Coventry. It offers handmade, customised cakes using traditional techniques with modern designs. The shop focuses on eco-friendly packaging and same-day delivery. Mission: To become Coventry’s most trusted cake shop known for quality and service. (</a:t>
            </a: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IBISworld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, 2024)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BC51B73-CA77-E2A6-55A2-88496B4AF94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442" r="29008" b="-2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Legal Format of the Startup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Operates as a Private Limited Company (Ltd)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Protects owner’s personal assets from liabilities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(Companies House, 2024)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Adds credibility with investors and suppliers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Managed by founder with 2 part-time staff and accountant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Enables sustainable, low-risk growth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(Burns, 2016)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PESTEL Analysis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Political: UK start-up support schemes (GOV.UK, 2024)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Economic: Stable economy, bulk buying lowers costs (Office for National Statistics, 2024)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Social: Demand for custom desserts via social media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Technological: Online ordering &amp; digital payments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Environmental: Sustainable packaging &amp; food waste control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Legal: Complies with food hygiene and safety laws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C738897-437A-CFDC-60A7-818D126BA9A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6933" r="8516" b="-2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AA03EDC-7067-4DFF-B672-541D016AA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EBF3E39-B0BE-496A-8604-9007470FF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3581" y="685800"/>
            <a:ext cx="3264837" cy="1474666"/>
          </a:xfrm>
        </p:spPr>
        <p:txBody>
          <a:bodyPr anchor="b">
            <a:normAutofit/>
          </a:bodyPr>
          <a:lstStyle/>
          <a:p>
            <a:r>
              <a:rPr lang="en-GB" sz="28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3581" y="2447337"/>
            <a:ext cx="3264837" cy="3770434"/>
          </a:xfrm>
        </p:spPr>
        <p:txBody>
          <a:bodyPr anchor="t">
            <a:normAutofit/>
          </a:bodyPr>
          <a:lstStyle/>
          <a:p>
            <a:r>
              <a:rPr lang="en-GB" sz="17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on digital marketing via Instagram, TikTok &amp; Facebook</a:t>
            </a:r>
          </a:p>
          <a:p>
            <a:r>
              <a:rPr lang="en-GB" sz="17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Daily posts &amp; customer engagement</a:t>
            </a:r>
          </a:p>
          <a:p>
            <a:r>
              <a:rPr lang="en-GB" sz="17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Website with online ordering &amp; Google Ads</a:t>
            </a:r>
          </a:p>
          <a:p>
            <a:r>
              <a:rPr lang="en-GB" sz="17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Free tasting events to attract customers (Kotler et al, 2019)</a:t>
            </a:r>
          </a:p>
          <a:p>
            <a:r>
              <a:rPr lang="en-GB" sz="17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Target market: families, students &amp; event organisers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F546057-076B-A0FA-5B59-C14792EB14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6350" y="2251022"/>
            <a:ext cx="3597792" cy="2401526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Competitor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Direct: Local shops like Cake Box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Indirect: Supermarkets with cheap cakes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Sweet Delights’ edge: Custom designs, fresh ingredients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Fills market gap for premium personalised cakes</a:t>
            </a:r>
          </a:p>
        </p:txBody>
      </p:sp>
      <p:pic>
        <p:nvPicPr>
          <p:cNvPr id="1026" name="Picture 2" descr="Cake Box like-for-like growth accelerates - UK Investor Magazine">
            <a:extLst>
              <a:ext uri="{FF2B5EF4-FFF2-40B4-BE49-F238E27FC236}">
                <a16:creationId xmlns:a16="http://schemas.microsoft.com/office/drawing/2014/main" id="{49B071EB-A157-D43D-A648-8A09E6B1B5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25" r="38325" b="-2"/>
          <a:stretch>
            <a:fillRect/>
          </a:stretch>
        </p:blipFill>
        <p:spPr bwMode="auto">
          <a:xfrm>
            <a:off x="4572000" y="1"/>
            <a:ext cx="457711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060" name="Rectangle 2059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Funding and Expenses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Start-up cost: £25,000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Funding sources: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£15,000 bank loan (Start Up   Loans Scheme) (GOV.UK, 2024)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£10,000 personal loan (interest-free)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Covers: refurbishment, equipment, ingredients, marketing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Fixed repayment over 5 years for stability</a:t>
            </a:r>
          </a:p>
        </p:txBody>
      </p:sp>
      <p:pic>
        <p:nvPicPr>
          <p:cNvPr id="2050" name="Picture 2" descr="Small Bakery Investment Cost in India (2025) - Complete Guide">
            <a:extLst>
              <a:ext uri="{FF2B5EF4-FFF2-40B4-BE49-F238E27FC236}">
                <a16:creationId xmlns:a16="http://schemas.microsoft.com/office/drawing/2014/main" id="{C51B0829-ECEA-D68B-0D10-B9C60C6266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66" r="34519" b="2"/>
          <a:stretch>
            <a:fillRect/>
          </a:stretch>
        </p:blipFill>
        <p:spPr bwMode="auto">
          <a:xfrm>
            <a:off x="4572000" y="1"/>
            <a:ext cx="457711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Slide Background">
            <a:extLst>
              <a:ext uri="{FF2B5EF4-FFF2-40B4-BE49-F238E27FC236}">
                <a16:creationId xmlns:a16="http://schemas.microsoft.com/office/drawing/2014/main" id="{649C91A9-84E7-4BF0-9026-62F01380D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1" y="762001"/>
            <a:ext cx="3060272" cy="1708242"/>
          </a:xfrm>
        </p:spPr>
        <p:txBody>
          <a:bodyPr anchor="ctr">
            <a:normAutofit/>
          </a:bodyPr>
          <a:lstStyle/>
          <a:p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Cash Flow Summary (Month 1)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2" y="2470244"/>
            <a:ext cx="3060271" cy="3769834"/>
          </a:xfrm>
        </p:spPr>
        <p:txBody>
          <a:bodyPr anchor="ctr">
            <a:normAutofit/>
          </a:bodyPr>
          <a:lstStyle/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Inflows: £20,000 (loan + sales)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Outflows: £14,000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Net Cash Flow: £6,000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Positive balance ensures liquidity &amp; early repayment capacity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B47378D-AD27-45D0-8C1C-5B1098DCC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7650" y="0"/>
            <a:ext cx="5086349" cy="685800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177800" dist="215900" dir="8520000" sx="94000" sy="94000" algn="t" rotWithShape="0">
              <a:srgbClr val="000000">
                <a:alpha val="14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F329755-C716-9E90-00E7-A29C85789B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212575"/>
            <a:ext cx="4000647" cy="443285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Sample Menu (Sweet Delights)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Classic Vanilla Cupcake ................ £2.50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Chocolate Fudge Slice ................... £3.00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Red Velvet Celebration Cake ............. £35.00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Custom Birthday Cake (1kg) .............. £40.00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Dubai Chocolate Special ................. £45.00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Mini Dessert Box (6 pcs) ................ £12.00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Hot Drinks (Tea/Coffee/Hot Chocolate) ... £2.00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Future Goals and Growth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Expand to new Coventry locations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Launch seasonal and event-themed desserts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Create a mobile ordering app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Partner with local event planners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Continue eco-friendly initiatives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Sweet Delights is set to become a leading bakery brand in Coventry. With a clear marketing strategy, solid funding, and sustainability focus, the business is ready for long-term success and community growth.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4BBC91-4C43-7FC3-E52A-E1A7024A39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539DAC-A008-6706-FCF7-89D192ADC4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Burns, P. (2016)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Entrepreneurship and Small Business: Start-up, Growth and Maturity.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4th ed. London: Palgrave Macmillan.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Companies House (2024)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Types of business structures.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[Online]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https://www.gov.uk/set-up-business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[Accessed 30 October 2025].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Department for Business and Trade (2024)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Business Population Estimates for the UK and Regions 2024.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[Online]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https://www.gov.uk/government/statistics/business-population-estimates-2024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[Accessed 31 October 2025].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GOV.UK (2024)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Start Up Loans: Government-backed funding for new businesses.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[Online]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https://www.gov.uk/start-up-loans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[Accessed 2 November 2025].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IBISWorld (2024)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UK Bakery Product Manufacturing Industry Report.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[Online]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https://www.ibisworld.com/united-kingdom/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[Accessed 3 November 2025].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Kotler, P., Keller, K.L. and Chernev, A. (2019)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Marketing Management.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16th ed. Harlow: Pearson Education.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 (2024)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UK Economic Outlook and Consumer Trends.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[Online]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https://www.ons.gov.uk/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[Accessed 2 November 2025].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UK Investor Magazine (2024)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Cake Box like-for-like growth accelerates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[image]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https://ukinvestormagazine.co.uk/cake-box-like-for-like-growth-accelerates/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[Accessed 1 November 2025].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Restroworks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2025.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Counter service bakery interior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[image]. In: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Small Bakery Investment Cost in India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https://www.restroworks.com/blog/small-bakery-investment-cost-in-india/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[Accessed 3 November 2025].</a:t>
            </a:r>
          </a:p>
        </p:txBody>
      </p:sp>
    </p:spTree>
    <p:extLst>
      <p:ext uri="{BB962C8B-B14F-4D97-AF65-F5344CB8AC3E}">
        <p14:creationId xmlns:p14="http://schemas.microsoft.com/office/powerpoint/2010/main" val="10145337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1144</TotalTime>
  <Words>844</Words>
  <Application>Microsoft Office PowerPoint</Application>
  <PresentationFormat>On-screen Show (4:3)</PresentationFormat>
  <Paragraphs>83</Paragraphs>
  <Slides>13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PowerPoint Presentation</vt:lpstr>
      <vt:lpstr>Content Page</vt:lpstr>
      <vt:lpstr>Overview of the Business Idea</vt:lpstr>
      <vt:lpstr>Legal Format of the Startup</vt:lpstr>
      <vt:lpstr>PESTEL Analysis </vt:lpstr>
      <vt:lpstr>Marketing Strategy</vt:lpstr>
      <vt:lpstr>Competitor Analysis</vt:lpstr>
      <vt:lpstr>Funding and Expenses</vt:lpstr>
      <vt:lpstr>Cash Flow Summary (Month 1)</vt:lpstr>
      <vt:lpstr>Sample Menu (Sweet Delights)</vt:lpstr>
      <vt:lpstr>Future Goals and Growth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keywords/>
  <dc:description>generated using python-pptx</dc:description>
  <cp:lastModifiedBy>Thilaka Kirubaharan (2422401)</cp:lastModifiedBy>
  <cp:revision>5</cp:revision>
  <dcterms:created xsi:type="dcterms:W3CDTF">2013-01-27T09:14:16Z</dcterms:created>
  <dcterms:modified xsi:type="dcterms:W3CDTF">2025-11-05T13:07:18Z</dcterms:modified>
  <cp:category/>
</cp:coreProperties>
</file>