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E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2" autoAdjust="0"/>
    <p:restoredTop sz="94660"/>
  </p:normalViewPr>
  <p:slideViewPr>
    <p:cSldViewPr snapToGrid="0">
      <p:cViewPr>
        <p:scale>
          <a:sx n="70" d="100"/>
          <a:sy n="70" d="100"/>
        </p:scale>
        <p:origin x="18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6813" y="3632202"/>
            <a:ext cx="4950338" cy="3268461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6813" y="6900661"/>
            <a:ext cx="4950338" cy="162685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23789" y="6241674"/>
            <a:ext cx="1046605" cy="1129239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7500" y="6542671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089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01" y="901492"/>
            <a:ext cx="4941899" cy="185017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6812" y="3081867"/>
            <a:ext cx="4943989" cy="545656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349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2996590"/>
            <a:ext cx="4943989" cy="21216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5173133"/>
            <a:ext cx="4943989" cy="12428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4573873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4685981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15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56813" y="3086354"/>
            <a:ext cx="2398148" cy="544179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02981" y="3086354"/>
            <a:ext cx="2397820" cy="544179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1137909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285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99014" y="3216238"/>
            <a:ext cx="2155947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56811" y="4048617"/>
            <a:ext cx="2398149" cy="4486015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2116" y="3211575"/>
            <a:ext cx="2154929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00286" y="4043954"/>
            <a:ext cx="2396760" cy="4486015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1137909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161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00" y="901492"/>
            <a:ext cx="4941900" cy="185017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430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393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1" y="644350"/>
            <a:ext cx="1972188" cy="1410228"/>
          </a:xfrm>
        </p:spPr>
        <p:txBody>
          <a:bodyPr anchor="b"/>
          <a:lstStyle>
            <a:lvl1pPr algn="l">
              <a:defRPr sz="15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7620" y="644352"/>
            <a:ext cx="2843180" cy="782161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1" y="2309108"/>
            <a:ext cx="1972188" cy="615685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337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6934200"/>
            <a:ext cx="4943989" cy="81862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56812" y="917172"/>
            <a:ext cx="4943989" cy="5568290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7752821"/>
            <a:ext cx="4943989" cy="713140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365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880533"/>
            <a:ext cx="4943989" cy="4502391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6289178"/>
            <a:ext cx="4943989" cy="2247359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4573873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4685981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978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1093" y="880534"/>
            <a:ext cx="4582190" cy="4182533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811979" y="5063067"/>
            <a:ext cx="4240416" cy="550333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6289178"/>
            <a:ext cx="4943989" cy="2247359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44" y="4573873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4685981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356238" y="93600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7150" y="4196553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56838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3522136"/>
            <a:ext cx="4943989" cy="393588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7484534"/>
            <a:ext cx="4943989" cy="105389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383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641093" y="880534"/>
            <a:ext cx="4582190" cy="4182533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56811" y="6273800"/>
            <a:ext cx="5016219" cy="12107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1" y="7484534"/>
            <a:ext cx="5016219" cy="105389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356238" y="93600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27150" y="4196553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00742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906255"/>
            <a:ext cx="4943988" cy="4160029"/>
          </a:xfrm>
        </p:spPr>
        <p:txBody>
          <a:bodyPr anchor="ctr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56812" y="6273800"/>
            <a:ext cx="4943989" cy="12107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7484534"/>
            <a:ext cx="4943989" cy="105389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376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894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58901" y="906254"/>
            <a:ext cx="1242099" cy="7632180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56812" y="906254"/>
            <a:ext cx="3537261" cy="76321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376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330200"/>
            <a:ext cx="1485900" cy="9589129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15316" y="411"/>
            <a:ext cx="1464204" cy="9898732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37160" cy="990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8900" y="901492"/>
            <a:ext cx="4941900" cy="18501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3081867"/>
            <a:ext cx="4943989" cy="561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29300" y="8861796"/>
            <a:ext cx="574785" cy="5346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6811" y="8862836"/>
            <a:ext cx="4287366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3421" y="1137909"/>
            <a:ext cx="438734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rgbClr val="FEFFFF"/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66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94" y="342899"/>
            <a:ext cx="6476999" cy="1393297"/>
          </a:xfrm>
          <a:effectLst>
            <a:glow rad="228600">
              <a:schemeClr val="accent6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Trinity Menu Card</a:t>
            </a:r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6051" y="1736196"/>
            <a:ext cx="5250656" cy="2426371"/>
          </a:xfrm>
        </p:spPr>
        <p:txBody>
          <a:bodyPr>
            <a:noAutofit/>
          </a:bodyPr>
          <a:lstStyle/>
          <a:p>
            <a:r>
              <a:rPr lang="en-US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  <a:endParaRPr lang="en-US" sz="14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Salmon </a:t>
            </a:r>
            <a:r>
              <a:rPr lang="en-US" sz="10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Caviche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Peri-Peri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Chicken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10.99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Chicken Pan Fry with Garlic Sauce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Confit Leek Tartlet      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8.99</a:t>
            </a:r>
          </a:p>
          <a:p>
            <a:r>
              <a:rPr lang="en-US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Salads </a:t>
            </a:r>
            <a:r>
              <a:rPr lang="en-US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Soups</a:t>
            </a:r>
          </a:p>
          <a:p>
            <a:pPr algn="l"/>
            <a:r>
              <a:rPr lang="en-US" sz="10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Caprese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Salad                        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French Onion Soup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10.99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Spinach Salad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9.99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Lobster Bisque             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13.99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Mains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Slow cooked lamb rump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25.99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9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Paired with Lux Meritage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Chicken Pascal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9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Paired with Viognier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Finnan </a:t>
            </a:r>
            <a:r>
              <a:rPr lang="en-US" sz="10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Haddie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20.99                               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Paired with Sauvignon blanc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Ricotta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Tortellini           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18.99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900" i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Paired with Cabernet Sauvignon</a:t>
            </a:r>
            <a:endParaRPr lang="en-US" sz="900" i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Desserts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Strawberry Syllabub                                                                                     10.99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Banoffee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Pie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9.99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Bread and Butter Pudding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.99</a:t>
            </a:r>
            <a:endParaRPr lang="en-US" sz="1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Treacle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Tart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13.99</a:t>
            </a:r>
          </a:p>
          <a:p>
            <a:r>
              <a:rPr lang="en-US" sz="14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Wine – 750ml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Sauvignon Blanc                                                                                           15.99                                                                                                                                                               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Viognier                                        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18.99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Lux Meritage                                                                                                 29.99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Cabernet Sauvignon                                          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30.00</a:t>
            </a:r>
          </a:p>
          <a:p>
            <a:pPr algn="l"/>
            <a:r>
              <a:rPr lang="en-US" sz="1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94" y="224943"/>
            <a:ext cx="710859" cy="872725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  <a:reflection blurRad="6350" stA="50000" endA="300" endPos="5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019" y="286656"/>
            <a:ext cx="710859" cy="74930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0000" endA="300" endPos="5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rgbClr val="004E4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8381" y="161472"/>
            <a:ext cx="1005996" cy="9996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7201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88" y="2637014"/>
            <a:ext cx="6167055" cy="4714762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Peters, K. and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Remaud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P.H., (2020). Factors influencing consumer menu-item selection in a restaurant context. </a:t>
            </a:r>
            <a:r>
              <a:rPr lang="en-US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Quality and Preference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82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p.103887.</a:t>
            </a:r>
          </a:p>
          <a:p>
            <a:pPr algn="just">
              <a:lnSpc>
                <a:spcPct val="150000"/>
              </a:lnSpc>
            </a:pP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Begen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F.M., Barnett, J., Payne, R.,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Gowland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M.H.,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DunnGalvin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and Lucas, J.S., (2018). Eating out with a food allergy in the UK: change in the eating out practices of consumers with food allergy following introduction of allergen information legislation. </a:t>
            </a:r>
            <a:r>
              <a:rPr lang="en-US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Clinical &amp; Experimental Allergy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48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pp.317-324.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‘ÖZDEMİR, B. and NEBİOĞLU, O., (2018). Use of menu design techniques: Evidences from menu cards of restaurants in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Alanya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Advances in Hospitality and Tourism Research (AHTR)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pp.205-227.</a:t>
            </a:r>
          </a:p>
          <a:p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481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81</TotalTime>
  <Words>237</Words>
  <Application>Microsoft Office PowerPoint</Application>
  <PresentationFormat>A4 Paper (210x297 mm)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Century Gothic</vt:lpstr>
      <vt:lpstr>Times New Roman</vt:lpstr>
      <vt:lpstr>Wingdings 3</vt:lpstr>
      <vt:lpstr>Wisp</vt:lpstr>
      <vt:lpstr>Hotel Trinity Menu Card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 Menu Card</dc:title>
  <dc:creator>Tahmina</dc:creator>
  <cp:lastModifiedBy>anyone</cp:lastModifiedBy>
  <cp:revision>4</cp:revision>
  <dcterms:created xsi:type="dcterms:W3CDTF">2022-06-10T10:20:31Z</dcterms:created>
  <dcterms:modified xsi:type="dcterms:W3CDTF">2022-06-16T12:21:53Z</dcterms:modified>
</cp:coreProperties>
</file>