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3004800" cy="9753600"/>
  <p:notesSz cx="6858000" cy="9144000"/>
  <p:defaultTextStyle>
    <a:lvl1pPr algn="ctr" defTabSz="584200">
      <a:defRPr sz="3600">
        <a:latin typeface="+mn-lt"/>
        <a:ea typeface="+mn-ea"/>
        <a:cs typeface="+mn-cs"/>
        <a:sym typeface="Helvetica Light"/>
      </a:defRPr>
    </a:lvl1pPr>
    <a:lvl2pPr indent="228600" algn="ctr" defTabSz="584200">
      <a:defRPr sz="3600">
        <a:latin typeface="+mn-lt"/>
        <a:ea typeface="+mn-ea"/>
        <a:cs typeface="+mn-cs"/>
        <a:sym typeface="Helvetica Light"/>
      </a:defRPr>
    </a:lvl2pPr>
    <a:lvl3pPr indent="457200" algn="ctr" defTabSz="584200">
      <a:defRPr sz="3600">
        <a:latin typeface="+mn-lt"/>
        <a:ea typeface="+mn-ea"/>
        <a:cs typeface="+mn-cs"/>
        <a:sym typeface="Helvetica Light"/>
      </a:defRPr>
    </a:lvl3pPr>
    <a:lvl4pPr indent="685800" algn="ctr" defTabSz="584200">
      <a:defRPr sz="3600">
        <a:latin typeface="+mn-lt"/>
        <a:ea typeface="+mn-ea"/>
        <a:cs typeface="+mn-cs"/>
        <a:sym typeface="Helvetica Light"/>
      </a:defRPr>
    </a:lvl4pPr>
    <a:lvl5pPr indent="914400" algn="ctr" defTabSz="584200">
      <a:defRPr sz="3600">
        <a:latin typeface="+mn-lt"/>
        <a:ea typeface="+mn-ea"/>
        <a:cs typeface="+mn-cs"/>
        <a:sym typeface="Helvetica Light"/>
      </a:defRPr>
    </a:lvl5pPr>
    <a:lvl6pPr indent="1143000" algn="ctr" defTabSz="584200">
      <a:defRPr sz="3600">
        <a:latin typeface="+mn-lt"/>
        <a:ea typeface="+mn-ea"/>
        <a:cs typeface="+mn-cs"/>
        <a:sym typeface="Helvetica Light"/>
      </a:defRPr>
    </a:lvl6pPr>
    <a:lvl7pPr indent="1371600" algn="ctr" defTabSz="584200">
      <a:defRPr sz="3600">
        <a:latin typeface="+mn-lt"/>
        <a:ea typeface="+mn-ea"/>
        <a:cs typeface="+mn-cs"/>
        <a:sym typeface="Helvetica Light"/>
      </a:defRPr>
    </a:lvl7pPr>
    <a:lvl8pPr indent="1600200" algn="ctr" defTabSz="584200">
      <a:defRPr sz="3600">
        <a:latin typeface="+mn-lt"/>
        <a:ea typeface="+mn-ea"/>
        <a:cs typeface="+mn-cs"/>
        <a:sym typeface="Helvetica Light"/>
      </a:defRPr>
    </a:lvl8pPr>
    <a:lvl9pPr indent="1828800" algn="ctr" defTabSz="584200">
      <a:defRPr sz="3600">
        <a:latin typeface="+mn-lt"/>
        <a:ea typeface="+mn-ea"/>
        <a:cs typeface="+mn-cs"/>
        <a:sym typeface="Helvetica Light"/>
      </a:defRPr>
    </a:lvl9pPr>
  </p:defaultTextStyle>
  <p:extLst>
    <p:ext uri="{EFAFB233-063F-42B5-8137-9DF3F51BA10A}">
      <p15:sldGuideLst xmlns:p15="http://schemas.microsoft.com/office/powerpoint/2012/main">
        <p15:guide id="1" orient="horz" pos="3072">
          <p15:clr>
            <a:srgbClr val="A4A3A4"/>
          </p15:clr>
        </p15:guide>
        <p15:guide id="2" pos="409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98CCE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3797C6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365C0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12700" cap="flat">
              <a:solidFill>
                <a:srgbClr val="B8B8B8"/>
              </a:solidFill>
              <a:prstDash val="solid"/>
              <a:miter lim="400000"/>
            </a:ln>
          </a:top>
          <a:bottom>
            <a:ln w="12700" cap="flat">
              <a:solidFill>
                <a:srgbClr val="B8B8B8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E1E0DA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5AC831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B8B8B8"/>
              </a:solidFill>
              <a:prstDash val="solid"/>
              <a:miter lim="400000"/>
            </a:ln>
          </a:left>
          <a:right>
            <a:ln w="12700" cap="flat">
              <a:solidFill>
                <a:srgbClr val="B8B8B8"/>
              </a:solidFill>
              <a:prstDash val="solid"/>
              <a:miter lim="400000"/>
            </a:ln>
          </a:right>
          <a:top>
            <a:ln w="254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B8B8B8"/>
              </a:solidFill>
              <a:prstDash val="solid"/>
              <a:miter lim="400000"/>
            </a:ln>
          </a:insideH>
          <a:insideV>
            <a:ln w="12700" cap="flat">
              <a:solidFill>
                <a:srgbClr val="B8B8B8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606060"/>
              </a:solidFill>
              <a:prstDash val="solid"/>
              <a:miter lim="400000"/>
            </a:ln>
          </a:left>
          <a:right>
            <a:ln w="12700" cap="flat">
              <a:solidFill>
                <a:srgbClr val="606060"/>
              </a:solidFill>
              <a:prstDash val="solid"/>
              <a:miter lim="400000"/>
            </a:ln>
          </a:right>
          <a:top>
            <a:ln w="12700" cap="flat">
              <a:solidFill>
                <a:srgbClr val="606060"/>
              </a:solidFill>
              <a:prstDash val="solid"/>
              <a:miter lim="400000"/>
            </a:ln>
          </a:top>
          <a:bottom>
            <a:ln w="12700" cap="flat">
              <a:solidFill>
                <a:srgbClr val="606060"/>
              </a:solidFill>
              <a:prstDash val="solid"/>
              <a:miter lim="400000"/>
            </a:ln>
          </a:bottom>
          <a:insideH>
            <a:ln w="12700" cap="flat">
              <a:solidFill>
                <a:srgbClr val="606060"/>
              </a:solidFill>
              <a:prstDash val="solid"/>
              <a:miter lim="400000"/>
            </a:ln>
          </a:insideH>
          <a:insideV>
            <a:ln w="12700" cap="flat">
              <a:solidFill>
                <a:srgbClr val="606060"/>
              </a:solidFill>
              <a:prstDash val="solid"/>
              <a:miter lim="400000"/>
            </a:ln>
          </a:insideV>
        </a:tcBdr>
        <a:fill>
          <a:solidFill>
            <a:srgbClr val="00882B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5D5D5D"/>
              </a:solidFill>
              <a:custDash>
                <a:ds d="200000" sp="200000"/>
              </a:custDash>
              <a:miter lim="400000"/>
            </a:ln>
          </a:insideV>
        </a:tcBdr>
        <a:fill>
          <a:solidFill>
            <a:srgbClr val="E6E3D7"/>
          </a:solidFill>
        </a:fill>
      </a:tcStyle>
    </a:wholeTbl>
    <a:band2H>
      <a:tcTxStyle/>
      <a:tcStyle>
        <a:tcBdr/>
        <a:fill>
          <a:solidFill>
            <a:srgbClr val="C3C2C2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09C99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5D5D5D"/>
              </a:solidFill>
              <a:prstDash val="solid"/>
              <a:miter lim="400000"/>
            </a:ln>
          </a:left>
          <a:right>
            <a:ln w="12700" cap="flat">
              <a:solidFill>
                <a:srgbClr val="5D5D5D"/>
              </a:solidFill>
              <a:prstDash val="solid"/>
              <a:miter lim="400000"/>
            </a:ln>
          </a:right>
          <a:top>
            <a:ln w="12700" cap="flat">
              <a:solidFill>
                <a:srgbClr val="5D5D5D"/>
              </a:solidFill>
              <a:prstDash val="solid"/>
              <a:miter lim="400000"/>
            </a:ln>
          </a:top>
          <a:bottom>
            <a:ln w="12700" cap="flat">
              <a:solidFill>
                <a:srgbClr val="5D5D5D"/>
              </a:solidFill>
              <a:prstDash val="solid"/>
              <a:miter lim="400000"/>
            </a:ln>
          </a:bottom>
          <a:insideH>
            <a:ln w="12700" cap="flat">
              <a:solidFill>
                <a:srgbClr val="5D5D5D"/>
              </a:solidFill>
              <a:prstDash val="solid"/>
              <a:miter lim="400000"/>
            </a:ln>
          </a:insideH>
          <a:insideV>
            <a:ln w="12700" cap="flat">
              <a:solidFill>
                <a:srgbClr val="5D5D5D"/>
              </a:solidFill>
              <a:prstDash val="solid"/>
              <a:miter lim="400000"/>
            </a:ln>
          </a:insideV>
        </a:tcBdr>
        <a:fill>
          <a:solidFill>
            <a:srgbClr val="97764E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rgbClr val="DCE5E6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5E779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D0D1D2"/>
          </a:solidFill>
        </a:fill>
      </a:tcStyle>
    </a:wholeTbl>
    <a:band2H>
      <a:tcTxStyle/>
      <a:tcStyle>
        <a:tcBdr/>
        <a:fill>
          <a:solidFill>
            <a:srgbClr val="DEDEDF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535761"/>
          </a:solidFill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909398"/>
          </a:solidFill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miter lim="400000"/>
            </a:ln>
          </a:left>
          <a:right>
            <a:ln w="12700" cap="flat">
              <a:solidFill>
                <a:srgbClr val="FFFFFF"/>
              </a:solidFill>
              <a:prstDash val="solid"/>
              <a:miter lim="400000"/>
            </a:ln>
          </a:right>
          <a:top>
            <a:ln w="12700" cap="flat">
              <a:solidFill>
                <a:srgbClr val="FFFFFF"/>
              </a:solidFill>
              <a:prstDash val="solid"/>
              <a:miter lim="400000"/>
            </a:ln>
          </a:top>
          <a:bottom>
            <a:ln w="12700" cap="flat">
              <a:solidFill>
                <a:srgbClr val="FFFFFF"/>
              </a:solidFill>
              <a:prstDash val="solid"/>
              <a:miter lim="400000"/>
            </a:ln>
          </a:bottom>
          <a:insideH>
            <a:ln w="12700" cap="flat">
              <a:solidFill>
                <a:srgbClr val="FFFFFF"/>
              </a:solidFill>
              <a:prstDash val="solid"/>
              <a:miter lim="400000"/>
            </a:ln>
          </a:insideH>
          <a:insideV>
            <a:ln w="12700" cap="flat">
              <a:solidFill>
                <a:srgbClr val="FFFFFF"/>
              </a:solidFill>
              <a:prstDash val="solid"/>
              <a:miter lim="400000"/>
            </a:ln>
          </a:insideV>
        </a:tcBdr>
        <a:fill>
          <a:solidFill>
            <a:srgbClr val="767C85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Col>
    <a:la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"/>
          <a:ea typeface="Helvetica"/>
          <a:cs typeface="Helvetica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1482" y="90"/>
      </p:cViewPr>
      <p:guideLst>
        <p:guide orient="horz" pos="3072"/>
        <p:guide pos="4096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30" name="Shape 3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val="1454268069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>
            <a:spLocks noGrp="1"/>
          </p:cNvSpPr>
          <p:nvPr>
            <p:ph type="title"/>
          </p:nvPr>
        </p:nvSpPr>
        <p:spPr>
          <a:xfrm>
            <a:off x="1270000" y="1638300"/>
            <a:ext cx="10464800" cy="33020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6" name="Shape 6"/>
          <p:cNvSpPr>
            <a:spLocks noGrp="1"/>
          </p:cNvSpPr>
          <p:nvPr>
            <p:ph type="body" idx="1"/>
          </p:nvPr>
        </p:nvSpPr>
        <p:spPr>
          <a:xfrm>
            <a:off x="1270000" y="50292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>
            <a:spLocks noGrp="1"/>
          </p:cNvSpPr>
          <p:nvPr>
            <p:ph type="title"/>
          </p:nvPr>
        </p:nvSpPr>
        <p:spPr>
          <a:xfrm>
            <a:off x="1270000" y="6718300"/>
            <a:ext cx="10464800" cy="1422400"/>
          </a:xfrm>
          <a:prstGeom prst="rect">
            <a:avLst/>
          </a:prstGeom>
        </p:spPr>
        <p:txBody>
          <a:bodyPr anchor="b"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9" name="Shape 9"/>
          <p:cNvSpPr>
            <a:spLocks noGrp="1"/>
          </p:cNvSpPr>
          <p:nvPr>
            <p:ph type="body" idx="1"/>
          </p:nvPr>
        </p:nvSpPr>
        <p:spPr>
          <a:xfrm>
            <a:off x="1270000" y="8191500"/>
            <a:ext cx="10464800" cy="11303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>
            <a:spLocks noGrp="1"/>
          </p:cNvSpPr>
          <p:nvPr>
            <p:ph type="title"/>
          </p:nvPr>
        </p:nvSpPr>
        <p:spPr>
          <a:xfrm>
            <a:off x="1270000" y="3225800"/>
            <a:ext cx="10464800" cy="3302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>
            <a:spLocks noGrp="1"/>
          </p:cNvSpPr>
          <p:nvPr>
            <p:ph type="title"/>
          </p:nvPr>
        </p:nvSpPr>
        <p:spPr>
          <a:xfrm>
            <a:off x="952500" y="635000"/>
            <a:ext cx="5334000" cy="3987800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pPr lvl="0">
              <a:defRPr sz="1800"/>
            </a:pPr>
            <a:r>
              <a:rPr sz="6000"/>
              <a:t>Title Text</a:t>
            </a:r>
          </a:p>
        </p:txBody>
      </p:sp>
      <p:sp>
        <p:nvSpPr>
          <p:cNvPr id="14" name="Shape 14"/>
          <p:cNvSpPr>
            <a:spLocks noGrp="1"/>
          </p:cNvSpPr>
          <p:nvPr>
            <p:ph type="body" idx="1"/>
          </p:nvPr>
        </p:nvSpPr>
        <p:spPr>
          <a:xfrm>
            <a:off x="952500" y="4762500"/>
            <a:ext cx="5334000" cy="41021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SzTx/>
              <a:buNone/>
              <a:defRPr sz="3200"/>
            </a:lvl1pPr>
            <a:lvl2pPr marL="0" indent="228600" algn="ctr">
              <a:spcBef>
                <a:spcPts val="0"/>
              </a:spcBef>
              <a:buSzTx/>
              <a:buNone/>
              <a:defRPr sz="3200"/>
            </a:lvl2pPr>
            <a:lvl3pPr marL="0" indent="457200" algn="ctr">
              <a:spcBef>
                <a:spcPts val="0"/>
              </a:spcBef>
              <a:buSzTx/>
              <a:buNone/>
              <a:defRPr sz="3200"/>
            </a:lvl3pPr>
            <a:lvl4pPr marL="0" indent="685800" algn="ctr">
              <a:spcBef>
                <a:spcPts val="0"/>
              </a:spcBef>
              <a:buSzTx/>
              <a:buNone/>
              <a:defRPr sz="3200"/>
            </a:lvl4pPr>
            <a:lvl5pPr marL="0" indent="914400" algn="ctr">
              <a:spcBef>
                <a:spcPts val="0"/>
              </a:spcBef>
              <a:buSzTx/>
              <a:buNone/>
              <a:defRPr sz="3200"/>
            </a:lvl5pPr>
          </a:lstStyle>
          <a:p>
            <a:pPr lvl="0">
              <a:defRPr sz="1800"/>
            </a:pPr>
            <a:r>
              <a:rPr sz="3200"/>
              <a:t>Body Level One</a:t>
            </a:r>
          </a:p>
          <a:p>
            <a:pPr lvl="1">
              <a:defRPr sz="1800"/>
            </a:pPr>
            <a:r>
              <a:rPr sz="3200"/>
              <a:t>Body Level Two</a:t>
            </a:r>
          </a:p>
          <a:p>
            <a:pPr lvl="2">
              <a:defRPr sz="1800"/>
            </a:pPr>
            <a:r>
              <a:rPr sz="3200"/>
              <a:t>Body Level Three</a:t>
            </a:r>
          </a:p>
          <a:p>
            <a:pPr lvl="3">
              <a:defRPr sz="1800"/>
            </a:pPr>
            <a:r>
              <a:rPr sz="3200"/>
              <a:t>Body Level Four</a:t>
            </a:r>
          </a:p>
          <a:p>
            <a:pPr lvl="4">
              <a:defRPr sz="1800"/>
            </a:pPr>
            <a:r>
              <a:rPr sz="32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19" name="Shape 1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22" name="Shape 22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5334000" cy="6286500"/>
          </a:xfrm>
          <a:prstGeom prst="rect">
            <a:avLst/>
          </a:prstGeom>
        </p:spPr>
        <p:txBody>
          <a:bodyPr/>
          <a:lstStyle>
            <a:lvl1pPr marL="342900" indent="-342900">
              <a:spcBef>
                <a:spcPts val="3200"/>
              </a:spcBef>
              <a:defRPr sz="2800"/>
            </a:lvl1pPr>
            <a:lvl2pPr marL="685800" indent="-342900">
              <a:spcBef>
                <a:spcPts val="3200"/>
              </a:spcBef>
              <a:defRPr sz="2800"/>
            </a:lvl2pPr>
            <a:lvl3pPr marL="1028700" indent="-342900">
              <a:spcBef>
                <a:spcPts val="3200"/>
              </a:spcBef>
              <a:defRPr sz="2800"/>
            </a:lvl3pPr>
            <a:lvl4pPr marL="1371600" indent="-342900">
              <a:spcBef>
                <a:spcPts val="3200"/>
              </a:spcBef>
              <a:defRPr sz="2800"/>
            </a:lvl4pPr>
            <a:lvl5pPr marL="1714500" indent="-342900">
              <a:spcBef>
                <a:spcPts val="3200"/>
              </a:spcBef>
              <a:defRPr sz="2800"/>
            </a:lvl5pPr>
          </a:lstStyle>
          <a:p>
            <a:pPr lvl="0">
              <a:defRPr sz="1800"/>
            </a:pPr>
            <a:r>
              <a:rPr sz="2800"/>
              <a:t>Body Level One</a:t>
            </a:r>
          </a:p>
          <a:p>
            <a:pPr lvl="1">
              <a:defRPr sz="1800"/>
            </a:pPr>
            <a:r>
              <a:rPr sz="2800"/>
              <a:t>Body Level Two</a:t>
            </a:r>
          </a:p>
          <a:p>
            <a:pPr lvl="2">
              <a:defRPr sz="1800"/>
            </a:pPr>
            <a:r>
              <a:rPr sz="2800"/>
              <a:t>Body Level Three</a:t>
            </a:r>
          </a:p>
          <a:p>
            <a:pPr lvl="3">
              <a:defRPr sz="1800"/>
            </a:pPr>
            <a:r>
              <a:rPr sz="2800"/>
              <a:t>Body Level Four</a:t>
            </a:r>
          </a:p>
          <a:p>
            <a:pPr lvl="4">
              <a:defRPr sz="1800"/>
            </a:pPr>
            <a:r>
              <a:rPr sz="28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>
            <a:spLocks noGrp="1"/>
          </p:cNvSpPr>
          <p:nvPr>
            <p:ph type="body" idx="1"/>
          </p:nvPr>
        </p:nvSpPr>
        <p:spPr>
          <a:xfrm>
            <a:off x="952500" y="1270000"/>
            <a:ext cx="11099800" cy="72136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/>
          </p:cNvSpPr>
          <p:nvPr>
            <p:ph type="title"/>
          </p:nvPr>
        </p:nvSpPr>
        <p:spPr>
          <a:xfrm>
            <a:off x="952500" y="444500"/>
            <a:ext cx="11099800" cy="2159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8000"/>
              <a:t>Title Text</a:t>
            </a:r>
          </a:p>
        </p:txBody>
      </p:sp>
      <p:sp>
        <p:nvSpPr>
          <p:cNvPr id="3" name="Shape 3"/>
          <p:cNvSpPr>
            <a:spLocks noGrp="1"/>
          </p:cNvSpPr>
          <p:nvPr>
            <p:ph type="body" idx="1"/>
          </p:nvPr>
        </p:nvSpPr>
        <p:spPr>
          <a:xfrm>
            <a:off x="952500" y="2603500"/>
            <a:ext cx="11099800" cy="62865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/>
            </a:pPr>
            <a:r>
              <a:rPr sz="3600"/>
              <a:t>Body Level One</a:t>
            </a:r>
          </a:p>
          <a:p>
            <a:pPr lvl="1">
              <a:defRPr sz="1800"/>
            </a:pPr>
            <a:r>
              <a:rPr sz="3600"/>
              <a:t>Body Level Two</a:t>
            </a:r>
          </a:p>
          <a:p>
            <a:pPr lvl="2">
              <a:defRPr sz="1800"/>
            </a:pPr>
            <a:r>
              <a:rPr sz="3600"/>
              <a:t>Body Level Three</a:t>
            </a:r>
          </a:p>
          <a:p>
            <a:pPr lvl="3">
              <a:defRPr sz="1800"/>
            </a:pPr>
            <a:r>
              <a:rPr sz="3600"/>
              <a:t>Body Level Four</a:t>
            </a:r>
          </a:p>
          <a:p>
            <a:pPr lvl="4">
              <a:defRPr sz="1800"/>
            </a:pPr>
            <a:r>
              <a:rPr sz="3600"/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algn="ctr" defTabSz="584200">
        <a:defRPr sz="8000">
          <a:latin typeface="+mn-lt"/>
          <a:ea typeface="+mn-ea"/>
          <a:cs typeface="+mn-cs"/>
          <a:sym typeface="Helvetica Light"/>
        </a:defRPr>
      </a:lvl1pPr>
      <a:lvl2pPr indent="228600" algn="ctr" defTabSz="584200">
        <a:defRPr sz="8000">
          <a:latin typeface="+mn-lt"/>
          <a:ea typeface="+mn-ea"/>
          <a:cs typeface="+mn-cs"/>
          <a:sym typeface="Helvetica Light"/>
        </a:defRPr>
      </a:lvl2pPr>
      <a:lvl3pPr indent="457200" algn="ctr" defTabSz="584200">
        <a:defRPr sz="8000">
          <a:latin typeface="+mn-lt"/>
          <a:ea typeface="+mn-ea"/>
          <a:cs typeface="+mn-cs"/>
          <a:sym typeface="Helvetica Light"/>
        </a:defRPr>
      </a:lvl3pPr>
      <a:lvl4pPr indent="685800" algn="ctr" defTabSz="584200">
        <a:defRPr sz="8000">
          <a:latin typeface="+mn-lt"/>
          <a:ea typeface="+mn-ea"/>
          <a:cs typeface="+mn-cs"/>
          <a:sym typeface="Helvetica Light"/>
        </a:defRPr>
      </a:lvl4pPr>
      <a:lvl5pPr indent="914400" algn="ctr" defTabSz="584200">
        <a:defRPr sz="8000">
          <a:latin typeface="+mn-lt"/>
          <a:ea typeface="+mn-ea"/>
          <a:cs typeface="+mn-cs"/>
          <a:sym typeface="Helvetica Light"/>
        </a:defRPr>
      </a:lvl5pPr>
      <a:lvl6pPr indent="1143000" algn="ctr" defTabSz="584200">
        <a:defRPr sz="8000">
          <a:latin typeface="+mn-lt"/>
          <a:ea typeface="+mn-ea"/>
          <a:cs typeface="+mn-cs"/>
          <a:sym typeface="Helvetica Light"/>
        </a:defRPr>
      </a:lvl6pPr>
      <a:lvl7pPr indent="1371600" algn="ctr" defTabSz="584200">
        <a:defRPr sz="8000">
          <a:latin typeface="+mn-lt"/>
          <a:ea typeface="+mn-ea"/>
          <a:cs typeface="+mn-cs"/>
          <a:sym typeface="Helvetica Light"/>
        </a:defRPr>
      </a:lvl7pPr>
      <a:lvl8pPr indent="1600200" algn="ctr" defTabSz="584200">
        <a:defRPr sz="8000">
          <a:latin typeface="+mn-lt"/>
          <a:ea typeface="+mn-ea"/>
          <a:cs typeface="+mn-cs"/>
          <a:sym typeface="Helvetica Light"/>
        </a:defRPr>
      </a:lvl8pPr>
      <a:lvl9pPr indent="1828800" algn="ctr" defTabSz="584200">
        <a:defRPr sz="8000">
          <a:latin typeface="+mn-lt"/>
          <a:ea typeface="+mn-ea"/>
          <a:cs typeface="+mn-cs"/>
          <a:sym typeface="Helvetica Light"/>
        </a:defRPr>
      </a:lvl9pPr>
    </p:titleStyle>
    <p:bodyStyle>
      <a:lvl1pPr marL="444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1pPr>
      <a:lvl2pPr marL="889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2pPr>
      <a:lvl3pPr marL="1333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3pPr>
      <a:lvl4pPr marL="1778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4pPr>
      <a:lvl5pPr marL="2222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5pPr>
      <a:lvl6pPr marL="2667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6pPr>
      <a:lvl7pPr marL="3111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7pPr>
      <a:lvl8pPr marL="35560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8pPr>
      <a:lvl9pPr marL="4000500" indent="-444500" defTabSz="584200">
        <a:spcBef>
          <a:spcPts val="4200"/>
        </a:spcBef>
        <a:buSzPct val="75000"/>
        <a:buChar char="•"/>
        <a:defRPr sz="3600">
          <a:latin typeface="+mn-lt"/>
          <a:ea typeface="+mn-ea"/>
          <a:cs typeface="+mn-cs"/>
          <a:sym typeface="Helvetica Light"/>
        </a:defRPr>
      </a:lvl9pPr>
    </p:bodyStyle>
    <p:otherStyle>
      <a:lvl1pPr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1pPr>
      <a:lvl2pPr indent="228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2pPr>
      <a:lvl3pPr indent="457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3pPr>
      <a:lvl4pPr indent="685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4pPr>
      <a:lvl5pPr indent="9144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5pPr>
      <a:lvl6pPr indent="11430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6pPr>
      <a:lvl7pPr indent="13716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7pPr>
      <a:lvl8pPr indent="16002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8pPr>
      <a:lvl9pPr indent="1828800" algn="ctr" defTabSz="584200">
        <a:defRPr>
          <a:solidFill>
            <a:schemeClr val="tx1"/>
          </a:solidFill>
          <a:latin typeface="+mn-lt"/>
          <a:ea typeface="+mn-ea"/>
          <a:cs typeface="+mn-cs"/>
          <a:sym typeface="Helvetica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Zooming in…</a:t>
            </a:r>
          </a:p>
        </p:txBody>
      </p:sp>
      <p:sp>
        <p:nvSpPr>
          <p:cNvPr id="33" name="Shape 33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 defTabSz="414781">
              <a:defRPr sz="1800"/>
            </a:pPr>
            <a:r>
              <a:rPr sz="2982" dirty="0"/>
              <a:t>Aims, objectives and intended learning outcomes</a:t>
            </a:r>
          </a:p>
          <a:p>
            <a:pPr lvl="0" defTabSz="414781">
              <a:defRPr sz="1800"/>
            </a:pPr>
            <a:endParaRPr sz="2272" dirty="0"/>
          </a:p>
          <a:p>
            <a:pPr lvl="0" defTabSz="414781">
              <a:defRPr sz="1800"/>
            </a:pPr>
            <a:endParaRPr sz="1491" dirty="0"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What’s the difference?</a:t>
            </a:r>
          </a:p>
        </p:txBody>
      </p:sp>
      <p:sp>
        <p:nvSpPr>
          <p:cNvPr id="36" name="Shape 36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3600"/>
              <a:t>Aims: What you want to achieve</a:t>
            </a:r>
          </a:p>
          <a:p>
            <a:pPr lvl="0">
              <a:defRPr sz="1800"/>
            </a:pPr>
            <a:r>
              <a:rPr sz="3600"/>
              <a:t>Objectives: How you go about it</a:t>
            </a:r>
          </a:p>
          <a:p>
            <a:pPr lvl="0">
              <a:defRPr sz="1800"/>
            </a:pPr>
            <a:r>
              <a:rPr sz="3600"/>
              <a:t>Intended Learning Outcomes: What your participants can do, understand, be, by the end of the workshop/programme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Shape 38"/>
          <p:cNvSpPr>
            <a:spLocks noGrp="1"/>
          </p:cNvSpPr>
          <p:nvPr>
            <p:ph type="title"/>
          </p:nvPr>
        </p:nvSpPr>
        <p:spPr>
          <a:xfrm>
            <a:off x="711200" y="444500"/>
            <a:ext cx="11099800" cy="2159000"/>
          </a:xfrm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 dirty="0"/>
              <a:t>Project example:</a:t>
            </a:r>
          </a:p>
          <a:p>
            <a:pPr lvl="0">
              <a:defRPr sz="1800"/>
            </a:pPr>
            <a:r>
              <a:rPr sz="4900" i="1" dirty="0"/>
              <a:t>#</a:t>
            </a:r>
            <a:r>
              <a:rPr sz="4900" i="1" dirty="0" err="1"/>
              <a:t>noblurredlines</a:t>
            </a:r>
            <a:endParaRPr sz="4900" i="1" dirty="0"/>
          </a:p>
        </p:txBody>
      </p:sp>
      <p:sp>
        <p:nvSpPr>
          <p:cNvPr id="39" name="Shape 39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Aim: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To promote an understanding of key issues surrounding sexual consent and compliance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Objectives: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To create a quality resource that engages young people which includes: a theatre performance, drama workshops and a mobile application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 dirty="0">
                <a:latin typeface="Helvetica"/>
                <a:ea typeface="Helvetica"/>
                <a:cs typeface="Helvetica"/>
                <a:sym typeface="Helvetica"/>
              </a:rPr>
              <a:t>Intended Outcomes: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The ability to </a:t>
            </a:r>
            <a:r>
              <a:rPr sz="2376" dirty="0" err="1"/>
              <a:t>analyse</a:t>
            </a:r>
            <a:r>
              <a:rPr sz="2376" dirty="0"/>
              <a:t> and challenge cultural values surrounding consent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Empowered to make safe choices in their relationships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 dirty="0"/>
              <a:t>A knowledge of the law regarding rape and sexual consent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hape 4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Workshop example</a:t>
            </a:r>
          </a:p>
          <a:p>
            <a:pPr lvl="0">
              <a:defRPr sz="1800"/>
            </a:pPr>
            <a:r>
              <a:rPr sz="4700" i="1"/>
              <a:t>Building 2 Progress</a:t>
            </a:r>
          </a:p>
        </p:txBody>
      </p:sp>
      <p:sp>
        <p:nvSpPr>
          <p:cNvPr id="42" name="Shape 42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Aim: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develop an understanding of different levels of peer conflict and how might respond to them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Objectives: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use role-play and improvisation scenes to explore different conflict situations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To plot these situations on a “conflict continuum”</a:t>
            </a:r>
          </a:p>
          <a:p>
            <a:pPr marL="0" lvl="0" indent="0" defTabSz="385572">
              <a:spcBef>
                <a:spcPts val="2700"/>
              </a:spcBef>
              <a:buSzTx/>
              <a:buNone/>
              <a:defRPr sz="1800"/>
            </a:pPr>
            <a:r>
              <a:rPr sz="2376" b="1">
                <a:latin typeface="Helvetica"/>
                <a:ea typeface="Helvetica"/>
                <a:cs typeface="Helvetica"/>
                <a:sym typeface="Helvetica"/>
              </a:rPr>
              <a:t>Intended Outcomes: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Participants to understand that not all conflict is bullying</a:t>
            </a:r>
          </a:p>
          <a:p>
            <a:pPr marL="293370" lvl="0" indent="-293370" defTabSz="385572">
              <a:spcBef>
                <a:spcPts val="2700"/>
              </a:spcBef>
              <a:defRPr sz="1800"/>
            </a:pPr>
            <a:r>
              <a:rPr sz="2376"/>
              <a:t>Participants to respond appropriately to future conflict situations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/>
            </a:pPr>
            <a:r>
              <a:rPr sz="8000"/>
              <a:t>Group task… discuss and present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White">
  <a:themeElements>
    <a:clrScheme name="White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0365C0"/>
      </a:accent1>
      <a:accent2>
        <a:srgbClr val="00882B"/>
      </a:accent2>
      <a:accent3>
        <a:srgbClr val="DCBD23"/>
      </a:accent3>
      <a:accent4>
        <a:srgbClr val="DE6A10"/>
      </a:accent4>
      <a:accent5>
        <a:srgbClr val="C82506"/>
      </a:accent5>
      <a:accent6>
        <a:srgbClr val="773F9B"/>
      </a:accent6>
      <a:hlink>
        <a:srgbClr val="0000FF"/>
      </a:hlink>
      <a:folHlink>
        <a:srgbClr val="FF00FF"/>
      </a:folHlink>
    </a:clrScheme>
    <a:fontScheme name="White">
      <a:majorFont>
        <a:latin typeface="Helvetica Light"/>
        <a:ea typeface="Helvetica Light"/>
        <a:cs typeface="Helvetica Light"/>
      </a:majorFont>
      <a:minorFont>
        <a:latin typeface="Helvetica Light"/>
        <a:ea typeface="Helvetica Light"/>
        <a:cs typeface="Helvetica Light"/>
      </a:minorFont>
    </a:fontScheme>
    <a:fmtScheme name="Wh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127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5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>
          <a:outerShdw blurRad="38100" dist="25400" dir="5400000" rotWithShape="0">
            <a:srgbClr val="000000">
              <a:alpha val="50000"/>
            </a:srgbClr>
          </a:outerShdw>
        </a:effectLst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Helvetica Light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194</Words>
  <Application>Microsoft Office PowerPoint</Application>
  <PresentationFormat>Custom</PresentationFormat>
  <Paragraphs>27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Helvetica</vt:lpstr>
      <vt:lpstr>Helvetica Light</vt:lpstr>
      <vt:lpstr>Helvetica Neue</vt:lpstr>
      <vt:lpstr>White</vt:lpstr>
      <vt:lpstr>Zooming in…</vt:lpstr>
      <vt:lpstr>What’s the difference?</vt:lpstr>
      <vt:lpstr>Project example: #noblurredlines</vt:lpstr>
      <vt:lpstr>Workshop example Building 2 Progress</vt:lpstr>
      <vt:lpstr>Group task… discuss and present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Zooming in…</dc:title>
  <cp:lastModifiedBy>Alison Franks</cp:lastModifiedBy>
  <cp:revision>2</cp:revision>
  <dcterms:modified xsi:type="dcterms:W3CDTF">2016-10-17T11:16:11Z</dcterms:modified>
</cp:coreProperties>
</file>