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96" d="100"/>
          <a:sy n="96" d="100"/>
        </p:scale>
        <p:origin x="78"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_rels/data1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4" Type="http://schemas.openxmlformats.org/officeDocument/2006/relationships/image" Target="../media/image3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DE422D-7DF0-4C9E-896B-1CA6C9CC026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2357B95-8C97-4405-B6F8-1855A1FAE092}">
      <dgm:prSet/>
      <dgm:spPr/>
      <dgm:t>
        <a:bodyPr/>
        <a:lstStyle/>
        <a:p>
          <a:r>
            <a:rPr lang="en-GB"/>
            <a:t>A look at the Module Descriptor….</a:t>
          </a:r>
          <a:endParaRPr lang="en-US"/>
        </a:p>
      </dgm:t>
    </dgm:pt>
    <dgm:pt modelId="{61D87A00-AE83-460C-A540-9F686321D701}" type="parTrans" cxnId="{012009A8-BB70-4722-A4DD-4942869DCC09}">
      <dgm:prSet/>
      <dgm:spPr/>
      <dgm:t>
        <a:bodyPr/>
        <a:lstStyle/>
        <a:p>
          <a:endParaRPr lang="en-US"/>
        </a:p>
      </dgm:t>
    </dgm:pt>
    <dgm:pt modelId="{4B4F8A05-6F4F-4905-9238-E104BA11B72C}" type="sibTrans" cxnId="{012009A8-BB70-4722-A4DD-4942869DCC09}">
      <dgm:prSet/>
      <dgm:spPr/>
      <dgm:t>
        <a:bodyPr/>
        <a:lstStyle/>
        <a:p>
          <a:endParaRPr lang="en-US"/>
        </a:p>
      </dgm:t>
    </dgm:pt>
    <dgm:pt modelId="{C8DBACD7-B828-4CB2-9A4C-E3BE95D84A25}">
      <dgm:prSet/>
      <dgm:spPr/>
      <dgm:t>
        <a:bodyPr/>
        <a:lstStyle/>
        <a:p>
          <a:r>
            <a:rPr lang="en-GB"/>
            <a:t>A brief look at the assessments. </a:t>
          </a:r>
          <a:endParaRPr lang="en-US"/>
        </a:p>
      </dgm:t>
    </dgm:pt>
    <dgm:pt modelId="{27CA4AB8-1251-4D6B-A5B6-F3A258BCC50E}" type="parTrans" cxnId="{3EE523C4-8E7E-4A77-AD4C-2337B1346A67}">
      <dgm:prSet/>
      <dgm:spPr/>
      <dgm:t>
        <a:bodyPr/>
        <a:lstStyle/>
        <a:p>
          <a:endParaRPr lang="en-US"/>
        </a:p>
      </dgm:t>
    </dgm:pt>
    <dgm:pt modelId="{6817E32B-8D19-480D-A259-D0689C7D4303}" type="sibTrans" cxnId="{3EE523C4-8E7E-4A77-AD4C-2337B1346A67}">
      <dgm:prSet/>
      <dgm:spPr/>
      <dgm:t>
        <a:bodyPr/>
        <a:lstStyle/>
        <a:p>
          <a:endParaRPr lang="en-US"/>
        </a:p>
      </dgm:t>
    </dgm:pt>
    <dgm:pt modelId="{5509BA3C-B807-4511-A8A6-DEBF1215B2F2}">
      <dgm:prSet/>
      <dgm:spPr/>
      <dgm:t>
        <a:bodyPr/>
        <a:lstStyle/>
        <a:p>
          <a:r>
            <a:rPr lang="en-GB"/>
            <a:t>More detailed look at the Research Proposal. </a:t>
          </a:r>
          <a:endParaRPr lang="en-US"/>
        </a:p>
      </dgm:t>
    </dgm:pt>
    <dgm:pt modelId="{ECC7C6BD-49A0-4AF4-BDDD-CF5B4A347EF9}" type="parTrans" cxnId="{04CF6D0B-5EB5-4D9E-9198-3E5121228118}">
      <dgm:prSet/>
      <dgm:spPr/>
      <dgm:t>
        <a:bodyPr/>
        <a:lstStyle/>
        <a:p>
          <a:endParaRPr lang="en-US"/>
        </a:p>
      </dgm:t>
    </dgm:pt>
    <dgm:pt modelId="{110CA98A-38DF-4CA5-8E9E-23C8542A5F37}" type="sibTrans" cxnId="{04CF6D0B-5EB5-4D9E-9198-3E5121228118}">
      <dgm:prSet/>
      <dgm:spPr/>
      <dgm:t>
        <a:bodyPr/>
        <a:lstStyle/>
        <a:p>
          <a:endParaRPr lang="en-US"/>
        </a:p>
      </dgm:t>
    </dgm:pt>
    <dgm:pt modelId="{81758AB4-EEAF-4D9C-AADB-7FC1374B0500}">
      <dgm:prSet/>
      <dgm:spPr/>
      <dgm:t>
        <a:bodyPr/>
        <a:lstStyle/>
        <a:p>
          <a:r>
            <a:rPr lang="en-GB"/>
            <a:t>The Independent Research Project Handbook. </a:t>
          </a:r>
          <a:endParaRPr lang="en-US"/>
        </a:p>
      </dgm:t>
    </dgm:pt>
    <dgm:pt modelId="{DF9354FD-A7DC-4949-BCB6-4A484EFED8D0}" type="parTrans" cxnId="{152063D3-03AB-460B-9FE7-78048041B198}">
      <dgm:prSet/>
      <dgm:spPr/>
      <dgm:t>
        <a:bodyPr/>
        <a:lstStyle/>
        <a:p>
          <a:endParaRPr lang="en-US"/>
        </a:p>
      </dgm:t>
    </dgm:pt>
    <dgm:pt modelId="{811D7826-A062-4C2C-A526-EBD294BE7E54}" type="sibTrans" cxnId="{152063D3-03AB-460B-9FE7-78048041B198}">
      <dgm:prSet/>
      <dgm:spPr/>
      <dgm:t>
        <a:bodyPr/>
        <a:lstStyle/>
        <a:p>
          <a:endParaRPr lang="en-US"/>
        </a:p>
      </dgm:t>
    </dgm:pt>
    <dgm:pt modelId="{D036B8D3-796B-4363-A25A-8F1ECFCA7A06}">
      <dgm:prSet/>
      <dgm:spPr/>
      <dgm:t>
        <a:bodyPr/>
        <a:lstStyle/>
        <a:p>
          <a:r>
            <a:rPr lang="en-GB"/>
            <a:t>The Supervision Process….. </a:t>
          </a:r>
          <a:endParaRPr lang="en-US"/>
        </a:p>
      </dgm:t>
    </dgm:pt>
    <dgm:pt modelId="{0AD629A7-1E24-4FC4-BDBE-3B70501A2DD5}" type="parTrans" cxnId="{75B6CEC9-9670-4CEC-9BA0-BC362862BF10}">
      <dgm:prSet/>
      <dgm:spPr/>
      <dgm:t>
        <a:bodyPr/>
        <a:lstStyle/>
        <a:p>
          <a:endParaRPr lang="en-US"/>
        </a:p>
      </dgm:t>
    </dgm:pt>
    <dgm:pt modelId="{08CD1100-D3BF-40FA-A12A-789D15173A34}" type="sibTrans" cxnId="{75B6CEC9-9670-4CEC-9BA0-BC362862BF10}">
      <dgm:prSet/>
      <dgm:spPr/>
      <dgm:t>
        <a:bodyPr/>
        <a:lstStyle/>
        <a:p>
          <a:endParaRPr lang="en-US"/>
        </a:p>
      </dgm:t>
    </dgm:pt>
    <dgm:pt modelId="{41F412BC-B292-422A-B3AB-A0B184D61F82}">
      <dgm:prSet/>
      <dgm:spPr/>
      <dgm:t>
        <a:bodyPr/>
        <a:lstStyle/>
        <a:p>
          <a:r>
            <a:rPr lang="en-GB"/>
            <a:t>Key Dates. </a:t>
          </a:r>
          <a:endParaRPr lang="en-US"/>
        </a:p>
      </dgm:t>
    </dgm:pt>
    <dgm:pt modelId="{D7446655-5780-41A5-850F-8F86248E0178}" type="parTrans" cxnId="{9832A925-C455-4A11-A223-F2889DCE85B3}">
      <dgm:prSet/>
      <dgm:spPr/>
      <dgm:t>
        <a:bodyPr/>
        <a:lstStyle/>
        <a:p>
          <a:endParaRPr lang="en-US"/>
        </a:p>
      </dgm:t>
    </dgm:pt>
    <dgm:pt modelId="{26B3B461-4EFF-4CE9-AE90-ED40CD4C5154}" type="sibTrans" cxnId="{9832A925-C455-4A11-A223-F2889DCE85B3}">
      <dgm:prSet/>
      <dgm:spPr/>
      <dgm:t>
        <a:bodyPr/>
        <a:lstStyle/>
        <a:p>
          <a:endParaRPr lang="en-US"/>
        </a:p>
      </dgm:t>
    </dgm:pt>
    <dgm:pt modelId="{529651C5-C619-47E8-9ED8-CC61568A0724}" type="pres">
      <dgm:prSet presAssocID="{3DDE422D-7DF0-4C9E-896B-1CA6C9CC026F}" presName="diagram" presStyleCnt="0">
        <dgm:presLayoutVars>
          <dgm:dir/>
          <dgm:resizeHandles val="exact"/>
        </dgm:presLayoutVars>
      </dgm:prSet>
      <dgm:spPr/>
    </dgm:pt>
    <dgm:pt modelId="{EB54103B-BF26-463C-98D7-186311C448EB}" type="pres">
      <dgm:prSet presAssocID="{52357B95-8C97-4405-B6F8-1855A1FAE092}" presName="node" presStyleLbl="node1" presStyleIdx="0" presStyleCnt="6">
        <dgm:presLayoutVars>
          <dgm:bulletEnabled val="1"/>
        </dgm:presLayoutVars>
      </dgm:prSet>
      <dgm:spPr/>
    </dgm:pt>
    <dgm:pt modelId="{107D5FD6-2C82-4538-8423-343791349B48}" type="pres">
      <dgm:prSet presAssocID="{4B4F8A05-6F4F-4905-9238-E104BA11B72C}" presName="sibTrans" presStyleCnt="0"/>
      <dgm:spPr/>
    </dgm:pt>
    <dgm:pt modelId="{6D44B69B-8466-4D31-AD68-3B0FDB66728A}" type="pres">
      <dgm:prSet presAssocID="{C8DBACD7-B828-4CB2-9A4C-E3BE95D84A25}" presName="node" presStyleLbl="node1" presStyleIdx="1" presStyleCnt="6">
        <dgm:presLayoutVars>
          <dgm:bulletEnabled val="1"/>
        </dgm:presLayoutVars>
      </dgm:prSet>
      <dgm:spPr/>
    </dgm:pt>
    <dgm:pt modelId="{C9D9D3D9-061F-4E78-8098-D05FA1F49B1E}" type="pres">
      <dgm:prSet presAssocID="{6817E32B-8D19-480D-A259-D0689C7D4303}" presName="sibTrans" presStyleCnt="0"/>
      <dgm:spPr/>
    </dgm:pt>
    <dgm:pt modelId="{D789745C-2968-4A8A-BA6F-5D869C30BB38}" type="pres">
      <dgm:prSet presAssocID="{5509BA3C-B807-4511-A8A6-DEBF1215B2F2}" presName="node" presStyleLbl="node1" presStyleIdx="2" presStyleCnt="6">
        <dgm:presLayoutVars>
          <dgm:bulletEnabled val="1"/>
        </dgm:presLayoutVars>
      </dgm:prSet>
      <dgm:spPr/>
    </dgm:pt>
    <dgm:pt modelId="{F588A93A-5596-49B4-97B5-720A91928A48}" type="pres">
      <dgm:prSet presAssocID="{110CA98A-38DF-4CA5-8E9E-23C8542A5F37}" presName="sibTrans" presStyleCnt="0"/>
      <dgm:spPr/>
    </dgm:pt>
    <dgm:pt modelId="{B4403CED-9BB0-4E4D-9815-1E491E7C83D0}" type="pres">
      <dgm:prSet presAssocID="{81758AB4-EEAF-4D9C-AADB-7FC1374B0500}" presName="node" presStyleLbl="node1" presStyleIdx="3" presStyleCnt="6">
        <dgm:presLayoutVars>
          <dgm:bulletEnabled val="1"/>
        </dgm:presLayoutVars>
      </dgm:prSet>
      <dgm:spPr/>
    </dgm:pt>
    <dgm:pt modelId="{6884B62B-4EED-4E8F-A339-90455B9B2010}" type="pres">
      <dgm:prSet presAssocID="{811D7826-A062-4C2C-A526-EBD294BE7E54}" presName="sibTrans" presStyleCnt="0"/>
      <dgm:spPr/>
    </dgm:pt>
    <dgm:pt modelId="{E403562C-84DB-4093-B55C-E0BD57CFAF67}" type="pres">
      <dgm:prSet presAssocID="{D036B8D3-796B-4363-A25A-8F1ECFCA7A06}" presName="node" presStyleLbl="node1" presStyleIdx="4" presStyleCnt="6">
        <dgm:presLayoutVars>
          <dgm:bulletEnabled val="1"/>
        </dgm:presLayoutVars>
      </dgm:prSet>
      <dgm:spPr/>
    </dgm:pt>
    <dgm:pt modelId="{943D4582-8CBE-48A6-B4A9-05E075F177A7}" type="pres">
      <dgm:prSet presAssocID="{08CD1100-D3BF-40FA-A12A-789D15173A34}" presName="sibTrans" presStyleCnt="0"/>
      <dgm:spPr/>
    </dgm:pt>
    <dgm:pt modelId="{67A79849-DDD7-4D7A-8B5E-3217FD6F0809}" type="pres">
      <dgm:prSet presAssocID="{41F412BC-B292-422A-B3AB-A0B184D61F82}" presName="node" presStyleLbl="node1" presStyleIdx="5" presStyleCnt="6">
        <dgm:presLayoutVars>
          <dgm:bulletEnabled val="1"/>
        </dgm:presLayoutVars>
      </dgm:prSet>
      <dgm:spPr/>
    </dgm:pt>
  </dgm:ptLst>
  <dgm:cxnLst>
    <dgm:cxn modelId="{04CF6D0B-5EB5-4D9E-9198-3E5121228118}" srcId="{3DDE422D-7DF0-4C9E-896B-1CA6C9CC026F}" destId="{5509BA3C-B807-4511-A8A6-DEBF1215B2F2}" srcOrd="2" destOrd="0" parTransId="{ECC7C6BD-49A0-4AF4-BDDD-CF5B4A347EF9}" sibTransId="{110CA98A-38DF-4CA5-8E9E-23C8542A5F37}"/>
    <dgm:cxn modelId="{9832A925-C455-4A11-A223-F2889DCE85B3}" srcId="{3DDE422D-7DF0-4C9E-896B-1CA6C9CC026F}" destId="{41F412BC-B292-422A-B3AB-A0B184D61F82}" srcOrd="5" destOrd="0" parTransId="{D7446655-5780-41A5-850F-8F86248E0178}" sibTransId="{26B3B461-4EFF-4CE9-AE90-ED40CD4C5154}"/>
    <dgm:cxn modelId="{53C1DA2A-8EC4-490F-8225-B9263646E189}" type="presOf" srcId="{5509BA3C-B807-4511-A8A6-DEBF1215B2F2}" destId="{D789745C-2968-4A8A-BA6F-5D869C30BB38}" srcOrd="0" destOrd="0" presId="urn:microsoft.com/office/officeart/2005/8/layout/default"/>
    <dgm:cxn modelId="{DA2D2D2D-D78D-43A6-B17C-599DE1DA37D8}" type="presOf" srcId="{D036B8D3-796B-4363-A25A-8F1ECFCA7A06}" destId="{E403562C-84DB-4093-B55C-E0BD57CFAF67}" srcOrd="0" destOrd="0" presId="urn:microsoft.com/office/officeart/2005/8/layout/default"/>
    <dgm:cxn modelId="{217D5431-3531-409D-A117-12562E401B01}" type="presOf" srcId="{3DDE422D-7DF0-4C9E-896B-1CA6C9CC026F}" destId="{529651C5-C619-47E8-9ED8-CC61568A0724}" srcOrd="0" destOrd="0" presId="urn:microsoft.com/office/officeart/2005/8/layout/default"/>
    <dgm:cxn modelId="{05233436-65AC-4F34-BA79-2FFFF897C36B}" type="presOf" srcId="{52357B95-8C97-4405-B6F8-1855A1FAE092}" destId="{EB54103B-BF26-463C-98D7-186311C448EB}" srcOrd="0" destOrd="0" presId="urn:microsoft.com/office/officeart/2005/8/layout/default"/>
    <dgm:cxn modelId="{3B59FD7B-F2AE-46A5-810C-ED8DC250FD8E}" type="presOf" srcId="{41F412BC-B292-422A-B3AB-A0B184D61F82}" destId="{67A79849-DDD7-4D7A-8B5E-3217FD6F0809}" srcOrd="0" destOrd="0" presId="urn:microsoft.com/office/officeart/2005/8/layout/default"/>
    <dgm:cxn modelId="{66A7798C-E2E7-4C64-BB4E-294C922CD03B}" type="presOf" srcId="{81758AB4-EEAF-4D9C-AADB-7FC1374B0500}" destId="{B4403CED-9BB0-4E4D-9815-1E491E7C83D0}" srcOrd="0" destOrd="0" presId="urn:microsoft.com/office/officeart/2005/8/layout/default"/>
    <dgm:cxn modelId="{012009A8-BB70-4722-A4DD-4942869DCC09}" srcId="{3DDE422D-7DF0-4C9E-896B-1CA6C9CC026F}" destId="{52357B95-8C97-4405-B6F8-1855A1FAE092}" srcOrd="0" destOrd="0" parTransId="{61D87A00-AE83-460C-A540-9F686321D701}" sibTransId="{4B4F8A05-6F4F-4905-9238-E104BA11B72C}"/>
    <dgm:cxn modelId="{3EE523C4-8E7E-4A77-AD4C-2337B1346A67}" srcId="{3DDE422D-7DF0-4C9E-896B-1CA6C9CC026F}" destId="{C8DBACD7-B828-4CB2-9A4C-E3BE95D84A25}" srcOrd="1" destOrd="0" parTransId="{27CA4AB8-1251-4D6B-A5B6-F3A258BCC50E}" sibTransId="{6817E32B-8D19-480D-A259-D0689C7D4303}"/>
    <dgm:cxn modelId="{75B6CEC9-9670-4CEC-9BA0-BC362862BF10}" srcId="{3DDE422D-7DF0-4C9E-896B-1CA6C9CC026F}" destId="{D036B8D3-796B-4363-A25A-8F1ECFCA7A06}" srcOrd="4" destOrd="0" parTransId="{0AD629A7-1E24-4FC4-BDBE-3B70501A2DD5}" sibTransId="{08CD1100-D3BF-40FA-A12A-789D15173A34}"/>
    <dgm:cxn modelId="{E30261CF-011E-4275-846C-BA0AE5494A8C}" type="presOf" srcId="{C8DBACD7-B828-4CB2-9A4C-E3BE95D84A25}" destId="{6D44B69B-8466-4D31-AD68-3B0FDB66728A}" srcOrd="0" destOrd="0" presId="urn:microsoft.com/office/officeart/2005/8/layout/default"/>
    <dgm:cxn modelId="{152063D3-03AB-460B-9FE7-78048041B198}" srcId="{3DDE422D-7DF0-4C9E-896B-1CA6C9CC026F}" destId="{81758AB4-EEAF-4D9C-AADB-7FC1374B0500}" srcOrd="3" destOrd="0" parTransId="{DF9354FD-A7DC-4949-BCB6-4A484EFED8D0}" sibTransId="{811D7826-A062-4C2C-A526-EBD294BE7E54}"/>
    <dgm:cxn modelId="{2460EEBE-3409-40B1-BBC9-FA051621453C}" type="presParOf" srcId="{529651C5-C619-47E8-9ED8-CC61568A0724}" destId="{EB54103B-BF26-463C-98D7-186311C448EB}" srcOrd="0" destOrd="0" presId="urn:microsoft.com/office/officeart/2005/8/layout/default"/>
    <dgm:cxn modelId="{7E2A29A9-E1AF-4651-9131-E3F1F14125CB}" type="presParOf" srcId="{529651C5-C619-47E8-9ED8-CC61568A0724}" destId="{107D5FD6-2C82-4538-8423-343791349B48}" srcOrd="1" destOrd="0" presId="urn:microsoft.com/office/officeart/2005/8/layout/default"/>
    <dgm:cxn modelId="{2DFCC9A6-C0DB-4F46-AD79-D7BCD3FA5620}" type="presParOf" srcId="{529651C5-C619-47E8-9ED8-CC61568A0724}" destId="{6D44B69B-8466-4D31-AD68-3B0FDB66728A}" srcOrd="2" destOrd="0" presId="urn:microsoft.com/office/officeart/2005/8/layout/default"/>
    <dgm:cxn modelId="{2829977F-8118-4A83-A231-FE6CAF1D1322}" type="presParOf" srcId="{529651C5-C619-47E8-9ED8-CC61568A0724}" destId="{C9D9D3D9-061F-4E78-8098-D05FA1F49B1E}" srcOrd="3" destOrd="0" presId="urn:microsoft.com/office/officeart/2005/8/layout/default"/>
    <dgm:cxn modelId="{74C238C8-5A00-4C6E-B86F-3A3FEE0AEB85}" type="presParOf" srcId="{529651C5-C619-47E8-9ED8-CC61568A0724}" destId="{D789745C-2968-4A8A-BA6F-5D869C30BB38}" srcOrd="4" destOrd="0" presId="urn:microsoft.com/office/officeart/2005/8/layout/default"/>
    <dgm:cxn modelId="{392475B5-A191-46A2-B560-87C0F5E4A22D}" type="presParOf" srcId="{529651C5-C619-47E8-9ED8-CC61568A0724}" destId="{F588A93A-5596-49B4-97B5-720A91928A48}" srcOrd="5" destOrd="0" presId="urn:microsoft.com/office/officeart/2005/8/layout/default"/>
    <dgm:cxn modelId="{891C1109-B25B-4D4A-8FA0-64C18F6A7AEE}" type="presParOf" srcId="{529651C5-C619-47E8-9ED8-CC61568A0724}" destId="{B4403CED-9BB0-4E4D-9815-1E491E7C83D0}" srcOrd="6" destOrd="0" presId="urn:microsoft.com/office/officeart/2005/8/layout/default"/>
    <dgm:cxn modelId="{B376BF08-8823-41FA-A310-9136EE537EAC}" type="presParOf" srcId="{529651C5-C619-47E8-9ED8-CC61568A0724}" destId="{6884B62B-4EED-4E8F-A339-90455B9B2010}" srcOrd="7" destOrd="0" presId="urn:microsoft.com/office/officeart/2005/8/layout/default"/>
    <dgm:cxn modelId="{11071E29-2331-4393-91CC-BA64DADEFC78}" type="presParOf" srcId="{529651C5-C619-47E8-9ED8-CC61568A0724}" destId="{E403562C-84DB-4093-B55C-E0BD57CFAF67}" srcOrd="8" destOrd="0" presId="urn:microsoft.com/office/officeart/2005/8/layout/default"/>
    <dgm:cxn modelId="{D402C651-D208-411C-91AD-F8FEEFB81D33}" type="presParOf" srcId="{529651C5-C619-47E8-9ED8-CC61568A0724}" destId="{943D4582-8CBE-48A6-B4A9-05E075F177A7}" srcOrd="9" destOrd="0" presId="urn:microsoft.com/office/officeart/2005/8/layout/default"/>
    <dgm:cxn modelId="{2EA2A081-09A9-4BDD-BF9C-0875FB09503D}" type="presParOf" srcId="{529651C5-C619-47E8-9ED8-CC61568A0724}" destId="{67A79849-DDD7-4D7A-8B5E-3217FD6F080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8AD170-743A-4FA9-A805-F92C2865B83F}"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EE56E5E9-A695-4FD3-8218-C6FF76ADC739}">
      <dgm:prSet/>
      <dgm:spPr/>
      <dgm:t>
        <a:bodyPr/>
        <a:lstStyle/>
        <a:p>
          <a:r>
            <a:rPr lang="en-GB"/>
            <a:t>The Aim of the Module is to: </a:t>
          </a:r>
          <a:endParaRPr lang="en-US"/>
        </a:p>
      </dgm:t>
    </dgm:pt>
    <dgm:pt modelId="{12023B48-3B74-4886-A5E2-ABC66822D494}" type="parTrans" cxnId="{41023F63-B437-4B43-85C0-CFF6DE2266E3}">
      <dgm:prSet/>
      <dgm:spPr/>
      <dgm:t>
        <a:bodyPr/>
        <a:lstStyle/>
        <a:p>
          <a:endParaRPr lang="en-US"/>
        </a:p>
      </dgm:t>
    </dgm:pt>
    <dgm:pt modelId="{A6EEFF3F-3253-446C-B98D-4601ECE32DE7}" type="sibTrans" cxnId="{41023F63-B437-4B43-85C0-CFF6DE2266E3}">
      <dgm:prSet/>
      <dgm:spPr/>
      <dgm:t>
        <a:bodyPr/>
        <a:lstStyle/>
        <a:p>
          <a:endParaRPr lang="en-US"/>
        </a:p>
      </dgm:t>
    </dgm:pt>
    <dgm:pt modelId="{00ECF845-95D5-462A-8D86-D8FCC201D789}">
      <dgm:prSet/>
      <dgm:spPr/>
      <dgm:t>
        <a:bodyPr/>
        <a:lstStyle/>
        <a:p>
          <a:r>
            <a:rPr lang="en-GB"/>
            <a:t>Allow students to develop higher order research skills by identifying and undertaking a piece of independent research related to mental health which demonstrates scientific and ethical rigour in all respects.</a:t>
          </a:r>
          <a:endParaRPr lang="en-US"/>
        </a:p>
      </dgm:t>
    </dgm:pt>
    <dgm:pt modelId="{4E3CEFEF-009A-430D-8E37-84C8AC50420E}" type="parTrans" cxnId="{64F4C4BE-30AF-4163-808F-09D5FE53EF03}">
      <dgm:prSet/>
      <dgm:spPr/>
      <dgm:t>
        <a:bodyPr/>
        <a:lstStyle/>
        <a:p>
          <a:endParaRPr lang="en-US"/>
        </a:p>
      </dgm:t>
    </dgm:pt>
    <dgm:pt modelId="{7747722C-06D9-4078-B93E-915F906042F2}" type="sibTrans" cxnId="{64F4C4BE-30AF-4163-808F-09D5FE53EF03}">
      <dgm:prSet/>
      <dgm:spPr/>
      <dgm:t>
        <a:bodyPr/>
        <a:lstStyle/>
        <a:p>
          <a:endParaRPr lang="en-US"/>
        </a:p>
      </dgm:t>
    </dgm:pt>
    <dgm:pt modelId="{A819C225-B618-4C26-A6DE-1EE0573ED3EE}">
      <dgm:prSet/>
      <dgm:spPr/>
      <dgm:t>
        <a:bodyPr/>
        <a:lstStyle/>
        <a:p>
          <a:r>
            <a:rPr lang="en-GB"/>
            <a:t>Enable students to demonstrate their ability to produce an independent piece of written work to appropriate academic standards</a:t>
          </a:r>
          <a:endParaRPr lang="en-US"/>
        </a:p>
      </dgm:t>
    </dgm:pt>
    <dgm:pt modelId="{EC6710FC-E73A-4328-8581-1E12B15AC23B}" type="parTrans" cxnId="{E25D12A8-BE7D-483F-9D99-04EDDBE27F8E}">
      <dgm:prSet/>
      <dgm:spPr/>
      <dgm:t>
        <a:bodyPr/>
        <a:lstStyle/>
        <a:p>
          <a:endParaRPr lang="en-US"/>
        </a:p>
      </dgm:t>
    </dgm:pt>
    <dgm:pt modelId="{DE91FB86-D00E-4926-B05B-2046AF505213}" type="sibTrans" cxnId="{E25D12A8-BE7D-483F-9D99-04EDDBE27F8E}">
      <dgm:prSet/>
      <dgm:spPr/>
      <dgm:t>
        <a:bodyPr/>
        <a:lstStyle/>
        <a:p>
          <a:endParaRPr lang="en-US"/>
        </a:p>
      </dgm:t>
    </dgm:pt>
    <dgm:pt modelId="{4D66CB96-2F96-4522-8F76-419FC9F3BD05}" type="pres">
      <dgm:prSet presAssocID="{758AD170-743A-4FA9-A805-F92C2865B83F}" presName="linear" presStyleCnt="0">
        <dgm:presLayoutVars>
          <dgm:animLvl val="lvl"/>
          <dgm:resizeHandles val="exact"/>
        </dgm:presLayoutVars>
      </dgm:prSet>
      <dgm:spPr/>
    </dgm:pt>
    <dgm:pt modelId="{D662F7FD-3FFE-4986-9FD4-63A62586DC2E}" type="pres">
      <dgm:prSet presAssocID="{EE56E5E9-A695-4FD3-8218-C6FF76ADC739}" presName="parentText" presStyleLbl="node1" presStyleIdx="0" presStyleCnt="3">
        <dgm:presLayoutVars>
          <dgm:chMax val="0"/>
          <dgm:bulletEnabled val="1"/>
        </dgm:presLayoutVars>
      </dgm:prSet>
      <dgm:spPr/>
    </dgm:pt>
    <dgm:pt modelId="{B7E77042-9C0E-42CE-ADDF-74931A1F7203}" type="pres">
      <dgm:prSet presAssocID="{A6EEFF3F-3253-446C-B98D-4601ECE32DE7}" presName="spacer" presStyleCnt="0"/>
      <dgm:spPr/>
    </dgm:pt>
    <dgm:pt modelId="{41A4AAF5-A97F-4142-90B6-20FCE5E35527}" type="pres">
      <dgm:prSet presAssocID="{00ECF845-95D5-462A-8D86-D8FCC201D789}" presName="parentText" presStyleLbl="node1" presStyleIdx="1" presStyleCnt="3">
        <dgm:presLayoutVars>
          <dgm:chMax val="0"/>
          <dgm:bulletEnabled val="1"/>
        </dgm:presLayoutVars>
      </dgm:prSet>
      <dgm:spPr/>
    </dgm:pt>
    <dgm:pt modelId="{3F793595-7280-4555-A8C5-BD0FE225A3A6}" type="pres">
      <dgm:prSet presAssocID="{7747722C-06D9-4078-B93E-915F906042F2}" presName="spacer" presStyleCnt="0"/>
      <dgm:spPr/>
    </dgm:pt>
    <dgm:pt modelId="{359BA0E8-E233-4309-A371-62B650452C17}" type="pres">
      <dgm:prSet presAssocID="{A819C225-B618-4C26-A6DE-1EE0573ED3EE}" presName="parentText" presStyleLbl="node1" presStyleIdx="2" presStyleCnt="3">
        <dgm:presLayoutVars>
          <dgm:chMax val="0"/>
          <dgm:bulletEnabled val="1"/>
        </dgm:presLayoutVars>
      </dgm:prSet>
      <dgm:spPr/>
    </dgm:pt>
  </dgm:ptLst>
  <dgm:cxnLst>
    <dgm:cxn modelId="{41023F63-B437-4B43-85C0-CFF6DE2266E3}" srcId="{758AD170-743A-4FA9-A805-F92C2865B83F}" destId="{EE56E5E9-A695-4FD3-8218-C6FF76ADC739}" srcOrd="0" destOrd="0" parTransId="{12023B48-3B74-4886-A5E2-ABC66822D494}" sibTransId="{A6EEFF3F-3253-446C-B98D-4601ECE32DE7}"/>
    <dgm:cxn modelId="{E25D12A8-BE7D-483F-9D99-04EDDBE27F8E}" srcId="{758AD170-743A-4FA9-A805-F92C2865B83F}" destId="{A819C225-B618-4C26-A6DE-1EE0573ED3EE}" srcOrd="2" destOrd="0" parTransId="{EC6710FC-E73A-4328-8581-1E12B15AC23B}" sibTransId="{DE91FB86-D00E-4926-B05B-2046AF505213}"/>
    <dgm:cxn modelId="{9DC1F9B0-8A7C-4E34-A46F-FED6CC60F421}" type="presOf" srcId="{EE56E5E9-A695-4FD3-8218-C6FF76ADC739}" destId="{D662F7FD-3FFE-4986-9FD4-63A62586DC2E}" srcOrd="0" destOrd="0" presId="urn:microsoft.com/office/officeart/2005/8/layout/vList2"/>
    <dgm:cxn modelId="{64F4C4BE-30AF-4163-808F-09D5FE53EF03}" srcId="{758AD170-743A-4FA9-A805-F92C2865B83F}" destId="{00ECF845-95D5-462A-8D86-D8FCC201D789}" srcOrd="1" destOrd="0" parTransId="{4E3CEFEF-009A-430D-8E37-84C8AC50420E}" sibTransId="{7747722C-06D9-4078-B93E-915F906042F2}"/>
    <dgm:cxn modelId="{A7281CBF-D8B4-4D32-B534-60C90A4CF7CB}" type="presOf" srcId="{758AD170-743A-4FA9-A805-F92C2865B83F}" destId="{4D66CB96-2F96-4522-8F76-419FC9F3BD05}" srcOrd="0" destOrd="0" presId="urn:microsoft.com/office/officeart/2005/8/layout/vList2"/>
    <dgm:cxn modelId="{188D79C1-D11B-42ED-AE9D-E1F0C8B6128A}" type="presOf" srcId="{00ECF845-95D5-462A-8D86-D8FCC201D789}" destId="{41A4AAF5-A97F-4142-90B6-20FCE5E35527}" srcOrd="0" destOrd="0" presId="urn:microsoft.com/office/officeart/2005/8/layout/vList2"/>
    <dgm:cxn modelId="{45CEAEE5-DF04-44A1-8583-59F6EFDAA34B}" type="presOf" srcId="{A819C225-B618-4C26-A6DE-1EE0573ED3EE}" destId="{359BA0E8-E233-4309-A371-62B650452C17}" srcOrd="0" destOrd="0" presId="urn:microsoft.com/office/officeart/2005/8/layout/vList2"/>
    <dgm:cxn modelId="{70D8F7C7-E03A-4AEE-A58E-C1E5B7503245}" type="presParOf" srcId="{4D66CB96-2F96-4522-8F76-419FC9F3BD05}" destId="{D662F7FD-3FFE-4986-9FD4-63A62586DC2E}" srcOrd="0" destOrd="0" presId="urn:microsoft.com/office/officeart/2005/8/layout/vList2"/>
    <dgm:cxn modelId="{759ED117-0912-4905-87C1-E54D1122BD79}" type="presParOf" srcId="{4D66CB96-2F96-4522-8F76-419FC9F3BD05}" destId="{B7E77042-9C0E-42CE-ADDF-74931A1F7203}" srcOrd="1" destOrd="0" presId="urn:microsoft.com/office/officeart/2005/8/layout/vList2"/>
    <dgm:cxn modelId="{15265B61-152C-4C17-92CE-D6C2093670BD}" type="presParOf" srcId="{4D66CB96-2F96-4522-8F76-419FC9F3BD05}" destId="{41A4AAF5-A97F-4142-90B6-20FCE5E35527}" srcOrd="2" destOrd="0" presId="urn:microsoft.com/office/officeart/2005/8/layout/vList2"/>
    <dgm:cxn modelId="{88DB4CDA-A055-4AE7-8035-8A6882A3D1B5}" type="presParOf" srcId="{4D66CB96-2F96-4522-8F76-419FC9F3BD05}" destId="{3F793595-7280-4555-A8C5-BD0FE225A3A6}" srcOrd="3" destOrd="0" presId="urn:microsoft.com/office/officeart/2005/8/layout/vList2"/>
    <dgm:cxn modelId="{7BD6CBB0-B0DE-4CBA-99DC-A69A0A8F20B5}" type="presParOf" srcId="{4D66CB96-2F96-4522-8F76-419FC9F3BD05}" destId="{359BA0E8-E233-4309-A371-62B650452C1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59A8C4-A9F9-4E1D-99BD-5A66D43B571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0838E14-CB12-4672-B696-1E30D52C3134}">
      <dgm:prSet/>
      <dgm:spPr/>
      <dgm:t>
        <a:bodyPr/>
        <a:lstStyle/>
        <a:p>
          <a:r>
            <a:rPr lang="en-GB"/>
            <a:t>On completion of the module participants will be able to:</a:t>
          </a:r>
          <a:endParaRPr lang="en-US"/>
        </a:p>
      </dgm:t>
    </dgm:pt>
    <dgm:pt modelId="{B2E3B7BD-7DA0-436A-A454-55E6F076B790}" type="parTrans" cxnId="{34CE75D2-FA1F-43A7-BCF7-2C7CE86D2021}">
      <dgm:prSet/>
      <dgm:spPr/>
      <dgm:t>
        <a:bodyPr/>
        <a:lstStyle/>
        <a:p>
          <a:endParaRPr lang="en-US"/>
        </a:p>
      </dgm:t>
    </dgm:pt>
    <dgm:pt modelId="{94C07B11-8327-42F6-9E6F-9B3593972D62}" type="sibTrans" cxnId="{34CE75D2-FA1F-43A7-BCF7-2C7CE86D2021}">
      <dgm:prSet/>
      <dgm:spPr/>
      <dgm:t>
        <a:bodyPr/>
        <a:lstStyle/>
        <a:p>
          <a:endParaRPr lang="en-US"/>
        </a:p>
      </dgm:t>
    </dgm:pt>
    <dgm:pt modelId="{423DD1A1-AA9C-40C0-B8C5-601DEDEAB92A}">
      <dgm:prSet/>
      <dgm:spPr/>
      <dgm:t>
        <a:bodyPr/>
        <a:lstStyle/>
        <a:p>
          <a:r>
            <a:rPr lang="en-GB" dirty="0"/>
            <a:t>Generate a scientifically and ethically appropriate research proposal for a</a:t>
          </a:r>
          <a:endParaRPr lang="en-US" dirty="0"/>
        </a:p>
      </dgm:t>
    </dgm:pt>
    <dgm:pt modelId="{498F6286-FF4A-4886-9471-CBB6E27AC23E}" type="parTrans" cxnId="{2FF2D792-93E6-4B1D-B8E2-C7E1E122F4DE}">
      <dgm:prSet/>
      <dgm:spPr/>
      <dgm:t>
        <a:bodyPr/>
        <a:lstStyle/>
        <a:p>
          <a:endParaRPr lang="en-US"/>
        </a:p>
      </dgm:t>
    </dgm:pt>
    <dgm:pt modelId="{A8414633-8DF5-453A-964D-6E53F18E7735}" type="sibTrans" cxnId="{2FF2D792-93E6-4B1D-B8E2-C7E1E122F4DE}">
      <dgm:prSet/>
      <dgm:spPr/>
      <dgm:t>
        <a:bodyPr/>
        <a:lstStyle/>
        <a:p>
          <a:endParaRPr lang="en-US"/>
        </a:p>
      </dgm:t>
    </dgm:pt>
    <dgm:pt modelId="{74C6AFA7-2C14-4C78-A7BB-8D860E7698A9}">
      <dgm:prSet/>
      <dgm:spPr/>
      <dgm:t>
        <a:bodyPr/>
        <a:lstStyle/>
        <a:p>
          <a:r>
            <a:rPr lang="en-GB" dirty="0"/>
            <a:t>Specific question</a:t>
          </a:r>
          <a:endParaRPr lang="en-US" dirty="0"/>
        </a:p>
      </dgm:t>
    </dgm:pt>
    <dgm:pt modelId="{0C6562E3-78B5-46C2-A661-2FF7765BFFB0}" type="parTrans" cxnId="{1BFDC549-53C1-4AD7-BDD0-88DD7B7C75D2}">
      <dgm:prSet/>
      <dgm:spPr/>
      <dgm:t>
        <a:bodyPr/>
        <a:lstStyle/>
        <a:p>
          <a:endParaRPr lang="en-US"/>
        </a:p>
      </dgm:t>
    </dgm:pt>
    <dgm:pt modelId="{0E713958-B1DF-4FD9-BE4C-520A831AF206}" type="sibTrans" cxnId="{1BFDC549-53C1-4AD7-BDD0-88DD7B7C75D2}">
      <dgm:prSet/>
      <dgm:spPr/>
      <dgm:t>
        <a:bodyPr/>
        <a:lstStyle/>
        <a:p>
          <a:endParaRPr lang="en-US"/>
        </a:p>
      </dgm:t>
    </dgm:pt>
    <dgm:pt modelId="{ED337631-6B6B-49EC-9BFF-8AAA2B4F152A}">
      <dgm:prSet/>
      <dgm:spPr/>
      <dgm:t>
        <a:bodyPr/>
        <a:lstStyle/>
        <a:p>
          <a:r>
            <a:rPr lang="en-GB" dirty="0"/>
            <a:t>Use evidence-based reasoning to explore relevant practical, theoretical and</a:t>
          </a:r>
          <a:endParaRPr lang="en-US" dirty="0"/>
        </a:p>
      </dgm:t>
    </dgm:pt>
    <dgm:pt modelId="{B1ADF5BF-D666-4ACF-9CFC-C48C69E57BD5}" type="parTrans" cxnId="{40600F65-B534-4F7F-9375-CDFA109D283D}">
      <dgm:prSet/>
      <dgm:spPr/>
      <dgm:t>
        <a:bodyPr/>
        <a:lstStyle/>
        <a:p>
          <a:endParaRPr lang="en-US"/>
        </a:p>
      </dgm:t>
    </dgm:pt>
    <dgm:pt modelId="{36F1E750-89DF-4423-889A-45F3275A4AF6}" type="sibTrans" cxnId="{40600F65-B534-4F7F-9375-CDFA109D283D}">
      <dgm:prSet/>
      <dgm:spPr/>
      <dgm:t>
        <a:bodyPr/>
        <a:lstStyle/>
        <a:p>
          <a:endParaRPr lang="en-US"/>
        </a:p>
      </dgm:t>
    </dgm:pt>
    <dgm:pt modelId="{7FBE2D5F-4E00-4CAA-A62A-8BE5D2AAD5B8}">
      <dgm:prSet/>
      <dgm:spPr/>
      <dgm:t>
        <a:bodyPr/>
        <a:lstStyle/>
        <a:p>
          <a:r>
            <a:rPr lang="en-GB" dirty="0"/>
            <a:t>Ethical issues associated with a specific research question</a:t>
          </a:r>
          <a:endParaRPr lang="en-US" dirty="0"/>
        </a:p>
      </dgm:t>
    </dgm:pt>
    <dgm:pt modelId="{ADC7C6EE-0508-408C-A3BA-1893F28F352B}" type="parTrans" cxnId="{474E058A-CD98-4043-817D-369B9A469DEC}">
      <dgm:prSet/>
      <dgm:spPr/>
      <dgm:t>
        <a:bodyPr/>
        <a:lstStyle/>
        <a:p>
          <a:endParaRPr lang="en-US"/>
        </a:p>
      </dgm:t>
    </dgm:pt>
    <dgm:pt modelId="{A4DF5433-0459-469A-A726-E11121298E35}" type="sibTrans" cxnId="{474E058A-CD98-4043-817D-369B9A469DEC}">
      <dgm:prSet/>
      <dgm:spPr/>
      <dgm:t>
        <a:bodyPr/>
        <a:lstStyle/>
        <a:p>
          <a:endParaRPr lang="en-US"/>
        </a:p>
      </dgm:t>
    </dgm:pt>
    <dgm:pt modelId="{127236C0-964E-4674-9EB3-B42E4491306D}">
      <dgm:prSet/>
      <dgm:spPr/>
      <dgm:t>
        <a:bodyPr/>
        <a:lstStyle/>
        <a:p>
          <a:r>
            <a:rPr lang="en-GB" dirty="0"/>
            <a:t>Carry out a study involving primary quantitative and/or qualitative data</a:t>
          </a:r>
          <a:endParaRPr lang="en-US" dirty="0"/>
        </a:p>
      </dgm:t>
    </dgm:pt>
    <dgm:pt modelId="{49DF1E85-5D18-44CA-AEE7-F16C60968453}" type="parTrans" cxnId="{1221939A-F9B4-43E9-86EE-E5557697C7A1}">
      <dgm:prSet/>
      <dgm:spPr/>
      <dgm:t>
        <a:bodyPr/>
        <a:lstStyle/>
        <a:p>
          <a:endParaRPr lang="en-US"/>
        </a:p>
      </dgm:t>
    </dgm:pt>
    <dgm:pt modelId="{CAF936AF-89F6-40D1-B06C-C2E53703BDA8}" type="sibTrans" cxnId="{1221939A-F9B4-43E9-86EE-E5557697C7A1}">
      <dgm:prSet/>
      <dgm:spPr/>
      <dgm:t>
        <a:bodyPr/>
        <a:lstStyle/>
        <a:p>
          <a:endParaRPr lang="en-US"/>
        </a:p>
      </dgm:t>
    </dgm:pt>
    <dgm:pt modelId="{8C429951-CD5D-4639-9B74-27DEED814573}">
      <dgm:prSet/>
      <dgm:spPr/>
      <dgm:t>
        <a:bodyPr/>
        <a:lstStyle/>
        <a:p>
          <a:r>
            <a:rPr lang="en-GB" dirty="0"/>
            <a:t>Collection using appropriate tools</a:t>
          </a:r>
          <a:endParaRPr lang="en-US" dirty="0"/>
        </a:p>
      </dgm:t>
    </dgm:pt>
    <dgm:pt modelId="{D8B7F748-07AF-41E2-8CBC-7E341ADA2964}" type="parTrans" cxnId="{9D4D2199-DD0A-4F11-86FC-3FEF5F3F187A}">
      <dgm:prSet/>
      <dgm:spPr/>
      <dgm:t>
        <a:bodyPr/>
        <a:lstStyle/>
        <a:p>
          <a:endParaRPr lang="en-US"/>
        </a:p>
      </dgm:t>
    </dgm:pt>
    <dgm:pt modelId="{24E36494-4203-4A02-A013-EBCBBC64BDEF}" type="sibTrans" cxnId="{9D4D2199-DD0A-4F11-86FC-3FEF5F3F187A}">
      <dgm:prSet/>
      <dgm:spPr/>
      <dgm:t>
        <a:bodyPr/>
        <a:lstStyle/>
        <a:p>
          <a:endParaRPr lang="en-US"/>
        </a:p>
      </dgm:t>
    </dgm:pt>
    <dgm:pt modelId="{D703E99E-D9B9-47C9-A9EA-FB6597C27483}" type="pres">
      <dgm:prSet presAssocID="{A959A8C4-A9F9-4E1D-99BD-5A66D43B5719}" presName="root" presStyleCnt="0">
        <dgm:presLayoutVars>
          <dgm:dir/>
          <dgm:resizeHandles val="exact"/>
        </dgm:presLayoutVars>
      </dgm:prSet>
      <dgm:spPr/>
    </dgm:pt>
    <dgm:pt modelId="{11BDE637-73CA-4996-BC16-30F49C500ECA}" type="pres">
      <dgm:prSet presAssocID="{F0838E14-CB12-4672-B696-1E30D52C3134}" presName="compNode" presStyleCnt="0"/>
      <dgm:spPr/>
    </dgm:pt>
    <dgm:pt modelId="{25EECF27-B8FE-4CD1-B88C-A298126CE025}" type="pres">
      <dgm:prSet presAssocID="{F0838E14-CB12-4672-B696-1E30D52C3134}" presName="bgRect" presStyleLbl="bgShp" presStyleIdx="0" presStyleCnt="7"/>
      <dgm:spPr/>
    </dgm:pt>
    <dgm:pt modelId="{6DF2A024-A725-41B9-A349-7C9545B95FDF}" type="pres">
      <dgm:prSet presAssocID="{F0838E14-CB12-4672-B696-1E30D52C3134}"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aduation Cap"/>
        </a:ext>
      </dgm:extLst>
    </dgm:pt>
    <dgm:pt modelId="{0E59A556-C52E-41BC-A212-536E31A77F7D}" type="pres">
      <dgm:prSet presAssocID="{F0838E14-CB12-4672-B696-1E30D52C3134}" presName="spaceRect" presStyleCnt="0"/>
      <dgm:spPr/>
    </dgm:pt>
    <dgm:pt modelId="{85FBD96D-DC5D-452B-B6BD-38CCA7EEB119}" type="pres">
      <dgm:prSet presAssocID="{F0838E14-CB12-4672-B696-1E30D52C3134}" presName="parTx" presStyleLbl="revTx" presStyleIdx="0" presStyleCnt="7">
        <dgm:presLayoutVars>
          <dgm:chMax val="0"/>
          <dgm:chPref val="0"/>
        </dgm:presLayoutVars>
      </dgm:prSet>
      <dgm:spPr/>
    </dgm:pt>
    <dgm:pt modelId="{4F4D5875-5C0F-4AA0-ACE9-0C071308205F}" type="pres">
      <dgm:prSet presAssocID="{94C07B11-8327-42F6-9E6F-9B3593972D62}" presName="sibTrans" presStyleCnt="0"/>
      <dgm:spPr/>
    </dgm:pt>
    <dgm:pt modelId="{CCEAC13C-84A3-4F0C-8244-D644B8A6602E}" type="pres">
      <dgm:prSet presAssocID="{423DD1A1-AA9C-40C0-B8C5-601DEDEAB92A}" presName="compNode" presStyleCnt="0"/>
      <dgm:spPr/>
    </dgm:pt>
    <dgm:pt modelId="{ECADEDC4-617F-48EF-987E-360BFE2AD1B7}" type="pres">
      <dgm:prSet presAssocID="{423DD1A1-AA9C-40C0-B8C5-601DEDEAB92A}" presName="bgRect" presStyleLbl="bgShp" presStyleIdx="1" presStyleCnt="7"/>
      <dgm:spPr/>
    </dgm:pt>
    <dgm:pt modelId="{D19573BB-3686-4A54-BBE7-BEFF9DD0CBCF}" type="pres">
      <dgm:prSet presAssocID="{423DD1A1-AA9C-40C0-B8C5-601DEDEAB92A}"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5F0FE6AC-AF43-46A9-A3A6-C3A371D65A52}" type="pres">
      <dgm:prSet presAssocID="{423DD1A1-AA9C-40C0-B8C5-601DEDEAB92A}" presName="spaceRect" presStyleCnt="0"/>
      <dgm:spPr/>
    </dgm:pt>
    <dgm:pt modelId="{40AD7D0D-1216-4710-B08E-6AB404A71AB4}" type="pres">
      <dgm:prSet presAssocID="{423DD1A1-AA9C-40C0-B8C5-601DEDEAB92A}" presName="parTx" presStyleLbl="revTx" presStyleIdx="1" presStyleCnt="7">
        <dgm:presLayoutVars>
          <dgm:chMax val="0"/>
          <dgm:chPref val="0"/>
        </dgm:presLayoutVars>
      </dgm:prSet>
      <dgm:spPr/>
    </dgm:pt>
    <dgm:pt modelId="{C6305468-40B4-4720-B38D-F184D3DB5360}" type="pres">
      <dgm:prSet presAssocID="{A8414633-8DF5-453A-964D-6E53F18E7735}" presName="sibTrans" presStyleCnt="0"/>
      <dgm:spPr/>
    </dgm:pt>
    <dgm:pt modelId="{13CA2653-0153-47E4-BE1D-6C5C0448ACB8}" type="pres">
      <dgm:prSet presAssocID="{74C6AFA7-2C14-4C78-A7BB-8D860E7698A9}" presName="compNode" presStyleCnt="0"/>
      <dgm:spPr/>
    </dgm:pt>
    <dgm:pt modelId="{88FB3DEB-8CCD-49A5-86C7-023892251C9C}" type="pres">
      <dgm:prSet presAssocID="{74C6AFA7-2C14-4C78-A7BB-8D860E7698A9}" presName="bgRect" presStyleLbl="bgShp" presStyleIdx="2" presStyleCnt="7"/>
      <dgm:spPr/>
    </dgm:pt>
    <dgm:pt modelId="{60EA5773-9BD1-4AB7-B65F-C6347A23E10E}" type="pres">
      <dgm:prSet presAssocID="{74C6AFA7-2C14-4C78-A7BB-8D860E7698A9}"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637D33DC-909C-45E3-8236-4A25AAB1DCFE}" type="pres">
      <dgm:prSet presAssocID="{74C6AFA7-2C14-4C78-A7BB-8D860E7698A9}" presName="spaceRect" presStyleCnt="0"/>
      <dgm:spPr/>
    </dgm:pt>
    <dgm:pt modelId="{E9EE274C-3875-4FDC-8EA7-D315C6A1C6D3}" type="pres">
      <dgm:prSet presAssocID="{74C6AFA7-2C14-4C78-A7BB-8D860E7698A9}" presName="parTx" presStyleLbl="revTx" presStyleIdx="2" presStyleCnt="7">
        <dgm:presLayoutVars>
          <dgm:chMax val="0"/>
          <dgm:chPref val="0"/>
        </dgm:presLayoutVars>
      </dgm:prSet>
      <dgm:spPr/>
    </dgm:pt>
    <dgm:pt modelId="{33339909-ACBE-4B65-807E-C744A6902B74}" type="pres">
      <dgm:prSet presAssocID="{0E713958-B1DF-4FD9-BE4C-520A831AF206}" presName="sibTrans" presStyleCnt="0"/>
      <dgm:spPr/>
    </dgm:pt>
    <dgm:pt modelId="{8C21D71A-44C9-4E66-9D9D-526A4FAD2BD0}" type="pres">
      <dgm:prSet presAssocID="{ED337631-6B6B-49EC-9BFF-8AAA2B4F152A}" presName="compNode" presStyleCnt="0"/>
      <dgm:spPr/>
    </dgm:pt>
    <dgm:pt modelId="{00DB732D-15E2-416F-B27A-3FB101188C95}" type="pres">
      <dgm:prSet presAssocID="{ED337631-6B6B-49EC-9BFF-8AAA2B4F152A}" presName="bgRect" presStyleLbl="bgShp" presStyleIdx="3" presStyleCnt="7"/>
      <dgm:spPr/>
    </dgm:pt>
    <dgm:pt modelId="{17D654F3-6076-40DA-BFAB-339E2C242809}" type="pres">
      <dgm:prSet presAssocID="{ED337631-6B6B-49EC-9BFF-8AAA2B4F152A}"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8D797EDD-5C1D-4D59-9098-E878F30F8302}" type="pres">
      <dgm:prSet presAssocID="{ED337631-6B6B-49EC-9BFF-8AAA2B4F152A}" presName="spaceRect" presStyleCnt="0"/>
      <dgm:spPr/>
    </dgm:pt>
    <dgm:pt modelId="{596B3914-2DCC-4CA6-BC1F-F84576633199}" type="pres">
      <dgm:prSet presAssocID="{ED337631-6B6B-49EC-9BFF-8AAA2B4F152A}" presName="parTx" presStyleLbl="revTx" presStyleIdx="3" presStyleCnt="7">
        <dgm:presLayoutVars>
          <dgm:chMax val="0"/>
          <dgm:chPref val="0"/>
        </dgm:presLayoutVars>
      </dgm:prSet>
      <dgm:spPr/>
    </dgm:pt>
    <dgm:pt modelId="{C3981203-EF37-4D88-A58A-2BFC586ADF6C}" type="pres">
      <dgm:prSet presAssocID="{36F1E750-89DF-4423-889A-45F3275A4AF6}" presName="sibTrans" presStyleCnt="0"/>
      <dgm:spPr/>
    </dgm:pt>
    <dgm:pt modelId="{4C79AA45-4DED-4F54-926A-C15EB66A8D66}" type="pres">
      <dgm:prSet presAssocID="{7FBE2D5F-4E00-4CAA-A62A-8BE5D2AAD5B8}" presName="compNode" presStyleCnt="0"/>
      <dgm:spPr/>
    </dgm:pt>
    <dgm:pt modelId="{DFE57567-556D-40FA-85A6-2CFA537529C2}" type="pres">
      <dgm:prSet presAssocID="{7FBE2D5F-4E00-4CAA-A62A-8BE5D2AAD5B8}" presName="bgRect" presStyleLbl="bgShp" presStyleIdx="4" presStyleCnt="7"/>
      <dgm:spPr/>
    </dgm:pt>
    <dgm:pt modelId="{5DAEE600-7F01-4B95-9214-421DFC2DA380}" type="pres">
      <dgm:prSet presAssocID="{7FBE2D5F-4E00-4CAA-A62A-8BE5D2AAD5B8}"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lp"/>
        </a:ext>
      </dgm:extLst>
    </dgm:pt>
    <dgm:pt modelId="{3D687F7B-1F8F-4260-B820-9DE66FAC7D6C}" type="pres">
      <dgm:prSet presAssocID="{7FBE2D5F-4E00-4CAA-A62A-8BE5D2AAD5B8}" presName="spaceRect" presStyleCnt="0"/>
      <dgm:spPr/>
    </dgm:pt>
    <dgm:pt modelId="{FB69ED4C-3971-4942-A38F-203F27337816}" type="pres">
      <dgm:prSet presAssocID="{7FBE2D5F-4E00-4CAA-A62A-8BE5D2AAD5B8}" presName="parTx" presStyleLbl="revTx" presStyleIdx="4" presStyleCnt="7">
        <dgm:presLayoutVars>
          <dgm:chMax val="0"/>
          <dgm:chPref val="0"/>
        </dgm:presLayoutVars>
      </dgm:prSet>
      <dgm:spPr/>
    </dgm:pt>
    <dgm:pt modelId="{8303715B-B9B5-4CB2-A406-5BA736137F54}" type="pres">
      <dgm:prSet presAssocID="{A4DF5433-0459-469A-A726-E11121298E35}" presName="sibTrans" presStyleCnt="0"/>
      <dgm:spPr/>
    </dgm:pt>
    <dgm:pt modelId="{284F633A-81E8-4DEA-88F4-EADFDE754D1E}" type="pres">
      <dgm:prSet presAssocID="{127236C0-964E-4674-9EB3-B42E4491306D}" presName="compNode" presStyleCnt="0"/>
      <dgm:spPr/>
    </dgm:pt>
    <dgm:pt modelId="{3F6D21A5-1907-4507-BC46-11CDAC5948A0}" type="pres">
      <dgm:prSet presAssocID="{127236C0-964E-4674-9EB3-B42E4491306D}" presName="bgRect" presStyleLbl="bgShp" presStyleIdx="5" presStyleCnt="7"/>
      <dgm:spPr/>
    </dgm:pt>
    <dgm:pt modelId="{8D20778E-06D7-4997-8D89-E8BE52DC180B}" type="pres">
      <dgm:prSet presAssocID="{127236C0-964E-4674-9EB3-B42E4491306D}"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D7034095-A38E-46ED-AB5F-D978F97201DB}" type="pres">
      <dgm:prSet presAssocID="{127236C0-964E-4674-9EB3-B42E4491306D}" presName="spaceRect" presStyleCnt="0"/>
      <dgm:spPr/>
    </dgm:pt>
    <dgm:pt modelId="{E817A2EE-D53C-4EF8-B8B7-650088AB9F3D}" type="pres">
      <dgm:prSet presAssocID="{127236C0-964E-4674-9EB3-B42E4491306D}" presName="parTx" presStyleLbl="revTx" presStyleIdx="5" presStyleCnt="7">
        <dgm:presLayoutVars>
          <dgm:chMax val="0"/>
          <dgm:chPref val="0"/>
        </dgm:presLayoutVars>
      </dgm:prSet>
      <dgm:spPr/>
    </dgm:pt>
    <dgm:pt modelId="{475EC93E-8414-4F85-9810-E5F603183279}" type="pres">
      <dgm:prSet presAssocID="{CAF936AF-89F6-40D1-B06C-C2E53703BDA8}" presName="sibTrans" presStyleCnt="0"/>
      <dgm:spPr/>
    </dgm:pt>
    <dgm:pt modelId="{7436C75C-DA1E-46B5-B405-83AC3D20830A}" type="pres">
      <dgm:prSet presAssocID="{8C429951-CD5D-4639-9B74-27DEED814573}" presName="compNode" presStyleCnt="0"/>
      <dgm:spPr/>
    </dgm:pt>
    <dgm:pt modelId="{29E22BFA-81C5-4730-A8EC-FB98BD449FC2}" type="pres">
      <dgm:prSet presAssocID="{8C429951-CD5D-4639-9B74-27DEED814573}" presName="bgRect" presStyleLbl="bgShp" presStyleIdx="6" presStyleCnt="7"/>
      <dgm:spPr/>
    </dgm:pt>
    <dgm:pt modelId="{F3BD82B8-887B-4487-9E7B-0B0DD41F02FE}" type="pres">
      <dgm:prSet presAssocID="{8C429951-CD5D-4639-9B74-27DEED814573}"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Tools"/>
        </a:ext>
      </dgm:extLst>
    </dgm:pt>
    <dgm:pt modelId="{FEE42E99-B590-4EAD-827E-83D15FC7400D}" type="pres">
      <dgm:prSet presAssocID="{8C429951-CD5D-4639-9B74-27DEED814573}" presName="spaceRect" presStyleCnt="0"/>
      <dgm:spPr/>
    </dgm:pt>
    <dgm:pt modelId="{A96BCD58-984E-4FF2-B9F6-DA4178627C38}" type="pres">
      <dgm:prSet presAssocID="{8C429951-CD5D-4639-9B74-27DEED814573}" presName="parTx" presStyleLbl="revTx" presStyleIdx="6" presStyleCnt="7">
        <dgm:presLayoutVars>
          <dgm:chMax val="0"/>
          <dgm:chPref val="0"/>
        </dgm:presLayoutVars>
      </dgm:prSet>
      <dgm:spPr/>
    </dgm:pt>
  </dgm:ptLst>
  <dgm:cxnLst>
    <dgm:cxn modelId="{E8E78900-B345-4926-9E67-665631ED0C54}" type="presOf" srcId="{423DD1A1-AA9C-40C0-B8C5-601DEDEAB92A}" destId="{40AD7D0D-1216-4710-B08E-6AB404A71AB4}" srcOrd="0" destOrd="0" presId="urn:microsoft.com/office/officeart/2018/2/layout/IconVerticalSolidList"/>
    <dgm:cxn modelId="{3BB20E1D-E6D1-4FA7-B82B-744EF36194CD}" type="presOf" srcId="{8C429951-CD5D-4639-9B74-27DEED814573}" destId="{A96BCD58-984E-4FF2-B9F6-DA4178627C38}" srcOrd="0" destOrd="0" presId="urn:microsoft.com/office/officeart/2018/2/layout/IconVerticalSolidList"/>
    <dgm:cxn modelId="{BE121D2C-D5C7-4456-8FC3-545CF55D719B}" type="presOf" srcId="{127236C0-964E-4674-9EB3-B42E4491306D}" destId="{E817A2EE-D53C-4EF8-B8B7-650088AB9F3D}" srcOrd="0" destOrd="0" presId="urn:microsoft.com/office/officeart/2018/2/layout/IconVerticalSolidList"/>
    <dgm:cxn modelId="{40600F65-B534-4F7F-9375-CDFA109D283D}" srcId="{A959A8C4-A9F9-4E1D-99BD-5A66D43B5719}" destId="{ED337631-6B6B-49EC-9BFF-8AAA2B4F152A}" srcOrd="3" destOrd="0" parTransId="{B1ADF5BF-D666-4ACF-9CFC-C48C69E57BD5}" sibTransId="{36F1E750-89DF-4423-889A-45F3275A4AF6}"/>
    <dgm:cxn modelId="{EE462E66-B457-41BC-9D94-729A5B8CE816}" type="presOf" srcId="{A959A8C4-A9F9-4E1D-99BD-5A66D43B5719}" destId="{D703E99E-D9B9-47C9-A9EA-FB6597C27483}" srcOrd="0" destOrd="0" presId="urn:microsoft.com/office/officeart/2018/2/layout/IconVerticalSolidList"/>
    <dgm:cxn modelId="{1BFDC549-53C1-4AD7-BDD0-88DD7B7C75D2}" srcId="{A959A8C4-A9F9-4E1D-99BD-5A66D43B5719}" destId="{74C6AFA7-2C14-4C78-A7BB-8D860E7698A9}" srcOrd="2" destOrd="0" parTransId="{0C6562E3-78B5-46C2-A661-2FF7765BFFB0}" sibTransId="{0E713958-B1DF-4FD9-BE4C-520A831AF206}"/>
    <dgm:cxn modelId="{474E058A-CD98-4043-817D-369B9A469DEC}" srcId="{A959A8C4-A9F9-4E1D-99BD-5A66D43B5719}" destId="{7FBE2D5F-4E00-4CAA-A62A-8BE5D2AAD5B8}" srcOrd="4" destOrd="0" parTransId="{ADC7C6EE-0508-408C-A3BA-1893F28F352B}" sibTransId="{A4DF5433-0459-469A-A726-E11121298E35}"/>
    <dgm:cxn modelId="{D88F4B8B-AD8B-43E8-A3CD-0712BC74E358}" type="presOf" srcId="{ED337631-6B6B-49EC-9BFF-8AAA2B4F152A}" destId="{596B3914-2DCC-4CA6-BC1F-F84576633199}" srcOrd="0" destOrd="0" presId="urn:microsoft.com/office/officeart/2018/2/layout/IconVerticalSolidList"/>
    <dgm:cxn modelId="{2FF2D792-93E6-4B1D-B8E2-C7E1E122F4DE}" srcId="{A959A8C4-A9F9-4E1D-99BD-5A66D43B5719}" destId="{423DD1A1-AA9C-40C0-B8C5-601DEDEAB92A}" srcOrd="1" destOrd="0" parTransId="{498F6286-FF4A-4886-9471-CBB6E27AC23E}" sibTransId="{A8414633-8DF5-453A-964D-6E53F18E7735}"/>
    <dgm:cxn modelId="{9D4D2199-DD0A-4F11-86FC-3FEF5F3F187A}" srcId="{A959A8C4-A9F9-4E1D-99BD-5A66D43B5719}" destId="{8C429951-CD5D-4639-9B74-27DEED814573}" srcOrd="6" destOrd="0" parTransId="{D8B7F748-07AF-41E2-8CBC-7E341ADA2964}" sibTransId="{24E36494-4203-4A02-A013-EBCBBC64BDEF}"/>
    <dgm:cxn modelId="{1221939A-F9B4-43E9-86EE-E5557697C7A1}" srcId="{A959A8C4-A9F9-4E1D-99BD-5A66D43B5719}" destId="{127236C0-964E-4674-9EB3-B42E4491306D}" srcOrd="5" destOrd="0" parTransId="{49DF1E85-5D18-44CA-AEE7-F16C60968453}" sibTransId="{CAF936AF-89F6-40D1-B06C-C2E53703BDA8}"/>
    <dgm:cxn modelId="{9801A79F-BAC0-4264-A190-292E3EBDFF58}" type="presOf" srcId="{74C6AFA7-2C14-4C78-A7BB-8D860E7698A9}" destId="{E9EE274C-3875-4FDC-8EA7-D315C6A1C6D3}" srcOrd="0" destOrd="0" presId="urn:microsoft.com/office/officeart/2018/2/layout/IconVerticalSolidList"/>
    <dgm:cxn modelId="{8EA874AF-CC6F-4907-B1AA-901DA89734C9}" type="presOf" srcId="{F0838E14-CB12-4672-B696-1E30D52C3134}" destId="{85FBD96D-DC5D-452B-B6BD-38CCA7EEB119}" srcOrd="0" destOrd="0" presId="urn:microsoft.com/office/officeart/2018/2/layout/IconVerticalSolidList"/>
    <dgm:cxn modelId="{C04CAAC1-1C3F-44F9-955C-000C3FD0FD59}" type="presOf" srcId="{7FBE2D5F-4E00-4CAA-A62A-8BE5D2AAD5B8}" destId="{FB69ED4C-3971-4942-A38F-203F27337816}" srcOrd="0" destOrd="0" presId="urn:microsoft.com/office/officeart/2018/2/layout/IconVerticalSolidList"/>
    <dgm:cxn modelId="{34CE75D2-FA1F-43A7-BCF7-2C7CE86D2021}" srcId="{A959A8C4-A9F9-4E1D-99BD-5A66D43B5719}" destId="{F0838E14-CB12-4672-B696-1E30D52C3134}" srcOrd="0" destOrd="0" parTransId="{B2E3B7BD-7DA0-436A-A454-55E6F076B790}" sibTransId="{94C07B11-8327-42F6-9E6F-9B3593972D62}"/>
    <dgm:cxn modelId="{A19E5BFB-37E3-4F10-84E5-4D725C899457}" type="presParOf" srcId="{D703E99E-D9B9-47C9-A9EA-FB6597C27483}" destId="{11BDE637-73CA-4996-BC16-30F49C500ECA}" srcOrd="0" destOrd="0" presId="urn:microsoft.com/office/officeart/2018/2/layout/IconVerticalSolidList"/>
    <dgm:cxn modelId="{E0EAE98B-6835-4893-BFF5-49DE9C0AE5C3}" type="presParOf" srcId="{11BDE637-73CA-4996-BC16-30F49C500ECA}" destId="{25EECF27-B8FE-4CD1-B88C-A298126CE025}" srcOrd="0" destOrd="0" presId="urn:microsoft.com/office/officeart/2018/2/layout/IconVerticalSolidList"/>
    <dgm:cxn modelId="{821D37E7-74FF-4665-8CA0-F9C4200D30C5}" type="presParOf" srcId="{11BDE637-73CA-4996-BC16-30F49C500ECA}" destId="{6DF2A024-A725-41B9-A349-7C9545B95FDF}" srcOrd="1" destOrd="0" presId="urn:microsoft.com/office/officeart/2018/2/layout/IconVerticalSolidList"/>
    <dgm:cxn modelId="{F8A09C05-6947-4B7A-B039-9C6BCBD08EBF}" type="presParOf" srcId="{11BDE637-73CA-4996-BC16-30F49C500ECA}" destId="{0E59A556-C52E-41BC-A212-536E31A77F7D}" srcOrd="2" destOrd="0" presId="urn:microsoft.com/office/officeart/2018/2/layout/IconVerticalSolidList"/>
    <dgm:cxn modelId="{CE830C13-B68B-4379-9B24-623A1A373002}" type="presParOf" srcId="{11BDE637-73CA-4996-BC16-30F49C500ECA}" destId="{85FBD96D-DC5D-452B-B6BD-38CCA7EEB119}" srcOrd="3" destOrd="0" presId="urn:microsoft.com/office/officeart/2018/2/layout/IconVerticalSolidList"/>
    <dgm:cxn modelId="{41486604-1C6E-4923-BD91-6F1608A5DAA7}" type="presParOf" srcId="{D703E99E-D9B9-47C9-A9EA-FB6597C27483}" destId="{4F4D5875-5C0F-4AA0-ACE9-0C071308205F}" srcOrd="1" destOrd="0" presId="urn:microsoft.com/office/officeart/2018/2/layout/IconVerticalSolidList"/>
    <dgm:cxn modelId="{233BAAF5-D561-4CCF-9C67-D907C6818B1D}" type="presParOf" srcId="{D703E99E-D9B9-47C9-A9EA-FB6597C27483}" destId="{CCEAC13C-84A3-4F0C-8244-D644B8A6602E}" srcOrd="2" destOrd="0" presId="urn:microsoft.com/office/officeart/2018/2/layout/IconVerticalSolidList"/>
    <dgm:cxn modelId="{DEA9E63C-8359-435A-BE4B-C4E74221A8CE}" type="presParOf" srcId="{CCEAC13C-84A3-4F0C-8244-D644B8A6602E}" destId="{ECADEDC4-617F-48EF-987E-360BFE2AD1B7}" srcOrd="0" destOrd="0" presId="urn:microsoft.com/office/officeart/2018/2/layout/IconVerticalSolidList"/>
    <dgm:cxn modelId="{D88F3EF0-49D0-4286-BD2F-E411C61AFA6A}" type="presParOf" srcId="{CCEAC13C-84A3-4F0C-8244-D644B8A6602E}" destId="{D19573BB-3686-4A54-BBE7-BEFF9DD0CBCF}" srcOrd="1" destOrd="0" presId="urn:microsoft.com/office/officeart/2018/2/layout/IconVerticalSolidList"/>
    <dgm:cxn modelId="{E955C2B3-2101-4E89-86D6-B07D65A7D0D3}" type="presParOf" srcId="{CCEAC13C-84A3-4F0C-8244-D644B8A6602E}" destId="{5F0FE6AC-AF43-46A9-A3A6-C3A371D65A52}" srcOrd="2" destOrd="0" presId="urn:microsoft.com/office/officeart/2018/2/layout/IconVerticalSolidList"/>
    <dgm:cxn modelId="{D2A8AEF9-B4A7-47C6-898E-B1ED30DCECA0}" type="presParOf" srcId="{CCEAC13C-84A3-4F0C-8244-D644B8A6602E}" destId="{40AD7D0D-1216-4710-B08E-6AB404A71AB4}" srcOrd="3" destOrd="0" presId="urn:microsoft.com/office/officeart/2018/2/layout/IconVerticalSolidList"/>
    <dgm:cxn modelId="{36BFB986-BE4F-47A7-AF91-909EC0CE785C}" type="presParOf" srcId="{D703E99E-D9B9-47C9-A9EA-FB6597C27483}" destId="{C6305468-40B4-4720-B38D-F184D3DB5360}" srcOrd="3" destOrd="0" presId="urn:microsoft.com/office/officeart/2018/2/layout/IconVerticalSolidList"/>
    <dgm:cxn modelId="{C34E3765-ABC9-49AF-BF25-86E6B7EFC8BE}" type="presParOf" srcId="{D703E99E-D9B9-47C9-A9EA-FB6597C27483}" destId="{13CA2653-0153-47E4-BE1D-6C5C0448ACB8}" srcOrd="4" destOrd="0" presId="urn:microsoft.com/office/officeart/2018/2/layout/IconVerticalSolidList"/>
    <dgm:cxn modelId="{0164FC4E-D533-4BC4-A90C-42348DE273D4}" type="presParOf" srcId="{13CA2653-0153-47E4-BE1D-6C5C0448ACB8}" destId="{88FB3DEB-8CCD-49A5-86C7-023892251C9C}" srcOrd="0" destOrd="0" presId="urn:microsoft.com/office/officeart/2018/2/layout/IconVerticalSolidList"/>
    <dgm:cxn modelId="{7E1F81FC-B693-43DB-8785-91F0C4EE7C97}" type="presParOf" srcId="{13CA2653-0153-47E4-BE1D-6C5C0448ACB8}" destId="{60EA5773-9BD1-4AB7-B65F-C6347A23E10E}" srcOrd="1" destOrd="0" presId="urn:microsoft.com/office/officeart/2018/2/layout/IconVerticalSolidList"/>
    <dgm:cxn modelId="{81049B72-F1A1-46A3-A80E-CF1FB9074544}" type="presParOf" srcId="{13CA2653-0153-47E4-BE1D-6C5C0448ACB8}" destId="{637D33DC-909C-45E3-8236-4A25AAB1DCFE}" srcOrd="2" destOrd="0" presId="urn:microsoft.com/office/officeart/2018/2/layout/IconVerticalSolidList"/>
    <dgm:cxn modelId="{217E9703-DA65-4168-9E60-EF589323B059}" type="presParOf" srcId="{13CA2653-0153-47E4-BE1D-6C5C0448ACB8}" destId="{E9EE274C-3875-4FDC-8EA7-D315C6A1C6D3}" srcOrd="3" destOrd="0" presId="urn:microsoft.com/office/officeart/2018/2/layout/IconVerticalSolidList"/>
    <dgm:cxn modelId="{812A1E64-DB0A-4DD5-B014-ABB87568FF4E}" type="presParOf" srcId="{D703E99E-D9B9-47C9-A9EA-FB6597C27483}" destId="{33339909-ACBE-4B65-807E-C744A6902B74}" srcOrd="5" destOrd="0" presId="urn:microsoft.com/office/officeart/2018/2/layout/IconVerticalSolidList"/>
    <dgm:cxn modelId="{34D5E3BA-FE67-44AA-A810-6445FDE722AE}" type="presParOf" srcId="{D703E99E-D9B9-47C9-A9EA-FB6597C27483}" destId="{8C21D71A-44C9-4E66-9D9D-526A4FAD2BD0}" srcOrd="6" destOrd="0" presId="urn:microsoft.com/office/officeart/2018/2/layout/IconVerticalSolidList"/>
    <dgm:cxn modelId="{FAD364DE-CAAD-4BDE-8E39-C4DE5642889E}" type="presParOf" srcId="{8C21D71A-44C9-4E66-9D9D-526A4FAD2BD0}" destId="{00DB732D-15E2-416F-B27A-3FB101188C95}" srcOrd="0" destOrd="0" presId="urn:microsoft.com/office/officeart/2018/2/layout/IconVerticalSolidList"/>
    <dgm:cxn modelId="{42AE5BAA-1C75-44E4-A85E-AF4E8D6ED546}" type="presParOf" srcId="{8C21D71A-44C9-4E66-9D9D-526A4FAD2BD0}" destId="{17D654F3-6076-40DA-BFAB-339E2C242809}" srcOrd="1" destOrd="0" presId="urn:microsoft.com/office/officeart/2018/2/layout/IconVerticalSolidList"/>
    <dgm:cxn modelId="{AC3F3F53-16A9-49B6-B3C3-AA4F108FB7D0}" type="presParOf" srcId="{8C21D71A-44C9-4E66-9D9D-526A4FAD2BD0}" destId="{8D797EDD-5C1D-4D59-9098-E878F30F8302}" srcOrd="2" destOrd="0" presId="urn:microsoft.com/office/officeart/2018/2/layout/IconVerticalSolidList"/>
    <dgm:cxn modelId="{83083C9F-37F0-4693-A0E8-5DEA96CEEA23}" type="presParOf" srcId="{8C21D71A-44C9-4E66-9D9D-526A4FAD2BD0}" destId="{596B3914-2DCC-4CA6-BC1F-F84576633199}" srcOrd="3" destOrd="0" presId="urn:microsoft.com/office/officeart/2018/2/layout/IconVerticalSolidList"/>
    <dgm:cxn modelId="{FE15A098-1B72-4210-8169-C6717011DAC5}" type="presParOf" srcId="{D703E99E-D9B9-47C9-A9EA-FB6597C27483}" destId="{C3981203-EF37-4D88-A58A-2BFC586ADF6C}" srcOrd="7" destOrd="0" presId="urn:microsoft.com/office/officeart/2018/2/layout/IconVerticalSolidList"/>
    <dgm:cxn modelId="{466A1092-EAE3-4619-BE36-895CC9B550E1}" type="presParOf" srcId="{D703E99E-D9B9-47C9-A9EA-FB6597C27483}" destId="{4C79AA45-4DED-4F54-926A-C15EB66A8D66}" srcOrd="8" destOrd="0" presId="urn:microsoft.com/office/officeart/2018/2/layout/IconVerticalSolidList"/>
    <dgm:cxn modelId="{66B63952-C029-4783-8E24-16D58C896D0D}" type="presParOf" srcId="{4C79AA45-4DED-4F54-926A-C15EB66A8D66}" destId="{DFE57567-556D-40FA-85A6-2CFA537529C2}" srcOrd="0" destOrd="0" presId="urn:microsoft.com/office/officeart/2018/2/layout/IconVerticalSolidList"/>
    <dgm:cxn modelId="{E135133B-6F69-4CA4-85CD-D7ED7FFB56CE}" type="presParOf" srcId="{4C79AA45-4DED-4F54-926A-C15EB66A8D66}" destId="{5DAEE600-7F01-4B95-9214-421DFC2DA380}" srcOrd="1" destOrd="0" presId="urn:microsoft.com/office/officeart/2018/2/layout/IconVerticalSolidList"/>
    <dgm:cxn modelId="{E1928F0A-3D4E-492A-88B0-DF47333E9E98}" type="presParOf" srcId="{4C79AA45-4DED-4F54-926A-C15EB66A8D66}" destId="{3D687F7B-1F8F-4260-B820-9DE66FAC7D6C}" srcOrd="2" destOrd="0" presId="urn:microsoft.com/office/officeart/2018/2/layout/IconVerticalSolidList"/>
    <dgm:cxn modelId="{C3B28DA3-081E-4CC4-824E-11123EEC9BB7}" type="presParOf" srcId="{4C79AA45-4DED-4F54-926A-C15EB66A8D66}" destId="{FB69ED4C-3971-4942-A38F-203F27337816}" srcOrd="3" destOrd="0" presId="urn:microsoft.com/office/officeart/2018/2/layout/IconVerticalSolidList"/>
    <dgm:cxn modelId="{6449DB47-3A30-4D71-B9B1-024832C474CB}" type="presParOf" srcId="{D703E99E-D9B9-47C9-A9EA-FB6597C27483}" destId="{8303715B-B9B5-4CB2-A406-5BA736137F54}" srcOrd="9" destOrd="0" presId="urn:microsoft.com/office/officeart/2018/2/layout/IconVerticalSolidList"/>
    <dgm:cxn modelId="{E630B933-F9BC-4FFF-980D-A59A0085BBC9}" type="presParOf" srcId="{D703E99E-D9B9-47C9-A9EA-FB6597C27483}" destId="{284F633A-81E8-4DEA-88F4-EADFDE754D1E}" srcOrd="10" destOrd="0" presId="urn:microsoft.com/office/officeart/2018/2/layout/IconVerticalSolidList"/>
    <dgm:cxn modelId="{3B31C1D0-1EDD-414E-B5DB-E8A356B727C6}" type="presParOf" srcId="{284F633A-81E8-4DEA-88F4-EADFDE754D1E}" destId="{3F6D21A5-1907-4507-BC46-11CDAC5948A0}" srcOrd="0" destOrd="0" presId="urn:microsoft.com/office/officeart/2018/2/layout/IconVerticalSolidList"/>
    <dgm:cxn modelId="{41898A38-747D-47DC-84D7-9E79C5820E5C}" type="presParOf" srcId="{284F633A-81E8-4DEA-88F4-EADFDE754D1E}" destId="{8D20778E-06D7-4997-8D89-E8BE52DC180B}" srcOrd="1" destOrd="0" presId="urn:microsoft.com/office/officeart/2018/2/layout/IconVerticalSolidList"/>
    <dgm:cxn modelId="{5AB8105E-B3D2-42D3-9566-A5DB1EC2A7AD}" type="presParOf" srcId="{284F633A-81E8-4DEA-88F4-EADFDE754D1E}" destId="{D7034095-A38E-46ED-AB5F-D978F97201DB}" srcOrd="2" destOrd="0" presId="urn:microsoft.com/office/officeart/2018/2/layout/IconVerticalSolidList"/>
    <dgm:cxn modelId="{AD119830-A450-42B7-AEF5-2ACDB6A50545}" type="presParOf" srcId="{284F633A-81E8-4DEA-88F4-EADFDE754D1E}" destId="{E817A2EE-D53C-4EF8-B8B7-650088AB9F3D}" srcOrd="3" destOrd="0" presId="urn:microsoft.com/office/officeart/2018/2/layout/IconVerticalSolidList"/>
    <dgm:cxn modelId="{DAB5E21B-5522-4E3F-B373-264ED2D2FD3A}" type="presParOf" srcId="{D703E99E-D9B9-47C9-A9EA-FB6597C27483}" destId="{475EC93E-8414-4F85-9810-E5F603183279}" srcOrd="11" destOrd="0" presId="urn:microsoft.com/office/officeart/2018/2/layout/IconVerticalSolidList"/>
    <dgm:cxn modelId="{7B3ECF61-82E5-4A19-82E1-A8C21DD5E753}" type="presParOf" srcId="{D703E99E-D9B9-47C9-A9EA-FB6597C27483}" destId="{7436C75C-DA1E-46B5-B405-83AC3D20830A}" srcOrd="12" destOrd="0" presId="urn:microsoft.com/office/officeart/2018/2/layout/IconVerticalSolidList"/>
    <dgm:cxn modelId="{55CB9602-62E7-4D61-AD2F-7EF10C332EA1}" type="presParOf" srcId="{7436C75C-DA1E-46B5-B405-83AC3D20830A}" destId="{29E22BFA-81C5-4730-A8EC-FB98BD449FC2}" srcOrd="0" destOrd="0" presId="urn:microsoft.com/office/officeart/2018/2/layout/IconVerticalSolidList"/>
    <dgm:cxn modelId="{B9D72727-D216-4BF3-B21A-7EF3DCD964AF}" type="presParOf" srcId="{7436C75C-DA1E-46B5-B405-83AC3D20830A}" destId="{F3BD82B8-887B-4487-9E7B-0B0DD41F02FE}" srcOrd="1" destOrd="0" presId="urn:microsoft.com/office/officeart/2018/2/layout/IconVerticalSolidList"/>
    <dgm:cxn modelId="{441C85A2-9966-4206-BFC7-1BF2348F3038}" type="presParOf" srcId="{7436C75C-DA1E-46B5-B405-83AC3D20830A}" destId="{FEE42E99-B590-4EAD-827E-83D15FC7400D}" srcOrd="2" destOrd="0" presId="urn:microsoft.com/office/officeart/2018/2/layout/IconVerticalSolidList"/>
    <dgm:cxn modelId="{DC3EDA07-5CE1-4FE3-9515-31EFDF501BDE}" type="presParOf" srcId="{7436C75C-DA1E-46B5-B405-83AC3D20830A}" destId="{A96BCD58-984E-4FF2-B9F6-DA4178627C3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951AF1-E2F3-4358-92EF-601BDAC102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A29FB1-29DE-41C6-A25C-ADE3F76BB6C8}">
      <dgm:prSet/>
      <dgm:spPr/>
      <dgm:t>
        <a:bodyPr/>
        <a:lstStyle/>
        <a:p>
          <a:r>
            <a:rPr lang="en-GB"/>
            <a:t>· Analyse research data using appropriate methodological frameworks</a:t>
          </a:r>
          <a:endParaRPr lang="en-US"/>
        </a:p>
      </dgm:t>
    </dgm:pt>
    <dgm:pt modelId="{661CA93A-69E9-413E-9E8E-66C0BB33E696}" type="parTrans" cxnId="{C3528E2B-2146-4857-B161-E284F385A02C}">
      <dgm:prSet/>
      <dgm:spPr/>
      <dgm:t>
        <a:bodyPr/>
        <a:lstStyle/>
        <a:p>
          <a:endParaRPr lang="en-US"/>
        </a:p>
      </dgm:t>
    </dgm:pt>
    <dgm:pt modelId="{F25617B7-324E-49F8-ABB2-1514317DCBB2}" type="sibTrans" cxnId="{C3528E2B-2146-4857-B161-E284F385A02C}">
      <dgm:prSet/>
      <dgm:spPr/>
      <dgm:t>
        <a:bodyPr/>
        <a:lstStyle/>
        <a:p>
          <a:endParaRPr lang="en-US"/>
        </a:p>
      </dgm:t>
    </dgm:pt>
    <dgm:pt modelId="{1CEEAE35-FB28-49D2-BE2D-FCB00AC2E5F1}">
      <dgm:prSet/>
      <dgm:spPr/>
      <dgm:t>
        <a:bodyPr/>
        <a:lstStyle/>
        <a:p>
          <a:r>
            <a:rPr lang="en-GB"/>
            <a:t>· Present research findings to appropriate academic standards</a:t>
          </a:r>
          <a:endParaRPr lang="en-US"/>
        </a:p>
      </dgm:t>
    </dgm:pt>
    <dgm:pt modelId="{9713CA9F-6BF8-470B-81F0-4C9FAC2BA082}" type="parTrans" cxnId="{757E9E1F-6065-46C8-B3CA-00E5C4CC4B3C}">
      <dgm:prSet/>
      <dgm:spPr/>
      <dgm:t>
        <a:bodyPr/>
        <a:lstStyle/>
        <a:p>
          <a:endParaRPr lang="en-US"/>
        </a:p>
      </dgm:t>
    </dgm:pt>
    <dgm:pt modelId="{B7FB9F6E-945D-4BCD-A032-E2B859276D5E}" type="sibTrans" cxnId="{757E9E1F-6065-46C8-B3CA-00E5C4CC4B3C}">
      <dgm:prSet/>
      <dgm:spPr/>
      <dgm:t>
        <a:bodyPr/>
        <a:lstStyle/>
        <a:p>
          <a:endParaRPr lang="en-US"/>
        </a:p>
      </dgm:t>
    </dgm:pt>
    <dgm:pt modelId="{AA7E9FD1-DC2A-4E36-B3B1-4995FC4693FF}">
      <dgm:prSet/>
      <dgm:spPr/>
      <dgm:t>
        <a:bodyPr/>
        <a:lstStyle/>
        <a:p>
          <a:r>
            <a:rPr lang="en-GB"/>
            <a:t>· Critically reflect on the research process</a:t>
          </a:r>
          <a:endParaRPr lang="en-US"/>
        </a:p>
      </dgm:t>
    </dgm:pt>
    <dgm:pt modelId="{9714FA18-0F6C-44ED-8ECB-E3B0DBA2358E}" type="parTrans" cxnId="{B739B5C2-F4E3-46A1-BD53-462ECF7A48FD}">
      <dgm:prSet/>
      <dgm:spPr/>
      <dgm:t>
        <a:bodyPr/>
        <a:lstStyle/>
        <a:p>
          <a:endParaRPr lang="en-US"/>
        </a:p>
      </dgm:t>
    </dgm:pt>
    <dgm:pt modelId="{F646B879-0DF4-4D21-B6D3-C549931492A9}" type="sibTrans" cxnId="{B739B5C2-F4E3-46A1-BD53-462ECF7A48FD}">
      <dgm:prSet/>
      <dgm:spPr/>
      <dgm:t>
        <a:bodyPr/>
        <a:lstStyle/>
        <a:p>
          <a:endParaRPr lang="en-US"/>
        </a:p>
      </dgm:t>
    </dgm:pt>
    <dgm:pt modelId="{5F3BD843-1176-4668-847E-D0386DBB4727}" type="pres">
      <dgm:prSet presAssocID="{65951AF1-E2F3-4358-92EF-601BDAC102D3}" presName="root" presStyleCnt="0">
        <dgm:presLayoutVars>
          <dgm:dir/>
          <dgm:resizeHandles val="exact"/>
        </dgm:presLayoutVars>
      </dgm:prSet>
      <dgm:spPr/>
    </dgm:pt>
    <dgm:pt modelId="{2D9A323A-B330-4A0E-A477-B546047DAD41}" type="pres">
      <dgm:prSet presAssocID="{97A29FB1-29DE-41C6-A25C-ADE3F76BB6C8}" presName="compNode" presStyleCnt="0"/>
      <dgm:spPr/>
    </dgm:pt>
    <dgm:pt modelId="{11D54D3F-7F5B-459A-8040-508D4F2F24F0}" type="pres">
      <dgm:prSet presAssocID="{97A29FB1-29DE-41C6-A25C-ADE3F76BB6C8}" presName="bgRect" presStyleLbl="bgShp" presStyleIdx="0" presStyleCnt="3"/>
      <dgm:spPr/>
    </dgm:pt>
    <dgm:pt modelId="{ABA4760D-1F47-4FD0-98F6-9E0F7FEAC8DE}" type="pres">
      <dgm:prSet presAssocID="{97A29FB1-29DE-41C6-A25C-ADE3F76BB6C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r chart"/>
        </a:ext>
      </dgm:extLst>
    </dgm:pt>
    <dgm:pt modelId="{B94F571F-0B3D-4A72-8757-C42880CE6B65}" type="pres">
      <dgm:prSet presAssocID="{97A29FB1-29DE-41C6-A25C-ADE3F76BB6C8}" presName="spaceRect" presStyleCnt="0"/>
      <dgm:spPr/>
    </dgm:pt>
    <dgm:pt modelId="{D9E39FE4-6ACF-47E1-A71B-63925F65F6CC}" type="pres">
      <dgm:prSet presAssocID="{97A29FB1-29DE-41C6-A25C-ADE3F76BB6C8}" presName="parTx" presStyleLbl="revTx" presStyleIdx="0" presStyleCnt="3">
        <dgm:presLayoutVars>
          <dgm:chMax val="0"/>
          <dgm:chPref val="0"/>
        </dgm:presLayoutVars>
      </dgm:prSet>
      <dgm:spPr/>
    </dgm:pt>
    <dgm:pt modelId="{21DE289C-BE22-49FA-B6F7-13351D8ACB62}" type="pres">
      <dgm:prSet presAssocID="{F25617B7-324E-49F8-ABB2-1514317DCBB2}" presName="sibTrans" presStyleCnt="0"/>
      <dgm:spPr/>
    </dgm:pt>
    <dgm:pt modelId="{A05DCE40-A92C-4A08-A5B0-300B2646557C}" type="pres">
      <dgm:prSet presAssocID="{1CEEAE35-FB28-49D2-BE2D-FCB00AC2E5F1}" presName="compNode" presStyleCnt="0"/>
      <dgm:spPr/>
    </dgm:pt>
    <dgm:pt modelId="{0D0A798C-7B1C-401E-B31C-1F9DDF55D403}" type="pres">
      <dgm:prSet presAssocID="{1CEEAE35-FB28-49D2-BE2D-FCB00AC2E5F1}" presName="bgRect" presStyleLbl="bgShp" presStyleIdx="1" presStyleCnt="3"/>
      <dgm:spPr/>
    </dgm:pt>
    <dgm:pt modelId="{459A84E5-B78E-4A3F-B10E-AEEAC2357943}" type="pres">
      <dgm:prSet presAssocID="{1CEEAE35-FB28-49D2-BE2D-FCB00AC2E5F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7299F241-5876-428A-9608-2957B1FDBA71}" type="pres">
      <dgm:prSet presAssocID="{1CEEAE35-FB28-49D2-BE2D-FCB00AC2E5F1}" presName="spaceRect" presStyleCnt="0"/>
      <dgm:spPr/>
    </dgm:pt>
    <dgm:pt modelId="{760DE87F-FAE7-4E9B-A621-9E1A74F612E3}" type="pres">
      <dgm:prSet presAssocID="{1CEEAE35-FB28-49D2-BE2D-FCB00AC2E5F1}" presName="parTx" presStyleLbl="revTx" presStyleIdx="1" presStyleCnt="3">
        <dgm:presLayoutVars>
          <dgm:chMax val="0"/>
          <dgm:chPref val="0"/>
        </dgm:presLayoutVars>
      </dgm:prSet>
      <dgm:spPr/>
    </dgm:pt>
    <dgm:pt modelId="{D9C569F3-0018-4DAC-B433-C66F466C3A50}" type="pres">
      <dgm:prSet presAssocID="{B7FB9F6E-945D-4BCD-A032-E2B859276D5E}" presName="sibTrans" presStyleCnt="0"/>
      <dgm:spPr/>
    </dgm:pt>
    <dgm:pt modelId="{FC036309-56E0-4E86-B563-B37B65E287D6}" type="pres">
      <dgm:prSet presAssocID="{AA7E9FD1-DC2A-4E36-B3B1-4995FC4693FF}" presName="compNode" presStyleCnt="0"/>
      <dgm:spPr/>
    </dgm:pt>
    <dgm:pt modelId="{809C3744-9F9A-4610-8EFC-1238ADA70499}" type="pres">
      <dgm:prSet presAssocID="{AA7E9FD1-DC2A-4E36-B3B1-4995FC4693FF}" presName="bgRect" presStyleLbl="bgShp" presStyleIdx="2" presStyleCnt="3"/>
      <dgm:spPr/>
    </dgm:pt>
    <dgm:pt modelId="{70BFE8F8-96ED-4458-98EC-8B6AEB2645F9}" type="pres">
      <dgm:prSet presAssocID="{AA7E9FD1-DC2A-4E36-B3B1-4995FC4693F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395465FC-7904-4EBB-BF59-C2271B69CE23}" type="pres">
      <dgm:prSet presAssocID="{AA7E9FD1-DC2A-4E36-B3B1-4995FC4693FF}" presName="spaceRect" presStyleCnt="0"/>
      <dgm:spPr/>
    </dgm:pt>
    <dgm:pt modelId="{0950435E-CF5E-46AE-AA47-91E18C1F7CD6}" type="pres">
      <dgm:prSet presAssocID="{AA7E9FD1-DC2A-4E36-B3B1-4995FC4693FF}" presName="parTx" presStyleLbl="revTx" presStyleIdx="2" presStyleCnt="3">
        <dgm:presLayoutVars>
          <dgm:chMax val="0"/>
          <dgm:chPref val="0"/>
        </dgm:presLayoutVars>
      </dgm:prSet>
      <dgm:spPr/>
    </dgm:pt>
  </dgm:ptLst>
  <dgm:cxnLst>
    <dgm:cxn modelId="{1DA2491C-91A4-4E07-AF76-6AFCEF5A6AC0}" type="presOf" srcId="{AA7E9FD1-DC2A-4E36-B3B1-4995FC4693FF}" destId="{0950435E-CF5E-46AE-AA47-91E18C1F7CD6}" srcOrd="0" destOrd="0" presId="urn:microsoft.com/office/officeart/2018/2/layout/IconVerticalSolidList"/>
    <dgm:cxn modelId="{757E9E1F-6065-46C8-B3CA-00E5C4CC4B3C}" srcId="{65951AF1-E2F3-4358-92EF-601BDAC102D3}" destId="{1CEEAE35-FB28-49D2-BE2D-FCB00AC2E5F1}" srcOrd="1" destOrd="0" parTransId="{9713CA9F-6BF8-470B-81F0-4C9FAC2BA082}" sibTransId="{B7FB9F6E-945D-4BCD-A032-E2B859276D5E}"/>
    <dgm:cxn modelId="{C3528E2B-2146-4857-B161-E284F385A02C}" srcId="{65951AF1-E2F3-4358-92EF-601BDAC102D3}" destId="{97A29FB1-29DE-41C6-A25C-ADE3F76BB6C8}" srcOrd="0" destOrd="0" parTransId="{661CA93A-69E9-413E-9E8E-66C0BB33E696}" sibTransId="{F25617B7-324E-49F8-ABB2-1514317DCBB2}"/>
    <dgm:cxn modelId="{A2112D9B-6FFF-438F-9454-32DB57C4118F}" type="presOf" srcId="{1CEEAE35-FB28-49D2-BE2D-FCB00AC2E5F1}" destId="{760DE87F-FAE7-4E9B-A621-9E1A74F612E3}" srcOrd="0" destOrd="0" presId="urn:microsoft.com/office/officeart/2018/2/layout/IconVerticalSolidList"/>
    <dgm:cxn modelId="{AAC326BC-A0B7-4D4B-B56D-63410860CEC2}" type="presOf" srcId="{65951AF1-E2F3-4358-92EF-601BDAC102D3}" destId="{5F3BD843-1176-4668-847E-D0386DBB4727}" srcOrd="0" destOrd="0" presId="urn:microsoft.com/office/officeart/2018/2/layout/IconVerticalSolidList"/>
    <dgm:cxn modelId="{B739B5C2-F4E3-46A1-BD53-462ECF7A48FD}" srcId="{65951AF1-E2F3-4358-92EF-601BDAC102D3}" destId="{AA7E9FD1-DC2A-4E36-B3B1-4995FC4693FF}" srcOrd="2" destOrd="0" parTransId="{9714FA18-0F6C-44ED-8ECB-E3B0DBA2358E}" sibTransId="{F646B879-0DF4-4D21-B6D3-C549931492A9}"/>
    <dgm:cxn modelId="{85A677D5-F5D2-4489-8172-B996F831D4F0}" type="presOf" srcId="{97A29FB1-29DE-41C6-A25C-ADE3F76BB6C8}" destId="{D9E39FE4-6ACF-47E1-A71B-63925F65F6CC}" srcOrd="0" destOrd="0" presId="urn:microsoft.com/office/officeart/2018/2/layout/IconVerticalSolidList"/>
    <dgm:cxn modelId="{AB641FFA-98E6-4BA3-8211-243EF3948180}" type="presParOf" srcId="{5F3BD843-1176-4668-847E-D0386DBB4727}" destId="{2D9A323A-B330-4A0E-A477-B546047DAD41}" srcOrd="0" destOrd="0" presId="urn:microsoft.com/office/officeart/2018/2/layout/IconVerticalSolidList"/>
    <dgm:cxn modelId="{8A772A40-0B25-46C2-AE9A-C0C1B9DAC943}" type="presParOf" srcId="{2D9A323A-B330-4A0E-A477-B546047DAD41}" destId="{11D54D3F-7F5B-459A-8040-508D4F2F24F0}" srcOrd="0" destOrd="0" presId="urn:microsoft.com/office/officeart/2018/2/layout/IconVerticalSolidList"/>
    <dgm:cxn modelId="{444BDA99-AEC6-4032-85C0-19A6936D2B0F}" type="presParOf" srcId="{2D9A323A-B330-4A0E-A477-B546047DAD41}" destId="{ABA4760D-1F47-4FD0-98F6-9E0F7FEAC8DE}" srcOrd="1" destOrd="0" presId="urn:microsoft.com/office/officeart/2018/2/layout/IconVerticalSolidList"/>
    <dgm:cxn modelId="{80F20548-336E-4B99-A84B-5FA0E81FC743}" type="presParOf" srcId="{2D9A323A-B330-4A0E-A477-B546047DAD41}" destId="{B94F571F-0B3D-4A72-8757-C42880CE6B65}" srcOrd="2" destOrd="0" presId="urn:microsoft.com/office/officeart/2018/2/layout/IconVerticalSolidList"/>
    <dgm:cxn modelId="{DB599933-CB0E-4C30-8698-9CC975171DC5}" type="presParOf" srcId="{2D9A323A-B330-4A0E-A477-B546047DAD41}" destId="{D9E39FE4-6ACF-47E1-A71B-63925F65F6CC}" srcOrd="3" destOrd="0" presId="urn:microsoft.com/office/officeart/2018/2/layout/IconVerticalSolidList"/>
    <dgm:cxn modelId="{924FDC5D-4FD9-4743-9065-FEDF08895BB4}" type="presParOf" srcId="{5F3BD843-1176-4668-847E-D0386DBB4727}" destId="{21DE289C-BE22-49FA-B6F7-13351D8ACB62}" srcOrd="1" destOrd="0" presId="urn:microsoft.com/office/officeart/2018/2/layout/IconVerticalSolidList"/>
    <dgm:cxn modelId="{0975A1C1-B12F-4235-8140-748416D8153A}" type="presParOf" srcId="{5F3BD843-1176-4668-847E-D0386DBB4727}" destId="{A05DCE40-A92C-4A08-A5B0-300B2646557C}" srcOrd="2" destOrd="0" presId="urn:microsoft.com/office/officeart/2018/2/layout/IconVerticalSolidList"/>
    <dgm:cxn modelId="{1DC3AC03-B61B-4941-8D00-0FDA641DFC96}" type="presParOf" srcId="{A05DCE40-A92C-4A08-A5B0-300B2646557C}" destId="{0D0A798C-7B1C-401E-B31C-1F9DDF55D403}" srcOrd="0" destOrd="0" presId="urn:microsoft.com/office/officeart/2018/2/layout/IconVerticalSolidList"/>
    <dgm:cxn modelId="{E7E8CB62-67FF-4219-9D8C-4BF88B346B8C}" type="presParOf" srcId="{A05DCE40-A92C-4A08-A5B0-300B2646557C}" destId="{459A84E5-B78E-4A3F-B10E-AEEAC2357943}" srcOrd="1" destOrd="0" presId="urn:microsoft.com/office/officeart/2018/2/layout/IconVerticalSolidList"/>
    <dgm:cxn modelId="{B712DA95-4CC8-4A59-BC00-65BB0D4B4C3A}" type="presParOf" srcId="{A05DCE40-A92C-4A08-A5B0-300B2646557C}" destId="{7299F241-5876-428A-9608-2957B1FDBA71}" srcOrd="2" destOrd="0" presId="urn:microsoft.com/office/officeart/2018/2/layout/IconVerticalSolidList"/>
    <dgm:cxn modelId="{006E9DC7-212A-44F8-A0A4-E8524D888E2E}" type="presParOf" srcId="{A05DCE40-A92C-4A08-A5B0-300B2646557C}" destId="{760DE87F-FAE7-4E9B-A621-9E1A74F612E3}" srcOrd="3" destOrd="0" presId="urn:microsoft.com/office/officeart/2018/2/layout/IconVerticalSolidList"/>
    <dgm:cxn modelId="{96795A57-42A0-4A3B-9A7D-3DE86CAB0638}" type="presParOf" srcId="{5F3BD843-1176-4668-847E-D0386DBB4727}" destId="{D9C569F3-0018-4DAC-B433-C66F466C3A50}" srcOrd="3" destOrd="0" presId="urn:microsoft.com/office/officeart/2018/2/layout/IconVerticalSolidList"/>
    <dgm:cxn modelId="{9C519505-6E56-4847-A5FC-1F6968900495}" type="presParOf" srcId="{5F3BD843-1176-4668-847E-D0386DBB4727}" destId="{FC036309-56E0-4E86-B563-B37B65E287D6}" srcOrd="4" destOrd="0" presId="urn:microsoft.com/office/officeart/2018/2/layout/IconVerticalSolidList"/>
    <dgm:cxn modelId="{CBBAAC9B-A781-441C-AB3A-09324C395B29}" type="presParOf" srcId="{FC036309-56E0-4E86-B563-B37B65E287D6}" destId="{809C3744-9F9A-4610-8EFC-1238ADA70499}" srcOrd="0" destOrd="0" presId="urn:microsoft.com/office/officeart/2018/2/layout/IconVerticalSolidList"/>
    <dgm:cxn modelId="{3070A5A2-641D-4F07-A0FA-50AC0E8E8A5D}" type="presParOf" srcId="{FC036309-56E0-4E86-B563-B37B65E287D6}" destId="{70BFE8F8-96ED-4458-98EC-8B6AEB2645F9}" srcOrd="1" destOrd="0" presId="urn:microsoft.com/office/officeart/2018/2/layout/IconVerticalSolidList"/>
    <dgm:cxn modelId="{4F192F2F-7851-4609-8926-EF47056BDECC}" type="presParOf" srcId="{FC036309-56E0-4E86-B563-B37B65E287D6}" destId="{395465FC-7904-4EBB-BF59-C2271B69CE23}" srcOrd="2" destOrd="0" presId="urn:microsoft.com/office/officeart/2018/2/layout/IconVerticalSolidList"/>
    <dgm:cxn modelId="{4A59D564-D2BF-4A09-9F11-793889BCD5FB}" type="presParOf" srcId="{FC036309-56E0-4E86-B563-B37B65E287D6}" destId="{0950435E-CF5E-46AE-AA47-91E18C1F7CD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CBFCC6-88A2-4B24-BE88-9492DDBF523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BCF9A7-C14D-43CB-BA55-CA1F3BCF063A}">
      <dgm:prSet/>
      <dgm:spPr/>
      <dgm:t>
        <a:bodyPr/>
        <a:lstStyle/>
        <a:p>
          <a:r>
            <a:rPr lang="en-GB"/>
            <a:t>Assessment Component 1: 2,500 word research ethics proposal (25% of module mark)</a:t>
          </a:r>
          <a:endParaRPr lang="en-US"/>
        </a:p>
      </dgm:t>
    </dgm:pt>
    <dgm:pt modelId="{9D11BCA1-7034-4CC9-BFBB-C2D9107C6579}" type="parTrans" cxnId="{F4A98BDF-4A0B-4630-A2B6-BA818EFEA063}">
      <dgm:prSet/>
      <dgm:spPr/>
      <dgm:t>
        <a:bodyPr/>
        <a:lstStyle/>
        <a:p>
          <a:endParaRPr lang="en-US"/>
        </a:p>
      </dgm:t>
    </dgm:pt>
    <dgm:pt modelId="{8BDEAD04-1314-4B5A-88BD-23A407D37104}" type="sibTrans" cxnId="{F4A98BDF-4A0B-4630-A2B6-BA818EFEA063}">
      <dgm:prSet/>
      <dgm:spPr/>
      <dgm:t>
        <a:bodyPr/>
        <a:lstStyle/>
        <a:p>
          <a:endParaRPr lang="en-US"/>
        </a:p>
      </dgm:t>
    </dgm:pt>
    <dgm:pt modelId="{70835D60-84E4-44C9-ACAD-CEBC90106233}">
      <dgm:prSet/>
      <dgm:spPr/>
      <dgm:t>
        <a:bodyPr/>
        <a:lstStyle/>
        <a:p>
          <a:r>
            <a:rPr lang="en-GB"/>
            <a:t>Students will be required to submit a research ethics proposal on the provided proforma for their proposed independent study. </a:t>
          </a:r>
          <a:endParaRPr lang="en-US"/>
        </a:p>
      </dgm:t>
    </dgm:pt>
    <dgm:pt modelId="{C6736D4A-9A35-457C-B184-AE5FB091D4CD}" type="parTrans" cxnId="{5757E9EB-C610-44A7-95D0-7FD3BCC09C27}">
      <dgm:prSet/>
      <dgm:spPr/>
      <dgm:t>
        <a:bodyPr/>
        <a:lstStyle/>
        <a:p>
          <a:endParaRPr lang="en-US"/>
        </a:p>
      </dgm:t>
    </dgm:pt>
    <dgm:pt modelId="{F3A0E25A-C681-4BC4-8462-4B945A371A1E}" type="sibTrans" cxnId="{5757E9EB-C610-44A7-95D0-7FD3BCC09C27}">
      <dgm:prSet/>
      <dgm:spPr/>
      <dgm:t>
        <a:bodyPr/>
        <a:lstStyle/>
        <a:p>
          <a:endParaRPr lang="en-US"/>
        </a:p>
      </dgm:t>
    </dgm:pt>
    <dgm:pt modelId="{302AD758-09DF-4FE3-8730-3E094220D849}">
      <dgm:prSet/>
      <dgm:spPr/>
      <dgm:t>
        <a:bodyPr/>
        <a:lstStyle/>
        <a:p>
          <a:r>
            <a:rPr lang="en-GB"/>
            <a:t>We will discuss this is more detail later in this session. </a:t>
          </a:r>
          <a:endParaRPr lang="en-US"/>
        </a:p>
      </dgm:t>
    </dgm:pt>
    <dgm:pt modelId="{287906D3-2DAD-4C31-A024-72DDDB4C192E}" type="parTrans" cxnId="{6FFFAFC1-58CD-4304-98F1-4D25BB46CDB0}">
      <dgm:prSet/>
      <dgm:spPr/>
      <dgm:t>
        <a:bodyPr/>
        <a:lstStyle/>
        <a:p>
          <a:endParaRPr lang="en-US"/>
        </a:p>
      </dgm:t>
    </dgm:pt>
    <dgm:pt modelId="{8C963E8B-C265-4067-B857-AF08F3FE3B98}" type="sibTrans" cxnId="{6FFFAFC1-58CD-4304-98F1-4D25BB46CDB0}">
      <dgm:prSet/>
      <dgm:spPr/>
      <dgm:t>
        <a:bodyPr/>
        <a:lstStyle/>
        <a:p>
          <a:endParaRPr lang="en-US"/>
        </a:p>
      </dgm:t>
    </dgm:pt>
    <dgm:pt modelId="{4D386B20-2CC5-4560-867B-11498CB5FFF0}" type="pres">
      <dgm:prSet presAssocID="{3ECBFCC6-88A2-4B24-BE88-9492DDBF5234}" presName="root" presStyleCnt="0">
        <dgm:presLayoutVars>
          <dgm:dir/>
          <dgm:resizeHandles val="exact"/>
        </dgm:presLayoutVars>
      </dgm:prSet>
      <dgm:spPr/>
    </dgm:pt>
    <dgm:pt modelId="{85B135B7-C64F-4A10-8D2B-2DDDFE1346CE}" type="pres">
      <dgm:prSet presAssocID="{E5BCF9A7-C14D-43CB-BA55-CA1F3BCF063A}" presName="compNode" presStyleCnt="0"/>
      <dgm:spPr/>
    </dgm:pt>
    <dgm:pt modelId="{ABF40F50-7368-4406-ABD8-5A2C9E0AA133}" type="pres">
      <dgm:prSet presAssocID="{E5BCF9A7-C14D-43CB-BA55-CA1F3BCF063A}" presName="bgRect" presStyleLbl="bgShp" presStyleIdx="0" presStyleCnt="3"/>
      <dgm:spPr/>
    </dgm:pt>
    <dgm:pt modelId="{DEDA3C67-775E-4CAB-BB2B-E49DB302308B}" type="pres">
      <dgm:prSet presAssocID="{E5BCF9A7-C14D-43CB-BA55-CA1F3BCF063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thematics"/>
        </a:ext>
      </dgm:extLst>
    </dgm:pt>
    <dgm:pt modelId="{D46D0AA8-F245-4479-9CFA-C70372E48BA0}" type="pres">
      <dgm:prSet presAssocID="{E5BCF9A7-C14D-43CB-BA55-CA1F3BCF063A}" presName="spaceRect" presStyleCnt="0"/>
      <dgm:spPr/>
    </dgm:pt>
    <dgm:pt modelId="{B9691610-29C3-4C5D-9774-22259FD1D70C}" type="pres">
      <dgm:prSet presAssocID="{E5BCF9A7-C14D-43CB-BA55-CA1F3BCF063A}" presName="parTx" presStyleLbl="revTx" presStyleIdx="0" presStyleCnt="3">
        <dgm:presLayoutVars>
          <dgm:chMax val="0"/>
          <dgm:chPref val="0"/>
        </dgm:presLayoutVars>
      </dgm:prSet>
      <dgm:spPr/>
    </dgm:pt>
    <dgm:pt modelId="{458B083D-86C7-4AF1-85B2-8385510286D0}" type="pres">
      <dgm:prSet presAssocID="{8BDEAD04-1314-4B5A-88BD-23A407D37104}" presName="sibTrans" presStyleCnt="0"/>
      <dgm:spPr/>
    </dgm:pt>
    <dgm:pt modelId="{B020D419-D55E-42F5-8E0A-C995E817E895}" type="pres">
      <dgm:prSet presAssocID="{70835D60-84E4-44C9-ACAD-CEBC90106233}" presName="compNode" presStyleCnt="0"/>
      <dgm:spPr/>
    </dgm:pt>
    <dgm:pt modelId="{64442858-9BA2-44F1-B9E7-07CDEDAF1C00}" type="pres">
      <dgm:prSet presAssocID="{70835D60-84E4-44C9-ACAD-CEBC90106233}" presName="bgRect" presStyleLbl="bgShp" presStyleIdx="1" presStyleCnt="3"/>
      <dgm:spPr/>
    </dgm:pt>
    <dgm:pt modelId="{1878E1CA-2749-4EE7-A404-FCE7DD9040D7}" type="pres">
      <dgm:prSet presAssocID="{70835D60-84E4-44C9-ACAD-CEBC9010623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9482B5DB-4023-4E2A-8B73-DAFBDC165AFB}" type="pres">
      <dgm:prSet presAssocID="{70835D60-84E4-44C9-ACAD-CEBC90106233}" presName="spaceRect" presStyleCnt="0"/>
      <dgm:spPr/>
    </dgm:pt>
    <dgm:pt modelId="{6936A2D2-F51D-4A4C-AD5E-1E67DF17E0D0}" type="pres">
      <dgm:prSet presAssocID="{70835D60-84E4-44C9-ACAD-CEBC90106233}" presName="parTx" presStyleLbl="revTx" presStyleIdx="1" presStyleCnt="3">
        <dgm:presLayoutVars>
          <dgm:chMax val="0"/>
          <dgm:chPref val="0"/>
        </dgm:presLayoutVars>
      </dgm:prSet>
      <dgm:spPr/>
    </dgm:pt>
    <dgm:pt modelId="{0BA58289-6EAC-4005-AB6C-EC3BE3A5A2DA}" type="pres">
      <dgm:prSet presAssocID="{F3A0E25A-C681-4BC4-8462-4B945A371A1E}" presName="sibTrans" presStyleCnt="0"/>
      <dgm:spPr/>
    </dgm:pt>
    <dgm:pt modelId="{BB747723-382A-4956-B5F3-1B27454C998E}" type="pres">
      <dgm:prSet presAssocID="{302AD758-09DF-4FE3-8730-3E094220D849}" presName="compNode" presStyleCnt="0"/>
      <dgm:spPr/>
    </dgm:pt>
    <dgm:pt modelId="{539B6C30-884B-4B81-8A29-28B0D8C86322}" type="pres">
      <dgm:prSet presAssocID="{302AD758-09DF-4FE3-8730-3E094220D849}" presName="bgRect" presStyleLbl="bgShp" presStyleIdx="2" presStyleCnt="3"/>
      <dgm:spPr/>
    </dgm:pt>
    <dgm:pt modelId="{8BAD2B92-E0E5-4FDB-AEFC-F2DB20D27B22}" type="pres">
      <dgm:prSet presAssocID="{302AD758-09DF-4FE3-8730-3E094220D84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FF897E9D-E0C0-44DA-BA62-D17A9C6952CF}" type="pres">
      <dgm:prSet presAssocID="{302AD758-09DF-4FE3-8730-3E094220D849}" presName="spaceRect" presStyleCnt="0"/>
      <dgm:spPr/>
    </dgm:pt>
    <dgm:pt modelId="{06C6EF93-8B7C-4B68-BF2D-3D78B8CA6434}" type="pres">
      <dgm:prSet presAssocID="{302AD758-09DF-4FE3-8730-3E094220D849}" presName="parTx" presStyleLbl="revTx" presStyleIdx="2" presStyleCnt="3">
        <dgm:presLayoutVars>
          <dgm:chMax val="0"/>
          <dgm:chPref val="0"/>
        </dgm:presLayoutVars>
      </dgm:prSet>
      <dgm:spPr/>
    </dgm:pt>
  </dgm:ptLst>
  <dgm:cxnLst>
    <dgm:cxn modelId="{6FFFAFC1-58CD-4304-98F1-4D25BB46CDB0}" srcId="{3ECBFCC6-88A2-4B24-BE88-9492DDBF5234}" destId="{302AD758-09DF-4FE3-8730-3E094220D849}" srcOrd="2" destOrd="0" parTransId="{287906D3-2DAD-4C31-A024-72DDDB4C192E}" sibTransId="{8C963E8B-C265-4067-B857-AF08F3FE3B98}"/>
    <dgm:cxn modelId="{528F07D3-46CB-4433-8CF5-685EAD1032E5}" type="presOf" srcId="{E5BCF9A7-C14D-43CB-BA55-CA1F3BCF063A}" destId="{B9691610-29C3-4C5D-9774-22259FD1D70C}" srcOrd="0" destOrd="0" presId="urn:microsoft.com/office/officeart/2018/2/layout/IconVerticalSolidList"/>
    <dgm:cxn modelId="{A1A2BED8-2DD8-4F47-8464-BE338C721339}" type="presOf" srcId="{302AD758-09DF-4FE3-8730-3E094220D849}" destId="{06C6EF93-8B7C-4B68-BF2D-3D78B8CA6434}" srcOrd="0" destOrd="0" presId="urn:microsoft.com/office/officeart/2018/2/layout/IconVerticalSolidList"/>
    <dgm:cxn modelId="{B934B1DB-8A57-4DA1-B8CD-6967D2D3992E}" type="presOf" srcId="{70835D60-84E4-44C9-ACAD-CEBC90106233}" destId="{6936A2D2-F51D-4A4C-AD5E-1E67DF17E0D0}" srcOrd="0" destOrd="0" presId="urn:microsoft.com/office/officeart/2018/2/layout/IconVerticalSolidList"/>
    <dgm:cxn modelId="{F4A98BDF-4A0B-4630-A2B6-BA818EFEA063}" srcId="{3ECBFCC6-88A2-4B24-BE88-9492DDBF5234}" destId="{E5BCF9A7-C14D-43CB-BA55-CA1F3BCF063A}" srcOrd="0" destOrd="0" parTransId="{9D11BCA1-7034-4CC9-BFBB-C2D9107C6579}" sibTransId="{8BDEAD04-1314-4B5A-88BD-23A407D37104}"/>
    <dgm:cxn modelId="{5757E9EB-C610-44A7-95D0-7FD3BCC09C27}" srcId="{3ECBFCC6-88A2-4B24-BE88-9492DDBF5234}" destId="{70835D60-84E4-44C9-ACAD-CEBC90106233}" srcOrd="1" destOrd="0" parTransId="{C6736D4A-9A35-457C-B184-AE5FB091D4CD}" sibTransId="{F3A0E25A-C681-4BC4-8462-4B945A371A1E}"/>
    <dgm:cxn modelId="{915FBBF3-916D-4D83-A58D-3D8869CA7D52}" type="presOf" srcId="{3ECBFCC6-88A2-4B24-BE88-9492DDBF5234}" destId="{4D386B20-2CC5-4560-867B-11498CB5FFF0}" srcOrd="0" destOrd="0" presId="urn:microsoft.com/office/officeart/2018/2/layout/IconVerticalSolidList"/>
    <dgm:cxn modelId="{527EED5E-D41F-478F-AA50-A63BFA803FD7}" type="presParOf" srcId="{4D386B20-2CC5-4560-867B-11498CB5FFF0}" destId="{85B135B7-C64F-4A10-8D2B-2DDDFE1346CE}" srcOrd="0" destOrd="0" presId="urn:microsoft.com/office/officeart/2018/2/layout/IconVerticalSolidList"/>
    <dgm:cxn modelId="{AF88F65A-62D0-47B8-B132-0A1C86A5AF31}" type="presParOf" srcId="{85B135B7-C64F-4A10-8D2B-2DDDFE1346CE}" destId="{ABF40F50-7368-4406-ABD8-5A2C9E0AA133}" srcOrd="0" destOrd="0" presId="urn:microsoft.com/office/officeart/2018/2/layout/IconVerticalSolidList"/>
    <dgm:cxn modelId="{77ED0727-72D5-402B-9FC3-5FB88455791A}" type="presParOf" srcId="{85B135B7-C64F-4A10-8D2B-2DDDFE1346CE}" destId="{DEDA3C67-775E-4CAB-BB2B-E49DB302308B}" srcOrd="1" destOrd="0" presId="urn:microsoft.com/office/officeart/2018/2/layout/IconVerticalSolidList"/>
    <dgm:cxn modelId="{537D7A6A-C543-45F1-9501-7FAE7BAA2606}" type="presParOf" srcId="{85B135B7-C64F-4A10-8D2B-2DDDFE1346CE}" destId="{D46D0AA8-F245-4479-9CFA-C70372E48BA0}" srcOrd="2" destOrd="0" presId="urn:microsoft.com/office/officeart/2018/2/layout/IconVerticalSolidList"/>
    <dgm:cxn modelId="{855F89A8-0C66-4807-8F23-D42CD81CB037}" type="presParOf" srcId="{85B135B7-C64F-4A10-8D2B-2DDDFE1346CE}" destId="{B9691610-29C3-4C5D-9774-22259FD1D70C}" srcOrd="3" destOrd="0" presId="urn:microsoft.com/office/officeart/2018/2/layout/IconVerticalSolidList"/>
    <dgm:cxn modelId="{C30CB00D-3D50-490B-A2AB-B4D6BCDB79CD}" type="presParOf" srcId="{4D386B20-2CC5-4560-867B-11498CB5FFF0}" destId="{458B083D-86C7-4AF1-85B2-8385510286D0}" srcOrd="1" destOrd="0" presId="urn:microsoft.com/office/officeart/2018/2/layout/IconVerticalSolidList"/>
    <dgm:cxn modelId="{032B51BF-05F5-470E-B84D-448A8BE670BF}" type="presParOf" srcId="{4D386B20-2CC5-4560-867B-11498CB5FFF0}" destId="{B020D419-D55E-42F5-8E0A-C995E817E895}" srcOrd="2" destOrd="0" presId="urn:microsoft.com/office/officeart/2018/2/layout/IconVerticalSolidList"/>
    <dgm:cxn modelId="{09A1AEE5-2571-4A3B-B896-6F61B5103820}" type="presParOf" srcId="{B020D419-D55E-42F5-8E0A-C995E817E895}" destId="{64442858-9BA2-44F1-B9E7-07CDEDAF1C00}" srcOrd="0" destOrd="0" presId="urn:microsoft.com/office/officeart/2018/2/layout/IconVerticalSolidList"/>
    <dgm:cxn modelId="{EF8F3694-4861-491D-B1CB-860BE8325DD2}" type="presParOf" srcId="{B020D419-D55E-42F5-8E0A-C995E817E895}" destId="{1878E1CA-2749-4EE7-A404-FCE7DD9040D7}" srcOrd="1" destOrd="0" presId="urn:microsoft.com/office/officeart/2018/2/layout/IconVerticalSolidList"/>
    <dgm:cxn modelId="{66371A26-F125-4886-9BFC-7C7023BA6E8D}" type="presParOf" srcId="{B020D419-D55E-42F5-8E0A-C995E817E895}" destId="{9482B5DB-4023-4E2A-8B73-DAFBDC165AFB}" srcOrd="2" destOrd="0" presId="urn:microsoft.com/office/officeart/2018/2/layout/IconVerticalSolidList"/>
    <dgm:cxn modelId="{ACB0E387-84E4-48A8-BBE4-9A2CE4E4A4D4}" type="presParOf" srcId="{B020D419-D55E-42F5-8E0A-C995E817E895}" destId="{6936A2D2-F51D-4A4C-AD5E-1E67DF17E0D0}" srcOrd="3" destOrd="0" presId="urn:microsoft.com/office/officeart/2018/2/layout/IconVerticalSolidList"/>
    <dgm:cxn modelId="{24287900-1D52-4740-97A9-58CAD719A87C}" type="presParOf" srcId="{4D386B20-2CC5-4560-867B-11498CB5FFF0}" destId="{0BA58289-6EAC-4005-AB6C-EC3BE3A5A2DA}" srcOrd="3" destOrd="0" presId="urn:microsoft.com/office/officeart/2018/2/layout/IconVerticalSolidList"/>
    <dgm:cxn modelId="{595C5C04-A36D-43BA-A2E6-751BC6130916}" type="presParOf" srcId="{4D386B20-2CC5-4560-867B-11498CB5FFF0}" destId="{BB747723-382A-4956-B5F3-1B27454C998E}" srcOrd="4" destOrd="0" presId="urn:microsoft.com/office/officeart/2018/2/layout/IconVerticalSolidList"/>
    <dgm:cxn modelId="{9455A892-697F-413E-98F4-92D9F8752980}" type="presParOf" srcId="{BB747723-382A-4956-B5F3-1B27454C998E}" destId="{539B6C30-884B-4B81-8A29-28B0D8C86322}" srcOrd="0" destOrd="0" presId="urn:microsoft.com/office/officeart/2018/2/layout/IconVerticalSolidList"/>
    <dgm:cxn modelId="{00EBFE91-2682-423A-8CC9-2420A0377550}" type="presParOf" srcId="{BB747723-382A-4956-B5F3-1B27454C998E}" destId="{8BAD2B92-E0E5-4FDB-AEFC-F2DB20D27B22}" srcOrd="1" destOrd="0" presId="urn:microsoft.com/office/officeart/2018/2/layout/IconVerticalSolidList"/>
    <dgm:cxn modelId="{AAC20BE2-95C7-463D-AE6E-A1C3C09AF64C}" type="presParOf" srcId="{BB747723-382A-4956-B5F3-1B27454C998E}" destId="{FF897E9D-E0C0-44DA-BA62-D17A9C6952CF}" srcOrd="2" destOrd="0" presId="urn:microsoft.com/office/officeart/2018/2/layout/IconVerticalSolidList"/>
    <dgm:cxn modelId="{57BCB1DC-689E-4A3D-BF3B-27C083312FDE}" type="presParOf" srcId="{BB747723-382A-4956-B5F3-1B27454C998E}" destId="{06C6EF93-8B7C-4B68-BF2D-3D78B8CA643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72C443-164E-413E-B4B7-72756E253465}"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ADAD13FB-7646-4D8E-9529-E5B58D76671C}">
      <dgm:prSet/>
      <dgm:spPr/>
      <dgm:t>
        <a:bodyPr/>
        <a:lstStyle/>
        <a:p>
          <a:r>
            <a:rPr lang="en-GB"/>
            <a:t>Assessment Component 2: 7,500 word written study report (75%)</a:t>
          </a:r>
          <a:endParaRPr lang="en-US"/>
        </a:p>
      </dgm:t>
    </dgm:pt>
    <dgm:pt modelId="{A2AEFDD7-3205-472C-AA41-A3270EEE9BCD}" type="parTrans" cxnId="{1FF7E980-377F-4746-954C-00D24F6C8243}">
      <dgm:prSet/>
      <dgm:spPr/>
      <dgm:t>
        <a:bodyPr/>
        <a:lstStyle/>
        <a:p>
          <a:endParaRPr lang="en-US"/>
        </a:p>
      </dgm:t>
    </dgm:pt>
    <dgm:pt modelId="{A7018752-CAC0-4E49-B97D-AA198F2C965F}" type="sibTrans" cxnId="{1FF7E980-377F-4746-954C-00D24F6C8243}">
      <dgm:prSet/>
      <dgm:spPr/>
      <dgm:t>
        <a:bodyPr/>
        <a:lstStyle/>
        <a:p>
          <a:endParaRPr lang="en-US"/>
        </a:p>
      </dgm:t>
    </dgm:pt>
    <dgm:pt modelId="{95C64B63-8C30-4F30-83CB-449178D1DD5C}">
      <dgm:prSet/>
      <dgm:spPr/>
      <dgm:t>
        <a:bodyPr/>
        <a:lstStyle/>
        <a:p>
          <a:r>
            <a:rPr lang="en-GB"/>
            <a:t>Students will be required to write up their study in a journal format and submit a 7,500 word written report of their independent study</a:t>
          </a:r>
          <a:endParaRPr lang="en-US"/>
        </a:p>
      </dgm:t>
    </dgm:pt>
    <dgm:pt modelId="{BB2F01C7-2CF4-4AAC-A5E7-BD5BA7ABBB05}" type="parTrans" cxnId="{2B6AAC0A-5A32-4F78-BFFB-5B45F3E2A03A}">
      <dgm:prSet/>
      <dgm:spPr/>
      <dgm:t>
        <a:bodyPr/>
        <a:lstStyle/>
        <a:p>
          <a:endParaRPr lang="en-US"/>
        </a:p>
      </dgm:t>
    </dgm:pt>
    <dgm:pt modelId="{7B1EB293-5125-445D-AB53-B75C4F8549C9}" type="sibTrans" cxnId="{2B6AAC0A-5A32-4F78-BFFB-5B45F3E2A03A}">
      <dgm:prSet/>
      <dgm:spPr/>
      <dgm:t>
        <a:bodyPr/>
        <a:lstStyle/>
        <a:p>
          <a:endParaRPr lang="en-US"/>
        </a:p>
      </dgm:t>
    </dgm:pt>
    <dgm:pt modelId="{02683A43-E825-409E-ADCF-34CCFDCE7283}" type="pres">
      <dgm:prSet presAssocID="{4E72C443-164E-413E-B4B7-72756E253465}" presName="linear" presStyleCnt="0">
        <dgm:presLayoutVars>
          <dgm:animLvl val="lvl"/>
          <dgm:resizeHandles val="exact"/>
        </dgm:presLayoutVars>
      </dgm:prSet>
      <dgm:spPr/>
    </dgm:pt>
    <dgm:pt modelId="{8159CD8C-9898-447A-B1A3-3D2714E81EB6}" type="pres">
      <dgm:prSet presAssocID="{ADAD13FB-7646-4D8E-9529-E5B58D76671C}" presName="parentText" presStyleLbl="node1" presStyleIdx="0" presStyleCnt="2">
        <dgm:presLayoutVars>
          <dgm:chMax val="0"/>
          <dgm:bulletEnabled val="1"/>
        </dgm:presLayoutVars>
      </dgm:prSet>
      <dgm:spPr/>
    </dgm:pt>
    <dgm:pt modelId="{719AE64B-F1FD-4B3A-B64F-27332D01CCB9}" type="pres">
      <dgm:prSet presAssocID="{A7018752-CAC0-4E49-B97D-AA198F2C965F}" presName="spacer" presStyleCnt="0"/>
      <dgm:spPr/>
    </dgm:pt>
    <dgm:pt modelId="{B2A8D57B-7B55-4632-8764-D69B37D13311}" type="pres">
      <dgm:prSet presAssocID="{95C64B63-8C30-4F30-83CB-449178D1DD5C}" presName="parentText" presStyleLbl="node1" presStyleIdx="1" presStyleCnt="2">
        <dgm:presLayoutVars>
          <dgm:chMax val="0"/>
          <dgm:bulletEnabled val="1"/>
        </dgm:presLayoutVars>
      </dgm:prSet>
      <dgm:spPr/>
    </dgm:pt>
  </dgm:ptLst>
  <dgm:cxnLst>
    <dgm:cxn modelId="{2B6AAC0A-5A32-4F78-BFFB-5B45F3E2A03A}" srcId="{4E72C443-164E-413E-B4B7-72756E253465}" destId="{95C64B63-8C30-4F30-83CB-449178D1DD5C}" srcOrd="1" destOrd="0" parTransId="{BB2F01C7-2CF4-4AAC-A5E7-BD5BA7ABBB05}" sibTransId="{7B1EB293-5125-445D-AB53-B75C4F8549C9}"/>
    <dgm:cxn modelId="{6DECD91A-4831-4044-95E2-5A3F55F24E30}" type="presOf" srcId="{95C64B63-8C30-4F30-83CB-449178D1DD5C}" destId="{B2A8D57B-7B55-4632-8764-D69B37D13311}" srcOrd="0" destOrd="0" presId="urn:microsoft.com/office/officeart/2005/8/layout/vList2"/>
    <dgm:cxn modelId="{68A06723-B0D7-42AA-B646-F65658BD3602}" type="presOf" srcId="{4E72C443-164E-413E-B4B7-72756E253465}" destId="{02683A43-E825-409E-ADCF-34CCFDCE7283}" srcOrd="0" destOrd="0" presId="urn:microsoft.com/office/officeart/2005/8/layout/vList2"/>
    <dgm:cxn modelId="{1FF7E980-377F-4746-954C-00D24F6C8243}" srcId="{4E72C443-164E-413E-B4B7-72756E253465}" destId="{ADAD13FB-7646-4D8E-9529-E5B58D76671C}" srcOrd="0" destOrd="0" parTransId="{A2AEFDD7-3205-472C-AA41-A3270EEE9BCD}" sibTransId="{A7018752-CAC0-4E49-B97D-AA198F2C965F}"/>
    <dgm:cxn modelId="{09ED4CE3-FDBF-4027-B829-A1F094B36920}" type="presOf" srcId="{ADAD13FB-7646-4D8E-9529-E5B58D76671C}" destId="{8159CD8C-9898-447A-B1A3-3D2714E81EB6}" srcOrd="0" destOrd="0" presId="urn:microsoft.com/office/officeart/2005/8/layout/vList2"/>
    <dgm:cxn modelId="{5BDDCCC8-DC02-4B3F-9644-D2A149F87D8A}" type="presParOf" srcId="{02683A43-E825-409E-ADCF-34CCFDCE7283}" destId="{8159CD8C-9898-447A-B1A3-3D2714E81EB6}" srcOrd="0" destOrd="0" presId="urn:microsoft.com/office/officeart/2005/8/layout/vList2"/>
    <dgm:cxn modelId="{8E7A7655-0604-4F32-976C-693CF18CDC17}" type="presParOf" srcId="{02683A43-E825-409E-ADCF-34CCFDCE7283}" destId="{719AE64B-F1FD-4B3A-B64F-27332D01CCB9}" srcOrd="1" destOrd="0" presId="urn:microsoft.com/office/officeart/2005/8/layout/vList2"/>
    <dgm:cxn modelId="{D3B7BD51-DDBC-4782-A119-99149098D302}" type="presParOf" srcId="{02683A43-E825-409E-ADCF-34CCFDCE7283}" destId="{B2A8D57B-7B55-4632-8764-D69B37D13311}"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D0FDD73-ACE0-46C0-9355-710E1173577C}"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61ADF664-308D-4122-A7ED-0E993B65ECF1}">
      <dgm:prSet/>
      <dgm:spPr/>
      <dgm:t>
        <a:bodyPr/>
        <a:lstStyle/>
        <a:p>
          <a:r>
            <a:rPr lang="en-GB"/>
            <a:t>Remember you have written a research proposal for your applied research skills module – but this time it is for a REAL study that you will undertake and report in this independent research project. </a:t>
          </a:r>
          <a:endParaRPr lang="en-US"/>
        </a:p>
      </dgm:t>
    </dgm:pt>
    <dgm:pt modelId="{8B61595F-81CF-4BA0-81F1-BFCF8624B445}" type="parTrans" cxnId="{065E0F33-6F98-4CEC-90A1-9C247C6D528C}">
      <dgm:prSet/>
      <dgm:spPr/>
      <dgm:t>
        <a:bodyPr/>
        <a:lstStyle/>
        <a:p>
          <a:endParaRPr lang="en-US"/>
        </a:p>
      </dgm:t>
    </dgm:pt>
    <dgm:pt modelId="{F7FD049E-75DA-44AC-8D2B-37ED919A8860}" type="sibTrans" cxnId="{065E0F33-6F98-4CEC-90A1-9C247C6D528C}">
      <dgm:prSet/>
      <dgm:spPr/>
      <dgm:t>
        <a:bodyPr/>
        <a:lstStyle/>
        <a:p>
          <a:endParaRPr lang="en-US"/>
        </a:p>
      </dgm:t>
    </dgm:pt>
    <dgm:pt modelId="{C0CA723B-E17F-4DEA-83EC-AC420F4F4D81}">
      <dgm:prSet/>
      <dgm:spPr/>
      <dgm:t>
        <a:bodyPr/>
        <a:lstStyle/>
        <a:p>
          <a:r>
            <a:rPr lang="en-GB"/>
            <a:t>You are encouraged to start engaging with potential research project topics during Semester 2 of your second year of study (level 5) and to come and talk to members of staff about the feasibility of research ideas. </a:t>
          </a:r>
          <a:endParaRPr lang="en-US"/>
        </a:p>
      </dgm:t>
    </dgm:pt>
    <dgm:pt modelId="{4EE07622-0051-4EAC-AAA6-0C9C17DA79CB}" type="parTrans" cxnId="{FE30D864-0511-49BD-AE1D-3728A4AC8E6E}">
      <dgm:prSet/>
      <dgm:spPr/>
      <dgm:t>
        <a:bodyPr/>
        <a:lstStyle/>
        <a:p>
          <a:endParaRPr lang="en-US"/>
        </a:p>
      </dgm:t>
    </dgm:pt>
    <dgm:pt modelId="{32EDA7D4-1CBA-475A-865A-25A575800E79}" type="sibTrans" cxnId="{FE30D864-0511-49BD-AE1D-3728A4AC8E6E}">
      <dgm:prSet/>
      <dgm:spPr/>
      <dgm:t>
        <a:bodyPr/>
        <a:lstStyle/>
        <a:p>
          <a:endParaRPr lang="en-US"/>
        </a:p>
      </dgm:t>
    </dgm:pt>
    <dgm:pt modelId="{9B76BC42-918D-4939-90D2-6C2B8AF37F23}" type="pres">
      <dgm:prSet presAssocID="{CD0FDD73-ACE0-46C0-9355-710E1173577C}" presName="linear" presStyleCnt="0">
        <dgm:presLayoutVars>
          <dgm:animLvl val="lvl"/>
          <dgm:resizeHandles val="exact"/>
        </dgm:presLayoutVars>
      </dgm:prSet>
      <dgm:spPr/>
    </dgm:pt>
    <dgm:pt modelId="{77D51FCB-D498-464C-B82E-D908F88BC30D}" type="pres">
      <dgm:prSet presAssocID="{61ADF664-308D-4122-A7ED-0E993B65ECF1}" presName="parentText" presStyleLbl="node1" presStyleIdx="0" presStyleCnt="2">
        <dgm:presLayoutVars>
          <dgm:chMax val="0"/>
          <dgm:bulletEnabled val="1"/>
        </dgm:presLayoutVars>
      </dgm:prSet>
      <dgm:spPr/>
    </dgm:pt>
    <dgm:pt modelId="{997C292C-089E-43C9-B628-332CC3D1F781}" type="pres">
      <dgm:prSet presAssocID="{F7FD049E-75DA-44AC-8D2B-37ED919A8860}" presName="spacer" presStyleCnt="0"/>
      <dgm:spPr/>
    </dgm:pt>
    <dgm:pt modelId="{A309DC14-EE4D-4D5E-9429-2D01E3834550}" type="pres">
      <dgm:prSet presAssocID="{C0CA723B-E17F-4DEA-83EC-AC420F4F4D81}" presName="parentText" presStyleLbl="node1" presStyleIdx="1" presStyleCnt="2">
        <dgm:presLayoutVars>
          <dgm:chMax val="0"/>
          <dgm:bulletEnabled val="1"/>
        </dgm:presLayoutVars>
      </dgm:prSet>
      <dgm:spPr/>
    </dgm:pt>
  </dgm:ptLst>
  <dgm:cxnLst>
    <dgm:cxn modelId="{329AF60A-0BAC-4643-972B-A053962573D5}" type="presOf" srcId="{C0CA723B-E17F-4DEA-83EC-AC420F4F4D81}" destId="{A309DC14-EE4D-4D5E-9429-2D01E3834550}" srcOrd="0" destOrd="0" presId="urn:microsoft.com/office/officeart/2005/8/layout/vList2"/>
    <dgm:cxn modelId="{AD3B7525-462B-4A2E-BBA0-24200159A076}" type="presOf" srcId="{CD0FDD73-ACE0-46C0-9355-710E1173577C}" destId="{9B76BC42-918D-4939-90D2-6C2B8AF37F23}" srcOrd="0" destOrd="0" presId="urn:microsoft.com/office/officeart/2005/8/layout/vList2"/>
    <dgm:cxn modelId="{065E0F33-6F98-4CEC-90A1-9C247C6D528C}" srcId="{CD0FDD73-ACE0-46C0-9355-710E1173577C}" destId="{61ADF664-308D-4122-A7ED-0E993B65ECF1}" srcOrd="0" destOrd="0" parTransId="{8B61595F-81CF-4BA0-81F1-BFCF8624B445}" sibTransId="{F7FD049E-75DA-44AC-8D2B-37ED919A8860}"/>
    <dgm:cxn modelId="{FE30D864-0511-49BD-AE1D-3728A4AC8E6E}" srcId="{CD0FDD73-ACE0-46C0-9355-710E1173577C}" destId="{C0CA723B-E17F-4DEA-83EC-AC420F4F4D81}" srcOrd="1" destOrd="0" parTransId="{4EE07622-0051-4EAC-AAA6-0C9C17DA79CB}" sibTransId="{32EDA7D4-1CBA-475A-865A-25A575800E79}"/>
    <dgm:cxn modelId="{A262E1F6-46F4-4F77-8FEA-4A4086853674}" type="presOf" srcId="{61ADF664-308D-4122-A7ED-0E993B65ECF1}" destId="{77D51FCB-D498-464C-B82E-D908F88BC30D}" srcOrd="0" destOrd="0" presId="urn:microsoft.com/office/officeart/2005/8/layout/vList2"/>
    <dgm:cxn modelId="{DD83A05C-6164-4513-BBB5-05ED30289519}" type="presParOf" srcId="{9B76BC42-918D-4939-90D2-6C2B8AF37F23}" destId="{77D51FCB-D498-464C-B82E-D908F88BC30D}" srcOrd="0" destOrd="0" presId="urn:microsoft.com/office/officeart/2005/8/layout/vList2"/>
    <dgm:cxn modelId="{E84748CA-F7CE-46D9-9D87-290C0CF55844}" type="presParOf" srcId="{9B76BC42-918D-4939-90D2-6C2B8AF37F23}" destId="{997C292C-089E-43C9-B628-332CC3D1F781}" srcOrd="1" destOrd="0" presId="urn:microsoft.com/office/officeart/2005/8/layout/vList2"/>
    <dgm:cxn modelId="{AE68A882-6C69-42B1-ACE9-1DB675AC31CA}" type="presParOf" srcId="{9B76BC42-918D-4939-90D2-6C2B8AF37F23}" destId="{A309DC14-EE4D-4D5E-9429-2D01E3834550}"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8D9BC33-0F0C-4009-8558-4A5AD75110D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3216704F-4048-4160-AE5E-5D82B6DA0720}">
      <dgm:prSet/>
      <dgm:spPr/>
      <dgm:t>
        <a:bodyPr/>
        <a:lstStyle/>
        <a:p>
          <a:r>
            <a:rPr lang="en-GB"/>
            <a:t>Depending on the level of detail and scientific merit of the proposal, the following outcomes from the Academic Disciplines Research Ethics Committee are possible: </a:t>
          </a:r>
          <a:endParaRPr lang="en-US"/>
        </a:p>
      </dgm:t>
    </dgm:pt>
    <dgm:pt modelId="{C8D33A7E-4AA6-4983-9C16-13C2D23FB021}" type="parTrans" cxnId="{E17A17F3-005C-44E8-8710-2C7BA3A11F5A}">
      <dgm:prSet/>
      <dgm:spPr/>
      <dgm:t>
        <a:bodyPr/>
        <a:lstStyle/>
        <a:p>
          <a:endParaRPr lang="en-US"/>
        </a:p>
      </dgm:t>
    </dgm:pt>
    <dgm:pt modelId="{94E77E29-A7B2-4A26-936B-711FFAEB6B05}" type="sibTrans" cxnId="{E17A17F3-005C-44E8-8710-2C7BA3A11F5A}">
      <dgm:prSet/>
      <dgm:spPr/>
      <dgm:t>
        <a:bodyPr/>
        <a:lstStyle/>
        <a:p>
          <a:endParaRPr lang="en-US"/>
        </a:p>
      </dgm:t>
    </dgm:pt>
    <dgm:pt modelId="{3ED2523F-52CB-461B-933C-418B2D4106BA}">
      <dgm:prSet/>
      <dgm:spPr/>
      <dgm:t>
        <a:bodyPr/>
        <a:lstStyle/>
        <a:p>
          <a:r>
            <a:rPr lang="en-GB"/>
            <a:t>1) Approved – You can commence with Data Collection. </a:t>
          </a:r>
          <a:endParaRPr lang="en-US"/>
        </a:p>
      </dgm:t>
    </dgm:pt>
    <dgm:pt modelId="{668ACD06-60D0-4AC4-8923-3FE49618F889}" type="parTrans" cxnId="{55D166A4-C12D-4B85-B8BC-3BF6495D2532}">
      <dgm:prSet/>
      <dgm:spPr/>
      <dgm:t>
        <a:bodyPr/>
        <a:lstStyle/>
        <a:p>
          <a:endParaRPr lang="en-US"/>
        </a:p>
      </dgm:t>
    </dgm:pt>
    <dgm:pt modelId="{89ACB373-C19D-47FB-85E9-CB8A2E8E3CB9}" type="sibTrans" cxnId="{55D166A4-C12D-4B85-B8BC-3BF6495D2532}">
      <dgm:prSet/>
      <dgm:spPr/>
      <dgm:t>
        <a:bodyPr/>
        <a:lstStyle/>
        <a:p>
          <a:endParaRPr lang="en-US"/>
        </a:p>
      </dgm:t>
    </dgm:pt>
    <dgm:pt modelId="{CD72C782-11ED-49E9-BBEB-81C8C8A9CE7B}">
      <dgm:prSet/>
      <dgm:spPr/>
      <dgm:t>
        <a:bodyPr/>
        <a:lstStyle/>
        <a:p>
          <a:r>
            <a:rPr lang="en-GB"/>
            <a:t>2) Approved subject to conditions – minor changes needed to be signed off by supervisor. </a:t>
          </a:r>
          <a:endParaRPr lang="en-US"/>
        </a:p>
      </dgm:t>
    </dgm:pt>
    <dgm:pt modelId="{DAE83441-18A7-4A5E-B2F1-1B442120BE9A}" type="parTrans" cxnId="{5336F958-D21A-4CD2-AB28-6D1B3CD5E2A1}">
      <dgm:prSet/>
      <dgm:spPr/>
      <dgm:t>
        <a:bodyPr/>
        <a:lstStyle/>
        <a:p>
          <a:endParaRPr lang="en-US"/>
        </a:p>
      </dgm:t>
    </dgm:pt>
    <dgm:pt modelId="{D2812AE2-24C6-48D6-BC42-1DE822351854}" type="sibTrans" cxnId="{5336F958-D21A-4CD2-AB28-6D1B3CD5E2A1}">
      <dgm:prSet/>
      <dgm:spPr/>
      <dgm:t>
        <a:bodyPr/>
        <a:lstStyle/>
        <a:p>
          <a:endParaRPr lang="en-US"/>
        </a:p>
      </dgm:t>
    </dgm:pt>
    <dgm:pt modelId="{A4950824-6743-4C47-AFDB-B0B56D6D6AEF}">
      <dgm:prSet/>
      <dgm:spPr/>
      <dgm:t>
        <a:bodyPr/>
        <a:lstStyle/>
        <a:p>
          <a:r>
            <a:rPr lang="en-GB" dirty="0"/>
            <a:t>3) Resubmission – Changes based on the recommendation need to be made in red and sent off for the next ethics panel. </a:t>
          </a:r>
          <a:endParaRPr lang="en-US" dirty="0"/>
        </a:p>
      </dgm:t>
    </dgm:pt>
    <dgm:pt modelId="{C33A3A81-E67C-48DC-A83D-B35F6ED1507E}" type="parTrans" cxnId="{F922A689-E25A-41F5-81B9-4E9F617E3023}">
      <dgm:prSet/>
      <dgm:spPr/>
      <dgm:t>
        <a:bodyPr/>
        <a:lstStyle/>
        <a:p>
          <a:endParaRPr lang="en-US"/>
        </a:p>
      </dgm:t>
    </dgm:pt>
    <dgm:pt modelId="{A7811E16-07B0-40AE-8295-0178AB4B5D59}" type="sibTrans" cxnId="{F922A689-E25A-41F5-81B9-4E9F617E3023}">
      <dgm:prSet/>
      <dgm:spPr/>
      <dgm:t>
        <a:bodyPr/>
        <a:lstStyle/>
        <a:p>
          <a:endParaRPr lang="en-US"/>
        </a:p>
      </dgm:t>
    </dgm:pt>
    <dgm:pt modelId="{F1F34AE3-5854-448C-9BB7-AB06750D02D0}">
      <dgm:prSet/>
      <dgm:spPr/>
      <dgm:t>
        <a:bodyPr/>
        <a:lstStyle/>
        <a:p>
          <a:r>
            <a:rPr lang="en-GB"/>
            <a:t>4) Rejection – The study is deemed ethically unsound, an entirely new ethical approval submission is needed. </a:t>
          </a:r>
          <a:endParaRPr lang="en-US"/>
        </a:p>
      </dgm:t>
    </dgm:pt>
    <dgm:pt modelId="{F37901D6-B92E-4FFF-91AF-2CA3A6446637}" type="parTrans" cxnId="{2016444A-A336-4AF1-A18B-ACA880E127B8}">
      <dgm:prSet/>
      <dgm:spPr/>
      <dgm:t>
        <a:bodyPr/>
        <a:lstStyle/>
        <a:p>
          <a:endParaRPr lang="en-US"/>
        </a:p>
      </dgm:t>
    </dgm:pt>
    <dgm:pt modelId="{225DC100-0C63-4C4E-913E-ACEF1BEAB401}" type="sibTrans" cxnId="{2016444A-A336-4AF1-A18B-ACA880E127B8}">
      <dgm:prSet/>
      <dgm:spPr/>
      <dgm:t>
        <a:bodyPr/>
        <a:lstStyle/>
        <a:p>
          <a:endParaRPr lang="en-US"/>
        </a:p>
      </dgm:t>
    </dgm:pt>
    <dgm:pt modelId="{17D4A5C7-B434-435C-B6CA-5D9DDD587849}" type="pres">
      <dgm:prSet presAssocID="{F8D9BC33-0F0C-4009-8558-4A5AD75110DF}" presName="outerComposite" presStyleCnt="0">
        <dgm:presLayoutVars>
          <dgm:chMax val="5"/>
          <dgm:dir/>
          <dgm:resizeHandles val="exact"/>
        </dgm:presLayoutVars>
      </dgm:prSet>
      <dgm:spPr/>
    </dgm:pt>
    <dgm:pt modelId="{03E5EF32-2E76-44A8-84F6-FE4B1C6F61E7}" type="pres">
      <dgm:prSet presAssocID="{F8D9BC33-0F0C-4009-8558-4A5AD75110DF}" presName="dummyMaxCanvas" presStyleCnt="0">
        <dgm:presLayoutVars/>
      </dgm:prSet>
      <dgm:spPr/>
    </dgm:pt>
    <dgm:pt modelId="{2EE132C3-D7C9-4D9D-BFA5-9E9351AB1108}" type="pres">
      <dgm:prSet presAssocID="{F8D9BC33-0F0C-4009-8558-4A5AD75110DF}" presName="FiveNodes_1" presStyleLbl="node1" presStyleIdx="0" presStyleCnt="5">
        <dgm:presLayoutVars>
          <dgm:bulletEnabled val="1"/>
        </dgm:presLayoutVars>
      </dgm:prSet>
      <dgm:spPr/>
    </dgm:pt>
    <dgm:pt modelId="{5809EE15-1E47-44A2-964B-BC0924455CA1}" type="pres">
      <dgm:prSet presAssocID="{F8D9BC33-0F0C-4009-8558-4A5AD75110DF}" presName="FiveNodes_2" presStyleLbl="node1" presStyleIdx="1" presStyleCnt="5">
        <dgm:presLayoutVars>
          <dgm:bulletEnabled val="1"/>
        </dgm:presLayoutVars>
      </dgm:prSet>
      <dgm:spPr/>
    </dgm:pt>
    <dgm:pt modelId="{F3435FC9-0B74-47CF-95BA-FE198D8012A0}" type="pres">
      <dgm:prSet presAssocID="{F8D9BC33-0F0C-4009-8558-4A5AD75110DF}" presName="FiveNodes_3" presStyleLbl="node1" presStyleIdx="2" presStyleCnt="5">
        <dgm:presLayoutVars>
          <dgm:bulletEnabled val="1"/>
        </dgm:presLayoutVars>
      </dgm:prSet>
      <dgm:spPr/>
    </dgm:pt>
    <dgm:pt modelId="{BB75E878-78AA-4FCD-A0DE-582B549AF282}" type="pres">
      <dgm:prSet presAssocID="{F8D9BC33-0F0C-4009-8558-4A5AD75110DF}" presName="FiveNodes_4" presStyleLbl="node1" presStyleIdx="3" presStyleCnt="5">
        <dgm:presLayoutVars>
          <dgm:bulletEnabled val="1"/>
        </dgm:presLayoutVars>
      </dgm:prSet>
      <dgm:spPr/>
    </dgm:pt>
    <dgm:pt modelId="{A1E14963-A3E3-423D-9654-5295CCA28275}" type="pres">
      <dgm:prSet presAssocID="{F8D9BC33-0F0C-4009-8558-4A5AD75110DF}" presName="FiveNodes_5" presStyleLbl="node1" presStyleIdx="4" presStyleCnt="5">
        <dgm:presLayoutVars>
          <dgm:bulletEnabled val="1"/>
        </dgm:presLayoutVars>
      </dgm:prSet>
      <dgm:spPr/>
    </dgm:pt>
    <dgm:pt modelId="{55360ABD-CA62-4C42-BAD8-CDB2E0FA7359}" type="pres">
      <dgm:prSet presAssocID="{F8D9BC33-0F0C-4009-8558-4A5AD75110DF}" presName="FiveConn_1-2" presStyleLbl="fgAccFollowNode1" presStyleIdx="0" presStyleCnt="4">
        <dgm:presLayoutVars>
          <dgm:bulletEnabled val="1"/>
        </dgm:presLayoutVars>
      </dgm:prSet>
      <dgm:spPr/>
    </dgm:pt>
    <dgm:pt modelId="{ADE6C7F6-C231-4283-8C54-406277C29213}" type="pres">
      <dgm:prSet presAssocID="{F8D9BC33-0F0C-4009-8558-4A5AD75110DF}" presName="FiveConn_2-3" presStyleLbl="fgAccFollowNode1" presStyleIdx="1" presStyleCnt="4">
        <dgm:presLayoutVars>
          <dgm:bulletEnabled val="1"/>
        </dgm:presLayoutVars>
      </dgm:prSet>
      <dgm:spPr/>
    </dgm:pt>
    <dgm:pt modelId="{3F299852-A986-466D-B98E-18888C7B980A}" type="pres">
      <dgm:prSet presAssocID="{F8D9BC33-0F0C-4009-8558-4A5AD75110DF}" presName="FiveConn_3-4" presStyleLbl="fgAccFollowNode1" presStyleIdx="2" presStyleCnt="4">
        <dgm:presLayoutVars>
          <dgm:bulletEnabled val="1"/>
        </dgm:presLayoutVars>
      </dgm:prSet>
      <dgm:spPr/>
    </dgm:pt>
    <dgm:pt modelId="{30AF84E0-F549-4325-BDE9-A37E3E457C39}" type="pres">
      <dgm:prSet presAssocID="{F8D9BC33-0F0C-4009-8558-4A5AD75110DF}" presName="FiveConn_4-5" presStyleLbl="fgAccFollowNode1" presStyleIdx="3" presStyleCnt="4">
        <dgm:presLayoutVars>
          <dgm:bulletEnabled val="1"/>
        </dgm:presLayoutVars>
      </dgm:prSet>
      <dgm:spPr/>
    </dgm:pt>
    <dgm:pt modelId="{4B11822D-AC75-47E7-A59C-CB2C4C36FB17}" type="pres">
      <dgm:prSet presAssocID="{F8D9BC33-0F0C-4009-8558-4A5AD75110DF}" presName="FiveNodes_1_text" presStyleLbl="node1" presStyleIdx="4" presStyleCnt="5">
        <dgm:presLayoutVars>
          <dgm:bulletEnabled val="1"/>
        </dgm:presLayoutVars>
      </dgm:prSet>
      <dgm:spPr/>
    </dgm:pt>
    <dgm:pt modelId="{4E2D4278-6A5B-429F-9FB8-655A91EA2FF5}" type="pres">
      <dgm:prSet presAssocID="{F8D9BC33-0F0C-4009-8558-4A5AD75110DF}" presName="FiveNodes_2_text" presStyleLbl="node1" presStyleIdx="4" presStyleCnt="5">
        <dgm:presLayoutVars>
          <dgm:bulletEnabled val="1"/>
        </dgm:presLayoutVars>
      </dgm:prSet>
      <dgm:spPr/>
    </dgm:pt>
    <dgm:pt modelId="{276BCE1D-F707-4C32-99FF-22CF3971DC8A}" type="pres">
      <dgm:prSet presAssocID="{F8D9BC33-0F0C-4009-8558-4A5AD75110DF}" presName="FiveNodes_3_text" presStyleLbl="node1" presStyleIdx="4" presStyleCnt="5">
        <dgm:presLayoutVars>
          <dgm:bulletEnabled val="1"/>
        </dgm:presLayoutVars>
      </dgm:prSet>
      <dgm:spPr/>
    </dgm:pt>
    <dgm:pt modelId="{B0CDAE8B-854E-438A-8897-DE6CC59E0E5C}" type="pres">
      <dgm:prSet presAssocID="{F8D9BC33-0F0C-4009-8558-4A5AD75110DF}" presName="FiveNodes_4_text" presStyleLbl="node1" presStyleIdx="4" presStyleCnt="5">
        <dgm:presLayoutVars>
          <dgm:bulletEnabled val="1"/>
        </dgm:presLayoutVars>
      </dgm:prSet>
      <dgm:spPr/>
    </dgm:pt>
    <dgm:pt modelId="{9F932481-E9E9-4C96-8CB7-6E7188EDF41E}" type="pres">
      <dgm:prSet presAssocID="{F8D9BC33-0F0C-4009-8558-4A5AD75110DF}" presName="FiveNodes_5_text" presStyleLbl="node1" presStyleIdx="4" presStyleCnt="5">
        <dgm:presLayoutVars>
          <dgm:bulletEnabled val="1"/>
        </dgm:presLayoutVars>
      </dgm:prSet>
      <dgm:spPr/>
    </dgm:pt>
  </dgm:ptLst>
  <dgm:cxnLst>
    <dgm:cxn modelId="{4CF88603-93DA-4E82-86F6-2DAEE360E371}" type="presOf" srcId="{CD72C782-11ED-49E9-BBEB-81C8C8A9CE7B}" destId="{276BCE1D-F707-4C32-99FF-22CF3971DC8A}" srcOrd="1" destOrd="0" presId="urn:microsoft.com/office/officeart/2005/8/layout/vProcess5"/>
    <dgm:cxn modelId="{CF6B7710-7542-4F6C-86F3-794F7DAA52A4}" type="presOf" srcId="{D2812AE2-24C6-48D6-BC42-1DE822351854}" destId="{3F299852-A986-466D-B98E-18888C7B980A}" srcOrd="0" destOrd="0" presId="urn:microsoft.com/office/officeart/2005/8/layout/vProcess5"/>
    <dgm:cxn modelId="{AB8E7D17-2017-4A59-B947-DFE189652839}" type="presOf" srcId="{F1F34AE3-5854-448C-9BB7-AB06750D02D0}" destId="{A1E14963-A3E3-423D-9654-5295CCA28275}" srcOrd="0" destOrd="0" presId="urn:microsoft.com/office/officeart/2005/8/layout/vProcess5"/>
    <dgm:cxn modelId="{ADCD1F2B-2513-40E5-82F6-B3A4CED3E2D5}" type="presOf" srcId="{3ED2523F-52CB-461B-933C-418B2D4106BA}" destId="{5809EE15-1E47-44A2-964B-BC0924455CA1}" srcOrd="0" destOrd="0" presId="urn:microsoft.com/office/officeart/2005/8/layout/vProcess5"/>
    <dgm:cxn modelId="{45EF8A2E-48C0-4FED-99B0-827CFBD5C7C2}" type="presOf" srcId="{A7811E16-07B0-40AE-8295-0178AB4B5D59}" destId="{30AF84E0-F549-4325-BDE9-A37E3E457C39}" srcOrd="0" destOrd="0" presId="urn:microsoft.com/office/officeart/2005/8/layout/vProcess5"/>
    <dgm:cxn modelId="{A1D4B635-81B0-4404-AA05-19D8D121A0E9}" type="presOf" srcId="{F8D9BC33-0F0C-4009-8558-4A5AD75110DF}" destId="{17D4A5C7-B434-435C-B6CA-5D9DDD587849}" srcOrd="0" destOrd="0" presId="urn:microsoft.com/office/officeart/2005/8/layout/vProcess5"/>
    <dgm:cxn modelId="{BD453837-8548-42E9-B4A0-681CF793BFB4}" type="presOf" srcId="{CD72C782-11ED-49E9-BBEB-81C8C8A9CE7B}" destId="{F3435FC9-0B74-47CF-95BA-FE198D8012A0}" srcOrd="0" destOrd="0" presId="urn:microsoft.com/office/officeart/2005/8/layout/vProcess5"/>
    <dgm:cxn modelId="{C1E71046-7F82-4E1F-B2BE-7ACD56A6243E}" type="presOf" srcId="{3216704F-4048-4160-AE5E-5D82B6DA0720}" destId="{2EE132C3-D7C9-4D9D-BFA5-9E9351AB1108}" srcOrd="0" destOrd="0" presId="urn:microsoft.com/office/officeart/2005/8/layout/vProcess5"/>
    <dgm:cxn modelId="{A96D5768-5D9E-4CED-8F0A-D3EF4F9845A9}" type="presOf" srcId="{3ED2523F-52CB-461B-933C-418B2D4106BA}" destId="{4E2D4278-6A5B-429F-9FB8-655A91EA2FF5}" srcOrd="1" destOrd="0" presId="urn:microsoft.com/office/officeart/2005/8/layout/vProcess5"/>
    <dgm:cxn modelId="{2016444A-A336-4AF1-A18B-ACA880E127B8}" srcId="{F8D9BC33-0F0C-4009-8558-4A5AD75110DF}" destId="{F1F34AE3-5854-448C-9BB7-AB06750D02D0}" srcOrd="4" destOrd="0" parTransId="{F37901D6-B92E-4FFF-91AF-2CA3A6446637}" sibTransId="{225DC100-0C63-4C4E-913E-ACEF1BEAB401}"/>
    <dgm:cxn modelId="{E0D5DE6B-5C72-4B83-9EB9-D007F9F13BE7}" type="presOf" srcId="{89ACB373-C19D-47FB-85E9-CB8A2E8E3CB9}" destId="{ADE6C7F6-C231-4283-8C54-406277C29213}" srcOrd="0" destOrd="0" presId="urn:microsoft.com/office/officeart/2005/8/layout/vProcess5"/>
    <dgm:cxn modelId="{FDB23774-2288-472C-B077-92CED9EB94F5}" type="presOf" srcId="{3216704F-4048-4160-AE5E-5D82B6DA0720}" destId="{4B11822D-AC75-47E7-A59C-CB2C4C36FB17}" srcOrd="1" destOrd="0" presId="urn:microsoft.com/office/officeart/2005/8/layout/vProcess5"/>
    <dgm:cxn modelId="{5336F958-D21A-4CD2-AB28-6D1B3CD5E2A1}" srcId="{F8D9BC33-0F0C-4009-8558-4A5AD75110DF}" destId="{CD72C782-11ED-49E9-BBEB-81C8C8A9CE7B}" srcOrd="2" destOrd="0" parTransId="{DAE83441-18A7-4A5E-B2F1-1B442120BE9A}" sibTransId="{D2812AE2-24C6-48D6-BC42-1DE822351854}"/>
    <dgm:cxn modelId="{F922A689-E25A-41F5-81B9-4E9F617E3023}" srcId="{F8D9BC33-0F0C-4009-8558-4A5AD75110DF}" destId="{A4950824-6743-4C47-AFDB-B0B56D6D6AEF}" srcOrd="3" destOrd="0" parTransId="{C33A3A81-E67C-48DC-A83D-B35F6ED1507E}" sibTransId="{A7811E16-07B0-40AE-8295-0178AB4B5D59}"/>
    <dgm:cxn modelId="{ED7FA192-DBC7-4924-BE76-CA41287E634C}" type="presOf" srcId="{A4950824-6743-4C47-AFDB-B0B56D6D6AEF}" destId="{BB75E878-78AA-4FCD-A0DE-582B549AF282}" srcOrd="0" destOrd="0" presId="urn:microsoft.com/office/officeart/2005/8/layout/vProcess5"/>
    <dgm:cxn modelId="{55D166A4-C12D-4B85-B8BC-3BF6495D2532}" srcId="{F8D9BC33-0F0C-4009-8558-4A5AD75110DF}" destId="{3ED2523F-52CB-461B-933C-418B2D4106BA}" srcOrd="1" destOrd="0" parTransId="{668ACD06-60D0-4AC4-8923-3FE49618F889}" sibTransId="{89ACB373-C19D-47FB-85E9-CB8A2E8E3CB9}"/>
    <dgm:cxn modelId="{59C404B5-E0E0-41EB-B816-C3C1B1EBE763}" type="presOf" srcId="{F1F34AE3-5854-448C-9BB7-AB06750D02D0}" destId="{9F932481-E9E9-4C96-8CB7-6E7188EDF41E}" srcOrd="1" destOrd="0" presId="urn:microsoft.com/office/officeart/2005/8/layout/vProcess5"/>
    <dgm:cxn modelId="{69829FC8-613B-4C70-AA62-17B28B976A8F}" type="presOf" srcId="{A4950824-6743-4C47-AFDB-B0B56D6D6AEF}" destId="{B0CDAE8B-854E-438A-8897-DE6CC59E0E5C}" srcOrd="1" destOrd="0" presId="urn:microsoft.com/office/officeart/2005/8/layout/vProcess5"/>
    <dgm:cxn modelId="{DA213BED-5FE1-48B6-BBC5-CE266CD40074}" type="presOf" srcId="{94E77E29-A7B2-4A26-936B-711FFAEB6B05}" destId="{55360ABD-CA62-4C42-BAD8-CDB2E0FA7359}" srcOrd="0" destOrd="0" presId="urn:microsoft.com/office/officeart/2005/8/layout/vProcess5"/>
    <dgm:cxn modelId="{E17A17F3-005C-44E8-8710-2C7BA3A11F5A}" srcId="{F8D9BC33-0F0C-4009-8558-4A5AD75110DF}" destId="{3216704F-4048-4160-AE5E-5D82B6DA0720}" srcOrd="0" destOrd="0" parTransId="{C8D33A7E-4AA6-4983-9C16-13C2D23FB021}" sibTransId="{94E77E29-A7B2-4A26-936B-711FFAEB6B05}"/>
    <dgm:cxn modelId="{A4D1A28B-48B9-466A-BABF-91CCEF8069AD}" type="presParOf" srcId="{17D4A5C7-B434-435C-B6CA-5D9DDD587849}" destId="{03E5EF32-2E76-44A8-84F6-FE4B1C6F61E7}" srcOrd="0" destOrd="0" presId="urn:microsoft.com/office/officeart/2005/8/layout/vProcess5"/>
    <dgm:cxn modelId="{D7ADAB1C-D0CD-44CA-A876-20F538628552}" type="presParOf" srcId="{17D4A5C7-B434-435C-B6CA-5D9DDD587849}" destId="{2EE132C3-D7C9-4D9D-BFA5-9E9351AB1108}" srcOrd="1" destOrd="0" presId="urn:microsoft.com/office/officeart/2005/8/layout/vProcess5"/>
    <dgm:cxn modelId="{BF987D7B-6714-4D54-BCF3-F23E8BCF18D4}" type="presParOf" srcId="{17D4A5C7-B434-435C-B6CA-5D9DDD587849}" destId="{5809EE15-1E47-44A2-964B-BC0924455CA1}" srcOrd="2" destOrd="0" presId="urn:microsoft.com/office/officeart/2005/8/layout/vProcess5"/>
    <dgm:cxn modelId="{5C4D89F6-237A-4910-A72E-2C3C459CA7B8}" type="presParOf" srcId="{17D4A5C7-B434-435C-B6CA-5D9DDD587849}" destId="{F3435FC9-0B74-47CF-95BA-FE198D8012A0}" srcOrd="3" destOrd="0" presId="urn:microsoft.com/office/officeart/2005/8/layout/vProcess5"/>
    <dgm:cxn modelId="{22A938B7-F4AA-42D6-953C-38A05342F6A9}" type="presParOf" srcId="{17D4A5C7-B434-435C-B6CA-5D9DDD587849}" destId="{BB75E878-78AA-4FCD-A0DE-582B549AF282}" srcOrd="4" destOrd="0" presId="urn:microsoft.com/office/officeart/2005/8/layout/vProcess5"/>
    <dgm:cxn modelId="{8BD94B58-D66E-4B31-8FD6-73847CFACE9C}" type="presParOf" srcId="{17D4A5C7-B434-435C-B6CA-5D9DDD587849}" destId="{A1E14963-A3E3-423D-9654-5295CCA28275}" srcOrd="5" destOrd="0" presId="urn:microsoft.com/office/officeart/2005/8/layout/vProcess5"/>
    <dgm:cxn modelId="{FE84E576-9E65-43CB-BEE5-426E8B0F4880}" type="presParOf" srcId="{17D4A5C7-B434-435C-B6CA-5D9DDD587849}" destId="{55360ABD-CA62-4C42-BAD8-CDB2E0FA7359}" srcOrd="6" destOrd="0" presId="urn:microsoft.com/office/officeart/2005/8/layout/vProcess5"/>
    <dgm:cxn modelId="{6762F4F7-6C49-4F31-85B6-0CF33207D773}" type="presParOf" srcId="{17D4A5C7-B434-435C-B6CA-5D9DDD587849}" destId="{ADE6C7F6-C231-4283-8C54-406277C29213}" srcOrd="7" destOrd="0" presId="urn:microsoft.com/office/officeart/2005/8/layout/vProcess5"/>
    <dgm:cxn modelId="{943F79BB-C44D-45AA-9B92-C4AFA4296191}" type="presParOf" srcId="{17D4A5C7-B434-435C-B6CA-5D9DDD587849}" destId="{3F299852-A986-466D-B98E-18888C7B980A}" srcOrd="8" destOrd="0" presId="urn:microsoft.com/office/officeart/2005/8/layout/vProcess5"/>
    <dgm:cxn modelId="{10DC9C82-AA09-47FF-8690-3CA4F58D5624}" type="presParOf" srcId="{17D4A5C7-B434-435C-B6CA-5D9DDD587849}" destId="{30AF84E0-F549-4325-BDE9-A37E3E457C39}" srcOrd="9" destOrd="0" presId="urn:microsoft.com/office/officeart/2005/8/layout/vProcess5"/>
    <dgm:cxn modelId="{3E3797F9-44C8-4BB7-B837-97A91D7A2B94}" type="presParOf" srcId="{17D4A5C7-B434-435C-B6CA-5D9DDD587849}" destId="{4B11822D-AC75-47E7-A59C-CB2C4C36FB17}" srcOrd="10" destOrd="0" presId="urn:microsoft.com/office/officeart/2005/8/layout/vProcess5"/>
    <dgm:cxn modelId="{9F05CC62-F7B5-4ABC-9849-463637D1FE19}" type="presParOf" srcId="{17D4A5C7-B434-435C-B6CA-5D9DDD587849}" destId="{4E2D4278-6A5B-429F-9FB8-655A91EA2FF5}" srcOrd="11" destOrd="0" presId="urn:microsoft.com/office/officeart/2005/8/layout/vProcess5"/>
    <dgm:cxn modelId="{CD62DBBF-1B8B-4882-A5F1-16582F0C10C0}" type="presParOf" srcId="{17D4A5C7-B434-435C-B6CA-5D9DDD587849}" destId="{276BCE1D-F707-4C32-99FF-22CF3971DC8A}" srcOrd="12" destOrd="0" presId="urn:microsoft.com/office/officeart/2005/8/layout/vProcess5"/>
    <dgm:cxn modelId="{2743147E-8C02-4FD6-AC8A-65565807BFAC}" type="presParOf" srcId="{17D4A5C7-B434-435C-B6CA-5D9DDD587849}" destId="{B0CDAE8B-854E-438A-8897-DE6CC59E0E5C}" srcOrd="13" destOrd="0" presId="urn:microsoft.com/office/officeart/2005/8/layout/vProcess5"/>
    <dgm:cxn modelId="{0C3E2028-7666-426F-8FA1-B2B63EDA50BF}" type="presParOf" srcId="{17D4A5C7-B434-435C-B6CA-5D9DDD587849}" destId="{9F932481-E9E9-4C96-8CB7-6E7188EDF41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2DB9FF-C6A0-4624-854D-426191617EFE}" type="doc">
      <dgm:prSet loTypeId="urn:microsoft.com/office/officeart/2005/8/layout/hierarchy3" loCatId="hierarchy" qsTypeId="urn:microsoft.com/office/officeart/2005/8/quickstyle/simple1" qsCatId="simple" csTypeId="urn:microsoft.com/office/officeart/2005/8/colors/colorful2" csCatId="colorful" phldr="1"/>
      <dgm:spPr/>
      <dgm:t>
        <a:bodyPr/>
        <a:lstStyle/>
        <a:p>
          <a:endParaRPr lang="en-US"/>
        </a:p>
      </dgm:t>
    </dgm:pt>
    <dgm:pt modelId="{437C2500-7D74-4F90-B9D9-01E00221B079}">
      <dgm:prSet/>
      <dgm:spPr/>
      <dgm:t>
        <a:bodyPr/>
        <a:lstStyle/>
        <a:p>
          <a:pPr>
            <a:defRPr b="1"/>
          </a:pPr>
          <a:r>
            <a:rPr lang="en-US" dirty="0"/>
            <a:t> 09/11/2026</a:t>
          </a:r>
        </a:p>
      </dgm:t>
    </dgm:pt>
    <dgm:pt modelId="{FC69F53C-97A6-4D28-AF9E-F2CD6BBF92C6}" type="parTrans" cxnId="{900C152C-C05D-465B-A171-4418F5F8D144}">
      <dgm:prSet/>
      <dgm:spPr/>
      <dgm:t>
        <a:bodyPr/>
        <a:lstStyle/>
        <a:p>
          <a:endParaRPr lang="en-US"/>
        </a:p>
      </dgm:t>
    </dgm:pt>
    <dgm:pt modelId="{5CA2B985-9D98-48A5-AA28-515B919BBEC9}" type="sibTrans" cxnId="{900C152C-C05D-465B-A171-4418F5F8D144}">
      <dgm:prSet/>
      <dgm:spPr/>
      <dgm:t>
        <a:bodyPr/>
        <a:lstStyle/>
        <a:p>
          <a:endParaRPr lang="en-US"/>
        </a:p>
      </dgm:t>
    </dgm:pt>
    <dgm:pt modelId="{F85202A3-5DF7-40D3-9F60-6A50217C1181}">
      <dgm:prSet/>
      <dgm:spPr/>
      <dgm:t>
        <a:bodyPr/>
        <a:lstStyle/>
        <a:p>
          <a:r>
            <a:rPr lang="en-US"/>
            <a:t>DRAFT Submission of Research Proposal AND Research Ethics form – There will be two SEPARATE turnitin portals for this.</a:t>
          </a:r>
        </a:p>
      </dgm:t>
    </dgm:pt>
    <dgm:pt modelId="{65B78F96-F360-4E3B-9A19-BACBD50EF001}" type="parTrans" cxnId="{E239F7F9-9244-4043-B3CF-58CA76965CA2}">
      <dgm:prSet/>
      <dgm:spPr/>
      <dgm:t>
        <a:bodyPr/>
        <a:lstStyle/>
        <a:p>
          <a:endParaRPr lang="en-US"/>
        </a:p>
      </dgm:t>
    </dgm:pt>
    <dgm:pt modelId="{4A704BD3-81E6-4A54-8D0E-48658765215E}" type="sibTrans" cxnId="{E239F7F9-9244-4043-B3CF-58CA76965CA2}">
      <dgm:prSet/>
      <dgm:spPr/>
      <dgm:t>
        <a:bodyPr/>
        <a:lstStyle/>
        <a:p>
          <a:endParaRPr lang="en-US"/>
        </a:p>
      </dgm:t>
    </dgm:pt>
    <dgm:pt modelId="{99AA8018-C953-453C-9180-1D36FC07368A}">
      <dgm:prSet/>
      <dgm:spPr/>
      <dgm:t>
        <a:bodyPr/>
        <a:lstStyle/>
        <a:p>
          <a:pPr>
            <a:defRPr b="1"/>
          </a:pPr>
          <a:r>
            <a:rPr lang="en-US" dirty="0"/>
            <a:t> 23/11/2026</a:t>
          </a:r>
        </a:p>
      </dgm:t>
    </dgm:pt>
    <dgm:pt modelId="{0200BA8A-F28E-4FAA-9FBB-DCDF1F7831C7}" type="parTrans" cxnId="{D5FFA2E3-7BA1-48B5-861B-DB2D0015CCCC}">
      <dgm:prSet/>
      <dgm:spPr/>
      <dgm:t>
        <a:bodyPr/>
        <a:lstStyle/>
        <a:p>
          <a:endParaRPr lang="en-US"/>
        </a:p>
      </dgm:t>
    </dgm:pt>
    <dgm:pt modelId="{A727AFC2-D3D8-4640-B874-E4AE0BF72C11}" type="sibTrans" cxnId="{D5FFA2E3-7BA1-48B5-861B-DB2D0015CCCC}">
      <dgm:prSet/>
      <dgm:spPr/>
      <dgm:t>
        <a:bodyPr/>
        <a:lstStyle/>
        <a:p>
          <a:endParaRPr lang="en-US"/>
        </a:p>
      </dgm:t>
    </dgm:pt>
    <dgm:pt modelId="{504B0E63-6F12-4F5C-A985-5E21A49000AF}">
      <dgm:prSet/>
      <dgm:spPr/>
      <dgm:t>
        <a:bodyPr/>
        <a:lstStyle/>
        <a:p>
          <a:r>
            <a:rPr lang="en-US"/>
            <a:t>FINAL (ASSESSED) Submission of Research Proposal Form.</a:t>
          </a:r>
        </a:p>
      </dgm:t>
    </dgm:pt>
    <dgm:pt modelId="{DEB1098A-B429-4BD6-B9F7-A2D8BDB57266}" type="parTrans" cxnId="{424EA2EE-D093-4C0F-8535-4136B7D91A5C}">
      <dgm:prSet/>
      <dgm:spPr/>
      <dgm:t>
        <a:bodyPr/>
        <a:lstStyle/>
        <a:p>
          <a:endParaRPr lang="en-US"/>
        </a:p>
      </dgm:t>
    </dgm:pt>
    <dgm:pt modelId="{4B472E32-2E9C-4F9B-8D17-CF72B0422D3A}" type="sibTrans" cxnId="{424EA2EE-D093-4C0F-8535-4136B7D91A5C}">
      <dgm:prSet/>
      <dgm:spPr/>
      <dgm:t>
        <a:bodyPr/>
        <a:lstStyle/>
        <a:p>
          <a:endParaRPr lang="en-US"/>
        </a:p>
      </dgm:t>
    </dgm:pt>
    <dgm:pt modelId="{E937E0B0-3B6F-4202-82F6-D16317B6D395}">
      <dgm:prSet/>
      <dgm:spPr/>
      <dgm:t>
        <a:bodyPr/>
        <a:lstStyle/>
        <a:p>
          <a:pPr>
            <a:defRPr b="1"/>
          </a:pPr>
          <a:r>
            <a:rPr lang="en-US" dirty="0"/>
            <a:t> TBC-2026</a:t>
          </a:r>
        </a:p>
      </dgm:t>
    </dgm:pt>
    <dgm:pt modelId="{BB3935F2-DCEF-4916-929A-095475A50A90}" type="parTrans" cxnId="{CE7556A0-E479-444B-9A00-4C9BC045751E}">
      <dgm:prSet/>
      <dgm:spPr/>
      <dgm:t>
        <a:bodyPr/>
        <a:lstStyle/>
        <a:p>
          <a:endParaRPr lang="en-US"/>
        </a:p>
      </dgm:t>
    </dgm:pt>
    <dgm:pt modelId="{F70EE0A5-7D27-4D85-812A-C6E509D0ECBD}" type="sibTrans" cxnId="{CE7556A0-E479-444B-9A00-4C9BC045751E}">
      <dgm:prSet/>
      <dgm:spPr/>
      <dgm:t>
        <a:bodyPr/>
        <a:lstStyle/>
        <a:p>
          <a:endParaRPr lang="en-US"/>
        </a:p>
      </dgm:t>
    </dgm:pt>
    <dgm:pt modelId="{BAC5C013-EF7A-48AC-9580-6CEB8C3959E0}">
      <dgm:prSet/>
      <dgm:spPr/>
      <dgm:t>
        <a:bodyPr/>
        <a:lstStyle/>
        <a:p>
          <a:r>
            <a:rPr lang="en-US"/>
            <a:t>Submission of Research Ethics form ahead of the next Academic Displine Research Ethics Committee.</a:t>
          </a:r>
        </a:p>
      </dgm:t>
    </dgm:pt>
    <dgm:pt modelId="{E58148B4-0A1B-455A-821B-FECB1D3E02CE}" type="parTrans" cxnId="{8BD71177-7B93-43DA-A32B-0D67F6BA1FAD}">
      <dgm:prSet/>
      <dgm:spPr/>
      <dgm:t>
        <a:bodyPr/>
        <a:lstStyle/>
        <a:p>
          <a:endParaRPr lang="en-US"/>
        </a:p>
      </dgm:t>
    </dgm:pt>
    <dgm:pt modelId="{DD513ED4-D5A8-4AD1-B2A2-83C133151BD3}" type="sibTrans" cxnId="{8BD71177-7B93-43DA-A32B-0D67F6BA1FAD}">
      <dgm:prSet/>
      <dgm:spPr/>
      <dgm:t>
        <a:bodyPr/>
        <a:lstStyle/>
        <a:p>
          <a:endParaRPr lang="en-US"/>
        </a:p>
      </dgm:t>
    </dgm:pt>
    <dgm:pt modelId="{F3FF33E9-334D-41B1-A4DF-580675A246AC}" type="pres">
      <dgm:prSet presAssocID="{712DB9FF-C6A0-4624-854D-426191617EFE}" presName="diagram" presStyleCnt="0">
        <dgm:presLayoutVars>
          <dgm:chPref val="1"/>
          <dgm:dir/>
          <dgm:animOne val="branch"/>
          <dgm:animLvl val="lvl"/>
          <dgm:resizeHandles/>
        </dgm:presLayoutVars>
      </dgm:prSet>
      <dgm:spPr/>
    </dgm:pt>
    <dgm:pt modelId="{F890602B-710B-4DED-81E1-69C1A3914AD9}" type="pres">
      <dgm:prSet presAssocID="{437C2500-7D74-4F90-B9D9-01E00221B079}" presName="root" presStyleCnt="0"/>
      <dgm:spPr/>
    </dgm:pt>
    <dgm:pt modelId="{B75DBC78-4156-45F1-B739-1D343CFA1DAC}" type="pres">
      <dgm:prSet presAssocID="{437C2500-7D74-4F90-B9D9-01E00221B079}" presName="rootComposite" presStyleCnt="0"/>
      <dgm:spPr/>
    </dgm:pt>
    <dgm:pt modelId="{1BDECE2C-E738-4EAF-91C8-CD4B82A6039C}" type="pres">
      <dgm:prSet presAssocID="{437C2500-7D74-4F90-B9D9-01E00221B079}" presName="rootText" presStyleLbl="node1" presStyleIdx="0" presStyleCnt="3"/>
      <dgm:spPr/>
    </dgm:pt>
    <dgm:pt modelId="{9834AD61-EEA7-40CF-A832-128B895D3651}" type="pres">
      <dgm:prSet presAssocID="{437C2500-7D74-4F90-B9D9-01E00221B079}" presName="rootConnector" presStyleLbl="node1" presStyleIdx="0" presStyleCnt="3"/>
      <dgm:spPr/>
    </dgm:pt>
    <dgm:pt modelId="{BFE03E3B-E971-4760-B90F-6120FBF1E1F6}" type="pres">
      <dgm:prSet presAssocID="{437C2500-7D74-4F90-B9D9-01E00221B079}" presName="childShape" presStyleCnt="0"/>
      <dgm:spPr/>
    </dgm:pt>
    <dgm:pt modelId="{135D0744-79E9-4436-AC55-1CD46814F7AE}" type="pres">
      <dgm:prSet presAssocID="{65B78F96-F360-4E3B-9A19-BACBD50EF001}" presName="Name13" presStyleLbl="parChTrans1D2" presStyleIdx="0" presStyleCnt="3"/>
      <dgm:spPr/>
    </dgm:pt>
    <dgm:pt modelId="{1AE95E30-3AB2-4181-BF83-4D87B1758A94}" type="pres">
      <dgm:prSet presAssocID="{F85202A3-5DF7-40D3-9F60-6A50217C1181}" presName="childText" presStyleLbl="bgAcc1" presStyleIdx="0" presStyleCnt="3">
        <dgm:presLayoutVars>
          <dgm:bulletEnabled val="1"/>
        </dgm:presLayoutVars>
      </dgm:prSet>
      <dgm:spPr/>
    </dgm:pt>
    <dgm:pt modelId="{23932F77-9152-4C41-A75A-CC6A8A1C1680}" type="pres">
      <dgm:prSet presAssocID="{99AA8018-C953-453C-9180-1D36FC07368A}" presName="root" presStyleCnt="0"/>
      <dgm:spPr/>
    </dgm:pt>
    <dgm:pt modelId="{DB70CDB3-841C-43ED-875F-2E2715175424}" type="pres">
      <dgm:prSet presAssocID="{99AA8018-C953-453C-9180-1D36FC07368A}" presName="rootComposite" presStyleCnt="0"/>
      <dgm:spPr/>
    </dgm:pt>
    <dgm:pt modelId="{46C85798-7DA0-4B35-AD8D-86548D2C792C}" type="pres">
      <dgm:prSet presAssocID="{99AA8018-C953-453C-9180-1D36FC07368A}" presName="rootText" presStyleLbl="node1" presStyleIdx="1" presStyleCnt="3"/>
      <dgm:spPr/>
    </dgm:pt>
    <dgm:pt modelId="{DB031E3D-5604-4DC0-9097-ECACD47449C5}" type="pres">
      <dgm:prSet presAssocID="{99AA8018-C953-453C-9180-1D36FC07368A}" presName="rootConnector" presStyleLbl="node1" presStyleIdx="1" presStyleCnt="3"/>
      <dgm:spPr/>
    </dgm:pt>
    <dgm:pt modelId="{6E4ACA83-E201-4BCF-B5BF-9EE27F7834FC}" type="pres">
      <dgm:prSet presAssocID="{99AA8018-C953-453C-9180-1D36FC07368A}" presName="childShape" presStyleCnt="0"/>
      <dgm:spPr/>
    </dgm:pt>
    <dgm:pt modelId="{1B961821-36A4-429F-98FB-ED6A97AC3196}" type="pres">
      <dgm:prSet presAssocID="{DEB1098A-B429-4BD6-B9F7-A2D8BDB57266}" presName="Name13" presStyleLbl="parChTrans1D2" presStyleIdx="1" presStyleCnt="3"/>
      <dgm:spPr/>
    </dgm:pt>
    <dgm:pt modelId="{32F66648-5049-4718-ACC5-73547F0BA86C}" type="pres">
      <dgm:prSet presAssocID="{504B0E63-6F12-4F5C-A985-5E21A49000AF}" presName="childText" presStyleLbl="bgAcc1" presStyleIdx="1" presStyleCnt="3">
        <dgm:presLayoutVars>
          <dgm:bulletEnabled val="1"/>
        </dgm:presLayoutVars>
      </dgm:prSet>
      <dgm:spPr/>
    </dgm:pt>
    <dgm:pt modelId="{05FEC35F-5999-410E-97BA-66AEFD5CD840}" type="pres">
      <dgm:prSet presAssocID="{E937E0B0-3B6F-4202-82F6-D16317B6D395}" presName="root" presStyleCnt="0"/>
      <dgm:spPr/>
    </dgm:pt>
    <dgm:pt modelId="{A20A052F-7931-4804-B25D-75B23B6F95B9}" type="pres">
      <dgm:prSet presAssocID="{E937E0B0-3B6F-4202-82F6-D16317B6D395}" presName="rootComposite" presStyleCnt="0"/>
      <dgm:spPr/>
    </dgm:pt>
    <dgm:pt modelId="{021C6FD1-597C-44D6-8510-F634179B80FA}" type="pres">
      <dgm:prSet presAssocID="{E937E0B0-3B6F-4202-82F6-D16317B6D395}" presName="rootText" presStyleLbl="node1" presStyleIdx="2" presStyleCnt="3"/>
      <dgm:spPr/>
    </dgm:pt>
    <dgm:pt modelId="{8A0E2B03-9FFD-4640-B40C-93EB1B9EA44B}" type="pres">
      <dgm:prSet presAssocID="{E937E0B0-3B6F-4202-82F6-D16317B6D395}" presName="rootConnector" presStyleLbl="node1" presStyleIdx="2" presStyleCnt="3"/>
      <dgm:spPr/>
    </dgm:pt>
    <dgm:pt modelId="{4A04A08D-CC82-4A47-B12E-1DBB03AA5561}" type="pres">
      <dgm:prSet presAssocID="{E937E0B0-3B6F-4202-82F6-D16317B6D395}" presName="childShape" presStyleCnt="0"/>
      <dgm:spPr/>
    </dgm:pt>
    <dgm:pt modelId="{8D013FF8-F3DF-485E-B67C-DD6E2AF033A3}" type="pres">
      <dgm:prSet presAssocID="{E58148B4-0A1B-455A-821B-FECB1D3E02CE}" presName="Name13" presStyleLbl="parChTrans1D2" presStyleIdx="2" presStyleCnt="3"/>
      <dgm:spPr/>
    </dgm:pt>
    <dgm:pt modelId="{DAB4E6F6-67D7-4743-9C27-984D5B452970}" type="pres">
      <dgm:prSet presAssocID="{BAC5C013-EF7A-48AC-9580-6CEB8C3959E0}" presName="childText" presStyleLbl="bgAcc1" presStyleIdx="2" presStyleCnt="3">
        <dgm:presLayoutVars>
          <dgm:bulletEnabled val="1"/>
        </dgm:presLayoutVars>
      </dgm:prSet>
      <dgm:spPr/>
    </dgm:pt>
  </dgm:ptLst>
  <dgm:cxnLst>
    <dgm:cxn modelId="{34657E04-E171-48A5-8334-CB3DBD28ADEA}" type="presOf" srcId="{437C2500-7D74-4F90-B9D9-01E00221B079}" destId="{1BDECE2C-E738-4EAF-91C8-CD4B82A6039C}" srcOrd="0" destOrd="0" presId="urn:microsoft.com/office/officeart/2005/8/layout/hierarchy3"/>
    <dgm:cxn modelId="{6AABB506-C4AD-4AC9-8D3B-30E8A2D47B46}" type="presOf" srcId="{E937E0B0-3B6F-4202-82F6-D16317B6D395}" destId="{8A0E2B03-9FFD-4640-B40C-93EB1B9EA44B}" srcOrd="1" destOrd="0" presId="urn:microsoft.com/office/officeart/2005/8/layout/hierarchy3"/>
    <dgm:cxn modelId="{900C152C-C05D-465B-A171-4418F5F8D144}" srcId="{712DB9FF-C6A0-4624-854D-426191617EFE}" destId="{437C2500-7D74-4F90-B9D9-01E00221B079}" srcOrd="0" destOrd="0" parTransId="{FC69F53C-97A6-4D28-AF9E-F2CD6BBF92C6}" sibTransId="{5CA2B985-9D98-48A5-AA28-515B919BBEC9}"/>
    <dgm:cxn modelId="{FC280332-4DE0-4523-8939-9E676A889658}" type="presOf" srcId="{504B0E63-6F12-4F5C-A985-5E21A49000AF}" destId="{32F66648-5049-4718-ACC5-73547F0BA86C}" srcOrd="0" destOrd="0" presId="urn:microsoft.com/office/officeart/2005/8/layout/hierarchy3"/>
    <dgm:cxn modelId="{ED6ACD63-F19C-4ACF-9A98-48FCAA1B96BE}" type="presOf" srcId="{BAC5C013-EF7A-48AC-9580-6CEB8C3959E0}" destId="{DAB4E6F6-67D7-4743-9C27-984D5B452970}" srcOrd="0" destOrd="0" presId="urn:microsoft.com/office/officeart/2005/8/layout/hierarchy3"/>
    <dgm:cxn modelId="{92696F64-A14B-4E73-B8C0-2E7E57D19D42}" type="presOf" srcId="{DEB1098A-B429-4BD6-B9F7-A2D8BDB57266}" destId="{1B961821-36A4-429F-98FB-ED6A97AC3196}" srcOrd="0" destOrd="0" presId="urn:microsoft.com/office/officeart/2005/8/layout/hierarchy3"/>
    <dgm:cxn modelId="{09640466-8513-4937-A731-B3C5221D5CE8}" type="presOf" srcId="{E58148B4-0A1B-455A-821B-FECB1D3E02CE}" destId="{8D013FF8-F3DF-485E-B67C-DD6E2AF033A3}" srcOrd="0" destOrd="0" presId="urn:microsoft.com/office/officeart/2005/8/layout/hierarchy3"/>
    <dgm:cxn modelId="{513A864B-1C2B-49B9-AA14-752F4D06C00A}" type="presOf" srcId="{65B78F96-F360-4E3B-9A19-BACBD50EF001}" destId="{135D0744-79E9-4436-AC55-1CD46814F7AE}" srcOrd="0" destOrd="0" presId="urn:microsoft.com/office/officeart/2005/8/layout/hierarchy3"/>
    <dgm:cxn modelId="{8BD71177-7B93-43DA-A32B-0D67F6BA1FAD}" srcId="{E937E0B0-3B6F-4202-82F6-D16317B6D395}" destId="{BAC5C013-EF7A-48AC-9580-6CEB8C3959E0}" srcOrd="0" destOrd="0" parTransId="{E58148B4-0A1B-455A-821B-FECB1D3E02CE}" sibTransId="{DD513ED4-D5A8-4AD1-B2A2-83C133151BD3}"/>
    <dgm:cxn modelId="{F4F72059-FC56-4AA1-9554-1FE3F3BB9493}" type="presOf" srcId="{99AA8018-C953-453C-9180-1D36FC07368A}" destId="{46C85798-7DA0-4B35-AD8D-86548D2C792C}" srcOrd="0" destOrd="0" presId="urn:microsoft.com/office/officeart/2005/8/layout/hierarchy3"/>
    <dgm:cxn modelId="{08CFDC59-1945-4E89-BD43-2BC060124B47}" type="presOf" srcId="{E937E0B0-3B6F-4202-82F6-D16317B6D395}" destId="{021C6FD1-597C-44D6-8510-F634179B80FA}" srcOrd="0" destOrd="0" presId="urn:microsoft.com/office/officeart/2005/8/layout/hierarchy3"/>
    <dgm:cxn modelId="{A59C0784-4FBF-43A9-83E6-4C6AE2EDE282}" type="presOf" srcId="{99AA8018-C953-453C-9180-1D36FC07368A}" destId="{DB031E3D-5604-4DC0-9097-ECACD47449C5}" srcOrd="1" destOrd="0" presId="urn:microsoft.com/office/officeart/2005/8/layout/hierarchy3"/>
    <dgm:cxn modelId="{CE7556A0-E479-444B-9A00-4C9BC045751E}" srcId="{712DB9FF-C6A0-4624-854D-426191617EFE}" destId="{E937E0B0-3B6F-4202-82F6-D16317B6D395}" srcOrd="2" destOrd="0" parTransId="{BB3935F2-DCEF-4916-929A-095475A50A90}" sibTransId="{F70EE0A5-7D27-4D85-812A-C6E509D0ECBD}"/>
    <dgm:cxn modelId="{58F37DBC-2BD7-4DC3-AC53-CE84E39634D7}" type="presOf" srcId="{437C2500-7D74-4F90-B9D9-01E00221B079}" destId="{9834AD61-EEA7-40CF-A832-128B895D3651}" srcOrd="1" destOrd="0" presId="urn:microsoft.com/office/officeart/2005/8/layout/hierarchy3"/>
    <dgm:cxn modelId="{B24E6FC6-BEAD-437B-A6DD-248F7290B0C2}" type="presOf" srcId="{712DB9FF-C6A0-4624-854D-426191617EFE}" destId="{F3FF33E9-334D-41B1-A4DF-580675A246AC}" srcOrd="0" destOrd="0" presId="urn:microsoft.com/office/officeart/2005/8/layout/hierarchy3"/>
    <dgm:cxn modelId="{D5FFA2E3-7BA1-48B5-861B-DB2D0015CCCC}" srcId="{712DB9FF-C6A0-4624-854D-426191617EFE}" destId="{99AA8018-C953-453C-9180-1D36FC07368A}" srcOrd="1" destOrd="0" parTransId="{0200BA8A-F28E-4FAA-9FBB-DCDF1F7831C7}" sibTransId="{A727AFC2-D3D8-4640-B874-E4AE0BF72C11}"/>
    <dgm:cxn modelId="{424EA2EE-D093-4C0F-8535-4136B7D91A5C}" srcId="{99AA8018-C953-453C-9180-1D36FC07368A}" destId="{504B0E63-6F12-4F5C-A985-5E21A49000AF}" srcOrd="0" destOrd="0" parTransId="{DEB1098A-B429-4BD6-B9F7-A2D8BDB57266}" sibTransId="{4B472E32-2E9C-4F9B-8D17-CF72B0422D3A}"/>
    <dgm:cxn modelId="{9484B0F5-C222-4C1D-B373-1A6F7CC0B576}" type="presOf" srcId="{F85202A3-5DF7-40D3-9F60-6A50217C1181}" destId="{1AE95E30-3AB2-4181-BF83-4D87B1758A94}" srcOrd="0" destOrd="0" presId="urn:microsoft.com/office/officeart/2005/8/layout/hierarchy3"/>
    <dgm:cxn modelId="{E239F7F9-9244-4043-B3CF-58CA76965CA2}" srcId="{437C2500-7D74-4F90-B9D9-01E00221B079}" destId="{F85202A3-5DF7-40D3-9F60-6A50217C1181}" srcOrd="0" destOrd="0" parTransId="{65B78F96-F360-4E3B-9A19-BACBD50EF001}" sibTransId="{4A704BD3-81E6-4A54-8D0E-48658765215E}"/>
    <dgm:cxn modelId="{E7D379AE-ABD7-4F02-89BD-ECC6F4165D94}" type="presParOf" srcId="{F3FF33E9-334D-41B1-A4DF-580675A246AC}" destId="{F890602B-710B-4DED-81E1-69C1A3914AD9}" srcOrd="0" destOrd="0" presId="urn:microsoft.com/office/officeart/2005/8/layout/hierarchy3"/>
    <dgm:cxn modelId="{0B57E9BF-FFAD-4F61-B666-D5A4AFDCE10F}" type="presParOf" srcId="{F890602B-710B-4DED-81E1-69C1A3914AD9}" destId="{B75DBC78-4156-45F1-B739-1D343CFA1DAC}" srcOrd="0" destOrd="0" presId="urn:microsoft.com/office/officeart/2005/8/layout/hierarchy3"/>
    <dgm:cxn modelId="{AA2AB255-7C8A-42CD-ACD7-96FC73E43CDE}" type="presParOf" srcId="{B75DBC78-4156-45F1-B739-1D343CFA1DAC}" destId="{1BDECE2C-E738-4EAF-91C8-CD4B82A6039C}" srcOrd="0" destOrd="0" presId="urn:microsoft.com/office/officeart/2005/8/layout/hierarchy3"/>
    <dgm:cxn modelId="{4B328F53-21E5-4C22-B272-5AEC354655A8}" type="presParOf" srcId="{B75DBC78-4156-45F1-B739-1D343CFA1DAC}" destId="{9834AD61-EEA7-40CF-A832-128B895D3651}" srcOrd="1" destOrd="0" presId="urn:microsoft.com/office/officeart/2005/8/layout/hierarchy3"/>
    <dgm:cxn modelId="{4649E9C6-8472-4E98-BE3C-8AD2B8F4EE8E}" type="presParOf" srcId="{F890602B-710B-4DED-81E1-69C1A3914AD9}" destId="{BFE03E3B-E971-4760-B90F-6120FBF1E1F6}" srcOrd="1" destOrd="0" presId="urn:microsoft.com/office/officeart/2005/8/layout/hierarchy3"/>
    <dgm:cxn modelId="{84F9C86C-E8CA-46E2-A3E8-460D84DE2E45}" type="presParOf" srcId="{BFE03E3B-E971-4760-B90F-6120FBF1E1F6}" destId="{135D0744-79E9-4436-AC55-1CD46814F7AE}" srcOrd="0" destOrd="0" presId="urn:microsoft.com/office/officeart/2005/8/layout/hierarchy3"/>
    <dgm:cxn modelId="{B8533AFD-6919-40AB-A36A-1B0E1B6FA4A2}" type="presParOf" srcId="{BFE03E3B-E971-4760-B90F-6120FBF1E1F6}" destId="{1AE95E30-3AB2-4181-BF83-4D87B1758A94}" srcOrd="1" destOrd="0" presId="urn:microsoft.com/office/officeart/2005/8/layout/hierarchy3"/>
    <dgm:cxn modelId="{E15EC900-2DD0-41CC-BB9F-1123DD994320}" type="presParOf" srcId="{F3FF33E9-334D-41B1-A4DF-580675A246AC}" destId="{23932F77-9152-4C41-A75A-CC6A8A1C1680}" srcOrd="1" destOrd="0" presId="urn:microsoft.com/office/officeart/2005/8/layout/hierarchy3"/>
    <dgm:cxn modelId="{001936C4-9068-471B-B88E-2E14AF569042}" type="presParOf" srcId="{23932F77-9152-4C41-A75A-CC6A8A1C1680}" destId="{DB70CDB3-841C-43ED-875F-2E2715175424}" srcOrd="0" destOrd="0" presId="urn:microsoft.com/office/officeart/2005/8/layout/hierarchy3"/>
    <dgm:cxn modelId="{8F9190CC-DBF6-4558-B262-2028A574B018}" type="presParOf" srcId="{DB70CDB3-841C-43ED-875F-2E2715175424}" destId="{46C85798-7DA0-4B35-AD8D-86548D2C792C}" srcOrd="0" destOrd="0" presId="urn:microsoft.com/office/officeart/2005/8/layout/hierarchy3"/>
    <dgm:cxn modelId="{8EDC641F-717E-4457-A914-677E6801B6B0}" type="presParOf" srcId="{DB70CDB3-841C-43ED-875F-2E2715175424}" destId="{DB031E3D-5604-4DC0-9097-ECACD47449C5}" srcOrd="1" destOrd="0" presId="urn:microsoft.com/office/officeart/2005/8/layout/hierarchy3"/>
    <dgm:cxn modelId="{16616426-CFFF-49D5-A3BB-7B20C57B7519}" type="presParOf" srcId="{23932F77-9152-4C41-A75A-CC6A8A1C1680}" destId="{6E4ACA83-E201-4BCF-B5BF-9EE27F7834FC}" srcOrd="1" destOrd="0" presId="urn:microsoft.com/office/officeart/2005/8/layout/hierarchy3"/>
    <dgm:cxn modelId="{88103E6D-AC2F-4276-BED7-AD90BCD5E211}" type="presParOf" srcId="{6E4ACA83-E201-4BCF-B5BF-9EE27F7834FC}" destId="{1B961821-36A4-429F-98FB-ED6A97AC3196}" srcOrd="0" destOrd="0" presId="urn:microsoft.com/office/officeart/2005/8/layout/hierarchy3"/>
    <dgm:cxn modelId="{68E15992-0B1D-4308-8E31-29699DBB97C4}" type="presParOf" srcId="{6E4ACA83-E201-4BCF-B5BF-9EE27F7834FC}" destId="{32F66648-5049-4718-ACC5-73547F0BA86C}" srcOrd="1" destOrd="0" presId="urn:microsoft.com/office/officeart/2005/8/layout/hierarchy3"/>
    <dgm:cxn modelId="{FCE1099A-1CAA-4F55-A983-65D74C05DDE3}" type="presParOf" srcId="{F3FF33E9-334D-41B1-A4DF-580675A246AC}" destId="{05FEC35F-5999-410E-97BA-66AEFD5CD840}" srcOrd="2" destOrd="0" presId="urn:microsoft.com/office/officeart/2005/8/layout/hierarchy3"/>
    <dgm:cxn modelId="{DCCFACC5-6DDB-43BC-8C07-D863D7CC4A01}" type="presParOf" srcId="{05FEC35F-5999-410E-97BA-66AEFD5CD840}" destId="{A20A052F-7931-4804-B25D-75B23B6F95B9}" srcOrd="0" destOrd="0" presId="urn:microsoft.com/office/officeart/2005/8/layout/hierarchy3"/>
    <dgm:cxn modelId="{4C985F91-B834-417E-8F97-858F9A6482E5}" type="presParOf" srcId="{A20A052F-7931-4804-B25D-75B23B6F95B9}" destId="{021C6FD1-597C-44D6-8510-F634179B80FA}" srcOrd="0" destOrd="0" presId="urn:microsoft.com/office/officeart/2005/8/layout/hierarchy3"/>
    <dgm:cxn modelId="{2FC26F6F-62E2-481D-B8FA-691E2FE7367E}" type="presParOf" srcId="{A20A052F-7931-4804-B25D-75B23B6F95B9}" destId="{8A0E2B03-9FFD-4640-B40C-93EB1B9EA44B}" srcOrd="1" destOrd="0" presId="urn:microsoft.com/office/officeart/2005/8/layout/hierarchy3"/>
    <dgm:cxn modelId="{105EB836-3439-42FE-8FD7-60DF23FBD161}" type="presParOf" srcId="{05FEC35F-5999-410E-97BA-66AEFD5CD840}" destId="{4A04A08D-CC82-4A47-B12E-1DBB03AA5561}" srcOrd="1" destOrd="0" presId="urn:microsoft.com/office/officeart/2005/8/layout/hierarchy3"/>
    <dgm:cxn modelId="{0FF8A1D3-1825-4578-AAC2-7326DAC87357}" type="presParOf" srcId="{4A04A08D-CC82-4A47-B12E-1DBB03AA5561}" destId="{8D013FF8-F3DF-485E-B67C-DD6E2AF033A3}" srcOrd="0" destOrd="0" presId="urn:microsoft.com/office/officeart/2005/8/layout/hierarchy3"/>
    <dgm:cxn modelId="{18BFF6FA-123E-4412-8D91-61EDA4377FDF}" type="presParOf" srcId="{4A04A08D-CC82-4A47-B12E-1DBB03AA5561}" destId="{DAB4E6F6-67D7-4743-9C27-984D5B452970}"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54B51F3-C275-4F29-A204-37D56B314320}" type="doc">
      <dgm:prSet loTypeId="urn:microsoft.com/office/officeart/2005/8/layout/matrix3" loCatId="matrix" qsTypeId="urn:microsoft.com/office/officeart/2005/8/quickstyle/simple4" qsCatId="simple" csTypeId="urn:microsoft.com/office/officeart/2005/8/colors/colorful2" csCatId="colorful" phldr="1"/>
      <dgm:spPr/>
      <dgm:t>
        <a:bodyPr/>
        <a:lstStyle/>
        <a:p>
          <a:endParaRPr lang="en-US"/>
        </a:p>
      </dgm:t>
    </dgm:pt>
    <dgm:pt modelId="{810DCDA9-6502-436B-BBF3-2C24A5AFA1FC}">
      <dgm:prSet custT="1"/>
      <dgm:spPr/>
      <dgm:t>
        <a:bodyPr/>
        <a:lstStyle/>
        <a:p>
          <a:r>
            <a:rPr lang="en-GB" sz="2400" dirty="0"/>
            <a:t>Qualitative Research</a:t>
          </a:r>
          <a:endParaRPr lang="en-US" sz="2400" dirty="0"/>
        </a:p>
      </dgm:t>
    </dgm:pt>
    <dgm:pt modelId="{10AB92DA-0ACE-45E5-ACAA-383F737A2AFD}" type="parTrans" cxnId="{E9D71645-CE8B-484F-92D0-B98052865364}">
      <dgm:prSet/>
      <dgm:spPr/>
      <dgm:t>
        <a:bodyPr/>
        <a:lstStyle/>
        <a:p>
          <a:endParaRPr lang="en-US"/>
        </a:p>
      </dgm:t>
    </dgm:pt>
    <dgm:pt modelId="{74519368-2F42-4406-B133-B9453DE2CE49}" type="sibTrans" cxnId="{E9D71645-CE8B-484F-92D0-B98052865364}">
      <dgm:prSet/>
      <dgm:spPr/>
      <dgm:t>
        <a:bodyPr/>
        <a:lstStyle/>
        <a:p>
          <a:endParaRPr lang="en-US"/>
        </a:p>
      </dgm:t>
    </dgm:pt>
    <dgm:pt modelId="{E6B94C8E-A399-4AD7-B7F9-4A427D73AEF4}">
      <dgm:prSet custT="1"/>
      <dgm:spPr/>
      <dgm:t>
        <a:bodyPr/>
        <a:lstStyle/>
        <a:p>
          <a:r>
            <a:rPr lang="en-GB" sz="2400" dirty="0"/>
            <a:t>Quantitative Research</a:t>
          </a:r>
          <a:endParaRPr lang="en-US" sz="2400" dirty="0"/>
        </a:p>
      </dgm:t>
    </dgm:pt>
    <dgm:pt modelId="{4B5B9912-A9C1-4619-BFE8-9B3081D29AA3}" type="parTrans" cxnId="{1FCB624B-1784-4D87-AF3D-3A0209778010}">
      <dgm:prSet/>
      <dgm:spPr/>
      <dgm:t>
        <a:bodyPr/>
        <a:lstStyle/>
        <a:p>
          <a:endParaRPr lang="en-US"/>
        </a:p>
      </dgm:t>
    </dgm:pt>
    <dgm:pt modelId="{E451612E-0B64-460E-8338-3D0547909138}" type="sibTrans" cxnId="{1FCB624B-1784-4D87-AF3D-3A0209778010}">
      <dgm:prSet/>
      <dgm:spPr/>
      <dgm:t>
        <a:bodyPr/>
        <a:lstStyle/>
        <a:p>
          <a:endParaRPr lang="en-US"/>
        </a:p>
      </dgm:t>
    </dgm:pt>
    <dgm:pt modelId="{D16F339B-3AAB-4184-A91F-2871FF2B95BC}">
      <dgm:prSet custT="1"/>
      <dgm:spPr/>
      <dgm:t>
        <a:bodyPr/>
        <a:lstStyle/>
        <a:p>
          <a:r>
            <a:rPr lang="en-GB" sz="2400" dirty="0"/>
            <a:t>Mixed Methods. </a:t>
          </a:r>
          <a:endParaRPr lang="en-US" sz="2400" dirty="0"/>
        </a:p>
      </dgm:t>
    </dgm:pt>
    <dgm:pt modelId="{0ABD227F-9303-47D8-BA98-DC5E36814672}" type="parTrans" cxnId="{7E6BECAA-78CB-42E1-A9E8-CE2C166578AB}">
      <dgm:prSet/>
      <dgm:spPr/>
      <dgm:t>
        <a:bodyPr/>
        <a:lstStyle/>
        <a:p>
          <a:endParaRPr lang="en-US"/>
        </a:p>
      </dgm:t>
    </dgm:pt>
    <dgm:pt modelId="{47712525-BC3A-4819-BF8E-32F81200FBA7}" type="sibTrans" cxnId="{7E6BECAA-78CB-42E1-A9E8-CE2C166578AB}">
      <dgm:prSet/>
      <dgm:spPr/>
      <dgm:t>
        <a:bodyPr/>
        <a:lstStyle/>
        <a:p>
          <a:endParaRPr lang="en-US"/>
        </a:p>
      </dgm:t>
    </dgm:pt>
    <dgm:pt modelId="{AC3E2885-9161-45F1-9289-2BBA0DA0AA12}">
      <dgm:prSet/>
      <dgm:spPr/>
      <dgm:t>
        <a:bodyPr/>
        <a:lstStyle/>
        <a:p>
          <a:r>
            <a:rPr lang="en-GB" dirty="0"/>
            <a:t>It is important that you start reading and think about the DESIGN of your study, what design would suit your study and liaise with a member of staff on this. </a:t>
          </a:r>
          <a:endParaRPr lang="en-US" dirty="0"/>
        </a:p>
      </dgm:t>
    </dgm:pt>
    <dgm:pt modelId="{2A72D714-843B-45E9-850C-7E07B50E2B0B}" type="parTrans" cxnId="{453E4D34-BB98-4427-BD67-B9C666B29481}">
      <dgm:prSet/>
      <dgm:spPr/>
      <dgm:t>
        <a:bodyPr/>
        <a:lstStyle/>
        <a:p>
          <a:endParaRPr lang="en-US"/>
        </a:p>
      </dgm:t>
    </dgm:pt>
    <dgm:pt modelId="{2C245141-3510-4E8A-8BBE-2F72C71C4325}" type="sibTrans" cxnId="{453E4D34-BB98-4427-BD67-B9C666B29481}">
      <dgm:prSet/>
      <dgm:spPr/>
      <dgm:t>
        <a:bodyPr/>
        <a:lstStyle/>
        <a:p>
          <a:endParaRPr lang="en-US"/>
        </a:p>
      </dgm:t>
    </dgm:pt>
    <dgm:pt modelId="{16FC7DEE-4366-4E55-881C-DFB21AC3B993}" type="pres">
      <dgm:prSet presAssocID="{054B51F3-C275-4F29-A204-37D56B314320}" presName="matrix" presStyleCnt="0">
        <dgm:presLayoutVars>
          <dgm:chMax val="1"/>
          <dgm:dir/>
          <dgm:resizeHandles val="exact"/>
        </dgm:presLayoutVars>
      </dgm:prSet>
      <dgm:spPr/>
    </dgm:pt>
    <dgm:pt modelId="{95F9D237-9328-408F-A4A1-A07BE0147732}" type="pres">
      <dgm:prSet presAssocID="{054B51F3-C275-4F29-A204-37D56B314320}" presName="diamond" presStyleLbl="bgShp" presStyleIdx="0" presStyleCnt="1"/>
      <dgm:spPr/>
    </dgm:pt>
    <dgm:pt modelId="{AAE39BCD-9C68-47C0-8F8E-A34E5C7DA4EE}" type="pres">
      <dgm:prSet presAssocID="{054B51F3-C275-4F29-A204-37D56B314320}" presName="quad1" presStyleLbl="node1" presStyleIdx="0" presStyleCnt="4">
        <dgm:presLayoutVars>
          <dgm:chMax val="0"/>
          <dgm:chPref val="0"/>
          <dgm:bulletEnabled val="1"/>
        </dgm:presLayoutVars>
      </dgm:prSet>
      <dgm:spPr/>
    </dgm:pt>
    <dgm:pt modelId="{86704FC7-2BB9-4CF6-8D4A-B0DBF31E3D16}" type="pres">
      <dgm:prSet presAssocID="{054B51F3-C275-4F29-A204-37D56B314320}" presName="quad2" presStyleLbl="node1" presStyleIdx="1" presStyleCnt="4">
        <dgm:presLayoutVars>
          <dgm:chMax val="0"/>
          <dgm:chPref val="0"/>
          <dgm:bulletEnabled val="1"/>
        </dgm:presLayoutVars>
      </dgm:prSet>
      <dgm:spPr/>
    </dgm:pt>
    <dgm:pt modelId="{C77A45ED-28D3-4F65-9B73-DBC95EA1BA4B}" type="pres">
      <dgm:prSet presAssocID="{054B51F3-C275-4F29-A204-37D56B314320}" presName="quad3" presStyleLbl="node1" presStyleIdx="2" presStyleCnt="4">
        <dgm:presLayoutVars>
          <dgm:chMax val="0"/>
          <dgm:chPref val="0"/>
          <dgm:bulletEnabled val="1"/>
        </dgm:presLayoutVars>
      </dgm:prSet>
      <dgm:spPr/>
    </dgm:pt>
    <dgm:pt modelId="{D8188913-4200-434E-8AF0-65348569B0F7}" type="pres">
      <dgm:prSet presAssocID="{054B51F3-C275-4F29-A204-37D56B314320}" presName="quad4" presStyleLbl="node1" presStyleIdx="3" presStyleCnt="4">
        <dgm:presLayoutVars>
          <dgm:chMax val="0"/>
          <dgm:chPref val="0"/>
          <dgm:bulletEnabled val="1"/>
        </dgm:presLayoutVars>
      </dgm:prSet>
      <dgm:spPr/>
    </dgm:pt>
  </dgm:ptLst>
  <dgm:cxnLst>
    <dgm:cxn modelId="{D3674E21-1143-4E4E-A9F9-A8E1B55D461B}" type="presOf" srcId="{D16F339B-3AAB-4184-A91F-2871FF2B95BC}" destId="{C77A45ED-28D3-4F65-9B73-DBC95EA1BA4B}" srcOrd="0" destOrd="0" presId="urn:microsoft.com/office/officeart/2005/8/layout/matrix3"/>
    <dgm:cxn modelId="{453E4D34-BB98-4427-BD67-B9C666B29481}" srcId="{054B51F3-C275-4F29-A204-37D56B314320}" destId="{AC3E2885-9161-45F1-9289-2BBA0DA0AA12}" srcOrd="3" destOrd="0" parTransId="{2A72D714-843B-45E9-850C-7E07B50E2B0B}" sibTransId="{2C245141-3510-4E8A-8BBE-2F72C71C4325}"/>
    <dgm:cxn modelId="{E9D71645-CE8B-484F-92D0-B98052865364}" srcId="{054B51F3-C275-4F29-A204-37D56B314320}" destId="{810DCDA9-6502-436B-BBF3-2C24A5AFA1FC}" srcOrd="0" destOrd="0" parTransId="{10AB92DA-0ACE-45E5-ACAA-383F737A2AFD}" sibTransId="{74519368-2F42-4406-B133-B9453DE2CE49}"/>
    <dgm:cxn modelId="{1FCB624B-1784-4D87-AF3D-3A0209778010}" srcId="{054B51F3-C275-4F29-A204-37D56B314320}" destId="{E6B94C8E-A399-4AD7-B7F9-4A427D73AEF4}" srcOrd="1" destOrd="0" parTransId="{4B5B9912-A9C1-4619-BFE8-9B3081D29AA3}" sibTransId="{E451612E-0B64-460E-8338-3D0547909138}"/>
    <dgm:cxn modelId="{93CD54A7-2816-4632-8604-FB63A4B2F63A}" type="presOf" srcId="{810DCDA9-6502-436B-BBF3-2C24A5AFA1FC}" destId="{AAE39BCD-9C68-47C0-8F8E-A34E5C7DA4EE}" srcOrd="0" destOrd="0" presId="urn:microsoft.com/office/officeart/2005/8/layout/matrix3"/>
    <dgm:cxn modelId="{7E6BECAA-78CB-42E1-A9E8-CE2C166578AB}" srcId="{054B51F3-C275-4F29-A204-37D56B314320}" destId="{D16F339B-3AAB-4184-A91F-2871FF2B95BC}" srcOrd="2" destOrd="0" parTransId="{0ABD227F-9303-47D8-BA98-DC5E36814672}" sibTransId="{47712525-BC3A-4819-BF8E-32F81200FBA7}"/>
    <dgm:cxn modelId="{258676AE-7D2F-41AF-9324-F2815D958A78}" type="presOf" srcId="{E6B94C8E-A399-4AD7-B7F9-4A427D73AEF4}" destId="{86704FC7-2BB9-4CF6-8D4A-B0DBF31E3D16}" srcOrd="0" destOrd="0" presId="urn:microsoft.com/office/officeart/2005/8/layout/matrix3"/>
    <dgm:cxn modelId="{74079FBB-A1C4-4604-BE42-67305D10A4AE}" type="presOf" srcId="{054B51F3-C275-4F29-A204-37D56B314320}" destId="{16FC7DEE-4366-4E55-881C-DFB21AC3B993}" srcOrd="0" destOrd="0" presId="urn:microsoft.com/office/officeart/2005/8/layout/matrix3"/>
    <dgm:cxn modelId="{8892A5EE-085F-41CE-AAA6-F8180631675F}" type="presOf" srcId="{AC3E2885-9161-45F1-9289-2BBA0DA0AA12}" destId="{D8188913-4200-434E-8AF0-65348569B0F7}" srcOrd="0" destOrd="0" presId="urn:microsoft.com/office/officeart/2005/8/layout/matrix3"/>
    <dgm:cxn modelId="{810311C6-AB13-4647-8D23-51B5DBD39320}" type="presParOf" srcId="{16FC7DEE-4366-4E55-881C-DFB21AC3B993}" destId="{95F9D237-9328-408F-A4A1-A07BE0147732}" srcOrd="0" destOrd="0" presId="urn:microsoft.com/office/officeart/2005/8/layout/matrix3"/>
    <dgm:cxn modelId="{D844EA9A-D6F6-4BCE-A478-FB1E0D46DE89}" type="presParOf" srcId="{16FC7DEE-4366-4E55-881C-DFB21AC3B993}" destId="{AAE39BCD-9C68-47C0-8F8E-A34E5C7DA4EE}" srcOrd="1" destOrd="0" presId="urn:microsoft.com/office/officeart/2005/8/layout/matrix3"/>
    <dgm:cxn modelId="{57741569-549B-46FE-96D5-9ADED33993DE}" type="presParOf" srcId="{16FC7DEE-4366-4E55-881C-DFB21AC3B993}" destId="{86704FC7-2BB9-4CF6-8D4A-B0DBF31E3D16}" srcOrd="2" destOrd="0" presId="urn:microsoft.com/office/officeart/2005/8/layout/matrix3"/>
    <dgm:cxn modelId="{99C4E583-B407-4DE6-9988-408F03B7F5D7}" type="presParOf" srcId="{16FC7DEE-4366-4E55-881C-DFB21AC3B993}" destId="{C77A45ED-28D3-4F65-9B73-DBC95EA1BA4B}" srcOrd="3" destOrd="0" presId="urn:microsoft.com/office/officeart/2005/8/layout/matrix3"/>
    <dgm:cxn modelId="{1B9B51EF-2667-48D7-81B9-8D9B5291C003}" type="presParOf" srcId="{16FC7DEE-4366-4E55-881C-DFB21AC3B993}" destId="{D8188913-4200-434E-8AF0-65348569B0F7}"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8AC26BD-959C-496E-89AC-B9A3F7A571EE}" type="doc">
      <dgm:prSet loTypeId="urn:microsoft.com/office/officeart/2008/layout/LinedList" loCatId="list" qsTypeId="urn:microsoft.com/office/officeart/2005/8/quickstyle/simple4" qsCatId="simple" csTypeId="urn:microsoft.com/office/officeart/2005/8/colors/accent4_2" csCatId="accent4"/>
      <dgm:spPr/>
      <dgm:t>
        <a:bodyPr/>
        <a:lstStyle/>
        <a:p>
          <a:endParaRPr lang="en-US"/>
        </a:p>
      </dgm:t>
    </dgm:pt>
    <dgm:pt modelId="{86D0DE2C-DCB8-40BE-BD6E-004F6CB5177F}">
      <dgm:prSet/>
      <dgm:spPr/>
      <dgm:t>
        <a:bodyPr/>
        <a:lstStyle/>
        <a:p>
          <a:r>
            <a:rPr lang="en-GB"/>
            <a:t>Each student will be allocated a Research Supervisor who will oversee your research progress and provide appropriate advice and guidance.  You will receive a combination of individual and group supervision meetings, workshops and structured lectures at appropriate points during the course of your Research Project.</a:t>
          </a:r>
          <a:endParaRPr lang="en-US"/>
        </a:p>
      </dgm:t>
    </dgm:pt>
    <dgm:pt modelId="{20D1C805-65ED-48BE-ACBB-E27734E93D5B}" type="parTrans" cxnId="{114347C9-764A-4843-B50E-F35CCAC9C2DA}">
      <dgm:prSet/>
      <dgm:spPr/>
      <dgm:t>
        <a:bodyPr/>
        <a:lstStyle/>
        <a:p>
          <a:endParaRPr lang="en-US"/>
        </a:p>
      </dgm:t>
    </dgm:pt>
    <dgm:pt modelId="{13046ACD-86EB-4D70-9911-EECBFB8E3B25}" type="sibTrans" cxnId="{114347C9-764A-4843-B50E-F35CCAC9C2DA}">
      <dgm:prSet/>
      <dgm:spPr/>
      <dgm:t>
        <a:bodyPr/>
        <a:lstStyle/>
        <a:p>
          <a:endParaRPr lang="en-US"/>
        </a:p>
      </dgm:t>
    </dgm:pt>
    <dgm:pt modelId="{0351BA2E-8FC8-48E0-9F54-B62F24C55513}">
      <dgm:prSet/>
      <dgm:spPr/>
      <dgm:t>
        <a:bodyPr/>
        <a:lstStyle/>
        <a:p>
          <a:r>
            <a:rPr lang="en-GB"/>
            <a:t>The dates and times of these meetings will be posted on Moodle and it is your responsibility to ensure you make a note of when these will be taking place.  Regular attendance at meetings and lectures is absolutely essential and will be monitored closely.</a:t>
          </a:r>
          <a:endParaRPr lang="en-US"/>
        </a:p>
      </dgm:t>
    </dgm:pt>
    <dgm:pt modelId="{07942202-7A0C-46A4-9C12-2914DA383AAE}" type="parTrans" cxnId="{D0663795-3C56-4BF8-9DAB-5955078423EC}">
      <dgm:prSet/>
      <dgm:spPr/>
      <dgm:t>
        <a:bodyPr/>
        <a:lstStyle/>
        <a:p>
          <a:endParaRPr lang="en-US"/>
        </a:p>
      </dgm:t>
    </dgm:pt>
    <dgm:pt modelId="{5F67BCC6-DB46-4A31-A633-9858F4BDDEF2}" type="sibTrans" cxnId="{D0663795-3C56-4BF8-9DAB-5955078423EC}">
      <dgm:prSet/>
      <dgm:spPr/>
      <dgm:t>
        <a:bodyPr/>
        <a:lstStyle/>
        <a:p>
          <a:endParaRPr lang="en-US"/>
        </a:p>
      </dgm:t>
    </dgm:pt>
    <dgm:pt modelId="{937AA894-1DF5-4A82-B11B-42566DD2D376}" type="pres">
      <dgm:prSet presAssocID="{B8AC26BD-959C-496E-89AC-B9A3F7A571EE}" presName="vert0" presStyleCnt="0">
        <dgm:presLayoutVars>
          <dgm:dir/>
          <dgm:animOne val="branch"/>
          <dgm:animLvl val="lvl"/>
        </dgm:presLayoutVars>
      </dgm:prSet>
      <dgm:spPr/>
    </dgm:pt>
    <dgm:pt modelId="{DDCA40A5-7B7C-41F3-B363-00CB1011FE81}" type="pres">
      <dgm:prSet presAssocID="{86D0DE2C-DCB8-40BE-BD6E-004F6CB5177F}" presName="thickLine" presStyleLbl="alignNode1" presStyleIdx="0" presStyleCnt="2"/>
      <dgm:spPr/>
    </dgm:pt>
    <dgm:pt modelId="{02AE5FEF-172E-437A-872A-CC8E34605F9B}" type="pres">
      <dgm:prSet presAssocID="{86D0DE2C-DCB8-40BE-BD6E-004F6CB5177F}" presName="horz1" presStyleCnt="0"/>
      <dgm:spPr/>
    </dgm:pt>
    <dgm:pt modelId="{54EA5753-8832-400A-900D-1518E0DCF5ED}" type="pres">
      <dgm:prSet presAssocID="{86D0DE2C-DCB8-40BE-BD6E-004F6CB5177F}" presName="tx1" presStyleLbl="revTx" presStyleIdx="0" presStyleCnt="2"/>
      <dgm:spPr/>
    </dgm:pt>
    <dgm:pt modelId="{F2E8FAE5-152F-4977-AA2C-78BAFD924EC0}" type="pres">
      <dgm:prSet presAssocID="{86D0DE2C-DCB8-40BE-BD6E-004F6CB5177F}" presName="vert1" presStyleCnt="0"/>
      <dgm:spPr/>
    </dgm:pt>
    <dgm:pt modelId="{846F523D-D7F8-4D9D-B0FE-937019085188}" type="pres">
      <dgm:prSet presAssocID="{0351BA2E-8FC8-48E0-9F54-B62F24C55513}" presName="thickLine" presStyleLbl="alignNode1" presStyleIdx="1" presStyleCnt="2"/>
      <dgm:spPr/>
    </dgm:pt>
    <dgm:pt modelId="{CD740140-C2C6-4FB8-83F9-0E049A16A80B}" type="pres">
      <dgm:prSet presAssocID="{0351BA2E-8FC8-48E0-9F54-B62F24C55513}" presName="horz1" presStyleCnt="0"/>
      <dgm:spPr/>
    </dgm:pt>
    <dgm:pt modelId="{5D7F422E-D910-4C02-8EAA-D8F7FF087340}" type="pres">
      <dgm:prSet presAssocID="{0351BA2E-8FC8-48E0-9F54-B62F24C55513}" presName="tx1" presStyleLbl="revTx" presStyleIdx="1" presStyleCnt="2"/>
      <dgm:spPr/>
    </dgm:pt>
    <dgm:pt modelId="{41A5AED1-8E0D-4B05-9D9F-5BD3DDA24C1B}" type="pres">
      <dgm:prSet presAssocID="{0351BA2E-8FC8-48E0-9F54-B62F24C55513}" presName="vert1" presStyleCnt="0"/>
      <dgm:spPr/>
    </dgm:pt>
  </dgm:ptLst>
  <dgm:cxnLst>
    <dgm:cxn modelId="{FC8E3A37-205B-4F4F-B5FF-1B4848BB5483}" type="presOf" srcId="{B8AC26BD-959C-496E-89AC-B9A3F7A571EE}" destId="{937AA894-1DF5-4A82-B11B-42566DD2D376}" srcOrd="0" destOrd="0" presId="urn:microsoft.com/office/officeart/2008/layout/LinedList"/>
    <dgm:cxn modelId="{B3A8DE78-A718-4BF6-8976-8A8CC236F222}" type="presOf" srcId="{0351BA2E-8FC8-48E0-9F54-B62F24C55513}" destId="{5D7F422E-D910-4C02-8EAA-D8F7FF087340}" srcOrd="0" destOrd="0" presId="urn:microsoft.com/office/officeart/2008/layout/LinedList"/>
    <dgm:cxn modelId="{D0663795-3C56-4BF8-9DAB-5955078423EC}" srcId="{B8AC26BD-959C-496E-89AC-B9A3F7A571EE}" destId="{0351BA2E-8FC8-48E0-9F54-B62F24C55513}" srcOrd="1" destOrd="0" parTransId="{07942202-7A0C-46A4-9C12-2914DA383AAE}" sibTransId="{5F67BCC6-DB46-4A31-A633-9858F4BDDEF2}"/>
    <dgm:cxn modelId="{543B4797-C62B-422D-97CA-BAC6D1129C48}" type="presOf" srcId="{86D0DE2C-DCB8-40BE-BD6E-004F6CB5177F}" destId="{54EA5753-8832-400A-900D-1518E0DCF5ED}" srcOrd="0" destOrd="0" presId="urn:microsoft.com/office/officeart/2008/layout/LinedList"/>
    <dgm:cxn modelId="{114347C9-764A-4843-B50E-F35CCAC9C2DA}" srcId="{B8AC26BD-959C-496E-89AC-B9A3F7A571EE}" destId="{86D0DE2C-DCB8-40BE-BD6E-004F6CB5177F}" srcOrd="0" destOrd="0" parTransId="{20D1C805-65ED-48BE-ACBB-E27734E93D5B}" sibTransId="{13046ACD-86EB-4D70-9911-EECBFB8E3B25}"/>
    <dgm:cxn modelId="{40EAA84A-2810-4289-A2A2-24CD22B35040}" type="presParOf" srcId="{937AA894-1DF5-4A82-B11B-42566DD2D376}" destId="{DDCA40A5-7B7C-41F3-B363-00CB1011FE81}" srcOrd="0" destOrd="0" presId="urn:microsoft.com/office/officeart/2008/layout/LinedList"/>
    <dgm:cxn modelId="{C09B43A6-E963-43F2-9FFB-69F8BA41D950}" type="presParOf" srcId="{937AA894-1DF5-4A82-B11B-42566DD2D376}" destId="{02AE5FEF-172E-437A-872A-CC8E34605F9B}" srcOrd="1" destOrd="0" presId="urn:microsoft.com/office/officeart/2008/layout/LinedList"/>
    <dgm:cxn modelId="{65EE23F6-B197-4B1C-B130-37074D6818BF}" type="presParOf" srcId="{02AE5FEF-172E-437A-872A-CC8E34605F9B}" destId="{54EA5753-8832-400A-900D-1518E0DCF5ED}" srcOrd="0" destOrd="0" presId="urn:microsoft.com/office/officeart/2008/layout/LinedList"/>
    <dgm:cxn modelId="{7BDA7021-2C97-4B88-85F4-CBD8A0CB4343}" type="presParOf" srcId="{02AE5FEF-172E-437A-872A-CC8E34605F9B}" destId="{F2E8FAE5-152F-4977-AA2C-78BAFD924EC0}" srcOrd="1" destOrd="0" presId="urn:microsoft.com/office/officeart/2008/layout/LinedList"/>
    <dgm:cxn modelId="{57A00DB0-A4C0-41A0-A556-86C9230D2CD4}" type="presParOf" srcId="{937AA894-1DF5-4A82-B11B-42566DD2D376}" destId="{846F523D-D7F8-4D9D-B0FE-937019085188}" srcOrd="2" destOrd="0" presId="urn:microsoft.com/office/officeart/2008/layout/LinedList"/>
    <dgm:cxn modelId="{ABDE8FA6-44B3-48F1-9036-56B130DB620B}" type="presParOf" srcId="{937AA894-1DF5-4A82-B11B-42566DD2D376}" destId="{CD740140-C2C6-4FB8-83F9-0E049A16A80B}" srcOrd="3" destOrd="0" presId="urn:microsoft.com/office/officeart/2008/layout/LinedList"/>
    <dgm:cxn modelId="{F1913463-1E9D-40CB-B1E6-5FB8CBE8706D}" type="presParOf" srcId="{CD740140-C2C6-4FB8-83F9-0E049A16A80B}" destId="{5D7F422E-D910-4C02-8EAA-D8F7FF087340}" srcOrd="0" destOrd="0" presId="urn:microsoft.com/office/officeart/2008/layout/LinedList"/>
    <dgm:cxn modelId="{169B725A-4063-4B61-8B3F-8EA3B4457376}" type="presParOf" srcId="{CD740140-C2C6-4FB8-83F9-0E049A16A80B}" destId="{41A5AED1-8E0D-4B05-9D9F-5BD3DDA24C1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1C0B5D4-9BEE-402A-92D4-9CCB82876C2D}"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B5E2C873-74F5-465B-A2EF-69A249FC2F23}">
      <dgm:prSet/>
      <dgm:spPr/>
      <dgm:t>
        <a:bodyPr/>
        <a:lstStyle/>
        <a:p>
          <a:r>
            <a:rPr lang="en-GB"/>
            <a:t>Responsibilities of the Student</a:t>
          </a:r>
          <a:endParaRPr lang="en-US"/>
        </a:p>
      </dgm:t>
    </dgm:pt>
    <dgm:pt modelId="{81C94CC2-F4AF-40BB-9621-4A063784C545}" type="parTrans" cxnId="{5B0DDA9C-EF22-4756-A988-0238A66CC411}">
      <dgm:prSet/>
      <dgm:spPr/>
      <dgm:t>
        <a:bodyPr/>
        <a:lstStyle/>
        <a:p>
          <a:endParaRPr lang="en-US"/>
        </a:p>
      </dgm:t>
    </dgm:pt>
    <dgm:pt modelId="{9F988B7F-6D61-4A6C-8373-D9C19A697612}" type="sibTrans" cxnId="{5B0DDA9C-EF22-4756-A988-0238A66CC411}">
      <dgm:prSet/>
      <dgm:spPr/>
      <dgm:t>
        <a:bodyPr/>
        <a:lstStyle/>
        <a:p>
          <a:endParaRPr lang="en-US"/>
        </a:p>
      </dgm:t>
    </dgm:pt>
    <dgm:pt modelId="{53EC1F2D-401F-48B3-9FB5-EE3D43A3C5C1}">
      <dgm:prSet/>
      <dgm:spPr/>
      <dgm:t>
        <a:bodyPr/>
        <a:lstStyle/>
        <a:p>
          <a:r>
            <a:rPr lang="en-GB"/>
            <a:t>1. Consider the ethical implications of your work and submit the appropriate forms to the Supervisor and/or School’s Research Ethics Committee (SREC).</a:t>
          </a:r>
          <a:endParaRPr lang="en-US"/>
        </a:p>
      </dgm:t>
    </dgm:pt>
    <dgm:pt modelId="{75670FFF-ACB7-41CA-A0DF-6F5EF3111265}" type="parTrans" cxnId="{5F7B1DA3-E890-4F0E-A953-ADA62C93DAC3}">
      <dgm:prSet/>
      <dgm:spPr/>
      <dgm:t>
        <a:bodyPr/>
        <a:lstStyle/>
        <a:p>
          <a:endParaRPr lang="en-US"/>
        </a:p>
      </dgm:t>
    </dgm:pt>
    <dgm:pt modelId="{43F9A1C5-1302-4614-B732-514FB45970AB}" type="sibTrans" cxnId="{5F7B1DA3-E890-4F0E-A953-ADA62C93DAC3}">
      <dgm:prSet/>
      <dgm:spPr/>
      <dgm:t>
        <a:bodyPr/>
        <a:lstStyle/>
        <a:p>
          <a:endParaRPr lang="en-US"/>
        </a:p>
      </dgm:t>
    </dgm:pt>
    <dgm:pt modelId="{99314F33-A2B1-4BA4-B790-7F476C18135C}">
      <dgm:prSet/>
      <dgm:spPr/>
      <dgm:t>
        <a:bodyPr/>
        <a:lstStyle/>
        <a:p>
          <a:r>
            <a:rPr lang="en-GB"/>
            <a:t>2. Write and submit the Research Proposal and Ethics form in a timely manner following an initial discussion with the supervisor.</a:t>
          </a:r>
          <a:endParaRPr lang="en-US"/>
        </a:p>
      </dgm:t>
    </dgm:pt>
    <dgm:pt modelId="{C152F0DD-5FE6-4AF1-B899-D211CBD9E1E5}" type="parTrans" cxnId="{4FDB5C68-590F-492E-BCC8-CE3CD9824B91}">
      <dgm:prSet/>
      <dgm:spPr/>
      <dgm:t>
        <a:bodyPr/>
        <a:lstStyle/>
        <a:p>
          <a:endParaRPr lang="en-US"/>
        </a:p>
      </dgm:t>
    </dgm:pt>
    <dgm:pt modelId="{8BA811FA-64D4-4134-A764-575958031393}" type="sibTrans" cxnId="{4FDB5C68-590F-492E-BCC8-CE3CD9824B91}">
      <dgm:prSet/>
      <dgm:spPr/>
      <dgm:t>
        <a:bodyPr/>
        <a:lstStyle/>
        <a:p>
          <a:endParaRPr lang="en-US"/>
        </a:p>
      </dgm:t>
    </dgm:pt>
    <dgm:pt modelId="{5C1D072C-5528-4A35-8EA6-9090EB25CDB4}">
      <dgm:prSet/>
      <dgm:spPr/>
      <dgm:t>
        <a:bodyPr/>
        <a:lstStyle/>
        <a:p>
          <a:r>
            <a:rPr lang="en-GB"/>
            <a:t>3. Gain a thorough understanding of relevant psychological theory and evidence, proposed methods and the intended analysis.</a:t>
          </a:r>
          <a:endParaRPr lang="en-US"/>
        </a:p>
      </dgm:t>
    </dgm:pt>
    <dgm:pt modelId="{ABDCB230-FD7C-4D9B-8D98-BC45BF9E43AA}" type="parTrans" cxnId="{BB840048-75A8-4457-8AE0-25543122F512}">
      <dgm:prSet/>
      <dgm:spPr/>
      <dgm:t>
        <a:bodyPr/>
        <a:lstStyle/>
        <a:p>
          <a:endParaRPr lang="en-US"/>
        </a:p>
      </dgm:t>
    </dgm:pt>
    <dgm:pt modelId="{D247594F-765C-4AD7-A235-B41EA8B85A8C}" type="sibTrans" cxnId="{BB840048-75A8-4457-8AE0-25543122F512}">
      <dgm:prSet/>
      <dgm:spPr/>
      <dgm:t>
        <a:bodyPr/>
        <a:lstStyle/>
        <a:p>
          <a:endParaRPr lang="en-US"/>
        </a:p>
      </dgm:t>
    </dgm:pt>
    <dgm:pt modelId="{12A717FB-AE33-4F70-9F93-B757162EDF70}" type="pres">
      <dgm:prSet presAssocID="{61C0B5D4-9BEE-402A-92D4-9CCB82876C2D}" presName="linear" presStyleCnt="0">
        <dgm:presLayoutVars>
          <dgm:animLvl val="lvl"/>
          <dgm:resizeHandles val="exact"/>
        </dgm:presLayoutVars>
      </dgm:prSet>
      <dgm:spPr/>
    </dgm:pt>
    <dgm:pt modelId="{8E048AB4-27F6-46A9-AFEE-B9F8675E4AF9}" type="pres">
      <dgm:prSet presAssocID="{B5E2C873-74F5-465B-A2EF-69A249FC2F23}" presName="parentText" presStyleLbl="node1" presStyleIdx="0" presStyleCnt="4">
        <dgm:presLayoutVars>
          <dgm:chMax val="0"/>
          <dgm:bulletEnabled val="1"/>
        </dgm:presLayoutVars>
      </dgm:prSet>
      <dgm:spPr/>
    </dgm:pt>
    <dgm:pt modelId="{9A89DAB5-E37F-4DC7-BC44-434C87293659}" type="pres">
      <dgm:prSet presAssocID="{9F988B7F-6D61-4A6C-8373-D9C19A697612}" presName="spacer" presStyleCnt="0"/>
      <dgm:spPr/>
    </dgm:pt>
    <dgm:pt modelId="{9E409F34-6C5A-4F8C-8226-43DEE6467F65}" type="pres">
      <dgm:prSet presAssocID="{53EC1F2D-401F-48B3-9FB5-EE3D43A3C5C1}" presName="parentText" presStyleLbl="node1" presStyleIdx="1" presStyleCnt="4">
        <dgm:presLayoutVars>
          <dgm:chMax val="0"/>
          <dgm:bulletEnabled val="1"/>
        </dgm:presLayoutVars>
      </dgm:prSet>
      <dgm:spPr/>
    </dgm:pt>
    <dgm:pt modelId="{45C4E7FE-A219-4B87-A964-A837D8BBAE5A}" type="pres">
      <dgm:prSet presAssocID="{43F9A1C5-1302-4614-B732-514FB45970AB}" presName="spacer" presStyleCnt="0"/>
      <dgm:spPr/>
    </dgm:pt>
    <dgm:pt modelId="{26C727B4-7515-4D86-A6AB-A92BDA73FEEA}" type="pres">
      <dgm:prSet presAssocID="{99314F33-A2B1-4BA4-B790-7F476C18135C}" presName="parentText" presStyleLbl="node1" presStyleIdx="2" presStyleCnt="4">
        <dgm:presLayoutVars>
          <dgm:chMax val="0"/>
          <dgm:bulletEnabled val="1"/>
        </dgm:presLayoutVars>
      </dgm:prSet>
      <dgm:spPr/>
    </dgm:pt>
    <dgm:pt modelId="{5E3BF3E2-75EA-4B8B-8BD2-0BCEC05687B8}" type="pres">
      <dgm:prSet presAssocID="{8BA811FA-64D4-4134-A764-575958031393}" presName="spacer" presStyleCnt="0"/>
      <dgm:spPr/>
    </dgm:pt>
    <dgm:pt modelId="{3B7F00D5-6F18-425A-8651-56C44651CE46}" type="pres">
      <dgm:prSet presAssocID="{5C1D072C-5528-4A35-8EA6-9090EB25CDB4}" presName="parentText" presStyleLbl="node1" presStyleIdx="3" presStyleCnt="4">
        <dgm:presLayoutVars>
          <dgm:chMax val="0"/>
          <dgm:bulletEnabled val="1"/>
        </dgm:presLayoutVars>
      </dgm:prSet>
      <dgm:spPr/>
    </dgm:pt>
  </dgm:ptLst>
  <dgm:cxnLst>
    <dgm:cxn modelId="{4A16BE39-B2D3-43E1-B729-9344A9AB7C06}" type="presOf" srcId="{99314F33-A2B1-4BA4-B790-7F476C18135C}" destId="{26C727B4-7515-4D86-A6AB-A92BDA73FEEA}" srcOrd="0" destOrd="0" presId="urn:microsoft.com/office/officeart/2005/8/layout/vList2"/>
    <dgm:cxn modelId="{BB840048-75A8-4457-8AE0-25543122F512}" srcId="{61C0B5D4-9BEE-402A-92D4-9CCB82876C2D}" destId="{5C1D072C-5528-4A35-8EA6-9090EB25CDB4}" srcOrd="3" destOrd="0" parTransId="{ABDCB230-FD7C-4D9B-8D98-BC45BF9E43AA}" sibTransId="{D247594F-765C-4AD7-A235-B41EA8B85A8C}"/>
    <dgm:cxn modelId="{4FDB5C68-590F-492E-BCC8-CE3CD9824B91}" srcId="{61C0B5D4-9BEE-402A-92D4-9CCB82876C2D}" destId="{99314F33-A2B1-4BA4-B790-7F476C18135C}" srcOrd="2" destOrd="0" parTransId="{C152F0DD-5FE6-4AF1-B899-D211CBD9E1E5}" sibTransId="{8BA811FA-64D4-4134-A764-575958031393}"/>
    <dgm:cxn modelId="{88862B6A-DF94-4271-8928-CDE5A4379C8C}" type="presOf" srcId="{61C0B5D4-9BEE-402A-92D4-9CCB82876C2D}" destId="{12A717FB-AE33-4F70-9F93-B757162EDF70}" srcOrd="0" destOrd="0" presId="urn:microsoft.com/office/officeart/2005/8/layout/vList2"/>
    <dgm:cxn modelId="{0F940E6D-3E9B-46FA-B74D-D04CA0D0127C}" type="presOf" srcId="{53EC1F2D-401F-48B3-9FB5-EE3D43A3C5C1}" destId="{9E409F34-6C5A-4F8C-8226-43DEE6467F65}" srcOrd="0" destOrd="0" presId="urn:microsoft.com/office/officeart/2005/8/layout/vList2"/>
    <dgm:cxn modelId="{5B0DDA9C-EF22-4756-A988-0238A66CC411}" srcId="{61C0B5D4-9BEE-402A-92D4-9CCB82876C2D}" destId="{B5E2C873-74F5-465B-A2EF-69A249FC2F23}" srcOrd="0" destOrd="0" parTransId="{81C94CC2-F4AF-40BB-9621-4A063784C545}" sibTransId="{9F988B7F-6D61-4A6C-8373-D9C19A697612}"/>
    <dgm:cxn modelId="{5F7B1DA3-E890-4F0E-A953-ADA62C93DAC3}" srcId="{61C0B5D4-9BEE-402A-92D4-9CCB82876C2D}" destId="{53EC1F2D-401F-48B3-9FB5-EE3D43A3C5C1}" srcOrd="1" destOrd="0" parTransId="{75670FFF-ACB7-41CA-A0DF-6F5EF3111265}" sibTransId="{43F9A1C5-1302-4614-B732-514FB45970AB}"/>
    <dgm:cxn modelId="{85A55FB9-DDF5-42A4-95AE-B4424668F5DD}" type="presOf" srcId="{5C1D072C-5528-4A35-8EA6-9090EB25CDB4}" destId="{3B7F00D5-6F18-425A-8651-56C44651CE46}" srcOrd="0" destOrd="0" presId="urn:microsoft.com/office/officeart/2005/8/layout/vList2"/>
    <dgm:cxn modelId="{C394DFD3-8F7F-4DE8-B092-D845D590194F}" type="presOf" srcId="{B5E2C873-74F5-465B-A2EF-69A249FC2F23}" destId="{8E048AB4-27F6-46A9-AFEE-B9F8675E4AF9}" srcOrd="0" destOrd="0" presId="urn:microsoft.com/office/officeart/2005/8/layout/vList2"/>
    <dgm:cxn modelId="{BB9D9445-0F00-409C-9AF5-A46A38EE8FDF}" type="presParOf" srcId="{12A717FB-AE33-4F70-9F93-B757162EDF70}" destId="{8E048AB4-27F6-46A9-AFEE-B9F8675E4AF9}" srcOrd="0" destOrd="0" presId="urn:microsoft.com/office/officeart/2005/8/layout/vList2"/>
    <dgm:cxn modelId="{8BAD0017-4F85-4630-9829-532392A67490}" type="presParOf" srcId="{12A717FB-AE33-4F70-9F93-B757162EDF70}" destId="{9A89DAB5-E37F-4DC7-BC44-434C87293659}" srcOrd="1" destOrd="0" presId="urn:microsoft.com/office/officeart/2005/8/layout/vList2"/>
    <dgm:cxn modelId="{A2FBB7C6-0872-4493-8956-6460988E6D8B}" type="presParOf" srcId="{12A717FB-AE33-4F70-9F93-B757162EDF70}" destId="{9E409F34-6C5A-4F8C-8226-43DEE6467F65}" srcOrd="2" destOrd="0" presId="urn:microsoft.com/office/officeart/2005/8/layout/vList2"/>
    <dgm:cxn modelId="{F477FF75-C0D9-4D79-B875-C8586740D787}" type="presParOf" srcId="{12A717FB-AE33-4F70-9F93-B757162EDF70}" destId="{45C4E7FE-A219-4B87-A964-A837D8BBAE5A}" srcOrd="3" destOrd="0" presId="urn:microsoft.com/office/officeart/2005/8/layout/vList2"/>
    <dgm:cxn modelId="{36A61B5F-C065-4D4A-9503-27DF9D99E9E7}" type="presParOf" srcId="{12A717FB-AE33-4F70-9F93-B757162EDF70}" destId="{26C727B4-7515-4D86-A6AB-A92BDA73FEEA}" srcOrd="4" destOrd="0" presId="urn:microsoft.com/office/officeart/2005/8/layout/vList2"/>
    <dgm:cxn modelId="{8B394173-0F7F-4FE9-88EB-7CDE21F6C21A}" type="presParOf" srcId="{12A717FB-AE33-4F70-9F93-B757162EDF70}" destId="{5E3BF3E2-75EA-4B8B-8BD2-0BCEC05687B8}" srcOrd="5" destOrd="0" presId="urn:microsoft.com/office/officeart/2005/8/layout/vList2"/>
    <dgm:cxn modelId="{995C86A2-D7FB-4047-BE58-1504EEAA4F84}" type="presParOf" srcId="{12A717FB-AE33-4F70-9F93-B757162EDF70}" destId="{3B7F00D5-6F18-425A-8651-56C44651CE4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75031B1-FFFC-4C8F-9E6A-0317B70DB0F0}"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DAABD253-A204-4F33-AAF7-77BDD32CF830}">
      <dgm:prSet/>
      <dgm:spPr/>
      <dgm:t>
        <a:bodyPr/>
        <a:lstStyle/>
        <a:p>
          <a:r>
            <a:rPr lang="en-GB"/>
            <a:t>4. Attend regular meetings and keep a note of contact and advice.</a:t>
          </a:r>
          <a:endParaRPr lang="en-US"/>
        </a:p>
      </dgm:t>
    </dgm:pt>
    <dgm:pt modelId="{FEE87508-DD61-4B3F-8E99-DE1843E01096}" type="parTrans" cxnId="{8C67C441-4250-4C13-BA04-2BB4D961068B}">
      <dgm:prSet/>
      <dgm:spPr/>
      <dgm:t>
        <a:bodyPr/>
        <a:lstStyle/>
        <a:p>
          <a:endParaRPr lang="en-US"/>
        </a:p>
      </dgm:t>
    </dgm:pt>
    <dgm:pt modelId="{86ED8632-83F7-4C97-A819-602A9A222201}" type="sibTrans" cxnId="{8C67C441-4250-4C13-BA04-2BB4D961068B}">
      <dgm:prSet phldrT="01" phldr="0"/>
      <dgm:spPr/>
      <dgm:t>
        <a:bodyPr/>
        <a:lstStyle/>
        <a:p>
          <a:r>
            <a:rPr lang="en-US"/>
            <a:t>01</a:t>
          </a:r>
        </a:p>
      </dgm:t>
    </dgm:pt>
    <dgm:pt modelId="{06819991-80A2-49A5-AEAA-204E4A2545C0}">
      <dgm:prSet/>
      <dgm:spPr/>
      <dgm:t>
        <a:bodyPr/>
        <a:lstStyle/>
        <a:p>
          <a:r>
            <a:rPr lang="en-GB"/>
            <a:t>5. Adhere to the research project timetable and inform supervisor of any problems – the sooner, the better.</a:t>
          </a:r>
          <a:endParaRPr lang="en-US"/>
        </a:p>
      </dgm:t>
    </dgm:pt>
    <dgm:pt modelId="{910626FE-CFA9-41D7-9B02-85AC27E5B648}" type="parTrans" cxnId="{B8F4A035-54C2-42A5-B778-B3FF42BB5AE6}">
      <dgm:prSet/>
      <dgm:spPr/>
      <dgm:t>
        <a:bodyPr/>
        <a:lstStyle/>
        <a:p>
          <a:endParaRPr lang="en-US"/>
        </a:p>
      </dgm:t>
    </dgm:pt>
    <dgm:pt modelId="{E5CEE674-1D78-4AB1-99F2-54389DC31EA0}" type="sibTrans" cxnId="{B8F4A035-54C2-42A5-B778-B3FF42BB5AE6}">
      <dgm:prSet phldrT="02" phldr="0"/>
      <dgm:spPr/>
      <dgm:t>
        <a:bodyPr/>
        <a:lstStyle/>
        <a:p>
          <a:r>
            <a:rPr lang="en-US"/>
            <a:t>02</a:t>
          </a:r>
        </a:p>
      </dgm:t>
    </dgm:pt>
    <dgm:pt modelId="{9CBCE507-FF3E-4C89-9718-0438225087CD}">
      <dgm:prSet/>
      <dgm:spPr/>
      <dgm:t>
        <a:bodyPr/>
        <a:lstStyle/>
        <a:p>
          <a:r>
            <a:rPr lang="en-GB"/>
            <a:t>6. Ensure your written work follows APA style and is of a rigorous academic standard.  This includes proof-reading your work for clarity, spelling, grammar and correct referencing.</a:t>
          </a:r>
          <a:endParaRPr lang="en-US"/>
        </a:p>
      </dgm:t>
    </dgm:pt>
    <dgm:pt modelId="{0CEF02C3-DFE7-4CDD-9C15-90E527DD54C7}" type="parTrans" cxnId="{BC67AD47-5C1E-4176-A46F-77350E9CCC2C}">
      <dgm:prSet/>
      <dgm:spPr/>
      <dgm:t>
        <a:bodyPr/>
        <a:lstStyle/>
        <a:p>
          <a:endParaRPr lang="en-US"/>
        </a:p>
      </dgm:t>
    </dgm:pt>
    <dgm:pt modelId="{0EFEC838-7D0E-4E49-B7D0-0FAEF9A1F1B3}" type="sibTrans" cxnId="{BC67AD47-5C1E-4176-A46F-77350E9CCC2C}">
      <dgm:prSet phldrT="03" phldr="0"/>
      <dgm:spPr/>
      <dgm:t>
        <a:bodyPr/>
        <a:lstStyle/>
        <a:p>
          <a:r>
            <a:rPr lang="en-US"/>
            <a:t>03</a:t>
          </a:r>
        </a:p>
      </dgm:t>
    </dgm:pt>
    <dgm:pt modelId="{21FC654F-0A05-45AA-BD9A-722792714213}">
      <dgm:prSet/>
      <dgm:spPr/>
      <dgm:t>
        <a:bodyPr/>
        <a:lstStyle/>
        <a:p>
          <a:r>
            <a:rPr lang="en-GB"/>
            <a:t>7. Submit the research report on the specified date and time.</a:t>
          </a:r>
          <a:endParaRPr lang="en-US"/>
        </a:p>
      </dgm:t>
    </dgm:pt>
    <dgm:pt modelId="{C0D0ACDF-7B84-4C5A-B4FD-116B0814B94B}" type="parTrans" cxnId="{F9B3A850-1F85-4EB7-A86C-7D364A7EC52B}">
      <dgm:prSet/>
      <dgm:spPr/>
      <dgm:t>
        <a:bodyPr/>
        <a:lstStyle/>
        <a:p>
          <a:endParaRPr lang="en-US"/>
        </a:p>
      </dgm:t>
    </dgm:pt>
    <dgm:pt modelId="{6AF594F4-E5A9-49CF-9FBB-08B8593E38AE}" type="sibTrans" cxnId="{F9B3A850-1F85-4EB7-A86C-7D364A7EC52B}">
      <dgm:prSet phldrT="04" phldr="0"/>
      <dgm:spPr/>
      <dgm:t>
        <a:bodyPr/>
        <a:lstStyle/>
        <a:p>
          <a:r>
            <a:rPr lang="en-US"/>
            <a:t>04</a:t>
          </a:r>
        </a:p>
      </dgm:t>
    </dgm:pt>
    <dgm:pt modelId="{EEC7774F-A146-4DFD-BFC3-7F5DCCE6DB8A}" type="pres">
      <dgm:prSet presAssocID="{F75031B1-FFFC-4C8F-9E6A-0317B70DB0F0}" presName="Name0" presStyleCnt="0">
        <dgm:presLayoutVars>
          <dgm:animLvl val="lvl"/>
          <dgm:resizeHandles val="exact"/>
        </dgm:presLayoutVars>
      </dgm:prSet>
      <dgm:spPr/>
    </dgm:pt>
    <dgm:pt modelId="{458B200B-A6FE-4071-9286-1D23226C8255}" type="pres">
      <dgm:prSet presAssocID="{DAABD253-A204-4F33-AAF7-77BDD32CF830}" presName="compositeNode" presStyleCnt="0">
        <dgm:presLayoutVars>
          <dgm:bulletEnabled val="1"/>
        </dgm:presLayoutVars>
      </dgm:prSet>
      <dgm:spPr/>
    </dgm:pt>
    <dgm:pt modelId="{C217FDAF-C0BA-44AB-85AC-0B9ED49D9DF9}" type="pres">
      <dgm:prSet presAssocID="{DAABD253-A204-4F33-AAF7-77BDD32CF830}" presName="bgRect" presStyleLbl="alignNode1" presStyleIdx="0" presStyleCnt="4"/>
      <dgm:spPr/>
    </dgm:pt>
    <dgm:pt modelId="{0A1C76E4-82FD-4D3E-8CA9-C034B7B13722}" type="pres">
      <dgm:prSet presAssocID="{86ED8632-83F7-4C97-A819-602A9A222201}" presName="sibTransNodeRect" presStyleLbl="alignNode1" presStyleIdx="0" presStyleCnt="4">
        <dgm:presLayoutVars>
          <dgm:chMax val="0"/>
          <dgm:bulletEnabled val="1"/>
        </dgm:presLayoutVars>
      </dgm:prSet>
      <dgm:spPr/>
    </dgm:pt>
    <dgm:pt modelId="{BBF6809D-7BC2-43A1-88FC-3955B6E4096B}" type="pres">
      <dgm:prSet presAssocID="{DAABD253-A204-4F33-AAF7-77BDD32CF830}" presName="nodeRect" presStyleLbl="alignNode1" presStyleIdx="0" presStyleCnt="4">
        <dgm:presLayoutVars>
          <dgm:bulletEnabled val="1"/>
        </dgm:presLayoutVars>
      </dgm:prSet>
      <dgm:spPr/>
    </dgm:pt>
    <dgm:pt modelId="{770756E6-A85C-456C-9947-7A5CC9FB26DC}" type="pres">
      <dgm:prSet presAssocID="{86ED8632-83F7-4C97-A819-602A9A222201}" presName="sibTrans" presStyleCnt="0"/>
      <dgm:spPr/>
    </dgm:pt>
    <dgm:pt modelId="{0707610D-C82F-4C0A-AA01-300A6963DF1C}" type="pres">
      <dgm:prSet presAssocID="{06819991-80A2-49A5-AEAA-204E4A2545C0}" presName="compositeNode" presStyleCnt="0">
        <dgm:presLayoutVars>
          <dgm:bulletEnabled val="1"/>
        </dgm:presLayoutVars>
      </dgm:prSet>
      <dgm:spPr/>
    </dgm:pt>
    <dgm:pt modelId="{C23E08FE-AC3C-4AE2-A3F7-54A104CE6434}" type="pres">
      <dgm:prSet presAssocID="{06819991-80A2-49A5-AEAA-204E4A2545C0}" presName="bgRect" presStyleLbl="alignNode1" presStyleIdx="1" presStyleCnt="4"/>
      <dgm:spPr/>
    </dgm:pt>
    <dgm:pt modelId="{8220D31F-4E74-49B9-8280-ECC2C46FA36E}" type="pres">
      <dgm:prSet presAssocID="{E5CEE674-1D78-4AB1-99F2-54389DC31EA0}" presName="sibTransNodeRect" presStyleLbl="alignNode1" presStyleIdx="1" presStyleCnt="4">
        <dgm:presLayoutVars>
          <dgm:chMax val="0"/>
          <dgm:bulletEnabled val="1"/>
        </dgm:presLayoutVars>
      </dgm:prSet>
      <dgm:spPr/>
    </dgm:pt>
    <dgm:pt modelId="{2984F384-46F2-46D8-AB2D-4D60BA0FB6CC}" type="pres">
      <dgm:prSet presAssocID="{06819991-80A2-49A5-AEAA-204E4A2545C0}" presName="nodeRect" presStyleLbl="alignNode1" presStyleIdx="1" presStyleCnt="4">
        <dgm:presLayoutVars>
          <dgm:bulletEnabled val="1"/>
        </dgm:presLayoutVars>
      </dgm:prSet>
      <dgm:spPr/>
    </dgm:pt>
    <dgm:pt modelId="{D49E8B55-889D-4639-BD65-4BFC43776C94}" type="pres">
      <dgm:prSet presAssocID="{E5CEE674-1D78-4AB1-99F2-54389DC31EA0}" presName="sibTrans" presStyleCnt="0"/>
      <dgm:spPr/>
    </dgm:pt>
    <dgm:pt modelId="{860C8163-F617-4B16-8600-DBC78126721A}" type="pres">
      <dgm:prSet presAssocID="{9CBCE507-FF3E-4C89-9718-0438225087CD}" presName="compositeNode" presStyleCnt="0">
        <dgm:presLayoutVars>
          <dgm:bulletEnabled val="1"/>
        </dgm:presLayoutVars>
      </dgm:prSet>
      <dgm:spPr/>
    </dgm:pt>
    <dgm:pt modelId="{AD5AF9AF-E6E3-4E13-B045-B5E9C6321795}" type="pres">
      <dgm:prSet presAssocID="{9CBCE507-FF3E-4C89-9718-0438225087CD}" presName="bgRect" presStyleLbl="alignNode1" presStyleIdx="2" presStyleCnt="4"/>
      <dgm:spPr/>
    </dgm:pt>
    <dgm:pt modelId="{B135DCA6-D67D-494D-880C-1B08A521F6BD}" type="pres">
      <dgm:prSet presAssocID="{0EFEC838-7D0E-4E49-B7D0-0FAEF9A1F1B3}" presName="sibTransNodeRect" presStyleLbl="alignNode1" presStyleIdx="2" presStyleCnt="4">
        <dgm:presLayoutVars>
          <dgm:chMax val="0"/>
          <dgm:bulletEnabled val="1"/>
        </dgm:presLayoutVars>
      </dgm:prSet>
      <dgm:spPr/>
    </dgm:pt>
    <dgm:pt modelId="{B8873B89-B4EC-417A-BE72-230AB3A7EE18}" type="pres">
      <dgm:prSet presAssocID="{9CBCE507-FF3E-4C89-9718-0438225087CD}" presName="nodeRect" presStyleLbl="alignNode1" presStyleIdx="2" presStyleCnt="4">
        <dgm:presLayoutVars>
          <dgm:bulletEnabled val="1"/>
        </dgm:presLayoutVars>
      </dgm:prSet>
      <dgm:spPr/>
    </dgm:pt>
    <dgm:pt modelId="{1AD9E789-9F9C-48DB-9026-00DEBAD1B855}" type="pres">
      <dgm:prSet presAssocID="{0EFEC838-7D0E-4E49-B7D0-0FAEF9A1F1B3}" presName="sibTrans" presStyleCnt="0"/>
      <dgm:spPr/>
    </dgm:pt>
    <dgm:pt modelId="{FC4EF0E2-C877-4EE4-AC3B-B8199AA725E3}" type="pres">
      <dgm:prSet presAssocID="{21FC654F-0A05-45AA-BD9A-722792714213}" presName="compositeNode" presStyleCnt="0">
        <dgm:presLayoutVars>
          <dgm:bulletEnabled val="1"/>
        </dgm:presLayoutVars>
      </dgm:prSet>
      <dgm:spPr/>
    </dgm:pt>
    <dgm:pt modelId="{C2F6414E-005A-45DD-BEC7-C8B6EF6275A3}" type="pres">
      <dgm:prSet presAssocID="{21FC654F-0A05-45AA-BD9A-722792714213}" presName="bgRect" presStyleLbl="alignNode1" presStyleIdx="3" presStyleCnt="4"/>
      <dgm:spPr/>
    </dgm:pt>
    <dgm:pt modelId="{1FB35027-D6A2-45DF-A162-D868F97F328E}" type="pres">
      <dgm:prSet presAssocID="{6AF594F4-E5A9-49CF-9FBB-08B8593E38AE}" presName="sibTransNodeRect" presStyleLbl="alignNode1" presStyleIdx="3" presStyleCnt="4">
        <dgm:presLayoutVars>
          <dgm:chMax val="0"/>
          <dgm:bulletEnabled val="1"/>
        </dgm:presLayoutVars>
      </dgm:prSet>
      <dgm:spPr/>
    </dgm:pt>
    <dgm:pt modelId="{D5CFC1BD-A5F5-4114-B4C6-4E1BE0B2CB8E}" type="pres">
      <dgm:prSet presAssocID="{21FC654F-0A05-45AA-BD9A-722792714213}" presName="nodeRect" presStyleLbl="alignNode1" presStyleIdx="3" presStyleCnt="4">
        <dgm:presLayoutVars>
          <dgm:bulletEnabled val="1"/>
        </dgm:presLayoutVars>
      </dgm:prSet>
      <dgm:spPr/>
    </dgm:pt>
  </dgm:ptLst>
  <dgm:cxnLst>
    <dgm:cxn modelId="{C24FAF1F-FF99-4F41-A81C-B5603649B61F}" type="presOf" srcId="{DAABD253-A204-4F33-AAF7-77BDD32CF830}" destId="{C217FDAF-C0BA-44AB-85AC-0B9ED49D9DF9}" srcOrd="0" destOrd="0" presId="urn:microsoft.com/office/officeart/2016/7/layout/LinearBlockProcessNumbered"/>
    <dgm:cxn modelId="{80CCAF2A-8769-4C56-9B34-9E9F4EEFBB9E}" type="presOf" srcId="{86ED8632-83F7-4C97-A819-602A9A222201}" destId="{0A1C76E4-82FD-4D3E-8CA9-C034B7B13722}" srcOrd="0" destOrd="0" presId="urn:microsoft.com/office/officeart/2016/7/layout/LinearBlockProcessNumbered"/>
    <dgm:cxn modelId="{C577B02E-CC39-401C-8447-2CFB51A05B1E}" type="presOf" srcId="{9CBCE507-FF3E-4C89-9718-0438225087CD}" destId="{AD5AF9AF-E6E3-4E13-B045-B5E9C6321795}" srcOrd="0" destOrd="0" presId="urn:microsoft.com/office/officeart/2016/7/layout/LinearBlockProcessNumbered"/>
    <dgm:cxn modelId="{2E0B5C2F-F516-4050-9496-2ECDA43A13C1}" type="presOf" srcId="{E5CEE674-1D78-4AB1-99F2-54389DC31EA0}" destId="{8220D31F-4E74-49B9-8280-ECC2C46FA36E}" srcOrd="0" destOrd="0" presId="urn:microsoft.com/office/officeart/2016/7/layout/LinearBlockProcessNumbered"/>
    <dgm:cxn modelId="{BD232635-B554-4074-8FA0-A770B5AAFBE5}" type="presOf" srcId="{9CBCE507-FF3E-4C89-9718-0438225087CD}" destId="{B8873B89-B4EC-417A-BE72-230AB3A7EE18}" srcOrd="1" destOrd="0" presId="urn:microsoft.com/office/officeart/2016/7/layout/LinearBlockProcessNumbered"/>
    <dgm:cxn modelId="{B8F4A035-54C2-42A5-B778-B3FF42BB5AE6}" srcId="{F75031B1-FFFC-4C8F-9E6A-0317B70DB0F0}" destId="{06819991-80A2-49A5-AEAA-204E4A2545C0}" srcOrd="1" destOrd="0" parTransId="{910626FE-CFA9-41D7-9B02-85AC27E5B648}" sibTransId="{E5CEE674-1D78-4AB1-99F2-54389DC31EA0}"/>
    <dgm:cxn modelId="{DF80645C-7BBD-411B-9D86-039456BF8E5E}" type="presOf" srcId="{21FC654F-0A05-45AA-BD9A-722792714213}" destId="{D5CFC1BD-A5F5-4114-B4C6-4E1BE0B2CB8E}" srcOrd="1" destOrd="0" presId="urn:microsoft.com/office/officeart/2016/7/layout/LinearBlockProcessNumbered"/>
    <dgm:cxn modelId="{E5849441-29AF-4631-91F8-B86D078FA850}" type="presOf" srcId="{0EFEC838-7D0E-4E49-B7D0-0FAEF9A1F1B3}" destId="{B135DCA6-D67D-494D-880C-1B08A521F6BD}" srcOrd="0" destOrd="0" presId="urn:microsoft.com/office/officeart/2016/7/layout/LinearBlockProcessNumbered"/>
    <dgm:cxn modelId="{8C67C441-4250-4C13-BA04-2BB4D961068B}" srcId="{F75031B1-FFFC-4C8F-9E6A-0317B70DB0F0}" destId="{DAABD253-A204-4F33-AAF7-77BDD32CF830}" srcOrd="0" destOrd="0" parTransId="{FEE87508-DD61-4B3F-8E99-DE1843E01096}" sibTransId="{86ED8632-83F7-4C97-A819-602A9A222201}"/>
    <dgm:cxn modelId="{BC67AD47-5C1E-4176-A46F-77350E9CCC2C}" srcId="{F75031B1-FFFC-4C8F-9E6A-0317B70DB0F0}" destId="{9CBCE507-FF3E-4C89-9718-0438225087CD}" srcOrd="2" destOrd="0" parTransId="{0CEF02C3-DFE7-4CDD-9C15-90E527DD54C7}" sibTransId="{0EFEC838-7D0E-4E49-B7D0-0FAEF9A1F1B3}"/>
    <dgm:cxn modelId="{8BAC846C-83A2-47BC-8EE3-300118788EB9}" type="presOf" srcId="{DAABD253-A204-4F33-AAF7-77BDD32CF830}" destId="{BBF6809D-7BC2-43A1-88FC-3955B6E4096B}" srcOrd="1" destOrd="0" presId="urn:microsoft.com/office/officeart/2016/7/layout/LinearBlockProcessNumbered"/>
    <dgm:cxn modelId="{F9B3A850-1F85-4EB7-A86C-7D364A7EC52B}" srcId="{F75031B1-FFFC-4C8F-9E6A-0317B70DB0F0}" destId="{21FC654F-0A05-45AA-BD9A-722792714213}" srcOrd="3" destOrd="0" parTransId="{C0D0ACDF-7B84-4C5A-B4FD-116B0814B94B}" sibTransId="{6AF594F4-E5A9-49CF-9FBB-08B8593E38AE}"/>
    <dgm:cxn modelId="{456EC453-8179-4611-B18F-D78D66C7BE31}" type="presOf" srcId="{06819991-80A2-49A5-AEAA-204E4A2545C0}" destId="{C23E08FE-AC3C-4AE2-A3F7-54A104CE6434}" srcOrd="0" destOrd="0" presId="urn:microsoft.com/office/officeart/2016/7/layout/LinearBlockProcessNumbered"/>
    <dgm:cxn modelId="{E029D183-06A5-4F0B-AB51-88DA5102DE4E}" type="presOf" srcId="{06819991-80A2-49A5-AEAA-204E4A2545C0}" destId="{2984F384-46F2-46D8-AB2D-4D60BA0FB6CC}" srcOrd="1" destOrd="0" presId="urn:microsoft.com/office/officeart/2016/7/layout/LinearBlockProcessNumbered"/>
    <dgm:cxn modelId="{F44C04B4-B629-4603-9B26-087AFFC7FA89}" type="presOf" srcId="{21FC654F-0A05-45AA-BD9A-722792714213}" destId="{C2F6414E-005A-45DD-BEC7-C8B6EF6275A3}" srcOrd="0" destOrd="0" presId="urn:microsoft.com/office/officeart/2016/7/layout/LinearBlockProcessNumbered"/>
    <dgm:cxn modelId="{831D72E3-6437-4009-B50D-870ADCE5AD7C}" type="presOf" srcId="{F75031B1-FFFC-4C8F-9E6A-0317B70DB0F0}" destId="{EEC7774F-A146-4DFD-BFC3-7F5DCCE6DB8A}" srcOrd="0" destOrd="0" presId="urn:microsoft.com/office/officeart/2016/7/layout/LinearBlockProcessNumbered"/>
    <dgm:cxn modelId="{5F08A7F6-8544-4A92-9FBB-A583304FFA20}" type="presOf" srcId="{6AF594F4-E5A9-49CF-9FBB-08B8593E38AE}" destId="{1FB35027-D6A2-45DF-A162-D868F97F328E}" srcOrd="0" destOrd="0" presId="urn:microsoft.com/office/officeart/2016/7/layout/LinearBlockProcessNumbered"/>
    <dgm:cxn modelId="{51DC0BD9-AC86-415E-AEE2-B0C57AEFC8E5}" type="presParOf" srcId="{EEC7774F-A146-4DFD-BFC3-7F5DCCE6DB8A}" destId="{458B200B-A6FE-4071-9286-1D23226C8255}" srcOrd="0" destOrd="0" presId="urn:microsoft.com/office/officeart/2016/7/layout/LinearBlockProcessNumbered"/>
    <dgm:cxn modelId="{2480BD08-A604-4A98-B0BD-7A59234FC8F8}" type="presParOf" srcId="{458B200B-A6FE-4071-9286-1D23226C8255}" destId="{C217FDAF-C0BA-44AB-85AC-0B9ED49D9DF9}" srcOrd="0" destOrd="0" presId="urn:microsoft.com/office/officeart/2016/7/layout/LinearBlockProcessNumbered"/>
    <dgm:cxn modelId="{DB82DD6C-1993-493A-A804-7234D067B706}" type="presParOf" srcId="{458B200B-A6FE-4071-9286-1D23226C8255}" destId="{0A1C76E4-82FD-4D3E-8CA9-C034B7B13722}" srcOrd="1" destOrd="0" presId="urn:microsoft.com/office/officeart/2016/7/layout/LinearBlockProcessNumbered"/>
    <dgm:cxn modelId="{A8028CDB-D882-44BD-9DF4-4565E12D90E6}" type="presParOf" srcId="{458B200B-A6FE-4071-9286-1D23226C8255}" destId="{BBF6809D-7BC2-43A1-88FC-3955B6E4096B}" srcOrd="2" destOrd="0" presId="urn:microsoft.com/office/officeart/2016/7/layout/LinearBlockProcessNumbered"/>
    <dgm:cxn modelId="{67D4525E-8312-4A97-88B0-297A2624A803}" type="presParOf" srcId="{EEC7774F-A146-4DFD-BFC3-7F5DCCE6DB8A}" destId="{770756E6-A85C-456C-9947-7A5CC9FB26DC}" srcOrd="1" destOrd="0" presId="urn:microsoft.com/office/officeart/2016/7/layout/LinearBlockProcessNumbered"/>
    <dgm:cxn modelId="{07AD20B8-82E1-474C-9996-4EBFF5158059}" type="presParOf" srcId="{EEC7774F-A146-4DFD-BFC3-7F5DCCE6DB8A}" destId="{0707610D-C82F-4C0A-AA01-300A6963DF1C}" srcOrd="2" destOrd="0" presId="urn:microsoft.com/office/officeart/2016/7/layout/LinearBlockProcessNumbered"/>
    <dgm:cxn modelId="{3D3520E8-DC3A-411B-A949-D06B7B330891}" type="presParOf" srcId="{0707610D-C82F-4C0A-AA01-300A6963DF1C}" destId="{C23E08FE-AC3C-4AE2-A3F7-54A104CE6434}" srcOrd="0" destOrd="0" presId="urn:microsoft.com/office/officeart/2016/7/layout/LinearBlockProcessNumbered"/>
    <dgm:cxn modelId="{066D089C-81F0-454F-B4EE-D281DFCDAC7F}" type="presParOf" srcId="{0707610D-C82F-4C0A-AA01-300A6963DF1C}" destId="{8220D31F-4E74-49B9-8280-ECC2C46FA36E}" srcOrd="1" destOrd="0" presId="urn:microsoft.com/office/officeart/2016/7/layout/LinearBlockProcessNumbered"/>
    <dgm:cxn modelId="{5E0B92BE-1C3D-4901-ADD9-877833AF4FF9}" type="presParOf" srcId="{0707610D-C82F-4C0A-AA01-300A6963DF1C}" destId="{2984F384-46F2-46D8-AB2D-4D60BA0FB6CC}" srcOrd="2" destOrd="0" presId="urn:microsoft.com/office/officeart/2016/7/layout/LinearBlockProcessNumbered"/>
    <dgm:cxn modelId="{50429BE7-6C74-4B0A-A147-20449198272D}" type="presParOf" srcId="{EEC7774F-A146-4DFD-BFC3-7F5DCCE6DB8A}" destId="{D49E8B55-889D-4639-BD65-4BFC43776C94}" srcOrd="3" destOrd="0" presId="urn:microsoft.com/office/officeart/2016/7/layout/LinearBlockProcessNumbered"/>
    <dgm:cxn modelId="{154B3CE4-4C87-48B7-8DFE-CBBAA88C0D9A}" type="presParOf" srcId="{EEC7774F-A146-4DFD-BFC3-7F5DCCE6DB8A}" destId="{860C8163-F617-4B16-8600-DBC78126721A}" srcOrd="4" destOrd="0" presId="urn:microsoft.com/office/officeart/2016/7/layout/LinearBlockProcessNumbered"/>
    <dgm:cxn modelId="{00ACE8B7-1008-4843-9031-15A52DEDD9E6}" type="presParOf" srcId="{860C8163-F617-4B16-8600-DBC78126721A}" destId="{AD5AF9AF-E6E3-4E13-B045-B5E9C6321795}" srcOrd="0" destOrd="0" presId="urn:microsoft.com/office/officeart/2016/7/layout/LinearBlockProcessNumbered"/>
    <dgm:cxn modelId="{2C5FF5C7-A2EE-44E5-A80C-1D68969D0525}" type="presParOf" srcId="{860C8163-F617-4B16-8600-DBC78126721A}" destId="{B135DCA6-D67D-494D-880C-1B08A521F6BD}" srcOrd="1" destOrd="0" presId="urn:microsoft.com/office/officeart/2016/7/layout/LinearBlockProcessNumbered"/>
    <dgm:cxn modelId="{F3162949-055F-4A53-830A-0C7136027BA2}" type="presParOf" srcId="{860C8163-F617-4B16-8600-DBC78126721A}" destId="{B8873B89-B4EC-417A-BE72-230AB3A7EE18}" srcOrd="2" destOrd="0" presId="urn:microsoft.com/office/officeart/2016/7/layout/LinearBlockProcessNumbered"/>
    <dgm:cxn modelId="{C8292122-AAC6-4119-92A8-F1A015DAE8EE}" type="presParOf" srcId="{EEC7774F-A146-4DFD-BFC3-7F5DCCE6DB8A}" destId="{1AD9E789-9F9C-48DB-9026-00DEBAD1B855}" srcOrd="5" destOrd="0" presId="urn:microsoft.com/office/officeart/2016/7/layout/LinearBlockProcessNumbered"/>
    <dgm:cxn modelId="{B342DEAF-0565-4E11-A9AA-EEE2F20B6A5C}" type="presParOf" srcId="{EEC7774F-A146-4DFD-BFC3-7F5DCCE6DB8A}" destId="{FC4EF0E2-C877-4EE4-AC3B-B8199AA725E3}" srcOrd="6" destOrd="0" presId="urn:microsoft.com/office/officeart/2016/7/layout/LinearBlockProcessNumbered"/>
    <dgm:cxn modelId="{93EB083E-3225-49CA-9308-8C33CFB0F300}" type="presParOf" srcId="{FC4EF0E2-C877-4EE4-AC3B-B8199AA725E3}" destId="{C2F6414E-005A-45DD-BEC7-C8B6EF6275A3}" srcOrd="0" destOrd="0" presId="urn:microsoft.com/office/officeart/2016/7/layout/LinearBlockProcessNumbered"/>
    <dgm:cxn modelId="{DB20CCD4-AFE7-468E-A779-3B9650B05D38}" type="presParOf" srcId="{FC4EF0E2-C877-4EE4-AC3B-B8199AA725E3}" destId="{1FB35027-D6A2-45DF-A162-D868F97F328E}" srcOrd="1" destOrd="0" presId="urn:microsoft.com/office/officeart/2016/7/layout/LinearBlockProcessNumbered"/>
    <dgm:cxn modelId="{5F934696-1AC0-42D8-A765-BE8C3C30488C}" type="presParOf" srcId="{FC4EF0E2-C877-4EE4-AC3B-B8199AA725E3}" destId="{D5CFC1BD-A5F5-4114-B4C6-4E1BE0B2CB8E}"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7C62A8C-AA83-43BA-87C2-F83FB324F42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9E2C5A7-780F-434F-B635-889FFA31C29C}">
      <dgm:prSet custT="1"/>
      <dgm:spPr/>
      <dgm:t>
        <a:bodyPr/>
        <a:lstStyle/>
        <a:p>
          <a:r>
            <a:rPr lang="en-GB" sz="2400" dirty="0"/>
            <a:t>Responsibilities of the Supervisor</a:t>
          </a:r>
          <a:endParaRPr lang="en-US" sz="2400" dirty="0"/>
        </a:p>
      </dgm:t>
    </dgm:pt>
    <dgm:pt modelId="{CB409CCD-638A-4CBB-AE50-D655FB76D18D}" type="parTrans" cxnId="{C2AAA946-A268-4F18-974D-06C1FADCEF45}">
      <dgm:prSet/>
      <dgm:spPr/>
      <dgm:t>
        <a:bodyPr/>
        <a:lstStyle/>
        <a:p>
          <a:endParaRPr lang="en-US"/>
        </a:p>
      </dgm:t>
    </dgm:pt>
    <dgm:pt modelId="{1AB1E81C-340D-4278-BF84-5478662AF42F}" type="sibTrans" cxnId="{C2AAA946-A268-4F18-974D-06C1FADCEF45}">
      <dgm:prSet/>
      <dgm:spPr/>
      <dgm:t>
        <a:bodyPr/>
        <a:lstStyle/>
        <a:p>
          <a:endParaRPr lang="en-US"/>
        </a:p>
      </dgm:t>
    </dgm:pt>
    <dgm:pt modelId="{1BF10AB1-F4A6-4574-8A15-F49F81EF9085}">
      <dgm:prSet custT="1"/>
      <dgm:spPr/>
      <dgm:t>
        <a:bodyPr/>
        <a:lstStyle/>
        <a:p>
          <a:r>
            <a:rPr lang="en-GB" sz="1400" dirty="0"/>
            <a:t>1. Help the student refine the original research proposal. The emphasis must be on what is achievable. It may be at this stage that the supervisor believes the original research proposal unworkable. If so, students should redraft and come back to the supervisor.</a:t>
          </a:r>
          <a:endParaRPr lang="en-US" sz="1400" dirty="0"/>
        </a:p>
      </dgm:t>
    </dgm:pt>
    <dgm:pt modelId="{6B842B84-E176-4CD0-865D-B0AC4070BC4B}" type="parTrans" cxnId="{A54F4A7F-A3DD-40C8-ADD1-63FE9DE748D3}">
      <dgm:prSet/>
      <dgm:spPr/>
      <dgm:t>
        <a:bodyPr/>
        <a:lstStyle/>
        <a:p>
          <a:endParaRPr lang="en-US"/>
        </a:p>
      </dgm:t>
    </dgm:pt>
    <dgm:pt modelId="{577F748E-9653-4C2F-81ED-FD218C69700D}" type="sibTrans" cxnId="{A54F4A7F-A3DD-40C8-ADD1-63FE9DE748D3}">
      <dgm:prSet/>
      <dgm:spPr/>
      <dgm:t>
        <a:bodyPr/>
        <a:lstStyle/>
        <a:p>
          <a:endParaRPr lang="en-US"/>
        </a:p>
      </dgm:t>
    </dgm:pt>
    <dgm:pt modelId="{57A6785C-0AEF-4E16-AEE4-E21035F55B0F}">
      <dgm:prSet/>
      <dgm:spPr/>
      <dgm:t>
        <a:bodyPr/>
        <a:lstStyle/>
        <a:p>
          <a:r>
            <a:rPr lang="en-GB"/>
            <a:t>2. Discuss approaches to the literature review, research design and choice of appropriate methods.</a:t>
          </a:r>
          <a:endParaRPr lang="en-US"/>
        </a:p>
      </dgm:t>
    </dgm:pt>
    <dgm:pt modelId="{4BBF7938-FE38-48C4-935B-BAE8E6C29229}" type="parTrans" cxnId="{F8F9D3F0-5573-4A6E-BADF-F4D5BABA3CAB}">
      <dgm:prSet/>
      <dgm:spPr/>
      <dgm:t>
        <a:bodyPr/>
        <a:lstStyle/>
        <a:p>
          <a:endParaRPr lang="en-US"/>
        </a:p>
      </dgm:t>
    </dgm:pt>
    <dgm:pt modelId="{0565F43A-EF1F-4512-94E2-643EB18CA8E9}" type="sibTrans" cxnId="{F8F9D3F0-5573-4A6E-BADF-F4D5BABA3CAB}">
      <dgm:prSet/>
      <dgm:spPr/>
      <dgm:t>
        <a:bodyPr/>
        <a:lstStyle/>
        <a:p>
          <a:endParaRPr lang="en-US"/>
        </a:p>
      </dgm:t>
    </dgm:pt>
    <dgm:pt modelId="{879505A0-FB2D-4234-8DC7-BD46B3DCD23B}">
      <dgm:prSet/>
      <dgm:spPr/>
      <dgm:t>
        <a:bodyPr/>
        <a:lstStyle/>
        <a:p>
          <a:r>
            <a:rPr lang="en-GB"/>
            <a:t>3. Discuss the plan of action and appropriate timescales.</a:t>
          </a:r>
          <a:endParaRPr lang="en-US"/>
        </a:p>
      </dgm:t>
    </dgm:pt>
    <dgm:pt modelId="{BA4E26AC-2741-49D0-BED8-34213AEA2F4A}" type="parTrans" cxnId="{C45902B1-5BCE-458B-8C06-7D7D8576384A}">
      <dgm:prSet/>
      <dgm:spPr/>
      <dgm:t>
        <a:bodyPr/>
        <a:lstStyle/>
        <a:p>
          <a:endParaRPr lang="en-US"/>
        </a:p>
      </dgm:t>
    </dgm:pt>
    <dgm:pt modelId="{068EBBFB-BE09-481E-80B4-36326DB9BA86}" type="sibTrans" cxnId="{C45902B1-5BCE-458B-8C06-7D7D8576384A}">
      <dgm:prSet/>
      <dgm:spPr/>
      <dgm:t>
        <a:bodyPr/>
        <a:lstStyle/>
        <a:p>
          <a:endParaRPr lang="en-US"/>
        </a:p>
      </dgm:t>
    </dgm:pt>
    <dgm:pt modelId="{5B3E38FD-8419-46B7-8506-F86968D1678E}" type="pres">
      <dgm:prSet presAssocID="{97C62A8C-AA83-43BA-87C2-F83FB324F429}" presName="root" presStyleCnt="0">
        <dgm:presLayoutVars>
          <dgm:dir/>
          <dgm:resizeHandles val="exact"/>
        </dgm:presLayoutVars>
      </dgm:prSet>
      <dgm:spPr/>
    </dgm:pt>
    <dgm:pt modelId="{E5DA3BE7-C5A8-4B85-BAE9-A50034FDC861}" type="pres">
      <dgm:prSet presAssocID="{89E2C5A7-780F-434F-B635-889FFA31C29C}" presName="compNode" presStyleCnt="0"/>
      <dgm:spPr/>
    </dgm:pt>
    <dgm:pt modelId="{D87438D7-9F30-4143-B89E-3EFC9AFFB8A4}" type="pres">
      <dgm:prSet presAssocID="{89E2C5A7-780F-434F-B635-889FFA31C29C}" presName="bgRect" presStyleLbl="bgShp" presStyleIdx="0" presStyleCnt="4"/>
      <dgm:spPr/>
    </dgm:pt>
    <dgm:pt modelId="{27E5FE3E-4ED1-4AB6-801B-EBEF63EA50FA}" type="pres">
      <dgm:prSet presAssocID="{89E2C5A7-780F-434F-B635-889FFA31C29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C6447858-EFB8-4842-BC01-2DAB87B8D11B}" type="pres">
      <dgm:prSet presAssocID="{89E2C5A7-780F-434F-B635-889FFA31C29C}" presName="spaceRect" presStyleCnt="0"/>
      <dgm:spPr/>
    </dgm:pt>
    <dgm:pt modelId="{76382726-1936-4E80-A7E0-6861E1C2EDC8}" type="pres">
      <dgm:prSet presAssocID="{89E2C5A7-780F-434F-B635-889FFA31C29C}" presName="parTx" presStyleLbl="revTx" presStyleIdx="0" presStyleCnt="4">
        <dgm:presLayoutVars>
          <dgm:chMax val="0"/>
          <dgm:chPref val="0"/>
        </dgm:presLayoutVars>
      </dgm:prSet>
      <dgm:spPr/>
    </dgm:pt>
    <dgm:pt modelId="{07FD0C92-DB1A-4412-AD99-7825959EB18E}" type="pres">
      <dgm:prSet presAssocID="{1AB1E81C-340D-4278-BF84-5478662AF42F}" presName="sibTrans" presStyleCnt="0"/>
      <dgm:spPr/>
    </dgm:pt>
    <dgm:pt modelId="{E3EB8317-9834-4E84-911D-9CAEA181E166}" type="pres">
      <dgm:prSet presAssocID="{1BF10AB1-F4A6-4574-8A15-F49F81EF9085}" presName="compNode" presStyleCnt="0"/>
      <dgm:spPr/>
    </dgm:pt>
    <dgm:pt modelId="{A8F4ED35-51EB-4BCB-9E8D-B793DE6817B1}" type="pres">
      <dgm:prSet presAssocID="{1BF10AB1-F4A6-4574-8A15-F49F81EF9085}" presName="bgRect" presStyleLbl="bgShp" presStyleIdx="1" presStyleCnt="4"/>
      <dgm:spPr/>
    </dgm:pt>
    <dgm:pt modelId="{E7E0FA61-6742-4FB1-B527-58F62D049762}" type="pres">
      <dgm:prSet presAssocID="{1BF10AB1-F4A6-4574-8A15-F49F81EF908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ECA4438-7001-4493-A64C-41BE62B73F15}" type="pres">
      <dgm:prSet presAssocID="{1BF10AB1-F4A6-4574-8A15-F49F81EF9085}" presName="spaceRect" presStyleCnt="0"/>
      <dgm:spPr/>
    </dgm:pt>
    <dgm:pt modelId="{6B1511E7-3ABC-4AD0-BE6B-53547E8A6057}" type="pres">
      <dgm:prSet presAssocID="{1BF10AB1-F4A6-4574-8A15-F49F81EF9085}" presName="parTx" presStyleLbl="revTx" presStyleIdx="1" presStyleCnt="4">
        <dgm:presLayoutVars>
          <dgm:chMax val="0"/>
          <dgm:chPref val="0"/>
        </dgm:presLayoutVars>
      </dgm:prSet>
      <dgm:spPr/>
    </dgm:pt>
    <dgm:pt modelId="{7D3F14C8-5570-4AE0-ADC8-FAA4B1A7D43F}" type="pres">
      <dgm:prSet presAssocID="{577F748E-9653-4C2F-81ED-FD218C69700D}" presName="sibTrans" presStyleCnt="0"/>
      <dgm:spPr/>
    </dgm:pt>
    <dgm:pt modelId="{4D06B21F-FF84-4A8D-A1B0-7F8FBBAFDD13}" type="pres">
      <dgm:prSet presAssocID="{57A6785C-0AEF-4E16-AEE4-E21035F55B0F}" presName="compNode" presStyleCnt="0"/>
      <dgm:spPr/>
    </dgm:pt>
    <dgm:pt modelId="{C3E58DBD-8315-47F7-82D1-E6333796F180}" type="pres">
      <dgm:prSet presAssocID="{57A6785C-0AEF-4E16-AEE4-E21035F55B0F}" presName="bgRect" presStyleLbl="bgShp" presStyleIdx="2" presStyleCnt="4"/>
      <dgm:spPr/>
    </dgm:pt>
    <dgm:pt modelId="{39ADE7CF-3C7C-4456-A191-FD20E6533F76}" type="pres">
      <dgm:prSet presAssocID="{57A6785C-0AEF-4E16-AEE4-E21035F55B0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9B9CA18A-7BC5-4285-B565-3B3D56FAB0E1}" type="pres">
      <dgm:prSet presAssocID="{57A6785C-0AEF-4E16-AEE4-E21035F55B0F}" presName="spaceRect" presStyleCnt="0"/>
      <dgm:spPr/>
    </dgm:pt>
    <dgm:pt modelId="{320D7A10-03B8-4915-AF18-342059AE264A}" type="pres">
      <dgm:prSet presAssocID="{57A6785C-0AEF-4E16-AEE4-E21035F55B0F}" presName="parTx" presStyleLbl="revTx" presStyleIdx="2" presStyleCnt="4">
        <dgm:presLayoutVars>
          <dgm:chMax val="0"/>
          <dgm:chPref val="0"/>
        </dgm:presLayoutVars>
      </dgm:prSet>
      <dgm:spPr/>
    </dgm:pt>
    <dgm:pt modelId="{86CF5CB4-6097-4609-9E41-004B3F7BEC11}" type="pres">
      <dgm:prSet presAssocID="{0565F43A-EF1F-4512-94E2-643EB18CA8E9}" presName="sibTrans" presStyleCnt="0"/>
      <dgm:spPr/>
    </dgm:pt>
    <dgm:pt modelId="{BC85CE0F-AD4B-4542-AC90-C3D9CB3EF07C}" type="pres">
      <dgm:prSet presAssocID="{879505A0-FB2D-4234-8DC7-BD46B3DCD23B}" presName="compNode" presStyleCnt="0"/>
      <dgm:spPr/>
    </dgm:pt>
    <dgm:pt modelId="{F8A6B3E8-09AC-42F2-97EE-01B5055A021D}" type="pres">
      <dgm:prSet presAssocID="{879505A0-FB2D-4234-8DC7-BD46B3DCD23B}" presName="bgRect" presStyleLbl="bgShp" presStyleIdx="3" presStyleCnt="4"/>
      <dgm:spPr/>
    </dgm:pt>
    <dgm:pt modelId="{15E2B4FA-FBD8-441D-8627-45CF0EA5F56D}" type="pres">
      <dgm:prSet presAssocID="{879505A0-FB2D-4234-8DC7-BD46B3DCD23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58D79D14-2105-4EEF-9A8D-AD22818E25AA}" type="pres">
      <dgm:prSet presAssocID="{879505A0-FB2D-4234-8DC7-BD46B3DCD23B}" presName="spaceRect" presStyleCnt="0"/>
      <dgm:spPr/>
    </dgm:pt>
    <dgm:pt modelId="{FA8D1CFA-0A51-446A-8F18-6A9C346434F2}" type="pres">
      <dgm:prSet presAssocID="{879505A0-FB2D-4234-8DC7-BD46B3DCD23B}" presName="parTx" presStyleLbl="revTx" presStyleIdx="3" presStyleCnt="4">
        <dgm:presLayoutVars>
          <dgm:chMax val="0"/>
          <dgm:chPref val="0"/>
        </dgm:presLayoutVars>
      </dgm:prSet>
      <dgm:spPr/>
    </dgm:pt>
  </dgm:ptLst>
  <dgm:cxnLst>
    <dgm:cxn modelId="{C2AAA946-A268-4F18-974D-06C1FADCEF45}" srcId="{97C62A8C-AA83-43BA-87C2-F83FB324F429}" destId="{89E2C5A7-780F-434F-B635-889FFA31C29C}" srcOrd="0" destOrd="0" parTransId="{CB409CCD-638A-4CBB-AE50-D655FB76D18D}" sibTransId="{1AB1E81C-340D-4278-BF84-5478662AF42F}"/>
    <dgm:cxn modelId="{CB32FB52-8E6A-40EE-8DB0-6A1FF8A72D33}" type="presOf" srcId="{1BF10AB1-F4A6-4574-8A15-F49F81EF9085}" destId="{6B1511E7-3ABC-4AD0-BE6B-53547E8A6057}" srcOrd="0" destOrd="0" presId="urn:microsoft.com/office/officeart/2018/2/layout/IconVerticalSolidList"/>
    <dgm:cxn modelId="{A0494258-946F-4BF5-B8E8-DDAD997F1CBA}" type="presOf" srcId="{97C62A8C-AA83-43BA-87C2-F83FB324F429}" destId="{5B3E38FD-8419-46B7-8506-F86968D1678E}" srcOrd="0" destOrd="0" presId="urn:microsoft.com/office/officeart/2018/2/layout/IconVerticalSolidList"/>
    <dgm:cxn modelId="{A54F4A7F-A3DD-40C8-ADD1-63FE9DE748D3}" srcId="{97C62A8C-AA83-43BA-87C2-F83FB324F429}" destId="{1BF10AB1-F4A6-4574-8A15-F49F81EF9085}" srcOrd="1" destOrd="0" parTransId="{6B842B84-E176-4CD0-865D-B0AC4070BC4B}" sibTransId="{577F748E-9653-4C2F-81ED-FD218C69700D}"/>
    <dgm:cxn modelId="{67E3A6A3-7C2C-4CE7-8AEC-4AF9DEBEA31A}" type="presOf" srcId="{89E2C5A7-780F-434F-B635-889FFA31C29C}" destId="{76382726-1936-4E80-A7E0-6861E1C2EDC8}" srcOrd="0" destOrd="0" presId="urn:microsoft.com/office/officeart/2018/2/layout/IconVerticalSolidList"/>
    <dgm:cxn modelId="{C45902B1-5BCE-458B-8C06-7D7D8576384A}" srcId="{97C62A8C-AA83-43BA-87C2-F83FB324F429}" destId="{879505A0-FB2D-4234-8DC7-BD46B3DCD23B}" srcOrd="3" destOrd="0" parTransId="{BA4E26AC-2741-49D0-BED8-34213AEA2F4A}" sibTransId="{068EBBFB-BE09-481E-80B4-36326DB9BA86}"/>
    <dgm:cxn modelId="{1E3164B1-3AE4-4481-BCD5-1C0170477E6E}" type="presOf" srcId="{57A6785C-0AEF-4E16-AEE4-E21035F55B0F}" destId="{320D7A10-03B8-4915-AF18-342059AE264A}" srcOrd="0" destOrd="0" presId="urn:microsoft.com/office/officeart/2018/2/layout/IconVerticalSolidList"/>
    <dgm:cxn modelId="{517826B4-D0EA-4C0F-AC4A-5FB1F7CB8632}" type="presOf" srcId="{879505A0-FB2D-4234-8DC7-BD46B3DCD23B}" destId="{FA8D1CFA-0A51-446A-8F18-6A9C346434F2}" srcOrd="0" destOrd="0" presId="urn:microsoft.com/office/officeart/2018/2/layout/IconVerticalSolidList"/>
    <dgm:cxn modelId="{F8F9D3F0-5573-4A6E-BADF-F4D5BABA3CAB}" srcId="{97C62A8C-AA83-43BA-87C2-F83FB324F429}" destId="{57A6785C-0AEF-4E16-AEE4-E21035F55B0F}" srcOrd="2" destOrd="0" parTransId="{4BBF7938-FE38-48C4-935B-BAE8E6C29229}" sibTransId="{0565F43A-EF1F-4512-94E2-643EB18CA8E9}"/>
    <dgm:cxn modelId="{5F1F6AE8-3293-4956-B643-130C1334BC6C}" type="presParOf" srcId="{5B3E38FD-8419-46B7-8506-F86968D1678E}" destId="{E5DA3BE7-C5A8-4B85-BAE9-A50034FDC861}" srcOrd="0" destOrd="0" presId="urn:microsoft.com/office/officeart/2018/2/layout/IconVerticalSolidList"/>
    <dgm:cxn modelId="{A861DD8B-1CA9-442F-9407-A98C4DB08943}" type="presParOf" srcId="{E5DA3BE7-C5A8-4B85-BAE9-A50034FDC861}" destId="{D87438D7-9F30-4143-B89E-3EFC9AFFB8A4}" srcOrd="0" destOrd="0" presId="urn:microsoft.com/office/officeart/2018/2/layout/IconVerticalSolidList"/>
    <dgm:cxn modelId="{C5AD1674-C19F-4CBE-87C9-184B010A2BAE}" type="presParOf" srcId="{E5DA3BE7-C5A8-4B85-BAE9-A50034FDC861}" destId="{27E5FE3E-4ED1-4AB6-801B-EBEF63EA50FA}" srcOrd="1" destOrd="0" presId="urn:microsoft.com/office/officeart/2018/2/layout/IconVerticalSolidList"/>
    <dgm:cxn modelId="{5ED43260-CC57-4E58-BE82-B639B4055516}" type="presParOf" srcId="{E5DA3BE7-C5A8-4B85-BAE9-A50034FDC861}" destId="{C6447858-EFB8-4842-BC01-2DAB87B8D11B}" srcOrd="2" destOrd="0" presId="urn:microsoft.com/office/officeart/2018/2/layout/IconVerticalSolidList"/>
    <dgm:cxn modelId="{170FEE8D-AFFA-49C6-9F54-7DFA30A655FC}" type="presParOf" srcId="{E5DA3BE7-C5A8-4B85-BAE9-A50034FDC861}" destId="{76382726-1936-4E80-A7E0-6861E1C2EDC8}" srcOrd="3" destOrd="0" presId="urn:microsoft.com/office/officeart/2018/2/layout/IconVerticalSolidList"/>
    <dgm:cxn modelId="{2B9DD5BC-1673-4F9D-A560-02828C436097}" type="presParOf" srcId="{5B3E38FD-8419-46B7-8506-F86968D1678E}" destId="{07FD0C92-DB1A-4412-AD99-7825959EB18E}" srcOrd="1" destOrd="0" presId="urn:microsoft.com/office/officeart/2018/2/layout/IconVerticalSolidList"/>
    <dgm:cxn modelId="{E112420E-C398-417B-BF36-1ED16E4E1372}" type="presParOf" srcId="{5B3E38FD-8419-46B7-8506-F86968D1678E}" destId="{E3EB8317-9834-4E84-911D-9CAEA181E166}" srcOrd="2" destOrd="0" presId="urn:microsoft.com/office/officeart/2018/2/layout/IconVerticalSolidList"/>
    <dgm:cxn modelId="{42B68FC4-FFB0-43D8-AB70-F3D89C529267}" type="presParOf" srcId="{E3EB8317-9834-4E84-911D-9CAEA181E166}" destId="{A8F4ED35-51EB-4BCB-9E8D-B793DE6817B1}" srcOrd="0" destOrd="0" presId="urn:microsoft.com/office/officeart/2018/2/layout/IconVerticalSolidList"/>
    <dgm:cxn modelId="{BC2C7342-F2AE-4B38-B4E7-45A5B6A2CAB7}" type="presParOf" srcId="{E3EB8317-9834-4E84-911D-9CAEA181E166}" destId="{E7E0FA61-6742-4FB1-B527-58F62D049762}" srcOrd="1" destOrd="0" presId="urn:microsoft.com/office/officeart/2018/2/layout/IconVerticalSolidList"/>
    <dgm:cxn modelId="{C6F5B520-AE27-409A-B671-06ADC8BD19BF}" type="presParOf" srcId="{E3EB8317-9834-4E84-911D-9CAEA181E166}" destId="{5ECA4438-7001-4493-A64C-41BE62B73F15}" srcOrd="2" destOrd="0" presId="urn:microsoft.com/office/officeart/2018/2/layout/IconVerticalSolidList"/>
    <dgm:cxn modelId="{AEACCF2A-C98B-4A99-872A-A573D31AE157}" type="presParOf" srcId="{E3EB8317-9834-4E84-911D-9CAEA181E166}" destId="{6B1511E7-3ABC-4AD0-BE6B-53547E8A6057}" srcOrd="3" destOrd="0" presId="urn:microsoft.com/office/officeart/2018/2/layout/IconVerticalSolidList"/>
    <dgm:cxn modelId="{F9FE05BF-F90C-4D34-A9BD-2FB4418FDC20}" type="presParOf" srcId="{5B3E38FD-8419-46B7-8506-F86968D1678E}" destId="{7D3F14C8-5570-4AE0-ADC8-FAA4B1A7D43F}" srcOrd="3" destOrd="0" presId="urn:microsoft.com/office/officeart/2018/2/layout/IconVerticalSolidList"/>
    <dgm:cxn modelId="{B25917DA-9714-4B05-98BA-1FDCB13A1D07}" type="presParOf" srcId="{5B3E38FD-8419-46B7-8506-F86968D1678E}" destId="{4D06B21F-FF84-4A8D-A1B0-7F8FBBAFDD13}" srcOrd="4" destOrd="0" presId="urn:microsoft.com/office/officeart/2018/2/layout/IconVerticalSolidList"/>
    <dgm:cxn modelId="{65653ECA-E13A-4399-9BD7-C5CBF3C1C2D7}" type="presParOf" srcId="{4D06B21F-FF84-4A8D-A1B0-7F8FBBAFDD13}" destId="{C3E58DBD-8315-47F7-82D1-E6333796F180}" srcOrd="0" destOrd="0" presId="urn:microsoft.com/office/officeart/2018/2/layout/IconVerticalSolidList"/>
    <dgm:cxn modelId="{88CB1737-B002-4BF0-8874-FB80E973A358}" type="presParOf" srcId="{4D06B21F-FF84-4A8D-A1B0-7F8FBBAFDD13}" destId="{39ADE7CF-3C7C-4456-A191-FD20E6533F76}" srcOrd="1" destOrd="0" presId="urn:microsoft.com/office/officeart/2018/2/layout/IconVerticalSolidList"/>
    <dgm:cxn modelId="{15151827-B25D-4741-B419-114A26D86AB2}" type="presParOf" srcId="{4D06B21F-FF84-4A8D-A1B0-7F8FBBAFDD13}" destId="{9B9CA18A-7BC5-4285-B565-3B3D56FAB0E1}" srcOrd="2" destOrd="0" presId="urn:microsoft.com/office/officeart/2018/2/layout/IconVerticalSolidList"/>
    <dgm:cxn modelId="{2EFB6662-13C1-4EDF-9480-BB6C91F41E3F}" type="presParOf" srcId="{4D06B21F-FF84-4A8D-A1B0-7F8FBBAFDD13}" destId="{320D7A10-03B8-4915-AF18-342059AE264A}" srcOrd="3" destOrd="0" presId="urn:microsoft.com/office/officeart/2018/2/layout/IconVerticalSolidList"/>
    <dgm:cxn modelId="{38CCC768-108C-44EB-8C05-E6180B42E361}" type="presParOf" srcId="{5B3E38FD-8419-46B7-8506-F86968D1678E}" destId="{86CF5CB4-6097-4609-9E41-004B3F7BEC11}" srcOrd="5" destOrd="0" presId="urn:microsoft.com/office/officeart/2018/2/layout/IconVerticalSolidList"/>
    <dgm:cxn modelId="{99FA9A2B-3323-43CF-A9A6-152BD9F8A03A}" type="presParOf" srcId="{5B3E38FD-8419-46B7-8506-F86968D1678E}" destId="{BC85CE0F-AD4B-4542-AC90-C3D9CB3EF07C}" srcOrd="6" destOrd="0" presId="urn:microsoft.com/office/officeart/2018/2/layout/IconVerticalSolidList"/>
    <dgm:cxn modelId="{9B2D691D-7302-495A-A1C4-B929311B281B}" type="presParOf" srcId="{BC85CE0F-AD4B-4542-AC90-C3D9CB3EF07C}" destId="{F8A6B3E8-09AC-42F2-97EE-01B5055A021D}" srcOrd="0" destOrd="0" presId="urn:microsoft.com/office/officeart/2018/2/layout/IconVerticalSolidList"/>
    <dgm:cxn modelId="{4BF39133-50AE-44C8-8C4B-DC6B82CAA39D}" type="presParOf" srcId="{BC85CE0F-AD4B-4542-AC90-C3D9CB3EF07C}" destId="{15E2B4FA-FBD8-441D-8627-45CF0EA5F56D}" srcOrd="1" destOrd="0" presId="urn:microsoft.com/office/officeart/2018/2/layout/IconVerticalSolidList"/>
    <dgm:cxn modelId="{75BAA6C2-A529-40B3-97D8-9551B4492B03}" type="presParOf" srcId="{BC85CE0F-AD4B-4542-AC90-C3D9CB3EF07C}" destId="{58D79D14-2105-4EEF-9A8D-AD22818E25AA}" srcOrd="2" destOrd="0" presId="urn:microsoft.com/office/officeart/2018/2/layout/IconVerticalSolidList"/>
    <dgm:cxn modelId="{46FE1762-D562-4122-9A2B-ABCAB5BA71BB}" type="presParOf" srcId="{BC85CE0F-AD4B-4542-AC90-C3D9CB3EF07C}" destId="{FA8D1CFA-0A51-446A-8F18-6A9C346434F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B31AF5A-3798-42C5-892E-1D43C1D0BAB5}"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41BF28B5-B4BB-483A-8AF7-99C543721448}">
      <dgm:prSet/>
      <dgm:spPr/>
      <dgm:t>
        <a:bodyPr/>
        <a:lstStyle/>
        <a:p>
          <a:r>
            <a:rPr lang="en-GB"/>
            <a:t>4. Meet with the student at agreed times and keep a note of contact, issues discussed and deadlines agreed upon. </a:t>
          </a:r>
          <a:endParaRPr lang="en-US"/>
        </a:p>
      </dgm:t>
    </dgm:pt>
    <dgm:pt modelId="{A667E415-397A-4EC7-A11E-BEBC90776932}" type="parTrans" cxnId="{746A1913-7218-4CFC-A8EA-27EC9C8CD655}">
      <dgm:prSet/>
      <dgm:spPr/>
      <dgm:t>
        <a:bodyPr/>
        <a:lstStyle/>
        <a:p>
          <a:endParaRPr lang="en-US"/>
        </a:p>
      </dgm:t>
    </dgm:pt>
    <dgm:pt modelId="{EE601591-1822-4317-B865-91E25E56C9ED}" type="sibTrans" cxnId="{746A1913-7218-4CFC-A8EA-27EC9C8CD655}">
      <dgm:prSet phldrT="1" phldr="0"/>
      <dgm:spPr/>
      <dgm:t>
        <a:bodyPr/>
        <a:lstStyle/>
        <a:p>
          <a:r>
            <a:rPr lang="en-US"/>
            <a:t>1</a:t>
          </a:r>
        </a:p>
      </dgm:t>
    </dgm:pt>
    <dgm:pt modelId="{B6F47C2D-C1F5-4BD5-B454-BDB979BF06B3}">
      <dgm:prSet/>
      <dgm:spPr/>
      <dgm:t>
        <a:bodyPr/>
        <a:lstStyle/>
        <a:p>
          <a:r>
            <a:rPr lang="en-GB"/>
            <a:t>5. Discuss progress and advise the Module Co-ordinator and/or Head of School of any students causing concern.</a:t>
          </a:r>
          <a:endParaRPr lang="en-US"/>
        </a:p>
      </dgm:t>
    </dgm:pt>
    <dgm:pt modelId="{60BD58BA-8350-46AB-9B35-1A7289544F29}" type="parTrans" cxnId="{E6ADEC3F-E54A-4A82-BFA6-614AE69D844B}">
      <dgm:prSet/>
      <dgm:spPr/>
      <dgm:t>
        <a:bodyPr/>
        <a:lstStyle/>
        <a:p>
          <a:endParaRPr lang="en-US"/>
        </a:p>
      </dgm:t>
    </dgm:pt>
    <dgm:pt modelId="{7877AEF7-178A-442C-8F52-37931E604FC3}" type="sibTrans" cxnId="{E6ADEC3F-E54A-4A82-BFA6-614AE69D844B}">
      <dgm:prSet phldrT="2" phldr="0"/>
      <dgm:spPr/>
      <dgm:t>
        <a:bodyPr/>
        <a:lstStyle/>
        <a:p>
          <a:r>
            <a:rPr lang="en-US"/>
            <a:t>2</a:t>
          </a:r>
        </a:p>
      </dgm:t>
    </dgm:pt>
    <dgm:pt modelId="{7C5FF71F-E1D6-49BB-AE07-9BF5DF053823}">
      <dgm:prSet/>
      <dgm:spPr/>
      <dgm:t>
        <a:bodyPr/>
        <a:lstStyle/>
        <a:p>
          <a:r>
            <a:rPr lang="en-GB"/>
            <a:t>6. Discuss research findings and advise on appropriate analysis.</a:t>
          </a:r>
          <a:endParaRPr lang="en-US"/>
        </a:p>
      </dgm:t>
    </dgm:pt>
    <dgm:pt modelId="{356B2E07-8E3A-4E1D-B50D-C08925434026}" type="parTrans" cxnId="{F5D36F0C-9671-4DD7-9868-3930C793B39F}">
      <dgm:prSet/>
      <dgm:spPr/>
      <dgm:t>
        <a:bodyPr/>
        <a:lstStyle/>
        <a:p>
          <a:endParaRPr lang="en-US"/>
        </a:p>
      </dgm:t>
    </dgm:pt>
    <dgm:pt modelId="{3FA501E2-FE2B-44DD-A0CE-B0D2A6D7514A}" type="sibTrans" cxnId="{F5D36F0C-9671-4DD7-9868-3930C793B39F}">
      <dgm:prSet phldrT="3" phldr="0"/>
      <dgm:spPr/>
      <dgm:t>
        <a:bodyPr/>
        <a:lstStyle/>
        <a:p>
          <a:r>
            <a:rPr lang="en-US"/>
            <a:t>3</a:t>
          </a:r>
        </a:p>
      </dgm:t>
    </dgm:pt>
    <dgm:pt modelId="{15B06D7D-8E54-45A3-8EF9-064313E49371}">
      <dgm:prSet/>
      <dgm:spPr/>
      <dgm:t>
        <a:bodyPr/>
        <a:lstStyle/>
        <a:p>
          <a:r>
            <a:rPr lang="en-GB"/>
            <a:t>7. Read and comment on draft chapters if presented in time at allocated supervision meetings.</a:t>
          </a:r>
          <a:endParaRPr lang="en-US"/>
        </a:p>
      </dgm:t>
    </dgm:pt>
    <dgm:pt modelId="{A8449F3E-0820-4A71-9310-6E2DEC09D8DC}" type="parTrans" cxnId="{191DE0C0-5E30-4B3E-BD92-B451482DB479}">
      <dgm:prSet/>
      <dgm:spPr/>
      <dgm:t>
        <a:bodyPr/>
        <a:lstStyle/>
        <a:p>
          <a:endParaRPr lang="en-US"/>
        </a:p>
      </dgm:t>
    </dgm:pt>
    <dgm:pt modelId="{8856D024-8B60-44DE-8A20-C44E1CE94A01}" type="sibTrans" cxnId="{191DE0C0-5E30-4B3E-BD92-B451482DB479}">
      <dgm:prSet phldrT="4" phldr="0"/>
      <dgm:spPr/>
      <dgm:t>
        <a:bodyPr/>
        <a:lstStyle/>
        <a:p>
          <a:r>
            <a:rPr lang="en-US"/>
            <a:t>4</a:t>
          </a:r>
        </a:p>
      </dgm:t>
    </dgm:pt>
    <dgm:pt modelId="{B6F567B8-A0BB-4B04-8726-774477B134FB}" type="pres">
      <dgm:prSet presAssocID="{DB31AF5A-3798-42C5-892E-1D43C1D0BAB5}" presName="Name0" presStyleCnt="0">
        <dgm:presLayoutVars>
          <dgm:animLvl val="lvl"/>
          <dgm:resizeHandles val="exact"/>
        </dgm:presLayoutVars>
      </dgm:prSet>
      <dgm:spPr/>
    </dgm:pt>
    <dgm:pt modelId="{7D25A8ED-2A85-4AF2-8B9B-160EAF29727B}" type="pres">
      <dgm:prSet presAssocID="{41BF28B5-B4BB-483A-8AF7-99C543721448}" presName="compositeNode" presStyleCnt="0">
        <dgm:presLayoutVars>
          <dgm:bulletEnabled val="1"/>
        </dgm:presLayoutVars>
      </dgm:prSet>
      <dgm:spPr/>
    </dgm:pt>
    <dgm:pt modelId="{69C13AA5-D9C9-4098-969D-9BEAD3EEC16C}" type="pres">
      <dgm:prSet presAssocID="{41BF28B5-B4BB-483A-8AF7-99C543721448}" presName="bgRect" presStyleLbl="bgAccFollowNode1" presStyleIdx="0" presStyleCnt="4"/>
      <dgm:spPr/>
    </dgm:pt>
    <dgm:pt modelId="{74BA35F7-65C0-4A64-ABF4-D2D1C2DF3D73}" type="pres">
      <dgm:prSet presAssocID="{EE601591-1822-4317-B865-91E25E56C9ED}" presName="sibTransNodeCircle" presStyleLbl="alignNode1" presStyleIdx="0" presStyleCnt="8">
        <dgm:presLayoutVars>
          <dgm:chMax val="0"/>
          <dgm:bulletEnabled/>
        </dgm:presLayoutVars>
      </dgm:prSet>
      <dgm:spPr/>
    </dgm:pt>
    <dgm:pt modelId="{884BAE0A-CA17-4E4E-ABC5-6A0D704DD85B}" type="pres">
      <dgm:prSet presAssocID="{41BF28B5-B4BB-483A-8AF7-99C543721448}" presName="bottomLine" presStyleLbl="alignNode1" presStyleIdx="1" presStyleCnt="8">
        <dgm:presLayoutVars/>
      </dgm:prSet>
      <dgm:spPr/>
    </dgm:pt>
    <dgm:pt modelId="{97A62CC4-60B5-4095-9873-A74CFACB6D74}" type="pres">
      <dgm:prSet presAssocID="{41BF28B5-B4BB-483A-8AF7-99C543721448}" presName="nodeText" presStyleLbl="bgAccFollowNode1" presStyleIdx="0" presStyleCnt="4">
        <dgm:presLayoutVars>
          <dgm:bulletEnabled val="1"/>
        </dgm:presLayoutVars>
      </dgm:prSet>
      <dgm:spPr/>
    </dgm:pt>
    <dgm:pt modelId="{EF12B050-00F4-41D6-9F3F-3C79C80C40B9}" type="pres">
      <dgm:prSet presAssocID="{EE601591-1822-4317-B865-91E25E56C9ED}" presName="sibTrans" presStyleCnt="0"/>
      <dgm:spPr/>
    </dgm:pt>
    <dgm:pt modelId="{88D9B0F9-EA17-42FA-9040-ED7B7EF20FD8}" type="pres">
      <dgm:prSet presAssocID="{B6F47C2D-C1F5-4BD5-B454-BDB979BF06B3}" presName="compositeNode" presStyleCnt="0">
        <dgm:presLayoutVars>
          <dgm:bulletEnabled val="1"/>
        </dgm:presLayoutVars>
      </dgm:prSet>
      <dgm:spPr/>
    </dgm:pt>
    <dgm:pt modelId="{141C09D2-795A-42CF-8AA2-429901AA9E58}" type="pres">
      <dgm:prSet presAssocID="{B6F47C2D-C1F5-4BD5-B454-BDB979BF06B3}" presName="bgRect" presStyleLbl="bgAccFollowNode1" presStyleIdx="1" presStyleCnt="4"/>
      <dgm:spPr/>
    </dgm:pt>
    <dgm:pt modelId="{87839124-E8B5-4A29-B0CC-11891EC6ED1B}" type="pres">
      <dgm:prSet presAssocID="{7877AEF7-178A-442C-8F52-37931E604FC3}" presName="sibTransNodeCircle" presStyleLbl="alignNode1" presStyleIdx="2" presStyleCnt="8">
        <dgm:presLayoutVars>
          <dgm:chMax val="0"/>
          <dgm:bulletEnabled/>
        </dgm:presLayoutVars>
      </dgm:prSet>
      <dgm:spPr/>
    </dgm:pt>
    <dgm:pt modelId="{F692C49E-C310-4B1B-B023-B04213616F06}" type="pres">
      <dgm:prSet presAssocID="{B6F47C2D-C1F5-4BD5-B454-BDB979BF06B3}" presName="bottomLine" presStyleLbl="alignNode1" presStyleIdx="3" presStyleCnt="8">
        <dgm:presLayoutVars/>
      </dgm:prSet>
      <dgm:spPr/>
    </dgm:pt>
    <dgm:pt modelId="{09F83150-0EF5-4A9D-B357-54D4ADAB0147}" type="pres">
      <dgm:prSet presAssocID="{B6F47C2D-C1F5-4BD5-B454-BDB979BF06B3}" presName="nodeText" presStyleLbl="bgAccFollowNode1" presStyleIdx="1" presStyleCnt="4">
        <dgm:presLayoutVars>
          <dgm:bulletEnabled val="1"/>
        </dgm:presLayoutVars>
      </dgm:prSet>
      <dgm:spPr/>
    </dgm:pt>
    <dgm:pt modelId="{362B1B31-A3BA-47A8-ACD3-45B02D6F2999}" type="pres">
      <dgm:prSet presAssocID="{7877AEF7-178A-442C-8F52-37931E604FC3}" presName="sibTrans" presStyleCnt="0"/>
      <dgm:spPr/>
    </dgm:pt>
    <dgm:pt modelId="{A4A671F8-08EA-410F-9A28-8A251FECE712}" type="pres">
      <dgm:prSet presAssocID="{7C5FF71F-E1D6-49BB-AE07-9BF5DF053823}" presName="compositeNode" presStyleCnt="0">
        <dgm:presLayoutVars>
          <dgm:bulletEnabled val="1"/>
        </dgm:presLayoutVars>
      </dgm:prSet>
      <dgm:spPr/>
    </dgm:pt>
    <dgm:pt modelId="{3321D754-15C5-452A-8BC5-9A7898D3CAF0}" type="pres">
      <dgm:prSet presAssocID="{7C5FF71F-E1D6-49BB-AE07-9BF5DF053823}" presName="bgRect" presStyleLbl="bgAccFollowNode1" presStyleIdx="2" presStyleCnt="4"/>
      <dgm:spPr/>
    </dgm:pt>
    <dgm:pt modelId="{9605E244-3F27-4148-806C-AAB0DD1BCBF9}" type="pres">
      <dgm:prSet presAssocID="{3FA501E2-FE2B-44DD-A0CE-B0D2A6D7514A}" presName="sibTransNodeCircle" presStyleLbl="alignNode1" presStyleIdx="4" presStyleCnt="8">
        <dgm:presLayoutVars>
          <dgm:chMax val="0"/>
          <dgm:bulletEnabled/>
        </dgm:presLayoutVars>
      </dgm:prSet>
      <dgm:spPr/>
    </dgm:pt>
    <dgm:pt modelId="{968E4EB5-B4EA-46B4-AF63-B53526CDC884}" type="pres">
      <dgm:prSet presAssocID="{7C5FF71F-E1D6-49BB-AE07-9BF5DF053823}" presName="bottomLine" presStyleLbl="alignNode1" presStyleIdx="5" presStyleCnt="8">
        <dgm:presLayoutVars/>
      </dgm:prSet>
      <dgm:spPr/>
    </dgm:pt>
    <dgm:pt modelId="{A50DE08D-2765-48C6-84BE-F4BDF0BCA922}" type="pres">
      <dgm:prSet presAssocID="{7C5FF71F-E1D6-49BB-AE07-9BF5DF053823}" presName="nodeText" presStyleLbl="bgAccFollowNode1" presStyleIdx="2" presStyleCnt="4">
        <dgm:presLayoutVars>
          <dgm:bulletEnabled val="1"/>
        </dgm:presLayoutVars>
      </dgm:prSet>
      <dgm:spPr/>
    </dgm:pt>
    <dgm:pt modelId="{5CB22F65-F532-4E2B-9B71-86136695C95A}" type="pres">
      <dgm:prSet presAssocID="{3FA501E2-FE2B-44DD-A0CE-B0D2A6D7514A}" presName="sibTrans" presStyleCnt="0"/>
      <dgm:spPr/>
    </dgm:pt>
    <dgm:pt modelId="{69B6267E-B1C0-4971-AB0B-56092F62CCA3}" type="pres">
      <dgm:prSet presAssocID="{15B06D7D-8E54-45A3-8EF9-064313E49371}" presName="compositeNode" presStyleCnt="0">
        <dgm:presLayoutVars>
          <dgm:bulletEnabled val="1"/>
        </dgm:presLayoutVars>
      </dgm:prSet>
      <dgm:spPr/>
    </dgm:pt>
    <dgm:pt modelId="{53626B6A-82CF-4F77-8F96-1F72DA898743}" type="pres">
      <dgm:prSet presAssocID="{15B06D7D-8E54-45A3-8EF9-064313E49371}" presName="bgRect" presStyleLbl="bgAccFollowNode1" presStyleIdx="3" presStyleCnt="4"/>
      <dgm:spPr/>
    </dgm:pt>
    <dgm:pt modelId="{B4F7A235-75CE-44EF-BDD4-D3362BE80264}" type="pres">
      <dgm:prSet presAssocID="{8856D024-8B60-44DE-8A20-C44E1CE94A01}" presName="sibTransNodeCircle" presStyleLbl="alignNode1" presStyleIdx="6" presStyleCnt="8">
        <dgm:presLayoutVars>
          <dgm:chMax val="0"/>
          <dgm:bulletEnabled/>
        </dgm:presLayoutVars>
      </dgm:prSet>
      <dgm:spPr/>
    </dgm:pt>
    <dgm:pt modelId="{8BCA0E9A-A852-4E95-B6CB-DD1B923569FF}" type="pres">
      <dgm:prSet presAssocID="{15B06D7D-8E54-45A3-8EF9-064313E49371}" presName="bottomLine" presStyleLbl="alignNode1" presStyleIdx="7" presStyleCnt="8">
        <dgm:presLayoutVars/>
      </dgm:prSet>
      <dgm:spPr/>
    </dgm:pt>
    <dgm:pt modelId="{FCE0BE52-2283-4273-A5E1-FD093A08B60A}" type="pres">
      <dgm:prSet presAssocID="{15B06D7D-8E54-45A3-8EF9-064313E49371}" presName="nodeText" presStyleLbl="bgAccFollowNode1" presStyleIdx="3" presStyleCnt="4">
        <dgm:presLayoutVars>
          <dgm:bulletEnabled val="1"/>
        </dgm:presLayoutVars>
      </dgm:prSet>
      <dgm:spPr/>
    </dgm:pt>
  </dgm:ptLst>
  <dgm:cxnLst>
    <dgm:cxn modelId="{E1D16F02-1C94-4111-BEDC-3A69FF9FED96}" type="presOf" srcId="{7C5FF71F-E1D6-49BB-AE07-9BF5DF053823}" destId="{A50DE08D-2765-48C6-84BE-F4BDF0BCA922}" srcOrd="1" destOrd="0" presId="urn:microsoft.com/office/officeart/2016/7/layout/BasicLinearProcessNumbered"/>
    <dgm:cxn modelId="{F5D36F0C-9671-4DD7-9868-3930C793B39F}" srcId="{DB31AF5A-3798-42C5-892E-1D43C1D0BAB5}" destId="{7C5FF71F-E1D6-49BB-AE07-9BF5DF053823}" srcOrd="2" destOrd="0" parTransId="{356B2E07-8E3A-4E1D-B50D-C08925434026}" sibTransId="{3FA501E2-FE2B-44DD-A0CE-B0D2A6D7514A}"/>
    <dgm:cxn modelId="{746A1913-7218-4CFC-A8EA-27EC9C8CD655}" srcId="{DB31AF5A-3798-42C5-892E-1D43C1D0BAB5}" destId="{41BF28B5-B4BB-483A-8AF7-99C543721448}" srcOrd="0" destOrd="0" parTransId="{A667E415-397A-4EC7-A11E-BEBC90776932}" sibTransId="{EE601591-1822-4317-B865-91E25E56C9ED}"/>
    <dgm:cxn modelId="{2ACF9618-5FDF-42D1-AB60-6647FB664937}" type="presOf" srcId="{8856D024-8B60-44DE-8A20-C44E1CE94A01}" destId="{B4F7A235-75CE-44EF-BDD4-D3362BE80264}" srcOrd="0" destOrd="0" presId="urn:microsoft.com/office/officeart/2016/7/layout/BasicLinearProcessNumbered"/>
    <dgm:cxn modelId="{E9698426-2E32-4063-9883-CD1D8F3DB269}" type="presOf" srcId="{3FA501E2-FE2B-44DD-A0CE-B0D2A6D7514A}" destId="{9605E244-3F27-4148-806C-AAB0DD1BCBF9}" srcOrd="0" destOrd="0" presId="urn:microsoft.com/office/officeart/2016/7/layout/BasicLinearProcessNumbered"/>
    <dgm:cxn modelId="{E6ADEC3F-E54A-4A82-BFA6-614AE69D844B}" srcId="{DB31AF5A-3798-42C5-892E-1D43C1D0BAB5}" destId="{B6F47C2D-C1F5-4BD5-B454-BDB979BF06B3}" srcOrd="1" destOrd="0" parTransId="{60BD58BA-8350-46AB-9B35-1A7289544F29}" sibTransId="{7877AEF7-178A-442C-8F52-37931E604FC3}"/>
    <dgm:cxn modelId="{FF3E605C-7CF1-48D8-BDF2-64409E020D56}" type="presOf" srcId="{41BF28B5-B4BB-483A-8AF7-99C543721448}" destId="{97A62CC4-60B5-4095-9873-A74CFACB6D74}" srcOrd="1" destOrd="0" presId="urn:microsoft.com/office/officeart/2016/7/layout/BasicLinearProcessNumbered"/>
    <dgm:cxn modelId="{95D49B65-AD9E-43BD-9B1F-EECFEBB1A00C}" type="presOf" srcId="{EE601591-1822-4317-B865-91E25E56C9ED}" destId="{74BA35F7-65C0-4A64-ABF4-D2D1C2DF3D73}" srcOrd="0" destOrd="0" presId="urn:microsoft.com/office/officeart/2016/7/layout/BasicLinearProcessNumbered"/>
    <dgm:cxn modelId="{5CD67084-6750-4672-83B6-1DB52CC3923A}" type="presOf" srcId="{DB31AF5A-3798-42C5-892E-1D43C1D0BAB5}" destId="{B6F567B8-A0BB-4B04-8726-774477B134FB}" srcOrd="0" destOrd="0" presId="urn:microsoft.com/office/officeart/2016/7/layout/BasicLinearProcessNumbered"/>
    <dgm:cxn modelId="{B42CE896-5497-4F74-B876-E5220E439E24}" type="presOf" srcId="{B6F47C2D-C1F5-4BD5-B454-BDB979BF06B3}" destId="{09F83150-0EF5-4A9D-B357-54D4ADAB0147}" srcOrd="1" destOrd="0" presId="urn:microsoft.com/office/officeart/2016/7/layout/BasicLinearProcessNumbered"/>
    <dgm:cxn modelId="{7052BCB7-90F0-43CF-A026-0EC044788C6D}" type="presOf" srcId="{7C5FF71F-E1D6-49BB-AE07-9BF5DF053823}" destId="{3321D754-15C5-452A-8BC5-9A7898D3CAF0}" srcOrd="0" destOrd="0" presId="urn:microsoft.com/office/officeart/2016/7/layout/BasicLinearProcessNumbered"/>
    <dgm:cxn modelId="{191DE0C0-5E30-4B3E-BD92-B451482DB479}" srcId="{DB31AF5A-3798-42C5-892E-1D43C1D0BAB5}" destId="{15B06D7D-8E54-45A3-8EF9-064313E49371}" srcOrd="3" destOrd="0" parTransId="{A8449F3E-0820-4A71-9310-6E2DEC09D8DC}" sibTransId="{8856D024-8B60-44DE-8A20-C44E1CE94A01}"/>
    <dgm:cxn modelId="{613DFEC7-79A5-4E2C-9474-D3FFC245F27D}" type="presOf" srcId="{41BF28B5-B4BB-483A-8AF7-99C543721448}" destId="{69C13AA5-D9C9-4098-969D-9BEAD3EEC16C}" srcOrd="0" destOrd="0" presId="urn:microsoft.com/office/officeart/2016/7/layout/BasicLinearProcessNumbered"/>
    <dgm:cxn modelId="{1D37CED0-D3D8-48D8-8F5B-4A7BA52BFB87}" type="presOf" srcId="{B6F47C2D-C1F5-4BD5-B454-BDB979BF06B3}" destId="{141C09D2-795A-42CF-8AA2-429901AA9E58}" srcOrd="0" destOrd="0" presId="urn:microsoft.com/office/officeart/2016/7/layout/BasicLinearProcessNumbered"/>
    <dgm:cxn modelId="{AEBF9CD5-7D67-430A-9738-E6080A123479}" type="presOf" srcId="{15B06D7D-8E54-45A3-8EF9-064313E49371}" destId="{FCE0BE52-2283-4273-A5E1-FD093A08B60A}" srcOrd="1" destOrd="0" presId="urn:microsoft.com/office/officeart/2016/7/layout/BasicLinearProcessNumbered"/>
    <dgm:cxn modelId="{D3BD32FB-7E6A-4C9F-9515-2928AD89CF70}" type="presOf" srcId="{15B06D7D-8E54-45A3-8EF9-064313E49371}" destId="{53626B6A-82CF-4F77-8F96-1F72DA898743}" srcOrd="0" destOrd="0" presId="urn:microsoft.com/office/officeart/2016/7/layout/BasicLinearProcessNumbered"/>
    <dgm:cxn modelId="{0D29FAFE-5CC8-4B7C-93FC-97D568069FA9}" type="presOf" srcId="{7877AEF7-178A-442C-8F52-37931E604FC3}" destId="{87839124-E8B5-4A29-B0CC-11891EC6ED1B}" srcOrd="0" destOrd="0" presId="urn:microsoft.com/office/officeart/2016/7/layout/BasicLinearProcessNumbered"/>
    <dgm:cxn modelId="{898E9FA5-C3DD-497A-B07C-0383E6ED6C10}" type="presParOf" srcId="{B6F567B8-A0BB-4B04-8726-774477B134FB}" destId="{7D25A8ED-2A85-4AF2-8B9B-160EAF29727B}" srcOrd="0" destOrd="0" presId="urn:microsoft.com/office/officeart/2016/7/layout/BasicLinearProcessNumbered"/>
    <dgm:cxn modelId="{E48E7D0F-05F5-438D-BFAF-CCA11F1118A7}" type="presParOf" srcId="{7D25A8ED-2A85-4AF2-8B9B-160EAF29727B}" destId="{69C13AA5-D9C9-4098-969D-9BEAD3EEC16C}" srcOrd="0" destOrd="0" presId="urn:microsoft.com/office/officeart/2016/7/layout/BasicLinearProcessNumbered"/>
    <dgm:cxn modelId="{9A198977-4CB4-46DA-B863-EC42D92B0097}" type="presParOf" srcId="{7D25A8ED-2A85-4AF2-8B9B-160EAF29727B}" destId="{74BA35F7-65C0-4A64-ABF4-D2D1C2DF3D73}" srcOrd="1" destOrd="0" presId="urn:microsoft.com/office/officeart/2016/7/layout/BasicLinearProcessNumbered"/>
    <dgm:cxn modelId="{4729AD34-F521-4B25-B56E-966075A28063}" type="presParOf" srcId="{7D25A8ED-2A85-4AF2-8B9B-160EAF29727B}" destId="{884BAE0A-CA17-4E4E-ABC5-6A0D704DD85B}" srcOrd="2" destOrd="0" presId="urn:microsoft.com/office/officeart/2016/7/layout/BasicLinearProcessNumbered"/>
    <dgm:cxn modelId="{DF4E1373-0069-4802-BEC4-339980FD77EC}" type="presParOf" srcId="{7D25A8ED-2A85-4AF2-8B9B-160EAF29727B}" destId="{97A62CC4-60B5-4095-9873-A74CFACB6D74}" srcOrd="3" destOrd="0" presId="urn:microsoft.com/office/officeart/2016/7/layout/BasicLinearProcessNumbered"/>
    <dgm:cxn modelId="{AB575901-C0FA-46B5-9952-6C18690A8013}" type="presParOf" srcId="{B6F567B8-A0BB-4B04-8726-774477B134FB}" destId="{EF12B050-00F4-41D6-9F3F-3C79C80C40B9}" srcOrd="1" destOrd="0" presId="urn:microsoft.com/office/officeart/2016/7/layout/BasicLinearProcessNumbered"/>
    <dgm:cxn modelId="{B8C9AF0C-14FF-47D0-A30C-5C1B6F73B09A}" type="presParOf" srcId="{B6F567B8-A0BB-4B04-8726-774477B134FB}" destId="{88D9B0F9-EA17-42FA-9040-ED7B7EF20FD8}" srcOrd="2" destOrd="0" presId="urn:microsoft.com/office/officeart/2016/7/layout/BasicLinearProcessNumbered"/>
    <dgm:cxn modelId="{3CAF4C51-F3DA-4932-B463-494FE05226AA}" type="presParOf" srcId="{88D9B0F9-EA17-42FA-9040-ED7B7EF20FD8}" destId="{141C09D2-795A-42CF-8AA2-429901AA9E58}" srcOrd="0" destOrd="0" presId="urn:microsoft.com/office/officeart/2016/7/layout/BasicLinearProcessNumbered"/>
    <dgm:cxn modelId="{3BA4B781-D76B-471E-A228-19BC301FAEE6}" type="presParOf" srcId="{88D9B0F9-EA17-42FA-9040-ED7B7EF20FD8}" destId="{87839124-E8B5-4A29-B0CC-11891EC6ED1B}" srcOrd="1" destOrd="0" presId="urn:microsoft.com/office/officeart/2016/7/layout/BasicLinearProcessNumbered"/>
    <dgm:cxn modelId="{FC85D7BF-17B5-4A37-BAE3-C73A88F63B54}" type="presParOf" srcId="{88D9B0F9-EA17-42FA-9040-ED7B7EF20FD8}" destId="{F692C49E-C310-4B1B-B023-B04213616F06}" srcOrd="2" destOrd="0" presId="urn:microsoft.com/office/officeart/2016/7/layout/BasicLinearProcessNumbered"/>
    <dgm:cxn modelId="{3C1DE755-79CE-46FD-9694-4F17FB05F434}" type="presParOf" srcId="{88D9B0F9-EA17-42FA-9040-ED7B7EF20FD8}" destId="{09F83150-0EF5-4A9D-B357-54D4ADAB0147}" srcOrd="3" destOrd="0" presId="urn:microsoft.com/office/officeart/2016/7/layout/BasicLinearProcessNumbered"/>
    <dgm:cxn modelId="{01740B83-C6C5-43BF-AC05-BC4C30B17EAC}" type="presParOf" srcId="{B6F567B8-A0BB-4B04-8726-774477B134FB}" destId="{362B1B31-A3BA-47A8-ACD3-45B02D6F2999}" srcOrd="3" destOrd="0" presId="urn:microsoft.com/office/officeart/2016/7/layout/BasicLinearProcessNumbered"/>
    <dgm:cxn modelId="{31BF6FE5-7A51-4BC6-8A5D-8079DD6CE8E3}" type="presParOf" srcId="{B6F567B8-A0BB-4B04-8726-774477B134FB}" destId="{A4A671F8-08EA-410F-9A28-8A251FECE712}" srcOrd="4" destOrd="0" presId="urn:microsoft.com/office/officeart/2016/7/layout/BasicLinearProcessNumbered"/>
    <dgm:cxn modelId="{80AAA145-0A2E-414E-9FBD-59306D429C1E}" type="presParOf" srcId="{A4A671F8-08EA-410F-9A28-8A251FECE712}" destId="{3321D754-15C5-452A-8BC5-9A7898D3CAF0}" srcOrd="0" destOrd="0" presId="urn:microsoft.com/office/officeart/2016/7/layout/BasicLinearProcessNumbered"/>
    <dgm:cxn modelId="{8A71BB89-C2CC-45AA-80AA-829260B93787}" type="presParOf" srcId="{A4A671F8-08EA-410F-9A28-8A251FECE712}" destId="{9605E244-3F27-4148-806C-AAB0DD1BCBF9}" srcOrd="1" destOrd="0" presId="urn:microsoft.com/office/officeart/2016/7/layout/BasicLinearProcessNumbered"/>
    <dgm:cxn modelId="{C65DA883-43BE-4EA2-88A2-146409E9C5BA}" type="presParOf" srcId="{A4A671F8-08EA-410F-9A28-8A251FECE712}" destId="{968E4EB5-B4EA-46B4-AF63-B53526CDC884}" srcOrd="2" destOrd="0" presId="urn:microsoft.com/office/officeart/2016/7/layout/BasicLinearProcessNumbered"/>
    <dgm:cxn modelId="{83AE7DE6-CD5F-4D43-A660-C592B1B9A708}" type="presParOf" srcId="{A4A671F8-08EA-410F-9A28-8A251FECE712}" destId="{A50DE08D-2765-48C6-84BE-F4BDF0BCA922}" srcOrd="3" destOrd="0" presId="urn:microsoft.com/office/officeart/2016/7/layout/BasicLinearProcessNumbered"/>
    <dgm:cxn modelId="{D3B4DD48-6979-4A80-BA72-0C4CCD93B89D}" type="presParOf" srcId="{B6F567B8-A0BB-4B04-8726-774477B134FB}" destId="{5CB22F65-F532-4E2B-9B71-86136695C95A}" srcOrd="5" destOrd="0" presId="urn:microsoft.com/office/officeart/2016/7/layout/BasicLinearProcessNumbered"/>
    <dgm:cxn modelId="{23FB72CB-A695-4425-8CAB-E4624573F5F6}" type="presParOf" srcId="{B6F567B8-A0BB-4B04-8726-774477B134FB}" destId="{69B6267E-B1C0-4971-AB0B-56092F62CCA3}" srcOrd="6" destOrd="0" presId="urn:microsoft.com/office/officeart/2016/7/layout/BasicLinearProcessNumbered"/>
    <dgm:cxn modelId="{A259CC18-72ED-420D-B2EA-1C6012DC8366}" type="presParOf" srcId="{69B6267E-B1C0-4971-AB0B-56092F62CCA3}" destId="{53626B6A-82CF-4F77-8F96-1F72DA898743}" srcOrd="0" destOrd="0" presId="urn:microsoft.com/office/officeart/2016/7/layout/BasicLinearProcessNumbered"/>
    <dgm:cxn modelId="{DD49BEBE-0BE2-4698-9476-2A05A9543347}" type="presParOf" srcId="{69B6267E-B1C0-4971-AB0B-56092F62CCA3}" destId="{B4F7A235-75CE-44EF-BDD4-D3362BE80264}" srcOrd="1" destOrd="0" presId="urn:microsoft.com/office/officeart/2016/7/layout/BasicLinearProcessNumbered"/>
    <dgm:cxn modelId="{AD2DF15A-0210-4E09-BEBB-641FB6721ADD}" type="presParOf" srcId="{69B6267E-B1C0-4971-AB0B-56092F62CCA3}" destId="{8BCA0E9A-A852-4E95-B6CB-DD1B923569FF}" srcOrd="2" destOrd="0" presId="urn:microsoft.com/office/officeart/2016/7/layout/BasicLinearProcessNumbered"/>
    <dgm:cxn modelId="{A4546AF3-13B7-4D06-9DC2-EF5567383D18}" type="presParOf" srcId="{69B6267E-B1C0-4971-AB0B-56092F62CCA3}" destId="{FCE0BE52-2283-4273-A5E1-FD093A08B60A}"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9C44B4A-8F10-4BF6-A9EE-22CC6EEF4484}"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20E2DBC3-1904-4943-BE37-EE2BC4B40439}">
      <dgm:prSet/>
      <dgm:spPr/>
      <dgm:t>
        <a:bodyPr/>
        <a:lstStyle/>
        <a:p>
          <a:r>
            <a:rPr lang="en-GB"/>
            <a:t>DRAFT Submission of Proposal and Ethics form. </a:t>
          </a:r>
          <a:endParaRPr lang="en-US"/>
        </a:p>
      </dgm:t>
    </dgm:pt>
    <dgm:pt modelId="{BA37667E-7F9B-4512-9FCB-1AA73C943446}" type="parTrans" cxnId="{A9CDD0F0-EDDE-4256-99E8-0951522D5565}">
      <dgm:prSet/>
      <dgm:spPr/>
      <dgm:t>
        <a:bodyPr/>
        <a:lstStyle/>
        <a:p>
          <a:endParaRPr lang="en-US"/>
        </a:p>
      </dgm:t>
    </dgm:pt>
    <dgm:pt modelId="{24DE43EF-D802-422E-B80A-564B9C0644E0}" type="sibTrans" cxnId="{A9CDD0F0-EDDE-4256-99E8-0951522D5565}">
      <dgm:prSet/>
      <dgm:spPr/>
      <dgm:t>
        <a:bodyPr/>
        <a:lstStyle/>
        <a:p>
          <a:endParaRPr lang="en-US"/>
        </a:p>
      </dgm:t>
    </dgm:pt>
    <dgm:pt modelId="{4FBE2E21-3668-4E5E-98F7-39EABEEEEEB0}">
      <dgm:prSet/>
      <dgm:spPr/>
      <dgm:t>
        <a:bodyPr/>
        <a:lstStyle/>
        <a:p>
          <a:r>
            <a:rPr lang="en-GB"/>
            <a:t>09/11/2026(via Turnitin). </a:t>
          </a:r>
          <a:r>
            <a:rPr lang="en-GB" b="1"/>
            <a:t>But earlier if you are ready!</a:t>
          </a:r>
          <a:endParaRPr lang="en-US"/>
        </a:p>
      </dgm:t>
    </dgm:pt>
    <dgm:pt modelId="{C9271812-CF71-4221-BEDA-A245A230003A}" type="parTrans" cxnId="{CDB09276-837F-4687-A853-FDBD766E21C0}">
      <dgm:prSet/>
      <dgm:spPr/>
      <dgm:t>
        <a:bodyPr/>
        <a:lstStyle/>
        <a:p>
          <a:endParaRPr lang="en-US"/>
        </a:p>
      </dgm:t>
    </dgm:pt>
    <dgm:pt modelId="{5E2AC424-62E7-44DF-96B5-DDF10DFD9AA3}" type="sibTrans" cxnId="{CDB09276-837F-4687-A853-FDBD766E21C0}">
      <dgm:prSet/>
      <dgm:spPr/>
      <dgm:t>
        <a:bodyPr/>
        <a:lstStyle/>
        <a:p>
          <a:endParaRPr lang="en-US"/>
        </a:p>
      </dgm:t>
    </dgm:pt>
    <dgm:pt modelId="{24EBF3BA-9C85-4608-9E87-9E48939709D0}">
      <dgm:prSet/>
      <dgm:spPr/>
      <dgm:t>
        <a:bodyPr/>
        <a:lstStyle/>
        <a:p>
          <a:r>
            <a:rPr lang="en-GB"/>
            <a:t>FINAL (ASSESSED) Submission of Proposal and also Ethics form (ahead of Research Ethics Panel Meeting). </a:t>
          </a:r>
          <a:endParaRPr lang="en-US"/>
        </a:p>
      </dgm:t>
    </dgm:pt>
    <dgm:pt modelId="{A1214659-B6C2-441A-B7E2-DBF7DBBB9608}" type="parTrans" cxnId="{E0B4B9C9-88D7-4B23-B9B6-1DD1343143CB}">
      <dgm:prSet/>
      <dgm:spPr/>
      <dgm:t>
        <a:bodyPr/>
        <a:lstStyle/>
        <a:p>
          <a:endParaRPr lang="en-US"/>
        </a:p>
      </dgm:t>
    </dgm:pt>
    <dgm:pt modelId="{5FFEC3DB-88B1-4C85-8165-ACF7C4538705}" type="sibTrans" cxnId="{E0B4B9C9-88D7-4B23-B9B6-1DD1343143CB}">
      <dgm:prSet/>
      <dgm:spPr/>
      <dgm:t>
        <a:bodyPr/>
        <a:lstStyle/>
        <a:p>
          <a:endParaRPr lang="en-US"/>
        </a:p>
      </dgm:t>
    </dgm:pt>
    <dgm:pt modelId="{361543A2-7F3B-4926-AD7D-1F00070AB70E}">
      <dgm:prSet/>
      <dgm:spPr/>
      <dgm:t>
        <a:bodyPr/>
        <a:lstStyle/>
        <a:p>
          <a:r>
            <a:rPr lang="en-GB"/>
            <a:t>23/11/2026 (via Turnitin). </a:t>
          </a:r>
          <a:r>
            <a:rPr lang="en-GB" b="1"/>
            <a:t>But earlier if you are ready!</a:t>
          </a:r>
          <a:endParaRPr lang="en-US"/>
        </a:p>
      </dgm:t>
    </dgm:pt>
    <dgm:pt modelId="{9D82EC94-F129-495C-9B52-103DF41E1EF0}" type="parTrans" cxnId="{3BB838DD-E235-4BF1-9AE0-8FD0ECCAE1CE}">
      <dgm:prSet/>
      <dgm:spPr/>
      <dgm:t>
        <a:bodyPr/>
        <a:lstStyle/>
        <a:p>
          <a:endParaRPr lang="en-US"/>
        </a:p>
      </dgm:t>
    </dgm:pt>
    <dgm:pt modelId="{7C8B40F6-4058-4A33-BCA8-C0069A6A746A}" type="sibTrans" cxnId="{3BB838DD-E235-4BF1-9AE0-8FD0ECCAE1CE}">
      <dgm:prSet/>
      <dgm:spPr/>
      <dgm:t>
        <a:bodyPr/>
        <a:lstStyle/>
        <a:p>
          <a:endParaRPr lang="en-US"/>
        </a:p>
      </dgm:t>
    </dgm:pt>
    <dgm:pt modelId="{ECE12CA0-D9B4-40EF-BAD0-7FA5570AC6C0}">
      <dgm:prSet/>
      <dgm:spPr/>
      <dgm:t>
        <a:bodyPr/>
        <a:lstStyle/>
        <a:p>
          <a:r>
            <a:rPr lang="en-GB"/>
            <a:t>FINAL SUBMISSION OF COMPLETED RESEARCH PROJECT (ASSESSMENT COMPONENT 2). </a:t>
          </a:r>
          <a:endParaRPr lang="en-US"/>
        </a:p>
      </dgm:t>
    </dgm:pt>
    <dgm:pt modelId="{2FBD0D30-5FBD-41CC-9EBC-8117D36F44E3}" type="parTrans" cxnId="{D76D0549-BFB5-496C-ABCB-9CF30E06C09C}">
      <dgm:prSet/>
      <dgm:spPr/>
      <dgm:t>
        <a:bodyPr/>
        <a:lstStyle/>
        <a:p>
          <a:endParaRPr lang="en-US"/>
        </a:p>
      </dgm:t>
    </dgm:pt>
    <dgm:pt modelId="{0B4F3181-EC07-4F85-9C4E-565CF12EA38A}" type="sibTrans" cxnId="{D76D0549-BFB5-496C-ABCB-9CF30E06C09C}">
      <dgm:prSet/>
      <dgm:spPr/>
      <dgm:t>
        <a:bodyPr/>
        <a:lstStyle/>
        <a:p>
          <a:endParaRPr lang="en-US"/>
        </a:p>
      </dgm:t>
    </dgm:pt>
    <dgm:pt modelId="{A70C0039-2F0B-48E8-B247-5C05752A6AB9}">
      <dgm:prSet/>
      <dgm:spPr/>
      <dgm:t>
        <a:bodyPr/>
        <a:lstStyle/>
        <a:p>
          <a:r>
            <a:rPr lang="en-GB"/>
            <a:t>27</a:t>
          </a:r>
          <a:r>
            <a:rPr lang="en-GB" baseline="30000"/>
            <a:t>th</a:t>
          </a:r>
          <a:r>
            <a:rPr lang="en-GB"/>
            <a:t> April, 2027. </a:t>
          </a:r>
          <a:endParaRPr lang="en-US"/>
        </a:p>
      </dgm:t>
    </dgm:pt>
    <dgm:pt modelId="{0A944935-4837-4CCF-A589-292C17EF2FC0}" type="parTrans" cxnId="{E7AC703F-822F-47FC-882C-652B3052349C}">
      <dgm:prSet/>
      <dgm:spPr/>
      <dgm:t>
        <a:bodyPr/>
        <a:lstStyle/>
        <a:p>
          <a:endParaRPr lang="en-US"/>
        </a:p>
      </dgm:t>
    </dgm:pt>
    <dgm:pt modelId="{419906D0-223E-458B-B82D-0C3B9345D42C}" type="sibTrans" cxnId="{E7AC703F-822F-47FC-882C-652B3052349C}">
      <dgm:prSet/>
      <dgm:spPr/>
      <dgm:t>
        <a:bodyPr/>
        <a:lstStyle/>
        <a:p>
          <a:endParaRPr lang="en-US"/>
        </a:p>
      </dgm:t>
    </dgm:pt>
    <dgm:pt modelId="{A2CEE78F-54AF-4963-8B0E-2BA0AD161EA4}" type="pres">
      <dgm:prSet presAssocID="{C9C44B4A-8F10-4BF6-A9EE-22CC6EEF4484}" presName="Name0" presStyleCnt="0">
        <dgm:presLayoutVars>
          <dgm:dir/>
          <dgm:animLvl val="lvl"/>
          <dgm:resizeHandles val="exact"/>
        </dgm:presLayoutVars>
      </dgm:prSet>
      <dgm:spPr/>
    </dgm:pt>
    <dgm:pt modelId="{D4892C5A-4A23-4C2D-9DE6-D3A800C0FCA1}" type="pres">
      <dgm:prSet presAssocID="{ECE12CA0-D9B4-40EF-BAD0-7FA5570AC6C0}" presName="boxAndChildren" presStyleCnt="0"/>
      <dgm:spPr/>
    </dgm:pt>
    <dgm:pt modelId="{AE125F93-CCB2-4526-ABCF-6371373E0ADF}" type="pres">
      <dgm:prSet presAssocID="{ECE12CA0-D9B4-40EF-BAD0-7FA5570AC6C0}" presName="parentTextBox" presStyleLbl="node1" presStyleIdx="0" presStyleCnt="3"/>
      <dgm:spPr/>
    </dgm:pt>
    <dgm:pt modelId="{041EC927-A615-475C-ABB2-1A892A0CE452}" type="pres">
      <dgm:prSet presAssocID="{ECE12CA0-D9B4-40EF-BAD0-7FA5570AC6C0}" presName="entireBox" presStyleLbl="node1" presStyleIdx="0" presStyleCnt="3"/>
      <dgm:spPr/>
    </dgm:pt>
    <dgm:pt modelId="{9E1DB9DF-6A79-4FB5-816A-C897EC0D0525}" type="pres">
      <dgm:prSet presAssocID="{ECE12CA0-D9B4-40EF-BAD0-7FA5570AC6C0}" presName="descendantBox" presStyleCnt="0"/>
      <dgm:spPr/>
    </dgm:pt>
    <dgm:pt modelId="{009E2253-58F1-4081-AF51-4035EF6D3CA7}" type="pres">
      <dgm:prSet presAssocID="{A70C0039-2F0B-48E8-B247-5C05752A6AB9}" presName="childTextBox" presStyleLbl="fgAccFollowNode1" presStyleIdx="0" presStyleCnt="3">
        <dgm:presLayoutVars>
          <dgm:bulletEnabled val="1"/>
        </dgm:presLayoutVars>
      </dgm:prSet>
      <dgm:spPr/>
    </dgm:pt>
    <dgm:pt modelId="{B1F10F98-2F47-4929-8460-D6A74776F36B}" type="pres">
      <dgm:prSet presAssocID="{5FFEC3DB-88B1-4C85-8165-ACF7C4538705}" presName="sp" presStyleCnt="0"/>
      <dgm:spPr/>
    </dgm:pt>
    <dgm:pt modelId="{A5789CA3-1D14-495E-95DC-041EDB725CB7}" type="pres">
      <dgm:prSet presAssocID="{24EBF3BA-9C85-4608-9E87-9E48939709D0}" presName="arrowAndChildren" presStyleCnt="0"/>
      <dgm:spPr/>
    </dgm:pt>
    <dgm:pt modelId="{29D1DE5B-8B2D-4455-A5CC-94F27CD9E550}" type="pres">
      <dgm:prSet presAssocID="{24EBF3BA-9C85-4608-9E87-9E48939709D0}" presName="parentTextArrow" presStyleLbl="node1" presStyleIdx="0" presStyleCnt="3"/>
      <dgm:spPr/>
    </dgm:pt>
    <dgm:pt modelId="{2F9608E8-E931-4392-B9DD-2520464A262E}" type="pres">
      <dgm:prSet presAssocID="{24EBF3BA-9C85-4608-9E87-9E48939709D0}" presName="arrow" presStyleLbl="node1" presStyleIdx="1" presStyleCnt="3"/>
      <dgm:spPr/>
    </dgm:pt>
    <dgm:pt modelId="{46EF07E8-0C9C-4596-902D-311E08E97BDC}" type="pres">
      <dgm:prSet presAssocID="{24EBF3BA-9C85-4608-9E87-9E48939709D0}" presName="descendantArrow" presStyleCnt="0"/>
      <dgm:spPr/>
    </dgm:pt>
    <dgm:pt modelId="{65A4C700-D5D5-402C-905D-2F466E23A8DE}" type="pres">
      <dgm:prSet presAssocID="{361543A2-7F3B-4926-AD7D-1F00070AB70E}" presName="childTextArrow" presStyleLbl="fgAccFollowNode1" presStyleIdx="1" presStyleCnt="3">
        <dgm:presLayoutVars>
          <dgm:bulletEnabled val="1"/>
        </dgm:presLayoutVars>
      </dgm:prSet>
      <dgm:spPr/>
    </dgm:pt>
    <dgm:pt modelId="{0E9C665A-BB79-4EC2-8717-B45B7A348D3F}" type="pres">
      <dgm:prSet presAssocID="{24DE43EF-D802-422E-B80A-564B9C0644E0}" presName="sp" presStyleCnt="0"/>
      <dgm:spPr/>
    </dgm:pt>
    <dgm:pt modelId="{AEFEBF5E-4AFE-4C9B-BCD3-EBFEB63D5EC8}" type="pres">
      <dgm:prSet presAssocID="{20E2DBC3-1904-4943-BE37-EE2BC4B40439}" presName="arrowAndChildren" presStyleCnt="0"/>
      <dgm:spPr/>
    </dgm:pt>
    <dgm:pt modelId="{A59D6026-EB88-4604-B885-611E333CB2D0}" type="pres">
      <dgm:prSet presAssocID="{20E2DBC3-1904-4943-BE37-EE2BC4B40439}" presName="parentTextArrow" presStyleLbl="node1" presStyleIdx="1" presStyleCnt="3"/>
      <dgm:spPr/>
    </dgm:pt>
    <dgm:pt modelId="{ABDA2D15-D22E-45E2-8E70-BA962A488640}" type="pres">
      <dgm:prSet presAssocID="{20E2DBC3-1904-4943-BE37-EE2BC4B40439}" presName="arrow" presStyleLbl="node1" presStyleIdx="2" presStyleCnt="3"/>
      <dgm:spPr/>
    </dgm:pt>
    <dgm:pt modelId="{AC09D2C9-0D71-479A-B2FE-8E730E2DD5AC}" type="pres">
      <dgm:prSet presAssocID="{20E2DBC3-1904-4943-BE37-EE2BC4B40439}" presName="descendantArrow" presStyleCnt="0"/>
      <dgm:spPr/>
    </dgm:pt>
    <dgm:pt modelId="{B1DB0DE6-98BA-4690-8DBC-8C77B15D6E5A}" type="pres">
      <dgm:prSet presAssocID="{4FBE2E21-3668-4E5E-98F7-39EABEEEEEB0}" presName="childTextArrow" presStyleLbl="fgAccFollowNode1" presStyleIdx="2" presStyleCnt="3">
        <dgm:presLayoutVars>
          <dgm:bulletEnabled val="1"/>
        </dgm:presLayoutVars>
      </dgm:prSet>
      <dgm:spPr/>
    </dgm:pt>
  </dgm:ptLst>
  <dgm:cxnLst>
    <dgm:cxn modelId="{FE2AE323-B86C-455B-B5DA-9891C5FC7726}" type="presOf" srcId="{A70C0039-2F0B-48E8-B247-5C05752A6AB9}" destId="{009E2253-58F1-4081-AF51-4035EF6D3CA7}" srcOrd="0" destOrd="0" presId="urn:microsoft.com/office/officeart/2005/8/layout/process4"/>
    <dgm:cxn modelId="{60CFCE27-7469-45EF-9075-D61139A4A6AB}" type="presOf" srcId="{4FBE2E21-3668-4E5E-98F7-39EABEEEEEB0}" destId="{B1DB0DE6-98BA-4690-8DBC-8C77B15D6E5A}" srcOrd="0" destOrd="0" presId="urn:microsoft.com/office/officeart/2005/8/layout/process4"/>
    <dgm:cxn modelId="{EB9E442F-32DD-4A6B-A800-B17341B1F3F3}" type="presOf" srcId="{ECE12CA0-D9B4-40EF-BAD0-7FA5570AC6C0}" destId="{041EC927-A615-475C-ABB2-1A892A0CE452}" srcOrd="1" destOrd="0" presId="urn:microsoft.com/office/officeart/2005/8/layout/process4"/>
    <dgm:cxn modelId="{E7AC703F-822F-47FC-882C-652B3052349C}" srcId="{ECE12CA0-D9B4-40EF-BAD0-7FA5570AC6C0}" destId="{A70C0039-2F0B-48E8-B247-5C05752A6AB9}" srcOrd="0" destOrd="0" parTransId="{0A944935-4837-4CCF-A589-292C17EF2FC0}" sibTransId="{419906D0-223E-458B-B82D-0C3B9345D42C}"/>
    <dgm:cxn modelId="{0B1F8D3F-B644-4F3C-AB40-51A44CE6BF0A}" type="presOf" srcId="{24EBF3BA-9C85-4608-9E87-9E48939709D0}" destId="{29D1DE5B-8B2D-4455-A5CC-94F27CD9E550}" srcOrd="0" destOrd="0" presId="urn:microsoft.com/office/officeart/2005/8/layout/process4"/>
    <dgm:cxn modelId="{D76D0549-BFB5-496C-ABCB-9CF30E06C09C}" srcId="{C9C44B4A-8F10-4BF6-A9EE-22CC6EEF4484}" destId="{ECE12CA0-D9B4-40EF-BAD0-7FA5570AC6C0}" srcOrd="2" destOrd="0" parTransId="{2FBD0D30-5FBD-41CC-9EBC-8117D36F44E3}" sibTransId="{0B4F3181-EC07-4F85-9C4E-565CF12EA38A}"/>
    <dgm:cxn modelId="{E6075449-AECF-461B-BD81-D9684A8CB1D6}" type="presOf" srcId="{ECE12CA0-D9B4-40EF-BAD0-7FA5570AC6C0}" destId="{AE125F93-CCB2-4526-ABCF-6371373E0ADF}" srcOrd="0" destOrd="0" presId="urn:microsoft.com/office/officeart/2005/8/layout/process4"/>
    <dgm:cxn modelId="{CDB09276-837F-4687-A853-FDBD766E21C0}" srcId="{20E2DBC3-1904-4943-BE37-EE2BC4B40439}" destId="{4FBE2E21-3668-4E5E-98F7-39EABEEEEEB0}" srcOrd="0" destOrd="0" parTransId="{C9271812-CF71-4221-BEDA-A245A230003A}" sibTransId="{5E2AC424-62E7-44DF-96B5-DDF10DFD9AA3}"/>
    <dgm:cxn modelId="{BD05E35A-6291-459C-9E38-21503909EBFB}" type="presOf" srcId="{20E2DBC3-1904-4943-BE37-EE2BC4B40439}" destId="{A59D6026-EB88-4604-B885-611E333CB2D0}" srcOrd="0" destOrd="0" presId="urn:microsoft.com/office/officeart/2005/8/layout/process4"/>
    <dgm:cxn modelId="{40680481-C2D8-4CD3-9881-3772A0588362}" type="presOf" srcId="{361543A2-7F3B-4926-AD7D-1F00070AB70E}" destId="{65A4C700-D5D5-402C-905D-2F466E23A8DE}" srcOrd="0" destOrd="0" presId="urn:microsoft.com/office/officeart/2005/8/layout/process4"/>
    <dgm:cxn modelId="{FB4B1F9F-0405-4BDD-BE81-306AC8BFA99F}" type="presOf" srcId="{20E2DBC3-1904-4943-BE37-EE2BC4B40439}" destId="{ABDA2D15-D22E-45E2-8E70-BA962A488640}" srcOrd="1" destOrd="0" presId="urn:microsoft.com/office/officeart/2005/8/layout/process4"/>
    <dgm:cxn modelId="{E0B4B9C9-88D7-4B23-B9B6-1DD1343143CB}" srcId="{C9C44B4A-8F10-4BF6-A9EE-22CC6EEF4484}" destId="{24EBF3BA-9C85-4608-9E87-9E48939709D0}" srcOrd="1" destOrd="0" parTransId="{A1214659-B6C2-441A-B7E2-DBF7DBBB9608}" sibTransId="{5FFEC3DB-88B1-4C85-8165-ACF7C4538705}"/>
    <dgm:cxn modelId="{F30F1FD9-629B-4D4E-955B-E14329453FF6}" type="presOf" srcId="{C9C44B4A-8F10-4BF6-A9EE-22CC6EEF4484}" destId="{A2CEE78F-54AF-4963-8B0E-2BA0AD161EA4}" srcOrd="0" destOrd="0" presId="urn:microsoft.com/office/officeart/2005/8/layout/process4"/>
    <dgm:cxn modelId="{3BB838DD-E235-4BF1-9AE0-8FD0ECCAE1CE}" srcId="{24EBF3BA-9C85-4608-9E87-9E48939709D0}" destId="{361543A2-7F3B-4926-AD7D-1F00070AB70E}" srcOrd="0" destOrd="0" parTransId="{9D82EC94-F129-495C-9B52-103DF41E1EF0}" sibTransId="{7C8B40F6-4058-4A33-BCA8-C0069A6A746A}"/>
    <dgm:cxn modelId="{A83732F0-6B42-4E8B-8E46-4F8C22FE676B}" type="presOf" srcId="{24EBF3BA-9C85-4608-9E87-9E48939709D0}" destId="{2F9608E8-E931-4392-B9DD-2520464A262E}" srcOrd="1" destOrd="0" presId="urn:microsoft.com/office/officeart/2005/8/layout/process4"/>
    <dgm:cxn modelId="{A9CDD0F0-EDDE-4256-99E8-0951522D5565}" srcId="{C9C44B4A-8F10-4BF6-A9EE-22CC6EEF4484}" destId="{20E2DBC3-1904-4943-BE37-EE2BC4B40439}" srcOrd="0" destOrd="0" parTransId="{BA37667E-7F9B-4512-9FCB-1AA73C943446}" sibTransId="{24DE43EF-D802-422E-B80A-564B9C0644E0}"/>
    <dgm:cxn modelId="{C4E1C4B6-29ED-4011-B28E-25C1720C0EB2}" type="presParOf" srcId="{A2CEE78F-54AF-4963-8B0E-2BA0AD161EA4}" destId="{D4892C5A-4A23-4C2D-9DE6-D3A800C0FCA1}" srcOrd="0" destOrd="0" presId="urn:microsoft.com/office/officeart/2005/8/layout/process4"/>
    <dgm:cxn modelId="{A9AF485F-974C-4DAC-B133-9503E4EE3ED8}" type="presParOf" srcId="{D4892C5A-4A23-4C2D-9DE6-D3A800C0FCA1}" destId="{AE125F93-CCB2-4526-ABCF-6371373E0ADF}" srcOrd="0" destOrd="0" presId="urn:microsoft.com/office/officeart/2005/8/layout/process4"/>
    <dgm:cxn modelId="{5246ABA8-C904-43EE-8C83-B6992956EA29}" type="presParOf" srcId="{D4892C5A-4A23-4C2D-9DE6-D3A800C0FCA1}" destId="{041EC927-A615-475C-ABB2-1A892A0CE452}" srcOrd="1" destOrd="0" presId="urn:microsoft.com/office/officeart/2005/8/layout/process4"/>
    <dgm:cxn modelId="{BC34D9AD-52B6-4C9F-9361-5611E0A922BC}" type="presParOf" srcId="{D4892C5A-4A23-4C2D-9DE6-D3A800C0FCA1}" destId="{9E1DB9DF-6A79-4FB5-816A-C897EC0D0525}" srcOrd="2" destOrd="0" presId="urn:microsoft.com/office/officeart/2005/8/layout/process4"/>
    <dgm:cxn modelId="{486926B5-603C-469E-82D4-AF72135A252E}" type="presParOf" srcId="{9E1DB9DF-6A79-4FB5-816A-C897EC0D0525}" destId="{009E2253-58F1-4081-AF51-4035EF6D3CA7}" srcOrd="0" destOrd="0" presId="urn:microsoft.com/office/officeart/2005/8/layout/process4"/>
    <dgm:cxn modelId="{CDB6F535-D1A8-4986-8E67-D2C6CAD67310}" type="presParOf" srcId="{A2CEE78F-54AF-4963-8B0E-2BA0AD161EA4}" destId="{B1F10F98-2F47-4929-8460-D6A74776F36B}" srcOrd="1" destOrd="0" presId="urn:microsoft.com/office/officeart/2005/8/layout/process4"/>
    <dgm:cxn modelId="{AB224D8E-D422-4776-9860-7726910DFD8D}" type="presParOf" srcId="{A2CEE78F-54AF-4963-8B0E-2BA0AD161EA4}" destId="{A5789CA3-1D14-495E-95DC-041EDB725CB7}" srcOrd="2" destOrd="0" presId="urn:microsoft.com/office/officeart/2005/8/layout/process4"/>
    <dgm:cxn modelId="{E0147CA9-DB86-41B9-BE2B-427E5FC76245}" type="presParOf" srcId="{A5789CA3-1D14-495E-95DC-041EDB725CB7}" destId="{29D1DE5B-8B2D-4455-A5CC-94F27CD9E550}" srcOrd="0" destOrd="0" presId="urn:microsoft.com/office/officeart/2005/8/layout/process4"/>
    <dgm:cxn modelId="{52C079AE-9CCF-455D-B986-F57F11CBC668}" type="presParOf" srcId="{A5789CA3-1D14-495E-95DC-041EDB725CB7}" destId="{2F9608E8-E931-4392-B9DD-2520464A262E}" srcOrd="1" destOrd="0" presId="urn:microsoft.com/office/officeart/2005/8/layout/process4"/>
    <dgm:cxn modelId="{19B67B95-6B54-4DC1-A1D9-141497188669}" type="presParOf" srcId="{A5789CA3-1D14-495E-95DC-041EDB725CB7}" destId="{46EF07E8-0C9C-4596-902D-311E08E97BDC}" srcOrd="2" destOrd="0" presId="urn:microsoft.com/office/officeart/2005/8/layout/process4"/>
    <dgm:cxn modelId="{77699EC9-DC80-4EAD-9463-A9534CA9CD7C}" type="presParOf" srcId="{46EF07E8-0C9C-4596-902D-311E08E97BDC}" destId="{65A4C700-D5D5-402C-905D-2F466E23A8DE}" srcOrd="0" destOrd="0" presId="urn:microsoft.com/office/officeart/2005/8/layout/process4"/>
    <dgm:cxn modelId="{0263EBE6-4905-42AB-8897-0AA9ABF2A2BC}" type="presParOf" srcId="{A2CEE78F-54AF-4963-8B0E-2BA0AD161EA4}" destId="{0E9C665A-BB79-4EC2-8717-B45B7A348D3F}" srcOrd="3" destOrd="0" presId="urn:microsoft.com/office/officeart/2005/8/layout/process4"/>
    <dgm:cxn modelId="{9781C089-AE36-4062-9F9A-2250CF1992F7}" type="presParOf" srcId="{A2CEE78F-54AF-4963-8B0E-2BA0AD161EA4}" destId="{AEFEBF5E-4AFE-4C9B-BCD3-EBFEB63D5EC8}" srcOrd="4" destOrd="0" presId="urn:microsoft.com/office/officeart/2005/8/layout/process4"/>
    <dgm:cxn modelId="{79526C1D-3727-4DF2-9F63-98FF96035675}" type="presParOf" srcId="{AEFEBF5E-4AFE-4C9B-BCD3-EBFEB63D5EC8}" destId="{A59D6026-EB88-4604-B885-611E333CB2D0}" srcOrd="0" destOrd="0" presId="urn:microsoft.com/office/officeart/2005/8/layout/process4"/>
    <dgm:cxn modelId="{6F89C16C-9D33-477E-80D8-BBD2C176B4B6}" type="presParOf" srcId="{AEFEBF5E-4AFE-4C9B-BCD3-EBFEB63D5EC8}" destId="{ABDA2D15-D22E-45E2-8E70-BA962A488640}" srcOrd="1" destOrd="0" presId="urn:microsoft.com/office/officeart/2005/8/layout/process4"/>
    <dgm:cxn modelId="{7F7D970A-034C-4593-846A-285C690FF8B4}" type="presParOf" srcId="{AEFEBF5E-4AFE-4C9B-BCD3-EBFEB63D5EC8}" destId="{AC09D2C9-0D71-479A-B2FE-8E730E2DD5AC}" srcOrd="2" destOrd="0" presId="urn:microsoft.com/office/officeart/2005/8/layout/process4"/>
    <dgm:cxn modelId="{0EE3A5D5-15E9-4EDB-A915-69E4738ABAA3}" type="presParOf" srcId="{AC09D2C9-0D71-479A-B2FE-8E730E2DD5AC}" destId="{B1DB0DE6-98BA-4690-8DBC-8C77B15D6E5A}"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5F24FA8-359B-4D31-8190-310F4CEBDBAD}" type="doc">
      <dgm:prSet loTypeId="urn:microsoft.com/office/officeart/2016/7/layout/VerticalSolidActionList" loCatId="List" qsTypeId="urn:microsoft.com/office/officeart/2005/8/quickstyle/simple4" qsCatId="simple" csTypeId="urn:microsoft.com/office/officeart/2005/8/colors/colorful1" csCatId="colorful" phldr="1"/>
      <dgm:spPr/>
      <dgm:t>
        <a:bodyPr/>
        <a:lstStyle/>
        <a:p>
          <a:endParaRPr lang="en-US"/>
        </a:p>
      </dgm:t>
    </dgm:pt>
    <dgm:pt modelId="{38523752-D42E-435A-8AC2-6A95D4D04408}">
      <dgm:prSet/>
      <dgm:spPr/>
      <dgm:t>
        <a:bodyPr/>
        <a:lstStyle/>
        <a:p>
          <a:r>
            <a:rPr lang="en-US"/>
            <a:t>Draft</a:t>
          </a:r>
        </a:p>
      </dgm:t>
    </dgm:pt>
    <dgm:pt modelId="{7681F559-E42B-4F86-AF82-59E6277FEC52}" type="parTrans" cxnId="{C89442B6-9AA5-465F-98FE-8149F2868700}">
      <dgm:prSet/>
      <dgm:spPr/>
      <dgm:t>
        <a:bodyPr/>
        <a:lstStyle/>
        <a:p>
          <a:endParaRPr lang="en-US"/>
        </a:p>
      </dgm:t>
    </dgm:pt>
    <dgm:pt modelId="{8954E385-8EE7-4538-A6C4-B3D1AD0A6D4D}" type="sibTrans" cxnId="{C89442B6-9AA5-465F-98FE-8149F2868700}">
      <dgm:prSet/>
      <dgm:spPr/>
      <dgm:t>
        <a:bodyPr/>
        <a:lstStyle/>
        <a:p>
          <a:endParaRPr lang="en-US"/>
        </a:p>
      </dgm:t>
    </dgm:pt>
    <dgm:pt modelId="{706BBDE7-2E26-4F22-878A-D1896C7A7E21}">
      <dgm:prSet/>
      <dgm:spPr/>
      <dgm:t>
        <a:bodyPr/>
        <a:lstStyle/>
        <a:p>
          <a:r>
            <a:rPr lang="en-US"/>
            <a:t>Draft Submission Recommendations…. </a:t>
          </a:r>
        </a:p>
      </dgm:t>
    </dgm:pt>
    <dgm:pt modelId="{A34E329B-03D9-4C36-8F59-C59F29651F97}" type="parTrans" cxnId="{A3AC59FA-6649-4E83-ACEA-70C287A8B0B5}">
      <dgm:prSet/>
      <dgm:spPr/>
      <dgm:t>
        <a:bodyPr/>
        <a:lstStyle/>
        <a:p>
          <a:endParaRPr lang="en-US"/>
        </a:p>
      </dgm:t>
    </dgm:pt>
    <dgm:pt modelId="{31F6588E-D314-4C56-809A-3B2AFA45FA98}" type="sibTrans" cxnId="{A3AC59FA-6649-4E83-ACEA-70C287A8B0B5}">
      <dgm:prSet/>
      <dgm:spPr/>
      <dgm:t>
        <a:bodyPr/>
        <a:lstStyle/>
        <a:p>
          <a:endParaRPr lang="en-US"/>
        </a:p>
      </dgm:t>
    </dgm:pt>
    <dgm:pt modelId="{9D430DBC-FB19-436B-9626-E6A3B69E0A6B}">
      <dgm:prSet/>
      <dgm:spPr/>
      <dgm:t>
        <a:bodyPr/>
        <a:lstStyle/>
        <a:p>
          <a:r>
            <a:rPr lang="en-US"/>
            <a:t>Draft</a:t>
          </a:r>
        </a:p>
      </dgm:t>
    </dgm:pt>
    <dgm:pt modelId="{B4EB517C-640B-497E-B08E-27F6990A8AD0}" type="parTrans" cxnId="{B166E3FC-6F9E-4160-BE65-C6DD112714AE}">
      <dgm:prSet/>
      <dgm:spPr/>
      <dgm:t>
        <a:bodyPr/>
        <a:lstStyle/>
        <a:p>
          <a:endParaRPr lang="en-US"/>
        </a:p>
      </dgm:t>
    </dgm:pt>
    <dgm:pt modelId="{27F9E05B-F330-442A-909D-B5735918A479}" type="sibTrans" cxnId="{B166E3FC-6F9E-4160-BE65-C6DD112714AE}">
      <dgm:prSet/>
      <dgm:spPr/>
      <dgm:t>
        <a:bodyPr/>
        <a:lstStyle/>
        <a:p>
          <a:endParaRPr lang="en-US"/>
        </a:p>
      </dgm:t>
    </dgm:pt>
    <dgm:pt modelId="{36C6E0E4-6EAB-49E9-AD5B-FDBE2A63595B}">
      <dgm:prSet custT="1"/>
      <dgm:spPr/>
      <dgm:t>
        <a:bodyPr/>
        <a:lstStyle/>
        <a:p>
          <a:r>
            <a:rPr lang="en-US" sz="1600" dirty="0"/>
            <a:t>Draft Submission for Methodology Section. </a:t>
          </a:r>
        </a:p>
      </dgm:t>
    </dgm:pt>
    <dgm:pt modelId="{5DB71D28-2448-48E5-AC8F-0301E0B3ACFA}" type="parTrans" cxnId="{EABC6AF8-05D5-479C-8632-9821CCE5FBF0}">
      <dgm:prSet/>
      <dgm:spPr/>
      <dgm:t>
        <a:bodyPr/>
        <a:lstStyle/>
        <a:p>
          <a:endParaRPr lang="en-US"/>
        </a:p>
      </dgm:t>
    </dgm:pt>
    <dgm:pt modelId="{4FC0CF47-2698-4B43-AB77-0BBA7FAC1103}" type="sibTrans" cxnId="{EABC6AF8-05D5-479C-8632-9821CCE5FBF0}">
      <dgm:prSet/>
      <dgm:spPr/>
      <dgm:t>
        <a:bodyPr/>
        <a:lstStyle/>
        <a:p>
          <a:endParaRPr lang="en-US"/>
        </a:p>
      </dgm:t>
    </dgm:pt>
    <dgm:pt modelId="{48C7F5F8-60C0-44D9-A80C-7300EB659692}">
      <dgm:prSet custT="1"/>
      <dgm:spPr/>
      <dgm:t>
        <a:bodyPr/>
        <a:lstStyle/>
        <a:p>
          <a:r>
            <a:rPr lang="en-US" sz="1600" dirty="0"/>
            <a:t>End of December (before break of for Christmas)</a:t>
          </a:r>
        </a:p>
      </dgm:t>
    </dgm:pt>
    <dgm:pt modelId="{D0E00AC6-E507-4B95-A9D0-9DA8459E2CEB}" type="parTrans" cxnId="{A0B43176-C121-4EE4-96B9-4ACBAD7D3983}">
      <dgm:prSet/>
      <dgm:spPr/>
      <dgm:t>
        <a:bodyPr/>
        <a:lstStyle/>
        <a:p>
          <a:endParaRPr lang="en-US"/>
        </a:p>
      </dgm:t>
    </dgm:pt>
    <dgm:pt modelId="{6BDE206F-22DD-4F92-8D4A-DD0686BC4A01}" type="sibTrans" cxnId="{A0B43176-C121-4EE4-96B9-4ACBAD7D3983}">
      <dgm:prSet/>
      <dgm:spPr/>
      <dgm:t>
        <a:bodyPr/>
        <a:lstStyle/>
        <a:p>
          <a:endParaRPr lang="en-US"/>
        </a:p>
      </dgm:t>
    </dgm:pt>
    <dgm:pt modelId="{00054C4C-263D-4F96-AD00-73A1D48B4513}">
      <dgm:prSet/>
      <dgm:spPr/>
      <dgm:t>
        <a:bodyPr/>
        <a:lstStyle/>
        <a:p>
          <a:r>
            <a:rPr lang="en-US"/>
            <a:t>Draft</a:t>
          </a:r>
        </a:p>
      </dgm:t>
    </dgm:pt>
    <dgm:pt modelId="{6C13CD42-6EA7-4057-B50E-71983DC0168C}" type="parTrans" cxnId="{131A64F7-F6FA-4B44-B4B3-F619B7EADA14}">
      <dgm:prSet/>
      <dgm:spPr/>
      <dgm:t>
        <a:bodyPr/>
        <a:lstStyle/>
        <a:p>
          <a:endParaRPr lang="en-US"/>
        </a:p>
      </dgm:t>
    </dgm:pt>
    <dgm:pt modelId="{45D2BA92-548B-426E-B22B-D951B3632268}" type="sibTrans" cxnId="{131A64F7-F6FA-4B44-B4B3-F619B7EADA14}">
      <dgm:prSet/>
      <dgm:spPr/>
      <dgm:t>
        <a:bodyPr/>
        <a:lstStyle/>
        <a:p>
          <a:endParaRPr lang="en-US"/>
        </a:p>
      </dgm:t>
    </dgm:pt>
    <dgm:pt modelId="{FAB0DB20-EC72-4981-A089-6B8004F2A22A}">
      <dgm:prSet custT="1"/>
      <dgm:spPr/>
      <dgm:t>
        <a:bodyPr/>
        <a:lstStyle/>
        <a:p>
          <a:r>
            <a:rPr lang="en-US" sz="1600" dirty="0"/>
            <a:t>Draft Submission for Introduction/Literature Review Section. </a:t>
          </a:r>
        </a:p>
      </dgm:t>
    </dgm:pt>
    <dgm:pt modelId="{9222F69B-56B1-4E5A-9795-F497BB52DB19}" type="parTrans" cxnId="{D5B40CE5-7274-4903-8C25-83BDE95C17E9}">
      <dgm:prSet/>
      <dgm:spPr/>
      <dgm:t>
        <a:bodyPr/>
        <a:lstStyle/>
        <a:p>
          <a:endParaRPr lang="en-US"/>
        </a:p>
      </dgm:t>
    </dgm:pt>
    <dgm:pt modelId="{33DD2083-5E6E-4307-9DB6-B942AE42763E}" type="sibTrans" cxnId="{D5B40CE5-7274-4903-8C25-83BDE95C17E9}">
      <dgm:prSet/>
      <dgm:spPr/>
      <dgm:t>
        <a:bodyPr/>
        <a:lstStyle/>
        <a:p>
          <a:endParaRPr lang="en-US"/>
        </a:p>
      </dgm:t>
    </dgm:pt>
    <dgm:pt modelId="{6C00251B-685B-4E0A-994F-29B322619A6E}">
      <dgm:prSet custT="1"/>
      <dgm:spPr/>
      <dgm:t>
        <a:bodyPr/>
        <a:lstStyle/>
        <a:p>
          <a:r>
            <a:rPr lang="en-US" sz="1600" dirty="0"/>
            <a:t>End of January. </a:t>
          </a:r>
        </a:p>
      </dgm:t>
    </dgm:pt>
    <dgm:pt modelId="{E9BA3D29-000F-4654-82B0-CDAB30A96D23}" type="parTrans" cxnId="{74199477-422A-4398-A14F-D7CCCF3B38F0}">
      <dgm:prSet/>
      <dgm:spPr/>
      <dgm:t>
        <a:bodyPr/>
        <a:lstStyle/>
        <a:p>
          <a:endParaRPr lang="en-US"/>
        </a:p>
      </dgm:t>
    </dgm:pt>
    <dgm:pt modelId="{0AF56FE1-9857-459A-BF06-FB5B8614350B}" type="sibTrans" cxnId="{74199477-422A-4398-A14F-D7CCCF3B38F0}">
      <dgm:prSet/>
      <dgm:spPr/>
      <dgm:t>
        <a:bodyPr/>
        <a:lstStyle/>
        <a:p>
          <a:endParaRPr lang="en-US"/>
        </a:p>
      </dgm:t>
    </dgm:pt>
    <dgm:pt modelId="{D5795510-938F-4A2A-9BDD-7CF4EF776B16}">
      <dgm:prSet/>
      <dgm:spPr/>
      <dgm:t>
        <a:bodyPr/>
        <a:lstStyle/>
        <a:p>
          <a:r>
            <a:rPr lang="en-US"/>
            <a:t>Draft</a:t>
          </a:r>
        </a:p>
      </dgm:t>
    </dgm:pt>
    <dgm:pt modelId="{A1C0D955-FFE8-484D-A93C-624E9A340C97}" type="parTrans" cxnId="{520C8382-D876-477B-A3D5-9D83E15B6A20}">
      <dgm:prSet/>
      <dgm:spPr/>
      <dgm:t>
        <a:bodyPr/>
        <a:lstStyle/>
        <a:p>
          <a:endParaRPr lang="en-US"/>
        </a:p>
      </dgm:t>
    </dgm:pt>
    <dgm:pt modelId="{3775A108-3954-44BD-AAA5-CD46828394F5}" type="sibTrans" cxnId="{520C8382-D876-477B-A3D5-9D83E15B6A20}">
      <dgm:prSet/>
      <dgm:spPr/>
      <dgm:t>
        <a:bodyPr/>
        <a:lstStyle/>
        <a:p>
          <a:endParaRPr lang="en-US"/>
        </a:p>
      </dgm:t>
    </dgm:pt>
    <dgm:pt modelId="{9D37FB9F-ADDE-4385-A675-931FED49D8BF}">
      <dgm:prSet/>
      <dgm:spPr/>
      <dgm:t>
        <a:bodyPr/>
        <a:lstStyle/>
        <a:p>
          <a:r>
            <a:rPr lang="en-US"/>
            <a:t>Draft Submission for Results Section. </a:t>
          </a:r>
        </a:p>
      </dgm:t>
    </dgm:pt>
    <dgm:pt modelId="{7571B0B3-F7D7-4C15-9F5D-0AD5516ABE01}" type="parTrans" cxnId="{0A246178-FA05-4D4B-9C84-056C45034864}">
      <dgm:prSet/>
      <dgm:spPr/>
      <dgm:t>
        <a:bodyPr/>
        <a:lstStyle/>
        <a:p>
          <a:endParaRPr lang="en-US"/>
        </a:p>
      </dgm:t>
    </dgm:pt>
    <dgm:pt modelId="{E2725BCD-B8F1-43A1-AB53-3B72C2687A4D}" type="sibTrans" cxnId="{0A246178-FA05-4D4B-9C84-056C45034864}">
      <dgm:prSet/>
      <dgm:spPr/>
      <dgm:t>
        <a:bodyPr/>
        <a:lstStyle/>
        <a:p>
          <a:endParaRPr lang="en-US"/>
        </a:p>
      </dgm:t>
    </dgm:pt>
    <dgm:pt modelId="{989C1542-B3CA-4E6A-9913-82F32F3D1D27}">
      <dgm:prSet/>
      <dgm:spPr/>
      <dgm:t>
        <a:bodyPr/>
        <a:lstStyle/>
        <a:p>
          <a:r>
            <a:rPr lang="en-US"/>
            <a:t>Beginning of March. </a:t>
          </a:r>
        </a:p>
      </dgm:t>
    </dgm:pt>
    <dgm:pt modelId="{F7478F2D-406F-4EE3-9AC5-A8D10F27A45F}" type="parTrans" cxnId="{5AADA735-55DF-4633-9B20-90268F3186C2}">
      <dgm:prSet/>
      <dgm:spPr/>
      <dgm:t>
        <a:bodyPr/>
        <a:lstStyle/>
        <a:p>
          <a:endParaRPr lang="en-US"/>
        </a:p>
      </dgm:t>
    </dgm:pt>
    <dgm:pt modelId="{FFB09D0C-7194-4ADF-BE00-2D46B63F6C9C}" type="sibTrans" cxnId="{5AADA735-55DF-4633-9B20-90268F3186C2}">
      <dgm:prSet/>
      <dgm:spPr/>
      <dgm:t>
        <a:bodyPr/>
        <a:lstStyle/>
        <a:p>
          <a:endParaRPr lang="en-US"/>
        </a:p>
      </dgm:t>
    </dgm:pt>
    <dgm:pt modelId="{D165C47E-8FB3-4E8E-B82E-2D760595982C}">
      <dgm:prSet/>
      <dgm:spPr/>
      <dgm:t>
        <a:bodyPr/>
        <a:lstStyle/>
        <a:p>
          <a:r>
            <a:rPr lang="en-US"/>
            <a:t>Draft</a:t>
          </a:r>
        </a:p>
      </dgm:t>
    </dgm:pt>
    <dgm:pt modelId="{CC4FEC1D-CCEA-43A0-87D9-75377DFCA65B}" type="parTrans" cxnId="{9C1F7DBF-64C0-4154-AB47-82C9A13FE25A}">
      <dgm:prSet/>
      <dgm:spPr/>
      <dgm:t>
        <a:bodyPr/>
        <a:lstStyle/>
        <a:p>
          <a:endParaRPr lang="en-US"/>
        </a:p>
      </dgm:t>
    </dgm:pt>
    <dgm:pt modelId="{BE31C1A8-5F0A-4DAB-9A46-67DF3ED0411D}" type="sibTrans" cxnId="{9C1F7DBF-64C0-4154-AB47-82C9A13FE25A}">
      <dgm:prSet/>
      <dgm:spPr/>
      <dgm:t>
        <a:bodyPr/>
        <a:lstStyle/>
        <a:p>
          <a:endParaRPr lang="en-US"/>
        </a:p>
      </dgm:t>
    </dgm:pt>
    <dgm:pt modelId="{9B05E407-8600-4C5C-83E5-83D93967D413}">
      <dgm:prSet/>
      <dgm:spPr/>
      <dgm:t>
        <a:bodyPr/>
        <a:lstStyle/>
        <a:p>
          <a:r>
            <a:rPr lang="en-US"/>
            <a:t>Draft Submission for Discussion Section. </a:t>
          </a:r>
        </a:p>
      </dgm:t>
    </dgm:pt>
    <dgm:pt modelId="{8C8B29E8-908C-4C24-8068-10BCFF770364}" type="parTrans" cxnId="{E0F594A2-604B-4A16-A386-D296E2A67F4A}">
      <dgm:prSet/>
      <dgm:spPr/>
      <dgm:t>
        <a:bodyPr/>
        <a:lstStyle/>
        <a:p>
          <a:endParaRPr lang="en-US"/>
        </a:p>
      </dgm:t>
    </dgm:pt>
    <dgm:pt modelId="{540BB707-94A3-448B-8F74-1F7F4538B0EF}" type="sibTrans" cxnId="{E0F594A2-604B-4A16-A386-D296E2A67F4A}">
      <dgm:prSet/>
      <dgm:spPr/>
      <dgm:t>
        <a:bodyPr/>
        <a:lstStyle/>
        <a:p>
          <a:endParaRPr lang="en-US"/>
        </a:p>
      </dgm:t>
    </dgm:pt>
    <dgm:pt modelId="{174008D9-6ECC-4144-B5DB-AB0F22B04476}">
      <dgm:prSet/>
      <dgm:spPr/>
      <dgm:t>
        <a:bodyPr/>
        <a:lstStyle/>
        <a:p>
          <a:r>
            <a:rPr lang="en-US"/>
            <a:t>End of March. </a:t>
          </a:r>
        </a:p>
      </dgm:t>
    </dgm:pt>
    <dgm:pt modelId="{3E4CE643-8FA3-45A3-89BF-02B7B4D92F07}" type="parTrans" cxnId="{E25F9943-45B8-48D3-B110-6BEC7A2F7BD2}">
      <dgm:prSet/>
      <dgm:spPr/>
      <dgm:t>
        <a:bodyPr/>
        <a:lstStyle/>
        <a:p>
          <a:endParaRPr lang="en-US"/>
        </a:p>
      </dgm:t>
    </dgm:pt>
    <dgm:pt modelId="{F12B6CB0-22D0-4F82-9E5D-4169CB73AE17}" type="sibTrans" cxnId="{E25F9943-45B8-48D3-B110-6BEC7A2F7BD2}">
      <dgm:prSet/>
      <dgm:spPr/>
      <dgm:t>
        <a:bodyPr/>
        <a:lstStyle/>
        <a:p>
          <a:endParaRPr lang="en-US"/>
        </a:p>
      </dgm:t>
    </dgm:pt>
    <dgm:pt modelId="{0422E7FB-F602-48E0-BEC5-FE23430906D7}" type="pres">
      <dgm:prSet presAssocID="{65F24FA8-359B-4D31-8190-310F4CEBDBAD}" presName="Name0" presStyleCnt="0">
        <dgm:presLayoutVars>
          <dgm:dir/>
          <dgm:animLvl val="lvl"/>
          <dgm:resizeHandles val="exact"/>
        </dgm:presLayoutVars>
      </dgm:prSet>
      <dgm:spPr/>
    </dgm:pt>
    <dgm:pt modelId="{74DE2135-3008-44EA-AED4-C1E0A301A91D}" type="pres">
      <dgm:prSet presAssocID="{38523752-D42E-435A-8AC2-6A95D4D04408}" presName="linNode" presStyleCnt="0"/>
      <dgm:spPr/>
    </dgm:pt>
    <dgm:pt modelId="{4E11361F-2CEC-4808-BE8A-EADCB5401C2E}" type="pres">
      <dgm:prSet presAssocID="{38523752-D42E-435A-8AC2-6A95D4D04408}" presName="parentText" presStyleLbl="alignNode1" presStyleIdx="0" presStyleCnt="5">
        <dgm:presLayoutVars>
          <dgm:chMax val="1"/>
          <dgm:bulletEnabled/>
        </dgm:presLayoutVars>
      </dgm:prSet>
      <dgm:spPr/>
    </dgm:pt>
    <dgm:pt modelId="{8C528E77-671E-4DE5-ABFF-7AD2F48B51F0}" type="pres">
      <dgm:prSet presAssocID="{38523752-D42E-435A-8AC2-6A95D4D04408}" presName="descendantText" presStyleLbl="alignAccFollowNode1" presStyleIdx="0" presStyleCnt="5">
        <dgm:presLayoutVars>
          <dgm:bulletEnabled/>
        </dgm:presLayoutVars>
      </dgm:prSet>
      <dgm:spPr/>
    </dgm:pt>
    <dgm:pt modelId="{ED20C0A3-E0EC-42B2-9344-966964D3AB75}" type="pres">
      <dgm:prSet presAssocID="{8954E385-8EE7-4538-A6C4-B3D1AD0A6D4D}" presName="sp" presStyleCnt="0"/>
      <dgm:spPr/>
    </dgm:pt>
    <dgm:pt modelId="{A1A7BF42-C305-410D-9669-B67C67469903}" type="pres">
      <dgm:prSet presAssocID="{9D430DBC-FB19-436B-9626-E6A3B69E0A6B}" presName="linNode" presStyleCnt="0"/>
      <dgm:spPr/>
    </dgm:pt>
    <dgm:pt modelId="{2A0A24A6-46C2-4CC6-BEFF-B23D87517C9B}" type="pres">
      <dgm:prSet presAssocID="{9D430DBC-FB19-436B-9626-E6A3B69E0A6B}" presName="parentText" presStyleLbl="alignNode1" presStyleIdx="1" presStyleCnt="5">
        <dgm:presLayoutVars>
          <dgm:chMax val="1"/>
          <dgm:bulletEnabled/>
        </dgm:presLayoutVars>
      </dgm:prSet>
      <dgm:spPr/>
    </dgm:pt>
    <dgm:pt modelId="{4C6B096B-4B3C-446F-97EB-4E457F34D50A}" type="pres">
      <dgm:prSet presAssocID="{9D430DBC-FB19-436B-9626-E6A3B69E0A6B}" presName="descendantText" presStyleLbl="alignAccFollowNode1" presStyleIdx="1" presStyleCnt="5">
        <dgm:presLayoutVars>
          <dgm:bulletEnabled/>
        </dgm:presLayoutVars>
      </dgm:prSet>
      <dgm:spPr/>
    </dgm:pt>
    <dgm:pt modelId="{F7FCFE4F-335F-42A9-8F32-1A98361E7365}" type="pres">
      <dgm:prSet presAssocID="{27F9E05B-F330-442A-909D-B5735918A479}" presName="sp" presStyleCnt="0"/>
      <dgm:spPr/>
    </dgm:pt>
    <dgm:pt modelId="{E881AA12-A60B-4FA0-81BC-FC56AE4EE81F}" type="pres">
      <dgm:prSet presAssocID="{00054C4C-263D-4F96-AD00-73A1D48B4513}" presName="linNode" presStyleCnt="0"/>
      <dgm:spPr/>
    </dgm:pt>
    <dgm:pt modelId="{48D3A860-CF3F-45DB-BEF2-3E0923EB92CC}" type="pres">
      <dgm:prSet presAssocID="{00054C4C-263D-4F96-AD00-73A1D48B4513}" presName="parentText" presStyleLbl="alignNode1" presStyleIdx="2" presStyleCnt="5">
        <dgm:presLayoutVars>
          <dgm:chMax val="1"/>
          <dgm:bulletEnabled/>
        </dgm:presLayoutVars>
      </dgm:prSet>
      <dgm:spPr/>
    </dgm:pt>
    <dgm:pt modelId="{4FFF6022-0B23-45F4-86A3-EA2D4D067ACA}" type="pres">
      <dgm:prSet presAssocID="{00054C4C-263D-4F96-AD00-73A1D48B4513}" presName="descendantText" presStyleLbl="alignAccFollowNode1" presStyleIdx="2" presStyleCnt="5">
        <dgm:presLayoutVars>
          <dgm:bulletEnabled/>
        </dgm:presLayoutVars>
      </dgm:prSet>
      <dgm:spPr/>
    </dgm:pt>
    <dgm:pt modelId="{586C5233-2EEA-45BE-88B6-E5257365C5DB}" type="pres">
      <dgm:prSet presAssocID="{45D2BA92-548B-426E-B22B-D951B3632268}" presName="sp" presStyleCnt="0"/>
      <dgm:spPr/>
    </dgm:pt>
    <dgm:pt modelId="{3A980D1B-3124-44E5-8A38-6D304E6712EC}" type="pres">
      <dgm:prSet presAssocID="{D5795510-938F-4A2A-9BDD-7CF4EF776B16}" presName="linNode" presStyleCnt="0"/>
      <dgm:spPr/>
    </dgm:pt>
    <dgm:pt modelId="{391E931F-52F0-471F-BFD7-59384C387FEC}" type="pres">
      <dgm:prSet presAssocID="{D5795510-938F-4A2A-9BDD-7CF4EF776B16}" presName="parentText" presStyleLbl="alignNode1" presStyleIdx="3" presStyleCnt="5">
        <dgm:presLayoutVars>
          <dgm:chMax val="1"/>
          <dgm:bulletEnabled/>
        </dgm:presLayoutVars>
      </dgm:prSet>
      <dgm:spPr/>
    </dgm:pt>
    <dgm:pt modelId="{C0C15EAD-5AD3-44B9-8D35-20B7A3F75950}" type="pres">
      <dgm:prSet presAssocID="{D5795510-938F-4A2A-9BDD-7CF4EF776B16}" presName="descendantText" presStyleLbl="alignAccFollowNode1" presStyleIdx="3" presStyleCnt="5">
        <dgm:presLayoutVars>
          <dgm:bulletEnabled/>
        </dgm:presLayoutVars>
      </dgm:prSet>
      <dgm:spPr/>
    </dgm:pt>
    <dgm:pt modelId="{F6F5A850-972F-4D69-A5EC-CCC7A357B0FF}" type="pres">
      <dgm:prSet presAssocID="{3775A108-3954-44BD-AAA5-CD46828394F5}" presName="sp" presStyleCnt="0"/>
      <dgm:spPr/>
    </dgm:pt>
    <dgm:pt modelId="{398C14CD-1B99-45F5-916B-5C1789BA23CF}" type="pres">
      <dgm:prSet presAssocID="{D165C47E-8FB3-4E8E-B82E-2D760595982C}" presName="linNode" presStyleCnt="0"/>
      <dgm:spPr/>
    </dgm:pt>
    <dgm:pt modelId="{09A427E0-8121-4D0B-BED2-2183168F227B}" type="pres">
      <dgm:prSet presAssocID="{D165C47E-8FB3-4E8E-B82E-2D760595982C}" presName="parentText" presStyleLbl="alignNode1" presStyleIdx="4" presStyleCnt="5">
        <dgm:presLayoutVars>
          <dgm:chMax val="1"/>
          <dgm:bulletEnabled/>
        </dgm:presLayoutVars>
      </dgm:prSet>
      <dgm:spPr/>
    </dgm:pt>
    <dgm:pt modelId="{7E46BDD7-E597-45ED-A199-5DA4AFEAD92A}" type="pres">
      <dgm:prSet presAssocID="{D165C47E-8FB3-4E8E-B82E-2D760595982C}" presName="descendantText" presStyleLbl="alignAccFollowNode1" presStyleIdx="4" presStyleCnt="5">
        <dgm:presLayoutVars>
          <dgm:bulletEnabled/>
        </dgm:presLayoutVars>
      </dgm:prSet>
      <dgm:spPr/>
    </dgm:pt>
  </dgm:ptLst>
  <dgm:cxnLst>
    <dgm:cxn modelId="{2E739E07-60E0-4DC0-9728-E3E26E509A26}" type="presOf" srcId="{9B05E407-8600-4C5C-83E5-83D93967D413}" destId="{7E46BDD7-E597-45ED-A199-5DA4AFEAD92A}" srcOrd="0" destOrd="0" presId="urn:microsoft.com/office/officeart/2016/7/layout/VerticalSolidActionList"/>
    <dgm:cxn modelId="{3F8AE81C-46FB-4AA0-85D6-F815C875812D}" type="presOf" srcId="{48C7F5F8-60C0-44D9-A80C-7300EB659692}" destId="{4C6B096B-4B3C-446F-97EB-4E457F34D50A}" srcOrd="0" destOrd="1" presId="urn:microsoft.com/office/officeart/2016/7/layout/VerticalSolidActionList"/>
    <dgm:cxn modelId="{38C7EC1D-07F6-49A2-8F4D-689E02757711}" type="presOf" srcId="{00054C4C-263D-4F96-AD00-73A1D48B4513}" destId="{48D3A860-CF3F-45DB-BEF2-3E0923EB92CC}" srcOrd="0" destOrd="0" presId="urn:microsoft.com/office/officeart/2016/7/layout/VerticalSolidActionList"/>
    <dgm:cxn modelId="{5AADA735-55DF-4633-9B20-90268F3186C2}" srcId="{9D37FB9F-ADDE-4385-A675-931FED49D8BF}" destId="{989C1542-B3CA-4E6A-9913-82F32F3D1D27}" srcOrd="0" destOrd="0" parTransId="{F7478F2D-406F-4EE3-9AC5-A8D10F27A45F}" sibTransId="{FFB09D0C-7194-4ADF-BE00-2D46B63F6C9C}"/>
    <dgm:cxn modelId="{19D68242-7245-48F6-8ABD-D85ED8D8F40C}" type="presOf" srcId="{38523752-D42E-435A-8AC2-6A95D4D04408}" destId="{4E11361F-2CEC-4808-BE8A-EADCB5401C2E}" srcOrd="0" destOrd="0" presId="urn:microsoft.com/office/officeart/2016/7/layout/VerticalSolidActionList"/>
    <dgm:cxn modelId="{E25F9943-45B8-48D3-B110-6BEC7A2F7BD2}" srcId="{9B05E407-8600-4C5C-83E5-83D93967D413}" destId="{174008D9-6ECC-4144-B5DB-AB0F22B04476}" srcOrd="0" destOrd="0" parTransId="{3E4CE643-8FA3-45A3-89BF-02B7B4D92F07}" sibTransId="{F12B6CB0-22D0-4F82-9E5D-4169CB73AE17}"/>
    <dgm:cxn modelId="{DDAED465-B536-4664-AFFF-6E1082FD880B}" type="presOf" srcId="{36C6E0E4-6EAB-49E9-AD5B-FDBE2A63595B}" destId="{4C6B096B-4B3C-446F-97EB-4E457F34D50A}" srcOrd="0" destOrd="0" presId="urn:microsoft.com/office/officeart/2016/7/layout/VerticalSolidActionList"/>
    <dgm:cxn modelId="{1D26E965-6487-4E8A-AB35-801DF0E209F4}" type="presOf" srcId="{706BBDE7-2E26-4F22-878A-D1896C7A7E21}" destId="{8C528E77-671E-4DE5-ABFF-7AD2F48B51F0}" srcOrd="0" destOrd="0" presId="urn:microsoft.com/office/officeart/2016/7/layout/VerticalSolidActionList"/>
    <dgm:cxn modelId="{3DF99349-E60E-43F5-A061-A421789BBC8F}" type="presOf" srcId="{D165C47E-8FB3-4E8E-B82E-2D760595982C}" destId="{09A427E0-8121-4D0B-BED2-2183168F227B}" srcOrd="0" destOrd="0" presId="urn:microsoft.com/office/officeart/2016/7/layout/VerticalSolidActionList"/>
    <dgm:cxn modelId="{A0B43176-C121-4EE4-96B9-4ACBAD7D3983}" srcId="{36C6E0E4-6EAB-49E9-AD5B-FDBE2A63595B}" destId="{48C7F5F8-60C0-44D9-A80C-7300EB659692}" srcOrd="0" destOrd="0" parTransId="{D0E00AC6-E507-4B95-A9D0-9DA8459E2CEB}" sibTransId="{6BDE206F-22DD-4F92-8D4A-DD0686BC4A01}"/>
    <dgm:cxn modelId="{74199477-422A-4398-A14F-D7CCCF3B38F0}" srcId="{FAB0DB20-EC72-4981-A089-6B8004F2A22A}" destId="{6C00251B-685B-4E0A-994F-29B322619A6E}" srcOrd="0" destOrd="0" parTransId="{E9BA3D29-000F-4654-82B0-CDAB30A96D23}" sibTransId="{0AF56FE1-9857-459A-BF06-FB5B8614350B}"/>
    <dgm:cxn modelId="{0A246178-FA05-4D4B-9C84-056C45034864}" srcId="{D5795510-938F-4A2A-9BDD-7CF4EF776B16}" destId="{9D37FB9F-ADDE-4385-A675-931FED49D8BF}" srcOrd="0" destOrd="0" parTransId="{7571B0B3-F7D7-4C15-9F5D-0AD5516ABE01}" sibTransId="{E2725BCD-B8F1-43A1-AB53-3B72C2687A4D}"/>
    <dgm:cxn modelId="{520C8382-D876-477B-A3D5-9D83E15B6A20}" srcId="{65F24FA8-359B-4D31-8190-310F4CEBDBAD}" destId="{D5795510-938F-4A2A-9BDD-7CF4EF776B16}" srcOrd="3" destOrd="0" parTransId="{A1C0D955-FFE8-484D-A93C-624E9A340C97}" sibTransId="{3775A108-3954-44BD-AAA5-CD46828394F5}"/>
    <dgm:cxn modelId="{7B253692-F197-4360-9933-447288D9AF4D}" type="presOf" srcId="{9D430DBC-FB19-436B-9626-E6A3B69E0A6B}" destId="{2A0A24A6-46C2-4CC6-BEFF-B23D87517C9B}" srcOrd="0" destOrd="0" presId="urn:microsoft.com/office/officeart/2016/7/layout/VerticalSolidActionList"/>
    <dgm:cxn modelId="{28A5EE93-976B-45D6-8F3F-702DAF4F11D0}" type="presOf" srcId="{9D37FB9F-ADDE-4385-A675-931FED49D8BF}" destId="{C0C15EAD-5AD3-44B9-8D35-20B7A3F75950}" srcOrd="0" destOrd="0" presId="urn:microsoft.com/office/officeart/2016/7/layout/VerticalSolidActionList"/>
    <dgm:cxn modelId="{E0F594A2-604B-4A16-A386-D296E2A67F4A}" srcId="{D165C47E-8FB3-4E8E-B82E-2D760595982C}" destId="{9B05E407-8600-4C5C-83E5-83D93967D413}" srcOrd="0" destOrd="0" parTransId="{8C8B29E8-908C-4C24-8068-10BCFF770364}" sibTransId="{540BB707-94A3-448B-8F74-1F7F4538B0EF}"/>
    <dgm:cxn modelId="{773180B5-C3D6-4DD0-A08A-418F1DBA356A}" type="presOf" srcId="{6C00251B-685B-4E0A-994F-29B322619A6E}" destId="{4FFF6022-0B23-45F4-86A3-EA2D4D067ACA}" srcOrd="0" destOrd="1" presId="urn:microsoft.com/office/officeart/2016/7/layout/VerticalSolidActionList"/>
    <dgm:cxn modelId="{C89442B6-9AA5-465F-98FE-8149F2868700}" srcId="{65F24FA8-359B-4D31-8190-310F4CEBDBAD}" destId="{38523752-D42E-435A-8AC2-6A95D4D04408}" srcOrd="0" destOrd="0" parTransId="{7681F559-E42B-4F86-AF82-59E6277FEC52}" sibTransId="{8954E385-8EE7-4538-A6C4-B3D1AD0A6D4D}"/>
    <dgm:cxn modelId="{9C1F7DBF-64C0-4154-AB47-82C9A13FE25A}" srcId="{65F24FA8-359B-4D31-8190-310F4CEBDBAD}" destId="{D165C47E-8FB3-4E8E-B82E-2D760595982C}" srcOrd="4" destOrd="0" parTransId="{CC4FEC1D-CCEA-43A0-87D9-75377DFCA65B}" sibTransId="{BE31C1A8-5F0A-4DAB-9A46-67DF3ED0411D}"/>
    <dgm:cxn modelId="{3353ABC5-6A43-4CAB-8747-27506EA2D0E1}" type="presOf" srcId="{D5795510-938F-4A2A-9BDD-7CF4EF776B16}" destId="{391E931F-52F0-471F-BFD7-59384C387FEC}" srcOrd="0" destOrd="0" presId="urn:microsoft.com/office/officeart/2016/7/layout/VerticalSolidActionList"/>
    <dgm:cxn modelId="{62C6A2DC-8787-4C3B-8F59-2AD6DCECAE7E}" type="presOf" srcId="{174008D9-6ECC-4144-B5DB-AB0F22B04476}" destId="{7E46BDD7-E597-45ED-A199-5DA4AFEAD92A}" srcOrd="0" destOrd="1" presId="urn:microsoft.com/office/officeart/2016/7/layout/VerticalSolidActionList"/>
    <dgm:cxn modelId="{16604CDE-D87F-4E8F-96B1-CC09F47501FF}" type="presOf" srcId="{65F24FA8-359B-4D31-8190-310F4CEBDBAD}" destId="{0422E7FB-F602-48E0-BEC5-FE23430906D7}" srcOrd="0" destOrd="0" presId="urn:microsoft.com/office/officeart/2016/7/layout/VerticalSolidActionList"/>
    <dgm:cxn modelId="{D5B40CE5-7274-4903-8C25-83BDE95C17E9}" srcId="{00054C4C-263D-4F96-AD00-73A1D48B4513}" destId="{FAB0DB20-EC72-4981-A089-6B8004F2A22A}" srcOrd="0" destOrd="0" parTransId="{9222F69B-56B1-4E5A-9795-F497BB52DB19}" sibTransId="{33DD2083-5E6E-4307-9DB6-B942AE42763E}"/>
    <dgm:cxn modelId="{464AB2EF-5E0C-4BB0-BCB5-2F4C990CA51E}" type="presOf" srcId="{989C1542-B3CA-4E6A-9913-82F32F3D1D27}" destId="{C0C15EAD-5AD3-44B9-8D35-20B7A3F75950}" srcOrd="0" destOrd="1" presId="urn:microsoft.com/office/officeart/2016/7/layout/VerticalSolidActionList"/>
    <dgm:cxn modelId="{131A64F7-F6FA-4B44-B4B3-F619B7EADA14}" srcId="{65F24FA8-359B-4D31-8190-310F4CEBDBAD}" destId="{00054C4C-263D-4F96-AD00-73A1D48B4513}" srcOrd="2" destOrd="0" parTransId="{6C13CD42-6EA7-4057-B50E-71983DC0168C}" sibTransId="{45D2BA92-548B-426E-B22B-D951B3632268}"/>
    <dgm:cxn modelId="{EABC6AF8-05D5-479C-8632-9821CCE5FBF0}" srcId="{9D430DBC-FB19-436B-9626-E6A3B69E0A6B}" destId="{36C6E0E4-6EAB-49E9-AD5B-FDBE2A63595B}" srcOrd="0" destOrd="0" parTransId="{5DB71D28-2448-48E5-AC8F-0301E0B3ACFA}" sibTransId="{4FC0CF47-2698-4B43-AB77-0BBA7FAC1103}"/>
    <dgm:cxn modelId="{A3AC59FA-6649-4E83-ACEA-70C287A8B0B5}" srcId="{38523752-D42E-435A-8AC2-6A95D4D04408}" destId="{706BBDE7-2E26-4F22-878A-D1896C7A7E21}" srcOrd="0" destOrd="0" parTransId="{A34E329B-03D9-4C36-8F59-C59F29651F97}" sibTransId="{31F6588E-D314-4C56-809A-3B2AFA45FA98}"/>
    <dgm:cxn modelId="{5DCB89FA-B64F-48A5-97DB-5173B9400FE1}" type="presOf" srcId="{FAB0DB20-EC72-4981-A089-6B8004F2A22A}" destId="{4FFF6022-0B23-45F4-86A3-EA2D4D067ACA}" srcOrd="0" destOrd="0" presId="urn:microsoft.com/office/officeart/2016/7/layout/VerticalSolidActionList"/>
    <dgm:cxn modelId="{B166E3FC-6F9E-4160-BE65-C6DD112714AE}" srcId="{65F24FA8-359B-4D31-8190-310F4CEBDBAD}" destId="{9D430DBC-FB19-436B-9626-E6A3B69E0A6B}" srcOrd="1" destOrd="0" parTransId="{B4EB517C-640B-497E-B08E-27F6990A8AD0}" sibTransId="{27F9E05B-F330-442A-909D-B5735918A479}"/>
    <dgm:cxn modelId="{B65DEED9-C627-4950-9E08-52E3D6154E67}" type="presParOf" srcId="{0422E7FB-F602-48E0-BEC5-FE23430906D7}" destId="{74DE2135-3008-44EA-AED4-C1E0A301A91D}" srcOrd="0" destOrd="0" presId="urn:microsoft.com/office/officeart/2016/7/layout/VerticalSolidActionList"/>
    <dgm:cxn modelId="{A01A7B53-7738-4AE4-9B24-13AB53FB4479}" type="presParOf" srcId="{74DE2135-3008-44EA-AED4-C1E0A301A91D}" destId="{4E11361F-2CEC-4808-BE8A-EADCB5401C2E}" srcOrd="0" destOrd="0" presId="urn:microsoft.com/office/officeart/2016/7/layout/VerticalSolidActionList"/>
    <dgm:cxn modelId="{668E9734-16C9-47AA-A94D-0D7D4268E3D2}" type="presParOf" srcId="{74DE2135-3008-44EA-AED4-C1E0A301A91D}" destId="{8C528E77-671E-4DE5-ABFF-7AD2F48B51F0}" srcOrd="1" destOrd="0" presId="urn:microsoft.com/office/officeart/2016/7/layout/VerticalSolidActionList"/>
    <dgm:cxn modelId="{690B1D02-3E10-4EC8-8231-7816FEAE12A2}" type="presParOf" srcId="{0422E7FB-F602-48E0-BEC5-FE23430906D7}" destId="{ED20C0A3-E0EC-42B2-9344-966964D3AB75}" srcOrd="1" destOrd="0" presId="urn:microsoft.com/office/officeart/2016/7/layout/VerticalSolidActionList"/>
    <dgm:cxn modelId="{CF04E297-D6A0-4755-9BE5-A63668C0E02A}" type="presParOf" srcId="{0422E7FB-F602-48E0-BEC5-FE23430906D7}" destId="{A1A7BF42-C305-410D-9669-B67C67469903}" srcOrd="2" destOrd="0" presId="urn:microsoft.com/office/officeart/2016/7/layout/VerticalSolidActionList"/>
    <dgm:cxn modelId="{A3C65274-AB02-47A3-AB5A-E5DC5C7E0AF7}" type="presParOf" srcId="{A1A7BF42-C305-410D-9669-B67C67469903}" destId="{2A0A24A6-46C2-4CC6-BEFF-B23D87517C9B}" srcOrd="0" destOrd="0" presId="urn:microsoft.com/office/officeart/2016/7/layout/VerticalSolidActionList"/>
    <dgm:cxn modelId="{C19F882A-9CB6-44D1-98DC-E8246EB114A7}" type="presParOf" srcId="{A1A7BF42-C305-410D-9669-B67C67469903}" destId="{4C6B096B-4B3C-446F-97EB-4E457F34D50A}" srcOrd="1" destOrd="0" presId="urn:microsoft.com/office/officeart/2016/7/layout/VerticalSolidActionList"/>
    <dgm:cxn modelId="{930E5F5E-9D61-471B-926F-098EEE286439}" type="presParOf" srcId="{0422E7FB-F602-48E0-BEC5-FE23430906D7}" destId="{F7FCFE4F-335F-42A9-8F32-1A98361E7365}" srcOrd="3" destOrd="0" presId="urn:microsoft.com/office/officeart/2016/7/layout/VerticalSolidActionList"/>
    <dgm:cxn modelId="{207BCA50-EC2E-457A-9323-8D67074DE2FA}" type="presParOf" srcId="{0422E7FB-F602-48E0-BEC5-FE23430906D7}" destId="{E881AA12-A60B-4FA0-81BC-FC56AE4EE81F}" srcOrd="4" destOrd="0" presId="urn:microsoft.com/office/officeart/2016/7/layout/VerticalSolidActionList"/>
    <dgm:cxn modelId="{0F9A5468-D376-4F8C-A50A-6ED1F15795A6}" type="presParOf" srcId="{E881AA12-A60B-4FA0-81BC-FC56AE4EE81F}" destId="{48D3A860-CF3F-45DB-BEF2-3E0923EB92CC}" srcOrd="0" destOrd="0" presId="urn:microsoft.com/office/officeart/2016/7/layout/VerticalSolidActionList"/>
    <dgm:cxn modelId="{DD886EC4-F584-443E-B85F-CEF118B1190E}" type="presParOf" srcId="{E881AA12-A60B-4FA0-81BC-FC56AE4EE81F}" destId="{4FFF6022-0B23-45F4-86A3-EA2D4D067ACA}" srcOrd="1" destOrd="0" presId="urn:microsoft.com/office/officeart/2016/7/layout/VerticalSolidActionList"/>
    <dgm:cxn modelId="{64BAA05C-6860-43D9-AE0C-E7F23705CB1B}" type="presParOf" srcId="{0422E7FB-F602-48E0-BEC5-FE23430906D7}" destId="{586C5233-2EEA-45BE-88B6-E5257365C5DB}" srcOrd="5" destOrd="0" presId="urn:microsoft.com/office/officeart/2016/7/layout/VerticalSolidActionList"/>
    <dgm:cxn modelId="{6D8D563A-0984-4783-B73E-3AC0FA99D688}" type="presParOf" srcId="{0422E7FB-F602-48E0-BEC5-FE23430906D7}" destId="{3A980D1B-3124-44E5-8A38-6D304E6712EC}" srcOrd="6" destOrd="0" presId="urn:microsoft.com/office/officeart/2016/7/layout/VerticalSolidActionList"/>
    <dgm:cxn modelId="{864378B0-CAE0-45D1-BA45-6B8B2A40E622}" type="presParOf" srcId="{3A980D1B-3124-44E5-8A38-6D304E6712EC}" destId="{391E931F-52F0-471F-BFD7-59384C387FEC}" srcOrd="0" destOrd="0" presId="urn:microsoft.com/office/officeart/2016/7/layout/VerticalSolidActionList"/>
    <dgm:cxn modelId="{A3790BB1-2CB5-410F-BC43-FDECC2D031AE}" type="presParOf" srcId="{3A980D1B-3124-44E5-8A38-6D304E6712EC}" destId="{C0C15EAD-5AD3-44B9-8D35-20B7A3F75950}" srcOrd="1" destOrd="0" presId="urn:microsoft.com/office/officeart/2016/7/layout/VerticalSolidActionList"/>
    <dgm:cxn modelId="{7BFB9B1C-E001-47FD-86BC-3D4AF3C5D137}" type="presParOf" srcId="{0422E7FB-F602-48E0-BEC5-FE23430906D7}" destId="{F6F5A850-972F-4D69-A5EC-CCC7A357B0FF}" srcOrd="7" destOrd="0" presId="urn:microsoft.com/office/officeart/2016/7/layout/VerticalSolidActionList"/>
    <dgm:cxn modelId="{DBBE06CF-59BC-41B8-B242-EF8CA944B51F}" type="presParOf" srcId="{0422E7FB-F602-48E0-BEC5-FE23430906D7}" destId="{398C14CD-1B99-45F5-916B-5C1789BA23CF}" srcOrd="8" destOrd="0" presId="urn:microsoft.com/office/officeart/2016/7/layout/VerticalSolidActionList"/>
    <dgm:cxn modelId="{E159CFE5-807D-434E-80D1-43F48ECA6F45}" type="presParOf" srcId="{398C14CD-1B99-45F5-916B-5C1789BA23CF}" destId="{09A427E0-8121-4D0B-BED2-2183168F227B}" srcOrd="0" destOrd="0" presId="urn:microsoft.com/office/officeart/2016/7/layout/VerticalSolidActionList"/>
    <dgm:cxn modelId="{E2354F65-9E46-476F-B9C8-6C236508B1FC}" type="presParOf" srcId="{398C14CD-1B99-45F5-916B-5C1789BA23CF}" destId="{7E46BDD7-E597-45ED-A199-5DA4AFEAD92A}"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4103B-BF26-463C-98D7-186311C448EB}">
      <dsp:nvSpPr>
        <dsp:cNvPr id="0" name=""/>
        <dsp:cNvSpPr/>
      </dsp:nvSpPr>
      <dsp:spPr>
        <a:xfrm>
          <a:off x="989988" y="1640"/>
          <a:ext cx="2765832" cy="16594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 look at the Module Descriptor….</a:t>
          </a:r>
          <a:endParaRPr lang="en-US" sz="2600" kern="1200"/>
        </a:p>
      </dsp:txBody>
      <dsp:txXfrm>
        <a:off x="989988" y="1640"/>
        <a:ext cx="2765832" cy="1659499"/>
      </dsp:txXfrm>
    </dsp:sp>
    <dsp:sp modelId="{6D44B69B-8466-4D31-AD68-3B0FDB66728A}">
      <dsp:nvSpPr>
        <dsp:cNvPr id="0" name=""/>
        <dsp:cNvSpPr/>
      </dsp:nvSpPr>
      <dsp:spPr>
        <a:xfrm>
          <a:off x="4032404" y="1640"/>
          <a:ext cx="2765832" cy="165949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 brief look at the assessments. </a:t>
          </a:r>
          <a:endParaRPr lang="en-US" sz="2600" kern="1200"/>
        </a:p>
      </dsp:txBody>
      <dsp:txXfrm>
        <a:off x="4032404" y="1640"/>
        <a:ext cx="2765832" cy="1659499"/>
      </dsp:txXfrm>
    </dsp:sp>
    <dsp:sp modelId="{D789745C-2968-4A8A-BA6F-5D869C30BB38}">
      <dsp:nvSpPr>
        <dsp:cNvPr id="0" name=""/>
        <dsp:cNvSpPr/>
      </dsp:nvSpPr>
      <dsp:spPr>
        <a:xfrm>
          <a:off x="7074820" y="1640"/>
          <a:ext cx="2765832" cy="165949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More detailed look at the Research Proposal. </a:t>
          </a:r>
          <a:endParaRPr lang="en-US" sz="2600" kern="1200"/>
        </a:p>
      </dsp:txBody>
      <dsp:txXfrm>
        <a:off x="7074820" y="1640"/>
        <a:ext cx="2765832" cy="1659499"/>
      </dsp:txXfrm>
    </dsp:sp>
    <dsp:sp modelId="{B4403CED-9BB0-4E4D-9815-1E491E7C83D0}">
      <dsp:nvSpPr>
        <dsp:cNvPr id="0" name=""/>
        <dsp:cNvSpPr/>
      </dsp:nvSpPr>
      <dsp:spPr>
        <a:xfrm>
          <a:off x="989988" y="1937723"/>
          <a:ext cx="2765832" cy="165949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Independent Research Project Handbook. </a:t>
          </a:r>
          <a:endParaRPr lang="en-US" sz="2600" kern="1200"/>
        </a:p>
      </dsp:txBody>
      <dsp:txXfrm>
        <a:off x="989988" y="1937723"/>
        <a:ext cx="2765832" cy="1659499"/>
      </dsp:txXfrm>
    </dsp:sp>
    <dsp:sp modelId="{E403562C-84DB-4093-B55C-E0BD57CFAF67}">
      <dsp:nvSpPr>
        <dsp:cNvPr id="0" name=""/>
        <dsp:cNvSpPr/>
      </dsp:nvSpPr>
      <dsp:spPr>
        <a:xfrm>
          <a:off x="4032404" y="1937723"/>
          <a:ext cx="2765832" cy="165949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Supervision Process….. </a:t>
          </a:r>
          <a:endParaRPr lang="en-US" sz="2600" kern="1200"/>
        </a:p>
      </dsp:txBody>
      <dsp:txXfrm>
        <a:off x="4032404" y="1937723"/>
        <a:ext cx="2765832" cy="1659499"/>
      </dsp:txXfrm>
    </dsp:sp>
    <dsp:sp modelId="{67A79849-DDD7-4D7A-8B5E-3217FD6F0809}">
      <dsp:nvSpPr>
        <dsp:cNvPr id="0" name=""/>
        <dsp:cNvSpPr/>
      </dsp:nvSpPr>
      <dsp:spPr>
        <a:xfrm>
          <a:off x="7074820" y="1937723"/>
          <a:ext cx="2765832" cy="16594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Key Dates. </a:t>
          </a:r>
          <a:endParaRPr lang="en-US" sz="2600" kern="1200"/>
        </a:p>
      </dsp:txBody>
      <dsp:txXfrm>
        <a:off x="7074820" y="1937723"/>
        <a:ext cx="2765832" cy="16594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2F7FD-3FFE-4986-9FD4-63A62586DC2E}">
      <dsp:nvSpPr>
        <dsp:cNvPr id="0" name=""/>
        <dsp:cNvSpPr/>
      </dsp:nvSpPr>
      <dsp:spPr>
        <a:xfrm>
          <a:off x="0" y="102838"/>
          <a:ext cx="6261100" cy="1750612"/>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Aim of the Module is to: </a:t>
          </a:r>
          <a:endParaRPr lang="en-US" sz="2100" kern="1200"/>
        </a:p>
      </dsp:txBody>
      <dsp:txXfrm>
        <a:off x="85458" y="188296"/>
        <a:ext cx="6090184" cy="1579696"/>
      </dsp:txXfrm>
    </dsp:sp>
    <dsp:sp modelId="{41A4AAF5-A97F-4142-90B6-20FCE5E35527}">
      <dsp:nvSpPr>
        <dsp:cNvPr id="0" name=""/>
        <dsp:cNvSpPr/>
      </dsp:nvSpPr>
      <dsp:spPr>
        <a:xfrm>
          <a:off x="0" y="1913931"/>
          <a:ext cx="6261100" cy="1750612"/>
        </a:xfrm>
        <a:prstGeom prst="roundRec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Allow students to develop higher order research skills by identifying and undertaking a piece of independent research related to mental health which demonstrates scientific and ethical rigour in all respects.</a:t>
          </a:r>
          <a:endParaRPr lang="en-US" sz="2100" kern="1200"/>
        </a:p>
      </dsp:txBody>
      <dsp:txXfrm>
        <a:off x="85458" y="1999389"/>
        <a:ext cx="6090184" cy="1579696"/>
      </dsp:txXfrm>
    </dsp:sp>
    <dsp:sp modelId="{359BA0E8-E233-4309-A371-62B650452C17}">
      <dsp:nvSpPr>
        <dsp:cNvPr id="0" name=""/>
        <dsp:cNvSpPr/>
      </dsp:nvSpPr>
      <dsp:spPr>
        <a:xfrm>
          <a:off x="0" y="3725023"/>
          <a:ext cx="6261100" cy="1750612"/>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Enable students to demonstrate their ability to produce an independent piece of written work to appropriate academic standards</a:t>
          </a:r>
          <a:endParaRPr lang="en-US" sz="2100" kern="1200"/>
        </a:p>
      </dsp:txBody>
      <dsp:txXfrm>
        <a:off x="85458" y="3810481"/>
        <a:ext cx="6090184" cy="15796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EECF27-B8FE-4CD1-B88C-A298126CE025}">
      <dsp:nvSpPr>
        <dsp:cNvPr id="0" name=""/>
        <dsp:cNvSpPr/>
      </dsp:nvSpPr>
      <dsp:spPr>
        <a:xfrm>
          <a:off x="0" y="476"/>
          <a:ext cx="6261100" cy="65617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F2A024-A725-41B9-A349-7C9545B95FDF}">
      <dsp:nvSpPr>
        <dsp:cNvPr id="0" name=""/>
        <dsp:cNvSpPr/>
      </dsp:nvSpPr>
      <dsp:spPr>
        <a:xfrm>
          <a:off x="198494" y="148116"/>
          <a:ext cx="360898" cy="3608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FBD96D-DC5D-452B-B6BD-38CCA7EEB119}">
      <dsp:nvSpPr>
        <dsp:cNvPr id="0" name=""/>
        <dsp:cNvSpPr/>
      </dsp:nvSpPr>
      <dsp:spPr>
        <a:xfrm>
          <a:off x="757886" y="476"/>
          <a:ext cx="5503213" cy="65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46" tIns="69446" rIns="69446" bIns="69446" numCol="1" spcCol="1270" anchor="ctr" anchorCtr="0">
          <a:noAutofit/>
        </a:bodyPr>
        <a:lstStyle/>
        <a:p>
          <a:pPr marL="0" lvl="0" indent="0" algn="l" defTabSz="711200">
            <a:lnSpc>
              <a:spcPct val="90000"/>
            </a:lnSpc>
            <a:spcBef>
              <a:spcPct val="0"/>
            </a:spcBef>
            <a:spcAft>
              <a:spcPct val="35000"/>
            </a:spcAft>
            <a:buNone/>
          </a:pPr>
          <a:r>
            <a:rPr lang="en-GB" sz="1600" kern="1200"/>
            <a:t>On completion of the module participants will be able to:</a:t>
          </a:r>
          <a:endParaRPr lang="en-US" sz="1600" kern="1200"/>
        </a:p>
      </dsp:txBody>
      <dsp:txXfrm>
        <a:off x="757886" y="476"/>
        <a:ext cx="5503213" cy="656179"/>
      </dsp:txXfrm>
    </dsp:sp>
    <dsp:sp modelId="{ECADEDC4-617F-48EF-987E-360BFE2AD1B7}">
      <dsp:nvSpPr>
        <dsp:cNvPr id="0" name=""/>
        <dsp:cNvSpPr/>
      </dsp:nvSpPr>
      <dsp:spPr>
        <a:xfrm>
          <a:off x="0" y="820700"/>
          <a:ext cx="6261100" cy="65617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9573BB-3686-4A54-BBE7-BEFF9DD0CBCF}">
      <dsp:nvSpPr>
        <dsp:cNvPr id="0" name=""/>
        <dsp:cNvSpPr/>
      </dsp:nvSpPr>
      <dsp:spPr>
        <a:xfrm>
          <a:off x="198494" y="968340"/>
          <a:ext cx="360898" cy="3608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AD7D0D-1216-4710-B08E-6AB404A71AB4}">
      <dsp:nvSpPr>
        <dsp:cNvPr id="0" name=""/>
        <dsp:cNvSpPr/>
      </dsp:nvSpPr>
      <dsp:spPr>
        <a:xfrm>
          <a:off x="757886" y="820700"/>
          <a:ext cx="5503213" cy="65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46" tIns="69446" rIns="69446" bIns="69446" numCol="1" spcCol="1270" anchor="ctr" anchorCtr="0">
          <a:noAutofit/>
        </a:bodyPr>
        <a:lstStyle/>
        <a:p>
          <a:pPr marL="0" lvl="0" indent="0" algn="l" defTabSz="711200">
            <a:lnSpc>
              <a:spcPct val="90000"/>
            </a:lnSpc>
            <a:spcBef>
              <a:spcPct val="0"/>
            </a:spcBef>
            <a:spcAft>
              <a:spcPct val="35000"/>
            </a:spcAft>
            <a:buNone/>
          </a:pPr>
          <a:r>
            <a:rPr lang="en-GB" sz="1600" kern="1200" dirty="0"/>
            <a:t>Generate a scientifically and ethically appropriate research proposal for a</a:t>
          </a:r>
          <a:endParaRPr lang="en-US" sz="1600" kern="1200" dirty="0"/>
        </a:p>
      </dsp:txBody>
      <dsp:txXfrm>
        <a:off x="757886" y="820700"/>
        <a:ext cx="5503213" cy="656179"/>
      </dsp:txXfrm>
    </dsp:sp>
    <dsp:sp modelId="{88FB3DEB-8CCD-49A5-86C7-023892251C9C}">
      <dsp:nvSpPr>
        <dsp:cNvPr id="0" name=""/>
        <dsp:cNvSpPr/>
      </dsp:nvSpPr>
      <dsp:spPr>
        <a:xfrm>
          <a:off x="0" y="1640924"/>
          <a:ext cx="6261100" cy="65617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EA5773-9BD1-4AB7-B65F-C6347A23E10E}">
      <dsp:nvSpPr>
        <dsp:cNvPr id="0" name=""/>
        <dsp:cNvSpPr/>
      </dsp:nvSpPr>
      <dsp:spPr>
        <a:xfrm>
          <a:off x="198494" y="1788564"/>
          <a:ext cx="360898" cy="3608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EE274C-3875-4FDC-8EA7-D315C6A1C6D3}">
      <dsp:nvSpPr>
        <dsp:cNvPr id="0" name=""/>
        <dsp:cNvSpPr/>
      </dsp:nvSpPr>
      <dsp:spPr>
        <a:xfrm>
          <a:off x="757886" y="1640924"/>
          <a:ext cx="5503213" cy="65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46" tIns="69446" rIns="69446" bIns="69446" numCol="1" spcCol="1270" anchor="ctr" anchorCtr="0">
          <a:noAutofit/>
        </a:bodyPr>
        <a:lstStyle/>
        <a:p>
          <a:pPr marL="0" lvl="0" indent="0" algn="l" defTabSz="711200">
            <a:lnSpc>
              <a:spcPct val="90000"/>
            </a:lnSpc>
            <a:spcBef>
              <a:spcPct val="0"/>
            </a:spcBef>
            <a:spcAft>
              <a:spcPct val="35000"/>
            </a:spcAft>
            <a:buNone/>
          </a:pPr>
          <a:r>
            <a:rPr lang="en-GB" sz="1600" kern="1200" dirty="0"/>
            <a:t>Specific question</a:t>
          </a:r>
          <a:endParaRPr lang="en-US" sz="1600" kern="1200" dirty="0"/>
        </a:p>
      </dsp:txBody>
      <dsp:txXfrm>
        <a:off x="757886" y="1640924"/>
        <a:ext cx="5503213" cy="656179"/>
      </dsp:txXfrm>
    </dsp:sp>
    <dsp:sp modelId="{00DB732D-15E2-416F-B27A-3FB101188C95}">
      <dsp:nvSpPr>
        <dsp:cNvPr id="0" name=""/>
        <dsp:cNvSpPr/>
      </dsp:nvSpPr>
      <dsp:spPr>
        <a:xfrm>
          <a:off x="0" y="2461147"/>
          <a:ext cx="6261100" cy="65617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D654F3-6076-40DA-BFAB-339E2C242809}">
      <dsp:nvSpPr>
        <dsp:cNvPr id="0" name=""/>
        <dsp:cNvSpPr/>
      </dsp:nvSpPr>
      <dsp:spPr>
        <a:xfrm>
          <a:off x="198494" y="2608788"/>
          <a:ext cx="360898" cy="3608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6B3914-2DCC-4CA6-BC1F-F84576633199}">
      <dsp:nvSpPr>
        <dsp:cNvPr id="0" name=""/>
        <dsp:cNvSpPr/>
      </dsp:nvSpPr>
      <dsp:spPr>
        <a:xfrm>
          <a:off x="757886" y="2461147"/>
          <a:ext cx="5503213" cy="65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46" tIns="69446" rIns="69446" bIns="69446" numCol="1" spcCol="1270" anchor="ctr" anchorCtr="0">
          <a:noAutofit/>
        </a:bodyPr>
        <a:lstStyle/>
        <a:p>
          <a:pPr marL="0" lvl="0" indent="0" algn="l" defTabSz="711200">
            <a:lnSpc>
              <a:spcPct val="90000"/>
            </a:lnSpc>
            <a:spcBef>
              <a:spcPct val="0"/>
            </a:spcBef>
            <a:spcAft>
              <a:spcPct val="35000"/>
            </a:spcAft>
            <a:buNone/>
          </a:pPr>
          <a:r>
            <a:rPr lang="en-GB" sz="1600" kern="1200" dirty="0"/>
            <a:t>Use evidence-based reasoning to explore relevant practical, theoretical and</a:t>
          </a:r>
          <a:endParaRPr lang="en-US" sz="1600" kern="1200" dirty="0"/>
        </a:p>
      </dsp:txBody>
      <dsp:txXfrm>
        <a:off x="757886" y="2461147"/>
        <a:ext cx="5503213" cy="656179"/>
      </dsp:txXfrm>
    </dsp:sp>
    <dsp:sp modelId="{DFE57567-556D-40FA-85A6-2CFA537529C2}">
      <dsp:nvSpPr>
        <dsp:cNvPr id="0" name=""/>
        <dsp:cNvSpPr/>
      </dsp:nvSpPr>
      <dsp:spPr>
        <a:xfrm>
          <a:off x="0" y="3281371"/>
          <a:ext cx="6261100" cy="65617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AEE600-7F01-4B95-9214-421DFC2DA380}">
      <dsp:nvSpPr>
        <dsp:cNvPr id="0" name=""/>
        <dsp:cNvSpPr/>
      </dsp:nvSpPr>
      <dsp:spPr>
        <a:xfrm>
          <a:off x="198494" y="3429012"/>
          <a:ext cx="360898" cy="3608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69ED4C-3971-4942-A38F-203F27337816}">
      <dsp:nvSpPr>
        <dsp:cNvPr id="0" name=""/>
        <dsp:cNvSpPr/>
      </dsp:nvSpPr>
      <dsp:spPr>
        <a:xfrm>
          <a:off x="757886" y="3281371"/>
          <a:ext cx="5503213" cy="65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46" tIns="69446" rIns="69446" bIns="69446" numCol="1" spcCol="1270" anchor="ctr" anchorCtr="0">
          <a:noAutofit/>
        </a:bodyPr>
        <a:lstStyle/>
        <a:p>
          <a:pPr marL="0" lvl="0" indent="0" algn="l" defTabSz="711200">
            <a:lnSpc>
              <a:spcPct val="90000"/>
            </a:lnSpc>
            <a:spcBef>
              <a:spcPct val="0"/>
            </a:spcBef>
            <a:spcAft>
              <a:spcPct val="35000"/>
            </a:spcAft>
            <a:buNone/>
          </a:pPr>
          <a:r>
            <a:rPr lang="en-GB" sz="1600" kern="1200" dirty="0"/>
            <a:t>Ethical issues associated with a specific research question</a:t>
          </a:r>
          <a:endParaRPr lang="en-US" sz="1600" kern="1200" dirty="0"/>
        </a:p>
      </dsp:txBody>
      <dsp:txXfrm>
        <a:off x="757886" y="3281371"/>
        <a:ext cx="5503213" cy="656179"/>
      </dsp:txXfrm>
    </dsp:sp>
    <dsp:sp modelId="{3F6D21A5-1907-4507-BC46-11CDAC5948A0}">
      <dsp:nvSpPr>
        <dsp:cNvPr id="0" name=""/>
        <dsp:cNvSpPr/>
      </dsp:nvSpPr>
      <dsp:spPr>
        <a:xfrm>
          <a:off x="0" y="4101595"/>
          <a:ext cx="6261100" cy="65617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20778E-06D7-4997-8D89-E8BE52DC180B}">
      <dsp:nvSpPr>
        <dsp:cNvPr id="0" name=""/>
        <dsp:cNvSpPr/>
      </dsp:nvSpPr>
      <dsp:spPr>
        <a:xfrm>
          <a:off x="198494" y="4249235"/>
          <a:ext cx="360898" cy="3608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17A2EE-D53C-4EF8-B8B7-650088AB9F3D}">
      <dsp:nvSpPr>
        <dsp:cNvPr id="0" name=""/>
        <dsp:cNvSpPr/>
      </dsp:nvSpPr>
      <dsp:spPr>
        <a:xfrm>
          <a:off x="757886" y="4101595"/>
          <a:ext cx="5503213" cy="65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46" tIns="69446" rIns="69446" bIns="69446" numCol="1" spcCol="1270" anchor="ctr" anchorCtr="0">
          <a:noAutofit/>
        </a:bodyPr>
        <a:lstStyle/>
        <a:p>
          <a:pPr marL="0" lvl="0" indent="0" algn="l" defTabSz="711200">
            <a:lnSpc>
              <a:spcPct val="90000"/>
            </a:lnSpc>
            <a:spcBef>
              <a:spcPct val="0"/>
            </a:spcBef>
            <a:spcAft>
              <a:spcPct val="35000"/>
            </a:spcAft>
            <a:buNone/>
          </a:pPr>
          <a:r>
            <a:rPr lang="en-GB" sz="1600" kern="1200" dirty="0"/>
            <a:t>Carry out a study involving primary quantitative and/or qualitative data</a:t>
          </a:r>
          <a:endParaRPr lang="en-US" sz="1600" kern="1200" dirty="0"/>
        </a:p>
      </dsp:txBody>
      <dsp:txXfrm>
        <a:off x="757886" y="4101595"/>
        <a:ext cx="5503213" cy="656179"/>
      </dsp:txXfrm>
    </dsp:sp>
    <dsp:sp modelId="{29E22BFA-81C5-4730-A8EC-FB98BD449FC2}">
      <dsp:nvSpPr>
        <dsp:cNvPr id="0" name=""/>
        <dsp:cNvSpPr/>
      </dsp:nvSpPr>
      <dsp:spPr>
        <a:xfrm>
          <a:off x="0" y="4921819"/>
          <a:ext cx="6261100" cy="65617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BD82B8-887B-4487-9E7B-0B0DD41F02FE}">
      <dsp:nvSpPr>
        <dsp:cNvPr id="0" name=""/>
        <dsp:cNvSpPr/>
      </dsp:nvSpPr>
      <dsp:spPr>
        <a:xfrm>
          <a:off x="198494" y="5069459"/>
          <a:ext cx="360898" cy="3608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6BCD58-984E-4FF2-B9F6-DA4178627C38}">
      <dsp:nvSpPr>
        <dsp:cNvPr id="0" name=""/>
        <dsp:cNvSpPr/>
      </dsp:nvSpPr>
      <dsp:spPr>
        <a:xfrm>
          <a:off x="757886" y="4921819"/>
          <a:ext cx="5503213" cy="656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446" tIns="69446" rIns="69446" bIns="69446" numCol="1" spcCol="1270" anchor="ctr" anchorCtr="0">
          <a:noAutofit/>
        </a:bodyPr>
        <a:lstStyle/>
        <a:p>
          <a:pPr marL="0" lvl="0" indent="0" algn="l" defTabSz="711200">
            <a:lnSpc>
              <a:spcPct val="90000"/>
            </a:lnSpc>
            <a:spcBef>
              <a:spcPct val="0"/>
            </a:spcBef>
            <a:spcAft>
              <a:spcPct val="35000"/>
            </a:spcAft>
            <a:buNone/>
          </a:pPr>
          <a:r>
            <a:rPr lang="en-GB" sz="1600" kern="1200" dirty="0"/>
            <a:t>Collection using appropriate tools</a:t>
          </a:r>
          <a:endParaRPr lang="en-US" sz="1600" kern="1200" dirty="0"/>
        </a:p>
      </dsp:txBody>
      <dsp:txXfrm>
        <a:off x="757886" y="4921819"/>
        <a:ext cx="5503213" cy="6561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54D3F-7F5B-459A-8040-508D4F2F24F0}">
      <dsp:nvSpPr>
        <dsp:cNvPr id="0" name=""/>
        <dsp:cNvSpPr/>
      </dsp:nvSpPr>
      <dsp:spPr>
        <a:xfrm>
          <a:off x="0" y="680"/>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A4760D-1F47-4FD0-98F6-9E0F7FEAC8DE}">
      <dsp:nvSpPr>
        <dsp:cNvPr id="0" name=""/>
        <dsp:cNvSpPr/>
      </dsp:nvSpPr>
      <dsp:spPr>
        <a:xfrm>
          <a:off x="482021" y="359209"/>
          <a:ext cx="876403" cy="876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E39FE4-6ACF-47E1-A71B-63925F65F6CC}">
      <dsp:nvSpPr>
        <dsp:cNvPr id="0" name=""/>
        <dsp:cNvSpPr/>
      </dsp:nvSpPr>
      <dsp:spPr>
        <a:xfrm>
          <a:off x="1840447" y="680"/>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1111250">
            <a:lnSpc>
              <a:spcPct val="90000"/>
            </a:lnSpc>
            <a:spcBef>
              <a:spcPct val="0"/>
            </a:spcBef>
            <a:spcAft>
              <a:spcPct val="35000"/>
            </a:spcAft>
            <a:buNone/>
          </a:pPr>
          <a:r>
            <a:rPr lang="en-GB" sz="2500" kern="1200"/>
            <a:t>· Analyse research data using appropriate methodological frameworks</a:t>
          </a:r>
          <a:endParaRPr lang="en-US" sz="2500" kern="1200"/>
        </a:p>
      </dsp:txBody>
      <dsp:txXfrm>
        <a:off x="1840447" y="680"/>
        <a:ext cx="4420652" cy="1593460"/>
      </dsp:txXfrm>
    </dsp:sp>
    <dsp:sp modelId="{0D0A798C-7B1C-401E-B31C-1F9DDF55D403}">
      <dsp:nvSpPr>
        <dsp:cNvPr id="0" name=""/>
        <dsp:cNvSpPr/>
      </dsp:nvSpPr>
      <dsp:spPr>
        <a:xfrm>
          <a:off x="0" y="1992507"/>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A84E5-B78E-4A3F-B10E-AEEAC2357943}">
      <dsp:nvSpPr>
        <dsp:cNvPr id="0" name=""/>
        <dsp:cNvSpPr/>
      </dsp:nvSpPr>
      <dsp:spPr>
        <a:xfrm>
          <a:off x="482021" y="2351035"/>
          <a:ext cx="876403" cy="876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0DE87F-FAE7-4E9B-A621-9E1A74F612E3}">
      <dsp:nvSpPr>
        <dsp:cNvPr id="0" name=""/>
        <dsp:cNvSpPr/>
      </dsp:nvSpPr>
      <dsp:spPr>
        <a:xfrm>
          <a:off x="1840447" y="1992507"/>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1111250">
            <a:lnSpc>
              <a:spcPct val="90000"/>
            </a:lnSpc>
            <a:spcBef>
              <a:spcPct val="0"/>
            </a:spcBef>
            <a:spcAft>
              <a:spcPct val="35000"/>
            </a:spcAft>
            <a:buNone/>
          </a:pPr>
          <a:r>
            <a:rPr lang="en-GB" sz="2500" kern="1200"/>
            <a:t>· Present research findings to appropriate academic standards</a:t>
          </a:r>
          <a:endParaRPr lang="en-US" sz="2500" kern="1200"/>
        </a:p>
      </dsp:txBody>
      <dsp:txXfrm>
        <a:off x="1840447" y="1992507"/>
        <a:ext cx="4420652" cy="1593460"/>
      </dsp:txXfrm>
    </dsp:sp>
    <dsp:sp modelId="{809C3744-9F9A-4610-8EFC-1238ADA70499}">
      <dsp:nvSpPr>
        <dsp:cNvPr id="0" name=""/>
        <dsp:cNvSpPr/>
      </dsp:nvSpPr>
      <dsp:spPr>
        <a:xfrm>
          <a:off x="0" y="3984333"/>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BFE8F8-96ED-4458-98EC-8B6AEB2645F9}">
      <dsp:nvSpPr>
        <dsp:cNvPr id="0" name=""/>
        <dsp:cNvSpPr/>
      </dsp:nvSpPr>
      <dsp:spPr>
        <a:xfrm>
          <a:off x="482021" y="4342861"/>
          <a:ext cx="876403" cy="876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50435E-CF5E-46AE-AA47-91E18C1F7CD6}">
      <dsp:nvSpPr>
        <dsp:cNvPr id="0" name=""/>
        <dsp:cNvSpPr/>
      </dsp:nvSpPr>
      <dsp:spPr>
        <a:xfrm>
          <a:off x="1840447" y="3984333"/>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1111250">
            <a:lnSpc>
              <a:spcPct val="90000"/>
            </a:lnSpc>
            <a:spcBef>
              <a:spcPct val="0"/>
            </a:spcBef>
            <a:spcAft>
              <a:spcPct val="35000"/>
            </a:spcAft>
            <a:buNone/>
          </a:pPr>
          <a:r>
            <a:rPr lang="en-GB" sz="2500" kern="1200"/>
            <a:t>· Critically reflect on the research process</a:t>
          </a:r>
          <a:endParaRPr lang="en-US" sz="2500" kern="1200"/>
        </a:p>
      </dsp:txBody>
      <dsp:txXfrm>
        <a:off x="1840447" y="3984333"/>
        <a:ext cx="4420652" cy="15934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40F50-7368-4406-ABD8-5A2C9E0AA133}">
      <dsp:nvSpPr>
        <dsp:cNvPr id="0" name=""/>
        <dsp:cNvSpPr/>
      </dsp:nvSpPr>
      <dsp:spPr>
        <a:xfrm>
          <a:off x="0" y="680"/>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A3C67-775E-4CAB-BB2B-E49DB302308B}">
      <dsp:nvSpPr>
        <dsp:cNvPr id="0" name=""/>
        <dsp:cNvSpPr/>
      </dsp:nvSpPr>
      <dsp:spPr>
        <a:xfrm>
          <a:off x="482021" y="359209"/>
          <a:ext cx="876403" cy="876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691610-29C3-4C5D-9774-22259FD1D70C}">
      <dsp:nvSpPr>
        <dsp:cNvPr id="0" name=""/>
        <dsp:cNvSpPr/>
      </dsp:nvSpPr>
      <dsp:spPr>
        <a:xfrm>
          <a:off x="1840447" y="680"/>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89000">
            <a:lnSpc>
              <a:spcPct val="90000"/>
            </a:lnSpc>
            <a:spcBef>
              <a:spcPct val="0"/>
            </a:spcBef>
            <a:spcAft>
              <a:spcPct val="35000"/>
            </a:spcAft>
            <a:buNone/>
          </a:pPr>
          <a:r>
            <a:rPr lang="en-GB" sz="2000" kern="1200"/>
            <a:t>Assessment Component 1: 2,500 word research ethics proposal (25% of module mark)</a:t>
          </a:r>
          <a:endParaRPr lang="en-US" sz="2000" kern="1200"/>
        </a:p>
      </dsp:txBody>
      <dsp:txXfrm>
        <a:off x="1840447" y="680"/>
        <a:ext cx="4420652" cy="1593460"/>
      </dsp:txXfrm>
    </dsp:sp>
    <dsp:sp modelId="{64442858-9BA2-44F1-B9E7-07CDEDAF1C00}">
      <dsp:nvSpPr>
        <dsp:cNvPr id="0" name=""/>
        <dsp:cNvSpPr/>
      </dsp:nvSpPr>
      <dsp:spPr>
        <a:xfrm>
          <a:off x="0" y="1992507"/>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78E1CA-2749-4EE7-A404-FCE7DD9040D7}">
      <dsp:nvSpPr>
        <dsp:cNvPr id="0" name=""/>
        <dsp:cNvSpPr/>
      </dsp:nvSpPr>
      <dsp:spPr>
        <a:xfrm>
          <a:off x="482021" y="2351035"/>
          <a:ext cx="876403" cy="876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36A2D2-F51D-4A4C-AD5E-1E67DF17E0D0}">
      <dsp:nvSpPr>
        <dsp:cNvPr id="0" name=""/>
        <dsp:cNvSpPr/>
      </dsp:nvSpPr>
      <dsp:spPr>
        <a:xfrm>
          <a:off x="1840447" y="1992507"/>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89000">
            <a:lnSpc>
              <a:spcPct val="90000"/>
            </a:lnSpc>
            <a:spcBef>
              <a:spcPct val="0"/>
            </a:spcBef>
            <a:spcAft>
              <a:spcPct val="35000"/>
            </a:spcAft>
            <a:buNone/>
          </a:pPr>
          <a:r>
            <a:rPr lang="en-GB" sz="2000" kern="1200"/>
            <a:t>Students will be required to submit a research ethics proposal on the provided proforma for their proposed independent study. </a:t>
          </a:r>
          <a:endParaRPr lang="en-US" sz="2000" kern="1200"/>
        </a:p>
      </dsp:txBody>
      <dsp:txXfrm>
        <a:off x="1840447" y="1992507"/>
        <a:ext cx="4420652" cy="1593460"/>
      </dsp:txXfrm>
    </dsp:sp>
    <dsp:sp modelId="{539B6C30-884B-4B81-8A29-28B0D8C86322}">
      <dsp:nvSpPr>
        <dsp:cNvPr id="0" name=""/>
        <dsp:cNvSpPr/>
      </dsp:nvSpPr>
      <dsp:spPr>
        <a:xfrm>
          <a:off x="0" y="3984333"/>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AD2B92-E0E5-4FDB-AEFC-F2DB20D27B22}">
      <dsp:nvSpPr>
        <dsp:cNvPr id="0" name=""/>
        <dsp:cNvSpPr/>
      </dsp:nvSpPr>
      <dsp:spPr>
        <a:xfrm>
          <a:off x="482021" y="4342861"/>
          <a:ext cx="876403" cy="8764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C6EF93-8B7C-4B68-BF2D-3D78B8CA6434}">
      <dsp:nvSpPr>
        <dsp:cNvPr id="0" name=""/>
        <dsp:cNvSpPr/>
      </dsp:nvSpPr>
      <dsp:spPr>
        <a:xfrm>
          <a:off x="1840447" y="3984333"/>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89000">
            <a:lnSpc>
              <a:spcPct val="90000"/>
            </a:lnSpc>
            <a:spcBef>
              <a:spcPct val="0"/>
            </a:spcBef>
            <a:spcAft>
              <a:spcPct val="35000"/>
            </a:spcAft>
            <a:buNone/>
          </a:pPr>
          <a:r>
            <a:rPr lang="en-GB" sz="2000" kern="1200"/>
            <a:t>We will discuss this is more detail later in this session. </a:t>
          </a:r>
          <a:endParaRPr lang="en-US" sz="2000" kern="1200"/>
        </a:p>
      </dsp:txBody>
      <dsp:txXfrm>
        <a:off x="1840447" y="3984333"/>
        <a:ext cx="4420652" cy="15934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59CD8C-9898-447A-B1A3-3D2714E81EB6}">
      <dsp:nvSpPr>
        <dsp:cNvPr id="0" name=""/>
        <dsp:cNvSpPr/>
      </dsp:nvSpPr>
      <dsp:spPr>
        <a:xfrm>
          <a:off x="0" y="26951"/>
          <a:ext cx="6261100" cy="2714765"/>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Assessment Component 2: 7,500 word written study report (75%)</a:t>
          </a:r>
          <a:endParaRPr lang="en-US" sz="3300" kern="1200"/>
        </a:p>
      </dsp:txBody>
      <dsp:txXfrm>
        <a:off x="132524" y="159475"/>
        <a:ext cx="5996052" cy="2449717"/>
      </dsp:txXfrm>
    </dsp:sp>
    <dsp:sp modelId="{B2A8D57B-7B55-4632-8764-D69B37D13311}">
      <dsp:nvSpPr>
        <dsp:cNvPr id="0" name=""/>
        <dsp:cNvSpPr/>
      </dsp:nvSpPr>
      <dsp:spPr>
        <a:xfrm>
          <a:off x="0" y="2836757"/>
          <a:ext cx="6261100" cy="2714765"/>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Students will be required to write up their study in a journal format and submit a 7,500 word written report of their independent study</a:t>
          </a:r>
          <a:endParaRPr lang="en-US" sz="3300" kern="1200"/>
        </a:p>
      </dsp:txBody>
      <dsp:txXfrm>
        <a:off x="132524" y="2969281"/>
        <a:ext cx="5996052" cy="24497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51FCB-D498-464C-B82E-D908F88BC30D}">
      <dsp:nvSpPr>
        <dsp:cNvPr id="0" name=""/>
        <dsp:cNvSpPr/>
      </dsp:nvSpPr>
      <dsp:spPr>
        <a:xfrm>
          <a:off x="0" y="196517"/>
          <a:ext cx="6261100" cy="255528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Remember you have written a research proposal for your applied research skills module – but this time it is for a REAL study that you will undertake and report in this independent research project. </a:t>
          </a:r>
          <a:endParaRPr lang="en-US" sz="2600" kern="1200"/>
        </a:p>
      </dsp:txBody>
      <dsp:txXfrm>
        <a:off x="124738" y="321255"/>
        <a:ext cx="6011624" cy="2305804"/>
      </dsp:txXfrm>
    </dsp:sp>
    <dsp:sp modelId="{A309DC14-EE4D-4D5E-9429-2D01E3834550}">
      <dsp:nvSpPr>
        <dsp:cNvPr id="0" name=""/>
        <dsp:cNvSpPr/>
      </dsp:nvSpPr>
      <dsp:spPr>
        <a:xfrm>
          <a:off x="0" y="2826677"/>
          <a:ext cx="6261100" cy="255528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You are encouraged to start engaging with potential research project topics during Semester 2 of your second year of study (level 5) and to come and talk to members of staff about the feasibility of research ideas. </a:t>
          </a:r>
          <a:endParaRPr lang="en-US" sz="2600" kern="1200"/>
        </a:p>
      </dsp:txBody>
      <dsp:txXfrm>
        <a:off x="124738" y="2951415"/>
        <a:ext cx="6011624" cy="23058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132C3-D7C9-4D9D-BFA5-9E9351AB1108}">
      <dsp:nvSpPr>
        <dsp:cNvPr id="0" name=""/>
        <dsp:cNvSpPr/>
      </dsp:nvSpPr>
      <dsp:spPr>
        <a:xfrm>
          <a:off x="0" y="0"/>
          <a:ext cx="8339593" cy="7432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Depending on the level of detail and scientific merit of the proposal, the following outcomes from the Academic Disciplines Research Ethics Committee are possible: </a:t>
          </a:r>
          <a:endParaRPr lang="en-US" sz="1500" kern="1200"/>
        </a:p>
      </dsp:txBody>
      <dsp:txXfrm>
        <a:off x="21770" y="21770"/>
        <a:ext cx="7450576" cy="699736"/>
      </dsp:txXfrm>
    </dsp:sp>
    <dsp:sp modelId="{5809EE15-1E47-44A2-964B-BC0924455CA1}">
      <dsp:nvSpPr>
        <dsp:cNvPr id="0" name=""/>
        <dsp:cNvSpPr/>
      </dsp:nvSpPr>
      <dsp:spPr>
        <a:xfrm>
          <a:off x="622761" y="846509"/>
          <a:ext cx="8339593" cy="7432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1) Approved – You can commence with Data Collection. </a:t>
          </a:r>
          <a:endParaRPr lang="en-US" sz="1500" kern="1200"/>
        </a:p>
      </dsp:txBody>
      <dsp:txXfrm>
        <a:off x="644531" y="868279"/>
        <a:ext cx="7190161" cy="699736"/>
      </dsp:txXfrm>
    </dsp:sp>
    <dsp:sp modelId="{F3435FC9-0B74-47CF-95BA-FE198D8012A0}">
      <dsp:nvSpPr>
        <dsp:cNvPr id="0" name=""/>
        <dsp:cNvSpPr/>
      </dsp:nvSpPr>
      <dsp:spPr>
        <a:xfrm>
          <a:off x="1245523" y="1693018"/>
          <a:ext cx="8339593" cy="7432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2) Approved subject to conditions – minor changes needed to be signed off by supervisor. </a:t>
          </a:r>
          <a:endParaRPr lang="en-US" sz="1500" kern="1200"/>
        </a:p>
      </dsp:txBody>
      <dsp:txXfrm>
        <a:off x="1267293" y="1714788"/>
        <a:ext cx="7190161" cy="699736"/>
      </dsp:txXfrm>
    </dsp:sp>
    <dsp:sp modelId="{BB75E878-78AA-4FCD-A0DE-582B549AF282}">
      <dsp:nvSpPr>
        <dsp:cNvPr id="0" name=""/>
        <dsp:cNvSpPr/>
      </dsp:nvSpPr>
      <dsp:spPr>
        <a:xfrm>
          <a:off x="1868285" y="2539528"/>
          <a:ext cx="8339593" cy="7432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3) Resubmission – Changes based on the recommendation need to be made in red and sent off for the next ethics panel. </a:t>
          </a:r>
          <a:endParaRPr lang="en-US" sz="1500" kern="1200" dirty="0"/>
        </a:p>
      </dsp:txBody>
      <dsp:txXfrm>
        <a:off x="1890055" y="2561298"/>
        <a:ext cx="7190161" cy="699736"/>
      </dsp:txXfrm>
    </dsp:sp>
    <dsp:sp modelId="{A1E14963-A3E3-423D-9654-5295CCA28275}">
      <dsp:nvSpPr>
        <dsp:cNvPr id="0" name=""/>
        <dsp:cNvSpPr/>
      </dsp:nvSpPr>
      <dsp:spPr>
        <a:xfrm>
          <a:off x="2491047" y="3386037"/>
          <a:ext cx="8339593" cy="74327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4) Rejection – The study is deemed ethically unsound, an entirely new ethical approval submission is needed. </a:t>
          </a:r>
          <a:endParaRPr lang="en-US" sz="1500" kern="1200"/>
        </a:p>
      </dsp:txBody>
      <dsp:txXfrm>
        <a:off x="2512817" y="3407807"/>
        <a:ext cx="7190161" cy="699736"/>
      </dsp:txXfrm>
    </dsp:sp>
    <dsp:sp modelId="{55360ABD-CA62-4C42-BAD8-CDB2E0FA7359}">
      <dsp:nvSpPr>
        <dsp:cNvPr id="0" name=""/>
        <dsp:cNvSpPr/>
      </dsp:nvSpPr>
      <dsp:spPr>
        <a:xfrm>
          <a:off x="7856463" y="543004"/>
          <a:ext cx="483129" cy="48312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65167" y="543004"/>
        <a:ext cx="265721" cy="363555"/>
      </dsp:txXfrm>
    </dsp:sp>
    <dsp:sp modelId="{ADE6C7F6-C231-4283-8C54-406277C29213}">
      <dsp:nvSpPr>
        <dsp:cNvPr id="0" name=""/>
        <dsp:cNvSpPr/>
      </dsp:nvSpPr>
      <dsp:spPr>
        <a:xfrm>
          <a:off x="8479225" y="1389514"/>
          <a:ext cx="483129" cy="48312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587929" y="1389514"/>
        <a:ext cx="265721" cy="363555"/>
      </dsp:txXfrm>
    </dsp:sp>
    <dsp:sp modelId="{3F299852-A986-466D-B98E-18888C7B980A}">
      <dsp:nvSpPr>
        <dsp:cNvPr id="0" name=""/>
        <dsp:cNvSpPr/>
      </dsp:nvSpPr>
      <dsp:spPr>
        <a:xfrm>
          <a:off x="9101987" y="2223635"/>
          <a:ext cx="483129" cy="483129"/>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10691" y="2223635"/>
        <a:ext cx="265721" cy="363555"/>
      </dsp:txXfrm>
    </dsp:sp>
    <dsp:sp modelId="{30AF84E0-F549-4325-BDE9-A37E3E457C39}">
      <dsp:nvSpPr>
        <dsp:cNvPr id="0" name=""/>
        <dsp:cNvSpPr/>
      </dsp:nvSpPr>
      <dsp:spPr>
        <a:xfrm>
          <a:off x="9724749" y="3078403"/>
          <a:ext cx="483129" cy="483129"/>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833453" y="3078403"/>
        <a:ext cx="265721" cy="3635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ECE2C-E738-4EAF-91C8-CD4B82A6039C}">
      <dsp:nvSpPr>
        <dsp:cNvPr id="0" name=""/>
        <dsp:cNvSpPr/>
      </dsp:nvSpPr>
      <dsp:spPr>
        <a:xfrm>
          <a:off x="1322" y="59217"/>
          <a:ext cx="3093713" cy="15468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50800" rIns="76200" bIns="50800" numCol="1" spcCol="1270" anchor="ctr" anchorCtr="0">
          <a:noAutofit/>
        </a:bodyPr>
        <a:lstStyle/>
        <a:p>
          <a:pPr marL="0" lvl="0" indent="0" algn="ctr" defTabSz="1778000">
            <a:lnSpc>
              <a:spcPct val="90000"/>
            </a:lnSpc>
            <a:spcBef>
              <a:spcPct val="0"/>
            </a:spcBef>
            <a:spcAft>
              <a:spcPct val="35000"/>
            </a:spcAft>
            <a:buNone/>
            <a:defRPr b="1"/>
          </a:pPr>
          <a:r>
            <a:rPr lang="en-US" sz="4000" kern="1200" dirty="0"/>
            <a:t> 09/11/2026</a:t>
          </a:r>
        </a:p>
      </dsp:txBody>
      <dsp:txXfrm>
        <a:off x="46628" y="104523"/>
        <a:ext cx="3003101" cy="1456244"/>
      </dsp:txXfrm>
    </dsp:sp>
    <dsp:sp modelId="{135D0744-79E9-4436-AC55-1CD46814F7AE}">
      <dsp:nvSpPr>
        <dsp:cNvPr id="0" name=""/>
        <dsp:cNvSpPr/>
      </dsp:nvSpPr>
      <dsp:spPr>
        <a:xfrm>
          <a:off x="310693" y="1606074"/>
          <a:ext cx="309371" cy="1160142"/>
        </a:xfrm>
        <a:custGeom>
          <a:avLst/>
          <a:gdLst/>
          <a:ahLst/>
          <a:cxnLst/>
          <a:rect l="0" t="0" r="0" b="0"/>
          <a:pathLst>
            <a:path>
              <a:moveTo>
                <a:pt x="0" y="0"/>
              </a:moveTo>
              <a:lnTo>
                <a:pt x="0" y="1160142"/>
              </a:lnTo>
              <a:lnTo>
                <a:pt x="309371" y="1160142"/>
              </a:lnTo>
            </a:path>
          </a:pathLst>
        </a:cu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E95E30-3AB2-4181-BF83-4D87B1758A94}">
      <dsp:nvSpPr>
        <dsp:cNvPr id="0" name=""/>
        <dsp:cNvSpPr/>
      </dsp:nvSpPr>
      <dsp:spPr>
        <a:xfrm>
          <a:off x="620064" y="1992788"/>
          <a:ext cx="2474970" cy="154685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a:t>DRAFT Submission of Research Proposal AND Research Ethics form – There will be two SEPARATE turnitin portals for this.</a:t>
          </a:r>
        </a:p>
      </dsp:txBody>
      <dsp:txXfrm>
        <a:off x="665370" y="2038094"/>
        <a:ext cx="2384358" cy="1456244"/>
      </dsp:txXfrm>
    </dsp:sp>
    <dsp:sp modelId="{46C85798-7DA0-4B35-AD8D-86548D2C792C}">
      <dsp:nvSpPr>
        <dsp:cNvPr id="0" name=""/>
        <dsp:cNvSpPr/>
      </dsp:nvSpPr>
      <dsp:spPr>
        <a:xfrm>
          <a:off x="3868463" y="59217"/>
          <a:ext cx="3093713" cy="1546856"/>
        </a:xfrm>
        <a:prstGeom prst="roundRect">
          <a:avLst>
            <a:gd name="adj" fmla="val 10000"/>
          </a:avLst>
        </a:prstGeom>
        <a:solidFill>
          <a:schemeClr val="accent2">
            <a:hueOff val="2771159"/>
            <a:satOff val="-477"/>
            <a:lumOff val="-490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50800" rIns="76200" bIns="50800" numCol="1" spcCol="1270" anchor="ctr" anchorCtr="0">
          <a:noAutofit/>
        </a:bodyPr>
        <a:lstStyle/>
        <a:p>
          <a:pPr marL="0" lvl="0" indent="0" algn="ctr" defTabSz="1778000">
            <a:lnSpc>
              <a:spcPct val="90000"/>
            </a:lnSpc>
            <a:spcBef>
              <a:spcPct val="0"/>
            </a:spcBef>
            <a:spcAft>
              <a:spcPct val="35000"/>
            </a:spcAft>
            <a:buNone/>
            <a:defRPr b="1"/>
          </a:pPr>
          <a:r>
            <a:rPr lang="en-US" sz="4000" kern="1200" dirty="0"/>
            <a:t> 23/11/2026</a:t>
          </a:r>
        </a:p>
      </dsp:txBody>
      <dsp:txXfrm>
        <a:off x="3913769" y="104523"/>
        <a:ext cx="3003101" cy="1456244"/>
      </dsp:txXfrm>
    </dsp:sp>
    <dsp:sp modelId="{1B961821-36A4-429F-98FB-ED6A97AC3196}">
      <dsp:nvSpPr>
        <dsp:cNvPr id="0" name=""/>
        <dsp:cNvSpPr/>
      </dsp:nvSpPr>
      <dsp:spPr>
        <a:xfrm>
          <a:off x="4177835" y="1606074"/>
          <a:ext cx="309371" cy="1160142"/>
        </a:xfrm>
        <a:custGeom>
          <a:avLst/>
          <a:gdLst/>
          <a:ahLst/>
          <a:cxnLst/>
          <a:rect l="0" t="0" r="0" b="0"/>
          <a:pathLst>
            <a:path>
              <a:moveTo>
                <a:pt x="0" y="0"/>
              </a:moveTo>
              <a:lnTo>
                <a:pt x="0" y="1160142"/>
              </a:lnTo>
              <a:lnTo>
                <a:pt x="309371" y="1160142"/>
              </a:lnTo>
            </a:path>
          </a:pathLst>
        </a:cu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F66648-5049-4718-ACC5-73547F0BA86C}">
      <dsp:nvSpPr>
        <dsp:cNvPr id="0" name=""/>
        <dsp:cNvSpPr/>
      </dsp:nvSpPr>
      <dsp:spPr>
        <a:xfrm>
          <a:off x="4487206" y="1992788"/>
          <a:ext cx="2474970" cy="154685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2771159"/>
              <a:satOff val="-477"/>
              <a:lumOff val="-490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a:t>FINAL (ASSESSED) Submission of Research Proposal Form.</a:t>
          </a:r>
        </a:p>
      </dsp:txBody>
      <dsp:txXfrm>
        <a:off x="4532512" y="2038094"/>
        <a:ext cx="2384358" cy="1456244"/>
      </dsp:txXfrm>
    </dsp:sp>
    <dsp:sp modelId="{021C6FD1-597C-44D6-8510-F634179B80FA}">
      <dsp:nvSpPr>
        <dsp:cNvPr id="0" name=""/>
        <dsp:cNvSpPr/>
      </dsp:nvSpPr>
      <dsp:spPr>
        <a:xfrm>
          <a:off x="7735605" y="59217"/>
          <a:ext cx="3093713" cy="1546856"/>
        </a:xfrm>
        <a:prstGeom prst="roundRect">
          <a:avLst>
            <a:gd name="adj" fmla="val 10000"/>
          </a:avLst>
        </a:prstGeom>
        <a:solidFill>
          <a:schemeClr val="accent2">
            <a:hueOff val="5542319"/>
            <a:satOff val="-953"/>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50800" rIns="76200" bIns="50800" numCol="1" spcCol="1270" anchor="ctr" anchorCtr="0">
          <a:noAutofit/>
        </a:bodyPr>
        <a:lstStyle/>
        <a:p>
          <a:pPr marL="0" lvl="0" indent="0" algn="ctr" defTabSz="1778000">
            <a:lnSpc>
              <a:spcPct val="90000"/>
            </a:lnSpc>
            <a:spcBef>
              <a:spcPct val="0"/>
            </a:spcBef>
            <a:spcAft>
              <a:spcPct val="35000"/>
            </a:spcAft>
            <a:buNone/>
            <a:defRPr b="1"/>
          </a:pPr>
          <a:r>
            <a:rPr lang="en-US" sz="4000" kern="1200" dirty="0"/>
            <a:t> TBC-2026</a:t>
          </a:r>
        </a:p>
      </dsp:txBody>
      <dsp:txXfrm>
        <a:off x="7780911" y="104523"/>
        <a:ext cx="3003101" cy="1456244"/>
      </dsp:txXfrm>
    </dsp:sp>
    <dsp:sp modelId="{8D013FF8-F3DF-485E-B67C-DD6E2AF033A3}">
      <dsp:nvSpPr>
        <dsp:cNvPr id="0" name=""/>
        <dsp:cNvSpPr/>
      </dsp:nvSpPr>
      <dsp:spPr>
        <a:xfrm>
          <a:off x="8044976" y="1606074"/>
          <a:ext cx="309371" cy="1160142"/>
        </a:xfrm>
        <a:custGeom>
          <a:avLst/>
          <a:gdLst/>
          <a:ahLst/>
          <a:cxnLst/>
          <a:rect l="0" t="0" r="0" b="0"/>
          <a:pathLst>
            <a:path>
              <a:moveTo>
                <a:pt x="0" y="0"/>
              </a:moveTo>
              <a:lnTo>
                <a:pt x="0" y="1160142"/>
              </a:lnTo>
              <a:lnTo>
                <a:pt x="309371" y="1160142"/>
              </a:lnTo>
            </a:path>
          </a:pathLst>
        </a:cu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AB4E6F6-67D7-4743-9C27-984D5B452970}">
      <dsp:nvSpPr>
        <dsp:cNvPr id="0" name=""/>
        <dsp:cNvSpPr/>
      </dsp:nvSpPr>
      <dsp:spPr>
        <a:xfrm>
          <a:off x="8354348" y="1992788"/>
          <a:ext cx="2474970" cy="154685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5542319"/>
              <a:satOff val="-953"/>
              <a:lumOff val="-98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a:t>Submission of Research Ethics form ahead of the next Academic Displine Research Ethics Committee.</a:t>
          </a:r>
        </a:p>
      </dsp:txBody>
      <dsp:txXfrm>
        <a:off x="8399654" y="2038094"/>
        <a:ext cx="2384358" cy="14562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9D237-9328-408F-A4A1-A07BE0147732}">
      <dsp:nvSpPr>
        <dsp:cNvPr id="0" name=""/>
        <dsp:cNvSpPr/>
      </dsp:nvSpPr>
      <dsp:spPr>
        <a:xfrm>
          <a:off x="285152" y="0"/>
          <a:ext cx="5385354" cy="538535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AE39BCD-9C68-47C0-8F8E-A34E5C7DA4EE}">
      <dsp:nvSpPr>
        <dsp:cNvPr id="0" name=""/>
        <dsp:cNvSpPr/>
      </dsp:nvSpPr>
      <dsp:spPr>
        <a:xfrm>
          <a:off x="796760" y="511608"/>
          <a:ext cx="2100288" cy="2100288"/>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Qualitative Research</a:t>
          </a:r>
          <a:endParaRPr lang="en-US" sz="2400" kern="1200" dirty="0"/>
        </a:p>
      </dsp:txBody>
      <dsp:txXfrm>
        <a:off x="899288" y="614136"/>
        <a:ext cx="1895232" cy="1895232"/>
      </dsp:txXfrm>
    </dsp:sp>
    <dsp:sp modelId="{86704FC7-2BB9-4CF6-8D4A-B0DBF31E3D16}">
      <dsp:nvSpPr>
        <dsp:cNvPr id="0" name=""/>
        <dsp:cNvSpPr/>
      </dsp:nvSpPr>
      <dsp:spPr>
        <a:xfrm>
          <a:off x="3058609" y="511608"/>
          <a:ext cx="2100288" cy="2100288"/>
        </a:xfrm>
        <a:prstGeom prst="roundRect">
          <a:avLst/>
        </a:prstGeom>
        <a:gradFill rotWithShape="0">
          <a:gsLst>
            <a:gs pos="0">
              <a:schemeClr val="accent2">
                <a:hueOff val="1847440"/>
                <a:satOff val="-318"/>
                <a:lumOff val="-3268"/>
                <a:alphaOff val="0"/>
                <a:tint val="94000"/>
                <a:satMod val="103000"/>
                <a:lumMod val="102000"/>
              </a:schemeClr>
            </a:gs>
            <a:gs pos="50000">
              <a:schemeClr val="accent2">
                <a:hueOff val="1847440"/>
                <a:satOff val="-318"/>
                <a:lumOff val="-3268"/>
                <a:alphaOff val="0"/>
                <a:shade val="100000"/>
                <a:satMod val="110000"/>
                <a:lumMod val="100000"/>
              </a:schemeClr>
            </a:gs>
            <a:gs pos="100000">
              <a:schemeClr val="accent2">
                <a:hueOff val="1847440"/>
                <a:satOff val="-318"/>
                <a:lumOff val="-3268"/>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Quantitative Research</a:t>
          </a:r>
          <a:endParaRPr lang="en-US" sz="2400" kern="1200" dirty="0"/>
        </a:p>
      </dsp:txBody>
      <dsp:txXfrm>
        <a:off x="3161137" y="614136"/>
        <a:ext cx="1895232" cy="1895232"/>
      </dsp:txXfrm>
    </dsp:sp>
    <dsp:sp modelId="{C77A45ED-28D3-4F65-9B73-DBC95EA1BA4B}">
      <dsp:nvSpPr>
        <dsp:cNvPr id="0" name=""/>
        <dsp:cNvSpPr/>
      </dsp:nvSpPr>
      <dsp:spPr>
        <a:xfrm>
          <a:off x="796760" y="2773457"/>
          <a:ext cx="2100288" cy="2100288"/>
        </a:xfrm>
        <a:prstGeom prst="roundRect">
          <a:avLst/>
        </a:prstGeom>
        <a:gradFill rotWithShape="0">
          <a:gsLst>
            <a:gs pos="0">
              <a:schemeClr val="accent2">
                <a:hueOff val="3694879"/>
                <a:satOff val="-635"/>
                <a:lumOff val="-6536"/>
                <a:alphaOff val="0"/>
                <a:tint val="94000"/>
                <a:satMod val="103000"/>
                <a:lumMod val="102000"/>
              </a:schemeClr>
            </a:gs>
            <a:gs pos="50000">
              <a:schemeClr val="accent2">
                <a:hueOff val="3694879"/>
                <a:satOff val="-635"/>
                <a:lumOff val="-6536"/>
                <a:alphaOff val="0"/>
                <a:shade val="100000"/>
                <a:satMod val="110000"/>
                <a:lumMod val="100000"/>
              </a:schemeClr>
            </a:gs>
            <a:gs pos="100000">
              <a:schemeClr val="accent2">
                <a:hueOff val="3694879"/>
                <a:satOff val="-635"/>
                <a:lumOff val="-6536"/>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Mixed Methods. </a:t>
          </a:r>
          <a:endParaRPr lang="en-US" sz="2400" kern="1200" dirty="0"/>
        </a:p>
      </dsp:txBody>
      <dsp:txXfrm>
        <a:off x="899288" y="2875985"/>
        <a:ext cx="1895232" cy="1895232"/>
      </dsp:txXfrm>
    </dsp:sp>
    <dsp:sp modelId="{D8188913-4200-434E-8AF0-65348569B0F7}">
      <dsp:nvSpPr>
        <dsp:cNvPr id="0" name=""/>
        <dsp:cNvSpPr/>
      </dsp:nvSpPr>
      <dsp:spPr>
        <a:xfrm>
          <a:off x="3058609" y="2773457"/>
          <a:ext cx="2100288" cy="2100288"/>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It is important that you start reading and think about the DESIGN of your study, what design would suit your study and liaise with a member of staff on this. </a:t>
          </a:r>
          <a:endParaRPr lang="en-US" sz="1400" kern="1200" dirty="0"/>
        </a:p>
      </dsp:txBody>
      <dsp:txXfrm>
        <a:off x="3161137" y="2875985"/>
        <a:ext cx="1895232" cy="18952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A40A5-7B7C-41F3-B363-00CB1011FE81}">
      <dsp:nvSpPr>
        <dsp:cNvPr id="0" name=""/>
        <dsp:cNvSpPr/>
      </dsp:nvSpPr>
      <dsp:spPr>
        <a:xfrm>
          <a:off x="0" y="0"/>
          <a:ext cx="5955658" cy="0"/>
        </a:xfrm>
        <a:prstGeom prst="line">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4EA5753-8832-400A-900D-1518E0DCF5ED}">
      <dsp:nvSpPr>
        <dsp:cNvPr id="0" name=""/>
        <dsp:cNvSpPr/>
      </dsp:nvSpPr>
      <dsp:spPr>
        <a:xfrm>
          <a:off x="0" y="0"/>
          <a:ext cx="5955658" cy="2692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Each student will be allocated a Research Supervisor who will oversee your research progress and provide appropriate advice and guidance.  You will receive a combination of individual and group supervision meetings, workshops and structured lectures at appropriate points during the course of your Research Project.</a:t>
          </a:r>
          <a:endParaRPr lang="en-US" sz="2300" kern="1200"/>
        </a:p>
      </dsp:txBody>
      <dsp:txXfrm>
        <a:off x="0" y="0"/>
        <a:ext cx="5955658" cy="2692677"/>
      </dsp:txXfrm>
    </dsp:sp>
    <dsp:sp modelId="{846F523D-D7F8-4D9D-B0FE-937019085188}">
      <dsp:nvSpPr>
        <dsp:cNvPr id="0" name=""/>
        <dsp:cNvSpPr/>
      </dsp:nvSpPr>
      <dsp:spPr>
        <a:xfrm>
          <a:off x="0" y="2692677"/>
          <a:ext cx="5955658" cy="0"/>
        </a:xfrm>
        <a:prstGeom prst="line">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D7F422E-D910-4C02-8EAA-D8F7FF087340}">
      <dsp:nvSpPr>
        <dsp:cNvPr id="0" name=""/>
        <dsp:cNvSpPr/>
      </dsp:nvSpPr>
      <dsp:spPr>
        <a:xfrm>
          <a:off x="0" y="2692677"/>
          <a:ext cx="5955658" cy="2692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dates and times of these meetings will be posted on Moodle and it is your responsibility to ensure you make a note of when these will be taking place.  Regular attendance at meetings and lectures is absolutely essential and will be monitored closely.</a:t>
          </a:r>
          <a:endParaRPr lang="en-US" sz="2300" kern="1200"/>
        </a:p>
      </dsp:txBody>
      <dsp:txXfrm>
        <a:off x="0" y="2692677"/>
        <a:ext cx="5955658" cy="269267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48AB4-27F6-46A9-AFEE-B9F8675E4AF9}">
      <dsp:nvSpPr>
        <dsp:cNvPr id="0" name=""/>
        <dsp:cNvSpPr/>
      </dsp:nvSpPr>
      <dsp:spPr>
        <a:xfrm>
          <a:off x="0" y="596837"/>
          <a:ext cx="6261100" cy="105300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Responsibilities of the Student</a:t>
          </a:r>
          <a:endParaRPr lang="en-US" sz="2000" kern="1200"/>
        </a:p>
      </dsp:txBody>
      <dsp:txXfrm>
        <a:off x="51403" y="648240"/>
        <a:ext cx="6158294" cy="950194"/>
      </dsp:txXfrm>
    </dsp:sp>
    <dsp:sp modelId="{9E409F34-6C5A-4F8C-8226-43DEE6467F65}">
      <dsp:nvSpPr>
        <dsp:cNvPr id="0" name=""/>
        <dsp:cNvSpPr/>
      </dsp:nvSpPr>
      <dsp:spPr>
        <a:xfrm>
          <a:off x="0" y="1707437"/>
          <a:ext cx="6261100" cy="1053000"/>
        </a:xfrm>
        <a:prstGeom prst="roundRect">
          <a:avLst/>
        </a:prstGeom>
        <a:gradFill rotWithShape="0">
          <a:gsLst>
            <a:gs pos="0">
              <a:schemeClr val="accent2">
                <a:hueOff val="1847440"/>
                <a:satOff val="-318"/>
                <a:lumOff val="-3268"/>
                <a:alphaOff val="0"/>
                <a:tint val="94000"/>
                <a:satMod val="103000"/>
                <a:lumMod val="102000"/>
              </a:schemeClr>
            </a:gs>
            <a:gs pos="50000">
              <a:schemeClr val="accent2">
                <a:hueOff val="1847440"/>
                <a:satOff val="-318"/>
                <a:lumOff val="-3268"/>
                <a:alphaOff val="0"/>
                <a:shade val="100000"/>
                <a:satMod val="110000"/>
                <a:lumMod val="100000"/>
              </a:schemeClr>
            </a:gs>
            <a:gs pos="100000">
              <a:schemeClr val="accent2">
                <a:hueOff val="1847440"/>
                <a:satOff val="-318"/>
                <a:lumOff val="-3268"/>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1. Consider the ethical implications of your work and submit the appropriate forms to the Supervisor and/or School’s Research Ethics Committee (SREC).</a:t>
          </a:r>
          <a:endParaRPr lang="en-US" sz="2000" kern="1200"/>
        </a:p>
      </dsp:txBody>
      <dsp:txXfrm>
        <a:off x="51403" y="1758840"/>
        <a:ext cx="6158294" cy="950194"/>
      </dsp:txXfrm>
    </dsp:sp>
    <dsp:sp modelId="{26C727B4-7515-4D86-A6AB-A92BDA73FEEA}">
      <dsp:nvSpPr>
        <dsp:cNvPr id="0" name=""/>
        <dsp:cNvSpPr/>
      </dsp:nvSpPr>
      <dsp:spPr>
        <a:xfrm>
          <a:off x="0" y="2818037"/>
          <a:ext cx="6261100" cy="1053000"/>
        </a:xfrm>
        <a:prstGeom prst="roundRect">
          <a:avLst/>
        </a:prstGeom>
        <a:gradFill rotWithShape="0">
          <a:gsLst>
            <a:gs pos="0">
              <a:schemeClr val="accent2">
                <a:hueOff val="3694879"/>
                <a:satOff val="-635"/>
                <a:lumOff val="-6536"/>
                <a:alphaOff val="0"/>
                <a:tint val="94000"/>
                <a:satMod val="103000"/>
                <a:lumMod val="102000"/>
              </a:schemeClr>
            </a:gs>
            <a:gs pos="50000">
              <a:schemeClr val="accent2">
                <a:hueOff val="3694879"/>
                <a:satOff val="-635"/>
                <a:lumOff val="-6536"/>
                <a:alphaOff val="0"/>
                <a:shade val="100000"/>
                <a:satMod val="110000"/>
                <a:lumMod val="100000"/>
              </a:schemeClr>
            </a:gs>
            <a:gs pos="100000">
              <a:schemeClr val="accent2">
                <a:hueOff val="3694879"/>
                <a:satOff val="-635"/>
                <a:lumOff val="-6536"/>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2. Write and submit the Research Proposal and Ethics form in a timely manner following an initial discussion with the supervisor.</a:t>
          </a:r>
          <a:endParaRPr lang="en-US" sz="2000" kern="1200"/>
        </a:p>
      </dsp:txBody>
      <dsp:txXfrm>
        <a:off x="51403" y="2869440"/>
        <a:ext cx="6158294" cy="950194"/>
      </dsp:txXfrm>
    </dsp:sp>
    <dsp:sp modelId="{3B7F00D5-6F18-425A-8651-56C44651CE46}">
      <dsp:nvSpPr>
        <dsp:cNvPr id="0" name=""/>
        <dsp:cNvSpPr/>
      </dsp:nvSpPr>
      <dsp:spPr>
        <a:xfrm>
          <a:off x="0" y="3928637"/>
          <a:ext cx="6261100" cy="105300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3. Gain a thorough understanding of relevant psychological theory and evidence, proposed methods and the intended analysis.</a:t>
          </a:r>
          <a:endParaRPr lang="en-US" sz="2000" kern="1200"/>
        </a:p>
      </dsp:txBody>
      <dsp:txXfrm>
        <a:off x="51403" y="3980040"/>
        <a:ext cx="6158294" cy="95019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7FDAF-C0BA-44AB-85AC-0B9ED49D9DF9}">
      <dsp:nvSpPr>
        <dsp:cNvPr id="0" name=""/>
        <dsp:cNvSpPr/>
      </dsp:nvSpPr>
      <dsp:spPr>
        <a:xfrm>
          <a:off x="211" y="266853"/>
          <a:ext cx="2554296" cy="306515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308" tIns="0" rIns="252308" bIns="330200" numCol="1" spcCol="1270" anchor="t" anchorCtr="0">
          <a:noAutofit/>
        </a:bodyPr>
        <a:lstStyle/>
        <a:p>
          <a:pPr marL="0" lvl="0" indent="0" algn="l" defTabSz="622300">
            <a:lnSpc>
              <a:spcPct val="90000"/>
            </a:lnSpc>
            <a:spcBef>
              <a:spcPct val="0"/>
            </a:spcBef>
            <a:spcAft>
              <a:spcPct val="35000"/>
            </a:spcAft>
            <a:buNone/>
          </a:pPr>
          <a:r>
            <a:rPr lang="en-GB" sz="1400" kern="1200"/>
            <a:t>4. Attend regular meetings and keep a note of contact and advice.</a:t>
          </a:r>
          <a:endParaRPr lang="en-US" sz="1400" kern="1200"/>
        </a:p>
      </dsp:txBody>
      <dsp:txXfrm>
        <a:off x="211" y="1492915"/>
        <a:ext cx="2554296" cy="1839093"/>
      </dsp:txXfrm>
    </dsp:sp>
    <dsp:sp modelId="{0A1C76E4-82FD-4D3E-8CA9-C034B7B13722}">
      <dsp:nvSpPr>
        <dsp:cNvPr id="0" name=""/>
        <dsp:cNvSpPr/>
      </dsp:nvSpPr>
      <dsp:spPr>
        <a:xfrm>
          <a:off x="211" y="266853"/>
          <a:ext cx="2554296" cy="1226062"/>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2308" tIns="165100" rIns="252308"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11" y="266853"/>
        <a:ext cx="2554296" cy="1226062"/>
      </dsp:txXfrm>
    </dsp:sp>
    <dsp:sp modelId="{C23E08FE-AC3C-4AE2-A3F7-54A104CE6434}">
      <dsp:nvSpPr>
        <dsp:cNvPr id="0" name=""/>
        <dsp:cNvSpPr/>
      </dsp:nvSpPr>
      <dsp:spPr>
        <a:xfrm>
          <a:off x="2758851" y="266853"/>
          <a:ext cx="2554296" cy="3065156"/>
        </a:xfrm>
        <a:prstGeom prst="rect">
          <a:avLst/>
        </a:prstGeom>
        <a:solidFill>
          <a:schemeClr val="accent2">
            <a:hueOff val="1847440"/>
            <a:satOff val="-318"/>
            <a:lumOff val="-3268"/>
            <a:alphaOff val="0"/>
          </a:schemeClr>
        </a:solidFill>
        <a:ln w="12700" cap="flat" cmpd="sng" algn="ctr">
          <a:solidFill>
            <a:schemeClr val="accent2">
              <a:hueOff val="1847440"/>
              <a:satOff val="-318"/>
              <a:lumOff val="-326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308" tIns="0" rIns="252308" bIns="330200" numCol="1" spcCol="1270" anchor="t" anchorCtr="0">
          <a:noAutofit/>
        </a:bodyPr>
        <a:lstStyle/>
        <a:p>
          <a:pPr marL="0" lvl="0" indent="0" algn="l" defTabSz="622300">
            <a:lnSpc>
              <a:spcPct val="90000"/>
            </a:lnSpc>
            <a:spcBef>
              <a:spcPct val="0"/>
            </a:spcBef>
            <a:spcAft>
              <a:spcPct val="35000"/>
            </a:spcAft>
            <a:buNone/>
          </a:pPr>
          <a:r>
            <a:rPr lang="en-GB" sz="1400" kern="1200"/>
            <a:t>5. Adhere to the research project timetable and inform supervisor of any problems – the sooner, the better.</a:t>
          </a:r>
          <a:endParaRPr lang="en-US" sz="1400" kern="1200"/>
        </a:p>
      </dsp:txBody>
      <dsp:txXfrm>
        <a:off x="2758851" y="1492915"/>
        <a:ext cx="2554296" cy="1839093"/>
      </dsp:txXfrm>
    </dsp:sp>
    <dsp:sp modelId="{8220D31F-4E74-49B9-8280-ECC2C46FA36E}">
      <dsp:nvSpPr>
        <dsp:cNvPr id="0" name=""/>
        <dsp:cNvSpPr/>
      </dsp:nvSpPr>
      <dsp:spPr>
        <a:xfrm>
          <a:off x="2758851" y="266853"/>
          <a:ext cx="2554296" cy="1226062"/>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2308" tIns="165100" rIns="252308"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2758851" y="266853"/>
        <a:ext cx="2554296" cy="1226062"/>
      </dsp:txXfrm>
    </dsp:sp>
    <dsp:sp modelId="{AD5AF9AF-E6E3-4E13-B045-B5E9C6321795}">
      <dsp:nvSpPr>
        <dsp:cNvPr id="0" name=""/>
        <dsp:cNvSpPr/>
      </dsp:nvSpPr>
      <dsp:spPr>
        <a:xfrm>
          <a:off x="5517492" y="266853"/>
          <a:ext cx="2554296" cy="3065156"/>
        </a:xfrm>
        <a:prstGeom prst="rect">
          <a:avLst/>
        </a:prstGeom>
        <a:solidFill>
          <a:schemeClr val="accent2">
            <a:hueOff val="3694879"/>
            <a:satOff val="-635"/>
            <a:lumOff val="-6536"/>
            <a:alphaOff val="0"/>
          </a:schemeClr>
        </a:solidFill>
        <a:ln w="12700" cap="flat" cmpd="sng" algn="ctr">
          <a:solidFill>
            <a:schemeClr val="accent2">
              <a:hueOff val="3694879"/>
              <a:satOff val="-635"/>
              <a:lumOff val="-653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308" tIns="0" rIns="252308" bIns="330200" numCol="1" spcCol="1270" anchor="t" anchorCtr="0">
          <a:noAutofit/>
        </a:bodyPr>
        <a:lstStyle/>
        <a:p>
          <a:pPr marL="0" lvl="0" indent="0" algn="l" defTabSz="622300">
            <a:lnSpc>
              <a:spcPct val="90000"/>
            </a:lnSpc>
            <a:spcBef>
              <a:spcPct val="0"/>
            </a:spcBef>
            <a:spcAft>
              <a:spcPct val="35000"/>
            </a:spcAft>
            <a:buNone/>
          </a:pPr>
          <a:r>
            <a:rPr lang="en-GB" sz="1400" kern="1200"/>
            <a:t>6. Ensure your written work follows APA style and is of a rigorous academic standard.  This includes proof-reading your work for clarity, spelling, grammar and correct referencing.</a:t>
          </a:r>
          <a:endParaRPr lang="en-US" sz="1400" kern="1200"/>
        </a:p>
      </dsp:txBody>
      <dsp:txXfrm>
        <a:off x="5517492" y="1492915"/>
        <a:ext cx="2554296" cy="1839093"/>
      </dsp:txXfrm>
    </dsp:sp>
    <dsp:sp modelId="{B135DCA6-D67D-494D-880C-1B08A521F6BD}">
      <dsp:nvSpPr>
        <dsp:cNvPr id="0" name=""/>
        <dsp:cNvSpPr/>
      </dsp:nvSpPr>
      <dsp:spPr>
        <a:xfrm>
          <a:off x="5517492" y="266853"/>
          <a:ext cx="2554296" cy="1226062"/>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2308" tIns="165100" rIns="252308"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5517492" y="266853"/>
        <a:ext cx="2554296" cy="1226062"/>
      </dsp:txXfrm>
    </dsp:sp>
    <dsp:sp modelId="{C2F6414E-005A-45DD-BEC7-C8B6EF6275A3}">
      <dsp:nvSpPr>
        <dsp:cNvPr id="0" name=""/>
        <dsp:cNvSpPr/>
      </dsp:nvSpPr>
      <dsp:spPr>
        <a:xfrm>
          <a:off x="8276132" y="266853"/>
          <a:ext cx="2554296" cy="3065156"/>
        </a:xfrm>
        <a:prstGeom prst="rect">
          <a:avLst/>
        </a:prstGeom>
        <a:solidFill>
          <a:schemeClr val="accent2">
            <a:hueOff val="5542319"/>
            <a:satOff val="-953"/>
            <a:lumOff val="-9804"/>
            <a:alphaOff val="0"/>
          </a:schemeClr>
        </a:solidFill>
        <a:ln w="12700" cap="flat" cmpd="sng" algn="ctr">
          <a:solidFill>
            <a:schemeClr val="accent2">
              <a:hueOff val="5542319"/>
              <a:satOff val="-953"/>
              <a:lumOff val="-980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308" tIns="0" rIns="252308" bIns="330200" numCol="1" spcCol="1270" anchor="t" anchorCtr="0">
          <a:noAutofit/>
        </a:bodyPr>
        <a:lstStyle/>
        <a:p>
          <a:pPr marL="0" lvl="0" indent="0" algn="l" defTabSz="622300">
            <a:lnSpc>
              <a:spcPct val="90000"/>
            </a:lnSpc>
            <a:spcBef>
              <a:spcPct val="0"/>
            </a:spcBef>
            <a:spcAft>
              <a:spcPct val="35000"/>
            </a:spcAft>
            <a:buNone/>
          </a:pPr>
          <a:r>
            <a:rPr lang="en-GB" sz="1400" kern="1200"/>
            <a:t>7. Submit the research report on the specified date and time.</a:t>
          </a:r>
          <a:endParaRPr lang="en-US" sz="1400" kern="1200"/>
        </a:p>
      </dsp:txBody>
      <dsp:txXfrm>
        <a:off x="8276132" y="1492915"/>
        <a:ext cx="2554296" cy="1839093"/>
      </dsp:txXfrm>
    </dsp:sp>
    <dsp:sp modelId="{1FB35027-D6A2-45DF-A162-D868F97F328E}">
      <dsp:nvSpPr>
        <dsp:cNvPr id="0" name=""/>
        <dsp:cNvSpPr/>
      </dsp:nvSpPr>
      <dsp:spPr>
        <a:xfrm>
          <a:off x="8276132" y="266853"/>
          <a:ext cx="2554296" cy="1226062"/>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2308" tIns="165100" rIns="252308"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8276132" y="266853"/>
        <a:ext cx="2554296" cy="12260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7438D7-9F30-4143-B89E-3EFC9AFFB8A4}">
      <dsp:nvSpPr>
        <dsp:cNvPr id="0" name=""/>
        <dsp:cNvSpPr/>
      </dsp:nvSpPr>
      <dsp:spPr>
        <a:xfrm>
          <a:off x="0" y="5036"/>
          <a:ext cx="6261100" cy="11367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E5FE3E-4ED1-4AB6-801B-EBEF63EA50FA}">
      <dsp:nvSpPr>
        <dsp:cNvPr id="0" name=""/>
        <dsp:cNvSpPr/>
      </dsp:nvSpPr>
      <dsp:spPr>
        <a:xfrm>
          <a:off x="343873" y="260810"/>
          <a:ext cx="625835" cy="625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382726-1936-4E80-A7E0-6861E1C2EDC8}">
      <dsp:nvSpPr>
        <dsp:cNvPr id="0" name=""/>
        <dsp:cNvSpPr/>
      </dsp:nvSpPr>
      <dsp:spPr>
        <a:xfrm>
          <a:off x="1313581" y="5036"/>
          <a:ext cx="4927288" cy="1172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68" tIns="124068" rIns="124068" bIns="124068" numCol="1" spcCol="1270" anchor="ctr" anchorCtr="0">
          <a:noAutofit/>
        </a:bodyPr>
        <a:lstStyle/>
        <a:p>
          <a:pPr marL="0" lvl="0" indent="0" algn="l" defTabSz="1066800">
            <a:lnSpc>
              <a:spcPct val="90000"/>
            </a:lnSpc>
            <a:spcBef>
              <a:spcPct val="0"/>
            </a:spcBef>
            <a:spcAft>
              <a:spcPct val="35000"/>
            </a:spcAft>
            <a:buNone/>
          </a:pPr>
          <a:r>
            <a:rPr lang="en-GB" sz="2400" kern="1200" dirty="0"/>
            <a:t>Responsibilities of the Supervisor</a:t>
          </a:r>
          <a:endParaRPr lang="en-US" sz="2400" kern="1200" dirty="0"/>
        </a:p>
      </dsp:txBody>
      <dsp:txXfrm>
        <a:off x="1313581" y="5036"/>
        <a:ext cx="4927288" cy="1172294"/>
      </dsp:txXfrm>
    </dsp:sp>
    <dsp:sp modelId="{A8F4ED35-51EB-4BCB-9E8D-B793DE6817B1}">
      <dsp:nvSpPr>
        <dsp:cNvPr id="0" name=""/>
        <dsp:cNvSpPr/>
      </dsp:nvSpPr>
      <dsp:spPr>
        <a:xfrm>
          <a:off x="0" y="1470405"/>
          <a:ext cx="6261100" cy="11367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E0FA61-6742-4FB1-B527-58F62D049762}">
      <dsp:nvSpPr>
        <dsp:cNvPr id="0" name=""/>
        <dsp:cNvSpPr/>
      </dsp:nvSpPr>
      <dsp:spPr>
        <a:xfrm>
          <a:off x="343873" y="1726179"/>
          <a:ext cx="625835" cy="625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1511E7-3ABC-4AD0-BE6B-53547E8A6057}">
      <dsp:nvSpPr>
        <dsp:cNvPr id="0" name=""/>
        <dsp:cNvSpPr/>
      </dsp:nvSpPr>
      <dsp:spPr>
        <a:xfrm>
          <a:off x="1313581" y="1470405"/>
          <a:ext cx="4927288" cy="1172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68" tIns="124068" rIns="124068" bIns="124068" numCol="1" spcCol="1270" anchor="ctr" anchorCtr="0">
          <a:noAutofit/>
        </a:bodyPr>
        <a:lstStyle/>
        <a:p>
          <a:pPr marL="0" lvl="0" indent="0" algn="l" defTabSz="622300">
            <a:lnSpc>
              <a:spcPct val="90000"/>
            </a:lnSpc>
            <a:spcBef>
              <a:spcPct val="0"/>
            </a:spcBef>
            <a:spcAft>
              <a:spcPct val="35000"/>
            </a:spcAft>
            <a:buNone/>
          </a:pPr>
          <a:r>
            <a:rPr lang="en-GB" sz="1400" kern="1200" dirty="0"/>
            <a:t>1. Help the student refine the original research proposal. The emphasis must be on what is achievable. It may be at this stage that the supervisor believes the original research proposal unworkable. If so, students should redraft and come back to the supervisor.</a:t>
          </a:r>
          <a:endParaRPr lang="en-US" sz="1400" kern="1200" dirty="0"/>
        </a:p>
      </dsp:txBody>
      <dsp:txXfrm>
        <a:off x="1313581" y="1470405"/>
        <a:ext cx="4927288" cy="1172294"/>
      </dsp:txXfrm>
    </dsp:sp>
    <dsp:sp modelId="{C3E58DBD-8315-47F7-82D1-E6333796F180}">
      <dsp:nvSpPr>
        <dsp:cNvPr id="0" name=""/>
        <dsp:cNvSpPr/>
      </dsp:nvSpPr>
      <dsp:spPr>
        <a:xfrm>
          <a:off x="0" y="2935774"/>
          <a:ext cx="6261100" cy="11367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DE7CF-3C7C-4456-A191-FD20E6533F76}">
      <dsp:nvSpPr>
        <dsp:cNvPr id="0" name=""/>
        <dsp:cNvSpPr/>
      </dsp:nvSpPr>
      <dsp:spPr>
        <a:xfrm>
          <a:off x="343873" y="3191547"/>
          <a:ext cx="625835" cy="625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0D7A10-03B8-4915-AF18-342059AE264A}">
      <dsp:nvSpPr>
        <dsp:cNvPr id="0" name=""/>
        <dsp:cNvSpPr/>
      </dsp:nvSpPr>
      <dsp:spPr>
        <a:xfrm>
          <a:off x="1313581" y="2935774"/>
          <a:ext cx="4927288" cy="1172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68" tIns="124068" rIns="124068" bIns="124068" numCol="1" spcCol="1270" anchor="ctr" anchorCtr="0">
          <a:noAutofit/>
        </a:bodyPr>
        <a:lstStyle/>
        <a:p>
          <a:pPr marL="0" lvl="0" indent="0" algn="l" defTabSz="977900">
            <a:lnSpc>
              <a:spcPct val="90000"/>
            </a:lnSpc>
            <a:spcBef>
              <a:spcPct val="0"/>
            </a:spcBef>
            <a:spcAft>
              <a:spcPct val="35000"/>
            </a:spcAft>
            <a:buNone/>
          </a:pPr>
          <a:r>
            <a:rPr lang="en-GB" sz="2200" kern="1200"/>
            <a:t>2. Discuss approaches to the literature review, research design and choice of appropriate methods.</a:t>
          </a:r>
          <a:endParaRPr lang="en-US" sz="2200" kern="1200"/>
        </a:p>
      </dsp:txBody>
      <dsp:txXfrm>
        <a:off x="1313581" y="2935774"/>
        <a:ext cx="4927288" cy="1172294"/>
      </dsp:txXfrm>
    </dsp:sp>
    <dsp:sp modelId="{F8A6B3E8-09AC-42F2-97EE-01B5055A021D}">
      <dsp:nvSpPr>
        <dsp:cNvPr id="0" name=""/>
        <dsp:cNvSpPr/>
      </dsp:nvSpPr>
      <dsp:spPr>
        <a:xfrm>
          <a:off x="0" y="4401143"/>
          <a:ext cx="6261100" cy="11367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E2B4FA-FBD8-441D-8627-45CF0EA5F56D}">
      <dsp:nvSpPr>
        <dsp:cNvPr id="0" name=""/>
        <dsp:cNvSpPr/>
      </dsp:nvSpPr>
      <dsp:spPr>
        <a:xfrm>
          <a:off x="343873" y="4656916"/>
          <a:ext cx="625835" cy="625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8D1CFA-0A51-446A-8F18-6A9C346434F2}">
      <dsp:nvSpPr>
        <dsp:cNvPr id="0" name=""/>
        <dsp:cNvSpPr/>
      </dsp:nvSpPr>
      <dsp:spPr>
        <a:xfrm>
          <a:off x="1313581" y="4401143"/>
          <a:ext cx="4927288" cy="1172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68" tIns="124068" rIns="124068" bIns="124068" numCol="1" spcCol="1270" anchor="ctr" anchorCtr="0">
          <a:noAutofit/>
        </a:bodyPr>
        <a:lstStyle/>
        <a:p>
          <a:pPr marL="0" lvl="0" indent="0" algn="l" defTabSz="977900">
            <a:lnSpc>
              <a:spcPct val="90000"/>
            </a:lnSpc>
            <a:spcBef>
              <a:spcPct val="0"/>
            </a:spcBef>
            <a:spcAft>
              <a:spcPct val="35000"/>
            </a:spcAft>
            <a:buNone/>
          </a:pPr>
          <a:r>
            <a:rPr lang="en-GB" sz="2200" kern="1200"/>
            <a:t>3. Discuss the plan of action and appropriate timescales.</a:t>
          </a:r>
          <a:endParaRPr lang="en-US" sz="2200" kern="1200"/>
        </a:p>
      </dsp:txBody>
      <dsp:txXfrm>
        <a:off x="1313581" y="4401143"/>
        <a:ext cx="4927288" cy="117229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13AA5-D9C9-4098-969D-9BEAD3EEC16C}">
      <dsp:nvSpPr>
        <dsp:cNvPr id="0" name=""/>
        <dsp:cNvSpPr/>
      </dsp:nvSpPr>
      <dsp:spPr>
        <a:xfrm>
          <a:off x="3173" y="37336"/>
          <a:ext cx="2517277" cy="352418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6257" tIns="330200" rIns="196257" bIns="330200" numCol="1" spcCol="1270" anchor="t" anchorCtr="0">
          <a:noAutofit/>
        </a:bodyPr>
        <a:lstStyle/>
        <a:p>
          <a:pPr marL="0" lvl="0" indent="0" algn="l" defTabSz="666750">
            <a:lnSpc>
              <a:spcPct val="90000"/>
            </a:lnSpc>
            <a:spcBef>
              <a:spcPct val="0"/>
            </a:spcBef>
            <a:spcAft>
              <a:spcPct val="35000"/>
            </a:spcAft>
            <a:buNone/>
          </a:pPr>
          <a:r>
            <a:rPr lang="en-GB" sz="1500" kern="1200"/>
            <a:t>4. Meet with the student at agreed times and keep a note of contact, issues discussed and deadlines agreed upon. </a:t>
          </a:r>
          <a:endParaRPr lang="en-US" sz="1500" kern="1200"/>
        </a:p>
      </dsp:txBody>
      <dsp:txXfrm>
        <a:off x="3173" y="1376528"/>
        <a:ext cx="2517277" cy="2114513"/>
      </dsp:txXfrm>
    </dsp:sp>
    <dsp:sp modelId="{74BA35F7-65C0-4A64-ABF4-D2D1C2DF3D73}">
      <dsp:nvSpPr>
        <dsp:cNvPr id="0" name=""/>
        <dsp:cNvSpPr/>
      </dsp:nvSpPr>
      <dsp:spPr>
        <a:xfrm>
          <a:off x="733183" y="389755"/>
          <a:ext cx="1057256" cy="105725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428" tIns="12700" rIns="8242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88015" y="544587"/>
        <a:ext cx="747592" cy="747592"/>
      </dsp:txXfrm>
    </dsp:sp>
    <dsp:sp modelId="{884BAE0A-CA17-4E4E-ABC5-6A0D704DD85B}">
      <dsp:nvSpPr>
        <dsp:cNvPr id="0" name=""/>
        <dsp:cNvSpPr/>
      </dsp:nvSpPr>
      <dsp:spPr>
        <a:xfrm>
          <a:off x="3173" y="3561454"/>
          <a:ext cx="2517277" cy="72"/>
        </a:xfrm>
        <a:prstGeom prst="rect">
          <a:avLst/>
        </a:prstGeom>
        <a:solidFill>
          <a:schemeClr val="accent2">
            <a:hueOff val="791760"/>
            <a:satOff val="-136"/>
            <a:lumOff val="-1401"/>
            <a:alphaOff val="0"/>
          </a:schemeClr>
        </a:solidFill>
        <a:ln w="12700" cap="flat" cmpd="sng" algn="ctr">
          <a:solidFill>
            <a:schemeClr val="accent2">
              <a:hueOff val="791760"/>
              <a:satOff val="-136"/>
              <a:lumOff val="-14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1C09D2-795A-42CF-8AA2-429901AA9E58}">
      <dsp:nvSpPr>
        <dsp:cNvPr id="0" name=""/>
        <dsp:cNvSpPr/>
      </dsp:nvSpPr>
      <dsp:spPr>
        <a:xfrm>
          <a:off x="2772178" y="37336"/>
          <a:ext cx="2517277" cy="3524189"/>
        </a:xfrm>
        <a:prstGeom prst="rect">
          <a:avLst/>
        </a:prstGeom>
        <a:solidFill>
          <a:schemeClr val="accent2">
            <a:tint val="40000"/>
            <a:alpha val="90000"/>
            <a:hueOff val="1763962"/>
            <a:satOff val="-1802"/>
            <a:lumOff val="-642"/>
            <a:alphaOff val="0"/>
          </a:schemeClr>
        </a:solidFill>
        <a:ln w="12700" cap="flat" cmpd="sng" algn="ctr">
          <a:solidFill>
            <a:schemeClr val="accent2">
              <a:tint val="40000"/>
              <a:alpha val="90000"/>
              <a:hueOff val="1763962"/>
              <a:satOff val="-1802"/>
              <a:lumOff val="-6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6257" tIns="330200" rIns="196257" bIns="330200" numCol="1" spcCol="1270" anchor="t" anchorCtr="0">
          <a:noAutofit/>
        </a:bodyPr>
        <a:lstStyle/>
        <a:p>
          <a:pPr marL="0" lvl="0" indent="0" algn="l" defTabSz="666750">
            <a:lnSpc>
              <a:spcPct val="90000"/>
            </a:lnSpc>
            <a:spcBef>
              <a:spcPct val="0"/>
            </a:spcBef>
            <a:spcAft>
              <a:spcPct val="35000"/>
            </a:spcAft>
            <a:buNone/>
          </a:pPr>
          <a:r>
            <a:rPr lang="en-GB" sz="1500" kern="1200"/>
            <a:t>5. Discuss progress and advise the Module Co-ordinator and/or Head of School of any students causing concern.</a:t>
          </a:r>
          <a:endParaRPr lang="en-US" sz="1500" kern="1200"/>
        </a:p>
      </dsp:txBody>
      <dsp:txXfrm>
        <a:off x="2772178" y="1376528"/>
        <a:ext cx="2517277" cy="2114513"/>
      </dsp:txXfrm>
    </dsp:sp>
    <dsp:sp modelId="{87839124-E8B5-4A29-B0CC-11891EC6ED1B}">
      <dsp:nvSpPr>
        <dsp:cNvPr id="0" name=""/>
        <dsp:cNvSpPr/>
      </dsp:nvSpPr>
      <dsp:spPr>
        <a:xfrm>
          <a:off x="3502189" y="389755"/>
          <a:ext cx="1057256" cy="1057256"/>
        </a:xfrm>
        <a:prstGeom prst="ellipse">
          <a:avLst/>
        </a:prstGeom>
        <a:solidFill>
          <a:schemeClr val="accent2">
            <a:hueOff val="1583520"/>
            <a:satOff val="-272"/>
            <a:lumOff val="-2801"/>
            <a:alphaOff val="0"/>
          </a:schemeClr>
        </a:solidFill>
        <a:ln w="12700" cap="flat" cmpd="sng" algn="ctr">
          <a:solidFill>
            <a:schemeClr val="accent2">
              <a:hueOff val="1583520"/>
              <a:satOff val="-272"/>
              <a:lumOff val="-280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428" tIns="12700" rIns="8242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57021" y="544587"/>
        <a:ext cx="747592" cy="747592"/>
      </dsp:txXfrm>
    </dsp:sp>
    <dsp:sp modelId="{F692C49E-C310-4B1B-B023-B04213616F06}">
      <dsp:nvSpPr>
        <dsp:cNvPr id="0" name=""/>
        <dsp:cNvSpPr/>
      </dsp:nvSpPr>
      <dsp:spPr>
        <a:xfrm>
          <a:off x="2772178" y="3561454"/>
          <a:ext cx="2517277" cy="72"/>
        </a:xfrm>
        <a:prstGeom prst="rect">
          <a:avLst/>
        </a:prstGeom>
        <a:solidFill>
          <a:schemeClr val="accent2">
            <a:hueOff val="2375279"/>
            <a:satOff val="-408"/>
            <a:lumOff val="-4202"/>
            <a:alphaOff val="0"/>
          </a:schemeClr>
        </a:solidFill>
        <a:ln w="12700" cap="flat" cmpd="sng" algn="ctr">
          <a:solidFill>
            <a:schemeClr val="accent2">
              <a:hueOff val="2375279"/>
              <a:satOff val="-408"/>
              <a:lumOff val="-42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21D754-15C5-452A-8BC5-9A7898D3CAF0}">
      <dsp:nvSpPr>
        <dsp:cNvPr id="0" name=""/>
        <dsp:cNvSpPr/>
      </dsp:nvSpPr>
      <dsp:spPr>
        <a:xfrm>
          <a:off x="5541184" y="37336"/>
          <a:ext cx="2517277" cy="3524189"/>
        </a:xfrm>
        <a:prstGeom prst="rect">
          <a:avLst/>
        </a:prstGeom>
        <a:solidFill>
          <a:schemeClr val="accent2">
            <a:tint val="40000"/>
            <a:alpha val="90000"/>
            <a:hueOff val="3527923"/>
            <a:satOff val="-3604"/>
            <a:lumOff val="-1283"/>
            <a:alphaOff val="0"/>
          </a:schemeClr>
        </a:solidFill>
        <a:ln w="12700" cap="flat" cmpd="sng" algn="ctr">
          <a:solidFill>
            <a:schemeClr val="accent2">
              <a:tint val="40000"/>
              <a:alpha val="90000"/>
              <a:hueOff val="3527923"/>
              <a:satOff val="-3604"/>
              <a:lumOff val="-12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6257" tIns="330200" rIns="196257" bIns="330200" numCol="1" spcCol="1270" anchor="t" anchorCtr="0">
          <a:noAutofit/>
        </a:bodyPr>
        <a:lstStyle/>
        <a:p>
          <a:pPr marL="0" lvl="0" indent="0" algn="l" defTabSz="666750">
            <a:lnSpc>
              <a:spcPct val="90000"/>
            </a:lnSpc>
            <a:spcBef>
              <a:spcPct val="0"/>
            </a:spcBef>
            <a:spcAft>
              <a:spcPct val="35000"/>
            </a:spcAft>
            <a:buNone/>
          </a:pPr>
          <a:r>
            <a:rPr lang="en-GB" sz="1500" kern="1200"/>
            <a:t>6. Discuss research findings and advise on appropriate analysis.</a:t>
          </a:r>
          <a:endParaRPr lang="en-US" sz="1500" kern="1200"/>
        </a:p>
      </dsp:txBody>
      <dsp:txXfrm>
        <a:off x="5541184" y="1376528"/>
        <a:ext cx="2517277" cy="2114513"/>
      </dsp:txXfrm>
    </dsp:sp>
    <dsp:sp modelId="{9605E244-3F27-4148-806C-AAB0DD1BCBF9}">
      <dsp:nvSpPr>
        <dsp:cNvPr id="0" name=""/>
        <dsp:cNvSpPr/>
      </dsp:nvSpPr>
      <dsp:spPr>
        <a:xfrm>
          <a:off x="6271194" y="389755"/>
          <a:ext cx="1057256" cy="1057256"/>
        </a:xfrm>
        <a:prstGeom prst="ellipse">
          <a:avLst/>
        </a:prstGeom>
        <a:solidFill>
          <a:schemeClr val="accent2">
            <a:hueOff val="3167039"/>
            <a:satOff val="-545"/>
            <a:lumOff val="-5602"/>
            <a:alphaOff val="0"/>
          </a:schemeClr>
        </a:solidFill>
        <a:ln w="12700" cap="flat" cmpd="sng" algn="ctr">
          <a:solidFill>
            <a:schemeClr val="accent2">
              <a:hueOff val="3167039"/>
              <a:satOff val="-545"/>
              <a:lumOff val="-560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428" tIns="12700" rIns="8242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26026" y="544587"/>
        <a:ext cx="747592" cy="747592"/>
      </dsp:txXfrm>
    </dsp:sp>
    <dsp:sp modelId="{968E4EB5-B4EA-46B4-AF63-B53526CDC884}">
      <dsp:nvSpPr>
        <dsp:cNvPr id="0" name=""/>
        <dsp:cNvSpPr/>
      </dsp:nvSpPr>
      <dsp:spPr>
        <a:xfrm>
          <a:off x="5541184" y="3561454"/>
          <a:ext cx="2517277" cy="72"/>
        </a:xfrm>
        <a:prstGeom prst="rect">
          <a:avLst/>
        </a:prstGeom>
        <a:solidFill>
          <a:schemeClr val="accent2">
            <a:hueOff val="3958799"/>
            <a:satOff val="-681"/>
            <a:lumOff val="-7003"/>
            <a:alphaOff val="0"/>
          </a:schemeClr>
        </a:solidFill>
        <a:ln w="12700" cap="flat" cmpd="sng" algn="ctr">
          <a:solidFill>
            <a:schemeClr val="accent2">
              <a:hueOff val="3958799"/>
              <a:satOff val="-681"/>
              <a:lumOff val="-70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626B6A-82CF-4F77-8F96-1F72DA898743}">
      <dsp:nvSpPr>
        <dsp:cNvPr id="0" name=""/>
        <dsp:cNvSpPr/>
      </dsp:nvSpPr>
      <dsp:spPr>
        <a:xfrm>
          <a:off x="8310190" y="37336"/>
          <a:ext cx="2517277" cy="3524189"/>
        </a:xfrm>
        <a:prstGeom prst="rect">
          <a:avLst/>
        </a:prstGeom>
        <a:solidFill>
          <a:schemeClr val="accent2">
            <a:tint val="40000"/>
            <a:alpha val="90000"/>
            <a:hueOff val="5291884"/>
            <a:satOff val="-5406"/>
            <a:lumOff val="-1925"/>
            <a:alphaOff val="0"/>
          </a:schemeClr>
        </a:solidFill>
        <a:ln w="12700" cap="flat" cmpd="sng" algn="ctr">
          <a:solidFill>
            <a:schemeClr val="accent2">
              <a:tint val="40000"/>
              <a:alpha val="90000"/>
              <a:hueOff val="5291884"/>
              <a:satOff val="-5406"/>
              <a:lumOff val="-19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6257" tIns="330200" rIns="196257" bIns="330200" numCol="1" spcCol="1270" anchor="t" anchorCtr="0">
          <a:noAutofit/>
        </a:bodyPr>
        <a:lstStyle/>
        <a:p>
          <a:pPr marL="0" lvl="0" indent="0" algn="l" defTabSz="666750">
            <a:lnSpc>
              <a:spcPct val="90000"/>
            </a:lnSpc>
            <a:spcBef>
              <a:spcPct val="0"/>
            </a:spcBef>
            <a:spcAft>
              <a:spcPct val="35000"/>
            </a:spcAft>
            <a:buNone/>
          </a:pPr>
          <a:r>
            <a:rPr lang="en-GB" sz="1500" kern="1200"/>
            <a:t>7. Read and comment on draft chapters if presented in time at allocated supervision meetings.</a:t>
          </a:r>
          <a:endParaRPr lang="en-US" sz="1500" kern="1200"/>
        </a:p>
      </dsp:txBody>
      <dsp:txXfrm>
        <a:off x="8310190" y="1376528"/>
        <a:ext cx="2517277" cy="2114513"/>
      </dsp:txXfrm>
    </dsp:sp>
    <dsp:sp modelId="{B4F7A235-75CE-44EF-BDD4-D3362BE80264}">
      <dsp:nvSpPr>
        <dsp:cNvPr id="0" name=""/>
        <dsp:cNvSpPr/>
      </dsp:nvSpPr>
      <dsp:spPr>
        <a:xfrm>
          <a:off x="9040200" y="389755"/>
          <a:ext cx="1057256" cy="1057256"/>
        </a:xfrm>
        <a:prstGeom prst="ellipse">
          <a:avLst/>
        </a:prstGeom>
        <a:solidFill>
          <a:schemeClr val="accent2">
            <a:hueOff val="4750559"/>
            <a:satOff val="-817"/>
            <a:lumOff val="-8403"/>
            <a:alphaOff val="0"/>
          </a:schemeClr>
        </a:solidFill>
        <a:ln w="12700" cap="flat" cmpd="sng" algn="ctr">
          <a:solidFill>
            <a:schemeClr val="accent2">
              <a:hueOff val="4750559"/>
              <a:satOff val="-817"/>
              <a:lumOff val="-840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428" tIns="12700" rIns="8242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195032" y="544587"/>
        <a:ext cx="747592" cy="747592"/>
      </dsp:txXfrm>
    </dsp:sp>
    <dsp:sp modelId="{8BCA0E9A-A852-4E95-B6CB-DD1B923569FF}">
      <dsp:nvSpPr>
        <dsp:cNvPr id="0" name=""/>
        <dsp:cNvSpPr/>
      </dsp:nvSpPr>
      <dsp:spPr>
        <a:xfrm>
          <a:off x="8310190" y="3561454"/>
          <a:ext cx="2517277" cy="72"/>
        </a:xfrm>
        <a:prstGeom prst="rect">
          <a:avLst/>
        </a:prstGeom>
        <a:solidFill>
          <a:schemeClr val="accent2">
            <a:hueOff val="5542319"/>
            <a:satOff val="-953"/>
            <a:lumOff val="-9804"/>
            <a:alphaOff val="0"/>
          </a:schemeClr>
        </a:solidFill>
        <a:ln w="12700" cap="flat" cmpd="sng" algn="ctr">
          <a:solidFill>
            <a:schemeClr val="accent2">
              <a:hueOff val="5542319"/>
              <a:satOff val="-953"/>
              <a:lumOff val="-980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EC927-A615-475C-ABB2-1A892A0CE452}">
      <dsp:nvSpPr>
        <dsp:cNvPr id="0" name=""/>
        <dsp:cNvSpPr/>
      </dsp:nvSpPr>
      <dsp:spPr>
        <a:xfrm>
          <a:off x="0" y="4053841"/>
          <a:ext cx="5955658" cy="1330561"/>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FINAL SUBMISSION OF COMPLETED RESEARCH PROJECT (ASSESSMENT COMPONENT 2). </a:t>
          </a:r>
          <a:endParaRPr lang="en-US" sz="1700" kern="1200"/>
        </a:p>
      </dsp:txBody>
      <dsp:txXfrm>
        <a:off x="0" y="4053841"/>
        <a:ext cx="5955658" cy="718502"/>
      </dsp:txXfrm>
    </dsp:sp>
    <dsp:sp modelId="{009E2253-58F1-4081-AF51-4035EF6D3CA7}">
      <dsp:nvSpPr>
        <dsp:cNvPr id="0" name=""/>
        <dsp:cNvSpPr/>
      </dsp:nvSpPr>
      <dsp:spPr>
        <a:xfrm>
          <a:off x="0" y="4745732"/>
          <a:ext cx="5955658" cy="612058"/>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a:t>27</a:t>
          </a:r>
          <a:r>
            <a:rPr lang="en-GB" sz="2100" kern="1200" baseline="30000"/>
            <a:t>th</a:t>
          </a:r>
          <a:r>
            <a:rPr lang="en-GB" sz="2100" kern="1200"/>
            <a:t> April, 2027. </a:t>
          </a:r>
          <a:endParaRPr lang="en-US" sz="2100" kern="1200"/>
        </a:p>
      </dsp:txBody>
      <dsp:txXfrm>
        <a:off x="0" y="4745732"/>
        <a:ext cx="5955658" cy="612058"/>
      </dsp:txXfrm>
    </dsp:sp>
    <dsp:sp modelId="{2F9608E8-E931-4392-B9DD-2520464A262E}">
      <dsp:nvSpPr>
        <dsp:cNvPr id="0" name=""/>
        <dsp:cNvSpPr/>
      </dsp:nvSpPr>
      <dsp:spPr>
        <a:xfrm rot="10800000">
          <a:off x="0" y="2027396"/>
          <a:ext cx="5955658" cy="2046402"/>
        </a:xfrm>
        <a:prstGeom prst="upArrowCallou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FINAL (ASSESSED) Submission of Proposal and also Ethics form (ahead of Research Ethics Panel Meeting). </a:t>
          </a:r>
          <a:endParaRPr lang="en-US" sz="1700" kern="1200"/>
        </a:p>
      </dsp:txBody>
      <dsp:txXfrm rot="-10800000">
        <a:off x="0" y="2027396"/>
        <a:ext cx="5955658" cy="718287"/>
      </dsp:txXfrm>
    </dsp:sp>
    <dsp:sp modelId="{65A4C700-D5D5-402C-905D-2F466E23A8DE}">
      <dsp:nvSpPr>
        <dsp:cNvPr id="0" name=""/>
        <dsp:cNvSpPr/>
      </dsp:nvSpPr>
      <dsp:spPr>
        <a:xfrm>
          <a:off x="0" y="2745683"/>
          <a:ext cx="5955658" cy="611874"/>
        </a:xfrm>
        <a:prstGeom prst="rect">
          <a:avLst/>
        </a:prstGeom>
        <a:solidFill>
          <a:schemeClr val="accent2">
            <a:tint val="40000"/>
            <a:alpha val="90000"/>
            <a:hueOff val="2645942"/>
            <a:satOff val="-2703"/>
            <a:lumOff val="-963"/>
            <a:alphaOff val="0"/>
          </a:schemeClr>
        </a:solidFill>
        <a:ln w="9525" cap="flat" cmpd="sng" algn="ctr">
          <a:solidFill>
            <a:schemeClr val="accent2">
              <a:tint val="40000"/>
              <a:alpha val="90000"/>
              <a:hueOff val="2645942"/>
              <a:satOff val="-2703"/>
              <a:lumOff val="-96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a:t>23/11/2026 (via Turnitin). </a:t>
          </a:r>
          <a:r>
            <a:rPr lang="en-GB" sz="2100" b="1" kern="1200"/>
            <a:t>But earlier if you are ready!</a:t>
          </a:r>
          <a:endParaRPr lang="en-US" sz="2100" kern="1200"/>
        </a:p>
      </dsp:txBody>
      <dsp:txXfrm>
        <a:off x="0" y="2745683"/>
        <a:ext cx="5955658" cy="611874"/>
      </dsp:txXfrm>
    </dsp:sp>
    <dsp:sp modelId="{ABDA2D15-D22E-45E2-8E70-BA962A488640}">
      <dsp:nvSpPr>
        <dsp:cNvPr id="0" name=""/>
        <dsp:cNvSpPr/>
      </dsp:nvSpPr>
      <dsp:spPr>
        <a:xfrm rot="10800000">
          <a:off x="0" y="951"/>
          <a:ext cx="5955658" cy="2046402"/>
        </a:xfrm>
        <a:prstGeom prst="upArrowCallou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DRAFT Submission of Proposal and Ethics form. </a:t>
          </a:r>
          <a:endParaRPr lang="en-US" sz="1700" kern="1200"/>
        </a:p>
      </dsp:txBody>
      <dsp:txXfrm rot="-10800000">
        <a:off x="0" y="951"/>
        <a:ext cx="5955658" cy="718287"/>
      </dsp:txXfrm>
    </dsp:sp>
    <dsp:sp modelId="{B1DB0DE6-98BA-4690-8DBC-8C77B15D6E5A}">
      <dsp:nvSpPr>
        <dsp:cNvPr id="0" name=""/>
        <dsp:cNvSpPr/>
      </dsp:nvSpPr>
      <dsp:spPr>
        <a:xfrm>
          <a:off x="0" y="719239"/>
          <a:ext cx="5955658" cy="611874"/>
        </a:xfrm>
        <a:prstGeom prst="rect">
          <a:avLst/>
        </a:prstGeom>
        <a:solidFill>
          <a:schemeClr val="accent2">
            <a:tint val="40000"/>
            <a:alpha val="90000"/>
            <a:hueOff val="5291884"/>
            <a:satOff val="-5406"/>
            <a:lumOff val="-1925"/>
            <a:alphaOff val="0"/>
          </a:schemeClr>
        </a:solidFill>
        <a:ln w="9525" cap="flat" cmpd="sng" algn="ctr">
          <a:solidFill>
            <a:schemeClr val="accent2">
              <a:tint val="40000"/>
              <a:alpha val="90000"/>
              <a:hueOff val="5291884"/>
              <a:satOff val="-5406"/>
              <a:lumOff val="-192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a:t>09/11/2026(via Turnitin). </a:t>
          </a:r>
          <a:r>
            <a:rPr lang="en-GB" sz="2100" b="1" kern="1200"/>
            <a:t>But earlier if you are ready!</a:t>
          </a:r>
          <a:endParaRPr lang="en-US" sz="2100" kern="1200"/>
        </a:p>
      </dsp:txBody>
      <dsp:txXfrm>
        <a:off x="0" y="719239"/>
        <a:ext cx="5955658" cy="61187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28E77-671E-4DE5-ABFF-7AD2F48B51F0}">
      <dsp:nvSpPr>
        <dsp:cNvPr id="0" name=""/>
        <dsp:cNvSpPr/>
      </dsp:nvSpPr>
      <dsp:spPr>
        <a:xfrm>
          <a:off x="1191131" y="2340"/>
          <a:ext cx="4764526" cy="1026846"/>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260819" rIns="92445" bIns="260819" numCol="1" spcCol="1270" anchor="ctr" anchorCtr="0">
          <a:noAutofit/>
        </a:bodyPr>
        <a:lstStyle/>
        <a:p>
          <a:pPr marL="0" lvl="0" indent="0" algn="l" defTabSz="755650">
            <a:lnSpc>
              <a:spcPct val="90000"/>
            </a:lnSpc>
            <a:spcBef>
              <a:spcPct val="0"/>
            </a:spcBef>
            <a:spcAft>
              <a:spcPct val="35000"/>
            </a:spcAft>
            <a:buNone/>
          </a:pPr>
          <a:r>
            <a:rPr lang="en-US" sz="1700" kern="1200"/>
            <a:t>Draft Submission Recommendations…. </a:t>
          </a:r>
        </a:p>
      </dsp:txBody>
      <dsp:txXfrm>
        <a:off x="1191131" y="2340"/>
        <a:ext cx="4764526" cy="1026846"/>
      </dsp:txXfrm>
    </dsp:sp>
    <dsp:sp modelId="{4E11361F-2CEC-4808-BE8A-EADCB5401C2E}">
      <dsp:nvSpPr>
        <dsp:cNvPr id="0" name=""/>
        <dsp:cNvSpPr/>
      </dsp:nvSpPr>
      <dsp:spPr>
        <a:xfrm>
          <a:off x="0" y="2340"/>
          <a:ext cx="1191131" cy="1026846"/>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01430" rIns="63031" bIns="101430" numCol="1" spcCol="1270" anchor="ctr" anchorCtr="0">
          <a:noAutofit/>
        </a:bodyPr>
        <a:lstStyle/>
        <a:p>
          <a:pPr marL="0" lvl="0" indent="0" algn="ctr" defTabSz="933450">
            <a:lnSpc>
              <a:spcPct val="90000"/>
            </a:lnSpc>
            <a:spcBef>
              <a:spcPct val="0"/>
            </a:spcBef>
            <a:spcAft>
              <a:spcPct val="35000"/>
            </a:spcAft>
            <a:buNone/>
          </a:pPr>
          <a:r>
            <a:rPr lang="en-US" sz="2100" kern="1200"/>
            <a:t>Draft</a:t>
          </a:r>
        </a:p>
      </dsp:txBody>
      <dsp:txXfrm>
        <a:off x="0" y="2340"/>
        <a:ext cx="1191131" cy="1026846"/>
      </dsp:txXfrm>
    </dsp:sp>
    <dsp:sp modelId="{4C6B096B-4B3C-446F-97EB-4E457F34D50A}">
      <dsp:nvSpPr>
        <dsp:cNvPr id="0" name=""/>
        <dsp:cNvSpPr/>
      </dsp:nvSpPr>
      <dsp:spPr>
        <a:xfrm>
          <a:off x="1191131" y="1090797"/>
          <a:ext cx="4764526" cy="1026846"/>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260819" rIns="92445" bIns="260819" numCol="1" spcCol="1270" anchor="t" anchorCtr="0">
          <a:noAutofit/>
        </a:bodyPr>
        <a:lstStyle/>
        <a:p>
          <a:pPr marL="0" lvl="0" indent="0" algn="l" defTabSz="711200">
            <a:lnSpc>
              <a:spcPct val="90000"/>
            </a:lnSpc>
            <a:spcBef>
              <a:spcPct val="0"/>
            </a:spcBef>
            <a:spcAft>
              <a:spcPct val="35000"/>
            </a:spcAft>
            <a:buNone/>
          </a:pPr>
          <a:r>
            <a:rPr lang="en-US" sz="1600" kern="1200" dirty="0"/>
            <a:t>Draft Submission for Methodology Section. </a:t>
          </a:r>
        </a:p>
        <a:p>
          <a:pPr marL="171450" lvl="1" indent="-171450" algn="l" defTabSz="711200">
            <a:lnSpc>
              <a:spcPct val="90000"/>
            </a:lnSpc>
            <a:spcBef>
              <a:spcPct val="0"/>
            </a:spcBef>
            <a:spcAft>
              <a:spcPct val="15000"/>
            </a:spcAft>
            <a:buChar char="•"/>
          </a:pPr>
          <a:r>
            <a:rPr lang="en-US" sz="1600" kern="1200" dirty="0"/>
            <a:t>End of December (before break of for Christmas)</a:t>
          </a:r>
        </a:p>
      </dsp:txBody>
      <dsp:txXfrm>
        <a:off x="1191131" y="1090797"/>
        <a:ext cx="4764526" cy="1026846"/>
      </dsp:txXfrm>
    </dsp:sp>
    <dsp:sp modelId="{2A0A24A6-46C2-4CC6-BEFF-B23D87517C9B}">
      <dsp:nvSpPr>
        <dsp:cNvPr id="0" name=""/>
        <dsp:cNvSpPr/>
      </dsp:nvSpPr>
      <dsp:spPr>
        <a:xfrm>
          <a:off x="0" y="1090797"/>
          <a:ext cx="1191131" cy="1026846"/>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01430" rIns="63031" bIns="101430" numCol="1" spcCol="1270" anchor="ctr" anchorCtr="0">
          <a:noAutofit/>
        </a:bodyPr>
        <a:lstStyle/>
        <a:p>
          <a:pPr marL="0" lvl="0" indent="0" algn="ctr" defTabSz="933450">
            <a:lnSpc>
              <a:spcPct val="90000"/>
            </a:lnSpc>
            <a:spcBef>
              <a:spcPct val="0"/>
            </a:spcBef>
            <a:spcAft>
              <a:spcPct val="35000"/>
            </a:spcAft>
            <a:buNone/>
          </a:pPr>
          <a:r>
            <a:rPr lang="en-US" sz="2100" kern="1200"/>
            <a:t>Draft</a:t>
          </a:r>
        </a:p>
      </dsp:txBody>
      <dsp:txXfrm>
        <a:off x="0" y="1090797"/>
        <a:ext cx="1191131" cy="1026846"/>
      </dsp:txXfrm>
    </dsp:sp>
    <dsp:sp modelId="{4FFF6022-0B23-45F4-86A3-EA2D4D067ACA}">
      <dsp:nvSpPr>
        <dsp:cNvPr id="0" name=""/>
        <dsp:cNvSpPr/>
      </dsp:nvSpPr>
      <dsp:spPr>
        <a:xfrm>
          <a:off x="1191131" y="2179253"/>
          <a:ext cx="4764526" cy="1026846"/>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260819" rIns="92445" bIns="260819" numCol="1" spcCol="1270" anchor="t" anchorCtr="0">
          <a:noAutofit/>
        </a:bodyPr>
        <a:lstStyle/>
        <a:p>
          <a:pPr marL="0" lvl="0" indent="0" algn="l" defTabSz="711200">
            <a:lnSpc>
              <a:spcPct val="90000"/>
            </a:lnSpc>
            <a:spcBef>
              <a:spcPct val="0"/>
            </a:spcBef>
            <a:spcAft>
              <a:spcPct val="35000"/>
            </a:spcAft>
            <a:buNone/>
          </a:pPr>
          <a:r>
            <a:rPr lang="en-US" sz="1600" kern="1200" dirty="0"/>
            <a:t>Draft Submission for Introduction/Literature Review Section. </a:t>
          </a:r>
        </a:p>
        <a:p>
          <a:pPr marL="171450" lvl="1" indent="-171450" algn="l" defTabSz="711200">
            <a:lnSpc>
              <a:spcPct val="90000"/>
            </a:lnSpc>
            <a:spcBef>
              <a:spcPct val="0"/>
            </a:spcBef>
            <a:spcAft>
              <a:spcPct val="15000"/>
            </a:spcAft>
            <a:buChar char="•"/>
          </a:pPr>
          <a:r>
            <a:rPr lang="en-US" sz="1600" kern="1200" dirty="0"/>
            <a:t>End of January. </a:t>
          </a:r>
        </a:p>
      </dsp:txBody>
      <dsp:txXfrm>
        <a:off x="1191131" y="2179253"/>
        <a:ext cx="4764526" cy="1026846"/>
      </dsp:txXfrm>
    </dsp:sp>
    <dsp:sp modelId="{48D3A860-CF3F-45DB-BEF2-3E0923EB92CC}">
      <dsp:nvSpPr>
        <dsp:cNvPr id="0" name=""/>
        <dsp:cNvSpPr/>
      </dsp:nvSpPr>
      <dsp:spPr>
        <a:xfrm>
          <a:off x="0" y="2179253"/>
          <a:ext cx="1191131" cy="1026846"/>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01430" rIns="63031" bIns="101430" numCol="1" spcCol="1270" anchor="ctr" anchorCtr="0">
          <a:noAutofit/>
        </a:bodyPr>
        <a:lstStyle/>
        <a:p>
          <a:pPr marL="0" lvl="0" indent="0" algn="ctr" defTabSz="933450">
            <a:lnSpc>
              <a:spcPct val="90000"/>
            </a:lnSpc>
            <a:spcBef>
              <a:spcPct val="0"/>
            </a:spcBef>
            <a:spcAft>
              <a:spcPct val="35000"/>
            </a:spcAft>
            <a:buNone/>
          </a:pPr>
          <a:r>
            <a:rPr lang="en-US" sz="2100" kern="1200"/>
            <a:t>Draft</a:t>
          </a:r>
        </a:p>
      </dsp:txBody>
      <dsp:txXfrm>
        <a:off x="0" y="2179253"/>
        <a:ext cx="1191131" cy="1026846"/>
      </dsp:txXfrm>
    </dsp:sp>
    <dsp:sp modelId="{C0C15EAD-5AD3-44B9-8D35-20B7A3F75950}">
      <dsp:nvSpPr>
        <dsp:cNvPr id="0" name=""/>
        <dsp:cNvSpPr/>
      </dsp:nvSpPr>
      <dsp:spPr>
        <a:xfrm>
          <a:off x="1191131" y="3267710"/>
          <a:ext cx="4764526" cy="1026846"/>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260819" rIns="92445" bIns="260819" numCol="1" spcCol="1270" anchor="t" anchorCtr="0">
          <a:noAutofit/>
        </a:bodyPr>
        <a:lstStyle/>
        <a:p>
          <a:pPr marL="0" lvl="0" indent="0" algn="l" defTabSz="755650">
            <a:lnSpc>
              <a:spcPct val="90000"/>
            </a:lnSpc>
            <a:spcBef>
              <a:spcPct val="0"/>
            </a:spcBef>
            <a:spcAft>
              <a:spcPct val="35000"/>
            </a:spcAft>
            <a:buNone/>
          </a:pPr>
          <a:r>
            <a:rPr lang="en-US" sz="1700" kern="1200"/>
            <a:t>Draft Submission for Results Section. </a:t>
          </a:r>
        </a:p>
        <a:p>
          <a:pPr marL="114300" lvl="1" indent="-114300" algn="l" defTabSz="577850">
            <a:lnSpc>
              <a:spcPct val="90000"/>
            </a:lnSpc>
            <a:spcBef>
              <a:spcPct val="0"/>
            </a:spcBef>
            <a:spcAft>
              <a:spcPct val="15000"/>
            </a:spcAft>
            <a:buChar char="•"/>
          </a:pPr>
          <a:r>
            <a:rPr lang="en-US" sz="1300" kern="1200"/>
            <a:t>Beginning of March. </a:t>
          </a:r>
        </a:p>
      </dsp:txBody>
      <dsp:txXfrm>
        <a:off x="1191131" y="3267710"/>
        <a:ext cx="4764526" cy="1026846"/>
      </dsp:txXfrm>
    </dsp:sp>
    <dsp:sp modelId="{391E931F-52F0-471F-BFD7-59384C387FEC}">
      <dsp:nvSpPr>
        <dsp:cNvPr id="0" name=""/>
        <dsp:cNvSpPr/>
      </dsp:nvSpPr>
      <dsp:spPr>
        <a:xfrm>
          <a:off x="0" y="3267710"/>
          <a:ext cx="1191131" cy="1026846"/>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01430" rIns="63031" bIns="101430" numCol="1" spcCol="1270" anchor="ctr" anchorCtr="0">
          <a:noAutofit/>
        </a:bodyPr>
        <a:lstStyle/>
        <a:p>
          <a:pPr marL="0" lvl="0" indent="0" algn="ctr" defTabSz="933450">
            <a:lnSpc>
              <a:spcPct val="90000"/>
            </a:lnSpc>
            <a:spcBef>
              <a:spcPct val="0"/>
            </a:spcBef>
            <a:spcAft>
              <a:spcPct val="35000"/>
            </a:spcAft>
            <a:buNone/>
          </a:pPr>
          <a:r>
            <a:rPr lang="en-US" sz="2100" kern="1200"/>
            <a:t>Draft</a:t>
          </a:r>
        </a:p>
      </dsp:txBody>
      <dsp:txXfrm>
        <a:off x="0" y="3267710"/>
        <a:ext cx="1191131" cy="1026846"/>
      </dsp:txXfrm>
    </dsp:sp>
    <dsp:sp modelId="{7E46BDD7-E597-45ED-A199-5DA4AFEAD92A}">
      <dsp:nvSpPr>
        <dsp:cNvPr id="0" name=""/>
        <dsp:cNvSpPr/>
      </dsp:nvSpPr>
      <dsp:spPr>
        <a:xfrm>
          <a:off x="1191131" y="4356167"/>
          <a:ext cx="4764526" cy="1026846"/>
        </a:xfrm>
        <a:prstGeom prst="rect">
          <a:avLst/>
        </a:prstGeom>
        <a:solidFill>
          <a:schemeClr val="accent6">
            <a:tint val="40000"/>
            <a:alpha val="90000"/>
            <a:hueOff val="0"/>
            <a:satOff val="0"/>
            <a:lumOff val="0"/>
            <a:alphaOff val="0"/>
          </a:schemeClr>
        </a:solidFill>
        <a:ln w="9525"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260819" rIns="92445" bIns="260819" numCol="1" spcCol="1270" anchor="t" anchorCtr="0">
          <a:noAutofit/>
        </a:bodyPr>
        <a:lstStyle/>
        <a:p>
          <a:pPr marL="0" lvl="0" indent="0" algn="l" defTabSz="755650">
            <a:lnSpc>
              <a:spcPct val="90000"/>
            </a:lnSpc>
            <a:spcBef>
              <a:spcPct val="0"/>
            </a:spcBef>
            <a:spcAft>
              <a:spcPct val="35000"/>
            </a:spcAft>
            <a:buNone/>
          </a:pPr>
          <a:r>
            <a:rPr lang="en-US" sz="1700" kern="1200"/>
            <a:t>Draft Submission for Discussion Section. </a:t>
          </a:r>
        </a:p>
        <a:p>
          <a:pPr marL="114300" lvl="1" indent="-114300" algn="l" defTabSz="577850">
            <a:lnSpc>
              <a:spcPct val="90000"/>
            </a:lnSpc>
            <a:spcBef>
              <a:spcPct val="0"/>
            </a:spcBef>
            <a:spcAft>
              <a:spcPct val="15000"/>
            </a:spcAft>
            <a:buChar char="•"/>
          </a:pPr>
          <a:r>
            <a:rPr lang="en-US" sz="1300" kern="1200"/>
            <a:t>End of March. </a:t>
          </a:r>
        </a:p>
      </dsp:txBody>
      <dsp:txXfrm>
        <a:off x="1191131" y="4356167"/>
        <a:ext cx="4764526" cy="1026846"/>
      </dsp:txXfrm>
    </dsp:sp>
    <dsp:sp modelId="{09A427E0-8121-4D0B-BED2-2183168F227B}">
      <dsp:nvSpPr>
        <dsp:cNvPr id="0" name=""/>
        <dsp:cNvSpPr/>
      </dsp:nvSpPr>
      <dsp:spPr>
        <a:xfrm>
          <a:off x="0" y="4356167"/>
          <a:ext cx="1191131" cy="1026846"/>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01430" rIns="63031" bIns="101430" numCol="1" spcCol="1270" anchor="ctr" anchorCtr="0">
          <a:noAutofit/>
        </a:bodyPr>
        <a:lstStyle/>
        <a:p>
          <a:pPr marL="0" lvl="0" indent="0" algn="ctr" defTabSz="933450">
            <a:lnSpc>
              <a:spcPct val="90000"/>
            </a:lnSpc>
            <a:spcBef>
              <a:spcPct val="0"/>
            </a:spcBef>
            <a:spcAft>
              <a:spcPct val="35000"/>
            </a:spcAft>
            <a:buNone/>
          </a:pPr>
          <a:r>
            <a:rPr lang="en-US" sz="2100" kern="1200"/>
            <a:t>Draft</a:t>
          </a:r>
        </a:p>
      </dsp:txBody>
      <dsp:txXfrm>
        <a:off x="0" y="4356167"/>
        <a:ext cx="1191131" cy="102684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D8EEC6-046F-41CB-8FB7-6DC181BC8BCE}" type="datetimeFigureOut">
              <a:rPr lang="en-GB" smtClean="0"/>
              <a:t>06/09/2026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3496581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D8EEC6-046F-41CB-8FB7-6DC181BC8BCE}" type="datetimeFigureOut">
              <a:rPr lang="en-GB" smtClean="0"/>
              <a:t>06/09/2026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3449989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FD8EEC6-046F-41CB-8FB7-6DC181BC8BCE}" type="datetimeFigureOut">
              <a:rPr lang="en-GB" smtClean="0"/>
              <a:t>06/09/2026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691809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D8EEC6-046F-41CB-8FB7-6DC181BC8BCE}" type="datetimeFigureOut">
              <a:rPr lang="en-GB" smtClean="0"/>
              <a:t>06/09/2026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2576062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D8EEC6-046F-41CB-8FB7-6DC181BC8BCE}" type="datetimeFigureOut">
              <a:rPr lang="en-GB" smtClean="0"/>
              <a:t>06/09/2026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3275206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D8EEC6-046F-41CB-8FB7-6DC181BC8BCE}" type="datetimeFigureOut">
              <a:rPr lang="en-GB" smtClean="0"/>
              <a:t>06/09/2026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4042219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FD8EEC6-046F-41CB-8FB7-6DC181BC8BCE}" type="datetimeFigureOut">
              <a:rPr lang="en-GB" smtClean="0"/>
              <a:t>06/09/2026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2225415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FD8EEC6-046F-41CB-8FB7-6DC181BC8BCE}" type="datetimeFigureOut">
              <a:rPr lang="en-GB" smtClean="0"/>
              <a:t>06/09/2026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3909642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FD8EEC6-046F-41CB-8FB7-6DC181BC8BCE}" type="datetimeFigureOut">
              <a:rPr lang="en-GB" smtClean="0"/>
              <a:t>06/09/2026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3072971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FD8EEC6-046F-41CB-8FB7-6DC181BC8BCE}" type="datetimeFigureOut">
              <a:rPr lang="en-GB" smtClean="0"/>
              <a:t>06/09/2026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3381018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FD8EEC6-046F-41CB-8FB7-6DC181BC8BCE}" type="datetimeFigureOut">
              <a:rPr lang="en-GB" smtClean="0"/>
              <a:t>06/09/2026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19720558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FD8EEC6-046F-41CB-8FB7-6DC181BC8BCE}" type="datetimeFigureOut">
              <a:rPr lang="en-GB" smtClean="0"/>
              <a:t>06/09/2026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D07258FA-9023-4764-AE3E-D84D803DCF91}"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539189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FD8EEC6-046F-41CB-8FB7-6DC181BC8BCE}" type="datetimeFigureOut">
              <a:rPr lang="en-GB" smtClean="0"/>
              <a:t>06/09/2026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3608337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FD8EEC6-046F-41CB-8FB7-6DC181BC8BCE}" type="datetimeFigureOut">
              <a:rPr lang="en-GB" smtClean="0"/>
              <a:t>06/09/2026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8240439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FD8EEC6-046F-41CB-8FB7-6DC181BC8BCE}" type="datetimeFigureOut">
              <a:rPr lang="en-GB" smtClean="0"/>
              <a:t>06/09/2026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37751089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D8EEC6-046F-41CB-8FB7-6DC181BC8BCE}" type="datetimeFigureOut">
              <a:rPr lang="en-GB" smtClean="0"/>
              <a:t>06/09/2026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7258FA-9023-4764-AE3E-D84D803DCF91}" type="slidenum">
              <a:rPr lang="en-GB" smtClean="0"/>
              <a:t>‹#›</a:t>
            </a:fld>
            <a:endParaRPr lang="en-GB"/>
          </a:p>
        </p:txBody>
      </p:sp>
    </p:spTree>
    <p:extLst>
      <p:ext uri="{BB962C8B-B14F-4D97-AF65-F5344CB8AC3E}">
        <p14:creationId xmlns:p14="http://schemas.microsoft.com/office/powerpoint/2010/main" val="28299869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FD8EEC6-046F-41CB-8FB7-6DC181BC8BCE}" type="datetimeFigureOut">
              <a:rPr lang="en-GB" smtClean="0"/>
              <a:t>06/09/2026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07258FA-9023-4764-AE3E-D84D803DCF91}" type="slidenum">
              <a:rPr lang="en-GB" smtClean="0"/>
              <a:t>‹#›</a:t>
            </a:fld>
            <a:endParaRPr lang="en-GB"/>
          </a:p>
        </p:txBody>
      </p:sp>
    </p:spTree>
    <p:extLst>
      <p:ext uri="{BB962C8B-B14F-4D97-AF65-F5344CB8AC3E}">
        <p14:creationId xmlns:p14="http://schemas.microsoft.com/office/powerpoint/2010/main" val="1800987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FD8EEC6-046F-41CB-8FB7-6DC181BC8BCE}" type="datetimeFigureOut">
              <a:rPr lang="en-GB" smtClean="0"/>
              <a:t>06/09/2026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07258FA-9023-4764-AE3E-D84D803DCF91}" type="slidenum">
              <a:rPr lang="en-GB" smtClean="0"/>
              <a:t>‹#›</a:t>
            </a:fld>
            <a:endParaRPr lang="en-GB"/>
          </a:p>
        </p:txBody>
      </p:sp>
    </p:spTree>
    <p:extLst>
      <p:ext uri="{BB962C8B-B14F-4D97-AF65-F5344CB8AC3E}">
        <p14:creationId xmlns:p14="http://schemas.microsoft.com/office/powerpoint/2010/main" val="34531323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hyperlink" Target="mailto:k.eatonthomas@uwtsd.ac.uk" TargetMode="Externa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9.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9.png"/><Relationship Id="rId7" Type="http://schemas.openxmlformats.org/officeDocument/2006/relationships/diagramColors" Target="../diagrams/colors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9.png"/><Relationship Id="rId7" Type="http://schemas.openxmlformats.org/officeDocument/2006/relationships/diagramColors" Target="../diagrams/colors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8.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9.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0.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9.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9.png"/><Relationship Id="rId7" Type="http://schemas.openxmlformats.org/officeDocument/2006/relationships/diagramColors" Target="../diagrams/colors1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5.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9.png"/><Relationship Id="rId7" Type="http://schemas.openxmlformats.org/officeDocument/2006/relationships/diagramColors" Target="../diagrams/colors1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6.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9.png"/><Relationship Id="rId7" Type="http://schemas.openxmlformats.org/officeDocument/2006/relationships/diagramColors" Target="../diagrams/colors1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5" name="Picture 4" descr="Pipette adding DNA sample to a petri dish">
            <a:extLst>
              <a:ext uri="{FF2B5EF4-FFF2-40B4-BE49-F238E27FC236}">
                <a16:creationId xmlns:a16="http://schemas.microsoft.com/office/drawing/2014/main" id="{FD4A0F74-BE1B-8903-9B0E-2A564C64BDF0}"/>
              </a:ext>
            </a:extLst>
          </p:cNvPr>
          <p:cNvPicPr>
            <a:picLocks noChangeAspect="1"/>
          </p:cNvPicPr>
          <p:nvPr/>
        </p:nvPicPr>
        <p:blipFill>
          <a:blip r:embed="rId2"/>
          <a:srcRect t="25000"/>
          <a:stretch>
            <a:fillRect/>
          </a:stretch>
        </p:blipFill>
        <p:spPr>
          <a:xfrm>
            <a:off x="-3176" y="10"/>
            <a:ext cx="12192000" cy="6857991"/>
          </a:xfrm>
          <a:prstGeom prst="rect">
            <a:avLst/>
          </a:prstGeom>
        </p:spPr>
      </p:pic>
      <p:sp>
        <p:nvSpPr>
          <p:cNvPr id="9" name="Rectangle 8">
            <a:extLst>
              <a:ext uri="{FF2B5EF4-FFF2-40B4-BE49-F238E27FC236}">
                <a16:creationId xmlns:a16="http://schemas.microsoft.com/office/drawing/2014/main" id="{41704883-D088-4683-A1FD-AEE53B336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4954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4402667"/>
            <a:ext cx="8133478" cy="535093"/>
          </a:xfrm>
        </p:spPr>
        <p:txBody>
          <a:bodyPr>
            <a:normAutofit/>
          </a:bodyPr>
          <a:lstStyle/>
          <a:p>
            <a:r>
              <a:rPr lang="en-GB" sz="3000" dirty="0"/>
              <a:t>ECMH6005 - Independent Research Project </a:t>
            </a:r>
          </a:p>
        </p:txBody>
      </p:sp>
      <p:sp>
        <p:nvSpPr>
          <p:cNvPr id="3" name="Subtitle 2"/>
          <p:cNvSpPr>
            <a:spLocks noGrp="1"/>
          </p:cNvSpPr>
          <p:nvPr>
            <p:ph type="subTitle" idx="1"/>
          </p:nvPr>
        </p:nvSpPr>
        <p:spPr>
          <a:xfrm>
            <a:off x="680322" y="4937760"/>
            <a:ext cx="8133478" cy="811108"/>
          </a:xfrm>
        </p:spPr>
        <p:txBody>
          <a:bodyPr>
            <a:normAutofit fontScale="92500" lnSpcReduction="10000"/>
          </a:bodyPr>
          <a:lstStyle/>
          <a:p>
            <a:r>
              <a:rPr lang="en-GB" sz="2500" dirty="0"/>
              <a:t>An Introductory Session. </a:t>
            </a:r>
          </a:p>
          <a:p>
            <a:r>
              <a:rPr lang="en-GB" sz="2500" dirty="0"/>
              <a:t>Module Lead – Karen Eaton-Thomas</a:t>
            </a:r>
            <a:r>
              <a:rPr lang="en-GB" sz="600" dirty="0"/>
              <a:t>. </a:t>
            </a:r>
          </a:p>
        </p:txBody>
      </p:sp>
      <p:sp>
        <p:nvSpPr>
          <p:cNvPr id="11" name="Rectangle 10">
            <a:extLst>
              <a:ext uri="{FF2B5EF4-FFF2-40B4-BE49-F238E27FC236}">
                <a16:creationId xmlns:a16="http://schemas.microsoft.com/office/drawing/2014/main" id="{A9C04EC1-26B9-40BD-84A6-B2C0A913D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24954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BAB74E2-5A82-47FD-BBB4-BFD47779F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02314"/>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C4FFB60-A034-4994-8F55-E38D4F31C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02314"/>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958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8"/>
            <a:ext cx="9613861" cy="1080938"/>
          </a:xfrm>
        </p:spPr>
        <p:txBody>
          <a:bodyPr>
            <a:normAutofit/>
          </a:bodyPr>
          <a:lstStyle/>
          <a:p>
            <a:r>
              <a:rPr lang="en-GB" dirty="0"/>
              <a:t>Introduction….. </a:t>
            </a:r>
          </a:p>
        </p:txBody>
      </p:sp>
      <p:graphicFrame>
        <p:nvGraphicFramePr>
          <p:cNvPr id="5" name="Content Placeholder 2">
            <a:extLst>
              <a:ext uri="{FF2B5EF4-FFF2-40B4-BE49-F238E27FC236}">
                <a16:creationId xmlns:a16="http://schemas.microsoft.com/office/drawing/2014/main" id="{C18FCE87-39E9-A364-C16E-52EE1E7A9568}"/>
              </a:ext>
            </a:extLst>
          </p:cNvPr>
          <p:cNvGraphicFramePr>
            <a:graphicFrameLocks noGrp="1"/>
          </p:cNvGraphicFramePr>
          <p:nvPr>
            <p:ph idx="1"/>
            <p:extLst>
              <p:ext uri="{D42A27DB-BD31-4B8C-83A1-F6EECF244321}">
                <p14:modId xmlns:p14="http://schemas.microsoft.com/office/powerpoint/2010/main" val="2788409843"/>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8987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Lead….. </a:t>
            </a:r>
          </a:p>
        </p:txBody>
      </p:sp>
      <p:sp>
        <p:nvSpPr>
          <p:cNvPr id="3" name="Content Placeholder 2"/>
          <p:cNvSpPr>
            <a:spLocks noGrp="1"/>
          </p:cNvSpPr>
          <p:nvPr>
            <p:ph sz="half" idx="1"/>
          </p:nvPr>
        </p:nvSpPr>
        <p:spPr/>
        <p:txBody>
          <a:bodyPr>
            <a:normAutofit fontScale="92500" lnSpcReduction="10000"/>
          </a:bodyPr>
          <a:lstStyle/>
          <a:p>
            <a:r>
              <a:rPr lang="en-GB" dirty="0"/>
              <a:t>Karen Eaton-Thomas</a:t>
            </a:r>
          </a:p>
          <a:p>
            <a:endParaRPr lang="en-GB" dirty="0"/>
          </a:p>
          <a:p>
            <a:r>
              <a:rPr lang="en-GB" dirty="0"/>
              <a:t>Email – </a:t>
            </a:r>
            <a:r>
              <a:rPr lang="en-GB" dirty="0">
                <a:hlinkClick r:id="rId2"/>
              </a:rPr>
              <a:t>k.eatonthomas@uwtsd.ac.uk</a:t>
            </a:r>
            <a:endParaRPr lang="en-GB" dirty="0"/>
          </a:p>
          <a:p>
            <a:endParaRPr lang="en-GB" dirty="0"/>
          </a:p>
          <a:p>
            <a:endParaRPr lang="en-GB" dirty="0"/>
          </a:p>
          <a:p>
            <a:r>
              <a:rPr lang="en-GB" dirty="0"/>
              <a:t>As module lead it is my role to oversee the taught elements of this programme and check on overall progress. </a:t>
            </a:r>
          </a:p>
          <a:p>
            <a:endParaRPr lang="en-GB" dirty="0"/>
          </a:p>
          <a:p>
            <a:endParaRPr lang="en-GB" dirty="0"/>
          </a:p>
          <a:p>
            <a:endParaRPr lang="en-GB" dirty="0"/>
          </a:p>
          <a:p>
            <a:endParaRPr lang="en-GB" dirty="0"/>
          </a:p>
          <a:p>
            <a:endParaRPr lang="en-GB" dirty="0"/>
          </a:p>
        </p:txBody>
      </p:sp>
      <p:pic>
        <p:nvPicPr>
          <p:cNvPr id="6" name="Camera 5">
            <a:extLst>
              <a:ext uri="{FF2B5EF4-FFF2-40B4-BE49-F238E27FC236}">
                <a16:creationId xmlns:a16="http://schemas.microsoft.com/office/drawing/2014/main" id="{6892F6AF-3341-EC54-DF4D-A67EED53FFDE}"/>
              </a:ext>
            </a:extLst>
          </p:cNvPr>
          <p:cNvPicPr>
            <a:picLocks noGrp="1" noChangeAspect="1"/>
            <a:extLst>
              <a:ext uri="{51228E76-BA90-4043-B771-695A4F85340A}">
                <alf:liveFeedProps xmlns:alf="http://schemas.microsoft.com/office/drawing/2021/livefeed"/>
              </a:ext>
            </a:extLst>
          </p:cNvPicPr>
          <p:nvPr>
            <p:ph sz="half" idx="2"/>
          </p:nvPr>
        </p:nvPicPr>
        <p:blipFill>
          <a:blip>
            <a:extLst>
              <a:ext uri="{96DAC541-7B7A-43D3-8B79-37D633B846F1}">
                <asvg:svgBlip xmlns:asvg="http://schemas.microsoft.com/office/drawing/2016/SVG/main" r:embed="rId3"/>
              </a:ext>
            </a:extLst>
          </a:blip>
          <a:stretch>
            <a:fillRect/>
          </a:stretch>
        </p:blipFill>
        <p:spPr>
          <a:xfrm>
            <a:off x="6657896" y="2809601"/>
            <a:ext cx="2572512" cy="2362201"/>
          </a:xfrm>
          <a:prstGeom prst="rect">
            <a:avLst/>
          </a:prstGeom>
        </p:spPr>
      </p:pic>
      <p:pic>
        <p:nvPicPr>
          <p:cNvPr id="8" name="Picture 7">
            <a:extLst>
              <a:ext uri="{FF2B5EF4-FFF2-40B4-BE49-F238E27FC236}">
                <a16:creationId xmlns:a16="http://schemas.microsoft.com/office/drawing/2014/main" id="{92A8B1F5-D176-4A11-0708-B22A33FBCFF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57896" y="2809602"/>
            <a:ext cx="2572512" cy="2362200"/>
          </a:xfrm>
          <a:prstGeom prst="rect">
            <a:avLst/>
          </a:prstGeom>
        </p:spPr>
      </p:pic>
    </p:spTree>
    <p:extLst>
      <p:ext uri="{BB962C8B-B14F-4D97-AF65-F5344CB8AC3E}">
        <p14:creationId xmlns:p14="http://schemas.microsoft.com/office/powerpoint/2010/main" val="2867393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Rectangle 15">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20" name="Rectangle 19">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4"/>
          <p:cNvSpPr>
            <a:spLocks noGrp="1"/>
          </p:cNvSpPr>
          <p:nvPr>
            <p:ph type="title"/>
          </p:nvPr>
        </p:nvSpPr>
        <p:spPr>
          <a:xfrm>
            <a:off x="680321" y="2063262"/>
            <a:ext cx="3739279" cy="2661052"/>
          </a:xfrm>
        </p:spPr>
        <p:txBody>
          <a:bodyPr>
            <a:normAutofit/>
          </a:bodyPr>
          <a:lstStyle/>
          <a:p>
            <a:r>
              <a:rPr lang="en-GB" sz="4400" dirty="0"/>
              <a:t>Information from Module Descriptor…..     The Aims</a:t>
            </a:r>
          </a:p>
        </p:txBody>
      </p:sp>
      <p:graphicFrame>
        <p:nvGraphicFramePr>
          <p:cNvPr id="8" name="Content Placeholder 5">
            <a:extLst>
              <a:ext uri="{FF2B5EF4-FFF2-40B4-BE49-F238E27FC236}">
                <a16:creationId xmlns:a16="http://schemas.microsoft.com/office/drawing/2014/main" id="{17B97AA2-AA2D-3CCD-4EA6-DC2DCA02798E}"/>
              </a:ext>
            </a:extLst>
          </p:cNvPr>
          <p:cNvGraphicFramePr>
            <a:graphicFrameLocks noGrp="1"/>
          </p:cNvGraphicFramePr>
          <p:nvPr>
            <p:ph idx="1"/>
            <p:extLst>
              <p:ext uri="{D42A27DB-BD31-4B8C-83A1-F6EECF244321}">
                <p14:modId xmlns:p14="http://schemas.microsoft.com/office/powerpoint/2010/main" val="303876895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84695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pPr algn="r"/>
            <a:r>
              <a:rPr lang="en-GB" sz="4400"/>
              <a:t>LEARNING OUTCOMES</a:t>
            </a:r>
          </a:p>
        </p:txBody>
      </p:sp>
      <p:graphicFrame>
        <p:nvGraphicFramePr>
          <p:cNvPr id="5" name="Content Placeholder 2">
            <a:extLst>
              <a:ext uri="{FF2B5EF4-FFF2-40B4-BE49-F238E27FC236}">
                <a16:creationId xmlns:a16="http://schemas.microsoft.com/office/drawing/2014/main" id="{B1FC1991-59A7-6D47-B3D6-E5C6E80533B4}"/>
              </a:ext>
            </a:extLst>
          </p:cNvPr>
          <p:cNvGraphicFramePr>
            <a:graphicFrameLocks noGrp="1"/>
          </p:cNvGraphicFramePr>
          <p:nvPr>
            <p:ph idx="1"/>
            <p:extLst>
              <p:ext uri="{D42A27DB-BD31-4B8C-83A1-F6EECF244321}">
                <p14:modId xmlns:p14="http://schemas.microsoft.com/office/powerpoint/2010/main" val="988394293"/>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09320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r>
              <a:rPr lang="en-GB" sz="4100" dirty="0"/>
              <a:t>Learning Outcomes (Continued)…. </a:t>
            </a:r>
          </a:p>
        </p:txBody>
      </p:sp>
      <p:graphicFrame>
        <p:nvGraphicFramePr>
          <p:cNvPr id="5" name="Content Placeholder 2">
            <a:extLst>
              <a:ext uri="{FF2B5EF4-FFF2-40B4-BE49-F238E27FC236}">
                <a16:creationId xmlns:a16="http://schemas.microsoft.com/office/drawing/2014/main" id="{25FBB4B2-5D97-1A27-24F3-F266A286CAC3}"/>
              </a:ext>
            </a:extLst>
          </p:cNvPr>
          <p:cNvGraphicFramePr>
            <a:graphicFrameLocks noGrp="1"/>
          </p:cNvGraphicFramePr>
          <p:nvPr>
            <p:ph idx="1"/>
            <p:extLst>
              <p:ext uri="{D42A27DB-BD31-4B8C-83A1-F6EECF244321}">
                <p14:modId xmlns:p14="http://schemas.microsoft.com/office/powerpoint/2010/main" val="1821806070"/>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15333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r>
              <a:rPr lang="en-GB" sz="3700" dirty="0"/>
              <a:t>A Brief Look at the Assessments….. </a:t>
            </a:r>
          </a:p>
        </p:txBody>
      </p:sp>
      <p:graphicFrame>
        <p:nvGraphicFramePr>
          <p:cNvPr id="5" name="Content Placeholder 2">
            <a:extLst>
              <a:ext uri="{FF2B5EF4-FFF2-40B4-BE49-F238E27FC236}">
                <a16:creationId xmlns:a16="http://schemas.microsoft.com/office/drawing/2014/main" id="{70EF178A-B4F9-7577-59F0-386A41EEF20C}"/>
              </a:ext>
            </a:extLst>
          </p:cNvPr>
          <p:cNvGraphicFramePr>
            <a:graphicFrameLocks noGrp="1"/>
          </p:cNvGraphicFramePr>
          <p:nvPr>
            <p:ph idx="1"/>
            <p:extLst>
              <p:ext uri="{D42A27DB-BD31-4B8C-83A1-F6EECF244321}">
                <p14:modId xmlns:p14="http://schemas.microsoft.com/office/powerpoint/2010/main" val="3102499125"/>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693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r>
              <a:rPr lang="en-GB" sz="3700" dirty="0"/>
              <a:t>A brief look at the Assessments…… </a:t>
            </a:r>
          </a:p>
        </p:txBody>
      </p:sp>
      <p:graphicFrame>
        <p:nvGraphicFramePr>
          <p:cNvPr id="5" name="Content Placeholder 2">
            <a:extLst>
              <a:ext uri="{FF2B5EF4-FFF2-40B4-BE49-F238E27FC236}">
                <a16:creationId xmlns:a16="http://schemas.microsoft.com/office/drawing/2014/main" id="{6DF36EF0-3DCE-A870-29DF-0E49D81D7145}"/>
              </a:ext>
            </a:extLst>
          </p:cNvPr>
          <p:cNvGraphicFramePr>
            <a:graphicFrameLocks noGrp="1"/>
          </p:cNvGraphicFramePr>
          <p:nvPr>
            <p:ph idx="1"/>
            <p:extLst>
              <p:ext uri="{D42A27DB-BD31-4B8C-83A1-F6EECF244321}">
                <p14:modId xmlns:p14="http://schemas.microsoft.com/office/powerpoint/2010/main" val="1062536994"/>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89332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Periodic table illustration">
            <a:extLst>
              <a:ext uri="{FF2B5EF4-FFF2-40B4-BE49-F238E27FC236}">
                <a16:creationId xmlns:a16="http://schemas.microsoft.com/office/drawing/2014/main" id="{8E07E1A1-E41B-CF02-B89E-524401D949A3}"/>
              </a:ext>
            </a:extLst>
          </p:cNvPr>
          <p:cNvPicPr>
            <a:picLocks noChangeAspect="1"/>
          </p:cNvPicPr>
          <p:nvPr/>
        </p:nvPicPr>
        <p:blipFill>
          <a:blip r:embed="rId3"/>
          <a:srcRect l="5466" r="26846" b="1"/>
          <a:stretch>
            <a:fillRect/>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753228"/>
            <a:ext cx="7087552" cy="1080938"/>
          </a:xfrm>
        </p:spPr>
        <p:txBody>
          <a:bodyPr>
            <a:normAutofit/>
          </a:bodyPr>
          <a:lstStyle/>
          <a:p>
            <a:r>
              <a:rPr lang="en-GB" dirty="0"/>
              <a:t>Recommended Reading… </a:t>
            </a:r>
          </a:p>
        </p:txBody>
      </p:sp>
      <p:pic>
        <p:nvPicPr>
          <p:cNvPr id="15" name="Picture 14">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p:cNvSpPr>
            <a:spLocks noGrp="1"/>
          </p:cNvSpPr>
          <p:nvPr>
            <p:ph idx="1"/>
          </p:nvPr>
        </p:nvSpPr>
        <p:spPr>
          <a:xfrm>
            <a:off x="680321" y="2336873"/>
            <a:ext cx="6423211" cy="3599316"/>
          </a:xfrm>
        </p:spPr>
        <p:txBody>
          <a:bodyPr>
            <a:normAutofit/>
          </a:bodyPr>
          <a:lstStyle/>
          <a:p>
            <a:endParaRPr lang="en-GB" sz="1900"/>
          </a:p>
          <a:p>
            <a:r>
              <a:rPr lang="en-GB" sz="1900">
                <a:latin typeface="Source Sans Pro"/>
              </a:rPr>
              <a:t>American Psychological Association. (2020). </a:t>
            </a:r>
            <a:r>
              <a:rPr lang="en-GB" sz="1900" i="1">
                <a:latin typeface="Source Sans Pro"/>
              </a:rPr>
              <a:t>Publication manual of 	the American Psychological Association : the official guide to 	APA style.</a:t>
            </a:r>
            <a:r>
              <a:rPr lang="en-GB" sz="1900">
                <a:latin typeface="Source Sans Pro"/>
              </a:rPr>
              <a:t> (7th ed.).</a:t>
            </a:r>
          </a:p>
          <a:p>
            <a:endParaRPr lang="en-GB" sz="1900">
              <a:latin typeface="Source Sans Pro"/>
            </a:endParaRPr>
          </a:p>
          <a:p>
            <a:r>
              <a:rPr lang="en-GB" sz="1900">
                <a:latin typeface="Source Sans Pro"/>
              </a:rPr>
              <a:t>Coolican, H. (2019). </a:t>
            </a:r>
            <a:r>
              <a:rPr lang="en-GB" sz="1900" i="1">
                <a:latin typeface="Source Sans Pro"/>
              </a:rPr>
              <a:t>Research methods and statistics in 	psychology</a:t>
            </a:r>
            <a:r>
              <a:rPr lang="en-GB" sz="1900">
                <a:latin typeface="Source Sans Pro"/>
              </a:rPr>
              <a:t> (7</a:t>
            </a:r>
            <a:r>
              <a:rPr lang="en-GB" sz="1900" baseline="30000">
                <a:latin typeface="Source Sans Pro"/>
              </a:rPr>
              <a:t>th</a:t>
            </a:r>
            <a:r>
              <a:rPr lang="en-GB" sz="1900">
                <a:latin typeface="Source Sans Pro"/>
              </a:rPr>
              <a:t> ed.). Routledge</a:t>
            </a:r>
          </a:p>
          <a:p>
            <a:endParaRPr lang="en-GB" sz="1900">
              <a:latin typeface="Source Sans Pro"/>
            </a:endParaRPr>
          </a:p>
          <a:p>
            <a:r>
              <a:rPr lang="en-GB" sz="1900"/>
              <a:t>DuBois, J.M. (2008). </a:t>
            </a:r>
            <a:r>
              <a:rPr lang="en-GB" sz="1900" i="1"/>
              <a:t>Ethics in Mental Health Research: Principles, 	Guidance, and Cases</a:t>
            </a:r>
            <a:r>
              <a:rPr lang="en-GB" sz="1900"/>
              <a:t>. Oxford University Press</a:t>
            </a:r>
          </a:p>
        </p:txBody>
      </p:sp>
    </p:spTree>
    <p:extLst>
      <p:ext uri="{BB962C8B-B14F-4D97-AF65-F5344CB8AC3E}">
        <p14:creationId xmlns:p14="http://schemas.microsoft.com/office/powerpoint/2010/main" val="1736668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Recommended Reading…..</a:t>
            </a:r>
          </a:p>
        </p:txBody>
      </p:sp>
      <p:sp>
        <p:nvSpPr>
          <p:cNvPr id="3" name="Content Placeholder 2"/>
          <p:cNvSpPr>
            <a:spLocks noGrp="1"/>
          </p:cNvSpPr>
          <p:nvPr>
            <p:ph idx="1"/>
          </p:nvPr>
        </p:nvSpPr>
        <p:spPr/>
        <p:txBody>
          <a:bodyPr>
            <a:normAutofit/>
          </a:bodyPr>
          <a:lstStyle/>
          <a:p>
            <a:r>
              <a:rPr lang="en-GB" dirty="0"/>
              <a:t>Harper, D. &amp; Thompson, A.R. (2012). </a:t>
            </a:r>
            <a:r>
              <a:rPr lang="en-GB" i="1" dirty="0"/>
              <a:t>Qualitative Research Methods in Mental Health and Psychotherapy: A Guide for Students and Practitioners.</a:t>
            </a:r>
            <a:r>
              <a:rPr lang="en-GB" dirty="0"/>
              <a:t> Wiley.</a:t>
            </a:r>
          </a:p>
          <a:p>
            <a:endParaRPr lang="en-GB" dirty="0"/>
          </a:p>
          <a:p>
            <a:r>
              <a:rPr lang="en-GB" dirty="0" err="1"/>
              <a:t>Wallcraft</a:t>
            </a:r>
            <a:r>
              <a:rPr lang="en-GB" dirty="0"/>
              <a:t>, J., </a:t>
            </a:r>
            <a:r>
              <a:rPr lang="en-GB" dirty="0" err="1"/>
              <a:t>Schrank</a:t>
            </a:r>
            <a:r>
              <a:rPr lang="en-GB" dirty="0"/>
              <a:t>, B. &amp; </a:t>
            </a:r>
            <a:r>
              <a:rPr lang="en-GB" dirty="0" err="1"/>
              <a:t>Amering</a:t>
            </a:r>
            <a:r>
              <a:rPr lang="en-GB" dirty="0"/>
              <a:t>, M. (2009). </a:t>
            </a:r>
            <a:r>
              <a:rPr lang="en-GB" i="1" dirty="0"/>
              <a:t>Handbook of 	Service User involvement in Mental Health Research</a:t>
            </a:r>
            <a:r>
              <a:rPr lang="en-GB" dirty="0"/>
              <a:t>. Wiley.</a:t>
            </a:r>
          </a:p>
          <a:p>
            <a:r>
              <a:rPr lang="en-GB" dirty="0"/>
              <a:t> </a:t>
            </a:r>
          </a:p>
          <a:p>
            <a:r>
              <a:rPr lang="en-GB" dirty="0" err="1"/>
              <a:t>Walliman</a:t>
            </a:r>
            <a:r>
              <a:rPr lang="en-GB" dirty="0"/>
              <a:t>, N. (2013). </a:t>
            </a:r>
            <a:r>
              <a:rPr lang="en-GB" i="1" dirty="0"/>
              <a:t>Your undergraduate dissertation: The 	essential guide for success </a:t>
            </a:r>
            <a:r>
              <a:rPr lang="en-GB" dirty="0"/>
              <a:t>(2nd ed.). Sage.</a:t>
            </a:r>
          </a:p>
        </p:txBody>
      </p:sp>
    </p:spTree>
    <p:extLst>
      <p:ext uri="{BB962C8B-B14F-4D97-AF65-F5344CB8AC3E}">
        <p14:creationId xmlns:p14="http://schemas.microsoft.com/office/powerpoint/2010/main" val="3115989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Pen placed on top of a signature line">
            <a:extLst>
              <a:ext uri="{FF2B5EF4-FFF2-40B4-BE49-F238E27FC236}">
                <a16:creationId xmlns:a16="http://schemas.microsoft.com/office/drawing/2014/main" id="{8ADD1607-9A45-B27C-FFCC-280253C1793E}"/>
              </a:ext>
            </a:extLst>
          </p:cNvPr>
          <p:cNvPicPr>
            <a:picLocks noChangeAspect="1"/>
          </p:cNvPicPr>
          <p:nvPr/>
        </p:nvPicPr>
        <p:blipFill>
          <a:blip r:embed="rId3"/>
          <a:srcRect l="52355" r="2462"/>
          <a:stretch>
            <a:fillRect/>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753228"/>
            <a:ext cx="7087552" cy="1080938"/>
          </a:xfrm>
        </p:spPr>
        <p:txBody>
          <a:bodyPr>
            <a:normAutofit/>
          </a:bodyPr>
          <a:lstStyle/>
          <a:p>
            <a:r>
              <a:rPr lang="en-GB" sz="3300"/>
              <a:t>Useful Documentation that you will be provided in the first instance</a:t>
            </a:r>
          </a:p>
        </p:txBody>
      </p:sp>
      <p:pic>
        <p:nvPicPr>
          <p:cNvPr id="15" name="Picture 14">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p:cNvSpPr>
            <a:spLocks noGrp="1"/>
          </p:cNvSpPr>
          <p:nvPr>
            <p:ph idx="1"/>
          </p:nvPr>
        </p:nvSpPr>
        <p:spPr>
          <a:xfrm>
            <a:off x="680321" y="2336873"/>
            <a:ext cx="6423211" cy="3599316"/>
          </a:xfrm>
        </p:spPr>
        <p:txBody>
          <a:bodyPr>
            <a:normAutofit/>
          </a:bodyPr>
          <a:lstStyle/>
          <a:p>
            <a:r>
              <a:rPr lang="en-GB" sz="2000" b="1"/>
              <a:t> ECMH6005- Independent Research Project – Handbook. </a:t>
            </a:r>
          </a:p>
          <a:p>
            <a:endParaRPr lang="en-GB" sz="2000"/>
          </a:p>
          <a:p>
            <a:r>
              <a:rPr lang="en-GB" sz="2000" b="1"/>
              <a:t>Research Proposal Template (you must use this template for assessment 1). </a:t>
            </a:r>
          </a:p>
          <a:p>
            <a:endParaRPr lang="en-GB" sz="2000"/>
          </a:p>
          <a:p>
            <a:r>
              <a:rPr lang="en-GB" sz="2000" b="1"/>
              <a:t>Research Ethics form (before starting data collection you must gain ethical approval from the academic discipline ethics panel). </a:t>
            </a:r>
          </a:p>
          <a:p>
            <a:endParaRPr lang="en-GB" sz="2000"/>
          </a:p>
          <a:p>
            <a:endParaRPr lang="en-GB" sz="2000"/>
          </a:p>
        </p:txBody>
      </p:sp>
    </p:spTree>
    <p:extLst>
      <p:ext uri="{BB962C8B-B14F-4D97-AF65-F5344CB8AC3E}">
        <p14:creationId xmlns:p14="http://schemas.microsoft.com/office/powerpoint/2010/main" val="3594206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r>
              <a:rPr lang="en-GB" sz="4400" dirty="0"/>
              <a:t>Research Proposal – Processes and Assessment. </a:t>
            </a:r>
          </a:p>
        </p:txBody>
      </p:sp>
      <p:graphicFrame>
        <p:nvGraphicFramePr>
          <p:cNvPr id="5" name="Content Placeholder 2">
            <a:extLst>
              <a:ext uri="{FF2B5EF4-FFF2-40B4-BE49-F238E27FC236}">
                <a16:creationId xmlns:a16="http://schemas.microsoft.com/office/drawing/2014/main" id="{CE62C20C-EF3C-8516-54C8-0CA741E20E6F}"/>
              </a:ext>
            </a:extLst>
          </p:cNvPr>
          <p:cNvGraphicFramePr>
            <a:graphicFrameLocks noGrp="1"/>
          </p:cNvGraphicFramePr>
          <p:nvPr>
            <p:ph idx="1"/>
            <p:extLst>
              <p:ext uri="{D42A27DB-BD31-4B8C-83A1-F6EECF244321}">
                <p14:modId xmlns:p14="http://schemas.microsoft.com/office/powerpoint/2010/main" val="3276755528"/>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25268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Magnifying glass showing decling performance">
            <a:extLst>
              <a:ext uri="{FF2B5EF4-FFF2-40B4-BE49-F238E27FC236}">
                <a16:creationId xmlns:a16="http://schemas.microsoft.com/office/drawing/2014/main" id="{4ACF480D-3C0F-6417-B675-4C949DB7EF9F}"/>
              </a:ext>
            </a:extLst>
          </p:cNvPr>
          <p:cNvPicPr>
            <a:picLocks noChangeAspect="1"/>
          </p:cNvPicPr>
          <p:nvPr/>
        </p:nvPicPr>
        <p:blipFill>
          <a:blip r:embed="rId3"/>
          <a:srcRect l="12126" r="42691"/>
          <a:stretch>
            <a:fillRect/>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753228"/>
            <a:ext cx="7087552" cy="1080938"/>
          </a:xfrm>
        </p:spPr>
        <p:txBody>
          <a:bodyPr>
            <a:normAutofit/>
          </a:bodyPr>
          <a:lstStyle/>
          <a:p>
            <a:r>
              <a:rPr lang="en-GB" dirty="0"/>
              <a:t>Submission dates</a:t>
            </a:r>
          </a:p>
        </p:txBody>
      </p:sp>
      <p:pic>
        <p:nvPicPr>
          <p:cNvPr id="15" name="Picture 14">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p:cNvSpPr>
            <a:spLocks noGrp="1"/>
          </p:cNvSpPr>
          <p:nvPr>
            <p:ph idx="1"/>
          </p:nvPr>
        </p:nvSpPr>
        <p:spPr>
          <a:xfrm>
            <a:off x="680321" y="2336873"/>
            <a:ext cx="6423211" cy="3599316"/>
          </a:xfrm>
        </p:spPr>
        <p:txBody>
          <a:bodyPr>
            <a:normAutofit/>
          </a:bodyPr>
          <a:lstStyle/>
          <a:p>
            <a:r>
              <a:rPr lang="en-GB" sz="2000" dirty="0"/>
              <a:t>A final research project proposal will need to be submitted at the start of the final year of study which reflects your final design and this form assessment component 1.  This form will need to be included in the appendix of your research project and must therefore accurately reflect the study that is then carried out. </a:t>
            </a:r>
          </a:p>
          <a:p>
            <a:endParaRPr lang="en-GB" sz="2000" dirty="0"/>
          </a:p>
          <a:p>
            <a:r>
              <a:rPr lang="en-GB" sz="2000" dirty="0"/>
              <a:t>The specific submission date will be confirmed later in this presentation under key dates. </a:t>
            </a:r>
          </a:p>
        </p:txBody>
      </p:sp>
    </p:spTree>
    <p:extLst>
      <p:ext uri="{BB962C8B-B14F-4D97-AF65-F5344CB8AC3E}">
        <p14:creationId xmlns:p14="http://schemas.microsoft.com/office/powerpoint/2010/main" val="3281032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A hand holding a pen and shading circles on a sheet">
            <a:extLst>
              <a:ext uri="{FF2B5EF4-FFF2-40B4-BE49-F238E27FC236}">
                <a16:creationId xmlns:a16="http://schemas.microsoft.com/office/drawing/2014/main" id="{475B2F5A-463A-AA45-CD5F-35F5357D2595}"/>
              </a:ext>
            </a:extLst>
          </p:cNvPr>
          <p:cNvPicPr>
            <a:picLocks noChangeAspect="1"/>
          </p:cNvPicPr>
          <p:nvPr/>
        </p:nvPicPr>
        <p:blipFill>
          <a:blip r:embed="rId3"/>
          <a:srcRect l="42520" r="18050" b="-1"/>
          <a:stretch>
            <a:fillRect/>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753228"/>
            <a:ext cx="7087552" cy="1080938"/>
          </a:xfrm>
        </p:spPr>
        <p:txBody>
          <a:bodyPr>
            <a:normAutofit/>
          </a:bodyPr>
          <a:lstStyle/>
          <a:p>
            <a:r>
              <a:rPr lang="en-GB" dirty="0"/>
              <a:t>Ethical Approval</a:t>
            </a:r>
          </a:p>
        </p:txBody>
      </p:sp>
      <p:pic>
        <p:nvPicPr>
          <p:cNvPr id="15" name="Picture 14">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p:cNvSpPr>
            <a:spLocks noGrp="1"/>
          </p:cNvSpPr>
          <p:nvPr>
            <p:ph idx="1"/>
          </p:nvPr>
        </p:nvSpPr>
        <p:spPr>
          <a:xfrm>
            <a:off x="680321" y="2336873"/>
            <a:ext cx="6423211" cy="3599316"/>
          </a:xfrm>
        </p:spPr>
        <p:txBody>
          <a:bodyPr>
            <a:normAutofit/>
          </a:bodyPr>
          <a:lstStyle/>
          <a:p>
            <a:r>
              <a:rPr lang="en-GB" sz="1700" dirty="0"/>
              <a:t>Prior to commencing the research you MUST obtain ethical approval from the Academic Discipline Ethics Panel. </a:t>
            </a:r>
          </a:p>
          <a:p>
            <a:endParaRPr lang="en-GB" sz="1700" dirty="0"/>
          </a:p>
          <a:p>
            <a:r>
              <a:rPr lang="en-GB" sz="1700" dirty="0"/>
              <a:t>Ethical approval forms must be submitted via Turnitin with appropriate appendices – It is very important that you engage with the ethics form – without ethical approval you CANNOT start data collection. A video guide on completing the ethics form will be provided. </a:t>
            </a:r>
          </a:p>
          <a:p>
            <a:endParaRPr lang="en-GB" sz="1700" dirty="0"/>
          </a:p>
          <a:p>
            <a:r>
              <a:rPr lang="en-GB" sz="1700" dirty="0"/>
              <a:t>Key Dates relating to Ethics will be noted later in this presentation. </a:t>
            </a:r>
          </a:p>
        </p:txBody>
      </p:sp>
    </p:spTree>
    <p:extLst>
      <p:ext uri="{BB962C8B-B14F-4D97-AF65-F5344CB8AC3E}">
        <p14:creationId xmlns:p14="http://schemas.microsoft.com/office/powerpoint/2010/main" val="737290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8"/>
            <a:ext cx="9613861" cy="1080938"/>
          </a:xfrm>
        </p:spPr>
        <p:txBody>
          <a:bodyPr>
            <a:normAutofit/>
          </a:bodyPr>
          <a:lstStyle/>
          <a:p>
            <a:r>
              <a:rPr lang="en-GB" dirty="0"/>
              <a:t>Outcomes of SREC</a:t>
            </a:r>
          </a:p>
        </p:txBody>
      </p:sp>
      <p:graphicFrame>
        <p:nvGraphicFramePr>
          <p:cNvPr id="5" name="Content Placeholder 2">
            <a:extLst>
              <a:ext uri="{FF2B5EF4-FFF2-40B4-BE49-F238E27FC236}">
                <a16:creationId xmlns:a16="http://schemas.microsoft.com/office/drawing/2014/main" id="{6B6C1944-829E-1BC0-EEED-5433CD391DAB}"/>
              </a:ext>
            </a:extLst>
          </p:cNvPr>
          <p:cNvGraphicFramePr>
            <a:graphicFrameLocks noGrp="1"/>
          </p:cNvGraphicFramePr>
          <p:nvPr>
            <p:ph idx="1"/>
            <p:extLst>
              <p:ext uri="{D42A27DB-BD31-4B8C-83A1-F6EECF244321}">
                <p14:modId xmlns:p14="http://schemas.microsoft.com/office/powerpoint/2010/main" val="1242859886"/>
              </p:ext>
            </p:extLst>
          </p:nvPr>
        </p:nvGraphicFramePr>
        <p:xfrm>
          <a:off x="681037" y="2336800"/>
          <a:ext cx="10830641" cy="41293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8554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2697" y="753228"/>
            <a:ext cx="9941485" cy="1080938"/>
          </a:xfrm>
        </p:spPr>
        <p:txBody>
          <a:bodyPr>
            <a:normAutofit/>
          </a:bodyPr>
          <a:lstStyle/>
          <a:p>
            <a:r>
              <a:rPr lang="en-GB" dirty="0"/>
              <a:t>Key Dates Linked to Assessment Component 1. </a:t>
            </a:r>
          </a:p>
        </p:txBody>
      </p:sp>
      <p:graphicFrame>
        <p:nvGraphicFramePr>
          <p:cNvPr id="5" name="Content Placeholder 2">
            <a:extLst>
              <a:ext uri="{FF2B5EF4-FFF2-40B4-BE49-F238E27FC236}">
                <a16:creationId xmlns:a16="http://schemas.microsoft.com/office/drawing/2014/main" id="{81B952A5-724D-2B97-3B41-3C5259DD978C}"/>
              </a:ext>
            </a:extLst>
          </p:cNvPr>
          <p:cNvGraphicFramePr>
            <a:graphicFrameLocks noGrp="1"/>
          </p:cNvGraphicFramePr>
          <p:nvPr>
            <p:ph idx="1"/>
            <p:extLst>
              <p:ext uri="{D42A27DB-BD31-4B8C-83A1-F6EECF244321}">
                <p14:modId xmlns:p14="http://schemas.microsoft.com/office/powerpoint/2010/main" val="1418790278"/>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9975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7" name="Rectangle 16">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pPr algn="r"/>
            <a:r>
              <a:rPr lang="en-GB" sz="4400"/>
              <a:t>What type of Study can I do… </a:t>
            </a:r>
          </a:p>
        </p:txBody>
      </p:sp>
      <p:graphicFrame>
        <p:nvGraphicFramePr>
          <p:cNvPr id="5" name="Content Placeholder 2">
            <a:extLst>
              <a:ext uri="{FF2B5EF4-FFF2-40B4-BE49-F238E27FC236}">
                <a16:creationId xmlns:a16="http://schemas.microsoft.com/office/drawing/2014/main" id="{5123ACBB-5DC1-56F4-D054-D41590D22FEE}"/>
              </a:ext>
            </a:extLst>
          </p:cNvPr>
          <p:cNvGraphicFramePr>
            <a:graphicFrameLocks noGrp="1"/>
          </p:cNvGraphicFramePr>
          <p:nvPr>
            <p:ph idx="1"/>
            <p:extLst>
              <p:ext uri="{D42A27DB-BD31-4B8C-83A1-F6EECF244321}">
                <p14:modId xmlns:p14="http://schemas.microsoft.com/office/powerpoint/2010/main" val="1812653109"/>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73776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7" name="Rectangle 16">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pPr algn="r"/>
            <a:r>
              <a:rPr lang="en-GB" sz="4400"/>
              <a:t>Supervision…</a:t>
            </a:r>
          </a:p>
        </p:txBody>
      </p:sp>
      <p:graphicFrame>
        <p:nvGraphicFramePr>
          <p:cNvPr id="5" name="Content Placeholder 2">
            <a:extLst>
              <a:ext uri="{FF2B5EF4-FFF2-40B4-BE49-F238E27FC236}">
                <a16:creationId xmlns:a16="http://schemas.microsoft.com/office/drawing/2014/main" id="{8872B6B8-B980-F01D-3919-11BEDC840A94}"/>
              </a:ext>
            </a:extLst>
          </p:cNvPr>
          <p:cNvGraphicFramePr>
            <a:graphicFrameLocks noGrp="1"/>
          </p:cNvGraphicFramePr>
          <p:nvPr>
            <p:ph idx="1"/>
            <p:extLst>
              <p:ext uri="{D42A27DB-BD31-4B8C-83A1-F6EECF244321}">
                <p14:modId xmlns:p14="http://schemas.microsoft.com/office/powerpoint/2010/main" val="2726397455"/>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33609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753228"/>
            <a:ext cx="7087552" cy="1080938"/>
          </a:xfrm>
        </p:spPr>
        <p:txBody>
          <a:bodyPr>
            <a:normAutofit/>
          </a:bodyPr>
          <a:lstStyle/>
          <a:p>
            <a:r>
              <a:rPr lang="en-GB" dirty="0"/>
              <a:t>Independent Learning and Working. </a:t>
            </a:r>
          </a:p>
        </p:txBody>
      </p:sp>
      <p:pic>
        <p:nvPicPr>
          <p:cNvPr id="18" name="Picture 17">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p:cNvSpPr>
            <a:spLocks noGrp="1"/>
          </p:cNvSpPr>
          <p:nvPr>
            <p:ph idx="1"/>
          </p:nvPr>
        </p:nvSpPr>
        <p:spPr>
          <a:xfrm>
            <a:off x="680321" y="2336873"/>
            <a:ext cx="6423211" cy="3599316"/>
          </a:xfrm>
        </p:spPr>
        <p:txBody>
          <a:bodyPr>
            <a:normAutofit/>
          </a:bodyPr>
          <a:lstStyle/>
          <a:p>
            <a:r>
              <a:rPr lang="en-GB" sz="2000" dirty="0"/>
              <a:t>It is essential that you continue to work steadily on your research project throughout the course of the year and between these supervision meetings.  </a:t>
            </a:r>
          </a:p>
          <a:p>
            <a:r>
              <a:rPr lang="en-GB" sz="2000" dirty="0"/>
              <a:t>You will then ensure that you receive maximum benefit from your supervision meetings in the form of constructive feedback and advice. </a:t>
            </a:r>
          </a:p>
        </p:txBody>
      </p:sp>
      <p:pic>
        <p:nvPicPr>
          <p:cNvPr id="7" name="Graphic 6" descr="Meeting">
            <a:extLst>
              <a:ext uri="{FF2B5EF4-FFF2-40B4-BE49-F238E27FC236}">
                <a16:creationId xmlns:a16="http://schemas.microsoft.com/office/drawing/2014/main" id="{CEC8F7D8-C330-BACB-EAC6-5B40907F819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87091" y="1749761"/>
            <a:ext cx="3358478" cy="335847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212224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8"/>
            <a:ext cx="9613861" cy="1080938"/>
          </a:xfrm>
        </p:spPr>
        <p:txBody>
          <a:bodyPr>
            <a:normAutofit/>
          </a:bodyPr>
          <a:lstStyle/>
          <a:p>
            <a:endParaRPr lang="en-GB"/>
          </a:p>
        </p:txBody>
      </p:sp>
      <p:sp>
        <p:nvSpPr>
          <p:cNvPr id="3" name="Content Placeholder 2"/>
          <p:cNvSpPr>
            <a:spLocks noGrp="1"/>
          </p:cNvSpPr>
          <p:nvPr>
            <p:ph idx="1"/>
          </p:nvPr>
        </p:nvSpPr>
        <p:spPr>
          <a:xfrm>
            <a:off x="680322" y="2336873"/>
            <a:ext cx="4931045" cy="4142304"/>
          </a:xfrm>
        </p:spPr>
        <p:txBody>
          <a:bodyPr>
            <a:normAutofit fontScale="92500" lnSpcReduction="10000"/>
          </a:bodyPr>
          <a:lstStyle/>
          <a:p>
            <a:r>
              <a:rPr lang="en-GB" sz="2000" dirty="0"/>
              <a:t>There are several sections that make up the Research Project.  </a:t>
            </a:r>
          </a:p>
          <a:p>
            <a:endParaRPr lang="en-GB" sz="2000" dirty="0"/>
          </a:p>
          <a:p>
            <a:r>
              <a:rPr lang="en-GB" sz="2000" dirty="0"/>
              <a:t>A series of target dates and individual supervision meetings will be identified in the handbook.  These will help to help you keep on track with your research project.  </a:t>
            </a:r>
          </a:p>
          <a:p>
            <a:endParaRPr lang="en-GB" sz="2000" dirty="0"/>
          </a:p>
          <a:p>
            <a:r>
              <a:rPr lang="en-GB" sz="2000" dirty="0"/>
              <a:t>It is your responsibility to ensure that you come to your individual supervision meeting with your relevant draft chapters so that you can benefit from feedback on these chapters.</a:t>
            </a:r>
          </a:p>
        </p:txBody>
      </p:sp>
      <p:pic>
        <p:nvPicPr>
          <p:cNvPr id="7" name="Graphic 6" descr="Books">
            <a:extLst>
              <a:ext uri="{FF2B5EF4-FFF2-40B4-BE49-F238E27FC236}">
                <a16:creationId xmlns:a16="http://schemas.microsoft.com/office/drawing/2014/main" id="{C9EE4EB0-20B1-BF52-67F1-9DBA44AFFE2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395658" y="2336800"/>
            <a:ext cx="3598863" cy="3598863"/>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598490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r>
              <a:rPr lang="en-GB" sz="3700" dirty="0"/>
              <a:t>Responsibilities of the Student</a:t>
            </a:r>
          </a:p>
        </p:txBody>
      </p:sp>
      <p:graphicFrame>
        <p:nvGraphicFramePr>
          <p:cNvPr id="5" name="Content Placeholder 2">
            <a:extLst>
              <a:ext uri="{FF2B5EF4-FFF2-40B4-BE49-F238E27FC236}">
                <a16:creationId xmlns:a16="http://schemas.microsoft.com/office/drawing/2014/main" id="{DAF37745-AD30-0B24-5C06-7DCA5516A4C2}"/>
              </a:ext>
            </a:extLst>
          </p:cNvPr>
          <p:cNvGraphicFramePr>
            <a:graphicFrameLocks noGrp="1"/>
          </p:cNvGraphicFramePr>
          <p:nvPr>
            <p:ph idx="1"/>
            <p:extLst>
              <p:ext uri="{D42A27DB-BD31-4B8C-83A1-F6EECF244321}">
                <p14:modId xmlns:p14="http://schemas.microsoft.com/office/powerpoint/2010/main" val="2897084853"/>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8803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8"/>
            <a:ext cx="9613861" cy="1080938"/>
          </a:xfrm>
        </p:spPr>
        <p:txBody>
          <a:bodyPr>
            <a:normAutofit/>
          </a:bodyPr>
          <a:lstStyle/>
          <a:p>
            <a:r>
              <a:rPr lang="en-GB" dirty="0"/>
              <a:t>Responsibility of the Student. </a:t>
            </a:r>
          </a:p>
        </p:txBody>
      </p:sp>
      <p:graphicFrame>
        <p:nvGraphicFramePr>
          <p:cNvPr id="5" name="Content Placeholder 2">
            <a:extLst>
              <a:ext uri="{FF2B5EF4-FFF2-40B4-BE49-F238E27FC236}">
                <a16:creationId xmlns:a16="http://schemas.microsoft.com/office/drawing/2014/main" id="{6829FAEF-5146-A875-C097-3477F493967E}"/>
              </a:ext>
            </a:extLst>
          </p:cNvPr>
          <p:cNvGraphicFramePr>
            <a:graphicFrameLocks noGrp="1"/>
          </p:cNvGraphicFramePr>
          <p:nvPr>
            <p:ph idx="1"/>
            <p:extLst>
              <p:ext uri="{D42A27DB-BD31-4B8C-83A1-F6EECF244321}">
                <p14:modId xmlns:p14="http://schemas.microsoft.com/office/powerpoint/2010/main" val="2583086362"/>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19755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r>
              <a:rPr lang="en-GB" sz="3700" dirty="0"/>
              <a:t>Responsibilities of the Supervisor</a:t>
            </a:r>
          </a:p>
        </p:txBody>
      </p:sp>
      <p:graphicFrame>
        <p:nvGraphicFramePr>
          <p:cNvPr id="5" name="Content Placeholder 2">
            <a:extLst>
              <a:ext uri="{FF2B5EF4-FFF2-40B4-BE49-F238E27FC236}">
                <a16:creationId xmlns:a16="http://schemas.microsoft.com/office/drawing/2014/main" id="{9C1E085F-318D-9500-76C3-0F9309BD42D2}"/>
              </a:ext>
            </a:extLst>
          </p:cNvPr>
          <p:cNvGraphicFramePr>
            <a:graphicFrameLocks noGrp="1"/>
          </p:cNvGraphicFramePr>
          <p:nvPr>
            <p:ph idx="1"/>
            <p:extLst>
              <p:ext uri="{D42A27DB-BD31-4B8C-83A1-F6EECF244321}">
                <p14:modId xmlns:p14="http://schemas.microsoft.com/office/powerpoint/2010/main" val="122325510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16639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8"/>
            <a:ext cx="9613861" cy="1080938"/>
          </a:xfrm>
        </p:spPr>
        <p:txBody>
          <a:bodyPr>
            <a:normAutofit/>
          </a:bodyPr>
          <a:lstStyle/>
          <a:p>
            <a:r>
              <a:rPr lang="en-GB" dirty="0"/>
              <a:t>Responsibilities of the Supervisor</a:t>
            </a:r>
          </a:p>
        </p:txBody>
      </p:sp>
      <p:graphicFrame>
        <p:nvGraphicFramePr>
          <p:cNvPr id="5" name="Content Placeholder 2">
            <a:extLst>
              <a:ext uri="{FF2B5EF4-FFF2-40B4-BE49-F238E27FC236}">
                <a16:creationId xmlns:a16="http://schemas.microsoft.com/office/drawing/2014/main" id="{1CFF9578-1CB9-6649-616F-45926AECE504}"/>
              </a:ext>
            </a:extLst>
          </p:cNvPr>
          <p:cNvGraphicFramePr>
            <a:graphicFrameLocks noGrp="1"/>
          </p:cNvGraphicFramePr>
          <p:nvPr>
            <p:ph idx="1"/>
            <p:extLst>
              <p:ext uri="{D42A27DB-BD31-4B8C-83A1-F6EECF244321}">
                <p14:modId xmlns:p14="http://schemas.microsoft.com/office/powerpoint/2010/main" val="925922008"/>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55704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7" name="Rectangle 16">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pPr algn="r"/>
            <a:r>
              <a:rPr lang="en-GB" sz="4400"/>
              <a:t>Key Dates…. </a:t>
            </a:r>
          </a:p>
        </p:txBody>
      </p:sp>
      <p:graphicFrame>
        <p:nvGraphicFramePr>
          <p:cNvPr id="5" name="Content Placeholder 2">
            <a:extLst>
              <a:ext uri="{FF2B5EF4-FFF2-40B4-BE49-F238E27FC236}">
                <a16:creationId xmlns:a16="http://schemas.microsoft.com/office/drawing/2014/main" id="{ADC933C2-92AF-47EC-76F6-C2AB44DCA73B}"/>
              </a:ext>
            </a:extLst>
          </p:cNvPr>
          <p:cNvGraphicFramePr>
            <a:graphicFrameLocks noGrp="1"/>
          </p:cNvGraphicFramePr>
          <p:nvPr>
            <p:ph idx="1"/>
            <p:extLst>
              <p:ext uri="{D42A27DB-BD31-4B8C-83A1-F6EECF244321}">
                <p14:modId xmlns:p14="http://schemas.microsoft.com/office/powerpoint/2010/main" val="794832911"/>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303007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7" name="Rectangle 16">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2063262"/>
            <a:ext cx="3739279" cy="2661052"/>
          </a:xfrm>
        </p:spPr>
        <p:txBody>
          <a:bodyPr>
            <a:normAutofit/>
          </a:bodyPr>
          <a:lstStyle/>
          <a:p>
            <a:r>
              <a:rPr lang="en-GB" sz="4400" dirty="0"/>
              <a:t>Other dates….</a:t>
            </a:r>
            <a:br>
              <a:rPr lang="en-GB" sz="4400" dirty="0"/>
            </a:br>
            <a:r>
              <a:rPr lang="en-GB" sz="2400" dirty="0"/>
              <a:t>28</a:t>
            </a:r>
            <a:r>
              <a:rPr lang="en-GB" sz="2400" baseline="30000" dirty="0"/>
              <a:t>th</a:t>
            </a:r>
            <a:r>
              <a:rPr lang="en-GB" sz="2400" dirty="0"/>
              <a:t> Nov – next session </a:t>
            </a:r>
          </a:p>
        </p:txBody>
      </p:sp>
      <p:graphicFrame>
        <p:nvGraphicFramePr>
          <p:cNvPr id="5" name="Content Placeholder 2">
            <a:extLst>
              <a:ext uri="{FF2B5EF4-FFF2-40B4-BE49-F238E27FC236}">
                <a16:creationId xmlns:a16="http://schemas.microsoft.com/office/drawing/2014/main" id="{10C42C5C-C7FC-5B53-4C75-62A33ACF7171}"/>
              </a:ext>
            </a:extLst>
          </p:cNvPr>
          <p:cNvGraphicFramePr>
            <a:graphicFrameLocks noGrp="1"/>
          </p:cNvGraphicFramePr>
          <p:nvPr>
            <p:ph idx="1"/>
            <p:extLst>
              <p:ext uri="{D42A27DB-BD31-4B8C-83A1-F6EECF244321}">
                <p14:modId xmlns:p14="http://schemas.microsoft.com/office/powerpoint/2010/main" val="507946722"/>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9135003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0</TotalTime>
  <Words>1683</Words>
  <Application>Microsoft Office PowerPoint</Application>
  <PresentationFormat>Widescreen</PresentationFormat>
  <Paragraphs>154</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Source Sans Pro</vt:lpstr>
      <vt:lpstr>Trebuchet MS</vt:lpstr>
      <vt:lpstr>Berlin</vt:lpstr>
      <vt:lpstr>ECMH6005 - Independent Research Project </vt:lpstr>
      <vt:lpstr>Introduction….. </vt:lpstr>
      <vt:lpstr>Module Lead….. </vt:lpstr>
      <vt:lpstr>Information from Module Descriptor…..     The Aims</vt:lpstr>
      <vt:lpstr>LEARNING OUTCOMES</vt:lpstr>
      <vt:lpstr>Learning Outcomes (Continued)…. </vt:lpstr>
      <vt:lpstr>A Brief Look at the Assessments….. </vt:lpstr>
      <vt:lpstr>A brief look at the Assessments…… </vt:lpstr>
      <vt:lpstr>Recommended Reading… </vt:lpstr>
      <vt:lpstr>Recommended Reading…..</vt:lpstr>
      <vt:lpstr>Useful Documentation that you will be provided in the first instance</vt:lpstr>
      <vt:lpstr>Research Proposal – Processes and Assessment. </vt:lpstr>
      <vt:lpstr>Submission dates</vt:lpstr>
      <vt:lpstr>Ethical Approval</vt:lpstr>
      <vt:lpstr>Outcomes of SREC</vt:lpstr>
      <vt:lpstr>Key Dates Linked to Assessment Component 1. </vt:lpstr>
      <vt:lpstr>What type of Study can I do… </vt:lpstr>
      <vt:lpstr>Supervision…</vt:lpstr>
      <vt:lpstr>Independent Learning and Working. </vt:lpstr>
      <vt:lpstr>PowerPoint Presentation</vt:lpstr>
      <vt:lpstr>Responsibilities of the Student</vt:lpstr>
      <vt:lpstr>Responsibility of the Student. </vt:lpstr>
      <vt:lpstr>Responsibilities of the Supervisor</vt:lpstr>
      <vt:lpstr>Responsibilities of the Supervisor</vt:lpstr>
      <vt:lpstr>Key Dates…. </vt:lpstr>
      <vt:lpstr>Other dates…. 28th Nov – next session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M6X02256 - Independent Research Project</dc:title>
  <dc:creator>Stuart Jones</dc:creator>
  <cp:lastModifiedBy>Karen EatonThomas</cp:lastModifiedBy>
  <cp:revision>16</cp:revision>
  <dcterms:created xsi:type="dcterms:W3CDTF">2021-06-04T17:05:42Z</dcterms:created>
  <dcterms:modified xsi:type="dcterms:W3CDTF">2026-09-06T11:58:25Z</dcterms:modified>
</cp:coreProperties>
</file>