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56" r:id="rId2"/>
    <p:sldId id="273" r:id="rId3"/>
    <p:sldId id="274" r:id="rId4"/>
    <p:sldId id="275" r:id="rId5"/>
    <p:sldId id="276" r:id="rId6"/>
    <p:sldId id="277" r:id="rId7"/>
    <p:sldId id="278" r:id="rId8"/>
    <p:sldId id="279" r:id="rId9"/>
    <p:sldId id="280" r:id="rId10"/>
    <p:sldId id="281" r:id="rId11"/>
    <p:sldId id="282" r:id="rId12"/>
    <p:sldId id="283" r:id="rId13"/>
    <p:sldId id="284" r:id="rId14"/>
    <p:sldId id="285" r:id="rId15"/>
    <p:sldId id="28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4FD435-72CB-1601-5238-7A86B49317F0}"/>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FD7F5D0D-5393-B6ED-975D-9960BC089A61}"/>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3549A40-21A4-482A-9A6E-8E5C5F0D141B}" type="datetime1">
              <a:rPr lang="en-US" sz="1800" b="0" i="0" u="none" strike="noStrike" kern="0" cap="none" spc="0" baseline="0">
                <a:solidFill>
                  <a:srgbClr val="000000"/>
                </a:solidFill>
                <a:uFillTx/>
                <a:latin typeface="Calibri"/>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3/3/2026</a:t>
            </a:fld>
            <a:endParaRPr lang="en-US" sz="1800" b="0" i="0" u="none" strike="noStrike" kern="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75FD5C46-EFF8-357F-8C8E-55593BA1D066}"/>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7410EC9F-967E-5164-772C-6013770E2EE6}"/>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497C67A-CF3C-4CA5-AD9E-548557E655CB}" type="slidenum">
              <a:t>‹#›</a:t>
            </a:fld>
            <a:endParaRPr lang="en-US" sz="1200" b="0" i="0" u="none" strike="noStrike" kern="1200" cap="none" spc="0" baseline="0">
              <a:solidFill>
                <a:srgbClr val="000000"/>
              </a:solidFill>
              <a:uFillTx/>
              <a:latin typeface="Calibri" pitchFamily="34"/>
            </a:endParaRPr>
          </a:p>
        </p:txBody>
      </p:sp>
    </p:spTree>
    <p:extLst>
      <p:ext uri="{BB962C8B-B14F-4D97-AF65-F5344CB8AC3E}">
        <p14:creationId xmlns:p14="http://schemas.microsoft.com/office/powerpoint/2010/main" val="3447451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7F0B8E4-04A0-B40E-3B2F-AC293DE6BB4B}"/>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C80EBD70-99EE-3E7B-FACC-A11A43B40DBB}"/>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B3871AC7-2C15-4F7E-9401-464D1BD84BB4}" type="datetime1">
              <a:rPr lang="en-US"/>
              <a:pPr lvl="0"/>
              <a:t>3/3/2026</a:t>
            </a:fld>
            <a:endParaRPr lang="en-US"/>
          </a:p>
        </p:txBody>
      </p:sp>
      <p:sp>
        <p:nvSpPr>
          <p:cNvPr id="4" name="Slide Image Placeholder 3">
            <a:extLst>
              <a:ext uri="{FF2B5EF4-FFF2-40B4-BE49-F238E27FC236}">
                <a16:creationId xmlns:a16="http://schemas.microsoft.com/office/drawing/2014/main" id="{AA27B60A-1979-B6B0-F162-FAABEE57202D}"/>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miter/>
          </a:ln>
        </p:spPr>
      </p:sp>
      <p:sp>
        <p:nvSpPr>
          <p:cNvPr id="5" name="Notes Placeholder 4">
            <a:extLst>
              <a:ext uri="{FF2B5EF4-FFF2-40B4-BE49-F238E27FC236}">
                <a16:creationId xmlns:a16="http://schemas.microsoft.com/office/drawing/2014/main" id="{4438E7CA-730B-6172-D23F-4004B188F8B2}"/>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4BF46FBB-E0D1-D388-16A6-0BC03E0674A7}"/>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BC1E47F3-591F-0EB1-4612-68F2AF0FD9F2}"/>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pitchFamily="34"/>
              </a:defRPr>
            </a:lvl1pPr>
          </a:lstStyle>
          <a:p>
            <a:pPr lvl="0"/>
            <a:fld id="{D2FA11F9-7DC4-49E6-9EE1-C14BB5471642}" type="slidenum">
              <a:t>‹#›</a:t>
            </a:fld>
            <a:endParaRPr lang="en-US"/>
          </a:p>
        </p:txBody>
      </p:sp>
    </p:spTree>
    <p:extLst>
      <p:ext uri="{BB962C8B-B14F-4D97-AF65-F5344CB8AC3E}">
        <p14:creationId xmlns:p14="http://schemas.microsoft.com/office/powerpoint/2010/main" val="84842334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CD6DE929-0279-7BDA-7FC3-0567738D9E4A}"/>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pitchFamily="34"/>
            </a:endParaRPr>
          </a:p>
        </p:txBody>
      </p:sp>
      <p:sp>
        <p:nvSpPr>
          <p:cNvPr id="3" name="Oval 10">
            <a:extLst>
              <a:ext uri="{FF2B5EF4-FFF2-40B4-BE49-F238E27FC236}">
                <a16:creationId xmlns:a16="http://schemas.microsoft.com/office/drawing/2014/main" id="{0AB50CE3-7FE1-0E93-3F10-16B6883E229B}"/>
              </a:ext>
            </a:extLst>
          </p:cNvPr>
          <p:cNvSpPr/>
          <p:nvPr/>
        </p:nvSpPr>
        <p:spPr>
          <a:xfrm>
            <a:off x="3218"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11000"/>
                </a:srgbClr>
              </a:gs>
              <a:gs pos="100000">
                <a:srgbClr val="F7F7F7">
                  <a:alpha val="10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Century Gothic"/>
            </a:endParaRPr>
          </a:p>
        </p:txBody>
      </p:sp>
      <p:sp>
        <p:nvSpPr>
          <p:cNvPr id="4" name="Oval 11">
            <a:extLst>
              <a:ext uri="{FF2B5EF4-FFF2-40B4-BE49-F238E27FC236}">
                <a16:creationId xmlns:a16="http://schemas.microsoft.com/office/drawing/2014/main" id="{2A99BC19-A0ED-C083-8C83-47B2A3974EDE}"/>
              </a:ext>
            </a:extLst>
          </p:cNvPr>
          <p:cNvSpPr/>
          <p:nvPr/>
        </p:nvSpPr>
        <p:spPr>
          <a:xfrm>
            <a:off x="1746"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8000"/>
                </a:srgbClr>
              </a:gs>
              <a:gs pos="100000">
                <a:srgbClr val="F7F7F7">
                  <a:alpha val="8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Century Gothic"/>
            </a:endParaRPr>
          </a:p>
        </p:txBody>
      </p:sp>
      <p:sp>
        <p:nvSpPr>
          <p:cNvPr id="5" name="Oval 12">
            <a:extLst>
              <a:ext uri="{FF2B5EF4-FFF2-40B4-BE49-F238E27FC236}">
                <a16:creationId xmlns:a16="http://schemas.microsoft.com/office/drawing/2014/main" id="{882EB0D5-6577-99A1-B048-D4A0868173D1}"/>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7000"/>
                </a:srgbClr>
              </a:gs>
              <a:gs pos="100000">
                <a:srgbClr val="F7F7F7">
                  <a:alpha val="6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Century Gothic"/>
            </a:endParaRPr>
          </a:p>
        </p:txBody>
      </p:sp>
      <p:sp>
        <p:nvSpPr>
          <p:cNvPr id="6" name="Oval 13">
            <a:extLst>
              <a:ext uri="{FF2B5EF4-FFF2-40B4-BE49-F238E27FC236}">
                <a16:creationId xmlns:a16="http://schemas.microsoft.com/office/drawing/2014/main" id="{77A89526-7EA8-D68B-1EC2-EE50E19C17FC}"/>
              </a:ext>
            </a:extLst>
          </p:cNvPr>
          <p:cNvSpPr/>
          <p:nvPr/>
        </p:nvSpPr>
        <p:spPr>
          <a:xfrm>
            <a:off x="7999408" y="-237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14000"/>
                </a:srgbClr>
              </a:gs>
              <a:gs pos="100000">
                <a:srgbClr val="F7F7F7">
                  <a:alpha val="7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Century Gothic"/>
            </a:endParaRPr>
          </a:p>
        </p:txBody>
      </p:sp>
      <p:sp>
        <p:nvSpPr>
          <p:cNvPr id="7" name="Oval 14">
            <a:extLst>
              <a:ext uri="{FF2B5EF4-FFF2-40B4-BE49-F238E27FC236}">
                <a16:creationId xmlns:a16="http://schemas.microsoft.com/office/drawing/2014/main" id="{FC2EF026-B5ED-94DD-0B7C-3BAF285373C8}"/>
              </a:ext>
            </a:extLst>
          </p:cNvPr>
          <p:cNvSpPr/>
          <p:nvPr/>
        </p:nvSpPr>
        <p:spPr>
          <a:xfrm>
            <a:off x="8609011" y="5874050"/>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14000"/>
                </a:srgbClr>
              </a:gs>
              <a:gs pos="100000">
                <a:srgbClr val="F7F7F7">
                  <a:alpha val="7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Century Gothic"/>
            </a:endParaRPr>
          </a:p>
        </p:txBody>
      </p:sp>
      <p:sp>
        <p:nvSpPr>
          <p:cNvPr id="8" name="Freeform 5">
            <a:extLst>
              <a:ext uri="{FF2B5EF4-FFF2-40B4-BE49-F238E27FC236}">
                <a16:creationId xmlns:a16="http://schemas.microsoft.com/office/drawing/2014/main" id="{0EF0E685-D594-9915-17E6-76E1C7617B64}"/>
              </a:ext>
            </a:extLst>
          </p:cNvPr>
          <p:cNvSpPr/>
          <p:nvPr/>
        </p:nvSpPr>
        <p:spPr>
          <a:xfrm>
            <a:off x="0" y="1591"/>
            <a:ext cx="12191996" cy="6856408"/>
          </a:xfrm>
          <a:custGeom>
            <a:avLst/>
            <a:gdLst>
              <a:gd name="f0" fmla="val 10800000"/>
              <a:gd name="f1" fmla="val 5400000"/>
              <a:gd name="f2" fmla="val 180"/>
              <a:gd name="f3" fmla="val w"/>
              <a:gd name="f4" fmla="val h"/>
              <a:gd name="f5" fmla="val 0"/>
              <a:gd name="f6" fmla="val 15356"/>
              <a:gd name="f7" fmla="val 8638"/>
              <a:gd name="f8" fmla="val 14748"/>
              <a:gd name="f9" fmla="val 8038"/>
              <a:gd name="f10" fmla="val 600"/>
              <a:gd name="f11" fmla="val 592"/>
              <a:gd name="f12" fmla="+- 0 0 -360"/>
              <a:gd name="f13" fmla="+- 0 0 -90"/>
              <a:gd name="f14" fmla="+- 0 0 -180"/>
              <a:gd name="f15" fmla="+- 0 0 -270"/>
              <a:gd name="f16" fmla="*/ f3 1 15356"/>
              <a:gd name="f17" fmla="*/ f4 1 8638"/>
              <a:gd name="f18" fmla="val f5"/>
              <a:gd name="f19" fmla="val f6"/>
              <a:gd name="f20" fmla="val f7"/>
              <a:gd name="f21" fmla="*/ f12 f0 1"/>
              <a:gd name="f22" fmla="*/ f13 f0 1"/>
              <a:gd name="f23" fmla="*/ f14 f0 1"/>
              <a:gd name="f24" fmla="*/ f15 f0 1"/>
              <a:gd name="f25" fmla="+- f20 0 f18"/>
              <a:gd name="f26" fmla="+- f19 0 f18"/>
              <a:gd name="f27" fmla="*/ f21 1 f2"/>
              <a:gd name="f28" fmla="*/ f22 1 f2"/>
              <a:gd name="f29" fmla="*/ f23 1 f2"/>
              <a:gd name="f30" fmla="*/ f24 1 f2"/>
              <a:gd name="f31" fmla="*/ f26 1 15356"/>
              <a:gd name="f32" fmla="*/ f25 1 8638"/>
              <a:gd name="f33" fmla="*/ 6095998 f26 1"/>
              <a:gd name="f34" fmla="*/ 0 f25 1"/>
              <a:gd name="f35" fmla="*/ 12191996 f26 1"/>
              <a:gd name="f36" fmla="*/ 3428204 f25 1"/>
              <a:gd name="f37" fmla="*/ 6856408 f25 1"/>
              <a:gd name="f38" fmla="*/ 0 f26 1"/>
              <a:gd name="f39" fmla="*/ 15356 f26 1"/>
              <a:gd name="f40" fmla="*/ 8638 f25 1"/>
              <a:gd name="f41" fmla="+- f27 0 f1"/>
              <a:gd name="f42" fmla="+- f28 0 f1"/>
              <a:gd name="f43" fmla="+- f29 0 f1"/>
              <a:gd name="f44" fmla="+- f30 0 f1"/>
              <a:gd name="f45" fmla="*/ f33 1 15356"/>
              <a:gd name="f46" fmla="*/ f34 1 8638"/>
              <a:gd name="f47" fmla="*/ f35 1 15356"/>
              <a:gd name="f48" fmla="*/ f36 1 8638"/>
              <a:gd name="f49" fmla="*/ f37 1 8638"/>
              <a:gd name="f50" fmla="*/ f38 1 15356"/>
              <a:gd name="f51" fmla="*/ f39 1 15356"/>
              <a:gd name="f52" fmla="*/ f40 1 8638"/>
              <a:gd name="f53" fmla="*/ f45 1 f31"/>
              <a:gd name="f54" fmla="*/ f46 1 f32"/>
              <a:gd name="f55" fmla="*/ f47 1 f31"/>
              <a:gd name="f56" fmla="*/ f48 1 f32"/>
              <a:gd name="f57" fmla="*/ f49 1 f32"/>
              <a:gd name="f58" fmla="*/ f50 1 f31"/>
              <a:gd name="f59" fmla="*/ f51 1 f31"/>
              <a:gd name="f60" fmla="*/ f52 1 f32"/>
              <a:gd name="f61" fmla="*/ f58 f16 1"/>
              <a:gd name="f62" fmla="*/ f59 f16 1"/>
              <a:gd name="f63" fmla="*/ f60 f17 1"/>
              <a:gd name="f64" fmla="*/ f54 f17 1"/>
              <a:gd name="f65" fmla="*/ f53 f16 1"/>
              <a:gd name="f66" fmla="*/ f55 f16 1"/>
              <a:gd name="f67" fmla="*/ f56 f17 1"/>
              <a:gd name="f68" fmla="*/ f57 f17 1"/>
            </a:gdLst>
            <a:ahLst/>
            <a:cxnLst>
              <a:cxn ang="3cd4">
                <a:pos x="hc" y="t"/>
              </a:cxn>
              <a:cxn ang="0">
                <a:pos x="r" y="vc"/>
              </a:cxn>
              <a:cxn ang="cd4">
                <a:pos x="hc" y="b"/>
              </a:cxn>
              <a:cxn ang="cd2">
                <a:pos x="l" y="vc"/>
              </a:cxn>
              <a:cxn ang="f41">
                <a:pos x="f65" y="f64"/>
              </a:cxn>
              <a:cxn ang="f42">
                <a:pos x="f66" y="f67"/>
              </a:cxn>
              <a:cxn ang="f43">
                <a:pos x="f65" y="f68"/>
              </a:cxn>
              <a:cxn ang="f44">
                <a:pos x="f61" y="f67"/>
              </a:cxn>
            </a:cxnLst>
            <a:rect l="f61" t="f64" r="f62" b="f63"/>
            <a:pathLst>
              <a:path w="15356" h="8638">
                <a:moveTo>
                  <a:pt x="f5" y="f5"/>
                </a:moveTo>
                <a:lnTo>
                  <a:pt x="f5" y="f7"/>
                </a:lnTo>
                <a:lnTo>
                  <a:pt x="f6" y="f7"/>
                </a:lnTo>
                <a:lnTo>
                  <a:pt x="f6" y="f5"/>
                </a:lnTo>
                <a:lnTo>
                  <a:pt x="f5" y="f5"/>
                </a:lnTo>
                <a:close/>
                <a:moveTo>
                  <a:pt x="f8" y="f9"/>
                </a:moveTo>
                <a:lnTo>
                  <a:pt x="f10" y="f9"/>
                </a:lnTo>
                <a:lnTo>
                  <a:pt x="f10" y="f11"/>
                </a:lnTo>
                <a:lnTo>
                  <a:pt x="f8" y="f11"/>
                </a:lnTo>
                <a:lnTo>
                  <a:pt x="f8" y="f9"/>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9" name="Rectangle 9">
            <a:extLst>
              <a:ext uri="{FF2B5EF4-FFF2-40B4-BE49-F238E27FC236}">
                <a16:creationId xmlns:a16="http://schemas.microsoft.com/office/drawing/2014/main" id="{8CA697ED-7F6A-CCA0-5B93-A08607BAFE7F}"/>
              </a:ext>
            </a:extLst>
          </p:cNvPr>
          <p:cNvSpPr/>
          <p:nvPr/>
        </p:nvSpPr>
        <p:spPr>
          <a:xfrm>
            <a:off x="10437811" y="0"/>
            <a:ext cx="685800" cy="1143000"/>
          </a:xfrm>
          <a:prstGeom prst="rect">
            <a:avLst/>
          </a:prstGeom>
          <a:solidFill>
            <a:srgbClr val="ACD433"/>
          </a:solidFill>
          <a:ln cap="flat">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pitchFamily="34"/>
            </a:endParaRPr>
          </a:p>
        </p:txBody>
      </p:sp>
      <p:sp>
        <p:nvSpPr>
          <p:cNvPr id="10" name="Title 1">
            <a:extLst>
              <a:ext uri="{FF2B5EF4-FFF2-40B4-BE49-F238E27FC236}">
                <a16:creationId xmlns:a16="http://schemas.microsoft.com/office/drawing/2014/main" id="{AB9CF17E-CFE2-44F7-19A3-31470745E7D9}"/>
              </a:ext>
            </a:extLst>
          </p:cNvPr>
          <p:cNvSpPr txBox="1">
            <a:spLocks noGrp="1"/>
          </p:cNvSpPr>
          <p:nvPr>
            <p:ph type="ctrTitle"/>
          </p:nvPr>
        </p:nvSpPr>
        <p:spPr>
          <a:xfrm>
            <a:off x="1154951" y="2099736"/>
            <a:ext cx="8825660" cy="2677646"/>
          </a:xfrm>
        </p:spPr>
        <p:txBody>
          <a:bodyPr anchor="b"/>
          <a:lstStyle>
            <a:lvl1pPr>
              <a:defRPr sz="5400"/>
            </a:lvl1pPr>
          </a:lstStyle>
          <a:p>
            <a:pPr lvl="0"/>
            <a:r>
              <a:rPr lang="en-US"/>
              <a:t>Click to edit Master title style</a:t>
            </a:r>
          </a:p>
        </p:txBody>
      </p:sp>
      <p:sp>
        <p:nvSpPr>
          <p:cNvPr id="11" name="Subtitle 2">
            <a:extLst>
              <a:ext uri="{FF2B5EF4-FFF2-40B4-BE49-F238E27FC236}">
                <a16:creationId xmlns:a16="http://schemas.microsoft.com/office/drawing/2014/main" id="{ACED1C2D-5ABD-07CD-4C54-E25B5AA2782A}"/>
              </a:ext>
            </a:extLst>
          </p:cNvPr>
          <p:cNvSpPr txBox="1">
            <a:spLocks noGrp="1"/>
          </p:cNvSpPr>
          <p:nvPr>
            <p:ph type="subTitle" idx="1"/>
          </p:nvPr>
        </p:nvSpPr>
        <p:spPr>
          <a:xfrm>
            <a:off x="1154951" y="4777383"/>
            <a:ext cx="8825660" cy="861419"/>
          </a:xfrm>
        </p:spPr>
        <p:txBody>
          <a:bodyPr/>
          <a:lstStyle>
            <a:lvl1pPr marL="0" indent="0">
              <a:buNone/>
              <a:defRPr cap="all">
                <a:solidFill>
                  <a:srgbClr val="FFFFFF"/>
                </a:solidFill>
              </a:defRPr>
            </a:lvl1pPr>
          </a:lstStyle>
          <a:p>
            <a:pPr lvl="0"/>
            <a:r>
              <a:rPr lang="en-US"/>
              <a:t>Click to edit Master subtitle style</a:t>
            </a:r>
          </a:p>
        </p:txBody>
      </p:sp>
      <p:sp>
        <p:nvSpPr>
          <p:cNvPr id="12" name="Date Placeholder 3">
            <a:extLst>
              <a:ext uri="{FF2B5EF4-FFF2-40B4-BE49-F238E27FC236}">
                <a16:creationId xmlns:a16="http://schemas.microsoft.com/office/drawing/2014/main" id="{014958E7-0D7B-7FCF-239C-8A22D180D7BB}"/>
              </a:ext>
            </a:extLst>
          </p:cNvPr>
          <p:cNvSpPr txBox="1">
            <a:spLocks noGrp="1"/>
          </p:cNvSpPr>
          <p:nvPr>
            <p:ph type="dt" sz="half" idx="7"/>
          </p:nvPr>
        </p:nvSpPr>
        <p:spPr>
          <a:xfrm rot="5400013">
            <a:off x="10090158" y="1792288"/>
            <a:ext cx="990596" cy="304796"/>
          </a:xfrm>
        </p:spPr>
        <p:txBody>
          <a:bodyPr/>
          <a:lstStyle>
            <a:lvl1pPr algn="l">
              <a:defRPr b="0">
                <a:solidFill>
                  <a:srgbClr val="FFFFFF"/>
                </a:solidFill>
              </a:defRPr>
            </a:lvl1pPr>
          </a:lstStyle>
          <a:p>
            <a:pPr lvl="0"/>
            <a:fld id="{39229107-640A-4B1E-9A83-2670F895155B}" type="datetime1">
              <a:rPr lang="en-US"/>
              <a:pPr lvl="0"/>
              <a:t>3/3/2026</a:t>
            </a:fld>
            <a:endParaRPr lang="en-US"/>
          </a:p>
        </p:txBody>
      </p:sp>
      <p:sp>
        <p:nvSpPr>
          <p:cNvPr id="13" name="Footer Placeholder 4">
            <a:extLst>
              <a:ext uri="{FF2B5EF4-FFF2-40B4-BE49-F238E27FC236}">
                <a16:creationId xmlns:a16="http://schemas.microsoft.com/office/drawing/2014/main" id="{E808FBB0-3A84-3554-8B5C-45E666405F9E}"/>
              </a:ext>
            </a:extLst>
          </p:cNvPr>
          <p:cNvSpPr txBox="1">
            <a:spLocks noGrp="1"/>
          </p:cNvSpPr>
          <p:nvPr>
            <p:ph type="ftr" sz="quarter" idx="9"/>
          </p:nvPr>
        </p:nvSpPr>
        <p:spPr>
          <a:xfrm rot="5400013">
            <a:off x="8960644" y="3226598"/>
            <a:ext cx="3859216" cy="304796"/>
          </a:xfrm>
        </p:spPr>
        <p:txBody>
          <a:bodyPr/>
          <a:lstStyle>
            <a:lvl1pPr>
              <a:defRPr b="0">
                <a:solidFill>
                  <a:srgbClr val="FFFFFF"/>
                </a:solidFill>
              </a:defRPr>
            </a:lvl1pPr>
          </a:lstStyle>
          <a:p>
            <a:pPr lvl="0"/>
            <a:endParaRPr lang="en-US"/>
          </a:p>
        </p:txBody>
      </p:sp>
      <p:sp>
        <p:nvSpPr>
          <p:cNvPr id="14" name="Slide Number Placeholder 5">
            <a:extLst>
              <a:ext uri="{FF2B5EF4-FFF2-40B4-BE49-F238E27FC236}">
                <a16:creationId xmlns:a16="http://schemas.microsoft.com/office/drawing/2014/main" id="{FF8FA8C9-0281-943A-D7E6-66EB4DBE6F05}"/>
              </a:ext>
            </a:extLst>
          </p:cNvPr>
          <p:cNvSpPr txBox="1">
            <a:spLocks noGrp="1"/>
          </p:cNvSpPr>
          <p:nvPr>
            <p:ph type="sldNum" sz="quarter" idx="8"/>
          </p:nvPr>
        </p:nvSpPr>
        <p:spPr>
          <a:xfrm>
            <a:off x="10350495" y="292095"/>
            <a:ext cx="838203" cy="768352"/>
          </a:xfrm>
        </p:spPr>
        <p:txBody>
          <a:bodyPr/>
          <a:lstStyle>
            <a:lvl1pPr>
              <a:defRPr/>
            </a:lvl1pPr>
          </a:lstStyle>
          <a:p>
            <a:pPr lvl="0"/>
            <a:fld id="{A5A3DC5C-C03B-4086-BA28-20E838B11DAF}" type="slidenum">
              <a:t>‹#›</a:t>
            </a:fld>
            <a:endParaRPr lang="en-US"/>
          </a:p>
        </p:txBody>
      </p:sp>
    </p:spTree>
    <p:extLst>
      <p:ext uri="{BB962C8B-B14F-4D97-AF65-F5344CB8AC3E}">
        <p14:creationId xmlns:p14="http://schemas.microsoft.com/office/powerpoint/2010/main" val="180734290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Slide Number Placeholder 5">
            <a:extLst>
              <a:ext uri="{FF2B5EF4-FFF2-40B4-BE49-F238E27FC236}">
                <a16:creationId xmlns:a16="http://schemas.microsoft.com/office/drawing/2014/main" id="{B55FDB9A-9B7D-C5FB-B017-2BE900E772D3}"/>
              </a:ext>
            </a:extLst>
          </p:cNvPr>
          <p:cNvSpPr txBox="1">
            <a:spLocks noGrp="1"/>
          </p:cNvSpPr>
          <p:nvPr>
            <p:ph type="sldNum" sz="quarter" idx="8"/>
          </p:nvPr>
        </p:nvSpPr>
        <p:spPr/>
        <p:txBody>
          <a:bodyPr/>
          <a:lstStyle>
            <a:lvl1pPr>
              <a:defRPr/>
            </a:lvl1pPr>
          </a:lstStyle>
          <a:p>
            <a:pPr lvl="0"/>
            <a:fld id="{BA29CD75-5F6E-4A8D-B717-3CD5EB058401}" type="slidenum">
              <a:t>‹#›</a:t>
            </a:fld>
            <a:endParaRPr lang="en-US"/>
          </a:p>
        </p:txBody>
      </p:sp>
    </p:spTree>
    <p:extLst>
      <p:ext uri="{BB962C8B-B14F-4D97-AF65-F5344CB8AC3E}">
        <p14:creationId xmlns:p14="http://schemas.microsoft.com/office/powerpoint/2010/main" val="21676901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2" name="Group 12">
            <a:extLst>
              <a:ext uri="{FF2B5EF4-FFF2-40B4-BE49-F238E27FC236}">
                <a16:creationId xmlns:a16="http://schemas.microsoft.com/office/drawing/2014/main" id="{1F2855CC-B8A0-CD06-7EC7-8753B5B31639}"/>
              </a:ext>
            </a:extLst>
          </p:cNvPr>
          <p:cNvGrpSpPr/>
          <p:nvPr/>
        </p:nvGrpSpPr>
        <p:grpSpPr>
          <a:xfrm>
            <a:off x="0" y="-1591"/>
            <a:ext cx="12191996" cy="6865945"/>
            <a:chOff x="0" y="-1591"/>
            <a:chExt cx="12191996" cy="6865945"/>
          </a:xfrm>
        </p:grpSpPr>
        <p:sp>
          <p:nvSpPr>
            <p:cNvPr id="3" name="Rectangle 10">
              <a:extLst>
                <a:ext uri="{FF2B5EF4-FFF2-40B4-BE49-F238E27FC236}">
                  <a16:creationId xmlns:a16="http://schemas.microsoft.com/office/drawing/2014/main" id="{AB80D55E-8F69-76A2-7798-7EC7C7D885C9}"/>
                </a:ext>
              </a:extLst>
            </p:cNvPr>
            <p:cNvSpPr/>
            <p:nvPr/>
          </p:nvSpPr>
          <p:spPr>
            <a:xfrm>
              <a:off x="0" y="786"/>
              <a:ext cx="12191996" cy="6856911"/>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4" name="Oval 13">
              <a:extLst>
                <a:ext uri="{FF2B5EF4-FFF2-40B4-BE49-F238E27FC236}">
                  <a16:creationId xmlns:a16="http://schemas.microsoft.com/office/drawing/2014/main" id="{F9AE5885-515D-4BE2-AD9F-015719C20901}"/>
                </a:ext>
              </a:extLst>
            </p:cNvPr>
            <p:cNvSpPr/>
            <p:nvPr/>
          </p:nvSpPr>
          <p:spPr>
            <a:xfrm>
              <a:off x="3218" y="2667368"/>
              <a:ext cx="4190996" cy="419032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11000"/>
                  </a:srgbClr>
                </a:gs>
                <a:gs pos="100000">
                  <a:srgbClr val="F7F7F7">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Oval 15">
              <a:extLst>
                <a:ext uri="{FF2B5EF4-FFF2-40B4-BE49-F238E27FC236}">
                  <a16:creationId xmlns:a16="http://schemas.microsoft.com/office/drawing/2014/main" id="{E2976130-0F8F-8513-C3AA-850E8565EF27}"/>
                </a:ext>
              </a:extLst>
            </p:cNvPr>
            <p:cNvSpPr/>
            <p:nvPr/>
          </p:nvSpPr>
          <p:spPr>
            <a:xfrm>
              <a:off x="1746" y="2895932"/>
              <a:ext cx="2362196" cy="236182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8000"/>
                  </a:srgbClr>
                </a:gs>
                <a:gs pos="100000">
                  <a:srgbClr val="F7F7F7">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6" name="Oval 16">
              <a:extLst>
                <a:ext uri="{FF2B5EF4-FFF2-40B4-BE49-F238E27FC236}">
                  <a16:creationId xmlns:a16="http://schemas.microsoft.com/office/drawing/2014/main" id="{C07C0545-4435-7DB7-E87E-0E06F41E8E69}"/>
                </a:ext>
              </a:extLst>
            </p:cNvPr>
            <p:cNvSpPr/>
            <p:nvPr/>
          </p:nvSpPr>
          <p:spPr>
            <a:xfrm>
              <a:off x="8609011" y="1676918"/>
              <a:ext cx="2819396" cy="281894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7000"/>
                  </a:srgbClr>
                </a:gs>
                <a:gs pos="100000">
                  <a:srgbClr val="F7F7F7">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7" name="Oval 17">
              <a:extLst>
                <a:ext uri="{FF2B5EF4-FFF2-40B4-BE49-F238E27FC236}">
                  <a16:creationId xmlns:a16="http://schemas.microsoft.com/office/drawing/2014/main" id="{9779E67A-25FF-1F58-54EE-C2AF29D4BAF0}"/>
                </a:ext>
              </a:extLst>
            </p:cNvPr>
            <p:cNvSpPr/>
            <p:nvPr/>
          </p:nvSpPr>
          <p:spPr>
            <a:xfrm>
              <a:off x="7999408" y="-1591"/>
              <a:ext cx="1600200" cy="15999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14000"/>
                  </a:srgbClr>
                </a:gs>
                <a:gs pos="100000">
                  <a:srgbClr val="F7F7F7">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Oval 18">
              <a:extLst>
                <a:ext uri="{FF2B5EF4-FFF2-40B4-BE49-F238E27FC236}">
                  <a16:creationId xmlns:a16="http://schemas.microsoft.com/office/drawing/2014/main" id="{9EC34A54-6728-62D3-ABC3-E2122E67E326}"/>
                </a:ext>
              </a:extLst>
            </p:cNvPr>
            <p:cNvSpPr/>
            <p:nvPr/>
          </p:nvSpPr>
          <p:spPr>
            <a:xfrm>
              <a:off x="8609011" y="5873913"/>
              <a:ext cx="990596" cy="99044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14000"/>
                  </a:srgbClr>
                </a:gs>
                <a:gs pos="100000">
                  <a:srgbClr val="F7F7F7">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9" name="Rectangle 6">
              <a:extLst>
                <a:ext uri="{FF2B5EF4-FFF2-40B4-BE49-F238E27FC236}">
                  <a16:creationId xmlns:a16="http://schemas.microsoft.com/office/drawing/2014/main" id="{5CD9669B-AAA4-9DBC-A587-A7AA090CA037}"/>
                </a:ext>
              </a:extLst>
            </p:cNvPr>
            <p:cNvSpPr/>
            <p:nvPr/>
          </p:nvSpPr>
          <p:spPr>
            <a:xfrm>
              <a:off x="7289797" y="402884"/>
              <a:ext cx="4478868" cy="605270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10" name="Freeform 5">
              <a:extLst>
                <a:ext uri="{FF2B5EF4-FFF2-40B4-BE49-F238E27FC236}">
                  <a16:creationId xmlns:a16="http://schemas.microsoft.com/office/drawing/2014/main" id="{751BB3FA-1C39-CDF5-123E-7D63CA9F09DD}"/>
                </a:ext>
              </a:extLst>
            </p:cNvPr>
            <p:cNvSpPr/>
            <p:nvPr/>
          </p:nvSpPr>
          <p:spPr>
            <a:xfrm rot="15922474">
              <a:off x="4698612" y="1826536"/>
              <a:ext cx="3298890" cy="440923"/>
            </a:xfrm>
            <a:custGeom>
              <a:avLst/>
              <a:gdLst>
                <a:gd name="f0" fmla="val 10800000"/>
                <a:gd name="f1" fmla="val 5400000"/>
                <a:gd name="f2" fmla="val 180"/>
                <a:gd name="f3" fmla="val w"/>
                <a:gd name="f4" fmla="val h"/>
                <a:gd name="f5" fmla="val 0"/>
                <a:gd name="f6" fmla="val 10000"/>
                <a:gd name="f7" fmla="val 5291"/>
                <a:gd name="f8" fmla="val 85"/>
                <a:gd name="f9" fmla="val 2532"/>
                <a:gd name="f10" fmla="val 1736"/>
                <a:gd name="f11" fmla="val 3911"/>
                <a:gd name="f12" fmla="val 7524"/>
                <a:gd name="f13" fmla="val 5298"/>
                <a:gd name="f14" fmla="val 9958"/>
                <a:gd name="f15" fmla="val 9989"/>
                <a:gd name="f16" fmla="val 1958"/>
                <a:gd name="f17" fmla="val 9969"/>
                <a:gd name="f18" fmla="val 3333"/>
                <a:gd name="f19" fmla="val 9667"/>
                <a:gd name="f20" fmla="val 204"/>
                <a:gd name="f21" fmla="val 9334"/>
                <a:gd name="f22" fmla="val 400"/>
                <a:gd name="f23" fmla="val 9001"/>
                <a:gd name="f24" fmla="val 590"/>
                <a:gd name="f25" fmla="val 8667"/>
                <a:gd name="f26" fmla="val 753"/>
                <a:gd name="f27" fmla="val 8333"/>
                <a:gd name="f28" fmla="val 917"/>
                <a:gd name="f29" fmla="val 7999"/>
                <a:gd name="f30" fmla="val 1071"/>
                <a:gd name="f31" fmla="val 7669"/>
                <a:gd name="f32" fmla="val 1202"/>
                <a:gd name="f33" fmla="val 7333"/>
                <a:gd name="f34" fmla="val 1325"/>
                <a:gd name="f35" fmla="val 7000"/>
                <a:gd name="f36" fmla="val 1440"/>
                <a:gd name="f37" fmla="val 6673"/>
                <a:gd name="f38" fmla="val 1538"/>
                <a:gd name="f39" fmla="val 6340"/>
                <a:gd name="f40" fmla="val 1636"/>
                <a:gd name="f41" fmla="val 6013"/>
                <a:gd name="f42" fmla="val 1719"/>
                <a:gd name="f43" fmla="val 5686"/>
                <a:gd name="f44" fmla="val 1784"/>
                <a:gd name="f45" fmla="val 5359"/>
                <a:gd name="f46" fmla="val 1850"/>
                <a:gd name="f47" fmla="val 5036"/>
                <a:gd name="f48" fmla="val 1906"/>
                <a:gd name="f49" fmla="val 4717"/>
                <a:gd name="f50" fmla="val 1948"/>
                <a:gd name="f51" fmla="val 4396"/>
                <a:gd name="f52" fmla="val 1980"/>
                <a:gd name="f53" fmla="val 4079"/>
                <a:gd name="f54" fmla="val 2013"/>
                <a:gd name="f55" fmla="val 3766"/>
                <a:gd name="f56" fmla="val 2029"/>
                <a:gd name="f57" fmla="val 3454"/>
                <a:gd name="f58" fmla="val 2046"/>
                <a:gd name="f59" fmla="val 3145"/>
                <a:gd name="f60" fmla="val 2053"/>
                <a:gd name="f61" fmla="val 2839"/>
                <a:gd name="f62" fmla="val 2537"/>
                <a:gd name="f63" fmla="val 2238"/>
                <a:gd name="f64" fmla="val 1943"/>
                <a:gd name="f65" fmla="val 2004"/>
                <a:gd name="f66" fmla="val 1653"/>
                <a:gd name="f67" fmla="val 1368"/>
                <a:gd name="f68" fmla="val 1955"/>
                <a:gd name="f69" fmla="val 1085"/>
                <a:gd name="f70" fmla="val 1915"/>
                <a:gd name="f71" fmla="val 806"/>
                <a:gd name="f72" fmla="val 1873"/>
                <a:gd name="f73" fmla="val 533"/>
                <a:gd name="f74" fmla="val 1833"/>
                <a:gd name="f75" fmla="val 1726"/>
                <a:gd name="f76" fmla="val 28"/>
                <a:gd name="f77" fmla="val 1995"/>
                <a:gd name="f78" fmla="val 57"/>
                <a:gd name="f79" fmla="val 2263"/>
                <a:gd name="f80" fmla="+- 0 0 -360"/>
                <a:gd name="f81" fmla="+- 0 0 -90"/>
                <a:gd name="f82" fmla="+- 0 0 -180"/>
                <a:gd name="f83" fmla="+- 0 0 -270"/>
                <a:gd name="f84" fmla="*/ f3 1 10000"/>
                <a:gd name="f85" fmla="*/ f4 1 5291"/>
                <a:gd name="f86" fmla="val f5"/>
                <a:gd name="f87" fmla="val f6"/>
                <a:gd name="f88" fmla="val f7"/>
                <a:gd name="f89" fmla="*/ f80 f0 1"/>
                <a:gd name="f90" fmla="*/ f81 f0 1"/>
                <a:gd name="f91" fmla="*/ f82 f0 1"/>
                <a:gd name="f92" fmla="*/ f83 f0 1"/>
                <a:gd name="f93" fmla="+- f88 0 f86"/>
                <a:gd name="f94" fmla="+- f87 0 f86"/>
                <a:gd name="f95" fmla="*/ f89 1 f2"/>
                <a:gd name="f96" fmla="*/ f90 1 f2"/>
                <a:gd name="f97" fmla="*/ f91 1 f2"/>
                <a:gd name="f98" fmla="*/ f92 1 f2"/>
                <a:gd name="f99" fmla="*/ f94 1 10000"/>
                <a:gd name="f100" fmla="*/ f93 1 5291"/>
                <a:gd name="f101" fmla="*/ 1649706 f94 1"/>
                <a:gd name="f102" fmla="*/ 0 f93 1"/>
                <a:gd name="f103" fmla="*/ 3299411 f94 1"/>
                <a:gd name="f104" fmla="*/ 220462 f93 1"/>
                <a:gd name="f105" fmla="*/ 440923 f93 1"/>
                <a:gd name="f106" fmla="*/ 0 f94 1"/>
                <a:gd name="f107" fmla="*/ 10000 f94 1"/>
                <a:gd name="f108" fmla="*/ 5291 f93 1"/>
                <a:gd name="f109" fmla="+- f95 0 f1"/>
                <a:gd name="f110" fmla="+- f96 0 f1"/>
                <a:gd name="f111" fmla="+- f97 0 f1"/>
                <a:gd name="f112" fmla="+- f98 0 f1"/>
                <a:gd name="f113" fmla="*/ f101 1 10000"/>
                <a:gd name="f114" fmla="*/ f102 1 5291"/>
                <a:gd name="f115" fmla="*/ f103 1 10000"/>
                <a:gd name="f116" fmla="*/ f104 1 5291"/>
                <a:gd name="f117" fmla="*/ f105 1 5291"/>
                <a:gd name="f118" fmla="*/ f106 1 10000"/>
                <a:gd name="f119" fmla="*/ f107 1 10000"/>
                <a:gd name="f120" fmla="*/ f108 1 5291"/>
                <a:gd name="f121" fmla="*/ f113 1 f99"/>
                <a:gd name="f122" fmla="*/ f114 1 f100"/>
                <a:gd name="f123" fmla="*/ f115 1 f99"/>
                <a:gd name="f124" fmla="*/ f116 1 f100"/>
                <a:gd name="f125" fmla="*/ f117 1 f100"/>
                <a:gd name="f126" fmla="*/ f118 1 f99"/>
                <a:gd name="f127" fmla="*/ f119 1 f99"/>
                <a:gd name="f128" fmla="*/ f120 1 f100"/>
                <a:gd name="f129" fmla="*/ f126 f84 1"/>
                <a:gd name="f130" fmla="*/ f127 f84 1"/>
                <a:gd name="f131" fmla="*/ f128 f85 1"/>
                <a:gd name="f132" fmla="*/ f122 f85 1"/>
                <a:gd name="f133" fmla="*/ f121 f84 1"/>
                <a:gd name="f134" fmla="*/ f123 f84 1"/>
                <a:gd name="f135" fmla="*/ f124 f85 1"/>
                <a:gd name="f136" fmla="*/ f125 f85 1"/>
              </a:gdLst>
              <a:ahLst/>
              <a:cxnLst>
                <a:cxn ang="3cd4">
                  <a:pos x="hc" y="t"/>
                </a:cxn>
                <a:cxn ang="0">
                  <a:pos x="r" y="vc"/>
                </a:cxn>
                <a:cxn ang="cd4">
                  <a:pos x="hc" y="b"/>
                </a:cxn>
                <a:cxn ang="cd2">
                  <a:pos x="l" y="vc"/>
                </a:cxn>
                <a:cxn ang="f109">
                  <a:pos x="f133" y="f132"/>
                </a:cxn>
                <a:cxn ang="f110">
                  <a:pos x="f134" y="f135"/>
                </a:cxn>
                <a:cxn ang="f111">
                  <a:pos x="f133" y="f136"/>
                </a:cxn>
                <a:cxn ang="f112">
                  <a:pos x="f129" y="f135"/>
                </a:cxn>
              </a:cxnLst>
              <a:rect l="f129" t="f132" r="f130" b="f131"/>
              <a:pathLst>
                <a:path w="10000" h="5291">
                  <a:moveTo>
                    <a:pt x="f8" y="f9"/>
                  </a:moveTo>
                  <a:cubicBezTo>
                    <a:pt x="f10" y="f11"/>
                    <a:pt x="f12" y="f13"/>
                    <a:pt x="f14" y="f7"/>
                  </a:cubicBezTo>
                  <a:cubicBezTo>
                    <a:pt x="f15" y="f16"/>
                    <a:pt x="f17" y="f18"/>
                    <a:pt x="f6" y="f5"/>
                  </a:cubicBez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4"/>
                  </a:lnTo>
                  <a:lnTo>
                    <a:pt x="f55" y="f56"/>
                  </a:lnTo>
                  <a:lnTo>
                    <a:pt x="f57" y="f58"/>
                  </a:lnTo>
                  <a:lnTo>
                    <a:pt x="f59" y="f60"/>
                  </a:lnTo>
                  <a:lnTo>
                    <a:pt x="f61" y="f58"/>
                  </a:lnTo>
                  <a:lnTo>
                    <a:pt x="f62" y="f58"/>
                  </a:lnTo>
                  <a:lnTo>
                    <a:pt x="f63" y="f56"/>
                  </a:lnTo>
                  <a:lnTo>
                    <a:pt x="f64" y="f65"/>
                  </a:lnTo>
                  <a:lnTo>
                    <a:pt x="f66" y="f52"/>
                  </a:lnTo>
                  <a:lnTo>
                    <a:pt x="f67" y="f68"/>
                  </a:lnTo>
                  <a:lnTo>
                    <a:pt x="f69" y="f70"/>
                  </a:lnTo>
                  <a:lnTo>
                    <a:pt x="f71" y="f72"/>
                  </a:lnTo>
                  <a:lnTo>
                    <a:pt x="f73" y="f74"/>
                  </a:lnTo>
                  <a:lnTo>
                    <a:pt x="f5" y="f75"/>
                  </a:lnTo>
                  <a:cubicBezTo>
                    <a:pt x="f76" y="f77"/>
                    <a:pt x="f78" y="f79"/>
                    <a:pt x="f8" y="f9"/>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11" name="Freeform 5">
              <a:extLst>
                <a:ext uri="{FF2B5EF4-FFF2-40B4-BE49-F238E27FC236}">
                  <a16:creationId xmlns:a16="http://schemas.microsoft.com/office/drawing/2014/main" id="{2C1CA939-CCE9-E9CA-0E14-E7C59A4069A0}"/>
                </a:ext>
              </a:extLst>
            </p:cNvPr>
            <p:cNvSpPr/>
            <p:nvPr/>
          </p:nvSpPr>
          <p:spPr>
            <a:xfrm rot="16200004">
              <a:off x="3787728" y="2801968"/>
              <a:ext cx="6052706" cy="1254556"/>
            </a:xfrm>
            <a:custGeom>
              <a:avLst/>
              <a:gdLst>
                <a:gd name="f0" fmla="val 10800000"/>
                <a:gd name="f1" fmla="val 5400000"/>
                <a:gd name="f2" fmla="val 180"/>
                <a:gd name="f3" fmla="val w"/>
                <a:gd name="f4" fmla="val h"/>
                <a:gd name="f5" fmla="val 0"/>
                <a:gd name="f6" fmla="val 10000"/>
                <a:gd name="f7" fmla="val 8000"/>
                <a:gd name="f8" fmla="val 7970"/>
                <a:gd name="f9" fmla="val 7"/>
                <a:gd name="f10" fmla="val 9773"/>
                <a:gd name="f11" fmla="val 156"/>
                <a:gd name="f12" fmla="val 9547"/>
                <a:gd name="f13" fmla="val 298"/>
                <a:gd name="f14" fmla="val 9320"/>
                <a:gd name="f15" fmla="val 437"/>
                <a:gd name="f16" fmla="val 9092"/>
                <a:gd name="f17" fmla="val 556"/>
                <a:gd name="f18" fmla="val 8865"/>
                <a:gd name="f19" fmla="val 676"/>
                <a:gd name="f20" fmla="val 8637"/>
                <a:gd name="f21" fmla="val 788"/>
                <a:gd name="f22" fmla="val 8412"/>
                <a:gd name="f23" fmla="val 884"/>
                <a:gd name="f24" fmla="val 8184"/>
                <a:gd name="f25" fmla="val 975"/>
                <a:gd name="f26" fmla="val 7957"/>
                <a:gd name="f27" fmla="val 1058"/>
                <a:gd name="f28" fmla="val 7734"/>
                <a:gd name="f29" fmla="val 1130"/>
                <a:gd name="f30" fmla="val 7508"/>
                <a:gd name="f31" fmla="val 1202"/>
                <a:gd name="f32" fmla="val 7285"/>
                <a:gd name="f33" fmla="val 1262"/>
                <a:gd name="f34" fmla="val 7062"/>
                <a:gd name="f35" fmla="val 1309"/>
                <a:gd name="f36" fmla="val 6840"/>
                <a:gd name="f37" fmla="val 1358"/>
                <a:gd name="f38" fmla="val 6620"/>
                <a:gd name="f39" fmla="val 1399"/>
                <a:gd name="f40" fmla="val 6402"/>
                <a:gd name="f41" fmla="val 1428"/>
                <a:gd name="f42" fmla="val 6184"/>
                <a:gd name="f43" fmla="val 1453"/>
                <a:gd name="f44" fmla="val 5968"/>
                <a:gd name="f45" fmla="val 1477"/>
                <a:gd name="f46" fmla="val 5755"/>
                <a:gd name="f47" fmla="val 1488"/>
                <a:gd name="f48" fmla="val 5542"/>
                <a:gd name="f49" fmla="val 1500"/>
                <a:gd name="f50" fmla="val 5332"/>
                <a:gd name="f51" fmla="val 1506"/>
                <a:gd name="f52" fmla="val 5124"/>
                <a:gd name="f53" fmla="val 4918"/>
                <a:gd name="f54" fmla="val 4714"/>
                <a:gd name="f55" fmla="val 4514"/>
                <a:gd name="f56" fmla="val 1470"/>
                <a:gd name="f57" fmla="val 4316"/>
                <a:gd name="f58" fmla="val 4122"/>
                <a:gd name="f59" fmla="val 1434"/>
                <a:gd name="f60" fmla="val 3929"/>
                <a:gd name="f61" fmla="val 1405"/>
                <a:gd name="f62" fmla="val 3739"/>
                <a:gd name="f63" fmla="val 1374"/>
                <a:gd name="f64" fmla="val 3553"/>
                <a:gd name="f65" fmla="val 1346"/>
                <a:gd name="f66" fmla="val 3190"/>
                <a:gd name="f67" fmla="val 1267"/>
                <a:gd name="f68" fmla="val 2842"/>
                <a:gd name="f69" fmla="val 1183"/>
                <a:gd name="f70" fmla="val 2508"/>
                <a:gd name="f71" fmla="val 1095"/>
                <a:gd name="f72" fmla="val 2192"/>
                <a:gd name="f73" fmla="val 998"/>
                <a:gd name="f74" fmla="val 1890"/>
                <a:gd name="f75" fmla="val 897"/>
                <a:gd name="f76" fmla="val 1610"/>
                <a:gd name="f77" fmla="val 1347"/>
                <a:gd name="f78" fmla="val 681"/>
                <a:gd name="f79" fmla="val 1105"/>
                <a:gd name="f80" fmla="val 574"/>
                <a:gd name="f81" fmla="val 883"/>
                <a:gd name="f82" fmla="val 473"/>
                <a:gd name="f83" fmla="val 686"/>
                <a:gd name="f84" fmla="val 377"/>
                <a:gd name="f85" fmla="val 508"/>
                <a:gd name="f86" fmla="val 286"/>
                <a:gd name="f87" fmla="val 358"/>
                <a:gd name="f88" fmla="val 210"/>
                <a:gd name="f89" fmla="val 232"/>
                <a:gd name="f90" fmla="val 138"/>
                <a:gd name="f91" fmla="val 59"/>
                <a:gd name="f92" fmla="val 35"/>
                <a:gd name="f93" fmla="+- 0 0 -360"/>
                <a:gd name="f94" fmla="+- 0 0 -90"/>
                <a:gd name="f95" fmla="+- 0 0 -180"/>
                <a:gd name="f96" fmla="+- 0 0 -270"/>
                <a:gd name="f97" fmla="*/ f3 1 10000"/>
                <a:gd name="f98" fmla="*/ f4 1 8000"/>
                <a:gd name="f99" fmla="val f5"/>
                <a:gd name="f100" fmla="val f6"/>
                <a:gd name="f101" fmla="val f7"/>
                <a:gd name="f102" fmla="*/ f93 f0 1"/>
                <a:gd name="f103" fmla="*/ f94 f0 1"/>
                <a:gd name="f104" fmla="*/ f95 f0 1"/>
                <a:gd name="f105" fmla="*/ f96 f0 1"/>
                <a:gd name="f106" fmla="+- f101 0 f99"/>
                <a:gd name="f107" fmla="+- f100 0 f99"/>
                <a:gd name="f108" fmla="*/ f102 1 f2"/>
                <a:gd name="f109" fmla="*/ f103 1 f2"/>
                <a:gd name="f110" fmla="*/ f104 1 f2"/>
                <a:gd name="f111" fmla="*/ f105 1 f2"/>
                <a:gd name="f112" fmla="*/ f107 1 10000"/>
                <a:gd name="f113" fmla="*/ f106 1 8000"/>
                <a:gd name="f114" fmla="*/ 3026833 f107 1"/>
                <a:gd name="f115" fmla="*/ 0 f106 1"/>
                <a:gd name="f116" fmla="*/ 6053666 f107 1"/>
                <a:gd name="f117" fmla="*/ 627278 f106 1"/>
                <a:gd name="f118" fmla="*/ 1254556 f106 1"/>
                <a:gd name="f119" fmla="*/ 0 f107 1"/>
                <a:gd name="f120" fmla="*/ 10000 f107 1"/>
                <a:gd name="f121" fmla="*/ 8000 f106 1"/>
                <a:gd name="f122" fmla="+- f108 0 f1"/>
                <a:gd name="f123" fmla="+- f109 0 f1"/>
                <a:gd name="f124" fmla="+- f110 0 f1"/>
                <a:gd name="f125" fmla="+- f111 0 f1"/>
                <a:gd name="f126" fmla="*/ f114 1 10000"/>
                <a:gd name="f127" fmla="*/ f115 1 8000"/>
                <a:gd name="f128" fmla="*/ f116 1 10000"/>
                <a:gd name="f129" fmla="*/ f117 1 8000"/>
                <a:gd name="f130" fmla="*/ f118 1 8000"/>
                <a:gd name="f131" fmla="*/ f119 1 10000"/>
                <a:gd name="f132" fmla="*/ f120 1 10000"/>
                <a:gd name="f133" fmla="*/ f121 1 8000"/>
                <a:gd name="f134" fmla="*/ f126 1 f112"/>
                <a:gd name="f135" fmla="*/ f127 1 f113"/>
                <a:gd name="f136" fmla="*/ f128 1 f112"/>
                <a:gd name="f137" fmla="*/ f129 1 f113"/>
                <a:gd name="f138" fmla="*/ f130 1 f113"/>
                <a:gd name="f139" fmla="*/ f131 1 f112"/>
                <a:gd name="f140" fmla="*/ f132 1 f112"/>
                <a:gd name="f141" fmla="*/ f133 1 f113"/>
                <a:gd name="f142" fmla="*/ f139 f97 1"/>
                <a:gd name="f143" fmla="*/ f140 f97 1"/>
                <a:gd name="f144" fmla="*/ f141 f98 1"/>
                <a:gd name="f145" fmla="*/ f135 f98 1"/>
                <a:gd name="f146" fmla="*/ f134 f97 1"/>
                <a:gd name="f147" fmla="*/ f136 f97 1"/>
                <a:gd name="f148" fmla="*/ f137 f98 1"/>
                <a:gd name="f149" fmla="*/ f138 f98 1"/>
              </a:gdLst>
              <a:ahLst/>
              <a:cxnLst>
                <a:cxn ang="3cd4">
                  <a:pos x="hc" y="t"/>
                </a:cxn>
                <a:cxn ang="0">
                  <a:pos x="r" y="vc"/>
                </a:cxn>
                <a:cxn ang="cd4">
                  <a:pos x="hc" y="b"/>
                </a:cxn>
                <a:cxn ang="cd2">
                  <a:pos x="l" y="vc"/>
                </a:cxn>
                <a:cxn ang="f122">
                  <a:pos x="f146" y="f145"/>
                </a:cxn>
                <a:cxn ang="f123">
                  <a:pos x="f147" y="f148"/>
                </a:cxn>
                <a:cxn ang="f124">
                  <a:pos x="f146" y="f149"/>
                </a:cxn>
                <a:cxn ang="f125">
                  <a:pos x="f142" y="f148"/>
                </a:cxn>
              </a:cxnLst>
              <a:rect l="f142" t="f145" r="f143" b="f144"/>
              <a:pathLst>
                <a:path w="10000" h="8000">
                  <a:moveTo>
                    <a:pt x="f5" y="f5"/>
                  </a:moveTo>
                  <a:lnTo>
                    <a:pt x="f5" y="f8"/>
                  </a:lnTo>
                  <a:lnTo>
                    <a:pt x="f6" y="f7"/>
                  </a:lnTo>
                  <a:lnTo>
                    <a:pt x="f6"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49"/>
                  </a:lnTo>
                  <a:lnTo>
                    <a:pt x="f53" y="f49"/>
                  </a:lnTo>
                  <a:lnTo>
                    <a:pt x="f54" y="f47"/>
                  </a:lnTo>
                  <a:lnTo>
                    <a:pt x="f55" y="f56"/>
                  </a:lnTo>
                  <a:lnTo>
                    <a:pt x="f57" y="f43"/>
                  </a:lnTo>
                  <a:lnTo>
                    <a:pt x="f58" y="f59"/>
                  </a:lnTo>
                  <a:lnTo>
                    <a:pt x="f60" y="f61"/>
                  </a:lnTo>
                  <a:lnTo>
                    <a:pt x="f62" y="f63"/>
                  </a:lnTo>
                  <a:lnTo>
                    <a:pt x="f64" y="f65"/>
                  </a:lnTo>
                  <a:lnTo>
                    <a:pt x="f66" y="f67"/>
                  </a:lnTo>
                  <a:lnTo>
                    <a:pt x="f68" y="f69"/>
                  </a:lnTo>
                  <a:lnTo>
                    <a:pt x="f70" y="f71"/>
                  </a:lnTo>
                  <a:lnTo>
                    <a:pt x="f72" y="f73"/>
                  </a:lnTo>
                  <a:lnTo>
                    <a:pt x="f74" y="f75"/>
                  </a:lnTo>
                  <a:lnTo>
                    <a:pt x="f76" y="f21"/>
                  </a:lnTo>
                  <a:lnTo>
                    <a:pt x="f77" y="f78"/>
                  </a:lnTo>
                  <a:lnTo>
                    <a:pt x="f79" y="f80"/>
                  </a:lnTo>
                  <a:lnTo>
                    <a:pt x="f81" y="f82"/>
                  </a:lnTo>
                  <a:lnTo>
                    <a:pt x="f83" y="f84"/>
                  </a:lnTo>
                  <a:lnTo>
                    <a:pt x="f85" y="f86"/>
                  </a:lnTo>
                  <a:lnTo>
                    <a:pt x="f87" y="f88"/>
                  </a:lnTo>
                  <a:lnTo>
                    <a:pt x="f89" y="f90"/>
                  </a:lnTo>
                  <a:lnTo>
                    <a:pt x="f91" y="f92"/>
                  </a:lnTo>
                  <a:lnTo>
                    <a:pt x="f5" y="f5"/>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12" name="Freeform 5">
              <a:extLst>
                <a:ext uri="{FF2B5EF4-FFF2-40B4-BE49-F238E27FC236}">
                  <a16:creationId xmlns:a16="http://schemas.microsoft.com/office/drawing/2014/main" id="{143FD338-8F7B-3D67-9677-9519F8F35D46}"/>
                </a:ext>
              </a:extLst>
            </p:cNvPr>
            <p:cNvSpPr/>
            <p:nvPr/>
          </p:nvSpPr>
          <p:spPr>
            <a:xfrm>
              <a:off x="0" y="2377"/>
              <a:ext cx="12191996" cy="6855320"/>
            </a:xfrm>
            <a:custGeom>
              <a:avLst/>
              <a:gdLst>
                <a:gd name="f0" fmla="val 10800000"/>
                <a:gd name="f1" fmla="val 5400000"/>
                <a:gd name="f2" fmla="val 180"/>
                <a:gd name="f3" fmla="val w"/>
                <a:gd name="f4" fmla="val h"/>
                <a:gd name="f5" fmla="val 0"/>
                <a:gd name="f6" fmla="val 15356"/>
                <a:gd name="f7" fmla="val 8638"/>
                <a:gd name="f8" fmla="val 14748"/>
                <a:gd name="f9" fmla="val 8038"/>
                <a:gd name="f10" fmla="val 600"/>
                <a:gd name="f11" fmla="val 592"/>
                <a:gd name="f12" fmla="+- 0 0 -360"/>
                <a:gd name="f13" fmla="+- 0 0 -90"/>
                <a:gd name="f14" fmla="+- 0 0 -180"/>
                <a:gd name="f15" fmla="+- 0 0 -270"/>
                <a:gd name="f16" fmla="*/ f3 1 15356"/>
                <a:gd name="f17" fmla="*/ f4 1 8638"/>
                <a:gd name="f18" fmla="val f5"/>
                <a:gd name="f19" fmla="val f6"/>
                <a:gd name="f20" fmla="val f7"/>
                <a:gd name="f21" fmla="*/ f12 f0 1"/>
                <a:gd name="f22" fmla="*/ f13 f0 1"/>
                <a:gd name="f23" fmla="*/ f14 f0 1"/>
                <a:gd name="f24" fmla="*/ f15 f0 1"/>
                <a:gd name="f25" fmla="+- f20 0 f18"/>
                <a:gd name="f26" fmla="+- f19 0 f18"/>
                <a:gd name="f27" fmla="*/ f21 1 f2"/>
                <a:gd name="f28" fmla="*/ f22 1 f2"/>
                <a:gd name="f29" fmla="*/ f23 1 f2"/>
                <a:gd name="f30" fmla="*/ f24 1 f2"/>
                <a:gd name="f31" fmla="*/ f26 1 15356"/>
                <a:gd name="f32" fmla="*/ f25 1 8638"/>
                <a:gd name="f33" fmla="*/ 6095998 f26 1"/>
                <a:gd name="f34" fmla="*/ 0 f25 1"/>
                <a:gd name="f35" fmla="*/ 12191996 f26 1"/>
                <a:gd name="f36" fmla="*/ 3428204 f25 1"/>
                <a:gd name="f37" fmla="*/ 6856408 f25 1"/>
                <a:gd name="f38" fmla="*/ 0 f26 1"/>
                <a:gd name="f39" fmla="*/ 15356 f26 1"/>
                <a:gd name="f40" fmla="*/ 8638 f25 1"/>
                <a:gd name="f41" fmla="+- f27 0 f1"/>
                <a:gd name="f42" fmla="+- f28 0 f1"/>
                <a:gd name="f43" fmla="+- f29 0 f1"/>
                <a:gd name="f44" fmla="+- f30 0 f1"/>
                <a:gd name="f45" fmla="*/ f33 1 15356"/>
                <a:gd name="f46" fmla="*/ f34 1 8638"/>
                <a:gd name="f47" fmla="*/ f35 1 15356"/>
                <a:gd name="f48" fmla="*/ f36 1 8638"/>
                <a:gd name="f49" fmla="*/ f37 1 8638"/>
                <a:gd name="f50" fmla="*/ f38 1 15356"/>
                <a:gd name="f51" fmla="*/ f39 1 15356"/>
                <a:gd name="f52" fmla="*/ f40 1 8638"/>
                <a:gd name="f53" fmla="*/ f45 1 f31"/>
                <a:gd name="f54" fmla="*/ f46 1 f32"/>
                <a:gd name="f55" fmla="*/ f47 1 f31"/>
                <a:gd name="f56" fmla="*/ f48 1 f32"/>
                <a:gd name="f57" fmla="*/ f49 1 f32"/>
                <a:gd name="f58" fmla="*/ f50 1 f31"/>
                <a:gd name="f59" fmla="*/ f51 1 f31"/>
                <a:gd name="f60" fmla="*/ f52 1 f32"/>
                <a:gd name="f61" fmla="*/ f58 f16 1"/>
                <a:gd name="f62" fmla="*/ f59 f16 1"/>
                <a:gd name="f63" fmla="*/ f60 f17 1"/>
                <a:gd name="f64" fmla="*/ f54 f17 1"/>
                <a:gd name="f65" fmla="*/ f53 f16 1"/>
                <a:gd name="f66" fmla="*/ f55 f16 1"/>
                <a:gd name="f67" fmla="*/ f56 f17 1"/>
                <a:gd name="f68" fmla="*/ f57 f17 1"/>
              </a:gdLst>
              <a:ahLst/>
              <a:cxnLst>
                <a:cxn ang="3cd4">
                  <a:pos x="hc" y="t"/>
                </a:cxn>
                <a:cxn ang="0">
                  <a:pos x="r" y="vc"/>
                </a:cxn>
                <a:cxn ang="cd4">
                  <a:pos x="hc" y="b"/>
                </a:cxn>
                <a:cxn ang="cd2">
                  <a:pos x="l" y="vc"/>
                </a:cxn>
                <a:cxn ang="f41">
                  <a:pos x="f65" y="f64"/>
                </a:cxn>
                <a:cxn ang="f42">
                  <a:pos x="f66" y="f67"/>
                </a:cxn>
                <a:cxn ang="f43">
                  <a:pos x="f65" y="f68"/>
                </a:cxn>
                <a:cxn ang="f44">
                  <a:pos x="f61" y="f67"/>
                </a:cxn>
              </a:cxnLst>
              <a:rect l="f61" t="f64" r="f62" b="f63"/>
              <a:pathLst>
                <a:path w="15356" h="8638">
                  <a:moveTo>
                    <a:pt x="f5" y="f5"/>
                  </a:moveTo>
                  <a:lnTo>
                    <a:pt x="f5" y="f7"/>
                  </a:lnTo>
                  <a:lnTo>
                    <a:pt x="f6" y="f7"/>
                  </a:lnTo>
                  <a:lnTo>
                    <a:pt x="f6" y="f5"/>
                  </a:lnTo>
                  <a:lnTo>
                    <a:pt x="f5" y="f5"/>
                  </a:lnTo>
                  <a:close/>
                  <a:moveTo>
                    <a:pt x="f8" y="f9"/>
                  </a:moveTo>
                  <a:lnTo>
                    <a:pt x="f10" y="f9"/>
                  </a:lnTo>
                  <a:lnTo>
                    <a:pt x="f10" y="f11"/>
                  </a:lnTo>
                  <a:lnTo>
                    <a:pt x="f8" y="f11"/>
                  </a:lnTo>
                  <a:lnTo>
                    <a:pt x="f8" y="f9"/>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grpSp>
      <p:sp>
        <p:nvSpPr>
          <p:cNvPr id="13" name="Rectangle 14">
            <a:extLst>
              <a:ext uri="{FF2B5EF4-FFF2-40B4-BE49-F238E27FC236}">
                <a16:creationId xmlns:a16="http://schemas.microsoft.com/office/drawing/2014/main" id="{9529EE2E-DE40-0177-020D-9B3CE8DD1393}"/>
              </a:ext>
            </a:extLst>
          </p:cNvPr>
          <p:cNvSpPr/>
          <p:nvPr/>
        </p:nvSpPr>
        <p:spPr>
          <a:xfrm>
            <a:off x="10437811" y="0"/>
            <a:ext cx="685800" cy="1143000"/>
          </a:xfrm>
          <a:prstGeom prst="rect">
            <a:avLst/>
          </a:prstGeom>
          <a:solidFill>
            <a:srgbClr val="ACD43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14" name="Title 1">
            <a:extLst>
              <a:ext uri="{FF2B5EF4-FFF2-40B4-BE49-F238E27FC236}">
                <a16:creationId xmlns:a16="http://schemas.microsoft.com/office/drawing/2014/main" id="{C73EC1C5-4472-8A19-E045-4587C37B8A99}"/>
              </a:ext>
            </a:extLst>
          </p:cNvPr>
          <p:cNvSpPr txBox="1">
            <a:spLocks noGrp="1"/>
          </p:cNvSpPr>
          <p:nvPr>
            <p:ph type="title"/>
          </p:nvPr>
        </p:nvSpPr>
        <p:spPr>
          <a:xfrm>
            <a:off x="1154960" y="2677646"/>
            <a:ext cx="4351026" cy="2283823"/>
          </a:xfrm>
        </p:spPr>
        <p:txBody>
          <a:bodyPr/>
          <a:lstStyle>
            <a:lvl1pPr>
              <a:defRPr sz="4000"/>
            </a:lvl1pPr>
          </a:lstStyle>
          <a:p>
            <a:pPr lvl="0"/>
            <a:r>
              <a:rPr lang="en-US"/>
              <a:t>Click to edit Master title style</a:t>
            </a:r>
          </a:p>
        </p:txBody>
      </p:sp>
      <p:sp>
        <p:nvSpPr>
          <p:cNvPr id="15" name="Text Placeholder 2">
            <a:extLst>
              <a:ext uri="{FF2B5EF4-FFF2-40B4-BE49-F238E27FC236}">
                <a16:creationId xmlns:a16="http://schemas.microsoft.com/office/drawing/2014/main" id="{1E84A4B9-A209-5C0E-7CBF-296E5189D367}"/>
              </a:ext>
            </a:extLst>
          </p:cNvPr>
          <p:cNvSpPr txBox="1">
            <a:spLocks noGrp="1"/>
          </p:cNvSpPr>
          <p:nvPr>
            <p:ph type="body" idx="1"/>
          </p:nvPr>
        </p:nvSpPr>
        <p:spPr>
          <a:xfrm>
            <a:off x="6895554" y="2677646"/>
            <a:ext cx="3755376" cy="2283823"/>
          </a:xfrm>
        </p:spPr>
        <p:txBody>
          <a:bodyPr anchor="ctr"/>
          <a:lstStyle>
            <a:lvl1pPr marL="0" indent="0">
              <a:buNone/>
              <a:defRPr sz="2000" cap="all">
                <a:solidFill>
                  <a:srgbClr val="ACD433"/>
                </a:solidFill>
              </a:defRPr>
            </a:lvl1pPr>
          </a:lstStyle>
          <a:p>
            <a:pPr lvl="0"/>
            <a:r>
              <a:rPr lang="en-US"/>
              <a:t>Click to edit Master text styles</a:t>
            </a:r>
          </a:p>
        </p:txBody>
      </p:sp>
      <p:sp>
        <p:nvSpPr>
          <p:cNvPr id="16" name="Date Placeholder 3">
            <a:extLst>
              <a:ext uri="{FF2B5EF4-FFF2-40B4-BE49-F238E27FC236}">
                <a16:creationId xmlns:a16="http://schemas.microsoft.com/office/drawing/2014/main" id="{08E7C858-E78A-1401-E3E0-B0C67CBE03A2}"/>
              </a:ext>
            </a:extLst>
          </p:cNvPr>
          <p:cNvSpPr txBox="1">
            <a:spLocks noGrp="1"/>
          </p:cNvSpPr>
          <p:nvPr>
            <p:ph type="dt" sz="half" idx="7"/>
          </p:nvPr>
        </p:nvSpPr>
        <p:spPr/>
        <p:txBody>
          <a:bodyPr/>
          <a:lstStyle>
            <a:lvl1pPr>
              <a:defRPr/>
            </a:lvl1pPr>
          </a:lstStyle>
          <a:p>
            <a:pPr lvl="0"/>
            <a:fld id="{8664F823-B964-4254-950A-F496C6797B78}" type="datetime1">
              <a:rPr lang="en-US"/>
              <a:pPr lvl="0"/>
              <a:t>3/3/2026</a:t>
            </a:fld>
            <a:endParaRPr lang="en-US"/>
          </a:p>
        </p:txBody>
      </p:sp>
      <p:sp>
        <p:nvSpPr>
          <p:cNvPr id="17" name="Footer Placeholder 4">
            <a:extLst>
              <a:ext uri="{FF2B5EF4-FFF2-40B4-BE49-F238E27FC236}">
                <a16:creationId xmlns:a16="http://schemas.microsoft.com/office/drawing/2014/main" id="{C0560919-D31B-2D7C-24FF-CC014CD74171}"/>
              </a:ext>
            </a:extLst>
          </p:cNvPr>
          <p:cNvSpPr txBox="1">
            <a:spLocks noGrp="1"/>
          </p:cNvSpPr>
          <p:nvPr>
            <p:ph type="ftr" sz="quarter" idx="9"/>
          </p:nvPr>
        </p:nvSpPr>
        <p:spPr/>
        <p:txBody>
          <a:bodyPr/>
          <a:lstStyle>
            <a:lvl1pPr>
              <a:defRPr/>
            </a:lvl1pPr>
          </a:lstStyle>
          <a:p>
            <a:pPr lvl="0"/>
            <a:endParaRPr lang="en-US"/>
          </a:p>
        </p:txBody>
      </p:sp>
      <p:sp>
        <p:nvSpPr>
          <p:cNvPr id="18" name="Slide Number Placeholder 5">
            <a:extLst>
              <a:ext uri="{FF2B5EF4-FFF2-40B4-BE49-F238E27FC236}">
                <a16:creationId xmlns:a16="http://schemas.microsoft.com/office/drawing/2014/main" id="{16460B27-2761-83FB-41E6-5B08C0315A99}"/>
              </a:ext>
            </a:extLst>
          </p:cNvPr>
          <p:cNvSpPr txBox="1">
            <a:spLocks noGrp="1"/>
          </p:cNvSpPr>
          <p:nvPr>
            <p:ph type="sldNum" sz="quarter" idx="8"/>
          </p:nvPr>
        </p:nvSpPr>
        <p:spPr/>
        <p:txBody>
          <a:bodyPr/>
          <a:lstStyle>
            <a:lvl1pPr>
              <a:defRPr/>
            </a:lvl1pPr>
          </a:lstStyle>
          <a:p>
            <a:pPr lvl="0"/>
            <a:fld id="{F222709B-8066-4627-817A-E5DF40BD13F7}" type="slidenum">
              <a:t>‹#›</a:t>
            </a:fld>
            <a:endParaRPr lang="en-US"/>
          </a:p>
        </p:txBody>
      </p:sp>
    </p:spTree>
    <p:extLst>
      <p:ext uri="{BB962C8B-B14F-4D97-AF65-F5344CB8AC3E}">
        <p14:creationId xmlns:p14="http://schemas.microsoft.com/office/powerpoint/2010/main" val="1855046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Only left">
    <p:spTree>
      <p:nvGrpSpPr>
        <p:cNvPr id="1" name=""/>
        <p:cNvGrpSpPr/>
        <p:nvPr/>
      </p:nvGrpSpPr>
      <p:grpSpPr>
        <a:xfrm>
          <a:off x="0" y="0"/>
          <a:ext cx="0" cy="0"/>
          <a:chOff x="0" y="0"/>
          <a:chExt cx="0" cy="0"/>
        </a:xfrm>
      </p:grpSpPr>
      <p:grpSp>
        <p:nvGrpSpPr>
          <p:cNvPr id="2" name="Group 22">
            <a:extLst>
              <a:ext uri="{FF2B5EF4-FFF2-40B4-BE49-F238E27FC236}">
                <a16:creationId xmlns:a16="http://schemas.microsoft.com/office/drawing/2014/main" id="{F7FD0E99-C62D-47D3-590A-58D0AFA6D5B2}"/>
              </a:ext>
            </a:extLst>
          </p:cNvPr>
          <p:cNvGrpSpPr/>
          <p:nvPr/>
        </p:nvGrpSpPr>
        <p:grpSpPr>
          <a:xfrm>
            <a:off x="15873" y="0"/>
            <a:ext cx="12191996" cy="6858000"/>
            <a:chOff x="15873" y="0"/>
            <a:chExt cx="12191996" cy="6858000"/>
          </a:xfrm>
        </p:grpSpPr>
        <p:sp>
          <p:nvSpPr>
            <p:cNvPr id="3" name="Rectangle 10">
              <a:extLst>
                <a:ext uri="{FF2B5EF4-FFF2-40B4-BE49-F238E27FC236}">
                  <a16:creationId xmlns:a16="http://schemas.microsoft.com/office/drawing/2014/main" id="{C2FEF96C-51DA-967B-3485-C408688E67A8}"/>
                </a:ext>
              </a:extLst>
            </p:cNvPr>
            <p:cNvSpPr/>
            <p:nvPr/>
          </p:nvSpPr>
          <p:spPr>
            <a:xfrm>
              <a:off x="236509" y="0"/>
              <a:ext cx="5078010" cy="6858000"/>
            </a:xfrm>
            <a:prstGeom prst="rect">
              <a:avLst/>
            </a:prstGeom>
            <a:blipFill>
              <a:blip r:embed="rId2">
                <a:alphaModFix/>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pitchFamily="34"/>
              </a:endParaRPr>
            </a:p>
          </p:txBody>
        </p:sp>
        <p:sp>
          <p:nvSpPr>
            <p:cNvPr id="4" name="Freeform 5">
              <a:extLst>
                <a:ext uri="{FF2B5EF4-FFF2-40B4-BE49-F238E27FC236}">
                  <a16:creationId xmlns:a16="http://schemas.microsoft.com/office/drawing/2014/main" id="{FDC12C79-02B0-7EFF-5462-4F479250B471}"/>
                </a:ext>
              </a:extLst>
            </p:cNvPr>
            <p:cNvSpPr/>
            <p:nvPr/>
          </p:nvSpPr>
          <p:spPr>
            <a:xfrm rot="15922474">
              <a:off x="3144154" y="1826073"/>
              <a:ext cx="3299411" cy="440923"/>
            </a:xfrm>
            <a:custGeom>
              <a:avLst/>
              <a:gdLst>
                <a:gd name="f0" fmla="val 10800000"/>
                <a:gd name="f1" fmla="val 5400000"/>
                <a:gd name="f2" fmla="val 180"/>
                <a:gd name="f3" fmla="val w"/>
                <a:gd name="f4" fmla="val h"/>
                <a:gd name="f5" fmla="val 0"/>
                <a:gd name="f6" fmla="val 10000"/>
                <a:gd name="f7" fmla="val 5291"/>
                <a:gd name="f8" fmla="val 85"/>
                <a:gd name="f9" fmla="val 2532"/>
                <a:gd name="f10" fmla="val 1736"/>
                <a:gd name="f11" fmla="val 3911"/>
                <a:gd name="f12" fmla="val 7524"/>
                <a:gd name="f13" fmla="val 5298"/>
                <a:gd name="f14" fmla="val 9958"/>
                <a:gd name="f15" fmla="val 9989"/>
                <a:gd name="f16" fmla="val 1958"/>
                <a:gd name="f17" fmla="val 9969"/>
                <a:gd name="f18" fmla="val 3333"/>
                <a:gd name="f19" fmla="val 9667"/>
                <a:gd name="f20" fmla="val 204"/>
                <a:gd name="f21" fmla="val 9334"/>
                <a:gd name="f22" fmla="val 400"/>
                <a:gd name="f23" fmla="val 9001"/>
                <a:gd name="f24" fmla="val 590"/>
                <a:gd name="f25" fmla="val 8667"/>
                <a:gd name="f26" fmla="val 753"/>
                <a:gd name="f27" fmla="val 8333"/>
                <a:gd name="f28" fmla="val 917"/>
                <a:gd name="f29" fmla="val 7999"/>
                <a:gd name="f30" fmla="val 1071"/>
                <a:gd name="f31" fmla="val 7669"/>
                <a:gd name="f32" fmla="val 1202"/>
                <a:gd name="f33" fmla="val 7333"/>
                <a:gd name="f34" fmla="val 1325"/>
                <a:gd name="f35" fmla="val 7000"/>
                <a:gd name="f36" fmla="val 1440"/>
                <a:gd name="f37" fmla="val 6673"/>
                <a:gd name="f38" fmla="val 1538"/>
                <a:gd name="f39" fmla="val 6340"/>
                <a:gd name="f40" fmla="val 1636"/>
                <a:gd name="f41" fmla="val 6013"/>
                <a:gd name="f42" fmla="val 1719"/>
                <a:gd name="f43" fmla="val 5686"/>
                <a:gd name="f44" fmla="val 1784"/>
                <a:gd name="f45" fmla="val 5359"/>
                <a:gd name="f46" fmla="val 1850"/>
                <a:gd name="f47" fmla="val 5036"/>
                <a:gd name="f48" fmla="val 1906"/>
                <a:gd name="f49" fmla="val 4717"/>
                <a:gd name="f50" fmla="val 1948"/>
                <a:gd name="f51" fmla="val 4396"/>
                <a:gd name="f52" fmla="val 1980"/>
                <a:gd name="f53" fmla="val 4079"/>
                <a:gd name="f54" fmla="val 2013"/>
                <a:gd name="f55" fmla="val 3766"/>
                <a:gd name="f56" fmla="val 2029"/>
                <a:gd name="f57" fmla="val 3454"/>
                <a:gd name="f58" fmla="val 2046"/>
                <a:gd name="f59" fmla="val 3145"/>
                <a:gd name="f60" fmla="val 2053"/>
                <a:gd name="f61" fmla="val 2839"/>
                <a:gd name="f62" fmla="val 2537"/>
                <a:gd name="f63" fmla="val 2238"/>
                <a:gd name="f64" fmla="val 1943"/>
                <a:gd name="f65" fmla="val 2004"/>
                <a:gd name="f66" fmla="val 1653"/>
                <a:gd name="f67" fmla="val 1368"/>
                <a:gd name="f68" fmla="val 1955"/>
                <a:gd name="f69" fmla="val 1085"/>
                <a:gd name="f70" fmla="val 1915"/>
                <a:gd name="f71" fmla="val 806"/>
                <a:gd name="f72" fmla="val 1873"/>
                <a:gd name="f73" fmla="val 533"/>
                <a:gd name="f74" fmla="val 1833"/>
                <a:gd name="f75" fmla="val 1726"/>
                <a:gd name="f76" fmla="val 28"/>
                <a:gd name="f77" fmla="val 1995"/>
                <a:gd name="f78" fmla="val 57"/>
                <a:gd name="f79" fmla="val 2263"/>
                <a:gd name="f80" fmla="+- 0 0 -360"/>
                <a:gd name="f81" fmla="+- 0 0 -90"/>
                <a:gd name="f82" fmla="+- 0 0 -180"/>
                <a:gd name="f83" fmla="+- 0 0 -270"/>
                <a:gd name="f84" fmla="*/ f3 1 10000"/>
                <a:gd name="f85" fmla="*/ f4 1 5291"/>
                <a:gd name="f86" fmla="val f5"/>
                <a:gd name="f87" fmla="val f6"/>
                <a:gd name="f88" fmla="val f7"/>
                <a:gd name="f89" fmla="*/ f80 f0 1"/>
                <a:gd name="f90" fmla="*/ f81 f0 1"/>
                <a:gd name="f91" fmla="*/ f82 f0 1"/>
                <a:gd name="f92" fmla="*/ f83 f0 1"/>
                <a:gd name="f93" fmla="+- f88 0 f86"/>
                <a:gd name="f94" fmla="+- f87 0 f86"/>
                <a:gd name="f95" fmla="*/ f89 1 f2"/>
                <a:gd name="f96" fmla="*/ f90 1 f2"/>
                <a:gd name="f97" fmla="*/ f91 1 f2"/>
                <a:gd name="f98" fmla="*/ f92 1 f2"/>
                <a:gd name="f99" fmla="*/ f94 1 10000"/>
                <a:gd name="f100" fmla="*/ f93 1 5291"/>
                <a:gd name="f101" fmla="*/ 1649706 f94 1"/>
                <a:gd name="f102" fmla="*/ 0 f93 1"/>
                <a:gd name="f103" fmla="*/ 3299411 f94 1"/>
                <a:gd name="f104" fmla="*/ 220462 f93 1"/>
                <a:gd name="f105" fmla="*/ 440923 f93 1"/>
                <a:gd name="f106" fmla="*/ 0 f94 1"/>
                <a:gd name="f107" fmla="*/ 10000 f94 1"/>
                <a:gd name="f108" fmla="*/ 5291 f93 1"/>
                <a:gd name="f109" fmla="+- f95 0 f1"/>
                <a:gd name="f110" fmla="+- f96 0 f1"/>
                <a:gd name="f111" fmla="+- f97 0 f1"/>
                <a:gd name="f112" fmla="+- f98 0 f1"/>
                <a:gd name="f113" fmla="*/ f101 1 10000"/>
                <a:gd name="f114" fmla="*/ f102 1 5291"/>
                <a:gd name="f115" fmla="*/ f103 1 10000"/>
                <a:gd name="f116" fmla="*/ f104 1 5291"/>
                <a:gd name="f117" fmla="*/ f105 1 5291"/>
                <a:gd name="f118" fmla="*/ f106 1 10000"/>
                <a:gd name="f119" fmla="*/ f107 1 10000"/>
                <a:gd name="f120" fmla="*/ f108 1 5291"/>
                <a:gd name="f121" fmla="*/ f113 1 f99"/>
                <a:gd name="f122" fmla="*/ f114 1 f100"/>
                <a:gd name="f123" fmla="*/ f115 1 f99"/>
                <a:gd name="f124" fmla="*/ f116 1 f100"/>
                <a:gd name="f125" fmla="*/ f117 1 f100"/>
                <a:gd name="f126" fmla="*/ f118 1 f99"/>
                <a:gd name="f127" fmla="*/ f119 1 f99"/>
                <a:gd name="f128" fmla="*/ f120 1 f100"/>
                <a:gd name="f129" fmla="*/ f126 f84 1"/>
                <a:gd name="f130" fmla="*/ f127 f84 1"/>
                <a:gd name="f131" fmla="*/ f128 f85 1"/>
                <a:gd name="f132" fmla="*/ f122 f85 1"/>
                <a:gd name="f133" fmla="*/ f121 f84 1"/>
                <a:gd name="f134" fmla="*/ f123 f84 1"/>
                <a:gd name="f135" fmla="*/ f124 f85 1"/>
                <a:gd name="f136" fmla="*/ f125 f85 1"/>
              </a:gdLst>
              <a:ahLst/>
              <a:cxnLst>
                <a:cxn ang="3cd4">
                  <a:pos x="hc" y="t"/>
                </a:cxn>
                <a:cxn ang="0">
                  <a:pos x="r" y="vc"/>
                </a:cxn>
                <a:cxn ang="cd4">
                  <a:pos x="hc" y="b"/>
                </a:cxn>
                <a:cxn ang="cd2">
                  <a:pos x="l" y="vc"/>
                </a:cxn>
                <a:cxn ang="f109">
                  <a:pos x="f133" y="f132"/>
                </a:cxn>
                <a:cxn ang="f110">
                  <a:pos x="f134" y="f135"/>
                </a:cxn>
                <a:cxn ang="f111">
                  <a:pos x="f133" y="f136"/>
                </a:cxn>
                <a:cxn ang="f112">
                  <a:pos x="f129" y="f135"/>
                </a:cxn>
              </a:cxnLst>
              <a:rect l="f129" t="f132" r="f130" b="f131"/>
              <a:pathLst>
                <a:path w="10000" h="5291">
                  <a:moveTo>
                    <a:pt x="f8" y="f9"/>
                  </a:moveTo>
                  <a:cubicBezTo>
                    <a:pt x="f10" y="f11"/>
                    <a:pt x="f12" y="f13"/>
                    <a:pt x="f14" y="f7"/>
                  </a:cubicBezTo>
                  <a:cubicBezTo>
                    <a:pt x="f15" y="f16"/>
                    <a:pt x="f17" y="f18"/>
                    <a:pt x="f6" y="f5"/>
                  </a:cubicBez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4"/>
                  </a:lnTo>
                  <a:lnTo>
                    <a:pt x="f55" y="f56"/>
                  </a:lnTo>
                  <a:lnTo>
                    <a:pt x="f57" y="f58"/>
                  </a:lnTo>
                  <a:lnTo>
                    <a:pt x="f59" y="f60"/>
                  </a:lnTo>
                  <a:lnTo>
                    <a:pt x="f61" y="f58"/>
                  </a:lnTo>
                  <a:lnTo>
                    <a:pt x="f62" y="f58"/>
                  </a:lnTo>
                  <a:lnTo>
                    <a:pt x="f63" y="f56"/>
                  </a:lnTo>
                  <a:lnTo>
                    <a:pt x="f64" y="f65"/>
                  </a:lnTo>
                  <a:lnTo>
                    <a:pt x="f66" y="f52"/>
                  </a:lnTo>
                  <a:lnTo>
                    <a:pt x="f67" y="f68"/>
                  </a:lnTo>
                  <a:lnTo>
                    <a:pt x="f69" y="f70"/>
                  </a:lnTo>
                  <a:lnTo>
                    <a:pt x="f71" y="f72"/>
                  </a:lnTo>
                  <a:lnTo>
                    <a:pt x="f73" y="f74"/>
                  </a:lnTo>
                  <a:lnTo>
                    <a:pt x="f5" y="f75"/>
                  </a:lnTo>
                  <a:cubicBezTo>
                    <a:pt x="f76" y="f77"/>
                    <a:pt x="f78" y="f79"/>
                    <a:pt x="f8" y="f9"/>
                  </a:cubicBezTo>
                  <a:close/>
                </a:path>
              </a:pathLst>
            </a:custGeom>
            <a:solidFill>
              <a:srgbClr val="FFFFFF">
                <a:alpha val="20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5" name="Freeform 5">
              <a:extLst>
                <a:ext uri="{FF2B5EF4-FFF2-40B4-BE49-F238E27FC236}">
                  <a16:creationId xmlns:a16="http://schemas.microsoft.com/office/drawing/2014/main" id="{EFDFA5D8-52DC-39A7-19DA-548D0D7FACFF}"/>
                </a:ext>
              </a:extLst>
            </p:cNvPr>
            <p:cNvSpPr/>
            <p:nvPr/>
          </p:nvSpPr>
          <p:spPr>
            <a:xfrm rot="16200004">
              <a:off x="2233051" y="2801717"/>
              <a:ext cx="6053666" cy="1254556"/>
            </a:xfrm>
            <a:custGeom>
              <a:avLst/>
              <a:gdLst>
                <a:gd name="f0" fmla="val 10800000"/>
                <a:gd name="f1" fmla="val 5400000"/>
                <a:gd name="f2" fmla="val 180"/>
                <a:gd name="f3" fmla="val w"/>
                <a:gd name="f4" fmla="val h"/>
                <a:gd name="f5" fmla="val 0"/>
                <a:gd name="f6" fmla="val 10000"/>
                <a:gd name="f7" fmla="val 8000"/>
                <a:gd name="f8" fmla="val 7970"/>
                <a:gd name="f9" fmla="val 7"/>
                <a:gd name="f10" fmla="val 9773"/>
                <a:gd name="f11" fmla="val 156"/>
                <a:gd name="f12" fmla="val 9547"/>
                <a:gd name="f13" fmla="val 298"/>
                <a:gd name="f14" fmla="val 9320"/>
                <a:gd name="f15" fmla="val 437"/>
                <a:gd name="f16" fmla="val 9092"/>
                <a:gd name="f17" fmla="val 556"/>
                <a:gd name="f18" fmla="val 8865"/>
                <a:gd name="f19" fmla="val 676"/>
                <a:gd name="f20" fmla="val 8637"/>
                <a:gd name="f21" fmla="val 788"/>
                <a:gd name="f22" fmla="val 8412"/>
                <a:gd name="f23" fmla="val 884"/>
                <a:gd name="f24" fmla="val 8184"/>
                <a:gd name="f25" fmla="val 975"/>
                <a:gd name="f26" fmla="val 7957"/>
                <a:gd name="f27" fmla="val 1058"/>
                <a:gd name="f28" fmla="val 7734"/>
                <a:gd name="f29" fmla="val 1130"/>
                <a:gd name="f30" fmla="val 7508"/>
                <a:gd name="f31" fmla="val 1202"/>
                <a:gd name="f32" fmla="val 7285"/>
                <a:gd name="f33" fmla="val 1262"/>
                <a:gd name="f34" fmla="val 7062"/>
                <a:gd name="f35" fmla="val 1309"/>
                <a:gd name="f36" fmla="val 6840"/>
                <a:gd name="f37" fmla="val 1358"/>
                <a:gd name="f38" fmla="val 6620"/>
                <a:gd name="f39" fmla="val 1399"/>
                <a:gd name="f40" fmla="val 6402"/>
                <a:gd name="f41" fmla="val 1428"/>
                <a:gd name="f42" fmla="val 6184"/>
                <a:gd name="f43" fmla="val 1453"/>
                <a:gd name="f44" fmla="val 5968"/>
                <a:gd name="f45" fmla="val 1477"/>
                <a:gd name="f46" fmla="val 5755"/>
                <a:gd name="f47" fmla="val 1488"/>
                <a:gd name="f48" fmla="val 5542"/>
                <a:gd name="f49" fmla="val 1500"/>
                <a:gd name="f50" fmla="val 5332"/>
                <a:gd name="f51" fmla="val 1506"/>
                <a:gd name="f52" fmla="val 5124"/>
                <a:gd name="f53" fmla="val 4918"/>
                <a:gd name="f54" fmla="val 4714"/>
                <a:gd name="f55" fmla="val 4514"/>
                <a:gd name="f56" fmla="val 1470"/>
                <a:gd name="f57" fmla="val 4316"/>
                <a:gd name="f58" fmla="val 4122"/>
                <a:gd name="f59" fmla="val 1434"/>
                <a:gd name="f60" fmla="val 3929"/>
                <a:gd name="f61" fmla="val 1405"/>
                <a:gd name="f62" fmla="val 3739"/>
                <a:gd name="f63" fmla="val 1374"/>
                <a:gd name="f64" fmla="val 3553"/>
                <a:gd name="f65" fmla="val 1346"/>
                <a:gd name="f66" fmla="val 3190"/>
                <a:gd name="f67" fmla="val 1267"/>
                <a:gd name="f68" fmla="val 2842"/>
                <a:gd name="f69" fmla="val 1183"/>
                <a:gd name="f70" fmla="val 2508"/>
                <a:gd name="f71" fmla="val 1095"/>
                <a:gd name="f72" fmla="val 2192"/>
                <a:gd name="f73" fmla="val 998"/>
                <a:gd name="f74" fmla="val 1890"/>
                <a:gd name="f75" fmla="val 897"/>
                <a:gd name="f76" fmla="val 1610"/>
                <a:gd name="f77" fmla="val 1347"/>
                <a:gd name="f78" fmla="val 681"/>
                <a:gd name="f79" fmla="val 1105"/>
                <a:gd name="f80" fmla="val 574"/>
                <a:gd name="f81" fmla="val 883"/>
                <a:gd name="f82" fmla="val 473"/>
                <a:gd name="f83" fmla="val 686"/>
                <a:gd name="f84" fmla="val 377"/>
                <a:gd name="f85" fmla="val 508"/>
                <a:gd name="f86" fmla="val 286"/>
                <a:gd name="f87" fmla="val 358"/>
                <a:gd name="f88" fmla="val 210"/>
                <a:gd name="f89" fmla="val 232"/>
                <a:gd name="f90" fmla="val 138"/>
                <a:gd name="f91" fmla="val 59"/>
                <a:gd name="f92" fmla="val 35"/>
                <a:gd name="f93" fmla="+- 0 0 -360"/>
                <a:gd name="f94" fmla="+- 0 0 -90"/>
                <a:gd name="f95" fmla="+- 0 0 -180"/>
                <a:gd name="f96" fmla="+- 0 0 -270"/>
                <a:gd name="f97" fmla="*/ f3 1 10000"/>
                <a:gd name="f98" fmla="*/ f4 1 8000"/>
                <a:gd name="f99" fmla="val f5"/>
                <a:gd name="f100" fmla="val f6"/>
                <a:gd name="f101" fmla="val f7"/>
                <a:gd name="f102" fmla="*/ f93 f0 1"/>
                <a:gd name="f103" fmla="*/ f94 f0 1"/>
                <a:gd name="f104" fmla="*/ f95 f0 1"/>
                <a:gd name="f105" fmla="*/ f96 f0 1"/>
                <a:gd name="f106" fmla="+- f101 0 f99"/>
                <a:gd name="f107" fmla="+- f100 0 f99"/>
                <a:gd name="f108" fmla="*/ f102 1 f2"/>
                <a:gd name="f109" fmla="*/ f103 1 f2"/>
                <a:gd name="f110" fmla="*/ f104 1 f2"/>
                <a:gd name="f111" fmla="*/ f105 1 f2"/>
                <a:gd name="f112" fmla="*/ f107 1 10000"/>
                <a:gd name="f113" fmla="*/ f106 1 8000"/>
                <a:gd name="f114" fmla="*/ 3026833 f107 1"/>
                <a:gd name="f115" fmla="*/ 0 f106 1"/>
                <a:gd name="f116" fmla="*/ 6053666 f107 1"/>
                <a:gd name="f117" fmla="*/ 627278 f106 1"/>
                <a:gd name="f118" fmla="*/ 1254556 f106 1"/>
                <a:gd name="f119" fmla="*/ 0 f107 1"/>
                <a:gd name="f120" fmla="*/ 10000 f107 1"/>
                <a:gd name="f121" fmla="*/ 8000 f106 1"/>
                <a:gd name="f122" fmla="+- f108 0 f1"/>
                <a:gd name="f123" fmla="+- f109 0 f1"/>
                <a:gd name="f124" fmla="+- f110 0 f1"/>
                <a:gd name="f125" fmla="+- f111 0 f1"/>
                <a:gd name="f126" fmla="*/ f114 1 10000"/>
                <a:gd name="f127" fmla="*/ f115 1 8000"/>
                <a:gd name="f128" fmla="*/ f116 1 10000"/>
                <a:gd name="f129" fmla="*/ f117 1 8000"/>
                <a:gd name="f130" fmla="*/ f118 1 8000"/>
                <a:gd name="f131" fmla="*/ f119 1 10000"/>
                <a:gd name="f132" fmla="*/ f120 1 10000"/>
                <a:gd name="f133" fmla="*/ f121 1 8000"/>
                <a:gd name="f134" fmla="*/ f126 1 f112"/>
                <a:gd name="f135" fmla="*/ f127 1 f113"/>
                <a:gd name="f136" fmla="*/ f128 1 f112"/>
                <a:gd name="f137" fmla="*/ f129 1 f113"/>
                <a:gd name="f138" fmla="*/ f130 1 f113"/>
                <a:gd name="f139" fmla="*/ f131 1 f112"/>
                <a:gd name="f140" fmla="*/ f132 1 f112"/>
                <a:gd name="f141" fmla="*/ f133 1 f113"/>
                <a:gd name="f142" fmla="*/ f139 f97 1"/>
                <a:gd name="f143" fmla="*/ f140 f97 1"/>
                <a:gd name="f144" fmla="*/ f141 f98 1"/>
                <a:gd name="f145" fmla="*/ f135 f98 1"/>
                <a:gd name="f146" fmla="*/ f134 f97 1"/>
                <a:gd name="f147" fmla="*/ f136 f97 1"/>
                <a:gd name="f148" fmla="*/ f137 f98 1"/>
                <a:gd name="f149" fmla="*/ f138 f98 1"/>
              </a:gdLst>
              <a:ahLst/>
              <a:cxnLst>
                <a:cxn ang="3cd4">
                  <a:pos x="hc" y="t"/>
                </a:cxn>
                <a:cxn ang="0">
                  <a:pos x="r" y="vc"/>
                </a:cxn>
                <a:cxn ang="cd4">
                  <a:pos x="hc" y="b"/>
                </a:cxn>
                <a:cxn ang="cd2">
                  <a:pos x="l" y="vc"/>
                </a:cxn>
                <a:cxn ang="f122">
                  <a:pos x="f146" y="f145"/>
                </a:cxn>
                <a:cxn ang="f123">
                  <a:pos x="f147" y="f148"/>
                </a:cxn>
                <a:cxn ang="f124">
                  <a:pos x="f146" y="f149"/>
                </a:cxn>
                <a:cxn ang="f125">
                  <a:pos x="f142" y="f148"/>
                </a:cxn>
              </a:cxnLst>
              <a:rect l="f142" t="f145" r="f143" b="f144"/>
              <a:pathLst>
                <a:path w="10000" h="8000">
                  <a:moveTo>
                    <a:pt x="f5" y="f5"/>
                  </a:moveTo>
                  <a:lnTo>
                    <a:pt x="f5" y="f8"/>
                  </a:lnTo>
                  <a:lnTo>
                    <a:pt x="f6" y="f7"/>
                  </a:lnTo>
                  <a:lnTo>
                    <a:pt x="f6"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49"/>
                  </a:lnTo>
                  <a:lnTo>
                    <a:pt x="f53" y="f49"/>
                  </a:lnTo>
                  <a:lnTo>
                    <a:pt x="f54" y="f47"/>
                  </a:lnTo>
                  <a:lnTo>
                    <a:pt x="f55" y="f56"/>
                  </a:lnTo>
                  <a:lnTo>
                    <a:pt x="f57" y="f43"/>
                  </a:lnTo>
                  <a:lnTo>
                    <a:pt x="f58" y="f59"/>
                  </a:lnTo>
                  <a:lnTo>
                    <a:pt x="f60" y="f61"/>
                  </a:lnTo>
                  <a:lnTo>
                    <a:pt x="f62" y="f63"/>
                  </a:lnTo>
                  <a:lnTo>
                    <a:pt x="f64" y="f65"/>
                  </a:lnTo>
                  <a:lnTo>
                    <a:pt x="f66" y="f67"/>
                  </a:lnTo>
                  <a:lnTo>
                    <a:pt x="f68" y="f69"/>
                  </a:lnTo>
                  <a:lnTo>
                    <a:pt x="f70" y="f71"/>
                  </a:lnTo>
                  <a:lnTo>
                    <a:pt x="f72" y="f73"/>
                  </a:lnTo>
                  <a:lnTo>
                    <a:pt x="f74" y="f75"/>
                  </a:lnTo>
                  <a:lnTo>
                    <a:pt x="f76" y="f21"/>
                  </a:lnTo>
                  <a:lnTo>
                    <a:pt x="f77" y="f78"/>
                  </a:lnTo>
                  <a:lnTo>
                    <a:pt x="f79" y="f80"/>
                  </a:lnTo>
                  <a:lnTo>
                    <a:pt x="f81" y="f82"/>
                  </a:lnTo>
                  <a:lnTo>
                    <a:pt x="f83" y="f84"/>
                  </a:lnTo>
                  <a:lnTo>
                    <a:pt x="f85" y="f86"/>
                  </a:lnTo>
                  <a:lnTo>
                    <a:pt x="f87" y="f88"/>
                  </a:lnTo>
                  <a:lnTo>
                    <a:pt x="f89" y="f90"/>
                  </a:lnTo>
                  <a:lnTo>
                    <a:pt x="f91" y="f92"/>
                  </a:lnTo>
                  <a:lnTo>
                    <a:pt x="f5" y="f5"/>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6" name="Freeform 21">
              <a:extLst>
                <a:ext uri="{FF2B5EF4-FFF2-40B4-BE49-F238E27FC236}">
                  <a16:creationId xmlns:a16="http://schemas.microsoft.com/office/drawing/2014/main" id="{C4035471-D5C1-DAD2-A70C-46CA40337547}"/>
                </a:ext>
              </a:extLst>
            </p:cNvPr>
            <p:cNvSpPr/>
            <p:nvPr/>
          </p:nvSpPr>
          <p:spPr>
            <a:xfrm>
              <a:off x="15873" y="1591"/>
              <a:ext cx="12191996" cy="6856408"/>
            </a:xfrm>
            <a:custGeom>
              <a:avLst/>
              <a:gdLst>
                <a:gd name="f0" fmla="val 10800000"/>
                <a:gd name="f1" fmla="val 5400000"/>
                <a:gd name="f2" fmla="val 180"/>
                <a:gd name="f3" fmla="val w"/>
                <a:gd name="f4" fmla="val h"/>
                <a:gd name="f5" fmla="val 0"/>
                <a:gd name="f6" fmla="val 15356"/>
                <a:gd name="f7" fmla="val 8638"/>
                <a:gd name="f8" fmla="val 14748"/>
                <a:gd name="f9" fmla="val 8038"/>
                <a:gd name="f10" fmla="val 600"/>
                <a:gd name="f11" fmla="val 592"/>
                <a:gd name="f12" fmla="+- 0 0 -360"/>
                <a:gd name="f13" fmla="+- 0 0 -90"/>
                <a:gd name="f14" fmla="+- 0 0 -180"/>
                <a:gd name="f15" fmla="+- 0 0 -270"/>
                <a:gd name="f16" fmla="*/ f3 1 15356"/>
                <a:gd name="f17" fmla="*/ f4 1 8638"/>
                <a:gd name="f18" fmla="val f5"/>
                <a:gd name="f19" fmla="val f6"/>
                <a:gd name="f20" fmla="val f7"/>
                <a:gd name="f21" fmla="*/ f12 f0 1"/>
                <a:gd name="f22" fmla="*/ f13 f0 1"/>
                <a:gd name="f23" fmla="*/ f14 f0 1"/>
                <a:gd name="f24" fmla="*/ f15 f0 1"/>
                <a:gd name="f25" fmla="+- f20 0 f18"/>
                <a:gd name="f26" fmla="+- f19 0 f18"/>
                <a:gd name="f27" fmla="*/ f21 1 f2"/>
                <a:gd name="f28" fmla="*/ f22 1 f2"/>
                <a:gd name="f29" fmla="*/ f23 1 f2"/>
                <a:gd name="f30" fmla="*/ f24 1 f2"/>
                <a:gd name="f31" fmla="*/ f26 1 15356"/>
                <a:gd name="f32" fmla="*/ f25 1 8638"/>
                <a:gd name="f33" fmla="*/ 6095998 f26 1"/>
                <a:gd name="f34" fmla="*/ 0 f25 1"/>
                <a:gd name="f35" fmla="*/ 12191996 f26 1"/>
                <a:gd name="f36" fmla="*/ 3428204 f25 1"/>
                <a:gd name="f37" fmla="*/ 6856408 f25 1"/>
                <a:gd name="f38" fmla="*/ 0 f26 1"/>
                <a:gd name="f39" fmla="*/ 15356 f26 1"/>
                <a:gd name="f40" fmla="*/ 8638 f25 1"/>
                <a:gd name="f41" fmla="+- f27 0 f1"/>
                <a:gd name="f42" fmla="+- f28 0 f1"/>
                <a:gd name="f43" fmla="+- f29 0 f1"/>
                <a:gd name="f44" fmla="+- f30 0 f1"/>
                <a:gd name="f45" fmla="*/ f33 1 15356"/>
                <a:gd name="f46" fmla="*/ f34 1 8638"/>
                <a:gd name="f47" fmla="*/ f35 1 15356"/>
                <a:gd name="f48" fmla="*/ f36 1 8638"/>
                <a:gd name="f49" fmla="*/ f37 1 8638"/>
                <a:gd name="f50" fmla="*/ f38 1 15356"/>
                <a:gd name="f51" fmla="*/ f39 1 15356"/>
                <a:gd name="f52" fmla="*/ f40 1 8638"/>
                <a:gd name="f53" fmla="*/ f45 1 f31"/>
                <a:gd name="f54" fmla="*/ f46 1 f32"/>
                <a:gd name="f55" fmla="*/ f47 1 f31"/>
                <a:gd name="f56" fmla="*/ f48 1 f32"/>
                <a:gd name="f57" fmla="*/ f49 1 f32"/>
                <a:gd name="f58" fmla="*/ f50 1 f31"/>
                <a:gd name="f59" fmla="*/ f51 1 f31"/>
                <a:gd name="f60" fmla="*/ f52 1 f32"/>
                <a:gd name="f61" fmla="*/ f58 f16 1"/>
                <a:gd name="f62" fmla="*/ f59 f16 1"/>
                <a:gd name="f63" fmla="*/ f60 f17 1"/>
                <a:gd name="f64" fmla="*/ f54 f17 1"/>
                <a:gd name="f65" fmla="*/ f53 f16 1"/>
                <a:gd name="f66" fmla="*/ f55 f16 1"/>
                <a:gd name="f67" fmla="*/ f56 f17 1"/>
                <a:gd name="f68" fmla="*/ f57 f17 1"/>
              </a:gdLst>
              <a:ahLst/>
              <a:cxnLst>
                <a:cxn ang="3cd4">
                  <a:pos x="hc" y="t"/>
                </a:cxn>
                <a:cxn ang="0">
                  <a:pos x="r" y="vc"/>
                </a:cxn>
                <a:cxn ang="cd4">
                  <a:pos x="hc" y="b"/>
                </a:cxn>
                <a:cxn ang="cd2">
                  <a:pos x="l" y="vc"/>
                </a:cxn>
                <a:cxn ang="f41">
                  <a:pos x="f65" y="f64"/>
                </a:cxn>
                <a:cxn ang="f42">
                  <a:pos x="f66" y="f67"/>
                </a:cxn>
                <a:cxn ang="f43">
                  <a:pos x="f65" y="f68"/>
                </a:cxn>
                <a:cxn ang="f44">
                  <a:pos x="f61" y="f67"/>
                </a:cxn>
              </a:cxnLst>
              <a:rect l="f61" t="f64" r="f62" b="f63"/>
              <a:pathLst>
                <a:path w="15356" h="8638">
                  <a:moveTo>
                    <a:pt x="f5" y="f5"/>
                  </a:moveTo>
                  <a:lnTo>
                    <a:pt x="f5" y="f7"/>
                  </a:lnTo>
                  <a:lnTo>
                    <a:pt x="f6" y="f7"/>
                  </a:lnTo>
                  <a:lnTo>
                    <a:pt x="f6" y="f5"/>
                  </a:lnTo>
                  <a:lnTo>
                    <a:pt x="f5" y="f5"/>
                  </a:lnTo>
                  <a:close/>
                  <a:moveTo>
                    <a:pt x="f8" y="f9"/>
                  </a:moveTo>
                  <a:lnTo>
                    <a:pt x="f10" y="f9"/>
                  </a:lnTo>
                  <a:lnTo>
                    <a:pt x="f10" y="f11"/>
                  </a:lnTo>
                  <a:lnTo>
                    <a:pt x="f8" y="f11"/>
                  </a:lnTo>
                  <a:lnTo>
                    <a:pt x="f8" y="f9"/>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grpSp>
      <p:sp>
        <p:nvSpPr>
          <p:cNvPr id="7" name="Rectangle 14">
            <a:extLst>
              <a:ext uri="{FF2B5EF4-FFF2-40B4-BE49-F238E27FC236}">
                <a16:creationId xmlns:a16="http://schemas.microsoft.com/office/drawing/2014/main" id="{396CE244-06A6-8722-C227-D49777971CAC}"/>
              </a:ext>
            </a:extLst>
          </p:cNvPr>
          <p:cNvSpPr/>
          <p:nvPr/>
        </p:nvSpPr>
        <p:spPr>
          <a:xfrm>
            <a:off x="10437811" y="0"/>
            <a:ext cx="685800" cy="1143000"/>
          </a:xfrm>
          <a:prstGeom prst="rect">
            <a:avLst/>
          </a:prstGeom>
          <a:solidFill>
            <a:srgbClr val="ACD433"/>
          </a:solidFill>
          <a:ln cap="flat">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pitchFamily="34"/>
            </a:endParaRPr>
          </a:p>
        </p:txBody>
      </p:sp>
      <p:sp>
        <p:nvSpPr>
          <p:cNvPr id="8" name="Title 1">
            <a:extLst>
              <a:ext uri="{FF2B5EF4-FFF2-40B4-BE49-F238E27FC236}">
                <a16:creationId xmlns:a16="http://schemas.microsoft.com/office/drawing/2014/main" id="{8D1A1DE1-1DFC-471F-5420-20E804EC00B4}"/>
              </a:ext>
            </a:extLst>
          </p:cNvPr>
          <p:cNvSpPr txBox="1">
            <a:spLocks noGrp="1"/>
          </p:cNvSpPr>
          <p:nvPr>
            <p:ph type="title"/>
          </p:nvPr>
        </p:nvSpPr>
        <p:spPr>
          <a:xfrm>
            <a:off x="1154960" y="2287088"/>
            <a:ext cx="3438884" cy="2283823"/>
          </a:xfrm>
        </p:spPr>
        <p:txBody>
          <a:bodyPr/>
          <a:lstStyle>
            <a:lvl1pPr>
              <a:defRPr sz="2300"/>
            </a:lvl1pPr>
          </a:lstStyle>
          <a:p>
            <a:pPr lvl="0"/>
            <a:r>
              <a:rPr lang="en-US"/>
              <a:t>Click to edit Master title style</a:t>
            </a:r>
          </a:p>
        </p:txBody>
      </p:sp>
      <p:sp>
        <p:nvSpPr>
          <p:cNvPr id="9" name="Date Placeholder 3">
            <a:extLst>
              <a:ext uri="{FF2B5EF4-FFF2-40B4-BE49-F238E27FC236}">
                <a16:creationId xmlns:a16="http://schemas.microsoft.com/office/drawing/2014/main" id="{92559C95-30F7-F583-F707-84C798463897}"/>
              </a:ext>
            </a:extLst>
          </p:cNvPr>
          <p:cNvSpPr txBox="1">
            <a:spLocks noGrp="1"/>
          </p:cNvSpPr>
          <p:nvPr>
            <p:ph type="dt" sz="half" idx="7"/>
          </p:nvPr>
        </p:nvSpPr>
        <p:spPr/>
        <p:txBody>
          <a:bodyPr/>
          <a:lstStyle>
            <a:lvl1pPr>
              <a:defRPr/>
            </a:lvl1pPr>
          </a:lstStyle>
          <a:p>
            <a:pPr lvl="0"/>
            <a:fld id="{EBAE7ADE-1B7B-415A-BB79-1803D5C304FC}" type="datetime1">
              <a:rPr lang="en-US"/>
              <a:pPr lvl="0"/>
              <a:t>3/3/2026</a:t>
            </a:fld>
            <a:endParaRPr lang="en-US"/>
          </a:p>
        </p:txBody>
      </p:sp>
      <p:sp>
        <p:nvSpPr>
          <p:cNvPr id="10" name="Footer Placeholder 4">
            <a:extLst>
              <a:ext uri="{FF2B5EF4-FFF2-40B4-BE49-F238E27FC236}">
                <a16:creationId xmlns:a16="http://schemas.microsoft.com/office/drawing/2014/main" id="{AE68C81B-0943-2E08-CBC0-9E9386D65965}"/>
              </a:ext>
            </a:extLst>
          </p:cNvPr>
          <p:cNvSpPr txBox="1">
            <a:spLocks noGrp="1"/>
          </p:cNvSpPr>
          <p:nvPr>
            <p:ph type="ftr" sz="quarter" idx="9"/>
          </p:nvPr>
        </p:nvSpPr>
        <p:spPr/>
        <p:txBody>
          <a:bodyPr/>
          <a:lstStyle>
            <a:lvl1pPr>
              <a:defRPr/>
            </a:lvl1pPr>
          </a:lstStyle>
          <a:p>
            <a:pPr lvl="0"/>
            <a:endParaRPr lang="en-US"/>
          </a:p>
        </p:txBody>
      </p:sp>
      <p:sp>
        <p:nvSpPr>
          <p:cNvPr id="11" name="Slide Number Placeholder 5">
            <a:extLst>
              <a:ext uri="{FF2B5EF4-FFF2-40B4-BE49-F238E27FC236}">
                <a16:creationId xmlns:a16="http://schemas.microsoft.com/office/drawing/2014/main" id="{4BD494AA-9FF6-6FE7-7E34-23D8F18BC7E1}"/>
              </a:ext>
            </a:extLst>
          </p:cNvPr>
          <p:cNvSpPr txBox="1">
            <a:spLocks noGrp="1"/>
          </p:cNvSpPr>
          <p:nvPr>
            <p:ph type="sldNum" sz="quarter" idx="8"/>
          </p:nvPr>
        </p:nvSpPr>
        <p:spPr/>
        <p:txBody>
          <a:bodyPr/>
          <a:lstStyle>
            <a:lvl1pPr>
              <a:defRPr/>
            </a:lvl1pPr>
          </a:lstStyle>
          <a:p>
            <a:pPr lvl="0"/>
            <a:fld id="{19C67CFE-D256-4937-B9BE-0F1A4E2DA296}" type="slidenum">
              <a:t>‹#›</a:t>
            </a:fld>
            <a:endParaRPr lang="en-US"/>
          </a:p>
        </p:txBody>
      </p:sp>
    </p:spTree>
    <p:extLst>
      <p:ext uri="{BB962C8B-B14F-4D97-AF65-F5344CB8AC3E}">
        <p14:creationId xmlns:p14="http://schemas.microsoft.com/office/powerpoint/2010/main" val="2158171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Bullets as Icons 5X Vertical">
    <p:spTree>
      <p:nvGrpSpPr>
        <p:cNvPr id="1" name=""/>
        <p:cNvGrpSpPr/>
        <p:nvPr/>
      </p:nvGrpSpPr>
      <p:grpSpPr>
        <a:xfrm>
          <a:off x="0" y="0"/>
          <a:ext cx="0" cy="0"/>
          <a:chOff x="0" y="0"/>
          <a:chExt cx="0" cy="0"/>
        </a:xfrm>
      </p:grpSpPr>
      <p:grpSp>
        <p:nvGrpSpPr>
          <p:cNvPr id="2" name="Group 22">
            <a:extLst>
              <a:ext uri="{FF2B5EF4-FFF2-40B4-BE49-F238E27FC236}">
                <a16:creationId xmlns:a16="http://schemas.microsoft.com/office/drawing/2014/main" id="{20F45828-46B5-7F86-6AE2-06D1CBCFF487}"/>
              </a:ext>
            </a:extLst>
          </p:cNvPr>
          <p:cNvGrpSpPr/>
          <p:nvPr/>
        </p:nvGrpSpPr>
        <p:grpSpPr>
          <a:xfrm>
            <a:off x="15873" y="0"/>
            <a:ext cx="12191996" cy="6858000"/>
            <a:chOff x="15873" y="0"/>
            <a:chExt cx="12191996" cy="6858000"/>
          </a:xfrm>
        </p:grpSpPr>
        <p:sp>
          <p:nvSpPr>
            <p:cNvPr id="3" name="Rectangle 10">
              <a:extLst>
                <a:ext uri="{FF2B5EF4-FFF2-40B4-BE49-F238E27FC236}">
                  <a16:creationId xmlns:a16="http://schemas.microsoft.com/office/drawing/2014/main" id="{AD80BE3B-B210-5CA2-BAC5-08E017EBC872}"/>
                </a:ext>
              </a:extLst>
            </p:cNvPr>
            <p:cNvSpPr/>
            <p:nvPr/>
          </p:nvSpPr>
          <p:spPr>
            <a:xfrm>
              <a:off x="236509" y="0"/>
              <a:ext cx="5078010" cy="6858000"/>
            </a:xfrm>
            <a:prstGeom prst="rect">
              <a:avLst/>
            </a:prstGeom>
            <a:blipFill>
              <a:blip r:embed="rId2">
                <a:alphaModFix/>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pitchFamily="34"/>
              </a:endParaRPr>
            </a:p>
          </p:txBody>
        </p:sp>
        <p:sp>
          <p:nvSpPr>
            <p:cNvPr id="4" name="Freeform 5">
              <a:extLst>
                <a:ext uri="{FF2B5EF4-FFF2-40B4-BE49-F238E27FC236}">
                  <a16:creationId xmlns:a16="http://schemas.microsoft.com/office/drawing/2014/main" id="{39133034-1840-84DD-39A1-181C7F18901A}"/>
                </a:ext>
              </a:extLst>
            </p:cNvPr>
            <p:cNvSpPr/>
            <p:nvPr/>
          </p:nvSpPr>
          <p:spPr>
            <a:xfrm rot="15922474">
              <a:off x="3144154" y="1826073"/>
              <a:ext cx="3299411" cy="440923"/>
            </a:xfrm>
            <a:custGeom>
              <a:avLst/>
              <a:gdLst>
                <a:gd name="f0" fmla="val 10800000"/>
                <a:gd name="f1" fmla="val 5400000"/>
                <a:gd name="f2" fmla="val 180"/>
                <a:gd name="f3" fmla="val w"/>
                <a:gd name="f4" fmla="val h"/>
                <a:gd name="f5" fmla="val 0"/>
                <a:gd name="f6" fmla="val 10000"/>
                <a:gd name="f7" fmla="val 5291"/>
                <a:gd name="f8" fmla="val 85"/>
                <a:gd name="f9" fmla="val 2532"/>
                <a:gd name="f10" fmla="val 1736"/>
                <a:gd name="f11" fmla="val 3911"/>
                <a:gd name="f12" fmla="val 7524"/>
                <a:gd name="f13" fmla="val 5298"/>
                <a:gd name="f14" fmla="val 9958"/>
                <a:gd name="f15" fmla="val 9989"/>
                <a:gd name="f16" fmla="val 1958"/>
                <a:gd name="f17" fmla="val 9969"/>
                <a:gd name="f18" fmla="val 3333"/>
                <a:gd name="f19" fmla="val 9667"/>
                <a:gd name="f20" fmla="val 204"/>
                <a:gd name="f21" fmla="val 9334"/>
                <a:gd name="f22" fmla="val 400"/>
                <a:gd name="f23" fmla="val 9001"/>
                <a:gd name="f24" fmla="val 590"/>
                <a:gd name="f25" fmla="val 8667"/>
                <a:gd name="f26" fmla="val 753"/>
                <a:gd name="f27" fmla="val 8333"/>
                <a:gd name="f28" fmla="val 917"/>
                <a:gd name="f29" fmla="val 7999"/>
                <a:gd name="f30" fmla="val 1071"/>
                <a:gd name="f31" fmla="val 7669"/>
                <a:gd name="f32" fmla="val 1202"/>
                <a:gd name="f33" fmla="val 7333"/>
                <a:gd name="f34" fmla="val 1325"/>
                <a:gd name="f35" fmla="val 7000"/>
                <a:gd name="f36" fmla="val 1440"/>
                <a:gd name="f37" fmla="val 6673"/>
                <a:gd name="f38" fmla="val 1538"/>
                <a:gd name="f39" fmla="val 6340"/>
                <a:gd name="f40" fmla="val 1636"/>
                <a:gd name="f41" fmla="val 6013"/>
                <a:gd name="f42" fmla="val 1719"/>
                <a:gd name="f43" fmla="val 5686"/>
                <a:gd name="f44" fmla="val 1784"/>
                <a:gd name="f45" fmla="val 5359"/>
                <a:gd name="f46" fmla="val 1850"/>
                <a:gd name="f47" fmla="val 5036"/>
                <a:gd name="f48" fmla="val 1906"/>
                <a:gd name="f49" fmla="val 4717"/>
                <a:gd name="f50" fmla="val 1948"/>
                <a:gd name="f51" fmla="val 4396"/>
                <a:gd name="f52" fmla="val 1980"/>
                <a:gd name="f53" fmla="val 4079"/>
                <a:gd name="f54" fmla="val 2013"/>
                <a:gd name="f55" fmla="val 3766"/>
                <a:gd name="f56" fmla="val 2029"/>
                <a:gd name="f57" fmla="val 3454"/>
                <a:gd name="f58" fmla="val 2046"/>
                <a:gd name="f59" fmla="val 3145"/>
                <a:gd name="f60" fmla="val 2053"/>
                <a:gd name="f61" fmla="val 2839"/>
                <a:gd name="f62" fmla="val 2537"/>
                <a:gd name="f63" fmla="val 2238"/>
                <a:gd name="f64" fmla="val 1943"/>
                <a:gd name="f65" fmla="val 2004"/>
                <a:gd name="f66" fmla="val 1653"/>
                <a:gd name="f67" fmla="val 1368"/>
                <a:gd name="f68" fmla="val 1955"/>
                <a:gd name="f69" fmla="val 1085"/>
                <a:gd name="f70" fmla="val 1915"/>
                <a:gd name="f71" fmla="val 806"/>
                <a:gd name="f72" fmla="val 1873"/>
                <a:gd name="f73" fmla="val 533"/>
                <a:gd name="f74" fmla="val 1833"/>
                <a:gd name="f75" fmla="val 1726"/>
                <a:gd name="f76" fmla="val 28"/>
                <a:gd name="f77" fmla="val 1995"/>
                <a:gd name="f78" fmla="val 57"/>
                <a:gd name="f79" fmla="val 2263"/>
                <a:gd name="f80" fmla="+- 0 0 -360"/>
                <a:gd name="f81" fmla="+- 0 0 -90"/>
                <a:gd name="f82" fmla="+- 0 0 -180"/>
                <a:gd name="f83" fmla="+- 0 0 -270"/>
                <a:gd name="f84" fmla="*/ f3 1 10000"/>
                <a:gd name="f85" fmla="*/ f4 1 5291"/>
                <a:gd name="f86" fmla="val f5"/>
                <a:gd name="f87" fmla="val f6"/>
                <a:gd name="f88" fmla="val f7"/>
                <a:gd name="f89" fmla="*/ f80 f0 1"/>
                <a:gd name="f90" fmla="*/ f81 f0 1"/>
                <a:gd name="f91" fmla="*/ f82 f0 1"/>
                <a:gd name="f92" fmla="*/ f83 f0 1"/>
                <a:gd name="f93" fmla="+- f88 0 f86"/>
                <a:gd name="f94" fmla="+- f87 0 f86"/>
                <a:gd name="f95" fmla="*/ f89 1 f2"/>
                <a:gd name="f96" fmla="*/ f90 1 f2"/>
                <a:gd name="f97" fmla="*/ f91 1 f2"/>
                <a:gd name="f98" fmla="*/ f92 1 f2"/>
                <a:gd name="f99" fmla="*/ f94 1 10000"/>
                <a:gd name="f100" fmla="*/ f93 1 5291"/>
                <a:gd name="f101" fmla="*/ 1649706 f94 1"/>
                <a:gd name="f102" fmla="*/ 0 f93 1"/>
                <a:gd name="f103" fmla="*/ 3299411 f94 1"/>
                <a:gd name="f104" fmla="*/ 220462 f93 1"/>
                <a:gd name="f105" fmla="*/ 440923 f93 1"/>
                <a:gd name="f106" fmla="*/ 0 f94 1"/>
                <a:gd name="f107" fmla="*/ 10000 f94 1"/>
                <a:gd name="f108" fmla="*/ 5291 f93 1"/>
                <a:gd name="f109" fmla="+- f95 0 f1"/>
                <a:gd name="f110" fmla="+- f96 0 f1"/>
                <a:gd name="f111" fmla="+- f97 0 f1"/>
                <a:gd name="f112" fmla="+- f98 0 f1"/>
                <a:gd name="f113" fmla="*/ f101 1 10000"/>
                <a:gd name="f114" fmla="*/ f102 1 5291"/>
                <a:gd name="f115" fmla="*/ f103 1 10000"/>
                <a:gd name="f116" fmla="*/ f104 1 5291"/>
                <a:gd name="f117" fmla="*/ f105 1 5291"/>
                <a:gd name="f118" fmla="*/ f106 1 10000"/>
                <a:gd name="f119" fmla="*/ f107 1 10000"/>
                <a:gd name="f120" fmla="*/ f108 1 5291"/>
                <a:gd name="f121" fmla="*/ f113 1 f99"/>
                <a:gd name="f122" fmla="*/ f114 1 f100"/>
                <a:gd name="f123" fmla="*/ f115 1 f99"/>
                <a:gd name="f124" fmla="*/ f116 1 f100"/>
                <a:gd name="f125" fmla="*/ f117 1 f100"/>
                <a:gd name="f126" fmla="*/ f118 1 f99"/>
                <a:gd name="f127" fmla="*/ f119 1 f99"/>
                <a:gd name="f128" fmla="*/ f120 1 f100"/>
                <a:gd name="f129" fmla="*/ f126 f84 1"/>
                <a:gd name="f130" fmla="*/ f127 f84 1"/>
                <a:gd name="f131" fmla="*/ f128 f85 1"/>
                <a:gd name="f132" fmla="*/ f122 f85 1"/>
                <a:gd name="f133" fmla="*/ f121 f84 1"/>
                <a:gd name="f134" fmla="*/ f123 f84 1"/>
                <a:gd name="f135" fmla="*/ f124 f85 1"/>
                <a:gd name="f136" fmla="*/ f125 f85 1"/>
              </a:gdLst>
              <a:ahLst/>
              <a:cxnLst>
                <a:cxn ang="3cd4">
                  <a:pos x="hc" y="t"/>
                </a:cxn>
                <a:cxn ang="0">
                  <a:pos x="r" y="vc"/>
                </a:cxn>
                <a:cxn ang="cd4">
                  <a:pos x="hc" y="b"/>
                </a:cxn>
                <a:cxn ang="cd2">
                  <a:pos x="l" y="vc"/>
                </a:cxn>
                <a:cxn ang="f109">
                  <a:pos x="f133" y="f132"/>
                </a:cxn>
                <a:cxn ang="f110">
                  <a:pos x="f134" y="f135"/>
                </a:cxn>
                <a:cxn ang="f111">
                  <a:pos x="f133" y="f136"/>
                </a:cxn>
                <a:cxn ang="f112">
                  <a:pos x="f129" y="f135"/>
                </a:cxn>
              </a:cxnLst>
              <a:rect l="f129" t="f132" r="f130" b="f131"/>
              <a:pathLst>
                <a:path w="10000" h="5291">
                  <a:moveTo>
                    <a:pt x="f8" y="f9"/>
                  </a:moveTo>
                  <a:cubicBezTo>
                    <a:pt x="f10" y="f11"/>
                    <a:pt x="f12" y="f13"/>
                    <a:pt x="f14" y="f7"/>
                  </a:cubicBezTo>
                  <a:cubicBezTo>
                    <a:pt x="f15" y="f16"/>
                    <a:pt x="f17" y="f18"/>
                    <a:pt x="f6" y="f5"/>
                  </a:cubicBez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4"/>
                  </a:lnTo>
                  <a:lnTo>
                    <a:pt x="f55" y="f56"/>
                  </a:lnTo>
                  <a:lnTo>
                    <a:pt x="f57" y="f58"/>
                  </a:lnTo>
                  <a:lnTo>
                    <a:pt x="f59" y="f60"/>
                  </a:lnTo>
                  <a:lnTo>
                    <a:pt x="f61" y="f58"/>
                  </a:lnTo>
                  <a:lnTo>
                    <a:pt x="f62" y="f58"/>
                  </a:lnTo>
                  <a:lnTo>
                    <a:pt x="f63" y="f56"/>
                  </a:lnTo>
                  <a:lnTo>
                    <a:pt x="f64" y="f65"/>
                  </a:lnTo>
                  <a:lnTo>
                    <a:pt x="f66" y="f52"/>
                  </a:lnTo>
                  <a:lnTo>
                    <a:pt x="f67" y="f68"/>
                  </a:lnTo>
                  <a:lnTo>
                    <a:pt x="f69" y="f70"/>
                  </a:lnTo>
                  <a:lnTo>
                    <a:pt x="f71" y="f72"/>
                  </a:lnTo>
                  <a:lnTo>
                    <a:pt x="f73" y="f74"/>
                  </a:lnTo>
                  <a:lnTo>
                    <a:pt x="f5" y="f75"/>
                  </a:lnTo>
                  <a:cubicBezTo>
                    <a:pt x="f76" y="f77"/>
                    <a:pt x="f78" y="f79"/>
                    <a:pt x="f8" y="f9"/>
                  </a:cubicBezTo>
                  <a:close/>
                </a:path>
              </a:pathLst>
            </a:custGeom>
            <a:solidFill>
              <a:srgbClr val="FFFFFF">
                <a:alpha val="20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5" name="Freeform 5">
              <a:extLst>
                <a:ext uri="{FF2B5EF4-FFF2-40B4-BE49-F238E27FC236}">
                  <a16:creationId xmlns:a16="http://schemas.microsoft.com/office/drawing/2014/main" id="{E8B26884-6B92-F96B-4B43-CF2B2AE2BEF2}"/>
                </a:ext>
              </a:extLst>
            </p:cNvPr>
            <p:cNvSpPr/>
            <p:nvPr/>
          </p:nvSpPr>
          <p:spPr>
            <a:xfrm rot="16200004">
              <a:off x="2233051" y="2801717"/>
              <a:ext cx="6053666" cy="1254556"/>
            </a:xfrm>
            <a:custGeom>
              <a:avLst/>
              <a:gdLst>
                <a:gd name="f0" fmla="val 10800000"/>
                <a:gd name="f1" fmla="val 5400000"/>
                <a:gd name="f2" fmla="val 180"/>
                <a:gd name="f3" fmla="val w"/>
                <a:gd name="f4" fmla="val h"/>
                <a:gd name="f5" fmla="val 0"/>
                <a:gd name="f6" fmla="val 10000"/>
                <a:gd name="f7" fmla="val 8000"/>
                <a:gd name="f8" fmla="val 7970"/>
                <a:gd name="f9" fmla="val 7"/>
                <a:gd name="f10" fmla="val 9773"/>
                <a:gd name="f11" fmla="val 156"/>
                <a:gd name="f12" fmla="val 9547"/>
                <a:gd name="f13" fmla="val 298"/>
                <a:gd name="f14" fmla="val 9320"/>
                <a:gd name="f15" fmla="val 437"/>
                <a:gd name="f16" fmla="val 9092"/>
                <a:gd name="f17" fmla="val 556"/>
                <a:gd name="f18" fmla="val 8865"/>
                <a:gd name="f19" fmla="val 676"/>
                <a:gd name="f20" fmla="val 8637"/>
                <a:gd name="f21" fmla="val 788"/>
                <a:gd name="f22" fmla="val 8412"/>
                <a:gd name="f23" fmla="val 884"/>
                <a:gd name="f24" fmla="val 8184"/>
                <a:gd name="f25" fmla="val 975"/>
                <a:gd name="f26" fmla="val 7957"/>
                <a:gd name="f27" fmla="val 1058"/>
                <a:gd name="f28" fmla="val 7734"/>
                <a:gd name="f29" fmla="val 1130"/>
                <a:gd name="f30" fmla="val 7508"/>
                <a:gd name="f31" fmla="val 1202"/>
                <a:gd name="f32" fmla="val 7285"/>
                <a:gd name="f33" fmla="val 1262"/>
                <a:gd name="f34" fmla="val 7062"/>
                <a:gd name="f35" fmla="val 1309"/>
                <a:gd name="f36" fmla="val 6840"/>
                <a:gd name="f37" fmla="val 1358"/>
                <a:gd name="f38" fmla="val 6620"/>
                <a:gd name="f39" fmla="val 1399"/>
                <a:gd name="f40" fmla="val 6402"/>
                <a:gd name="f41" fmla="val 1428"/>
                <a:gd name="f42" fmla="val 6184"/>
                <a:gd name="f43" fmla="val 1453"/>
                <a:gd name="f44" fmla="val 5968"/>
                <a:gd name="f45" fmla="val 1477"/>
                <a:gd name="f46" fmla="val 5755"/>
                <a:gd name="f47" fmla="val 1488"/>
                <a:gd name="f48" fmla="val 5542"/>
                <a:gd name="f49" fmla="val 1500"/>
                <a:gd name="f50" fmla="val 5332"/>
                <a:gd name="f51" fmla="val 1506"/>
                <a:gd name="f52" fmla="val 5124"/>
                <a:gd name="f53" fmla="val 4918"/>
                <a:gd name="f54" fmla="val 4714"/>
                <a:gd name="f55" fmla="val 4514"/>
                <a:gd name="f56" fmla="val 1470"/>
                <a:gd name="f57" fmla="val 4316"/>
                <a:gd name="f58" fmla="val 4122"/>
                <a:gd name="f59" fmla="val 1434"/>
                <a:gd name="f60" fmla="val 3929"/>
                <a:gd name="f61" fmla="val 1405"/>
                <a:gd name="f62" fmla="val 3739"/>
                <a:gd name="f63" fmla="val 1374"/>
                <a:gd name="f64" fmla="val 3553"/>
                <a:gd name="f65" fmla="val 1346"/>
                <a:gd name="f66" fmla="val 3190"/>
                <a:gd name="f67" fmla="val 1267"/>
                <a:gd name="f68" fmla="val 2842"/>
                <a:gd name="f69" fmla="val 1183"/>
                <a:gd name="f70" fmla="val 2508"/>
                <a:gd name="f71" fmla="val 1095"/>
                <a:gd name="f72" fmla="val 2192"/>
                <a:gd name="f73" fmla="val 998"/>
                <a:gd name="f74" fmla="val 1890"/>
                <a:gd name="f75" fmla="val 897"/>
                <a:gd name="f76" fmla="val 1610"/>
                <a:gd name="f77" fmla="val 1347"/>
                <a:gd name="f78" fmla="val 681"/>
                <a:gd name="f79" fmla="val 1105"/>
                <a:gd name="f80" fmla="val 574"/>
                <a:gd name="f81" fmla="val 883"/>
                <a:gd name="f82" fmla="val 473"/>
                <a:gd name="f83" fmla="val 686"/>
                <a:gd name="f84" fmla="val 377"/>
                <a:gd name="f85" fmla="val 508"/>
                <a:gd name="f86" fmla="val 286"/>
                <a:gd name="f87" fmla="val 358"/>
                <a:gd name="f88" fmla="val 210"/>
                <a:gd name="f89" fmla="val 232"/>
                <a:gd name="f90" fmla="val 138"/>
                <a:gd name="f91" fmla="val 59"/>
                <a:gd name="f92" fmla="val 35"/>
                <a:gd name="f93" fmla="+- 0 0 -360"/>
                <a:gd name="f94" fmla="+- 0 0 -90"/>
                <a:gd name="f95" fmla="+- 0 0 -180"/>
                <a:gd name="f96" fmla="+- 0 0 -270"/>
                <a:gd name="f97" fmla="*/ f3 1 10000"/>
                <a:gd name="f98" fmla="*/ f4 1 8000"/>
                <a:gd name="f99" fmla="val f5"/>
                <a:gd name="f100" fmla="val f6"/>
                <a:gd name="f101" fmla="val f7"/>
                <a:gd name="f102" fmla="*/ f93 f0 1"/>
                <a:gd name="f103" fmla="*/ f94 f0 1"/>
                <a:gd name="f104" fmla="*/ f95 f0 1"/>
                <a:gd name="f105" fmla="*/ f96 f0 1"/>
                <a:gd name="f106" fmla="+- f101 0 f99"/>
                <a:gd name="f107" fmla="+- f100 0 f99"/>
                <a:gd name="f108" fmla="*/ f102 1 f2"/>
                <a:gd name="f109" fmla="*/ f103 1 f2"/>
                <a:gd name="f110" fmla="*/ f104 1 f2"/>
                <a:gd name="f111" fmla="*/ f105 1 f2"/>
                <a:gd name="f112" fmla="*/ f107 1 10000"/>
                <a:gd name="f113" fmla="*/ f106 1 8000"/>
                <a:gd name="f114" fmla="*/ 3026833 f107 1"/>
                <a:gd name="f115" fmla="*/ 0 f106 1"/>
                <a:gd name="f116" fmla="*/ 6053666 f107 1"/>
                <a:gd name="f117" fmla="*/ 627278 f106 1"/>
                <a:gd name="f118" fmla="*/ 1254556 f106 1"/>
                <a:gd name="f119" fmla="*/ 0 f107 1"/>
                <a:gd name="f120" fmla="*/ 10000 f107 1"/>
                <a:gd name="f121" fmla="*/ 8000 f106 1"/>
                <a:gd name="f122" fmla="+- f108 0 f1"/>
                <a:gd name="f123" fmla="+- f109 0 f1"/>
                <a:gd name="f124" fmla="+- f110 0 f1"/>
                <a:gd name="f125" fmla="+- f111 0 f1"/>
                <a:gd name="f126" fmla="*/ f114 1 10000"/>
                <a:gd name="f127" fmla="*/ f115 1 8000"/>
                <a:gd name="f128" fmla="*/ f116 1 10000"/>
                <a:gd name="f129" fmla="*/ f117 1 8000"/>
                <a:gd name="f130" fmla="*/ f118 1 8000"/>
                <a:gd name="f131" fmla="*/ f119 1 10000"/>
                <a:gd name="f132" fmla="*/ f120 1 10000"/>
                <a:gd name="f133" fmla="*/ f121 1 8000"/>
                <a:gd name="f134" fmla="*/ f126 1 f112"/>
                <a:gd name="f135" fmla="*/ f127 1 f113"/>
                <a:gd name="f136" fmla="*/ f128 1 f112"/>
                <a:gd name="f137" fmla="*/ f129 1 f113"/>
                <a:gd name="f138" fmla="*/ f130 1 f113"/>
                <a:gd name="f139" fmla="*/ f131 1 f112"/>
                <a:gd name="f140" fmla="*/ f132 1 f112"/>
                <a:gd name="f141" fmla="*/ f133 1 f113"/>
                <a:gd name="f142" fmla="*/ f139 f97 1"/>
                <a:gd name="f143" fmla="*/ f140 f97 1"/>
                <a:gd name="f144" fmla="*/ f141 f98 1"/>
                <a:gd name="f145" fmla="*/ f135 f98 1"/>
                <a:gd name="f146" fmla="*/ f134 f97 1"/>
                <a:gd name="f147" fmla="*/ f136 f97 1"/>
                <a:gd name="f148" fmla="*/ f137 f98 1"/>
                <a:gd name="f149" fmla="*/ f138 f98 1"/>
              </a:gdLst>
              <a:ahLst/>
              <a:cxnLst>
                <a:cxn ang="3cd4">
                  <a:pos x="hc" y="t"/>
                </a:cxn>
                <a:cxn ang="0">
                  <a:pos x="r" y="vc"/>
                </a:cxn>
                <a:cxn ang="cd4">
                  <a:pos x="hc" y="b"/>
                </a:cxn>
                <a:cxn ang="cd2">
                  <a:pos x="l" y="vc"/>
                </a:cxn>
                <a:cxn ang="f122">
                  <a:pos x="f146" y="f145"/>
                </a:cxn>
                <a:cxn ang="f123">
                  <a:pos x="f147" y="f148"/>
                </a:cxn>
                <a:cxn ang="f124">
                  <a:pos x="f146" y="f149"/>
                </a:cxn>
                <a:cxn ang="f125">
                  <a:pos x="f142" y="f148"/>
                </a:cxn>
              </a:cxnLst>
              <a:rect l="f142" t="f145" r="f143" b="f144"/>
              <a:pathLst>
                <a:path w="10000" h="8000">
                  <a:moveTo>
                    <a:pt x="f5" y="f5"/>
                  </a:moveTo>
                  <a:lnTo>
                    <a:pt x="f5" y="f8"/>
                  </a:lnTo>
                  <a:lnTo>
                    <a:pt x="f6" y="f7"/>
                  </a:lnTo>
                  <a:lnTo>
                    <a:pt x="f6"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49"/>
                  </a:lnTo>
                  <a:lnTo>
                    <a:pt x="f53" y="f49"/>
                  </a:lnTo>
                  <a:lnTo>
                    <a:pt x="f54" y="f47"/>
                  </a:lnTo>
                  <a:lnTo>
                    <a:pt x="f55" y="f56"/>
                  </a:lnTo>
                  <a:lnTo>
                    <a:pt x="f57" y="f43"/>
                  </a:lnTo>
                  <a:lnTo>
                    <a:pt x="f58" y="f59"/>
                  </a:lnTo>
                  <a:lnTo>
                    <a:pt x="f60" y="f61"/>
                  </a:lnTo>
                  <a:lnTo>
                    <a:pt x="f62" y="f63"/>
                  </a:lnTo>
                  <a:lnTo>
                    <a:pt x="f64" y="f65"/>
                  </a:lnTo>
                  <a:lnTo>
                    <a:pt x="f66" y="f67"/>
                  </a:lnTo>
                  <a:lnTo>
                    <a:pt x="f68" y="f69"/>
                  </a:lnTo>
                  <a:lnTo>
                    <a:pt x="f70" y="f71"/>
                  </a:lnTo>
                  <a:lnTo>
                    <a:pt x="f72" y="f73"/>
                  </a:lnTo>
                  <a:lnTo>
                    <a:pt x="f74" y="f75"/>
                  </a:lnTo>
                  <a:lnTo>
                    <a:pt x="f76" y="f21"/>
                  </a:lnTo>
                  <a:lnTo>
                    <a:pt x="f77" y="f78"/>
                  </a:lnTo>
                  <a:lnTo>
                    <a:pt x="f79" y="f80"/>
                  </a:lnTo>
                  <a:lnTo>
                    <a:pt x="f81" y="f82"/>
                  </a:lnTo>
                  <a:lnTo>
                    <a:pt x="f83" y="f84"/>
                  </a:lnTo>
                  <a:lnTo>
                    <a:pt x="f85" y="f86"/>
                  </a:lnTo>
                  <a:lnTo>
                    <a:pt x="f87" y="f88"/>
                  </a:lnTo>
                  <a:lnTo>
                    <a:pt x="f89" y="f90"/>
                  </a:lnTo>
                  <a:lnTo>
                    <a:pt x="f91" y="f92"/>
                  </a:lnTo>
                  <a:lnTo>
                    <a:pt x="f5" y="f5"/>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6" name="Freeform 5">
              <a:extLst>
                <a:ext uri="{FF2B5EF4-FFF2-40B4-BE49-F238E27FC236}">
                  <a16:creationId xmlns:a16="http://schemas.microsoft.com/office/drawing/2014/main" id="{B7349D84-ADBE-27BF-23FD-2073178868AA}"/>
                </a:ext>
              </a:extLst>
            </p:cNvPr>
            <p:cNvSpPr/>
            <p:nvPr/>
          </p:nvSpPr>
          <p:spPr>
            <a:xfrm>
              <a:off x="15873" y="1591"/>
              <a:ext cx="12191996" cy="6856408"/>
            </a:xfrm>
            <a:custGeom>
              <a:avLst/>
              <a:gdLst>
                <a:gd name="f0" fmla="val 10800000"/>
                <a:gd name="f1" fmla="val 5400000"/>
                <a:gd name="f2" fmla="val 180"/>
                <a:gd name="f3" fmla="val w"/>
                <a:gd name="f4" fmla="val h"/>
                <a:gd name="f5" fmla="val 0"/>
                <a:gd name="f6" fmla="val 15356"/>
                <a:gd name="f7" fmla="val 8638"/>
                <a:gd name="f8" fmla="val 14748"/>
                <a:gd name="f9" fmla="val 8038"/>
                <a:gd name="f10" fmla="val 600"/>
                <a:gd name="f11" fmla="val 592"/>
                <a:gd name="f12" fmla="+- 0 0 -360"/>
                <a:gd name="f13" fmla="+- 0 0 -90"/>
                <a:gd name="f14" fmla="+- 0 0 -180"/>
                <a:gd name="f15" fmla="+- 0 0 -270"/>
                <a:gd name="f16" fmla="*/ f3 1 15356"/>
                <a:gd name="f17" fmla="*/ f4 1 8638"/>
                <a:gd name="f18" fmla="val f5"/>
                <a:gd name="f19" fmla="val f6"/>
                <a:gd name="f20" fmla="val f7"/>
                <a:gd name="f21" fmla="*/ f12 f0 1"/>
                <a:gd name="f22" fmla="*/ f13 f0 1"/>
                <a:gd name="f23" fmla="*/ f14 f0 1"/>
                <a:gd name="f24" fmla="*/ f15 f0 1"/>
                <a:gd name="f25" fmla="+- f20 0 f18"/>
                <a:gd name="f26" fmla="+- f19 0 f18"/>
                <a:gd name="f27" fmla="*/ f21 1 f2"/>
                <a:gd name="f28" fmla="*/ f22 1 f2"/>
                <a:gd name="f29" fmla="*/ f23 1 f2"/>
                <a:gd name="f30" fmla="*/ f24 1 f2"/>
                <a:gd name="f31" fmla="*/ f26 1 15356"/>
                <a:gd name="f32" fmla="*/ f25 1 8638"/>
                <a:gd name="f33" fmla="*/ 6095998 f26 1"/>
                <a:gd name="f34" fmla="*/ 0 f25 1"/>
                <a:gd name="f35" fmla="*/ 12191996 f26 1"/>
                <a:gd name="f36" fmla="*/ 3428204 f25 1"/>
                <a:gd name="f37" fmla="*/ 6856408 f25 1"/>
                <a:gd name="f38" fmla="*/ 0 f26 1"/>
                <a:gd name="f39" fmla="*/ 15356 f26 1"/>
                <a:gd name="f40" fmla="*/ 8638 f25 1"/>
                <a:gd name="f41" fmla="+- f27 0 f1"/>
                <a:gd name="f42" fmla="+- f28 0 f1"/>
                <a:gd name="f43" fmla="+- f29 0 f1"/>
                <a:gd name="f44" fmla="+- f30 0 f1"/>
                <a:gd name="f45" fmla="*/ f33 1 15356"/>
                <a:gd name="f46" fmla="*/ f34 1 8638"/>
                <a:gd name="f47" fmla="*/ f35 1 15356"/>
                <a:gd name="f48" fmla="*/ f36 1 8638"/>
                <a:gd name="f49" fmla="*/ f37 1 8638"/>
                <a:gd name="f50" fmla="*/ f38 1 15356"/>
                <a:gd name="f51" fmla="*/ f39 1 15356"/>
                <a:gd name="f52" fmla="*/ f40 1 8638"/>
                <a:gd name="f53" fmla="*/ f45 1 f31"/>
                <a:gd name="f54" fmla="*/ f46 1 f32"/>
                <a:gd name="f55" fmla="*/ f47 1 f31"/>
                <a:gd name="f56" fmla="*/ f48 1 f32"/>
                <a:gd name="f57" fmla="*/ f49 1 f32"/>
                <a:gd name="f58" fmla="*/ f50 1 f31"/>
                <a:gd name="f59" fmla="*/ f51 1 f31"/>
                <a:gd name="f60" fmla="*/ f52 1 f32"/>
                <a:gd name="f61" fmla="*/ f58 f16 1"/>
                <a:gd name="f62" fmla="*/ f59 f16 1"/>
                <a:gd name="f63" fmla="*/ f60 f17 1"/>
                <a:gd name="f64" fmla="*/ f54 f17 1"/>
                <a:gd name="f65" fmla="*/ f53 f16 1"/>
                <a:gd name="f66" fmla="*/ f55 f16 1"/>
                <a:gd name="f67" fmla="*/ f56 f17 1"/>
                <a:gd name="f68" fmla="*/ f57 f17 1"/>
              </a:gdLst>
              <a:ahLst/>
              <a:cxnLst>
                <a:cxn ang="3cd4">
                  <a:pos x="hc" y="t"/>
                </a:cxn>
                <a:cxn ang="0">
                  <a:pos x="r" y="vc"/>
                </a:cxn>
                <a:cxn ang="cd4">
                  <a:pos x="hc" y="b"/>
                </a:cxn>
                <a:cxn ang="cd2">
                  <a:pos x="l" y="vc"/>
                </a:cxn>
                <a:cxn ang="f41">
                  <a:pos x="f65" y="f64"/>
                </a:cxn>
                <a:cxn ang="f42">
                  <a:pos x="f66" y="f67"/>
                </a:cxn>
                <a:cxn ang="f43">
                  <a:pos x="f65" y="f68"/>
                </a:cxn>
                <a:cxn ang="f44">
                  <a:pos x="f61" y="f67"/>
                </a:cxn>
              </a:cxnLst>
              <a:rect l="f61" t="f64" r="f62" b="f63"/>
              <a:pathLst>
                <a:path w="15356" h="8638">
                  <a:moveTo>
                    <a:pt x="f5" y="f5"/>
                  </a:moveTo>
                  <a:lnTo>
                    <a:pt x="f5" y="f7"/>
                  </a:lnTo>
                  <a:lnTo>
                    <a:pt x="f6" y="f7"/>
                  </a:lnTo>
                  <a:lnTo>
                    <a:pt x="f6" y="f5"/>
                  </a:lnTo>
                  <a:lnTo>
                    <a:pt x="f5" y="f5"/>
                  </a:lnTo>
                  <a:close/>
                  <a:moveTo>
                    <a:pt x="f8" y="f9"/>
                  </a:moveTo>
                  <a:lnTo>
                    <a:pt x="f10" y="f9"/>
                  </a:lnTo>
                  <a:lnTo>
                    <a:pt x="f10" y="f11"/>
                  </a:lnTo>
                  <a:lnTo>
                    <a:pt x="f8" y="f11"/>
                  </a:lnTo>
                  <a:lnTo>
                    <a:pt x="f8" y="f9"/>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grpSp>
      <p:sp>
        <p:nvSpPr>
          <p:cNvPr id="7" name="Rectangle 22">
            <a:extLst>
              <a:ext uri="{FF2B5EF4-FFF2-40B4-BE49-F238E27FC236}">
                <a16:creationId xmlns:a16="http://schemas.microsoft.com/office/drawing/2014/main" id="{F898DC93-2EBF-9B8A-F917-CFEB08C87DAF}"/>
              </a:ext>
            </a:extLst>
          </p:cNvPr>
          <p:cNvSpPr/>
          <p:nvPr/>
        </p:nvSpPr>
        <p:spPr>
          <a:xfrm>
            <a:off x="10437811" y="0"/>
            <a:ext cx="685800" cy="1143000"/>
          </a:xfrm>
          <a:prstGeom prst="rect">
            <a:avLst/>
          </a:prstGeom>
          <a:solidFill>
            <a:srgbClr val="ACD433"/>
          </a:solidFill>
          <a:ln cap="flat">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pitchFamily="34"/>
            </a:endParaRPr>
          </a:p>
        </p:txBody>
      </p:sp>
      <p:sp>
        <p:nvSpPr>
          <p:cNvPr id="8" name="Text Placeholder 9">
            <a:extLst>
              <a:ext uri="{FF2B5EF4-FFF2-40B4-BE49-F238E27FC236}">
                <a16:creationId xmlns:a16="http://schemas.microsoft.com/office/drawing/2014/main" id="{47CC75EF-7F45-18A6-2E27-3E96ECD9A11D}"/>
              </a:ext>
            </a:extLst>
          </p:cNvPr>
          <p:cNvSpPr txBox="1">
            <a:spLocks noGrp="1"/>
          </p:cNvSpPr>
          <p:nvPr>
            <p:ph type="body" idx="4294967295"/>
          </p:nvPr>
        </p:nvSpPr>
        <p:spPr>
          <a:xfrm>
            <a:off x="6792913" y="1748808"/>
            <a:ext cx="3852001" cy="719998"/>
          </a:xfrm>
          <a:solidFill>
            <a:srgbClr val="F2F2F2"/>
          </a:solidFill>
          <a:ln w="31747">
            <a:solidFill>
              <a:srgbClr val="ACD433"/>
            </a:solidFill>
            <a:prstDash val="solid"/>
          </a:ln>
        </p:spPr>
        <p:txBody>
          <a:bodyPr anchor="ctr"/>
          <a:lstStyle>
            <a:lvl1pPr marL="0" indent="0">
              <a:buNone/>
              <a:defRPr sz="2100">
                <a:solidFill>
                  <a:srgbClr val="000000"/>
                </a:solidFill>
              </a:defRPr>
            </a:lvl1pPr>
          </a:lstStyle>
          <a:p>
            <a:pPr lvl="0"/>
            <a:r>
              <a:rPr lang="en-US"/>
              <a:t>Text Item</a:t>
            </a:r>
          </a:p>
        </p:txBody>
      </p:sp>
      <p:sp>
        <p:nvSpPr>
          <p:cNvPr id="9" name="Text Placeholder 9">
            <a:extLst>
              <a:ext uri="{FF2B5EF4-FFF2-40B4-BE49-F238E27FC236}">
                <a16:creationId xmlns:a16="http://schemas.microsoft.com/office/drawing/2014/main" id="{4B99201F-3137-1990-AD68-08F8B0DBB20D}"/>
              </a:ext>
            </a:extLst>
          </p:cNvPr>
          <p:cNvSpPr txBox="1">
            <a:spLocks noGrp="1"/>
          </p:cNvSpPr>
          <p:nvPr>
            <p:ph type="body" idx="4294967295"/>
          </p:nvPr>
        </p:nvSpPr>
        <p:spPr>
          <a:xfrm>
            <a:off x="6792913" y="2561152"/>
            <a:ext cx="3852001" cy="719998"/>
          </a:xfrm>
          <a:solidFill>
            <a:srgbClr val="F2F2F2"/>
          </a:solidFill>
          <a:ln w="31747">
            <a:solidFill>
              <a:srgbClr val="E6C133"/>
            </a:solidFill>
            <a:prstDash val="solid"/>
          </a:ln>
        </p:spPr>
        <p:txBody>
          <a:bodyPr anchor="ctr"/>
          <a:lstStyle>
            <a:lvl1pPr marL="0" indent="0">
              <a:buNone/>
              <a:defRPr sz="2100">
                <a:solidFill>
                  <a:srgbClr val="000000"/>
                </a:solidFill>
              </a:defRPr>
            </a:lvl1pPr>
          </a:lstStyle>
          <a:p>
            <a:pPr lvl="0"/>
            <a:r>
              <a:rPr lang="en-US"/>
              <a:t>Text Item</a:t>
            </a:r>
          </a:p>
        </p:txBody>
      </p:sp>
      <p:sp>
        <p:nvSpPr>
          <p:cNvPr id="10" name="Text Placeholder 9">
            <a:extLst>
              <a:ext uri="{FF2B5EF4-FFF2-40B4-BE49-F238E27FC236}">
                <a16:creationId xmlns:a16="http://schemas.microsoft.com/office/drawing/2014/main" id="{0FAE9DA7-B431-F382-C3FD-0571B3FED9BD}"/>
              </a:ext>
            </a:extLst>
          </p:cNvPr>
          <p:cNvSpPr txBox="1">
            <a:spLocks noGrp="1"/>
          </p:cNvSpPr>
          <p:nvPr>
            <p:ph type="body" idx="4294967295"/>
          </p:nvPr>
        </p:nvSpPr>
        <p:spPr>
          <a:xfrm>
            <a:off x="6792913" y="3373505"/>
            <a:ext cx="3852001" cy="719998"/>
          </a:xfrm>
          <a:solidFill>
            <a:srgbClr val="F2F2F2"/>
          </a:solidFill>
          <a:ln w="31747">
            <a:solidFill>
              <a:srgbClr val="EF7A24"/>
            </a:solidFill>
            <a:prstDash val="solid"/>
          </a:ln>
        </p:spPr>
        <p:txBody>
          <a:bodyPr anchor="ctr"/>
          <a:lstStyle>
            <a:lvl1pPr marL="0" indent="0">
              <a:buNone/>
              <a:defRPr sz="2100">
                <a:solidFill>
                  <a:srgbClr val="000000"/>
                </a:solidFill>
              </a:defRPr>
            </a:lvl1pPr>
          </a:lstStyle>
          <a:p>
            <a:pPr lvl="0"/>
            <a:r>
              <a:rPr lang="en-US"/>
              <a:t>Text Item</a:t>
            </a:r>
          </a:p>
        </p:txBody>
      </p:sp>
      <p:sp>
        <p:nvSpPr>
          <p:cNvPr id="11" name="Text Placeholder 9">
            <a:extLst>
              <a:ext uri="{FF2B5EF4-FFF2-40B4-BE49-F238E27FC236}">
                <a16:creationId xmlns:a16="http://schemas.microsoft.com/office/drawing/2014/main" id="{25837DDA-44BC-CD8A-DCC0-7D8DF8B7CF1A}"/>
              </a:ext>
            </a:extLst>
          </p:cNvPr>
          <p:cNvSpPr txBox="1">
            <a:spLocks noGrp="1"/>
          </p:cNvSpPr>
          <p:nvPr>
            <p:ph type="body" idx="4294967295"/>
          </p:nvPr>
        </p:nvSpPr>
        <p:spPr>
          <a:xfrm>
            <a:off x="6792913" y="4185848"/>
            <a:ext cx="3852001" cy="719998"/>
          </a:xfrm>
          <a:solidFill>
            <a:srgbClr val="F2F2F2"/>
          </a:solidFill>
          <a:ln w="31747">
            <a:solidFill>
              <a:srgbClr val="5AA0F5"/>
            </a:solidFill>
            <a:prstDash val="solid"/>
          </a:ln>
        </p:spPr>
        <p:txBody>
          <a:bodyPr anchor="ctr"/>
          <a:lstStyle>
            <a:lvl1pPr marL="0" indent="0">
              <a:buNone/>
              <a:defRPr sz="2100">
                <a:solidFill>
                  <a:srgbClr val="000000"/>
                </a:solidFill>
              </a:defRPr>
            </a:lvl1pPr>
          </a:lstStyle>
          <a:p>
            <a:pPr lvl="0"/>
            <a:r>
              <a:rPr lang="en-US"/>
              <a:t>Text Item</a:t>
            </a:r>
          </a:p>
        </p:txBody>
      </p:sp>
      <p:sp>
        <p:nvSpPr>
          <p:cNvPr id="12" name="Text Placeholder 9">
            <a:extLst>
              <a:ext uri="{FF2B5EF4-FFF2-40B4-BE49-F238E27FC236}">
                <a16:creationId xmlns:a16="http://schemas.microsoft.com/office/drawing/2014/main" id="{E839CFCA-BE14-23F6-500D-8DA649FD2C91}"/>
              </a:ext>
            </a:extLst>
          </p:cNvPr>
          <p:cNvSpPr txBox="1">
            <a:spLocks noGrp="1"/>
          </p:cNvSpPr>
          <p:nvPr>
            <p:ph type="body" idx="4294967295"/>
          </p:nvPr>
        </p:nvSpPr>
        <p:spPr>
          <a:xfrm>
            <a:off x="6792913" y="4998192"/>
            <a:ext cx="3852001" cy="719998"/>
          </a:xfrm>
          <a:solidFill>
            <a:srgbClr val="F2F2F2"/>
          </a:solidFill>
          <a:ln w="31747">
            <a:solidFill>
              <a:srgbClr val="65D6A0"/>
            </a:solidFill>
            <a:prstDash val="solid"/>
          </a:ln>
        </p:spPr>
        <p:txBody>
          <a:bodyPr anchor="ctr"/>
          <a:lstStyle>
            <a:lvl1pPr marL="0" indent="0">
              <a:buNone/>
              <a:defRPr sz="2100">
                <a:solidFill>
                  <a:srgbClr val="000000"/>
                </a:solidFill>
              </a:defRPr>
            </a:lvl1pPr>
          </a:lstStyle>
          <a:p>
            <a:pPr lvl="0"/>
            <a:r>
              <a:rPr lang="en-US"/>
              <a:t>Text Item</a:t>
            </a:r>
          </a:p>
        </p:txBody>
      </p:sp>
      <p:sp>
        <p:nvSpPr>
          <p:cNvPr id="13" name="Title 1">
            <a:extLst>
              <a:ext uri="{FF2B5EF4-FFF2-40B4-BE49-F238E27FC236}">
                <a16:creationId xmlns:a16="http://schemas.microsoft.com/office/drawing/2014/main" id="{993ABC46-4BB4-77A4-61A3-6ACCAE511331}"/>
              </a:ext>
            </a:extLst>
          </p:cNvPr>
          <p:cNvSpPr txBox="1">
            <a:spLocks noGrp="1"/>
          </p:cNvSpPr>
          <p:nvPr>
            <p:ph type="title"/>
          </p:nvPr>
        </p:nvSpPr>
        <p:spPr>
          <a:xfrm>
            <a:off x="1154960" y="2287088"/>
            <a:ext cx="3438884" cy="2283823"/>
          </a:xfrm>
        </p:spPr>
        <p:txBody>
          <a:bodyPr/>
          <a:lstStyle>
            <a:lvl1pPr>
              <a:defRPr sz="2300"/>
            </a:lvl1pPr>
          </a:lstStyle>
          <a:p>
            <a:pPr lvl="0"/>
            <a:r>
              <a:rPr lang="en-US"/>
              <a:t>Click to edit Master title style</a:t>
            </a:r>
          </a:p>
        </p:txBody>
      </p:sp>
      <p:sp>
        <p:nvSpPr>
          <p:cNvPr id="14" name="Picture Placeholder 13">
            <a:extLst>
              <a:ext uri="{FF2B5EF4-FFF2-40B4-BE49-F238E27FC236}">
                <a16:creationId xmlns:a16="http://schemas.microsoft.com/office/drawing/2014/main" id="{A1711EDA-EF78-E70B-D890-577424BFE862}"/>
              </a:ext>
            </a:extLst>
          </p:cNvPr>
          <p:cNvSpPr txBox="1">
            <a:spLocks noGrp="1"/>
          </p:cNvSpPr>
          <p:nvPr>
            <p:ph type="pic" idx="4294967295"/>
          </p:nvPr>
        </p:nvSpPr>
        <p:spPr>
          <a:xfrm>
            <a:off x="5870576" y="1840504"/>
            <a:ext cx="536615" cy="536615"/>
          </a:xfrm>
        </p:spPr>
        <p:txBody>
          <a:bodyPr lIns="0" tIns="0" rIns="0" bIns="0" anchor="ctr" anchorCtr="1">
            <a:normAutofit/>
          </a:bodyPr>
          <a:lstStyle>
            <a:lvl1pPr marL="0" indent="0" algn="ctr">
              <a:buNone/>
              <a:defRPr sz="1100" i="1"/>
            </a:lvl1pPr>
          </a:lstStyle>
          <a:p>
            <a:pPr lvl="0"/>
            <a:r>
              <a:rPr lang="en-US"/>
              <a:t>Icon</a:t>
            </a:r>
          </a:p>
        </p:txBody>
      </p:sp>
      <p:sp>
        <p:nvSpPr>
          <p:cNvPr id="15" name="Picture Placeholder 13">
            <a:extLst>
              <a:ext uri="{FF2B5EF4-FFF2-40B4-BE49-F238E27FC236}">
                <a16:creationId xmlns:a16="http://schemas.microsoft.com/office/drawing/2014/main" id="{D98649A3-F9B9-5027-2847-DB1287A3A0F2}"/>
              </a:ext>
            </a:extLst>
          </p:cNvPr>
          <p:cNvSpPr txBox="1">
            <a:spLocks noGrp="1"/>
          </p:cNvSpPr>
          <p:nvPr>
            <p:ph type="pic" idx="4294967295"/>
          </p:nvPr>
        </p:nvSpPr>
        <p:spPr>
          <a:xfrm>
            <a:off x="5870576" y="2652848"/>
            <a:ext cx="536615" cy="536615"/>
          </a:xfrm>
        </p:spPr>
        <p:txBody>
          <a:bodyPr lIns="0" tIns="0" rIns="0" bIns="0" anchor="ctr" anchorCtr="1">
            <a:normAutofit/>
          </a:bodyPr>
          <a:lstStyle>
            <a:lvl1pPr marL="0" indent="0" algn="ctr">
              <a:buNone/>
              <a:defRPr sz="1100" i="1"/>
            </a:lvl1pPr>
          </a:lstStyle>
          <a:p>
            <a:pPr lvl="0"/>
            <a:r>
              <a:rPr lang="en-US"/>
              <a:t>Icon</a:t>
            </a:r>
          </a:p>
        </p:txBody>
      </p:sp>
      <p:sp>
        <p:nvSpPr>
          <p:cNvPr id="16" name="Picture Placeholder 13">
            <a:extLst>
              <a:ext uri="{FF2B5EF4-FFF2-40B4-BE49-F238E27FC236}">
                <a16:creationId xmlns:a16="http://schemas.microsoft.com/office/drawing/2014/main" id="{78EF2C82-828B-908C-6107-49818AED230C}"/>
              </a:ext>
            </a:extLst>
          </p:cNvPr>
          <p:cNvSpPr txBox="1">
            <a:spLocks noGrp="1"/>
          </p:cNvSpPr>
          <p:nvPr>
            <p:ph type="pic" idx="4294967295"/>
          </p:nvPr>
        </p:nvSpPr>
        <p:spPr>
          <a:xfrm>
            <a:off x="5870576" y="3465191"/>
            <a:ext cx="536615" cy="536615"/>
          </a:xfrm>
        </p:spPr>
        <p:txBody>
          <a:bodyPr lIns="0" tIns="0" rIns="0" bIns="0" anchor="ctr" anchorCtr="1">
            <a:normAutofit/>
          </a:bodyPr>
          <a:lstStyle>
            <a:lvl1pPr marL="0" indent="0" algn="ctr">
              <a:buNone/>
              <a:defRPr sz="1100" i="1"/>
            </a:lvl1pPr>
          </a:lstStyle>
          <a:p>
            <a:pPr lvl="0"/>
            <a:r>
              <a:rPr lang="en-US"/>
              <a:t>Icon</a:t>
            </a:r>
          </a:p>
        </p:txBody>
      </p:sp>
      <p:sp>
        <p:nvSpPr>
          <p:cNvPr id="17" name="Picture Placeholder 13">
            <a:extLst>
              <a:ext uri="{FF2B5EF4-FFF2-40B4-BE49-F238E27FC236}">
                <a16:creationId xmlns:a16="http://schemas.microsoft.com/office/drawing/2014/main" id="{4319F90B-2320-2D88-8829-938786F891B3}"/>
              </a:ext>
            </a:extLst>
          </p:cNvPr>
          <p:cNvSpPr txBox="1">
            <a:spLocks noGrp="1"/>
          </p:cNvSpPr>
          <p:nvPr>
            <p:ph type="pic" idx="4294967295"/>
          </p:nvPr>
        </p:nvSpPr>
        <p:spPr>
          <a:xfrm>
            <a:off x="5870576" y="4277535"/>
            <a:ext cx="536615" cy="536615"/>
          </a:xfrm>
        </p:spPr>
        <p:txBody>
          <a:bodyPr lIns="0" tIns="0" rIns="0" bIns="0" anchor="ctr" anchorCtr="1">
            <a:normAutofit/>
          </a:bodyPr>
          <a:lstStyle>
            <a:lvl1pPr marL="0" indent="0" algn="ctr">
              <a:buNone/>
              <a:defRPr sz="1100" i="1"/>
            </a:lvl1pPr>
          </a:lstStyle>
          <a:p>
            <a:pPr lvl="0"/>
            <a:r>
              <a:rPr lang="en-US"/>
              <a:t>Icon</a:t>
            </a:r>
          </a:p>
        </p:txBody>
      </p:sp>
      <p:sp>
        <p:nvSpPr>
          <p:cNvPr id="18" name="Picture Placeholder 13">
            <a:extLst>
              <a:ext uri="{FF2B5EF4-FFF2-40B4-BE49-F238E27FC236}">
                <a16:creationId xmlns:a16="http://schemas.microsoft.com/office/drawing/2014/main" id="{92BC37E1-D987-8A93-CC22-FB2699F6597F}"/>
              </a:ext>
            </a:extLst>
          </p:cNvPr>
          <p:cNvSpPr txBox="1">
            <a:spLocks noGrp="1"/>
          </p:cNvSpPr>
          <p:nvPr>
            <p:ph type="pic" idx="4294967295"/>
          </p:nvPr>
        </p:nvSpPr>
        <p:spPr>
          <a:xfrm>
            <a:off x="5870576" y="5089879"/>
            <a:ext cx="536615" cy="536615"/>
          </a:xfrm>
        </p:spPr>
        <p:txBody>
          <a:bodyPr lIns="0" tIns="0" rIns="0" bIns="0" anchor="ctr" anchorCtr="1">
            <a:normAutofit/>
          </a:bodyPr>
          <a:lstStyle>
            <a:lvl1pPr marL="0" indent="0" algn="ctr">
              <a:buNone/>
              <a:defRPr sz="1100" i="1"/>
            </a:lvl1pPr>
          </a:lstStyle>
          <a:p>
            <a:pPr lvl="0"/>
            <a:r>
              <a:rPr lang="en-US"/>
              <a:t>Icon</a:t>
            </a:r>
          </a:p>
        </p:txBody>
      </p:sp>
      <p:sp>
        <p:nvSpPr>
          <p:cNvPr id="19" name="Date Placeholder 3">
            <a:extLst>
              <a:ext uri="{FF2B5EF4-FFF2-40B4-BE49-F238E27FC236}">
                <a16:creationId xmlns:a16="http://schemas.microsoft.com/office/drawing/2014/main" id="{AA283AF4-24F2-CC1B-B0C0-0DC46A11FCEF}"/>
              </a:ext>
            </a:extLst>
          </p:cNvPr>
          <p:cNvSpPr txBox="1">
            <a:spLocks noGrp="1"/>
          </p:cNvSpPr>
          <p:nvPr>
            <p:ph type="dt" sz="half" idx="7"/>
          </p:nvPr>
        </p:nvSpPr>
        <p:spPr/>
        <p:txBody>
          <a:bodyPr/>
          <a:lstStyle>
            <a:lvl1pPr>
              <a:defRPr/>
            </a:lvl1pPr>
          </a:lstStyle>
          <a:p>
            <a:pPr lvl="0"/>
            <a:fld id="{980D5B39-CEEC-48D2-B65E-DE606D0F3F5E}" type="datetime1">
              <a:rPr lang="en-US"/>
              <a:pPr lvl="0"/>
              <a:t>3/3/2026</a:t>
            </a:fld>
            <a:endParaRPr lang="en-US"/>
          </a:p>
        </p:txBody>
      </p:sp>
      <p:sp>
        <p:nvSpPr>
          <p:cNvPr id="20" name="Footer Placeholder 4">
            <a:extLst>
              <a:ext uri="{FF2B5EF4-FFF2-40B4-BE49-F238E27FC236}">
                <a16:creationId xmlns:a16="http://schemas.microsoft.com/office/drawing/2014/main" id="{1005EEB0-2C9F-9CBF-3FB6-664F2B36D03A}"/>
              </a:ext>
            </a:extLst>
          </p:cNvPr>
          <p:cNvSpPr txBox="1">
            <a:spLocks noGrp="1"/>
          </p:cNvSpPr>
          <p:nvPr>
            <p:ph type="ftr" sz="quarter" idx="9"/>
          </p:nvPr>
        </p:nvSpPr>
        <p:spPr/>
        <p:txBody>
          <a:bodyPr/>
          <a:lstStyle>
            <a:lvl1pPr>
              <a:defRPr/>
            </a:lvl1pPr>
          </a:lstStyle>
          <a:p>
            <a:pPr lvl="0"/>
            <a:endParaRPr lang="en-US"/>
          </a:p>
        </p:txBody>
      </p:sp>
      <p:sp>
        <p:nvSpPr>
          <p:cNvPr id="21" name="Slide Number Placeholder 5">
            <a:extLst>
              <a:ext uri="{FF2B5EF4-FFF2-40B4-BE49-F238E27FC236}">
                <a16:creationId xmlns:a16="http://schemas.microsoft.com/office/drawing/2014/main" id="{DD46FD42-A7B7-FC4B-FF8B-EC4F91574D3B}"/>
              </a:ext>
            </a:extLst>
          </p:cNvPr>
          <p:cNvSpPr txBox="1">
            <a:spLocks noGrp="1"/>
          </p:cNvSpPr>
          <p:nvPr>
            <p:ph type="sldNum" sz="quarter" idx="8"/>
          </p:nvPr>
        </p:nvSpPr>
        <p:spPr/>
        <p:txBody>
          <a:bodyPr/>
          <a:lstStyle>
            <a:lvl1pPr>
              <a:defRPr/>
            </a:lvl1pPr>
          </a:lstStyle>
          <a:p>
            <a:pPr lvl="0"/>
            <a:fld id="{D5A4437F-51D5-427D-9BEE-C75563A7B9B1}" type="slidenum">
              <a:t>‹#›</a:t>
            </a:fld>
            <a:endParaRPr lang="en-US"/>
          </a:p>
        </p:txBody>
      </p:sp>
    </p:spTree>
    <p:extLst>
      <p:ext uri="{BB962C8B-B14F-4D97-AF65-F5344CB8AC3E}">
        <p14:creationId xmlns:p14="http://schemas.microsoft.com/office/powerpoint/2010/main" val="3580954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4 Icon Bullets Vertical Light">
    <p:spTree>
      <p:nvGrpSpPr>
        <p:cNvPr id="1" name=""/>
        <p:cNvGrpSpPr/>
        <p:nvPr/>
      </p:nvGrpSpPr>
      <p:grpSpPr>
        <a:xfrm>
          <a:off x="0" y="0"/>
          <a:ext cx="0" cy="0"/>
          <a:chOff x="0" y="0"/>
          <a:chExt cx="0" cy="0"/>
        </a:xfrm>
      </p:grpSpPr>
      <p:sp>
        <p:nvSpPr>
          <p:cNvPr id="2" name="Oval 30">
            <a:extLst>
              <a:ext uri="{FF2B5EF4-FFF2-40B4-BE49-F238E27FC236}">
                <a16:creationId xmlns:a16="http://schemas.microsoft.com/office/drawing/2014/main" id="{0DB950CB-0AEB-88A6-68EB-F742551C11B5}"/>
              </a:ext>
            </a:extLst>
          </p:cNvPr>
          <p:cNvSpPr/>
          <p:nvPr/>
        </p:nvSpPr>
        <p:spPr>
          <a:xfrm>
            <a:off x="8699501" y="3703640"/>
            <a:ext cx="1262064" cy="1260472"/>
          </a:xfrm>
          <a:custGeom>
            <a:avLst/>
            <a:gdLst>
              <a:gd name="f0" fmla="val 10800000"/>
              <a:gd name="f1" fmla="val 5400000"/>
              <a:gd name="f2" fmla="val 180"/>
              <a:gd name="f3" fmla="val w"/>
              <a:gd name="f4" fmla="val h"/>
              <a:gd name="f5" fmla="val 0"/>
              <a:gd name="f6" fmla="val 1261872"/>
              <a:gd name="f7" fmla="val 630936"/>
              <a:gd name="f8" fmla="val 630935"/>
              <a:gd name="f9" fmla="val 979392"/>
              <a:gd name="f10" fmla="val 282479"/>
              <a:gd name="f11" fmla="val -1"/>
              <a:gd name="f12" fmla="+- 0 0 -360"/>
              <a:gd name="f13" fmla="+- 0 0 -90"/>
              <a:gd name="f14" fmla="+- 0 0 -180"/>
              <a:gd name="f15" fmla="+- 0 0 -270"/>
              <a:gd name="f16" fmla="*/ f3 1 1261872"/>
              <a:gd name="f17" fmla="*/ f4 1 1261872"/>
              <a:gd name="f18" fmla="val f5"/>
              <a:gd name="f19" fmla="val f6"/>
              <a:gd name="f20" fmla="*/ f12 f0 1"/>
              <a:gd name="f21" fmla="*/ f13 f0 1"/>
              <a:gd name="f22" fmla="*/ f14 f0 1"/>
              <a:gd name="f23" fmla="*/ f15 f0 1"/>
              <a:gd name="f24" fmla="+- f19 0 f18"/>
              <a:gd name="f25" fmla="*/ f20 1 f2"/>
              <a:gd name="f26" fmla="*/ f21 1 f2"/>
              <a:gd name="f27" fmla="*/ f22 1 f2"/>
              <a:gd name="f28" fmla="*/ f23 1 f2"/>
              <a:gd name="f29" fmla="*/ f24 1 1261872"/>
              <a:gd name="f30" fmla="*/ 630936 f24 1"/>
              <a:gd name="f31" fmla="*/ 0 f24 1"/>
              <a:gd name="f32" fmla="*/ 1261872 f24 1"/>
              <a:gd name="f33" fmla="*/ 184797 f24 1"/>
              <a:gd name="f34" fmla="*/ 1077075 f24 1"/>
              <a:gd name="f35" fmla="+- f25 0 f1"/>
              <a:gd name="f36" fmla="+- f26 0 f1"/>
              <a:gd name="f37" fmla="+- f27 0 f1"/>
              <a:gd name="f38" fmla="+- f28 0 f1"/>
              <a:gd name="f39" fmla="*/ f30 1 1261872"/>
              <a:gd name="f40" fmla="*/ f31 1 1261872"/>
              <a:gd name="f41" fmla="*/ f32 1 1261872"/>
              <a:gd name="f42" fmla="*/ f33 1 1261872"/>
              <a:gd name="f43" fmla="*/ f34 1 1261872"/>
              <a:gd name="f44" fmla="*/ f39 1 f29"/>
              <a:gd name="f45" fmla="*/ f40 1 f29"/>
              <a:gd name="f46" fmla="*/ f41 1 f29"/>
              <a:gd name="f47" fmla="*/ f42 1 f29"/>
              <a:gd name="f48" fmla="*/ f43 1 f29"/>
              <a:gd name="f49" fmla="*/ f47 f16 1"/>
              <a:gd name="f50" fmla="*/ f48 f16 1"/>
              <a:gd name="f51" fmla="*/ f48 f17 1"/>
              <a:gd name="f52" fmla="*/ f47 f17 1"/>
              <a:gd name="f53" fmla="*/ f44 f16 1"/>
              <a:gd name="f54" fmla="*/ f45 f17 1"/>
              <a:gd name="f55" fmla="*/ f46 f16 1"/>
              <a:gd name="f56" fmla="*/ f44 f17 1"/>
              <a:gd name="f57" fmla="*/ f46 f17 1"/>
              <a:gd name="f58" fmla="*/ f45 f16 1"/>
            </a:gdLst>
            <a:ahLst/>
            <a:cxnLst>
              <a:cxn ang="3cd4">
                <a:pos x="hc" y="t"/>
              </a:cxn>
              <a:cxn ang="0">
                <a:pos x="r" y="vc"/>
              </a:cxn>
              <a:cxn ang="cd4">
                <a:pos x="hc" y="b"/>
              </a:cxn>
              <a:cxn ang="cd2">
                <a:pos x="l" y="vc"/>
              </a:cxn>
              <a:cxn ang="f35">
                <a:pos x="f53" y="f54"/>
              </a:cxn>
              <a:cxn ang="f36">
                <a:pos x="f55" y="f56"/>
              </a:cxn>
              <a:cxn ang="f37">
                <a:pos x="f53" y="f57"/>
              </a:cxn>
              <a:cxn ang="f38">
                <a:pos x="f58" y="f56"/>
              </a:cxn>
              <a:cxn ang="f35">
                <a:pos x="f49" y="f52"/>
              </a:cxn>
              <a:cxn ang="f37">
                <a:pos x="f49" y="f51"/>
              </a:cxn>
              <a:cxn ang="f37">
                <a:pos x="f50" y="f51"/>
              </a:cxn>
              <a:cxn ang="f35">
                <a:pos x="f50" y="f52"/>
              </a:cxn>
            </a:cxnLst>
            <a:rect l="f49" t="f52" r="f50" b="f51"/>
            <a:pathLst>
              <a:path w="1261872" h="1261872">
                <a:moveTo>
                  <a:pt x="f5" y="f7"/>
                </a:moveTo>
                <a:lnTo>
                  <a:pt x="f5" y="f8"/>
                </a:lnTo>
                <a:cubicBezTo>
                  <a:pt x="f5" y="f9"/>
                  <a:pt x="f10" y="f6"/>
                  <a:pt x="f7" y="f6"/>
                </a:cubicBezTo>
                <a:cubicBezTo>
                  <a:pt x="f9" y="f6"/>
                  <a:pt x="f6" y="f9"/>
                  <a:pt x="f6" y="f7"/>
                </a:cubicBezTo>
                <a:cubicBezTo>
                  <a:pt x="f6" y="f10"/>
                  <a:pt x="f9" y="f5"/>
                  <a:pt x="f7" y="f5"/>
                </a:cubicBezTo>
                <a:cubicBezTo>
                  <a:pt x="f10" y="f11"/>
                  <a:pt x="f5" y="f10"/>
                  <a:pt x="f5" y="f8"/>
                </a:cubicBezTo>
                <a:close/>
              </a:path>
            </a:pathLst>
          </a:custGeom>
          <a:solidFill>
            <a:srgbClr val="F2F2F2"/>
          </a:solidFill>
          <a:ln cap="flat">
            <a:noFill/>
            <a:prstDash val="solid"/>
          </a:ln>
        </p:spPr>
        <p:txBody>
          <a:bodyPr vert="horz" wrap="square" lIns="91440" tIns="45720" rIns="91440" bIns="45720" anchor="ctr" anchorCtr="1"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3" name="Oval 28">
            <a:extLst>
              <a:ext uri="{FF2B5EF4-FFF2-40B4-BE49-F238E27FC236}">
                <a16:creationId xmlns:a16="http://schemas.microsoft.com/office/drawing/2014/main" id="{9FB4C37D-1CDB-361C-07DC-F5190047E88F}"/>
              </a:ext>
            </a:extLst>
          </p:cNvPr>
          <p:cNvSpPr/>
          <p:nvPr/>
        </p:nvSpPr>
        <p:spPr>
          <a:xfrm>
            <a:off x="6286500" y="3706813"/>
            <a:ext cx="1262064" cy="1262064"/>
          </a:xfrm>
          <a:custGeom>
            <a:avLst/>
            <a:gdLst>
              <a:gd name="f0" fmla="val 10800000"/>
              <a:gd name="f1" fmla="val 5400000"/>
              <a:gd name="f2" fmla="val 180"/>
              <a:gd name="f3" fmla="val w"/>
              <a:gd name="f4" fmla="val h"/>
              <a:gd name="f5" fmla="val 0"/>
              <a:gd name="f6" fmla="val 1261872"/>
              <a:gd name="f7" fmla="val 630936"/>
              <a:gd name="f8" fmla="val 630935"/>
              <a:gd name="f9" fmla="val 979392"/>
              <a:gd name="f10" fmla="val 282479"/>
              <a:gd name="f11" fmla="val -1"/>
              <a:gd name="f12" fmla="+- 0 0 -360"/>
              <a:gd name="f13" fmla="+- 0 0 -90"/>
              <a:gd name="f14" fmla="+- 0 0 -180"/>
              <a:gd name="f15" fmla="+- 0 0 -270"/>
              <a:gd name="f16" fmla="*/ f3 1 1261872"/>
              <a:gd name="f17" fmla="*/ f4 1 1261872"/>
              <a:gd name="f18" fmla="val f5"/>
              <a:gd name="f19" fmla="val f6"/>
              <a:gd name="f20" fmla="*/ f12 f0 1"/>
              <a:gd name="f21" fmla="*/ f13 f0 1"/>
              <a:gd name="f22" fmla="*/ f14 f0 1"/>
              <a:gd name="f23" fmla="*/ f15 f0 1"/>
              <a:gd name="f24" fmla="+- f19 0 f18"/>
              <a:gd name="f25" fmla="*/ f20 1 f2"/>
              <a:gd name="f26" fmla="*/ f21 1 f2"/>
              <a:gd name="f27" fmla="*/ f22 1 f2"/>
              <a:gd name="f28" fmla="*/ f23 1 f2"/>
              <a:gd name="f29" fmla="*/ f24 1 1261872"/>
              <a:gd name="f30" fmla="*/ 630936 f24 1"/>
              <a:gd name="f31" fmla="*/ 0 f24 1"/>
              <a:gd name="f32" fmla="*/ 1261872 f24 1"/>
              <a:gd name="f33" fmla="*/ 184797 f24 1"/>
              <a:gd name="f34" fmla="*/ 1077075 f24 1"/>
              <a:gd name="f35" fmla="+- f25 0 f1"/>
              <a:gd name="f36" fmla="+- f26 0 f1"/>
              <a:gd name="f37" fmla="+- f27 0 f1"/>
              <a:gd name="f38" fmla="+- f28 0 f1"/>
              <a:gd name="f39" fmla="*/ f30 1 1261872"/>
              <a:gd name="f40" fmla="*/ f31 1 1261872"/>
              <a:gd name="f41" fmla="*/ f32 1 1261872"/>
              <a:gd name="f42" fmla="*/ f33 1 1261872"/>
              <a:gd name="f43" fmla="*/ f34 1 1261872"/>
              <a:gd name="f44" fmla="*/ f39 1 f29"/>
              <a:gd name="f45" fmla="*/ f40 1 f29"/>
              <a:gd name="f46" fmla="*/ f41 1 f29"/>
              <a:gd name="f47" fmla="*/ f42 1 f29"/>
              <a:gd name="f48" fmla="*/ f43 1 f29"/>
              <a:gd name="f49" fmla="*/ f47 f16 1"/>
              <a:gd name="f50" fmla="*/ f48 f16 1"/>
              <a:gd name="f51" fmla="*/ f48 f17 1"/>
              <a:gd name="f52" fmla="*/ f47 f17 1"/>
              <a:gd name="f53" fmla="*/ f44 f16 1"/>
              <a:gd name="f54" fmla="*/ f45 f17 1"/>
              <a:gd name="f55" fmla="*/ f46 f16 1"/>
              <a:gd name="f56" fmla="*/ f44 f17 1"/>
              <a:gd name="f57" fmla="*/ f46 f17 1"/>
              <a:gd name="f58" fmla="*/ f45 f16 1"/>
            </a:gdLst>
            <a:ahLst/>
            <a:cxnLst>
              <a:cxn ang="3cd4">
                <a:pos x="hc" y="t"/>
              </a:cxn>
              <a:cxn ang="0">
                <a:pos x="r" y="vc"/>
              </a:cxn>
              <a:cxn ang="cd4">
                <a:pos x="hc" y="b"/>
              </a:cxn>
              <a:cxn ang="cd2">
                <a:pos x="l" y="vc"/>
              </a:cxn>
              <a:cxn ang="f35">
                <a:pos x="f53" y="f54"/>
              </a:cxn>
              <a:cxn ang="f36">
                <a:pos x="f55" y="f56"/>
              </a:cxn>
              <a:cxn ang="f37">
                <a:pos x="f53" y="f57"/>
              </a:cxn>
              <a:cxn ang="f38">
                <a:pos x="f58" y="f56"/>
              </a:cxn>
              <a:cxn ang="f35">
                <a:pos x="f49" y="f52"/>
              </a:cxn>
              <a:cxn ang="f37">
                <a:pos x="f49" y="f51"/>
              </a:cxn>
              <a:cxn ang="f37">
                <a:pos x="f50" y="f51"/>
              </a:cxn>
              <a:cxn ang="f35">
                <a:pos x="f50" y="f52"/>
              </a:cxn>
            </a:cxnLst>
            <a:rect l="f49" t="f52" r="f50" b="f51"/>
            <a:pathLst>
              <a:path w="1261872" h="1261872">
                <a:moveTo>
                  <a:pt x="f5" y="f7"/>
                </a:moveTo>
                <a:lnTo>
                  <a:pt x="f5" y="f8"/>
                </a:lnTo>
                <a:cubicBezTo>
                  <a:pt x="f5" y="f9"/>
                  <a:pt x="f10" y="f6"/>
                  <a:pt x="f7" y="f6"/>
                </a:cubicBezTo>
                <a:cubicBezTo>
                  <a:pt x="f9" y="f6"/>
                  <a:pt x="f6" y="f9"/>
                  <a:pt x="f6" y="f7"/>
                </a:cubicBezTo>
                <a:cubicBezTo>
                  <a:pt x="f6" y="f10"/>
                  <a:pt x="f9" y="f5"/>
                  <a:pt x="f7" y="f5"/>
                </a:cubicBezTo>
                <a:cubicBezTo>
                  <a:pt x="f10" y="f11"/>
                  <a:pt x="f5" y="f10"/>
                  <a:pt x="f5" y="f8"/>
                </a:cubicBezTo>
                <a:close/>
              </a:path>
            </a:pathLst>
          </a:custGeom>
          <a:solidFill>
            <a:srgbClr val="F2F2F2"/>
          </a:solidFill>
          <a:ln cap="flat">
            <a:noFill/>
            <a:prstDash val="solid"/>
          </a:ln>
        </p:spPr>
        <p:txBody>
          <a:bodyPr vert="horz" wrap="square" lIns="91440" tIns="45720" rIns="91440" bIns="45720" anchor="ctr" anchorCtr="1"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4" name="Oval 21">
            <a:extLst>
              <a:ext uri="{FF2B5EF4-FFF2-40B4-BE49-F238E27FC236}">
                <a16:creationId xmlns:a16="http://schemas.microsoft.com/office/drawing/2014/main" id="{BA9D3D03-567E-3624-AC66-23FBAF7EE65C}"/>
              </a:ext>
            </a:extLst>
          </p:cNvPr>
          <p:cNvSpPr/>
          <p:nvPr/>
        </p:nvSpPr>
        <p:spPr>
          <a:xfrm>
            <a:off x="8699501" y="800100"/>
            <a:ext cx="1262064" cy="1260472"/>
          </a:xfrm>
          <a:custGeom>
            <a:avLst/>
            <a:gdLst>
              <a:gd name="f0" fmla="val 10800000"/>
              <a:gd name="f1" fmla="val 5400000"/>
              <a:gd name="f2" fmla="val 180"/>
              <a:gd name="f3" fmla="val w"/>
              <a:gd name="f4" fmla="val h"/>
              <a:gd name="f5" fmla="val 0"/>
              <a:gd name="f6" fmla="val 1261872"/>
              <a:gd name="f7" fmla="val 630936"/>
              <a:gd name="f8" fmla="val 630935"/>
              <a:gd name="f9" fmla="val 979392"/>
              <a:gd name="f10" fmla="val 282479"/>
              <a:gd name="f11" fmla="val -1"/>
              <a:gd name="f12" fmla="+- 0 0 -360"/>
              <a:gd name="f13" fmla="+- 0 0 -90"/>
              <a:gd name="f14" fmla="+- 0 0 -180"/>
              <a:gd name="f15" fmla="+- 0 0 -270"/>
              <a:gd name="f16" fmla="*/ f3 1 1261872"/>
              <a:gd name="f17" fmla="*/ f4 1 1261872"/>
              <a:gd name="f18" fmla="val f5"/>
              <a:gd name="f19" fmla="val f6"/>
              <a:gd name="f20" fmla="*/ f12 f0 1"/>
              <a:gd name="f21" fmla="*/ f13 f0 1"/>
              <a:gd name="f22" fmla="*/ f14 f0 1"/>
              <a:gd name="f23" fmla="*/ f15 f0 1"/>
              <a:gd name="f24" fmla="+- f19 0 f18"/>
              <a:gd name="f25" fmla="*/ f20 1 f2"/>
              <a:gd name="f26" fmla="*/ f21 1 f2"/>
              <a:gd name="f27" fmla="*/ f22 1 f2"/>
              <a:gd name="f28" fmla="*/ f23 1 f2"/>
              <a:gd name="f29" fmla="*/ f24 1 1261872"/>
              <a:gd name="f30" fmla="*/ 630936 f24 1"/>
              <a:gd name="f31" fmla="*/ 0 f24 1"/>
              <a:gd name="f32" fmla="*/ 1261872 f24 1"/>
              <a:gd name="f33" fmla="*/ 184797 f24 1"/>
              <a:gd name="f34" fmla="*/ 1077075 f24 1"/>
              <a:gd name="f35" fmla="+- f25 0 f1"/>
              <a:gd name="f36" fmla="+- f26 0 f1"/>
              <a:gd name="f37" fmla="+- f27 0 f1"/>
              <a:gd name="f38" fmla="+- f28 0 f1"/>
              <a:gd name="f39" fmla="*/ f30 1 1261872"/>
              <a:gd name="f40" fmla="*/ f31 1 1261872"/>
              <a:gd name="f41" fmla="*/ f32 1 1261872"/>
              <a:gd name="f42" fmla="*/ f33 1 1261872"/>
              <a:gd name="f43" fmla="*/ f34 1 1261872"/>
              <a:gd name="f44" fmla="*/ f39 1 f29"/>
              <a:gd name="f45" fmla="*/ f40 1 f29"/>
              <a:gd name="f46" fmla="*/ f41 1 f29"/>
              <a:gd name="f47" fmla="*/ f42 1 f29"/>
              <a:gd name="f48" fmla="*/ f43 1 f29"/>
              <a:gd name="f49" fmla="*/ f47 f16 1"/>
              <a:gd name="f50" fmla="*/ f48 f16 1"/>
              <a:gd name="f51" fmla="*/ f48 f17 1"/>
              <a:gd name="f52" fmla="*/ f47 f17 1"/>
              <a:gd name="f53" fmla="*/ f44 f16 1"/>
              <a:gd name="f54" fmla="*/ f45 f17 1"/>
              <a:gd name="f55" fmla="*/ f46 f16 1"/>
              <a:gd name="f56" fmla="*/ f44 f17 1"/>
              <a:gd name="f57" fmla="*/ f46 f17 1"/>
              <a:gd name="f58" fmla="*/ f45 f16 1"/>
            </a:gdLst>
            <a:ahLst/>
            <a:cxnLst>
              <a:cxn ang="3cd4">
                <a:pos x="hc" y="t"/>
              </a:cxn>
              <a:cxn ang="0">
                <a:pos x="r" y="vc"/>
              </a:cxn>
              <a:cxn ang="cd4">
                <a:pos x="hc" y="b"/>
              </a:cxn>
              <a:cxn ang="cd2">
                <a:pos x="l" y="vc"/>
              </a:cxn>
              <a:cxn ang="f35">
                <a:pos x="f53" y="f54"/>
              </a:cxn>
              <a:cxn ang="f36">
                <a:pos x="f55" y="f56"/>
              </a:cxn>
              <a:cxn ang="f37">
                <a:pos x="f53" y="f57"/>
              </a:cxn>
              <a:cxn ang="f38">
                <a:pos x="f58" y="f56"/>
              </a:cxn>
              <a:cxn ang="f35">
                <a:pos x="f49" y="f52"/>
              </a:cxn>
              <a:cxn ang="f37">
                <a:pos x="f49" y="f51"/>
              </a:cxn>
              <a:cxn ang="f37">
                <a:pos x="f50" y="f51"/>
              </a:cxn>
              <a:cxn ang="f35">
                <a:pos x="f50" y="f52"/>
              </a:cxn>
            </a:cxnLst>
            <a:rect l="f49" t="f52" r="f50" b="f51"/>
            <a:pathLst>
              <a:path w="1261872" h="1261872">
                <a:moveTo>
                  <a:pt x="f5" y="f7"/>
                </a:moveTo>
                <a:lnTo>
                  <a:pt x="f5" y="f8"/>
                </a:lnTo>
                <a:cubicBezTo>
                  <a:pt x="f5" y="f9"/>
                  <a:pt x="f10" y="f6"/>
                  <a:pt x="f7" y="f6"/>
                </a:cubicBezTo>
                <a:cubicBezTo>
                  <a:pt x="f9" y="f6"/>
                  <a:pt x="f6" y="f9"/>
                  <a:pt x="f6" y="f7"/>
                </a:cubicBezTo>
                <a:cubicBezTo>
                  <a:pt x="f6" y="f10"/>
                  <a:pt x="f9" y="f5"/>
                  <a:pt x="f7" y="f5"/>
                </a:cubicBezTo>
                <a:cubicBezTo>
                  <a:pt x="f10" y="f11"/>
                  <a:pt x="f5" y="f10"/>
                  <a:pt x="f5" y="f8"/>
                </a:cubicBezTo>
                <a:close/>
              </a:path>
            </a:pathLst>
          </a:custGeom>
          <a:solidFill>
            <a:srgbClr val="F2F2F2"/>
          </a:solidFill>
          <a:ln cap="flat">
            <a:noFill/>
            <a:prstDash val="solid"/>
          </a:ln>
        </p:spPr>
        <p:txBody>
          <a:bodyPr vert="horz" wrap="square" lIns="91440" tIns="45720" rIns="91440" bIns="45720" anchor="ctr" anchorCtr="1"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5" name="Oval 2">
            <a:extLst>
              <a:ext uri="{FF2B5EF4-FFF2-40B4-BE49-F238E27FC236}">
                <a16:creationId xmlns:a16="http://schemas.microsoft.com/office/drawing/2014/main" id="{E0FD0A6B-847E-3283-5005-DAF0B219F5DE}"/>
              </a:ext>
            </a:extLst>
          </p:cNvPr>
          <p:cNvSpPr/>
          <p:nvPr/>
        </p:nvSpPr>
        <p:spPr>
          <a:xfrm>
            <a:off x="6289672" y="800100"/>
            <a:ext cx="1262064" cy="1260472"/>
          </a:xfrm>
          <a:custGeom>
            <a:avLst/>
            <a:gdLst>
              <a:gd name="f0" fmla="val 10800000"/>
              <a:gd name="f1" fmla="val 5400000"/>
              <a:gd name="f2" fmla="val 180"/>
              <a:gd name="f3" fmla="val w"/>
              <a:gd name="f4" fmla="val h"/>
              <a:gd name="f5" fmla="val 0"/>
              <a:gd name="f6" fmla="val 1261872"/>
              <a:gd name="f7" fmla="val 630936"/>
              <a:gd name="f8" fmla="val 630935"/>
              <a:gd name="f9" fmla="val 979392"/>
              <a:gd name="f10" fmla="val 282479"/>
              <a:gd name="f11" fmla="val -1"/>
              <a:gd name="f12" fmla="+- 0 0 -360"/>
              <a:gd name="f13" fmla="+- 0 0 -90"/>
              <a:gd name="f14" fmla="+- 0 0 -180"/>
              <a:gd name="f15" fmla="+- 0 0 -270"/>
              <a:gd name="f16" fmla="*/ f3 1 1261872"/>
              <a:gd name="f17" fmla="*/ f4 1 1261872"/>
              <a:gd name="f18" fmla="val f5"/>
              <a:gd name="f19" fmla="val f6"/>
              <a:gd name="f20" fmla="*/ f12 f0 1"/>
              <a:gd name="f21" fmla="*/ f13 f0 1"/>
              <a:gd name="f22" fmla="*/ f14 f0 1"/>
              <a:gd name="f23" fmla="*/ f15 f0 1"/>
              <a:gd name="f24" fmla="+- f19 0 f18"/>
              <a:gd name="f25" fmla="*/ f20 1 f2"/>
              <a:gd name="f26" fmla="*/ f21 1 f2"/>
              <a:gd name="f27" fmla="*/ f22 1 f2"/>
              <a:gd name="f28" fmla="*/ f23 1 f2"/>
              <a:gd name="f29" fmla="*/ f24 1 1261872"/>
              <a:gd name="f30" fmla="*/ 630936 f24 1"/>
              <a:gd name="f31" fmla="*/ 0 f24 1"/>
              <a:gd name="f32" fmla="*/ 1261872 f24 1"/>
              <a:gd name="f33" fmla="*/ 184797 f24 1"/>
              <a:gd name="f34" fmla="*/ 1077075 f24 1"/>
              <a:gd name="f35" fmla="+- f25 0 f1"/>
              <a:gd name="f36" fmla="+- f26 0 f1"/>
              <a:gd name="f37" fmla="+- f27 0 f1"/>
              <a:gd name="f38" fmla="+- f28 0 f1"/>
              <a:gd name="f39" fmla="*/ f30 1 1261872"/>
              <a:gd name="f40" fmla="*/ f31 1 1261872"/>
              <a:gd name="f41" fmla="*/ f32 1 1261872"/>
              <a:gd name="f42" fmla="*/ f33 1 1261872"/>
              <a:gd name="f43" fmla="*/ f34 1 1261872"/>
              <a:gd name="f44" fmla="*/ f39 1 f29"/>
              <a:gd name="f45" fmla="*/ f40 1 f29"/>
              <a:gd name="f46" fmla="*/ f41 1 f29"/>
              <a:gd name="f47" fmla="*/ f42 1 f29"/>
              <a:gd name="f48" fmla="*/ f43 1 f29"/>
              <a:gd name="f49" fmla="*/ f47 f16 1"/>
              <a:gd name="f50" fmla="*/ f48 f16 1"/>
              <a:gd name="f51" fmla="*/ f48 f17 1"/>
              <a:gd name="f52" fmla="*/ f47 f17 1"/>
              <a:gd name="f53" fmla="*/ f44 f16 1"/>
              <a:gd name="f54" fmla="*/ f45 f17 1"/>
              <a:gd name="f55" fmla="*/ f46 f16 1"/>
              <a:gd name="f56" fmla="*/ f44 f17 1"/>
              <a:gd name="f57" fmla="*/ f46 f17 1"/>
              <a:gd name="f58" fmla="*/ f45 f16 1"/>
            </a:gdLst>
            <a:ahLst/>
            <a:cxnLst>
              <a:cxn ang="3cd4">
                <a:pos x="hc" y="t"/>
              </a:cxn>
              <a:cxn ang="0">
                <a:pos x="r" y="vc"/>
              </a:cxn>
              <a:cxn ang="cd4">
                <a:pos x="hc" y="b"/>
              </a:cxn>
              <a:cxn ang="cd2">
                <a:pos x="l" y="vc"/>
              </a:cxn>
              <a:cxn ang="f35">
                <a:pos x="f53" y="f54"/>
              </a:cxn>
              <a:cxn ang="f36">
                <a:pos x="f55" y="f56"/>
              </a:cxn>
              <a:cxn ang="f37">
                <a:pos x="f53" y="f57"/>
              </a:cxn>
              <a:cxn ang="f38">
                <a:pos x="f58" y="f56"/>
              </a:cxn>
              <a:cxn ang="f35">
                <a:pos x="f49" y="f52"/>
              </a:cxn>
              <a:cxn ang="f37">
                <a:pos x="f49" y="f51"/>
              </a:cxn>
              <a:cxn ang="f37">
                <a:pos x="f50" y="f51"/>
              </a:cxn>
              <a:cxn ang="f35">
                <a:pos x="f50" y="f52"/>
              </a:cxn>
            </a:cxnLst>
            <a:rect l="f49" t="f52" r="f50" b="f51"/>
            <a:pathLst>
              <a:path w="1261872" h="1261872">
                <a:moveTo>
                  <a:pt x="f5" y="f7"/>
                </a:moveTo>
                <a:lnTo>
                  <a:pt x="f5" y="f8"/>
                </a:lnTo>
                <a:cubicBezTo>
                  <a:pt x="f5" y="f9"/>
                  <a:pt x="f10" y="f6"/>
                  <a:pt x="f7" y="f6"/>
                </a:cubicBezTo>
                <a:cubicBezTo>
                  <a:pt x="f9" y="f6"/>
                  <a:pt x="f6" y="f9"/>
                  <a:pt x="f6" y="f7"/>
                </a:cubicBezTo>
                <a:cubicBezTo>
                  <a:pt x="f6" y="f10"/>
                  <a:pt x="f9" y="f5"/>
                  <a:pt x="f7" y="f5"/>
                </a:cubicBezTo>
                <a:cubicBezTo>
                  <a:pt x="f10" y="f11"/>
                  <a:pt x="f5" y="f10"/>
                  <a:pt x="f5" y="f8"/>
                </a:cubicBezTo>
                <a:close/>
              </a:path>
            </a:pathLst>
          </a:custGeom>
          <a:solidFill>
            <a:srgbClr val="F2F2F2"/>
          </a:solidFill>
          <a:ln cap="flat">
            <a:noFill/>
            <a:prstDash val="solid"/>
          </a:ln>
        </p:spPr>
        <p:txBody>
          <a:bodyPr vert="horz" wrap="square" lIns="91440" tIns="45720" rIns="91440" bIns="45720" anchor="ctr" anchorCtr="1"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grpSp>
        <p:nvGrpSpPr>
          <p:cNvPr id="6" name="Group 22">
            <a:extLst>
              <a:ext uri="{FF2B5EF4-FFF2-40B4-BE49-F238E27FC236}">
                <a16:creationId xmlns:a16="http://schemas.microsoft.com/office/drawing/2014/main" id="{43976F73-62F3-0653-2820-30607327F34C}"/>
              </a:ext>
            </a:extLst>
          </p:cNvPr>
          <p:cNvGrpSpPr/>
          <p:nvPr/>
        </p:nvGrpSpPr>
        <p:grpSpPr>
          <a:xfrm>
            <a:off x="15873" y="0"/>
            <a:ext cx="12191996" cy="6858000"/>
            <a:chOff x="15873" y="0"/>
            <a:chExt cx="12191996" cy="6858000"/>
          </a:xfrm>
        </p:grpSpPr>
        <p:sp>
          <p:nvSpPr>
            <p:cNvPr id="7" name="Rectangle 10">
              <a:extLst>
                <a:ext uri="{FF2B5EF4-FFF2-40B4-BE49-F238E27FC236}">
                  <a16:creationId xmlns:a16="http://schemas.microsoft.com/office/drawing/2014/main" id="{906F8861-7B19-1197-860D-32C460D21FCF}"/>
                </a:ext>
              </a:extLst>
            </p:cNvPr>
            <p:cNvSpPr/>
            <p:nvPr/>
          </p:nvSpPr>
          <p:spPr>
            <a:xfrm>
              <a:off x="236509" y="0"/>
              <a:ext cx="5078010" cy="6858000"/>
            </a:xfrm>
            <a:prstGeom prst="rect">
              <a:avLst/>
            </a:prstGeom>
            <a:blipFill>
              <a:blip r:embed="rId2">
                <a:alphaModFix/>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pitchFamily="34"/>
              </a:endParaRPr>
            </a:p>
          </p:txBody>
        </p:sp>
        <p:sp>
          <p:nvSpPr>
            <p:cNvPr id="8" name="Freeform 5">
              <a:extLst>
                <a:ext uri="{FF2B5EF4-FFF2-40B4-BE49-F238E27FC236}">
                  <a16:creationId xmlns:a16="http://schemas.microsoft.com/office/drawing/2014/main" id="{F5FCB007-4A39-CDA5-D2DF-DEDD54C605E7}"/>
                </a:ext>
              </a:extLst>
            </p:cNvPr>
            <p:cNvSpPr/>
            <p:nvPr/>
          </p:nvSpPr>
          <p:spPr>
            <a:xfrm rot="15922474">
              <a:off x="3144154" y="1826073"/>
              <a:ext cx="3299411" cy="440923"/>
            </a:xfrm>
            <a:custGeom>
              <a:avLst/>
              <a:gdLst>
                <a:gd name="f0" fmla="val 10800000"/>
                <a:gd name="f1" fmla="val 5400000"/>
                <a:gd name="f2" fmla="val 180"/>
                <a:gd name="f3" fmla="val w"/>
                <a:gd name="f4" fmla="val h"/>
                <a:gd name="f5" fmla="val 0"/>
                <a:gd name="f6" fmla="val 10000"/>
                <a:gd name="f7" fmla="val 5291"/>
                <a:gd name="f8" fmla="val 85"/>
                <a:gd name="f9" fmla="val 2532"/>
                <a:gd name="f10" fmla="val 1736"/>
                <a:gd name="f11" fmla="val 3911"/>
                <a:gd name="f12" fmla="val 7524"/>
                <a:gd name="f13" fmla="val 5298"/>
                <a:gd name="f14" fmla="val 9958"/>
                <a:gd name="f15" fmla="val 9989"/>
                <a:gd name="f16" fmla="val 1958"/>
                <a:gd name="f17" fmla="val 9969"/>
                <a:gd name="f18" fmla="val 3333"/>
                <a:gd name="f19" fmla="val 9667"/>
                <a:gd name="f20" fmla="val 204"/>
                <a:gd name="f21" fmla="val 9334"/>
                <a:gd name="f22" fmla="val 400"/>
                <a:gd name="f23" fmla="val 9001"/>
                <a:gd name="f24" fmla="val 590"/>
                <a:gd name="f25" fmla="val 8667"/>
                <a:gd name="f26" fmla="val 753"/>
                <a:gd name="f27" fmla="val 8333"/>
                <a:gd name="f28" fmla="val 917"/>
                <a:gd name="f29" fmla="val 7999"/>
                <a:gd name="f30" fmla="val 1071"/>
                <a:gd name="f31" fmla="val 7669"/>
                <a:gd name="f32" fmla="val 1202"/>
                <a:gd name="f33" fmla="val 7333"/>
                <a:gd name="f34" fmla="val 1325"/>
                <a:gd name="f35" fmla="val 7000"/>
                <a:gd name="f36" fmla="val 1440"/>
                <a:gd name="f37" fmla="val 6673"/>
                <a:gd name="f38" fmla="val 1538"/>
                <a:gd name="f39" fmla="val 6340"/>
                <a:gd name="f40" fmla="val 1636"/>
                <a:gd name="f41" fmla="val 6013"/>
                <a:gd name="f42" fmla="val 1719"/>
                <a:gd name="f43" fmla="val 5686"/>
                <a:gd name="f44" fmla="val 1784"/>
                <a:gd name="f45" fmla="val 5359"/>
                <a:gd name="f46" fmla="val 1850"/>
                <a:gd name="f47" fmla="val 5036"/>
                <a:gd name="f48" fmla="val 1906"/>
                <a:gd name="f49" fmla="val 4717"/>
                <a:gd name="f50" fmla="val 1948"/>
                <a:gd name="f51" fmla="val 4396"/>
                <a:gd name="f52" fmla="val 1980"/>
                <a:gd name="f53" fmla="val 4079"/>
                <a:gd name="f54" fmla="val 2013"/>
                <a:gd name="f55" fmla="val 3766"/>
                <a:gd name="f56" fmla="val 2029"/>
                <a:gd name="f57" fmla="val 3454"/>
                <a:gd name="f58" fmla="val 2046"/>
                <a:gd name="f59" fmla="val 3145"/>
                <a:gd name="f60" fmla="val 2053"/>
                <a:gd name="f61" fmla="val 2839"/>
                <a:gd name="f62" fmla="val 2537"/>
                <a:gd name="f63" fmla="val 2238"/>
                <a:gd name="f64" fmla="val 1943"/>
                <a:gd name="f65" fmla="val 2004"/>
                <a:gd name="f66" fmla="val 1653"/>
                <a:gd name="f67" fmla="val 1368"/>
                <a:gd name="f68" fmla="val 1955"/>
                <a:gd name="f69" fmla="val 1085"/>
                <a:gd name="f70" fmla="val 1915"/>
                <a:gd name="f71" fmla="val 806"/>
                <a:gd name="f72" fmla="val 1873"/>
                <a:gd name="f73" fmla="val 533"/>
                <a:gd name="f74" fmla="val 1833"/>
                <a:gd name="f75" fmla="val 1726"/>
                <a:gd name="f76" fmla="val 28"/>
                <a:gd name="f77" fmla="val 1995"/>
                <a:gd name="f78" fmla="val 57"/>
                <a:gd name="f79" fmla="val 2263"/>
                <a:gd name="f80" fmla="+- 0 0 -360"/>
                <a:gd name="f81" fmla="+- 0 0 -90"/>
                <a:gd name="f82" fmla="+- 0 0 -180"/>
                <a:gd name="f83" fmla="+- 0 0 -270"/>
                <a:gd name="f84" fmla="*/ f3 1 10000"/>
                <a:gd name="f85" fmla="*/ f4 1 5291"/>
                <a:gd name="f86" fmla="val f5"/>
                <a:gd name="f87" fmla="val f6"/>
                <a:gd name="f88" fmla="val f7"/>
                <a:gd name="f89" fmla="*/ f80 f0 1"/>
                <a:gd name="f90" fmla="*/ f81 f0 1"/>
                <a:gd name="f91" fmla="*/ f82 f0 1"/>
                <a:gd name="f92" fmla="*/ f83 f0 1"/>
                <a:gd name="f93" fmla="+- f88 0 f86"/>
                <a:gd name="f94" fmla="+- f87 0 f86"/>
                <a:gd name="f95" fmla="*/ f89 1 f2"/>
                <a:gd name="f96" fmla="*/ f90 1 f2"/>
                <a:gd name="f97" fmla="*/ f91 1 f2"/>
                <a:gd name="f98" fmla="*/ f92 1 f2"/>
                <a:gd name="f99" fmla="*/ f94 1 10000"/>
                <a:gd name="f100" fmla="*/ f93 1 5291"/>
                <a:gd name="f101" fmla="*/ 1649706 f94 1"/>
                <a:gd name="f102" fmla="*/ 0 f93 1"/>
                <a:gd name="f103" fmla="*/ 3299411 f94 1"/>
                <a:gd name="f104" fmla="*/ 220462 f93 1"/>
                <a:gd name="f105" fmla="*/ 440923 f93 1"/>
                <a:gd name="f106" fmla="*/ 0 f94 1"/>
                <a:gd name="f107" fmla="*/ 10000 f94 1"/>
                <a:gd name="f108" fmla="*/ 5291 f93 1"/>
                <a:gd name="f109" fmla="+- f95 0 f1"/>
                <a:gd name="f110" fmla="+- f96 0 f1"/>
                <a:gd name="f111" fmla="+- f97 0 f1"/>
                <a:gd name="f112" fmla="+- f98 0 f1"/>
                <a:gd name="f113" fmla="*/ f101 1 10000"/>
                <a:gd name="f114" fmla="*/ f102 1 5291"/>
                <a:gd name="f115" fmla="*/ f103 1 10000"/>
                <a:gd name="f116" fmla="*/ f104 1 5291"/>
                <a:gd name="f117" fmla="*/ f105 1 5291"/>
                <a:gd name="f118" fmla="*/ f106 1 10000"/>
                <a:gd name="f119" fmla="*/ f107 1 10000"/>
                <a:gd name="f120" fmla="*/ f108 1 5291"/>
                <a:gd name="f121" fmla="*/ f113 1 f99"/>
                <a:gd name="f122" fmla="*/ f114 1 f100"/>
                <a:gd name="f123" fmla="*/ f115 1 f99"/>
                <a:gd name="f124" fmla="*/ f116 1 f100"/>
                <a:gd name="f125" fmla="*/ f117 1 f100"/>
                <a:gd name="f126" fmla="*/ f118 1 f99"/>
                <a:gd name="f127" fmla="*/ f119 1 f99"/>
                <a:gd name="f128" fmla="*/ f120 1 f100"/>
                <a:gd name="f129" fmla="*/ f126 f84 1"/>
                <a:gd name="f130" fmla="*/ f127 f84 1"/>
                <a:gd name="f131" fmla="*/ f128 f85 1"/>
                <a:gd name="f132" fmla="*/ f122 f85 1"/>
                <a:gd name="f133" fmla="*/ f121 f84 1"/>
                <a:gd name="f134" fmla="*/ f123 f84 1"/>
                <a:gd name="f135" fmla="*/ f124 f85 1"/>
                <a:gd name="f136" fmla="*/ f125 f85 1"/>
              </a:gdLst>
              <a:ahLst/>
              <a:cxnLst>
                <a:cxn ang="3cd4">
                  <a:pos x="hc" y="t"/>
                </a:cxn>
                <a:cxn ang="0">
                  <a:pos x="r" y="vc"/>
                </a:cxn>
                <a:cxn ang="cd4">
                  <a:pos x="hc" y="b"/>
                </a:cxn>
                <a:cxn ang="cd2">
                  <a:pos x="l" y="vc"/>
                </a:cxn>
                <a:cxn ang="f109">
                  <a:pos x="f133" y="f132"/>
                </a:cxn>
                <a:cxn ang="f110">
                  <a:pos x="f134" y="f135"/>
                </a:cxn>
                <a:cxn ang="f111">
                  <a:pos x="f133" y="f136"/>
                </a:cxn>
                <a:cxn ang="f112">
                  <a:pos x="f129" y="f135"/>
                </a:cxn>
              </a:cxnLst>
              <a:rect l="f129" t="f132" r="f130" b="f131"/>
              <a:pathLst>
                <a:path w="10000" h="5291">
                  <a:moveTo>
                    <a:pt x="f8" y="f9"/>
                  </a:moveTo>
                  <a:cubicBezTo>
                    <a:pt x="f10" y="f11"/>
                    <a:pt x="f12" y="f13"/>
                    <a:pt x="f14" y="f7"/>
                  </a:cubicBezTo>
                  <a:cubicBezTo>
                    <a:pt x="f15" y="f16"/>
                    <a:pt x="f17" y="f18"/>
                    <a:pt x="f6" y="f5"/>
                  </a:cubicBez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4"/>
                  </a:lnTo>
                  <a:lnTo>
                    <a:pt x="f55" y="f56"/>
                  </a:lnTo>
                  <a:lnTo>
                    <a:pt x="f57" y="f58"/>
                  </a:lnTo>
                  <a:lnTo>
                    <a:pt x="f59" y="f60"/>
                  </a:lnTo>
                  <a:lnTo>
                    <a:pt x="f61" y="f58"/>
                  </a:lnTo>
                  <a:lnTo>
                    <a:pt x="f62" y="f58"/>
                  </a:lnTo>
                  <a:lnTo>
                    <a:pt x="f63" y="f56"/>
                  </a:lnTo>
                  <a:lnTo>
                    <a:pt x="f64" y="f65"/>
                  </a:lnTo>
                  <a:lnTo>
                    <a:pt x="f66" y="f52"/>
                  </a:lnTo>
                  <a:lnTo>
                    <a:pt x="f67" y="f68"/>
                  </a:lnTo>
                  <a:lnTo>
                    <a:pt x="f69" y="f70"/>
                  </a:lnTo>
                  <a:lnTo>
                    <a:pt x="f71" y="f72"/>
                  </a:lnTo>
                  <a:lnTo>
                    <a:pt x="f73" y="f74"/>
                  </a:lnTo>
                  <a:lnTo>
                    <a:pt x="f5" y="f75"/>
                  </a:lnTo>
                  <a:cubicBezTo>
                    <a:pt x="f76" y="f77"/>
                    <a:pt x="f78" y="f79"/>
                    <a:pt x="f8" y="f9"/>
                  </a:cubicBezTo>
                  <a:close/>
                </a:path>
              </a:pathLst>
            </a:custGeom>
            <a:solidFill>
              <a:srgbClr val="FFFFFF">
                <a:alpha val="20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9" name="Freeform 5">
              <a:extLst>
                <a:ext uri="{FF2B5EF4-FFF2-40B4-BE49-F238E27FC236}">
                  <a16:creationId xmlns:a16="http://schemas.microsoft.com/office/drawing/2014/main" id="{BBAA5207-BB61-F7E7-7287-7C1689E1D50E}"/>
                </a:ext>
              </a:extLst>
            </p:cNvPr>
            <p:cNvSpPr/>
            <p:nvPr/>
          </p:nvSpPr>
          <p:spPr>
            <a:xfrm rot="16200004">
              <a:off x="2233051" y="2801717"/>
              <a:ext cx="6053666" cy="1254556"/>
            </a:xfrm>
            <a:custGeom>
              <a:avLst/>
              <a:gdLst>
                <a:gd name="f0" fmla="val 10800000"/>
                <a:gd name="f1" fmla="val 5400000"/>
                <a:gd name="f2" fmla="val 180"/>
                <a:gd name="f3" fmla="val w"/>
                <a:gd name="f4" fmla="val h"/>
                <a:gd name="f5" fmla="val 0"/>
                <a:gd name="f6" fmla="val 10000"/>
                <a:gd name="f7" fmla="val 8000"/>
                <a:gd name="f8" fmla="val 7970"/>
                <a:gd name="f9" fmla="val 7"/>
                <a:gd name="f10" fmla="val 9773"/>
                <a:gd name="f11" fmla="val 156"/>
                <a:gd name="f12" fmla="val 9547"/>
                <a:gd name="f13" fmla="val 298"/>
                <a:gd name="f14" fmla="val 9320"/>
                <a:gd name="f15" fmla="val 437"/>
                <a:gd name="f16" fmla="val 9092"/>
                <a:gd name="f17" fmla="val 556"/>
                <a:gd name="f18" fmla="val 8865"/>
                <a:gd name="f19" fmla="val 676"/>
                <a:gd name="f20" fmla="val 8637"/>
                <a:gd name="f21" fmla="val 788"/>
                <a:gd name="f22" fmla="val 8412"/>
                <a:gd name="f23" fmla="val 884"/>
                <a:gd name="f24" fmla="val 8184"/>
                <a:gd name="f25" fmla="val 975"/>
                <a:gd name="f26" fmla="val 7957"/>
                <a:gd name="f27" fmla="val 1058"/>
                <a:gd name="f28" fmla="val 7734"/>
                <a:gd name="f29" fmla="val 1130"/>
                <a:gd name="f30" fmla="val 7508"/>
                <a:gd name="f31" fmla="val 1202"/>
                <a:gd name="f32" fmla="val 7285"/>
                <a:gd name="f33" fmla="val 1262"/>
                <a:gd name="f34" fmla="val 7062"/>
                <a:gd name="f35" fmla="val 1309"/>
                <a:gd name="f36" fmla="val 6840"/>
                <a:gd name="f37" fmla="val 1358"/>
                <a:gd name="f38" fmla="val 6620"/>
                <a:gd name="f39" fmla="val 1399"/>
                <a:gd name="f40" fmla="val 6402"/>
                <a:gd name="f41" fmla="val 1428"/>
                <a:gd name="f42" fmla="val 6184"/>
                <a:gd name="f43" fmla="val 1453"/>
                <a:gd name="f44" fmla="val 5968"/>
                <a:gd name="f45" fmla="val 1477"/>
                <a:gd name="f46" fmla="val 5755"/>
                <a:gd name="f47" fmla="val 1488"/>
                <a:gd name="f48" fmla="val 5542"/>
                <a:gd name="f49" fmla="val 1500"/>
                <a:gd name="f50" fmla="val 5332"/>
                <a:gd name="f51" fmla="val 1506"/>
                <a:gd name="f52" fmla="val 5124"/>
                <a:gd name="f53" fmla="val 4918"/>
                <a:gd name="f54" fmla="val 4714"/>
                <a:gd name="f55" fmla="val 4514"/>
                <a:gd name="f56" fmla="val 1470"/>
                <a:gd name="f57" fmla="val 4316"/>
                <a:gd name="f58" fmla="val 4122"/>
                <a:gd name="f59" fmla="val 1434"/>
                <a:gd name="f60" fmla="val 3929"/>
                <a:gd name="f61" fmla="val 1405"/>
                <a:gd name="f62" fmla="val 3739"/>
                <a:gd name="f63" fmla="val 1374"/>
                <a:gd name="f64" fmla="val 3553"/>
                <a:gd name="f65" fmla="val 1346"/>
                <a:gd name="f66" fmla="val 3190"/>
                <a:gd name="f67" fmla="val 1267"/>
                <a:gd name="f68" fmla="val 2842"/>
                <a:gd name="f69" fmla="val 1183"/>
                <a:gd name="f70" fmla="val 2508"/>
                <a:gd name="f71" fmla="val 1095"/>
                <a:gd name="f72" fmla="val 2192"/>
                <a:gd name="f73" fmla="val 998"/>
                <a:gd name="f74" fmla="val 1890"/>
                <a:gd name="f75" fmla="val 897"/>
                <a:gd name="f76" fmla="val 1610"/>
                <a:gd name="f77" fmla="val 1347"/>
                <a:gd name="f78" fmla="val 681"/>
                <a:gd name="f79" fmla="val 1105"/>
                <a:gd name="f80" fmla="val 574"/>
                <a:gd name="f81" fmla="val 883"/>
                <a:gd name="f82" fmla="val 473"/>
                <a:gd name="f83" fmla="val 686"/>
                <a:gd name="f84" fmla="val 377"/>
                <a:gd name="f85" fmla="val 508"/>
                <a:gd name="f86" fmla="val 286"/>
                <a:gd name="f87" fmla="val 358"/>
                <a:gd name="f88" fmla="val 210"/>
                <a:gd name="f89" fmla="val 232"/>
                <a:gd name="f90" fmla="val 138"/>
                <a:gd name="f91" fmla="val 59"/>
                <a:gd name="f92" fmla="val 35"/>
                <a:gd name="f93" fmla="+- 0 0 -360"/>
                <a:gd name="f94" fmla="+- 0 0 -90"/>
                <a:gd name="f95" fmla="+- 0 0 -180"/>
                <a:gd name="f96" fmla="+- 0 0 -270"/>
                <a:gd name="f97" fmla="*/ f3 1 10000"/>
                <a:gd name="f98" fmla="*/ f4 1 8000"/>
                <a:gd name="f99" fmla="val f5"/>
                <a:gd name="f100" fmla="val f6"/>
                <a:gd name="f101" fmla="val f7"/>
                <a:gd name="f102" fmla="*/ f93 f0 1"/>
                <a:gd name="f103" fmla="*/ f94 f0 1"/>
                <a:gd name="f104" fmla="*/ f95 f0 1"/>
                <a:gd name="f105" fmla="*/ f96 f0 1"/>
                <a:gd name="f106" fmla="+- f101 0 f99"/>
                <a:gd name="f107" fmla="+- f100 0 f99"/>
                <a:gd name="f108" fmla="*/ f102 1 f2"/>
                <a:gd name="f109" fmla="*/ f103 1 f2"/>
                <a:gd name="f110" fmla="*/ f104 1 f2"/>
                <a:gd name="f111" fmla="*/ f105 1 f2"/>
                <a:gd name="f112" fmla="*/ f107 1 10000"/>
                <a:gd name="f113" fmla="*/ f106 1 8000"/>
                <a:gd name="f114" fmla="*/ 3026833 f107 1"/>
                <a:gd name="f115" fmla="*/ 0 f106 1"/>
                <a:gd name="f116" fmla="*/ 6053666 f107 1"/>
                <a:gd name="f117" fmla="*/ 627278 f106 1"/>
                <a:gd name="f118" fmla="*/ 1254556 f106 1"/>
                <a:gd name="f119" fmla="*/ 0 f107 1"/>
                <a:gd name="f120" fmla="*/ 10000 f107 1"/>
                <a:gd name="f121" fmla="*/ 8000 f106 1"/>
                <a:gd name="f122" fmla="+- f108 0 f1"/>
                <a:gd name="f123" fmla="+- f109 0 f1"/>
                <a:gd name="f124" fmla="+- f110 0 f1"/>
                <a:gd name="f125" fmla="+- f111 0 f1"/>
                <a:gd name="f126" fmla="*/ f114 1 10000"/>
                <a:gd name="f127" fmla="*/ f115 1 8000"/>
                <a:gd name="f128" fmla="*/ f116 1 10000"/>
                <a:gd name="f129" fmla="*/ f117 1 8000"/>
                <a:gd name="f130" fmla="*/ f118 1 8000"/>
                <a:gd name="f131" fmla="*/ f119 1 10000"/>
                <a:gd name="f132" fmla="*/ f120 1 10000"/>
                <a:gd name="f133" fmla="*/ f121 1 8000"/>
                <a:gd name="f134" fmla="*/ f126 1 f112"/>
                <a:gd name="f135" fmla="*/ f127 1 f113"/>
                <a:gd name="f136" fmla="*/ f128 1 f112"/>
                <a:gd name="f137" fmla="*/ f129 1 f113"/>
                <a:gd name="f138" fmla="*/ f130 1 f113"/>
                <a:gd name="f139" fmla="*/ f131 1 f112"/>
                <a:gd name="f140" fmla="*/ f132 1 f112"/>
                <a:gd name="f141" fmla="*/ f133 1 f113"/>
                <a:gd name="f142" fmla="*/ f139 f97 1"/>
                <a:gd name="f143" fmla="*/ f140 f97 1"/>
                <a:gd name="f144" fmla="*/ f141 f98 1"/>
                <a:gd name="f145" fmla="*/ f135 f98 1"/>
                <a:gd name="f146" fmla="*/ f134 f97 1"/>
                <a:gd name="f147" fmla="*/ f136 f97 1"/>
                <a:gd name="f148" fmla="*/ f137 f98 1"/>
                <a:gd name="f149" fmla="*/ f138 f98 1"/>
              </a:gdLst>
              <a:ahLst/>
              <a:cxnLst>
                <a:cxn ang="3cd4">
                  <a:pos x="hc" y="t"/>
                </a:cxn>
                <a:cxn ang="0">
                  <a:pos x="r" y="vc"/>
                </a:cxn>
                <a:cxn ang="cd4">
                  <a:pos x="hc" y="b"/>
                </a:cxn>
                <a:cxn ang="cd2">
                  <a:pos x="l" y="vc"/>
                </a:cxn>
                <a:cxn ang="f122">
                  <a:pos x="f146" y="f145"/>
                </a:cxn>
                <a:cxn ang="f123">
                  <a:pos x="f147" y="f148"/>
                </a:cxn>
                <a:cxn ang="f124">
                  <a:pos x="f146" y="f149"/>
                </a:cxn>
                <a:cxn ang="f125">
                  <a:pos x="f142" y="f148"/>
                </a:cxn>
              </a:cxnLst>
              <a:rect l="f142" t="f145" r="f143" b="f144"/>
              <a:pathLst>
                <a:path w="10000" h="8000">
                  <a:moveTo>
                    <a:pt x="f5" y="f5"/>
                  </a:moveTo>
                  <a:lnTo>
                    <a:pt x="f5" y="f8"/>
                  </a:lnTo>
                  <a:lnTo>
                    <a:pt x="f6" y="f7"/>
                  </a:lnTo>
                  <a:lnTo>
                    <a:pt x="f6"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49"/>
                  </a:lnTo>
                  <a:lnTo>
                    <a:pt x="f53" y="f49"/>
                  </a:lnTo>
                  <a:lnTo>
                    <a:pt x="f54" y="f47"/>
                  </a:lnTo>
                  <a:lnTo>
                    <a:pt x="f55" y="f56"/>
                  </a:lnTo>
                  <a:lnTo>
                    <a:pt x="f57" y="f43"/>
                  </a:lnTo>
                  <a:lnTo>
                    <a:pt x="f58" y="f59"/>
                  </a:lnTo>
                  <a:lnTo>
                    <a:pt x="f60" y="f61"/>
                  </a:lnTo>
                  <a:lnTo>
                    <a:pt x="f62" y="f63"/>
                  </a:lnTo>
                  <a:lnTo>
                    <a:pt x="f64" y="f65"/>
                  </a:lnTo>
                  <a:lnTo>
                    <a:pt x="f66" y="f67"/>
                  </a:lnTo>
                  <a:lnTo>
                    <a:pt x="f68" y="f69"/>
                  </a:lnTo>
                  <a:lnTo>
                    <a:pt x="f70" y="f71"/>
                  </a:lnTo>
                  <a:lnTo>
                    <a:pt x="f72" y="f73"/>
                  </a:lnTo>
                  <a:lnTo>
                    <a:pt x="f74" y="f75"/>
                  </a:lnTo>
                  <a:lnTo>
                    <a:pt x="f76" y="f21"/>
                  </a:lnTo>
                  <a:lnTo>
                    <a:pt x="f77" y="f78"/>
                  </a:lnTo>
                  <a:lnTo>
                    <a:pt x="f79" y="f80"/>
                  </a:lnTo>
                  <a:lnTo>
                    <a:pt x="f81" y="f82"/>
                  </a:lnTo>
                  <a:lnTo>
                    <a:pt x="f83" y="f84"/>
                  </a:lnTo>
                  <a:lnTo>
                    <a:pt x="f85" y="f86"/>
                  </a:lnTo>
                  <a:lnTo>
                    <a:pt x="f87" y="f88"/>
                  </a:lnTo>
                  <a:lnTo>
                    <a:pt x="f89" y="f90"/>
                  </a:lnTo>
                  <a:lnTo>
                    <a:pt x="f91" y="f92"/>
                  </a:lnTo>
                  <a:lnTo>
                    <a:pt x="f5" y="f5"/>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10" name="Freeform 5">
              <a:extLst>
                <a:ext uri="{FF2B5EF4-FFF2-40B4-BE49-F238E27FC236}">
                  <a16:creationId xmlns:a16="http://schemas.microsoft.com/office/drawing/2014/main" id="{4D0D80E1-BB32-18F1-8FED-248EAF8BD5A3}"/>
                </a:ext>
              </a:extLst>
            </p:cNvPr>
            <p:cNvSpPr/>
            <p:nvPr/>
          </p:nvSpPr>
          <p:spPr>
            <a:xfrm>
              <a:off x="15873" y="1591"/>
              <a:ext cx="12191996" cy="6856408"/>
            </a:xfrm>
            <a:custGeom>
              <a:avLst/>
              <a:gdLst>
                <a:gd name="f0" fmla="val 10800000"/>
                <a:gd name="f1" fmla="val 5400000"/>
                <a:gd name="f2" fmla="val 180"/>
                <a:gd name="f3" fmla="val w"/>
                <a:gd name="f4" fmla="val h"/>
                <a:gd name="f5" fmla="val 0"/>
                <a:gd name="f6" fmla="val 15356"/>
                <a:gd name="f7" fmla="val 8638"/>
                <a:gd name="f8" fmla="val 14748"/>
                <a:gd name="f9" fmla="val 8038"/>
                <a:gd name="f10" fmla="val 600"/>
                <a:gd name="f11" fmla="val 592"/>
                <a:gd name="f12" fmla="+- 0 0 -360"/>
                <a:gd name="f13" fmla="+- 0 0 -90"/>
                <a:gd name="f14" fmla="+- 0 0 -180"/>
                <a:gd name="f15" fmla="+- 0 0 -270"/>
                <a:gd name="f16" fmla="*/ f3 1 15356"/>
                <a:gd name="f17" fmla="*/ f4 1 8638"/>
                <a:gd name="f18" fmla="val f5"/>
                <a:gd name="f19" fmla="val f6"/>
                <a:gd name="f20" fmla="val f7"/>
                <a:gd name="f21" fmla="*/ f12 f0 1"/>
                <a:gd name="f22" fmla="*/ f13 f0 1"/>
                <a:gd name="f23" fmla="*/ f14 f0 1"/>
                <a:gd name="f24" fmla="*/ f15 f0 1"/>
                <a:gd name="f25" fmla="+- f20 0 f18"/>
                <a:gd name="f26" fmla="+- f19 0 f18"/>
                <a:gd name="f27" fmla="*/ f21 1 f2"/>
                <a:gd name="f28" fmla="*/ f22 1 f2"/>
                <a:gd name="f29" fmla="*/ f23 1 f2"/>
                <a:gd name="f30" fmla="*/ f24 1 f2"/>
                <a:gd name="f31" fmla="*/ f26 1 15356"/>
                <a:gd name="f32" fmla="*/ f25 1 8638"/>
                <a:gd name="f33" fmla="*/ 6095998 f26 1"/>
                <a:gd name="f34" fmla="*/ 0 f25 1"/>
                <a:gd name="f35" fmla="*/ 12191996 f26 1"/>
                <a:gd name="f36" fmla="*/ 3428204 f25 1"/>
                <a:gd name="f37" fmla="*/ 6856408 f25 1"/>
                <a:gd name="f38" fmla="*/ 0 f26 1"/>
                <a:gd name="f39" fmla="*/ 15356 f26 1"/>
                <a:gd name="f40" fmla="*/ 8638 f25 1"/>
                <a:gd name="f41" fmla="+- f27 0 f1"/>
                <a:gd name="f42" fmla="+- f28 0 f1"/>
                <a:gd name="f43" fmla="+- f29 0 f1"/>
                <a:gd name="f44" fmla="+- f30 0 f1"/>
                <a:gd name="f45" fmla="*/ f33 1 15356"/>
                <a:gd name="f46" fmla="*/ f34 1 8638"/>
                <a:gd name="f47" fmla="*/ f35 1 15356"/>
                <a:gd name="f48" fmla="*/ f36 1 8638"/>
                <a:gd name="f49" fmla="*/ f37 1 8638"/>
                <a:gd name="f50" fmla="*/ f38 1 15356"/>
                <a:gd name="f51" fmla="*/ f39 1 15356"/>
                <a:gd name="f52" fmla="*/ f40 1 8638"/>
                <a:gd name="f53" fmla="*/ f45 1 f31"/>
                <a:gd name="f54" fmla="*/ f46 1 f32"/>
                <a:gd name="f55" fmla="*/ f47 1 f31"/>
                <a:gd name="f56" fmla="*/ f48 1 f32"/>
                <a:gd name="f57" fmla="*/ f49 1 f32"/>
                <a:gd name="f58" fmla="*/ f50 1 f31"/>
                <a:gd name="f59" fmla="*/ f51 1 f31"/>
                <a:gd name="f60" fmla="*/ f52 1 f32"/>
                <a:gd name="f61" fmla="*/ f58 f16 1"/>
                <a:gd name="f62" fmla="*/ f59 f16 1"/>
                <a:gd name="f63" fmla="*/ f60 f17 1"/>
                <a:gd name="f64" fmla="*/ f54 f17 1"/>
                <a:gd name="f65" fmla="*/ f53 f16 1"/>
                <a:gd name="f66" fmla="*/ f55 f16 1"/>
                <a:gd name="f67" fmla="*/ f56 f17 1"/>
                <a:gd name="f68" fmla="*/ f57 f17 1"/>
              </a:gdLst>
              <a:ahLst/>
              <a:cxnLst>
                <a:cxn ang="3cd4">
                  <a:pos x="hc" y="t"/>
                </a:cxn>
                <a:cxn ang="0">
                  <a:pos x="r" y="vc"/>
                </a:cxn>
                <a:cxn ang="cd4">
                  <a:pos x="hc" y="b"/>
                </a:cxn>
                <a:cxn ang="cd2">
                  <a:pos x="l" y="vc"/>
                </a:cxn>
                <a:cxn ang="f41">
                  <a:pos x="f65" y="f64"/>
                </a:cxn>
                <a:cxn ang="f42">
                  <a:pos x="f66" y="f67"/>
                </a:cxn>
                <a:cxn ang="f43">
                  <a:pos x="f65" y="f68"/>
                </a:cxn>
                <a:cxn ang="f44">
                  <a:pos x="f61" y="f67"/>
                </a:cxn>
              </a:cxnLst>
              <a:rect l="f61" t="f64" r="f62" b="f63"/>
              <a:pathLst>
                <a:path w="15356" h="8638">
                  <a:moveTo>
                    <a:pt x="f5" y="f5"/>
                  </a:moveTo>
                  <a:lnTo>
                    <a:pt x="f5" y="f7"/>
                  </a:lnTo>
                  <a:lnTo>
                    <a:pt x="f6" y="f7"/>
                  </a:lnTo>
                  <a:lnTo>
                    <a:pt x="f6" y="f5"/>
                  </a:lnTo>
                  <a:lnTo>
                    <a:pt x="f5" y="f5"/>
                  </a:lnTo>
                  <a:close/>
                  <a:moveTo>
                    <a:pt x="f8" y="f9"/>
                  </a:moveTo>
                  <a:lnTo>
                    <a:pt x="f10" y="f9"/>
                  </a:lnTo>
                  <a:lnTo>
                    <a:pt x="f10" y="f11"/>
                  </a:lnTo>
                  <a:lnTo>
                    <a:pt x="f8" y="f11"/>
                  </a:lnTo>
                  <a:lnTo>
                    <a:pt x="f8" y="f9"/>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grpSp>
      <p:sp>
        <p:nvSpPr>
          <p:cNvPr id="11" name="Rectangle 14">
            <a:extLst>
              <a:ext uri="{FF2B5EF4-FFF2-40B4-BE49-F238E27FC236}">
                <a16:creationId xmlns:a16="http://schemas.microsoft.com/office/drawing/2014/main" id="{8CE7554E-ED5F-2908-74F8-31283125E3E3}"/>
              </a:ext>
            </a:extLst>
          </p:cNvPr>
          <p:cNvSpPr/>
          <p:nvPr/>
        </p:nvSpPr>
        <p:spPr>
          <a:xfrm>
            <a:off x="10437811" y="0"/>
            <a:ext cx="685800" cy="1143000"/>
          </a:xfrm>
          <a:prstGeom prst="rect">
            <a:avLst/>
          </a:prstGeom>
          <a:solidFill>
            <a:srgbClr val="ACD433"/>
          </a:solidFill>
          <a:ln cap="flat">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pitchFamily="34"/>
            </a:endParaRPr>
          </a:p>
        </p:txBody>
      </p:sp>
      <p:sp>
        <p:nvSpPr>
          <p:cNvPr id="12" name="Picture Placeholder 9">
            <a:extLst>
              <a:ext uri="{FF2B5EF4-FFF2-40B4-BE49-F238E27FC236}">
                <a16:creationId xmlns:a16="http://schemas.microsoft.com/office/drawing/2014/main" id="{AAE5FC36-6001-A334-DB8F-874A2DC451B2}"/>
              </a:ext>
            </a:extLst>
          </p:cNvPr>
          <p:cNvSpPr txBox="1">
            <a:spLocks noGrp="1"/>
          </p:cNvSpPr>
          <p:nvPr>
            <p:ph type="pic" idx="4294967295"/>
          </p:nvPr>
        </p:nvSpPr>
        <p:spPr>
          <a:xfrm>
            <a:off x="8865098" y="3869832"/>
            <a:ext cx="929953" cy="929953"/>
          </a:xfrm>
        </p:spPr>
        <p:txBody>
          <a:bodyPr anchor="ctr" anchorCtr="1">
            <a:normAutofit/>
          </a:bodyPr>
          <a:lstStyle>
            <a:lvl1pPr marL="0" indent="0" algn="ctr">
              <a:buNone/>
              <a:defRPr sz="1200" i="1"/>
            </a:lvl1pPr>
          </a:lstStyle>
          <a:p>
            <a:pPr lvl="0"/>
            <a:r>
              <a:rPr lang="en-US"/>
              <a:t>Select Icon</a:t>
            </a:r>
          </a:p>
        </p:txBody>
      </p:sp>
      <p:sp>
        <p:nvSpPr>
          <p:cNvPr id="13" name="Picture Placeholder 9">
            <a:extLst>
              <a:ext uri="{FF2B5EF4-FFF2-40B4-BE49-F238E27FC236}">
                <a16:creationId xmlns:a16="http://schemas.microsoft.com/office/drawing/2014/main" id="{E592DB55-6A79-14B3-919B-605D74EEECB6}"/>
              </a:ext>
            </a:extLst>
          </p:cNvPr>
          <p:cNvSpPr txBox="1">
            <a:spLocks noGrp="1"/>
          </p:cNvSpPr>
          <p:nvPr>
            <p:ph type="pic" idx="4294967295"/>
          </p:nvPr>
        </p:nvSpPr>
        <p:spPr>
          <a:xfrm>
            <a:off x="6452271" y="3873672"/>
            <a:ext cx="929953" cy="929953"/>
          </a:xfrm>
        </p:spPr>
        <p:txBody>
          <a:bodyPr anchor="ctr" anchorCtr="1">
            <a:normAutofit/>
          </a:bodyPr>
          <a:lstStyle>
            <a:lvl1pPr marL="0" indent="0" algn="ctr">
              <a:buNone/>
              <a:defRPr sz="1200" i="1"/>
            </a:lvl1pPr>
          </a:lstStyle>
          <a:p>
            <a:pPr lvl="0"/>
            <a:r>
              <a:rPr lang="en-US"/>
              <a:t>Select Icon</a:t>
            </a:r>
          </a:p>
        </p:txBody>
      </p:sp>
      <p:sp>
        <p:nvSpPr>
          <p:cNvPr id="14" name="Title 1">
            <a:extLst>
              <a:ext uri="{FF2B5EF4-FFF2-40B4-BE49-F238E27FC236}">
                <a16:creationId xmlns:a16="http://schemas.microsoft.com/office/drawing/2014/main" id="{1F3A2593-8250-EE75-A665-96818416B8F5}"/>
              </a:ext>
            </a:extLst>
          </p:cNvPr>
          <p:cNvSpPr txBox="1">
            <a:spLocks noGrp="1"/>
          </p:cNvSpPr>
          <p:nvPr>
            <p:ph type="title"/>
          </p:nvPr>
        </p:nvSpPr>
        <p:spPr>
          <a:xfrm>
            <a:off x="1154960" y="2287088"/>
            <a:ext cx="3438884" cy="2283823"/>
          </a:xfrm>
        </p:spPr>
        <p:txBody>
          <a:bodyPr/>
          <a:lstStyle>
            <a:lvl1pPr>
              <a:defRPr sz="2300"/>
            </a:lvl1pPr>
          </a:lstStyle>
          <a:p>
            <a:pPr lvl="0"/>
            <a:r>
              <a:rPr lang="en-US"/>
              <a:t>Click to edit Master title style</a:t>
            </a:r>
          </a:p>
        </p:txBody>
      </p:sp>
      <p:sp>
        <p:nvSpPr>
          <p:cNvPr id="15" name="Text Placeholder 13">
            <a:extLst>
              <a:ext uri="{FF2B5EF4-FFF2-40B4-BE49-F238E27FC236}">
                <a16:creationId xmlns:a16="http://schemas.microsoft.com/office/drawing/2014/main" id="{EEB76709-6FB4-C3AA-E600-43AC59D0146C}"/>
              </a:ext>
            </a:extLst>
          </p:cNvPr>
          <p:cNvSpPr txBox="1">
            <a:spLocks noGrp="1"/>
          </p:cNvSpPr>
          <p:nvPr>
            <p:ph type="body" idx="4294967295"/>
          </p:nvPr>
        </p:nvSpPr>
        <p:spPr>
          <a:xfrm>
            <a:off x="5756276" y="2351086"/>
            <a:ext cx="2325684" cy="774697"/>
          </a:xfrm>
        </p:spPr>
        <p:txBody>
          <a:bodyPr anchorCtr="1"/>
          <a:lstStyle>
            <a:lvl1pPr marL="0" indent="0" algn="ctr">
              <a:buNone/>
              <a:defRPr sz="1200"/>
            </a:lvl1pPr>
          </a:lstStyle>
          <a:p>
            <a:pPr lvl="0"/>
            <a:r>
              <a:rPr lang="en-US"/>
              <a:t>Edit bullet description</a:t>
            </a:r>
          </a:p>
        </p:txBody>
      </p:sp>
      <p:sp>
        <p:nvSpPr>
          <p:cNvPr id="16" name="Text Placeholder 13">
            <a:extLst>
              <a:ext uri="{FF2B5EF4-FFF2-40B4-BE49-F238E27FC236}">
                <a16:creationId xmlns:a16="http://schemas.microsoft.com/office/drawing/2014/main" id="{28DCC1DC-1F22-2177-0E84-4B014A3E29BD}"/>
              </a:ext>
            </a:extLst>
          </p:cNvPr>
          <p:cNvSpPr txBox="1">
            <a:spLocks noGrp="1"/>
          </p:cNvSpPr>
          <p:nvPr>
            <p:ph type="body" idx="4294967295"/>
          </p:nvPr>
        </p:nvSpPr>
        <p:spPr>
          <a:xfrm>
            <a:off x="8167237" y="2351086"/>
            <a:ext cx="2325684" cy="774697"/>
          </a:xfrm>
        </p:spPr>
        <p:txBody>
          <a:bodyPr anchorCtr="1"/>
          <a:lstStyle>
            <a:lvl1pPr marL="0" indent="0" algn="ctr">
              <a:buNone/>
              <a:defRPr sz="1200"/>
            </a:lvl1pPr>
          </a:lstStyle>
          <a:p>
            <a:pPr lvl="0"/>
            <a:r>
              <a:rPr lang="en-US"/>
              <a:t>Edit bullet description</a:t>
            </a:r>
          </a:p>
        </p:txBody>
      </p:sp>
      <p:sp>
        <p:nvSpPr>
          <p:cNvPr id="17" name="Text Placeholder 13">
            <a:extLst>
              <a:ext uri="{FF2B5EF4-FFF2-40B4-BE49-F238E27FC236}">
                <a16:creationId xmlns:a16="http://schemas.microsoft.com/office/drawing/2014/main" id="{FA54FACF-63DE-4DFC-C6BC-2A49648065B4}"/>
              </a:ext>
            </a:extLst>
          </p:cNvPr>
          <p:cNvSpPr txBox="1">
            <a:spLocks noGrp="1"/>
          </p:cNvSpPr>
          <p:nvPr>
            <p:ph type="body" idx="4294967295"/>
          </p:nvPr>
        </p:nvSpPr>
        <p:spPr>
          <a:xfrm>
            <a:off x="5756276" y="5258549"/>
            <a:ext cx="2325684" cy="774697"/>
          </a:xfrm>
        </p:spPr>
        <p:txBody>
          <a:bodyPr anchorCtr="1"/>
          <a:lstStyle>
            <a:lvl1pPr marL="0" indent="0" algn="ctr">
              <a:buNone/>
              <a:defRPr sz="1200"/>
            </a:lvl1pPr>
          </a:lstStyle>
          <a:p>
            <a:pPr lvl="0"/>
            <a:r>
              <a:rPr lang="en-US"/>
              <a:t>Edit bullet description</a:t>
            </a:r>
          </a:p>
        </p:txBody>
      </p:sp>
      <p:sp>
        <p:nvSpPr>
          <p:cNvPr id="18" name="Text Placeholder 13">
            <a:extLst>
              <a:ext uri="{FF2B5EF4-FFF2-40B4-BE49-F238E27FC236}">
                <a16:creationId xmlns:a16="http://schemas.microsoft.com/office/drawing/2014/main" id="{00874372-6AA7-C2E4-200F-8FCDA60D0508}"/>
              </a:ext>
            </a:extLst>
          </p:cNvPr>
          <p:cNvSpPr txBox="1">
            <a:spLocks noGrp="1"/>
          </p:cNvSpPr>
          <p:nvPr>
            <p:ph type="body" idx="4294967295"/>
          </p:nvPr>
        </p:nvSpPr>
        <p:spPr>
          <a:xfrm>
            <a:off x="8167237" y="5258549"/>
            <a:ext cx="2325684" cy="774697"/>
          </a:xfrm>
        </p:spPr>
        <p:txBody>
          <a:bodyPr anchorCtr="1"/>
          <a:lstStyle>
            <a:lvl1pPr marL="0" indent="0" algn="ctr">
              <a:buNone/>
              <a:defRPr sz="1200"/>
            </a:lvl1pPr>
          </a:lstStyle>
          <a:p>
            <a:pPr lvl="0"/>
            <a:r>
              <a:rPr lang="en-US"/>
              <a:t>Edit bullet description</a:t>
            </a:r>
          </a:p>
        </p:txBody>
      </p:sp>
      <p:sp>
        <p:nvSpPr>
          <p:cNvPr id="19" name="Picture Placeholder 9">
            <a:extLst>
              <a:ext uri="{FF2B5EF4-FFF2-40B4-BE49-F238E27FC236}">
                <a16:creationId xmlns:a16="http://schemas.microsoft.com/office/drawing/2014/main" id="{76FDAA55-4BAD-A878-1211-5B917E2FC19A}"/>
              </a:ext>
            </a:extLst>
          </p:cNvPr>
          <p:cNvSpPr txBox="1">
            <a:spLocks noGrp="1"/>
          </p:cNvSpPr>
          <p:nvPr>
            <p:ph type="pic" idx="4294967295"/>
          </p:nvPr>
        </p:nvSpPr>
        <p:spPr>
          <a:xfrm>
            <a:off x="6454146" y="966209"/>
            <a:ext cx="929953" cy="929953"/>
          </a:xfrm>
        </p:spPr>
        <p:txBody>
          <a:bodyPr anchor="ctr" anchorCtr="1">
            <a:normAutofit/>
          </a:bodyPr>
          <a:lstStyle>
            <a:lvl1pPr marL="0" indent="0" algn="ctr">
              <a:buNone/>
              <a:defRPr sz="1200" i="1"/>
            </a:lvl1pPr>
          </a:lstStyle>
          <a:p>
            <a:pPr lvl="0"/>
            <a:r>
              <a:rPr lang="en-US"/>
              <a:t>Select Icon</a:t>
            </a:r>
          </a:p>
        </p:txBody>
      </p:sp>
      <p:sp>
        <p:nvSpPr>
          <p:cNvPr id="20" name="Picture Placeholder 9">
            <a:extLst>
              <a:ext uri="{FF2B5EF4-FFF2-40B4-BE49-F238E27FC236}">
                <a16:creationId xmlns:a16="http://schemas.microsoft.com/office/drawing/2014/main" id="{18408E9A-53C9-D247-3C27-AF69977C0C08}"/>
              </a:ext>
            </a:extLst>
          </p:cNvPr>
          <p:cNvSpPr txBox="1">
            <a:spLocks noGrp="1"/>
          </p:cNvSpPr>
          <p:nvPr>
            <p:ph type="pic" idx="4294967295"/>
          </p:nvPr>
        </p:nvSpPr>
        <p:spPr>
          <a:xfrm>
            <a:off x="8865098" y="965277"/>
            <a:ext cx="929953" cy="929953"/>
          </a:xfrm>
        </p:spPr>
        <p:txBody>
          <a:bodyPr anchor="ctr" anchorCtr="1">
            <a:normAutofit/>
          </a:bodyPr>
          <a:lstStyle>
            <a:lvl1pPr marL="0" indent="0" algn="ctr">
              <a:buNone/>
              <a:defRPr sz="1200" i="1"/>
            </a:lvl1pPr>
          </a:lstStyle>
          <a:p>
            <a:pPr lvl="0"/>
            <a:r>
              <a:rPr lang="en-US"/>
              <a:t>Select Icon</a:t>
            </a:r>
          </a:p>
        </p:txBody>
      </p:sp>
      <p:sp>
        <p:nvSpPr>
          <p:cNvPr id="21" name="Date Placeholder 3">
            <a:extLst>
              <a:ext uri="{FF2B5EF4-FFF2-40B4-BE49-F238E27FC236}">
                <a16:creationId xmlns:a16="http://schemas.microsoft.com/office/drawing/2014/main" id="{C2EE192C-5CFC-305C-FF4A-7AFF631B9ED9}"/>
              </a:ext>
            </a:extLst>
          </p:cNvPr>
          <p:cNvSpPr txBox="1">
            <a:spLocks noGrp="1"/>
          </p:cNvSpPr>
          <p:nvPr>
            <p:ph type="dt" sz="half" idx="7"/>
          </p:nvPr>
        </p:nvSpPr>
        <p:spPr/>
        <p:txBody>
          <a:bodyPr/>
          <a:lstStyle>
            <a:lvl1pPr>
              <a:defRPr/>
            </a:lvl1pPr>
          </a:lstStyle>
          <a:p>
            <a:pPr lvl="0"/>
            <a:fld id="{80BE06F3-8C5A-486C-98EF-B2C1AE790E77}" type="datetime1">
              <a:rPr lang="en-US"/>
              <a:pPr lvl="0"/>
              <a:t>3/3/2026</a:t>
            </a:fld>
            <a:endParaRPr lang="en-US"/>
          </a:p>
        </p:txBody>
      </p:sp>
      <p:sp>
        <p:nvSpPr>
          <p:cNvPr id="22" name="Footer Placeholder 4">
            <a:extLst>
              <a:ext uri="{FF2B5EF4-FFF2-40B4-BE49-F238E27FC236}">
                <a16:creationId xmlns:a16="http://schemas.microsoft.com/office/drawing/2014/main" id="{BD060355-0911-E9A8-55EA-C4E62CEB6AB0}"/>
              </a:ext>
            </a:extLst>
          </p:cNvPr>
          <p:cNvSpPr txBox="1">
            <a:spLocks noGrp="1"/>
          </p:cNvSpPr>
          <p:nvPr>
            <p:ph type="ftr" sz="quarter" idx="9"/>
          </p:nvPr>
        </p:nvSpPr>
        <p:spPr/>
        <p:txBody>
          <a:bodyPr/>
          <a:lstStyle>
            <a:lvl1pPr>
              <a:defRPr/>
            </a:lvl1pPr>
          </a:lstStyle>
          <a:p>
            <a:pPr lvl="0"/>
            <a:endParaRPr lang="en-US"/>
          </a:p>
        </p:txBody>
      </p:sp>
      <p:sp>
        <p:nvSpPr>
          <p:cNvPr id="23" name="Slide Number Placeholder 5">
            <a:extLst>
              <a:ext uri="{FF2B5EF4-FFF2-40B4-BE49-F238E27FC236}">
                <a16:creationId xmlns:a16="http://schemas.microsoft.com/office/drawing/2014/main" id="{39265CA1-77BC-ACE3-AF57-6E61A16B6B29}"/>
              </a:ext>
            </a:extLst>
          </p:cNvPr>
          <p:cNvSpPr txBox="1">
            <a:spLocks noGrp="1"/>
          </p:cNvSpPr>
          <p:nvPr>
            <p:ph type="sldNum" sz="quarter" idx="8"/>
          </p:nvPr>
        </p:nvSpPr>
        <p:spPr/>
        <p:txBody>
          <a:bodyPr/>
          <a:lstStyle>
            <a:lvl1pPr>
              <a:defRPr/>
            </a:lvl1pPr>
          </a:lstStyle>
          <a:p>
            <a:pPr lvl="0"/>
            <a:fld id="{FF0C5FC2-61C1-462D-B2E8-8382B770AFBE}" type="slidenum">
              <a:t>‹#›</a:t>
            </a:fld>
            <a:endParaRPr lang="en-US"/>
          </a:p>
        </p:txBody>
      </p:sp>
    </p:spTree>
    <p:extLst>
      <p:ext uri="{BB962C8B-B14F-4D97-AF65-F5344CB8AC3E}">
        <p14:creationId xmlns:p14="http://schemas.microsoft.com/office/powerpoint/2010/main" val="3391938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4 Icon Bullets Vertical">
    <p:spTree>
      <p:nvGrpSpPr>
        <p:cNvPr id="1" name=""/>
        <p:cNvGrpSpPr/>
        <p:nvPr/>
      </p:nvGrpSpPr>
      <p:grpSpPr>
        <a:xfrm>
          <a:off x="0" y="0"/>
          <a:ext cx="0" cy="0"/>
          <a:chOff x="0" y="0"/>
          <a:chExt cx="0" cy="0"/>
        </a:xfrm>
      </p:grpSpPr>
      <p:sp>
        <p:nvSpPr>
          <p:cNvPr id="2" name="Oval 19">
            <a:extLst>
              <a:ext uri="{FF2B5EF4-FFF2-40B4-BE49-F238E27FC236}">
                <a16:creationId xmlns:a16="http://schemas.microsoft.com/office/drawing/2014/main" id="{440286F6-C769-F8AD-7361-A1A8CC63964B}"/>
              </a:ext>
            </a:extLst>
          </p:cNvPr>
          <p:cNvSpPr/>
          <p:nvPr/>
        </p:nvSpPr>
        <p:spPr>
          <a:xfrm>
            <a:off x="8699501" y="3703640"/>
            <a:ext cx="1262064" cy="1260472"/>
          </a:xfrm>
          <a:custGeom>
            <a:avLst/>
            <a:gdLst>
              <a:gd name="f0" fmla="val 10800000"/>
              <a:gd name="f1" fmla="val 5400000"/>
              <a:gd name="f2" fmla="val 180"/>
              <a:gd name="f3" fmla="val w"/>
              <a:gd name="f4" fmla="val h"/>
              <a:gd name="f5" fmla="val 0"/>
              <a:gd name="f6" fmla="val 1261872"/>
              <a:gd name="f7" fmla="val 630936"/>
              <a:gd name="f8" fmla="val 630935"/>
              <a:gd name="f9" fmla="val 979392"/>
              <a:gd name="f10" fmla="val 282479"/>
              <a:gd name="f11" fmla="val -1"/>
              <a:gd name="f12" fmla="+- 0 0 -360"/>
              <a:gd name="f13" fmla="+- 0 0 -90"/>
              <a:gd name="f14" fmla="+- 0 0 -180"/>
              <a:gd name="f15" fmla="+- 0 0 -270"/>
              <a:gd name="f16" fmla="*/ f3 1 1261872"/>
              <a:gd name="f17" fmla="*/ f4 1 1261872"/>
              <a:gd name="f18" fmla="val f5"/>
              <a:gd name="f19" fmla="val f6"/>
              <a:gd name="f20" fmla="*/ f12 f0 1"/>
              <a:gd name="f21" fmla="*/ f13 f0 1"/>
              <a:gd name="f22" fmla="*/ f14 f0 1"/>
              <a:gd name="f23" fmla="*/ f15 f0 1"/>
              <a:gd name="f24" fmla="+- f19 0 f18"/>
              <a:gd name="f25" fmla="*/ f20 1 f2"/>
              <a:gd name="f26" fmla="*/ f21 1 f2"/>
              <a:gd name="f27" fmla="*/ f22 1 f2"/>
              <a:gd name="f28" fmla="*/ f23 1 f2"/>
              <a:gd name="f29" fmla="*/ f24 1 1261872"/>
              <a:gd name="f30" fmla="*/ 630936 f24 1"/>
              <a:gd name="f31" fmla="*/ 0 f24 1"/>
              <a:gd name="f32" fmla="*/ 1261872 f24 1"/>
              <a:gd name="f33" fmla="*/ 184797 f24 1"/>
              <a:gd name="f34" fmla="*/ 1077075 f24 1"/>
              <a:gd name="f35" fmla="+- f25 0 f1"/>
              <a:gd name="f36" fmla="+- f26 0 f1"/>
              <a:gd name="f37" fmla="+- f27 0 f1"/>
              <a:gd name="f38" fmla="+- f28 0 f1"/>
              <a:gd name="f39" fmla="*/ f30 1 1261872"/>
              <a:gd name="f40" fmla="*/ f31 1 1261872"/>
              <a:gd name="f41" fmla="*/ f32 1 1261872"/>
              <a:gd name="f42" fmla="*/ f33 1 1261872"/>
              <a:gd name="f43" fmla="*/ f34 1 1261872"/>
              <a:gd name="f44" fmla="*/ f39 1 f29"/>
              <a:gd name="f45" fmla="*/ f40 1 f29"/>
              <a:gd name="f46" fmla="*/ f41 1 f29"/>
              <a:gd name="f47" fmla="*/ f42 1 f29"/>
              <a:gd name="f48" fmla="*/ f43 1 f29"/>
              <a:gd name="f49" fmla="*/ f47 f16 1"/>
              <a:gd name="f50" fmla="*/ f48 f16 1"/>
              <a:gd name="f51" fmla="*/ f48 f17 1"/>
              <a:gd name="f52" fmla="*/ f47 f17 1"/>
              <a:gd name="f53" fmla="*/ f44 f16 1"/>
              <a:gd name="f54" fmla="*/ f45 f17 1"/>
              <a:gd name="f55" fmla="*/ f46 f16 1"/>
              <a:gd name="f56" fmla="*/ f44 f17 1"/>
              <a:gd name="f57" fmla="*/ f46 f17 1"/>
              <a:gd name="f58" fmla="*/ f45 f16 1"/>
            </a:gdLst>
            <a:ahLst/>
            <a:cxnLst>
              <a:cxn ang="3cd4">
                <a:pos x="hc" y="t"/>
              </a:cxn>
              <a:cxn ang="0">
                <a:pos x="r" y="vc"/>
              </a:cxn>
              <a:cxn ang="cd4">
                <a:pos x="hc" y="b"/>
              </a:cxn>
              <a:cxn ang="cd2">
                <a:pos x="l" y="vc"/>
              </a:cxn>
              <a:cxn ang="f35">
                <a:pos x="f53" y="f54"/>
              </a:cxn>
              <a:cxn ang="f36">
                <a:pos x="f55" y="f56"/>
              </a:cxn>
              <a:cxn ang="f37">
                <a:pos x="f53" y="f57"/>
              </a:cxn>
              <a:cxn ang="f38">
                <a:pos x="f58" y="f56"/>
              </a:cxn>
              <a:cxn ang="f35">
                <a:pos x="f49" y="f52"/>
              </a:cxn>
              <a:cxn ang="f37">
                <a:pos x="f49" y="f51"/>
              </a:cxn>
              <a:cxn ang="f37">
                <a:pos x="f50" y="f51"/>
              </a:cxn>
              <a:cxn ang="f35">
                <a:pos x="f50" y="f52"/>
              </a:cxn>
            </a:cxnLst>
            <a:rect l="f49" t="f52" r="f50" b="f51"/>
            <a:pathLst>
              <a:path w="1261872" h="1261872">
                <a:moveTo>
                  <a:pt x="f5" y="f7"/>
                </a:moveTo>
                <a:lnTo>
                  <a:pt x="f5" y="f8"/>
                </a:lnTo>
                <a:cubicBezTo>
                  <a:pt x="f5" y="f9"/>
                  <a:pt x="f10" y="f6"/>
                  <a:pt x="f7" y="f6"/>
                </a:cubicBezTo>
                <a:cubicBezTo>
                  <a:pt x="f9" y="f6"/>
                  <a:pt x="f6" y="f9"/>
                  <a:pt x="f6" y="f7"/>
                </a:cubicBezTo>
                <a:cubicBezTo>
                  <a:pt x="f6" y="f10"/>
                  <a:pt x="f9" y="f5"/>
                  <a:pt x="f7" y="f5"/>
                </a:cubicBezTo>
                <a:cubicBezTo>
                  <a:pt x="f10" y="f11"/>
                  <a:pt x="f5" y="f10"/>
                  <a:pt x="f5" y="f8"/>
                </a:cubicBezTo>
                <a:close/>
              </a:path>
            </a:pathLst>
          </a:custGeom>
          <a:solidFill>
            <a:srgbClr val="65D6A0"/>
          </a:solidFill>
          <a:ln cap="flat">
            <a:noFill/>
            <a:prstDash val="solid"/>
          </a:ln>
        </p:spPr>
        <p:txBody>
          <a:bodyPr vert="horz" wrap="square" lIns="91440" tIns="45720" rIns="91440" bIns="45720" anchor="ctr" anchorCtr="1"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3" name="Oval 21">
            <a:extLst>
              <a:ext uri="{FF2B5EF4-FFF2-40B4-BE49-F238E27FC236}">
                <a16:creationId xmlns:a16="http://schemas.microsoft.com/office/drawing/2014/main" id="{67830D50-55EE-E666-CC89-B2DA8778EC98}"/>
              </a:ext>
            </a:extLst>
          </p:cNvPr>
          <p:cNvSpPr/>
          <p:nvPr/>
        </p:nvSpPr>
        <p:spPr>
          <a:xfrm>
            <a:off x="6288091" y="3706813"/>
            <a:ext cx="1262064" cy="1262064"/>
          </a:xfrm>
          <a:custGeom>
            <a:avLst/>
            <a:gdLst>
              <a:gd name="f0" fmla="val 10800000"/>
              <a:gd name="f1" fmla="val 5400000"/>
              <a:gd name="f2" fmla="val 180"/>
              <a:gd name="f3" fmla="val w"/>
              <a:gd name="f4" fmla="val h"/>
              <a:gd name="f5" fmla="val 0"/>
              <a:gd name="f6" fmla="val 1261872"/>
              <a:gd name="f7" fmla="val 630936"/>
              <a:gd name="f8" fmla="val 630935"/>
              <a:gd name="f9" fmla="val 979392"/>
              <a:gd name="f10" fmla="val 282479"/>
              <a:gd name="f11" fmla="val -1"/>
              <a:gd name="f12" fmla="+- 0 0 -360"/>
              <a:gd name="f13" fmla="+- 0 0 -90"/>
              <a:gd name="f14" fmla="+- 0 0 -180"/>
              <a:gd name="f15" fmla="+- 0 0 -270"/>
              <a:gd name="f16" fmla="*/ f3 1 1261872"/>
              <a:gd name="f17" fmla="*/ f4 1 1261872"/>
              <a:gd name="f18" fmla="val f5"/>
              <a:gd name="f19" fmla="val f6"/>
              <a:gd name="f20" fmla="*/ f12 f0 1"/>
              <a:gd name="f21" fmla="*/ f13 f0 1"/>
              <a:gd name="f22" fmla="*/ f14 f0 1"/>
              <a:gd name="f23" fmla="*/ f15 f0 1"/>
              <a:gd name="f24" fmla="+- f19 0 f18"/>
              <a:gd name="f25" fmla="*/ f20 1 f2"/>
              <a:gd name="f26" fmla="*/ f21 1 f2"/>
              <a:gd name="f27" fmla="*/ f22 1 f2"/>
              <a:gd name="f28" fmla="*/ f23 1 f2"/>
              <a:gd name="f29" fmla="*/ f24 1 1261872"/>
              <a:gd name="f30" fmla="*/ 630936 f24 1"/>
              <a:gd name="f31" fmla="*/ 0 f24 1"/>
              <a:gd name="f32" fmla="*/ 1261872 f24 1"/>
              <a:gd name="f33" fmla="*/ 184797 f24 1"/>
              <a:gd name="f34" fmla="*/ 1077075 f24 1"/>
              <a:gd name="f35" fmla="+- f25 0 f1"/>
              <a:gd name="f36" fmla="+- f26 0 f1"/>
              <a:gd name="f37" fmla="+- f27 0 f1"/>
              <a:gd name="f38" fmla="+- f28 0 f1"/>
              <a:gd name="f39" fmla="*/ f30 1 1261872"/>
              <a:gd name="f40" fmla="*/ f31 1 1261872"/>
              <a:gd name="f41" fmla="*/ f32 1 1261872"/>
              <a:gd name="f42" fmla="*/ f33 1 1261872"/>
              <a:gd name="f43" fmla="*/ f34 1 1261872"/>
              <a:gd name="f44" fmla="*/ f39 1 f29"/>
              <a:gd name="f45" fmla="*/ f40 1 f29"/>
              <a:gd name="f46" fmla="*/ f41 1 f29"/>
              <a:gd name="f47" fmla="*/ f42 1 f29"/>
              <a:gd name="f48" fmla="*/ f43 1 f29"/>
              <a:gd name="f49" fmla="*/ f47 f16 1"/>
              <a:gd name="f50" fmla="*/ f48 f16 1"/>
              <a:gd name="f51" fmla="*/ f48 f17 1"/>
              <a:gd name="f52" fmla="*/ f47 f17 1"/>
              <a:gd name="f53" fmla="*/ f44 f16 1"/>
              <a:gd name="f54" fmla="*/ f45 f17 1"/>
              <a:gd name="f55" fmla="*/ f46 f16 1"/>
              <a:gd name="f56" fmla="*/ f44 f17 1"/>
              <a:gd name="f57" fmla="*/ f46 f17 1"/>
              <a:gd name="f58" fmla="*/ f45 f16 1"/>
            </a:gdLst>
            <a:ahLst/>
            <a:cxnLst>
              <a:cxn ang="3cd4">
                <a:pos x="hc" y="t"/>
              </a:cxn>
              <a:cxn ang="0">
                <a:pos x="r" y="vc"/>
              </a:cxn>
              <a:cxn ang="cd4">
                <a:pos x="hc" y="b"/>
              </a:cxn>
              <a:cxn ang="cd2">
                <a:pos x="l" y="vc"/>
              </a:cxn>
              <a:cxn ang="f35">
                <a:pos x="f53" y="f54"/>
              </a:cxn>
              <a:cxn ang="f36">
                <a:pos x="f55" y="f56"/>
              </a:cxn>
              <a:cxn ang="f37">
                <a:pos x="f53" y="f57"/>
              </a:cxn>
              <a:cxn ang="f38">
                <a:pos x="f58" y="f56"/>
              </a:cxn>
              <a:cxn ang="f35">
                <a:pos x="f49" y="f52"/>
              </a:cxn>
              <a:cxn ang="f37">
                <a:pos x="f49" y="f51"/>
              </a:cxn>
              <a:cxn ang="f37">
                <a:pos x="f50" y="f51"/>
              </a:cxn>
              <a:cxn ang="f35">
                <a:pos x="f50" y="f52"/>
              </a:cxn>
            </a:cxnLst>
            <a:rect l="f49" t="f52" r="f50" b="f51"/>
            <a:pathLst>
              <a:path w="1261872" h="1261872">
                <a:moveTo>
                  <a:pt x="f5" y="f7"/>
                </a:moveTo>
                <a:lnTo>
                  <a:pt x="f5" y="f8"/>
                </a:lnTo>
                <a:cubicBezTo>
                  <a:pt x="f5" y="f9"/>
                  <a:pt x="f10" y="f6"/>
                  <a:pt x="f7" y="f6"/>
                </a:cubicBezTo>
                <a:cubicBezTo>
                  <a:pt x="f9" y="f6"/>
                  <a:pt x="f6" y="f9"/>
                  <a:pt x="f6" y="f7"/>
                </a:cubicBezTo>
                <a:cubicBezTo>
                  <a:pt x="f6" y="f10"/>
                  <a:pt x="f9" y="f5"/>
                  <a:pt x="f7" y="f5"/>
                </a:cubicBezTo>
                <a:cubicBezTo>
                  <a:pt x="f10" y="f11"/>
                  <a:pt x="f5" y="f10"/>
                  <a:pt x="f5" y="f8"/>
                </a:cubicBezTo>
                <a:close/>
              </a:path>
            </a:pathLst>
          </a:custGeom>
          <a:solidFill>
            <a:srgbClr val="75CEEC"/>
          </a:solidFill>
          <a:ln cap="flat">
            <a:noFill/>
            <a:prstDash val="solid"/>
          </a:ln>
        </p:spPr>
        <p:txBody>
          <a:bodyPr vert="horz" wrap="square" lIns="91440" tIns="45720" rIns="91440" bIns="45720" anchor="ctr" anchorCtr="1"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4" name="Oval 28">
            <a:extLst>
              <a:ext uri="{FF2B5EF4-FFF2-40B4-BE49-F238E27FC236}">
                <a16:creationId xmlns:a16="http://schemas.microsoft.com/office/drawing/2014/main" id="{FBA9AF33-DDED-BF93-CE7D-E6EA169BA2EF}"/>
              </a:ext>
            </a:extLst>
          </p:cNvPr>
          <p:cNvSpPr/>
          <p:nvPr/>
        </p:nvSpPr>
        <p:spPr>
          <a:xfrm>
            <a:off x="8699501" y="800100"/>
            <a:ext cx="1262064" cy="1260472"/>
          </a:xfrm>
          <a:custGeom>
            <a:avLst/>
            <a:gdLst>
              <a:gd name="f0" fmla="val 10800000"/>
              <a:gd name="f1" fmla="val 5400000"/>
              <a:gd name="f2" fmla="val 180"/>
              <a:gd name="f3" fmla="val w"/>
              <a:gd name="f4" fmla="val h"/>
              <a:gd name="f5" fmla="val 0"/>
              <a:gd name="f6" fmla="val 1261872"/>
              <a:gd name="f7" fmla="val 630936"/>
              <a:gd name="f8" fmla="val 630935"/>
              <a:gd name="f9" fmla="val 979392"/>
              <a:gd name="f10" fmla="val 282479"/>
              <a:gd name="f11" fmla="val -1"/>
              <a:gd name="f12" fmla="+- 0 0 -360"/>
              <a:gd name="f13" fmla="+- 0 0 -90"/>
              <a:gd name="f14" fmla="+- 0 0 -180"/>
              <a:gd name="f15" fmla="+- 0 0 -270"/>
              <a:gd name="f16" fmla="*/ f3 1 1261872"/>
              <a:gd name="f17" fmla="*/ f4 1 1261872"/>
              <a:gd name="f18" fmla="val f5"/>
              <a:gd name="f19" fmla="val f6"/>
              <a:gd name="f20" fmla="*/ f12 f0 1"/>
              <a:gd name="f21" fmla="*/ f13 f0 1"/>
              <a:gd name="f22" fmla="*/ f14 f0 1"/>
              <a:gd name="f23" fmla="*/ f15 f0 1"/>
              <a:gd name="f24" fmla="+- f19 0 f18"/>
              <a:gd name="f25" fmla="*/ f20 1 f2"/>
              <a:gd name="f26" fmla="*/ f21 1 f2"/>
              <a:gd name="f27" fmla="*/ f22 1 f2"/>
              <a:gd name="f28" fmla="*/ f23 1 f2"/>
              <a:gd name="f29" fmla="*/ f24 1 1261872"/>
              <a:gd name="f30" fmla="*/ 630936 f24 1"/>
              <a:gd name="f31" fmla="*/ 0 f24 1"/>
              <a:gd name="f32" fmla="*/ 1261872 f24 1"/>
              <a:gd name="f33" fmla="*/ 184797 f24 1"/>
              <a:gd name="f34" fmla="*/ 1077075 f24 1"/>
              <a:gd name="f35" fmla="+- f25 0 f1"/>
              <a:gd name="f36" fmla="+- f26 0 f1"/>
              <a:gd name="f37" fmla="+- f27 0 f1"/>
              <a:gd name="f38" fmla="+- f28 0 f1"/>
              <a:gd name="f39" fmla="*/ f30 1 1261872"/>
              <a:gd name="f40" fmla="*/ f31 1 1261872"/>
              <a:gd name="f41" fmla="*/ f32 1 1261872"/>
              <a:gd name="f42" fmla="*/ f33 1 1261872"/>
              <a:gd name="f43" fmla="*/ f34 1 1261872"/>
              <a:gd name="f44" fmla="*/ f39 1 f29"/>
              <a:gd name="f45" fmla="*/ f40 1 f29"/>
              <a:gd name="f46" fmla="*/ f41 1 f29"/>
              <a:gd name="f47" fmla="*/ f42 1 f29"/>
              <a:gd name="f48" fmla="*/ f43 1 f29"/>
              <a:gd name="f49" fmla="*/ f47 f16 1"/>
              <a:gd name="f50" fmla="*/ f48 f16 1"/>
              <a:gd name="f51" fmla="*/ f48 f17 1"/>
              <a:gd name="f52" fmla="*/ f47 f17 1"/>
              <a:gd name="f53" fmla="*/ f44 f16 1"/>
              <a:gd name="f54" fmla="*/ f45 f17 1"/>
              <a:gd name="f55" fmla="*/ f46 f16 1"/>
              <a:gd name="f56" fmla="*/ f44 f17 1"/>
              <a:gd name="f57" fmla="*/ f46 f17 1"/>
              <a:gd name="f58" fmla="*/ f45 f16 1"/>
            </a:gdLst>
            <a:ahLst/>
            <a:cxnLst>
              <a:cxn ang="3cd4">
                <a:pos x="hc" y="t"/>
              </a:cxn>
              <a:cxn ang="0">
                <a:pos x="r" y="vc"/>
              </a:cxn>
              <a:cxn ang="cd4">
                <a:pos x="hc" y="b"/>
              </a:cxn>
              <a:cxn ang="cd2">
                <a:pos x="l" y="vc"/>
              </a:cxn>
              <a:cxn ang="f35">
                <a:pos x="f53" y="f54"/>
              </a:cxn>
              <a:cxn ang="f36">
                <a:pos x="f55" y="f56"/>
              </a:cxn>
              <a:cxn ang="f37">
                <a:pos x="f53" y="f57"/>
              </a:cxn>
              <a:cxn ang="f38">
                <a:pos x="f58" y="f56"/>
              </a:cxn>
              <a:cxn ang="f35">
                <a:pos x="f49" y="f52"/>
              </a:cxn>
              <a:cxn ang="f37">
                <a:pos x="f49" y="f51"/>
              </a:cxn>
              <a:cxn ang="f37">
                <a:pos x="f50" y="f51"/>
              </a:cxn>
              <a:cxn ang="f35">
                <a:pos x="f50" y="f52"/>
              </a:cxn>
            </a:cxnLst>
            <a:rect l="f49" t="f52" r="f50" b="f51"/>
            <a:pathLst>
              <a:path w="1261872" h="1261872">
                <a:moveTo>
                  <a:pt x="f5" y="f7"/>
                </a:moveTo>
                <a:lnTo>
                  <a:pt x="f5" y="f8"/>
                </a:lnTo>
                <a:cubicBezTo>
                  <a:pt x="f5" y="f9"/>
                  <a:pt x="f10" y="f6"/>
                  <a:pt x="f7" y="f6"/>
                </a:cubicBezTo>
                <a:cubicBezTo>
                  <a:pt x="f9" y="f6"/>
                  <a:pt x="f6" y="f9"/>
                  <a:pt x="f6" y="f7"/>
                </a:cubicBezTo>
                <a:cubicBezTo>
                  <a:pt x="f6" y="f10"/>
                  <a:pt x="f9" y="f5"/>
                  <a:pt x="f7" y="f5"/>
                </a:cubicBezTo>
                <a:cubicBezTo>
                  <a:pt x="f10" y="f11"/>
                  <a:pt x="f5" y="f10"/>
                  <a:pt x="f5" y="f8"/>
                </a:cubicBezTo>
                <a:close/>
              </a:path>
            </a:pathLst>
          </a:custGeom>
          <a:solidFill>
            <a:srgbClr val="E6C133"/>
          </a:solidFill>
          <a:ln cap="flat">
            <a:noFill/>
            <a:prstDash val="solid"/>
          </a:ln>
        </p:spPr>
        <p:txBody>
          <a:bodyPr vert="horz" wrap="square" lIns="91440" tIns="45720" rIns="91440" bIns="45720" anchor="ctr" anchorCtr="1"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5" name="Oval 29">
            <a:extLst>
              <a:ext uri="{FF2B5EF4-FFF2-40B4-BE49-F238E27FC236}">
                <a16:creationId xmlns:a16="http://schemas.microsoft.com/office/drawing/2014/main" id="{A338F7AD-5F5D-4B8F-162C-0039611AFDE7}"/>
              </a:ext>
            </a:extLst>
          </p:cNvPr>
          <p:cNvSpPr/>
          <p:nvPr/>
        </p:nvSpPr>
        <p:spPr>
          <a:xfrm>
            <a:off x="6288091" y="800100"/>
            <a:ext cx="1262064" cy="1260472"/>
          </a:xfrm>
          <a:custGeom>
            <a:avLst/>
            <a:gdLst>
              <a:gd name="f0" fmla="val 10800000"/>
              <a:gd name="f1" fmla="val 5400000"/>
              <a:gd name="f2" fmla="val 180"/>
              <a:gd name="f3" fmla="val w"/>
              <a:gd name="f4" fmla="val h"/>
              <a:gd name="f5" fmla="val 0"/>
              <a:gd name="f6" fmla="val 1261872"/>
              <a:gd name="f7" fmla="val 630936"/>
              <a:gd name="f8" fmla="val 630935"/>
              <a:gd name="f9" fmla="val 979392"/>
              <a:gd name="f10" fmla="val 282479"/>
              <a:gd name="f11" fmla="val -1"/>
              <a:gd name="f12" fmla="+- 0 0 -360"/>
              <a:gd name="f13" fmla="+- 0 0 -90"/>
              <a:gd name="f14" fmla="+- 0 0 -180"/>
              <a:gd name="f15" fmla="+- 0 0 -270"/>
              <a:gd name="f16" fmla="*/ f3 1 1261872"/>
              <a:gd name="f17" fmla="*/ f4 1 1261872"/>
              <a:gd name="f18" fmla="val f5"/>
              <a:gd name="f19" fmla="val f6"/>
              <a:gd name="f20" fmla="*/ f12 f0 1"/>
              <a:gd name="f21" fmla="*/ f13 f0 1"/>
              <a:gd name="f22" fmla="*/ f14 f0 1"/>
              <a:gd name="f23" fmla="*/ f15 f0 1"/>
              <a:gd name="f24" fmla="+- f19 0 f18"/>
              <a:gd name="f25" fmla="*/ f20 1 f2"/>
              <a:gd name="f26" fmla="*/ f21 1 f2"/>
              <a:gd name="f27" fmla="*/ f22 1 f2"/>
              <a:gd name="f28" fmla="*/ f23 1 f2"/>
              <a:gd name="f29" fmla="*/ f24 1 1261872"/>
              <a:gd name="f30" fmla="*/ 630936 f24 1"/>
              <a:gd name="f31" fmla="*/ 0 f24 1"/>
              <a:gd name="f32" fmla="*/ 1261872 f24 1"/>
              <a:gd name="f33" fmla="*/ 184797 f24 1"/>
              <a:gd name="f34" fmla="*/ 1077075 f24 1"/>
              <a:gd name="f35" fmla="+- f25 0 f1"/>
              <a:gd name="f36" fmla="+- f26 0 f1"/>
              <a:gd name="f37" fmla="+- f27 0 f1"/>
              <a:gd name="f38" fmla="+- f28 0 f1"/>
              <a:gd name="f39" fmla="*/ f30 1 1261872"/>
              <a:gd name="f40" fmla="*/ f31 1 1261872"/>
              <a:gd name="f41" fmla="*/ f32 1 1261872"/>
              <a:gd name="f42" fmla="*/ f33 1 1261872"/>
              <a:gd name="f43" fmla="*/ f34 1 1261872"/>
              <a:gd name="f44" fmla="*/ f39 1 f29"/>
              <a:gd name="f45" fmla="*/ f40 1 f29"/>
              <a:gd name="f46" fmla="*/ f41 1 f29"/>
              <a:gd name="f47" fmla="*/ f42 1 f29"/>
              <a:gd name="f48" fmla="*/ f43 1 f29"/>
              <a:gd name="f49" fmla="*/ f47 f16 1"/>
              <a:gd name="f50" fmla="*/ f48 f16 1"/>
              <a:gd name="f51" fmla="*/ f48 f17 1"/>
              <a:gd name="f52" fmla="*/ f47 f17 1"/>
              <a:gd name="f53" fmla="*/ f44 f16 1"/>
              <a:gd name="f54" fmla="*/ f45 f17 1"/>
              <a:gd name="f55" fmla="*/ f46 f16 1"/>
              <a:gd name="f56" fmla="*/ f44 f17 1"/>
              <a:gd name="f57" fmla="*/ f46 f17 1"/>
              <a:gd name="f58" fmla="*/ f45 f16 1"/>
            </a:gdLst>
            <a:ahLst/>
            <a:cxnLst>
              <a:cxn ang="3cd4">
                <a:pos x="hc" y="t"/>
              </a:cxn>
              <a:cxn ang="0">
                <a:pos x="r" y="vc"/>
              </a:cxn>
              <a:cxn ang="cd4">
                <a:pos x="hc" y="b"/>
              </a:cxn>
              <a:cxn ang="cd2">
                <a:pos x="l" y="vc"/>
              </a:cxn>
              <a:cxn ang="f35">
                <a:pos x="f53" y="f54"/>
              </a:cxn>
              <a:cxn ang="f36">
                <a:pos x="f55" y="f56"/>
              </a:cxn>
              <a:cxn ang="f37">
                <a:pos x="f53" y="f57"/>
              </a:cxn>
              <a:cxn ang="f38">
                <a:pos x="f58" y="f56"/>
              </a:cxn>
              <a:cxn ang="f35">
                <a:pos x="f49" y="f52"/>
              </a:cxn>
              <a:cxn ang="f37">
                <a:pos x="f49" y="f51"/>
              </a:cxn>
              <a:cxn ang="f37">
                <a:pos x="f50" y="f51"/>
              </a:cxn>
              <a:cxn ang="f35">
                <a:pos x="f50" y="f52"/>
              </a:cxn>
            </a:cxnLst>
            <a:rect l="f49" t="f52" r="f50" b="f51"/>
            <a:pathLst>
              <a:path w="1261872" h="1261872">
                <a:moveTo>
                  <a:pt x="f5" y="f7"/>
                </a:moveTo>
                <a:lnTo>
                  <a:pt x="f5" y="f8"/>
                </a:lnTo>
                <a:cubicBezTo>
                  <a:pt x="f5" y="f9"/>
                  <a:pt x="f10" y="f6"/>
                  <a:pt x="f7" y="f6"/>
                </a:cubicBezTo>
                <a:cubicBezTo>
                  <a:pt x="f9" y="f6"/>
                  <a:pt x="f6" y="f9"/>
                  <a:pt x="f6" y="f7"/>
                </a:cubicBezTo>
                <a:cubicBezTo>
                  <a:pt x="f6" y="f10"/>
                  <a:pt x="f9" y="f5"/>
                  <a:pt x="f7" y="f5"/>
                </a:cubicBezTo>
                <a:cubicBezTo>
                  <a:pt x="f10" y="f11"/>
                  <a:pt x="f5" y="f10"/>
                  <a:pt x="f5" y="f8"/>
                </a:cubicBezTo>
                <a:close/>
              </a:path>
            </a:pathLst>
          </a:custGeom>
          <a:solidFill>
            <a:srgbClr val="EF7A24"/>
          </a:solidFill>
          <a:ln cap="flat">
            <a:noFill/>
            <a:prstDash val="solid"/>
          </a:ln>
        </p:spPr>
        <p:txBody>
          <a:bodyPr vert="horz" wrap="square" lIns="91440" tIns="45720" rIns="91440" bIns="45720" anchor="ctr" anchorCtr="1"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grpSp>
        <p:nvGrpSpPr>
          <p:cNvPr id="6" name="Group 22">
            <a:extLst>
              <a:ext uri="{FF2B5EF4-FFF2-40B4-BE49-F238E27FC236}">
                <a16:creationId xmlns:a16="http://schemas.microsoft.com/office/drawing/2014/main" id="{E26358DA-4ADE-6F04-0687-89B8057F0EC5}"/>
              </a:ext>
            </a:extLst>
          </p:cNvPr>
          <p:cNvGrpSpPr/>
          <p:nvPr/>
        </p:nvGrpSpPr>
        <p:grpSpPr>
          <a:xfrm>
            <a:off x="15873" y="0"/>
            <a:ext cx="12191996" cy="6858000"/>
            <a:chOff x="15873" y="0"/>
            <a:chExt cx="12191996" cy="6858000"/>
          </a:xfrm>
        </p:grpSpPr>
        <p:sp>
          <p:nvSpPr>
            <p:cNvPr id="7" name="Rectangle 22">
              <a:extLst>
                <a:ext uri="{FF2B5EF4-FFF2-40B4-BE49-F238E27FC236}">
                  <a16:creationId xmlns:a16="http://schemas.microsoft.com/office/drawing/2014/main" id="{29D0CA3C-FE7F-77E9-2B90-DE8E1CCFA9B9}"/>
                </a:ext>
              </a:extLst>
            </p:cNvPr>
            <p:cNvSpPr/>
            <p:nvPr/>
          </p:nvSpPr>
          <p:spPr>
            <a:xfrm>
              <a:off x="236509" y="0"/>
              <a:ext cx="5078010"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8" name="Freeform 5">
              <a:extLst>
                <a:ext uri="{FF2B5EF4-FFF2-40B4-BE49-F238E27FC236}">
                  <a16:creationId xmlns:a16="http://schemas.microsoft.com/office/drawing/2014/main" id="{BC481151-71B5-2AAF-74F8-127D87084513}"/>
                </a:ext>
              </a:extLst>
            </p:cNvPr>
            <p:cNvSpPr/>
            <p:nvPr/>
          </p:nvSpPr>
          <p:spPr>
            <a:xfrm rot="15922474">
              <a:off x="3144154" y="1826073"/>
              <a:ext cx="3299411" cy="440923"/>
            </a:xfrm>
            <a:custGeom>
              <a:avLst/>
              <a:gdLst>
                <a:gd name="f0" fmla="val 10800000"/>
                <a:gd name="f1" fmla="val 5400000"/>
                <a:gd name="f2" fmla="val 180"/>
                <a:gd name="f3" fmla="val w"/>
                <a:gd name="f4" fmla="val h"/>
                <a:gd name="f5" fmla="val 0"/>
                <a:gd name="f6" fmla="val 10000"/>
                <a:gd name="f7" fmla="val 5291"/>
                <a:gd name="f8" fmla="val 85"/>
                <a:gd name="f9" fmla="val 2532"/>
                <a:gd name="f10" fmla="val 1736"/>
                <a:gd name="f11" fmla="val 3911"/>
                <a:gd name="f12" fmla="val 7524"/>
                <a:gd name="f13" fmla="val 5298"/>
                <a:gd name="f14" fmla="val 9958"/>
                <a:gd name="f15" fmla="val 9989"/>
                <a:gd name="f16" fmla="val 1958"/>
                <a:gd name="f17" fmla="val 9969"/>
                <a:gd name="f18" fmla="val 3333"/>
                <a:gd name="f19" fmla="val 9667"/>
                <a:gd name="f20" fmla="val 204"/>
                <a:gd name="f21" fmla="val 9334"/>
                <a:gd name="f22" fmla="val 400"/>
                <a:gd name="f23" fmla="val 9001"/>
                <a:gd name="f24" fmla="val 590"/>
                <a:gd name="f25" fmla="val 8667"/>
                <a:gd name="f26" fmla="val 753"/>
                <a:gd name="f27" fmla="val 8333"/>
                <a:gd name="f28" fmla="val 917"/>
                <a:gd name="f29" fmla="val 7999"/>
                <a:gd name="f30" fmla="val 1071"/>
                <a:gd name="f31" fmla="val 7669"/>
                <a:gd name="f32" fmla="val 1202"/>
                <a:gd name="f33" fmla="val 7333"/>
                <a:gd name="f34" fmla="val 1325"/>
                <a:gd name="f35" fmla="val 7000"/>
                <a:gd name="f36" fmla="val 1440"/>
                <a:gd name="f37" fmla="val 6673"/>
                <a:gd name="f38" fmla="val 1538"/>
                <a:gd name="f39" fmla="val 6340"/>
                <a:gd name="f40" fmla="val 1636"/>
                <a:gd name="f41" fmla="val 6013"/>
                <a:gd name="f42" fmla="val 1719"/>
                <a:gd name="f43" fmla="val 5686"/>
                <a:gd name="f44" fmla="val 1784"/>
                <a:gd name="f45" fmla="val 5359"/>
                <a:gd name="f46" fmla="val 1850"/>
                <a:gd name="f47" fmla="val 5036"/>
                <a:gd name="f48" fmla="val 1906"/>
                <a:gd name="f49" fmla="val 4717"/>
                <a:gd name="f50" fmla="val 1948"/>
                <a:gd name="f51" fmla="val 4396"/>
                <a:gd name="f52" fmla="val 1980"/>
                <a:gd name="f53" fmla="val 4079"/>
                <a:gd name="f54" fmla="val 2013"/>
                <a:gd name="f55" fmla="val 3766"/>
                <a:gd name="f56" fmla="val 2029"/>
                <a:gd name="f57" fmla="val 3454"/>
                <a:gd name="f58" fmla="val 2046"/>
                <a:gd name="f59" fmla="val 3145"/>
                <a:gd name="f60" fmla="val 2053"/>
                <a:gd name="f61" fmla="val 2839"/>
                <a:gd name="f62" fmla="val 2537"/>
                <a:gd name="f63" fmla="val 2238"/>
                <a:gd name="f64" fmla="val 1943"/>
                <a:gd name="f65" fmla="val 2004"/>
                <a:gd name="f66" fmla="val 1653"/>
                <a:gd name="f67" fmla="val 1368"/>
                <a:gd name="f68" fmla="val 1955"/>
                <a:gd name="f69" fmla="val 1085"/>
                <a:gd name="f70" fmla="val 1915"/>
                <a:gd name="f71" fmla="val 806"/>
                <a:gd name="f72" fmla="val 1873"/>
                <a:gd name="f73" fmla="val 533"/>
                <a:gd name="f74" fmla="val 1833"/>
                <a:gd name="f75" fmla="val 1726"/>
                <a:gd name="f76" fmla="val 28"/>
                <a:gd name="f77" fmla="val 1995"/>
                <a:gd name="f78" fmla="val 57"/>
                <a:gd name="f79" fmla="val 2263"/>
                <a:gd name="f80" fmla="+- 0 0 -360"/>
                <a:gd name="f81" fmla="+- 0 0 -90"/>
                <a:gd name="f82" fmla="+- 0 0 -180"/>
                <a:gd name="f83" fmla="+- 0 0 -270"/>
                <a:gd name="f84" fmla="*/ f3 1 10000"/>
                <a:gd name="f85" fmla="*/ f4 1 5291"/>
                <a:gd name="f86" fmla="val f5"/>
                <a:gd name="f87" fmla="val f6"/>
                <a:gd name="f88" fmla="val f7"/>
                <a:gd name="f89" fmla="*/ f80 f0 1"/>
                <a:gd name="f90" fmla="*/ f81 f0 1"/>
                <a:gd name="f91" fmla="*/ f82 f0 1"/>
                <a:gd name="f92" fmla="*/ f83 f0 1"/>
                <a:gd name="f93" fmla="+- f88 0 f86"/>
                <a:gd name="f94" fmla="+- f87 0 f86"/>
                <a:gd name="f95" fmla="*/ f89 1 f2"/>
                <a:gd name="f96" fmla="*/ f90 1 f2"/>
                <a:gd name="f97" fmla="*/ f91 1 f2"/>
                <a:gd name="f98" fmla="*/ f92 1 f2"/>
                <a:gd name="f99" fmla="*/ f94 1 10000"/>
                <a:gd name="f100" fmla="*/ f93 1 5291"/>
                <a:gd name="f101" fmla="*/ 1649706 f94 1"/>
                <a:gd name="f102" fmla="*/ 0 f93 1"/>
                <a:gd name="f103" fmla="*/ 3299411 f94 1"/>
                <a:gd name="f104" fmla="*/ 220462 f93 1"/>
                <a:gd name="f105" fmla="*/ 440923 f93 1"/>
                <a:gd name="f106" fmla="*/ 0 f94 1"/>
                <a:gd name="f107" fmla="*/ 10000 f94 1"/>
                <a:gd name="f108" fmla="*/ 5291 f93 1"/>
                <a:gd name="f109" fmla="+- f95 0 f1"/>
                <a:gd name="f110" fmla="+- f96 0 f1"/>
                <a:gd name="f111" fmla="+- f97 0 f1"/>
                <a:gd name="f112" fmla="+- f98 0 f1"/>
                <a:gd name="f113" fmla="*/ f101 1 10000"/>
                <a:gd name="f114" fmla="*/ f102 1 5291"/>
                <a:gd name="f115" fmla="*/ f103 1 10000"/>
                <a:gd name="f116" fmla="*/ f104 1 5291"/>
                <a:gd name="f117" fmla="*/ f105 1 5291"/>
                <a:gd name="f118" fmla="*/ f106 1 10000"/>
                <a:gd name="f119" fmla="*/ f107 1 10000"/>
                <a:gd name="f120" fmla="*/ f108 1 5291"/>
                <a:gd name="f121" fmla="*/ f113 1 f99"/>
                <a:gd name="f122" fmla="*/ f114 1 f100"/>
                <a:gd name="f123" fmla="*/ f115 1 f99"/>
                <a:gd name="f124" fmla="*/ f116 1 f100"/>
                <a:gd name="f125" fmla="*/ f117 1 f100"/>
                <a:gd name="f126" fmla="*/ f118 1 f99"/>
                <a:gd name="f127" fmla="*/ f119 1 f99"/>
                <a:gd name="f128" fmla="*/ f120 1 f100"/>
                <a:gd name="f129" fmla="*/ f126 f84 1"/>
                <a:gd name="f130" fmla="*/ f127 f84 1"/>
                <a:gd name="f131" fmla="*/ f128 f85 1"/>
                <a:gd name="f132" fmla="*/ f122 f85 1"/>
                <a:gd name="f133" fmla="*/ f121 f84 1"/>
                <a:gd name="f134" fmla="*/ f123 f84 1"/>
                <a:gd name="f135" fmla="*/ f124 f85 1"/>
                <a:gd name="f136" fmla="*/ f125 f85 1"/>
              </a:gdLst>
              <a:ahLst/>
              <a:cxnLst>
                <a:cxn ang="3cd4">
                  <a:pos x="hc" y="t"/>
                </a:cxn>
                <a:cxn ang="0">
                  <a:pos x="r" y="vc"/>
                </a:cxn>
                <a:cxn ang="cd4">
                  <a:pos x="hc" y="b"/>
                </a:cxn>
                <a:cxn ang="cd2">
                  <a:pos x="l" y="vc"/>
                </a:cxn>
                <a:cxn ang="f109">
                  <a:pos x="f133" y="f132"/>
                </a:cxn>
                <a:cxn ang="f110">
                  <a:pos x="f134" y="f135"/>
                </a:cxn>
                <a:cxn ang="f111">
                  <a:pos x="f133" y="f136"/>
                </a:cxn>
                <a:cxn ang="f112">
                  <a:pos x="f129" y="f135"/>
                </a:cxn>
              </a:cxnLst>
              <a:rect l="f129" t="f132" r="f130" b="f131"/>
              <a:pathLst>
                <a:path w="10000" h="5291">
                  <a:moveTo>
                    <a:pt x="f8" y="f9"/>
                  </a:moveTo>
                  <a:cubicBezTo>
                    <a:pt x="f10" y="f11"/>
                    <a:pt x="f12" y="f13"/>
                    <a:pt x="f14" y="f7"/>
                  </a:cubicBezTo>
                  <a:cubicBezTo>
                    <a:pt x="f15" y="f16"/>
                    <a:pt x="f17" y="f18"/>
                    <a:pt x="f6" y="f5"/>
                  </a:cubicBez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4"/>
                  </a:lnTo>
                  <a:lnTo>
                    <a:pt x="f55" y="f56"/>
                  </a:lnTo>
                  <a:lnTo>
                    <a:pt x="f57" y="f58"/>
                  </a:lnTo>
                  <a:lnTo>
                    <a:pt x="f59" y="f60"/>
                  </a:lnTo>
                  <a:lnTo>
                    <a:pt x="f61" y="f58"/>
                  </a:lnTo>
                  <a:lnTo>
                    <a:pt x="f62" y="f58"/>
                  </a:lnTo>
                  <a:lnTo>
                    <a:pt x="f63" y="f56"/>
                  </a:lnTo>
                  <a:lnTo>
                    <a:pt x="f64" y="f65"/>
                  </a:lnTo>
                  <a:lnTo>
                    <a:pt x="f66" y="f52"/>
                  </a:lnTo>
                  <a:lnTo>
                    <a:pt x="f67" y="f68"/>
                  </a:lnTo>
                  <a:lnTo>
                    <a:pt x="f69" y="f70"/>
                  </a:lnTo>
                  <a:lnTo>
                    <a:pt x="f71" y="f72"/>
                  </a:lnTo>
                  <a:lnTo>
                    <a:pt x="f73" y="f74"/>
                  </a:lnTo>
                  <a:lnTo>
                    <a:pt x="f5" y="f75"/>
                  </a:lnTo>
                  <a:cubicBezTo>
                    <a:pt x="f76" y="f77"/>
                    <a:pt x="f78" y="f79"/>
                    <a:pt x="f8" y="f9"/>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9" name="Freeform 5">
              <a:extLst>
                <a:ext uri="{FF2B5EF4-FFF2-40B4-BE49-F238E27FC236}">
                  <a16:creationId xmlns:a16="http://schemas.microsoft.com/office/drawing/2014/main" id="{5D21B0B7-8288-DBAB-67D2-7B6C50BFFBD3}"/>
                </a:ext>
              </a:extLst>
            </p:cNvPr>
            <p:cNvSpPr/>
            <p:nvPr/>
          </p:nvSpPr>
          <p:spPr>
            <a:xfrm rot="16200004">
              <a:off x="2233051" y="2801717"/>
              <a:ext cx="6053666" cy="1254556"/>
            </a:xfrm>
            <a:custGeom>
              <a:avLst/>
              <a:gdLst>
                <a:gd name="f0" fmla="val 10800000"/>
                <a:gd name="f1" fmla="val 5400000"/>
                <a:gd name="f2" fmla="val 180"/>
                <a:gd name="f3" fmla="val w"/>
                <a:gd name="f4" fmla="val h"/>
                <a:gd name="f5" fmla="val 0"/>
                <a:gd name="f6" fmla="val 10000"/>
                <a:gd name="f7" fmla="val 8000"/>
                <a:gd name="f8" fmla="val 7970"/>
                <a:gd name="f9" fmla="val 7"/>
                <a:gd name="f10" fmla="val 9773"/>
                <a:gd name="f11" fmla="val 156"/>
                <a:gd name="f12" fmla="val 9547"/>
                <a:gd name="f13" fmla="val 298"/>
                <a:gd name="f14" fmla="val 9320"/>
                <a:gd name="f15" fmla="val 437"/>
                <a:gd name="f16" fmla="val 9092"/>
                <a:gd name="f17" fmla="val 556"/>
                <a:gd name="f18" fmla="val 8865"/>
                <a:gd name="f19" fmla="val 676"/>
                <a:gd name="f20" fmla="val 8637"/>
                <a:gd name="f21" fmla="val 788"/>
                <a:gd name="f22" fmla="val 8412"/>
                <a:gd name="f23" fmla="val 884"/>
                <a:gd name="f24" fmla="val 8184"/>
                <a:gd name="f25" fmla="val 975"/>
                <a:gd name="f26" fmla="val 7957"/>
                <a:gd name="f27" fmla="val 1058"/>
                <a:gd name="f28" fmla="val 7734"/>
                <a:gd name="f29" fmla="val 1130"/>
                <a:gd name="f30" fmla="val 7508"/>
                <a:gd name="f31" fmla="val 1202"/>
                <a:gd name="f32" fmla="val 7285"/>
                <a:gd name="f33" fmla="val 1262"/>
                <a:gd name="f34" fmla="val 7062"/>
                <a:gd name="f35" fmla="val 1309"/>
                <a:gd name="f36" fmla="val 6840"/>
                <a:gd name="f37" fmla="val 1358"/>
                <a:gd name="f38" fmla="val 6620"/>
                <a:gd name="f39" fmla="val 1399"/>
                <a:gd name="f40" fmla="val 6402"/>
                <a:gd name="f41" fmla="val 1428"/>
                <a:gd name="f42" fmla="val 6184"/>
                <a:gd name="f43" fmla="val 1453"/>
                <a:gd name="f44" fmla="val 5968"/>
                <a:gd name="f45" fmla="val 1477"/>
                <a:gd name="f46" fmla="val 5755"/>
                <a:gd name="f47" fmla="val 1488"/>
                <a:gd name="f48" fmla="val 5542"/>
                <a:gd name="f49" fmla="val 1500"/>
                <a:gd name="f50" fmla="val 5332"/>
                <a:gd name="f51" fmla="val 1506"/>
                <a:gd name="f52" fmla="val 5124"/>
                <a:gd name="f53" fmla="val 4918"/>
                <a:gd name="f54" fmla="val 4714"/>
                <a:gd name="f55" fmla="val 4514"/>
                <a:gd name="f56" fmla="val 1470"/>
                <a:gd name="f57" fmla="val 4316"/>
                <a:gd name="f58" fmla="val 4122"/>
                <a:gd name="f59" fmla="val 1434"/>
                <a:gd name="f60" fmla="val 3929"/>
                <a:gd name="f61" fmla="val 1405"/>
                <a:gd name="f62" fmla="val 3739"/>
                <a:gd name="f63" fmla="val 1374"/>
                <a:gd name="f64" fmla="val 3553"/>
                <a:gd name="f65" fmla="val 1346"/>
                <a:gd name="f66" fmla="val 3190"/>
                <a:gd name="f67" fmla="val 1267"/>
                <a:gd name="f68" fmla="val 2842"/>
                <a:gd name="f69" fmla="val 1183"/>
                <a:gd name="f70" fmla="val 2508"/>
                <a:gd name="f71" fmla="val 1095"/>
                <a:gd name="f72" fmla="val 2192"/>
                <a:gd name="f73" fmla="val 998"/>
                <a:gd name="f74" fmla="val 1890"/>
                <a:gd name="f75" fmla="val 897"/>
                <a:gd name="f76" fmla="val 1610"/>
                <a:gd name="f77" fmla="val 1347"/>
                <a:gd name="f78" fmla="val 681"/>
                <a:gd name="f79" fmla="val 1105"/>
                <a:gd name="f80" fmla="val 574"/>
                <a:gd name="f81" fmla="val 883"/>
                <a:gd name="f82" fmla="val 473"/>
                <a:gd name="f83" fmla="val 686"/>
                <a:gd name="f84" fmla="val 377"/>
                <a:gd name="f85" fmla="val 508"/>
                <a:gd name="f86" fmla="val 286"/>
                <a:gd name="f87" fmla="val 358"/>
                <a:gd name="f88" fmla="val 210"/>
                <a:gd name="f89" fmla="val 232"/>
                <a:gd name="f90" fmla="val 138"/>
                <a:gd name="f91" fmla="val 59"/>
                <a:gd name="f92" fmla="val 35"/>
                <a:gd name="f93" fmla="+- 0 0 -360"/>
                <a:gd name="f94" fmla="+- 0 0 -90"/>
                <a:gd name="f95" fmla="+- 0 0 -180"/>
                <a:gd name="f96" fmla="+- 0 0 -270"/>
                <a:gd name="f97" fmla="*/ f3 1 10000"/>
                <a:gd name="f98" fmla="*/ f4 1 8000"/>
                <a:gd name="f99" fmla="val f5"/>
                <a:gd name="f100" fmla="val f6"/>
                <a:gd name="f101" fmla="val f7"/>
                <a:gd name="f102" fmla="*/ f93 f0 1"/>
                <a:gd name="f103" fmla="*/ f94 f0 1"/>
                <a:gd name="f104" fmla="*/ f95 f0 1"/>
                <a:gd name="f105" fmla="*/ f96 f0 1"/>
                <a:gd name="f106" fmla="+- f101 0 f99"/>
                <a:gd name="f107" fmla="+- f100 0 f99"/>
                <a:gd name="f108" fmla="*/ f102 1 f2"/>
                <a:gd name="f109" fmla="*/ f103 1 f2"/>
                <a:gd name="f110" fmla="*/ f104 1 f2"/>
                <a:gd name="f111" fmla="*/ f105 1 f2"/>
                <a:gd name="f112" fmla="*/ f107 1 10000"/>
                <a:gd name="f113" fmla="*/ f106 1 8000"/>
                <a:gd name="f114" fmla="*/ 3026833 f107 1"/>
                <a:gd name="f115" fmla="*/ 0 f106 1"/>
                <a:gd name="f116" fmla="*/ 6053666 f107 1"/>
                <a:gd name="f117" fmla="*/ 627278 f106 1"/>
                <a:gd name="f118" fmla="*/ 1254556 f106 1"/>
                <a:gd name="f119" fmla="*/ 0 f107 1"/>
                <a:gd name="f120" fmla="*/ 10000 f107 1"/>
                <a:gd name="f121" fmla="*/ 8000 f106 1"/>
                <a:gd name="f122" fmla="+- f108 0 f1"/>
                <a:gd name="f123" fmla="+- f109 0 f1"/>
                <a:gd name="f124" fmla="+- f110 0 f1"/>
                <a:gd name="f125" fmla="+- f111 0 f1"/>
                <a:gd name="f126" fmla="*/ f114 1 10000"/>
                <a:gd name="f127" fmla="*/ f115 1 8000"/>
                <a:gd name="f128" fmla="*/ f116 1 10000"/>
                <a:gd name="f129" fmla="*/ f117 1 8000"/>
                <a:gd name="f130" fmla="*/ f118 1 8000"/>
                <a:gd name="f131" fmla="*/ f119 1 10000"/>
                <a:gd name="f132" fmla="*/ f120 1 10000"/>
                <a:gd name="f133" fmla="*/ f121 1 8000"/>
                <a:gd name="f134" fmla="*/ f126 1 f112"/>
                <a:gd name="f135" fmla="*/ f127 1 f113"/>
                <a:gd name="f136" fmla="*/ f128 1 f112"/>
                <a:gd name="f137" fmla="*/ f129 1 f113"/>
                <a:gd name="f138" fmla="*/ f130 1 f113"/>
                <a:gd name="f139" fmla="*/ f131 1 f112"/>
                <a:gd name="f140" fmla="*/ f132 1 f112"/>
                <a:gd name="f141" fmla="*/ f133 1 f113"/>
                <a:gd name="f142" fmla="*/ f139 f97 1"/>
                <a:gd name="f143" fmla="*/ f140 f97 1"/>
                <a:gd name="f144" fmla="*/ f141 f98 1"/>
                <a:gd name="f145" fmla="*/ f135 f98 1"/>
                <a:gd name="f146" fmla="*/ f134 f97 1"/>
                <a:gd name="f147" fmla="*/ f136 f97 1"/>
                <a:gd name="f148" fmla="*/ f137 f98 1"/>
                <a:gd name="f149" fmla="*/ f138 f98 1"/>
              </a:gdLst>
              <a:ahLst/>
              <a:cxnLst>
                <a:cxn ang="3cd4">
                  <a:pos x="hc" y="t"/>
                </a:cxn>
                <a:cxn ang="0">
                  <a:pos x="r" y="vc"/>
                </a:cxn>
                <a:cxn ang="cd4">
                  <a:pos x="hc" y="b"/>
                </a:cxn>
                <a:cxn ang="cd2">
                  <a:pos x="l" y="vc"/>
                </a:cxn>
                <a:cxn ang="f122">
                  <a:pos x="f146" y="f145"/>
                </a:cxn>
                <a:cxn ang="f123">
                  <a:pos x="f147" y="f148"/>
                </a:cxn>
                <a:cxn ang="f124">
                  <a:pos x="f146" y="f149"/>
                </a:cxn>
                <a:cxn ang="f125">
                  <a:pos x="f142" y="f148"/>
                </a:cxn>
              </a:cxnLst>
              <a:rect l="f142" t="f145" r="f143" b="f144"/>
              <a:pathLst>
                <a:path w="10000" h="8000">
                  <a:moveTo>
                    <a:pt x="f5" y="f5"/>
                  </a:moveTo>
                  <a:lnTo>
                    <a:pt x="f5" y="f8"/>
                  </a:lnTo>
                  <a:lnTo>
                    <a:pt x="f6" y="f7"/>
                  </a:lnTo>
                  <a:lnTo>
                    <a:pt x="f6"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49"/>
                  </a:lnTo>
                  <a:lnTo>
                    <a:pt x="f53" y="f49"/>
                  </a:lnTo>
                  <a:lnTo>
                    <a:pt x="f54" y="f47"/>
                  </a:lnTo>
                  <a:lnTo>
                    <a:pt x="f55" y="f56"/>
                  </a:lnTo>
                  <a:lnTo>
                    <a:pt x="f57" y="f43"/>
                  </a:lnTo>
                  <a:lnTo>
                    <a:pt x="f58" y="f59"/>
                  </a:lnTo>
                  <a:lnTo>
                    <a:pt x="f60" y="f61"/>
                  </a:lnTo>
                  <a:lnTo>
                    <a:pt x="f62" y="f63"/>
                  </a:lnTo>
                  <a:lnTo>
                    <a:pt x="f64" y="f65"/>
                  </a:lnTo>
                  <a:lnTo>
                    <a:pt x="f66" y="f67"/>
                  </a:lnTo>
                  <a:lnTo>
                    <a:pt x="f68" y="f69"/>
                  </a:lnTo>
                  <a:lnTo>
                    <a:pt x="f70" y="f71"/>
                  </a:lnTo>
                  <a:lnTo>
                    <a:pt x="f72" y="f73"/>
                  </a:lnTo>
                  <a:lnTo>
                    <a:pt x="f74" y="f75"/>
                  </a:lnTo>
                  <a:lnTo>
                    <a:pt x="f76" y="f21"/>
                  </a:lnTo>
                  <a:lnTo>
                    <a:pt x="f77" y="f78"/>
                  </a:lnTo>
                  <a:lnTo>
                    <a:pt x="f79" y="f80"/>
                  </a:lnTo>
                  <a:lnTo>
                    <a:pt x="f81" y="f82"/>
                  </a:lnTo>
                  <a:lnTo>
                    <a:pt x="f83" y="f84"/>
                  </a:lnTo>
                  <a:lnTo>
                    <a:pt x="f85" y="f86"/>
                  </a:lnTo>
                  <a:lnTo>
                    <a:pt x="f87" y="f88"/>
                  </a:lnTo>
                  <a:lnTo>
                    <a:pt x="f89" y="f90"/>
                  </a:lnTo>
                  <a:lnTo>
                    <a:pt x="f91" y="f92"/>
                  </a:lnTo>
                  <a:lnTo>
                    <a:pt x="f5" y="f5"/>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10" name="Freeform 5">
              <a:extLst>
                <a:ext uri="{FF2B5EF4-FFF2-40B4-BE49-F238E27FC236}">
                  <a16:creationId xmlns:a16="http://schemas.microsoft.com/office/drawing/2014/main" id="{F2D730CF-9313-B64C-E0EF-C81138ADF877}"/>
                </a:ext>
              </a:extLst>
            </p:cNvPr>
            <p:cNvSpPr/>
            <p:nvPr/>
          </p:nvSpPr>
          <p:spPr>
            <a:xfrm>
              <a:off x="15873" y="1591"/>
              <a:ext cx="12191996" cy="6856408"/>
            </a:xfrm>
            <a:custGeom>
              <a:avLst/>
              <a:gdLst>
                <a:gd name="f0" fmla="val 10800000"/>
                <a:gd name="f1" fmla="val 5400000"/>
                <a:gd name="f2" fmla="val 180"/>
                <a:gd name="f3" fmla="val w"/>
                <a:gd name="f4" fmla="val h"/>
                <a:gd name="f5" fmla="val 0"/>
                <a:gd name="f6" fmla="val 15356"/>
                <a:gd name="f7" fmla="val 8638"/>
                <a:gd name="f8" fmla="val 14748"/>
                <a:gd name="f9" fmla="val 8038"/>
                <a:gd name="f10" fmla="val 600"/>
                <a:gd name="f11" fmla="val 592"/>
                <a:gd name="f12" fmla="+- 0 0 -360"/>
                <a:gd name="f13" fmla="+- 0 0 -90"/>
                <a:gd name="f14" fmla="+- 0 0 -180"/>
                <a:gd name="f15" fmla="+- 0 0 -270"/>
                <a:gd name="f16" fmla="*/ f3 1 15356"/>
                <a:gd name="f17" fmla="*/ f4 1 8638"/>
                <a:gd name="f18" fmla="val f5"/>
                <a:gd name="f19" fmla="val f6"/>
                <a:gd name="f20" fmla="val f7"/>
                <a:gd name="f21" fmla="*/ f12 f0 1"/>
                <a:gd name="f22" fmla="*/ f13 f0 1"/>
                <a:gd name="f23" fmla="*/ f14 f0 1"/>
                <a:gd name="f24" fmla="*/ f15 f0 1"/>
                <a:gd name="f25" fmla="+- f20 0 f18"/>
                <a:gd name="f26" fmla="+- f19 0 f18"/>
                <a:gd name="f27" fmla="*/ f21 1 f2"/>
                <a:gd name="f28" fmla="*/ f22 1 f2"/>
                <a:gd name="f29" fmla="*/ f23 1 f2"/>
                <a:gd name="f30" fmla="*/ f24 1 f2"/>
                <a:gd name="f31" fmla="*/ f26 1 15356"/>
                <a:gd name="f32" fmla="*/ f25 1 8638"/>
                <a:gd name="f33" fmla="*/ 6095998 f26 1"/>
                <a:gd name="f34" fmla="*/ 0 f25 1"/>
                <a:gd name="f35" fmla="*/ 12191996 f26 1"/>
                <a:gd name="f36" fmla="*/ 3428204 f25 1"/>
                <a:gd name="f37" fmla="*/ 6856408 f25 1"/>
                <a:gd name="f38" fmla="*/ 0 f26 1"/>
                <a:gd name="f39" fmla="*/ 15356 f26 1"/>
                <a:gd name="f40" fmla="*/ 8638 f25 1"/>
                <a:gd name="f41" fmla="+- f27 0 f1"/>
                <a:gd name="f42" fmla="+- f28 0 f1"/>
                <a:gd name="f43" fmla="+- f29 0 f1"/>
                <a:gd name="f44" fmla="+- f30 0 f1"/>
                <a:gd name="f45" fmla="*/ f33 1 15356"/>
                <a:gd name="f46" fmla="*/ f34 1 8638"/>
                <a:gd name="f47" fmla="*/ f35 1 15356"/>
                <a:gd name="f48" fmla="*/ f36 1 8638"/>
                <a:gd name="f49" fmla="*/ f37 1 8638"/>
                <a:gd name="f50" fmla="*/ f38 1 15356"/>
                <a:gd name="f51" fmla="*/ f39 1 15356"/>
                <a:gd name="f52" fmla="*/ f40 1 8638"/>
                <a:gd name="f53" fmla="*/ f45 1 f31"/>
                <a:gd name="f54" fmla="*/ f46 1 f32"/>
                <a:gd name="f55" fmla="*/ f47 1 f31"/>
                <a:gd name="f56" fmla="*/ f48 1 f32"/>
                <a:gd name="f57" fmla="*/ f49 1 f32"/>
                <a:gd name="f58" fmla="*/ f50 1 f31"/>
                <a:gd name="f59" fmla="*/ f51 1 f31"/>
                <a:gd name="f60" fmla="*/ f52 1 f32"/>
                <a:gd name="f61" fmla="*/ f58 f16 1"/>
                <a:gd name="f62" fmla="*/ f59 f16 1"/>
                <a:gd name="f63" fmla="*/ f60 f17 1"/>
                <a:gd name="f64" fmla="*/ f54 f17 1"/>
                <a:gd name="f65" fmla="*/ f53 f16 1"/>
                <a:gd name="f66" fmla="*/ f55 f16 1"/>
                <a:gd name="f67" fmla="*/ f56 f17 1"/>
                <a:gd name="f68" fmla="*/ f57 f17 1"/>
              </a:gdLst>
              <a:ahLst/>
              <a:cxnLst>
                <a:cxn ang="3cd4">
                  <a:pos x="hc" y="t"/>
                </a:cxn>
                <a:cxn ang="0">
                  <a:pos x="r" y="vc"/>
                </a:cxn>
                <a:cxn ang="cd4">
                  <a:pos x="hc" y="b"/>
                </a:cxn>
                <a:cxn ang="cd2">
                  <a:pos x="l" y="vc"/>
                </a:cxn>
                <a:cxn ang="f41">
                  <a:pos x="f65" y="f64"/>
                </a:cxn>
                <a:cxn ang="f42">
                  <a:pos x="f66" y="f67"/>
                </a:cxn>
                <a:cxn ang="f43">
                  <a:pos x="f65" y="f68"/>
                </a:cxn>
                <a:cxn ang="f44">
                  <a:pos x="f61" y="f67"/>
                </a:cxn>
              </a:cxnLst>
              <a:rect l="f61" t="f64" r="f62" b="f63"/>
              <a:pathLst>
                <a:path w="15356" h="8638">
                  <a:moveTo>
                    <a:pt x="f5" y="f5"/>
                  </a:moveTo>
                  <a:lnTo>
                    <a:pt x="f5" y="f7"/>
                  </a:lnTo>
                  <a:lnTo>
                    <a:pt x="f6" y="f7"/>
                  </a:lnTo>
                  <a:lnTo>
                    <a:pt x="f6" y="f5"/>
                  </a:lnTo>
                  <a:lnTo>
                    <a:pt x="f5" y="f5"/>
                  </a:lnTo>
                  <a:close/>
                  <a:moveTo>
                    <a:pt x="f8" y="f9"/>
                  </a:moveTo>
                  <a:lnTo>
                    <a:pt x="f10" y="f9"/>
                  </a:lnTo>
                  <a:lnTo>
                    <a:pt x="f10" y="f11"/>
                  </a:lnTo>
                  <a:lnTo>
                    <a:pt x="f8" y="f11"/>
                  </a:lnTo>
                  <a:lnTo>
                    <a:pt x="f8" y="f9"/>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grpSp>
      <p:sp>
        <p:nvSpPr>
          <p:cNvPr id="11" name="Rectangle 14">
            <a:extLst>
              <a:ext uri="{FF2B5EF4-FFF2-40B4-BE49-F238E27FC236}">
                <a16:creationId xmlns:a16="http://schemas.microsoft.com/office/drawing/2014/main" id="{565A2CBB-FA2D-1976-726E-F978845BD94E}"/>
              </a:ext>
            </a:extLst>
          </p:cNvPr>
          <p:cNvSpPr/>
          <p:nvPr/>
        </p:nvSpPr>
        <p:spPr>
          <a:xfrm>
            <a:off x="10437811" y="0"/>
            <a:ext cx="685800" cy="1143000"/>
          </a:xfrm>
          <a:prstGeom prst="rect">
            <a:avLst/>
          </a:prstGeom>
          <a:solidFill>
            <a:srgbClr val="ACD43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12" name="Picture Placeholder 9">
            <a:extLst>
              <a:ext uri="{FF2B5EF4-FFF2-40B4-BE49-F238E27FC236}">
                <a16:creationId xmlns:a16="http://schemas.microsoft.com/office/drawing/2014/main" id="{8F13FFC1-B351-4BFA-711D-A9C9FF62F6A4}"/>
              </a:ext>
            </a:extLst>
          </p:cNvPr>
          <p:cNvSpPr txBox="1">
            <a:spLocks noGrp="1"/>
          </p:cNvSpPr>
          <p:nvPr>
            <p:ph type="pic" idx="4294967295"/>
          </p:nvPr>
        </p:nvSpPr>
        <p:spPr>
          <a:xfrm>
            <a:off x="8865098" y="3869832"/>
            <a:ext cx="929953" cy="929953"/>
          </a:xfrm>
        </p:spPr>
        <p:txBody>
          <a:bodyPr anchor="ctr" anchorCtr="1">
            <a:normAutofit/>
          </a:bodyPr>
          <a:lstStyle>
            <a:lvl1pPr marL="0" indent="0" algn="ctr">
              <a:buNone/>
              <a:defRPr sz="1200" i="1"/>
            </a:lvl1pPr>
          </a:lstStyle>
          <a:p>
            <a:pPr lvl="0"/>
            <a:r>
              <a:rPr lang="en-US"/>
              <a:t>Select Icon</a:t>
            </a:r>
          </a:p>
        </p:txBody>
      </p:sp>
      <p:sp>
        <p:nvSpPr>
          <p:cNvPr id="13" name="Picture Placeholder 9">
            <a:extLst>
              <a:ext uri="{FF2B5EF4-FFF2-40B4-BE49-F238E27FC236}">
                <a16:creationId xmlns:a16="http://schemas.microsoft.com/office/drawing/2014/main" id="{1D6663E5-18C5-B0E1-15BC-06459EAD6699}"/>
              </a:ext>
            </a:extLst>
          </p:cNvPr>
          <p:cNvSpPr txBox="1">
            <a:spLocks noGrp="1"/>
          </p:cNvSpPr>
          <p:nvPr>
            <p:ph type="pic" idx="4294967295"/>
          </p:nvPr>
        </p:nvSpPr>
        <p:spPr>
          <a:xfrm>
            <a:off x="6454146" y="3873672"/>
            <a:ext cx="929953" cy="929953"/>
          </a:xfrm>
        </p:spPr>
        <p:txBody>
          <a:bodyPr anchor="ctr" anchorCtr="1">
            <a:normAutofit/>
          </a:bodyPr>
          <a:lstStyle>
            <a:lvl1pPr marL="0" indent="0" algn="ctr">
              <a:buNone/>
              <a:defRPr sz="1200" i="1"/>
            </a:lvl1pPr>
          </a:lstStyle>
          <a:p>
            <a:pPr lvl="0"/>
            <a:r>
              <a:rPr lang="en-US"/>
              <a:t>Select Icon</a:t>
            </a:r>
          </a:p>
        </p:txBody>
      </p:sp>
      <p:sp>
        <p:nvSpPr>
          <p:cNvPr id="14" name="Picture Placeholder 9">
            <a:extLst>
              <a:ext uri="{FF2B5EF4-FFF2-40B4-BE49-F238E27FC236}">
                <a16:creationId xmlns:a16="http://schemas.microsoft.com/office/drawing/2014/main" id="{EF28CA6F-6AB1-7D2C-5C02-8B44D5CFC512}"/>
              </a:ext>
            </a:extLst>
          </p:cNvPr>
          <p:cNvSpPr txBox="1">
            <a:spLocks noGrp="1"/>
          </p:cNvSpPr>
          <p:nvPr>
            <p:ph type="pic" idx="4294967295"/>
          </p:nvPr>
        </p:nvSpPr>
        <p:spPr>
          <a:xfrm>
            <a:off x="6454146" y="966209"/>
            <a:ext cx="929953" cy="929953"/>
          </a:xfrm>
        </p:spPr>
        <p:txBody>
          <a:bodyPr anchor="ctr" anchorCtr="1">
            <a:normAutofit/>
          </a:bodyPr>
          <a:lstStyle>
            <a:lvl1pPr marL="0" indent="0" algn="ctr">
              <a:buNone/>
              <a:defRPr sz="1200" i="1"/>
            </a:lvl1pPr>
          </a:lstStyle>
          <a:p>
            <a:pPr lvl="0"/>
            <a:r>
              <a:rPr lang="en-US"/>
              <a:t>Select Icon</a:t>
            </a:r>
          </a:p>
        </p:txBody>
      </p:sp>
      <p:sp>
        <p:nvSpPr>
          <p:cNvPr id="15" name="Picture Placeholder 9">
            <a:extLst>
              <a:ext uri="{FF2B5EF4-FFF2-40B4-BE49-F238E27FC236}">
                <a16:creationId xmlns:a16="http://schemas.microsoft.com/office/drawing/2014/main" id="{9664343F-CB85-E9BF-833C-FEB8A65984D3}"/>
              </a:ext>
            </a:extLst>
          </p:cNvPr>
          <p:cNvSpPr txBox="1">
            <a:spLocks noGrp="1"/>
          </p:cNvSpPr>
          <p:nvPr>
            <p:ph type="pic" idx="4294967295"/>
          </p:nvPr>
        </p:nvSpPr>
        <p:spPr>
          <a:xfrm>
            <a:off x="8865098" y="965277"/>
            <a:ext cx="929953" cy="929953"/>
          </a:xfrm>
        </p:spPr>
        <p:txBody>
          <a:bodyPr anchor="ctr" anchorCtr="1">
            <a:normAutofit/>
          </a:bodyPr>
          <a:lstStyle>
            <a:lvl1pPr marL="0" indent="0" algn="ctr">
              <a:buNone/>
              <a:defRPr sz="1200" i="1"/>
            </a:lvl1pPr>
          </a:lstStyle>
          <a:p>
            <a:pPr lvl="0"/>
            <a:r>
              <a:rPr lang="en-US"/>
              <a:t>Select Icon</a:t>
            </a:r>
          </a:p>
        </p:txBody>
      </p:sp>
      <p:sp>
        <p:nvSpPr>
          <p:cNvPr id="16" name="Title 1">
            <a:extLst>
              <a:ext uri="{FF2B5EF4-FFF2-40B4-BE49-F238E27FC236}">
                <a16:creationId xmlns:a16="http://schemas.microsoft.com/office/drawing/2014/main" id="{9793B90D-4C62-B757-29FA-2C2D68A4D84C}"/>
              </a:ext>
            </a:extLst>
          </p:cNvPr>
          <p:cNvSpPr txBox="1">
            <a:spLocks noGrp="1"/>
          </p:cNvSpPr>
          <p:nvPr>
            <p:ph type="title"/>
          </p:nvPr>
        </p:nvSpPr>
        <p:spPr>
          <a:xfrm>
            <a:off x="1154960" y="2287088"/>
            <a:ext cx="3438884" cy="2283823"/>
          </a:xfrm>
        </p:spPr>
        <p:txBody>
          <a:bodyPr/>
          <a:lstStyle>
            <a:lvl1pPr>
              <a:defRPr sz="2300"/>
            </a:lvl1pPr>
          </a:lstStyle>
          <a:p>
            <a:pPr lvl="0"/>
            <a:r>
              <a:rPr lang="en-US"/>
              <a:t>Click to edit Master title style</a:t>
            </a:r>
          </a:p>
        </p:txBody>
      </p:sp>
      <p:sp>
        <p:nvSpPr>
          <p:cNvPr id="17" name="Text Placeholder 13">
            <a:extLst>
              <a:ext uri="{FF2B5EF4-FFF2-40B4-BE49-F238E27FC236}">
                <a16:creationId xmlns:a16="http://schemas.microsoft.com/office/drawing/2014/main" id="{3E6C2C51-A1AF-AD7E-6E4A-738E6FE5AD93}"/>
              </a:ext>
            </a:extLst>
          </p:cNvPr>
          <p:cNvSpPr txBox="1">
            <a:spLocks noGrp="1"/>
          </p:cNvSpPr>
          <p:nvPr>
            <p:ph type="body" idx="4294967295"/>
          </p:nvPr>
        </p:nvSpPr>
        <p:spPr>
          <a:xfrm>
            <a:off x="5756276" y="2351086"/>
            <a:ext cx="2325684" cy="774697"/>
          </a:xfrm>
        </p:spPr>
        <p:txBody>
          <a:bodyPr anchorCtr="1"/>
          <a:lstStyle>
            <a:lvl1pPr marL="0" indent="0" algn="ctr">
              <a:buNone/>
              <a:defRPr sz="1200"/>
            </a:lvl1pPr>
          </a:lstStyle>
          <a:p>
            <a:pPr lvl="0"/>
            <a:r>
              <a:rPr lang="en-US"/>
              <a:t>Edit bullet description</a:t>
            </a:r>
          </a:p>
        </p:txBody>
      </p:sp>
      <p:sp>
        <p:nvSpPr>
          <p:cNvPr id="18" name="Text Placeholder 13">
            <a:extLst>
              <a:ext uri="{FF2B5EF4-FFF2-40B4-BE49-F238E27FC236}">
                <a16:creationId xmlns:a16="http://schemas.microsoft.com/office/drawing/2014/main" id="{1D317691-105B-3CE7-2865-DBAA69958E63}"/>
              </a:ext>
            </a:extLst>
          </p:cNvPr>
          <p:cNvSpPr txBox="1">
            <a:spLocks noGrp="1"/>
          </p:cNvSpPr>
          <p:nvPr>
            <p:ph type="body" idx="4294967295"/>
          </p:nvPr>
        </p:nvSpPr>
        <p:spPr>
          <a:xfrm>
            <a:off x="8167237" y="2351086"/>
            <a:ext cx="2325684" cy="774697"/>
          </a:xfrm>
        </p:spPr>
        <p:txBody>
          <a:bodyPr anchorCtr="1"/>
          <a:lstStyle>
            <a:lvl1pPr marL="0" indent="0" algn="ctr">
              <a:buNone/>
              <a:defRPr sz="1200"/>
            </a:lvl1pPr>
          </a:lstStyle>
          <a:p>
            <a:pPr lvl="0"/>
            <a:r>
              <a:rPr lang="en-US"/>
              <a:t>Edit bullet description</a:t>
            </a:r>
          </a:p>
        </p:txBody>
      </p:sp>
      <p:sp>
        <p:nvSpPr>
          <p:cNvPr id="19" name="Text Placeholder 13">
            <a:extLst>
              <a:ext uri="{FF2B5EF4-FFF2-40B4-BE49-F238E27FC236}">
                <a16:creationId xmlns:a16="http://schemas.microsoft.com/office/drawing/2014/main" id="{51768EBC-F2CD-90B5-2164-7CD9AF979091}"/>
              </a:ext>
            </a:extLst>
          </p:cNvPr>
          <p:cNvSpPr txBox="1">
            <a:spLocks noGrp="1"/>
          </p:cNvSpPr>
          <p:nvPr>
            <p:ph type="body" idx="4294967295"/>
          </p:nvPr>
        </p:nvSpPr>
        <p:spPr>
          <a:xfrm>
            <a:off x="5756276" y="5258549"/>
            <a:ext cx="2325684" cy="774697"/>
          </a:xfrm>
        </p:spPr>
        <p:txBody>
          <a:bodyPr anchorCtr="1"/>
          <a:lstStyle>
            <a:lvl1pPr marL="0" indent="0" algn="ctr">
              <a:buNone/>
              <a:defRPr sz="1200"/>
            </a:lvl1pPr>
          </a:lstStyle>
          <a:p>
            <a:pPr lvl="0"/>
            <a:r>
              <a:rPr lang="en-US"/>
              <a:t>Edit bullet description</a:t>
            </a:r>
          </a:p>
        </p:txBody>
      </p:sp>
      <p:sp>
        <p:nvSpPr>
          <p:cNvPr id="20" name="Text Placeholder 13">
            <a:extLst>
              <a:ext uri="{FF2B5EF4-FFF2-40B4-BE49-F238E27FC236}">
                <a16:creationId xmlns:a16="http://schemas.microsoft.com/office/drawing/2014/main" id="{7A3848DB-AD40-EF10-5B9D-8682161E31A8}"/>
              </a:ext>
            </a:extLst>
          </p:cNvPr>
          <p:cNvSpPr txBox="1">
            <a:spLocks noGrp="1"/>
          </p:cNvSpPr>
          <p:nvPr>
            <p:ph type="body" idx="4294967295"/>
          </p:nvPr>
        </p:nvSpPr>
        <p:spPr>
          <a:xfrm>
            <a:off x="8167237" y="5258549"/>
            <a:ext cx="2325684" cy="774697"/>
          </a:xfrm>
        </p:spPr>
        <p:txBody>
          <a:bodyPr anchorCtr="1"/>
          <a:lstStyle>
            <a:lvl1pPr marL="0" indent="0" algn="ctr">
              <a:buNone/>
              <a:defRPr sz="1200"/>
            </a:lvl1pPr>
          </a:lstStyle>
          <a:p>
            <a:pPr lvl="0"/>
            <a:r>
              <a:rPr lang="en-US"/>
              <a:t>Edit bullet description</a:t>
            </a:r>
          </a:p>
        </p:txBody>
      </p:sp>
      <p:sp>
        <p:nvSpPr>
          <p:cNvPr id="21" name="Date Placeholder 3">
            <a:extLst>
              <a:ext uri="{FF2B5EF4-FFF2-40B4-BE49-F238E27FC236}">
                <a16:creationId xmlns:a16="http://schemas.microsoft.com/office/drawing/2014/main" id="{37289D4E-C5DF-CB60-3718-8340349275A9}"/>
              </a:ext>
            </a:extLst>
          </p:cNvPr>
          <p:cNvSpPr txBox="1">
            <a:spLocks noGrp="1"/>
          </p:cNvSpPr>
          <p:nvPr>
            <p:ph type="dt" sz="half" idx="7"/>
          </p:nvPr>
        </p:nvSpPr>
        <p:spPr/>
        <p:txBody>
          <a:bodyPr/>
          <a:lstStyle>
            <a:lvl1pPr>
              <a:defRPr/>
            </a:lvl1pPr>
          </a:lstStyle>
          <a:p>
            <a:pPr lvl="0"/>
            <a:fld id="{5A9BBB30-EF9C-4DC2-BC1E-6C7BD6F4F08E}" type="datetime1">
              <a:rPr lang="en-US"/>
              <a:pPr lvl="0"/>
              <a:t>3/3/2026</a:t>
            </a:fld>
            <a:endParaRPr lang="en-US"/>
          </a:p>
        </p:txBody>
      </p:sp>
      <p:sp>
        <p:nvSpPr>
          <p:cNvPr id="22" name="Footer Placeholder 4">
            <a:extLst>
              <a:ext uri="{FF2B5EF4-FFF2-40B4-BE49-F238E27FC236}">
                <a16:creationId xmlns:a16="http://schemas.microsoft.com/office/drawing/2014/main" id="{F447936F-3027-451B-CCC9-798213F86D03}"/>
              </a:ext>
            </a:extLst>
          </p:cNvPr>
          <p:cNvSpPr txBox="1">
            <a:spLocks noGrp="1"/>
          </p:cNvSpPr>
          <p:nvPr>
            <p:ph type="ftr" sz="quarter" idx="9"/>
          </p:nvPr>
        </p:nvSpPr>
        <p:spPr/>
        <p:txBody>
          <a:bodyPr/>
          <a:lstStyle>
            <a:lvl1pPr>
              <a:defRPr/>
            </a:lvl1pPr>
          </a:lstStyle>
          <a:p>
            <a:pPr lvl="0"/>
            <a:endParaRPr lang="en-US"/>
          </a:p>
        </p:txBody>
      </p:sp>
      <p:sp>
        <p:nvSpPr>
          <p:cNvPr id="23" name="Slide Number Placeholder 5">
            <a:extLst>
              <a:ext uri="{FF2B5EF4-FFF2-40B4-BE49-F238E27FC236}">
                <a16:creationId xmlns:a16="http://schemas.microsoft.com/office/drawing/2014/main" id="{73DDDA0D-E00C-941F-1A7C-717F20B6A65E}"/>
              </a:ext>
            </a:extLst>
          </p:cNvPr>
          <p:cNvSpPr txBox="1">
            <a:spLocks noGrp="1"/>
          </p:cNvSpPr>
          <p:nvPr>
            <p:ph type="sldNum" sz="quarter" idx="8"/>
          </p:nvPr>
        </p:nvSpPr>
        <p:spPr/>
        <p:txBody>
          <a:bodyPr/>
          <a:lstStyle>
            <a:lvl1pPr>
              <a:defRPr/>
            </a:lvl1pPr>
          </a:lstStyle>
          <a:p>
            <a:pPr lvl="0"/>
            <a:fld id="{483E1E4E-DBE8-474E-B89C-A625A4EA6F17}" type="slidenum">
              <a:t>‹#›</a:t>
            </a:fld>
            <a:endParaRPr lang="en-US"/>
          </a:p>
        </p:txBody>
      </p:sp>
    </p:spTree>
    <p:extLst>
      <p:ext uri="{BB962C8B-B14F-4D97-AF65-F5344CB8AC3E}">
        <p14:creationId xmlns:p14="http://schemas.microsoft.com/office/powerpoint/2010/main" val="3443613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2 Icon Bullets Vertical">
    <p:spTree>
      <p:nvGrpSpPr>
        <p:cNvPr id="1" name=""/>
        <p:cNvGrpSpPr/>
        <p:nvPr/>
      </p:nvGrpSpPr>
      <p:grpSpPr>
        <a:xfrm>
          <a:off x="0" y="0"/>
          <a:ext cx="0" cy="0"/>
          <a:chOff x="0" y="0"/>
          <a:chExt cx="0" cy="0"/>
        </a:xfrm>
      </p:grpSpPr>
      <p:sp>
        <p:nvSpPr>
          <p:cNvPr id="2" name="Oval 28">
            <a:extLst>
              <a:ext uri="{FF2B5EF4-FFF2-40B4-BE49-F238E27FC236}">
                <a16:creationId xmlns:a16="http://schemas.microsoft.com/office/drawing/2014/main" id="{FF450E67-E18F-C1E9-B445-393D06C2B041}"/>
              </a:ext>
            </a:extLst>
          </p:cNvPr>
          <p:cNvSpPr/>
          <p:nvPr/>
        </p:nvSpPr>
        <p:spPr>
          <a:xfrm>
            <a:off x="8699501" y="2233614"/>
            <a:ext cx="1262064" cy="1262064"/>
          </a:xfrm>
          <a:custGeom>
            <a:avLst/>
            <a:gdLst>
              <a:gd name="f0" fmla="val 10800000"/>
              <a:gd name="f1" fmla="val 5400000"/>
              <a:gd name="f2" fmla="val 180"/>
              <a:gd name="f3" fmla="val w"/>
              <a:gd name="f4" fmla="val h"/>
              <a:gd name="f5" fmla="val 0"/>
              <a:gd name="f6" fmla="val 1261872"/>
              <a:gd name="f7" fmla="val 630936"/>
              <a:gd name="f8" fmla="val 630935"/>
              <a:gd name="f9" fmla="val 979392"/>
              <a:gd name="f10" fmla="val 282479"/>
              <a:gd name="f11" fmla="val -1"/>
              <a:gd name="f12" fmla="+- 0 0 -360"/>
              <a:gd name="f13" fmla="+- 0 0 -90"/>
              <a:gd name="f14" fmla="+- 0 0 -180"/>
              <a:gd name="f15" fmla="+- 0 0 -270"/>
              <a:gd name="f16" fmla="*/ f3 1 1261872"/>
              <a:gd name="f17" fmla="*/ f4 1 1261872"/>
              <a:gd name="f18" fmla="val f5"/>
              <a:gd name="f19" fmla="val f6"/>
              <a:gd name="f20" fmla="*/ f12 f0 1"/>
              <a:gd name="f21" fmla="*/ f13 f0 1"/>
              <a:gd name="f22" fmla="*/ f14 f0 1"/>
              <a:gd name="f23" fmla="*/ f15 f0 1"/>
              <a:gd name="f24" fmla="+- f19 0 f18"/>
              <a:gd name="f25" fmla="*/ f20 1 f2"/>
              <a:gd name="f26" fmla="*/ f21 1 f2"/>
              <a:gd name="f27" fmla="*/ f22 1 f2"/>
              <a:gd name="f28" fmla="*/ f23 1 f2"/>
              <a:gd name="f29" fmla="*/ f24 1 1261872"/>
              <a:gd name="f30" fmla="*/ 630936 f24 1"/>
              <a:gd name="f31" fmla="*/ 0 f24 1"/>
              <a:gd name="f32" fmla="*/ 1261872 f24 1"/>
              <a:gd name="f33" fmla="*/ 184797 f24 1"/>
              <a:gd name="f34" fmla="*/ 1077075 f24 1"/>
              <a:gd name="f35" fmla="+- f25 0 f1"/>
              <a:gd name="f36" fmla="+- f26 0 f1"/>
              <a:gd name="f37" fmla="+- f27 0 f1"/>
              <a:gd name="f38" fmla="+- f28 0 f1"/>
              <a:gd name="f39" fmla="*/ f30 1 1261872"/>
              <a:gd name="f40" fmla="*/ f31 1 1261872"/>
              <a:gd name="f41" fmla="*/ f32 1 1261872"/>
              <a:gd name="f42" fmla="*/ f33 1 1261872"/>
              <a:gd name="f43" fmla="*/ f34 1 1261872"/>
              <a:gd name="f44" fmla="*/ f39 1 f29"/>
              <a:gd name="f45" fmla="*/ f40 1 f29"/>
              <a:gd name="f46" fmla="*/ f41 1 f29"/>
              <a:gd name="f47" fmla="*/ f42 1 f29"/>
              <a:gd name="f48" fmla="*/ f43 1 f29"/>
              <a:gd name="f49" fmla="*/ f47 f16 1"/>
              <a:gd name="f50" fmla="*/ f48 f16 1"/>
              <a:gd name="f51" fmla="*/ f48 f17 1"/>
              <a:gd name="f52" fmla="*/ f47 f17 1"/>
              <a:gd name="f53" fmla="*/ f44 f16 1"/>
              <a:gd name="f54" fmla="*/ f45 f17 1"/>
              <a:gd name="f55" fmla="*/ f46 f16 1"/>
              <a:gd name="f56" fmla="*/ f44 f17 1"/>
              <a:gd name="f57" fmla="*/ f46 f17 1"/>
              <a:gd name="f58" fmla="*/ f45 f16 1"/>
            </a:gdLst>
            <a:ahLst/>
            <a:cxnLst>
              <a:cxn ang="3cd4">
                <a:pos x="hc" y="t"/>
              </a:cxn>
              <a:cxn ang="0">
                <a:pos x="r" y="vc"/>
              </a:cxn>
              <a:cxn ang="cd4">
                <a:pos x="hc" y="b"/>
              </a:cxn>
              <a:cxn ang="cd2">
                <a:pos x="l" y="vc"/>
              </a:cxn>
              <a:cxn ang="f35">
                <a:pos x="f53" y="f54"/>
              </a:cxn>
              <a:cxn ang="f36">
                <a:pos x="f55" y="f56"/>
              </a:cxn>
              <a:cxn ang="f37">
                <a:pos x="f53" y="f57"/>
              </a:cxn>
              <a:cxn ang="f38">
                <a:pos x="f58" y="f56"/>
              </a:cxn>
              <a:cxn ang="f35">
                <a:pos x="f49" y="f52"/>
              </a:cxn>
              <a:cxn ang="f37">
                <a:pos x="f49" y="f51"/>
              </a:cxn>
              <a:cxn ang="f37">
                <a:pos x="f50" y="f51"/>
              </a:cxn>
              <a:cxn ang="f35">
                <a:pos x="f50" y="f52"/>
              </a:cxn>
            </a:cxnLst>
            <a:rect l="f49" t="f52" r="f50" b="f51"/>
            <a:pathLst>
              <a:path w="1261872" h="1261872">
                <a:moveTo>
                  <a:pt x="f5" y="f7"/>
                </a:moveTo>
                <a:lnTo>
                  <a:pt x="f5" y="f8"/>
                </a:lnTo>
                <a:cubicBezTo>
                  <a:pt x="f5" y="f9"/>
                  <a:pt x="f10" y="f6"/>
                  <a:pt x="f7" y="f6"/>
                </a:cubicBezTo>
                <a:cubicBezTo>
                  <a:pt x="f9" y="f6"/>
                  <a:pt x="f6" y="f9"/>
                  <a:pt x="f6" y="f7"/>
                </a:cubicBezTo>
                <a:cubicBezTo>
                  <a:pt x="f6" y="f10"/>
                  <a:pt x="f9" y="f5"/>
                  <a:pt x="f7" y="f5"/>
                </a:cubicBezTo>
                <a:cubicBezTo>
                  <a:pt x="f10" y="f11"/>
                  <a:pt x="f5" y="f10"/>
                  <a:pt x="f5" y="f8"/>
                </a:cubicBezTo>
                <a:close/>
              </a:path>
            </a:pathLst>
          </a:custGeom>
          <a:solidFill>
            <a:srgbClr val="E6C133"/>
          </a:solidFill>
          <a:ln cap="flat">
            <a:noFill/>
            <a:prstDash val="solid"/>
          </a:ln>
        </p:spPr>
        <p:txBody>
          <a:bodyPr vert="horz" wrap="square" lIns="91440" tIns="45720" rIns="91440" bIns="45720" anchor="ctr" anchorCtr="1"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3" name="Oval 29">
            <a:extLst>
              <a:ext uri="{FF2B5EF4-FFF2-40B4-BE49-F238E27FC236}">
                <a16:creationId xmlns:a16="http://schemas.microsoft.com/office/drawing/2014/main" id="{63102006-2AC1-7C96-42E8-3C941CDC4C13}"/>
              </a:ext>
            </a:extLst>
          </p:cNvPr>
          <p:cNvSpPr/>
          <p:nvPr/>
        </p:nvSpPr>
        <p:spPr>
          <a:xfrm>
            <a:off x="6288091" y="2233614"/>
            <a:ext cx="1262064" cy="1262064"/>
          </a:xfrm>
          <a:custGeom>
            <a:avLst/>
            <a:gdLst>
              <a:gd name="f0" fmla="val 10800000"/>
              <a:gd name="f1" fmla="val 5400000"/>
              <a:gd name="f2" fmla="val 180"/>
              <a:gd name="f3" fmla="val w"/>
              <a:gd name="f4" fmla="val h"/>
              <a:gd name="f5" fmla="val 0"/>
              <a:gd name="f6" fmla="val 1261872"/>
              <a:gd name="f7" fmla="val 630936"/>
              <a:gd name="f8" fmla="val 630935"/>
              <a:gd name="f9" fmla="val 979392"/>
              <a:gd name="f10" fmla="val 282479"/>
              <a:gd name="f11" fmla="val -1"/>
              <a:gd name="f12" fmla="+- 0 0 -360"/>
              <a:gd name="f13" fmla="+- 0 0 -90"/>
              <a:gd name="f14" fmla="+- 0 0 -180"/>
              <a:gd name="f15" fmla="+- 0 0 -270"/>
              <a:gd name="f16" fmla="*/ f3 1 1261872"/>
              <a:gd name="f17" fmla="*/ f4 1 1261872"/>
              <a:gd name="f18" fmla="val f5"/>
              <a:gd name="f19" fmla="val f6"/>
              <a:gd name="f20" fmla="*/ f12 f0 1"/>
              <a:gd name="f21" fmla="*/ f13 f0 1"/>
              <a:gd name="f22" fmla="*/ f14 f0 1"/>
              <a:gd name="f23" fmla="*/ f15 f0 1"/>
              <a:gd name="f24" fmla="+- f19 0 f18"/>
              <a:gd name="f25" fmla="*/ f20 1 f2"/>
              <a:gd name="f26" fmla="*/ f21 1 f2"/>
              <a:gd name="f27" fmla="*/ f22 1 f2"/>
              <a:gd name="f28" fmla="*/ f23 1 f2"/>
              <a:gd name="f29" fmla="*/ f24 1 1261872"/>
              <a:gd name="f30" fmla="*/ 630936 f24 1"/>
              <a:gd name="f31" fmla="*/ 0 f24 1"/>
              <a:gd name="f32" fmla="*/ 1261872 f24 1"/>
              <a:gd name="f33" fmla="*/ 184797 f24 1"/>
              <a:gd name="f34" fmla="*/ 1077075 f24 1"/>
              <a:gd name="f35" fmla="+- f25 0 f1"/>
              <a:gd name="f36" fmla="+- f26 0 f1"/>
              <a:gd name="f37" fmla="+- f27 0 f1"/>
              <a:gd name="f38" fmla="+- f28 0 f1"/>
              <a:gd name="f39" fmla="*/ f30 1 1261872"/>
              <a:gd name="f40" fmla="*/ f31 1 1261872"/>
              <a:gd name="f41" fmla="*/ f32 1 1261872"/>
              <a:gd name="f42" fmla="*/ f33 1 1261872"/>
              <a:gd name="f43" fmla="*/ f34 1 1261872"/>
              <a:gd name="f44" fmla="*/ f39 1 f29"/>
              <a:gd name="f45" fmla="*/ f40 1 f29"/>
              <a:gd name="f46" fmla="*/ f41 1 f29"/>
              <a:gd name="f47" fmla="*/ f42 1 f29"/>
              <a:gd name="f48" fmla="*/ f43 1 f29"/>
              <a:gd name="f49" fmla="*/ f47 f16 1"/>
              <a:gd name="f50" fmla="*/ f48 f16 1"/>
              <a:gd name="f51" fmla="*/ f48 f17 1"/>
              <a:gd name="f52" fmla="*/ f47 f17 1"/>
              <a:gd name="f53" fmla="*/ f44 f16 1"/>
              <a:gd name="f54" fmla="*/ f45 f17 1"/>
              <a:gd name="f55" fmla="*/ f46 f16 1"/>
              <a:gd name="f56" fmla="*/ f44 f17 1"/>
              <a:gd name="f57" fmla="*/ f46 f17 1"/>
              <a:gd name="f58" fmla="*/ f45 f16 1"/>
            </a:gdLst>
            <a:ahLst/>
            <a:cxnLst>
              <a:cxn ang="3cd4">
                <a:pos x="hc" y="t"/>
              </a:cxn>
              <a:cxn ang="0">
                <a:pos x="r" y="vc"/>
              </a:cxn>
              <a:cxn ang="cd4">
                <a:pos x="hc" y="b"/>
              </a:cxn>
              <a:cxn ang="cd2">
                <a:pos x="l" y="vc"/>
              </a:cxn>
              <a:cxn ang="f35">
                <a:pos x="f53" y="f54"/>
              </a:cxn>
              <a:cxn ang="f36">
                <a:pos x="f55" y="f56"/>
              </a:cxn>
              <a:cxn ang="f37">
                <a:pos x="f53" y="f57"/>
              </a:cxn>
              <a:cxn ang="f38">
                <a:pos x="f58" y="f56"/>
              </a:cxn>
              <a:cxn ang="f35">
                <a:pos x="f49" y="f52"/>
              </a:cxn>
              <a:cxn ang="f37">
                <a:pos x="f49" y="f51"/>
              </a:cxn>
              <a:cxn ang="f37">
                <a:pos x="f50" y="f51"/>
              </a:cxn>
              <a:cxn ang="f35">
                <a:pos x="f50" y="f52"/>
              </a:cxn>
            </a:cxnLst>
            <a:rect l="f49" t="f52" r="f50" b="f51"/>
            <a:pathLst>
              <a:path w="1261872" h="1261872">
                <a:moveTo>
                  <a:pt x="f5" y="f7"/>
                </a:moveTo>
                <a:lnTo>
                  <a:pt x="f5" y="f8"/>
                </a:lnTo>
                <a:cubicBezTo>
                  <a:pt x="f5" y="f9"/>
                  <a:pt x="f10" y="f6"/>
                  <a:pt x="f7" y="f6"/>
                </a:cubicBezTo>
                <a:cubicBezTo>
                  <a:pt x="f9" y="f6"/>
                  <a:pt x="f6" y="f9"/>
                  <a:pt x="f6" y="f7"/>
                </a:cubicBezTo>
                <a:cubicBezTo>
                  <a:pt x="f6" y="f10"/>
                  <a:pt x="f9" y="f5"/>
                  <a:pt x="f7" y="f5"/>
                </a:cubicBezTo>
                <a:cubicBezTo>
                  <a:pt x="f10" y="f11"/>
                  <a:pt x="f5" y="f10"/>
                  <a:pt x="f5" y="f8"/>
                </a:cubicBezTo>
                <a:close/>
              </a:path>
            </a:pathLst>
          </a:custGeom>
          <a:solidFill>
            <a:srgbClr val="EF7A24"/>
          </a:solidFill>
          <a:ln cap="flat">
            <a:noFill/>
            <a:prstDash val="solid"/>
          </a:ln>
        </p:spPr>
        <p:txBody>
          <a:bodyPr vert="horz" wrap="square" lIns="91440" tIns="45720" rIns="91440" bIns="45720" anchor="ctr" anchorCtr="1"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grpSp>
        <p:nvGrpSpPr>
          <p:cNvPr id="4" name="Group 22">
            <a:extLst>
              <a:ext uri="{FF2B5EF4-FFF2-40B4-BE49-F238E27FC236}">
                <a16:creationId xmlns:a16="http://schemas.microsoft.com/office/drawing/2014/main" id="{2BEBE74C-8110-B706-EF4A-43870BD0EB6B}"/>
              </a:ext>
            </a:extLst>
          </p:cNvPr>
          <p:cNvGrpSpPr/>
          <p:nvPr/>
        </p:nvGrpSpPr>
        <p:grpSpPr>
          <a:xfrm>
            <a:off x="15873" y="0"/>
            <a:ext cx="12191996" cy="6858000"/>
            <a:chOff x="15873" y="0"/>
            <a:chExt cx="12191996" cy="6858000"/>
          </a:xfrm>
        </p:grpSpPr>
        <p:sp>
          <p:nvSpPr>
            <p:cNvPr id="5" name="Rectangle 10">
              <a:extLst>
                <a:ext uri="{FF2B5EF4-FFF2-40B4-BE49-F238E27FC236}">
                  <a16:creationId xmlns:a16="http://schemas.microsoft.com/office/drawing/2014/main" id="{E5809D8C-D2C3-FBB0-B793-91B379D761B3}"/>
                </a:ext>
              </a:extLst>
            </p:cNvPr>
            <p:cNvSpPr/>
            <p:nvPr/>
          </p:nvSpPr>
          <p:spPr>
            <a:xfrm>
              <a:off x="236509" y="0"/>
              <a:ext cx="5078010" cy="6858000"/>
            </a:xfrm>
            <a:prstGeom prst="rect">
              <a:avLst/>
            </a:prstGeom>
            <a:blipFill>
              <a:blip r:embed="rId2">
                <a:alphaModFix/>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pitchFamily="34"/>
              </a:endParaRPr>
            </a:p>
          </p:txBody>
        </p:sp>
        <p:sp>
          <p:nvSpPr>
            <p:cNvPr id="6" name="Freeform 5">
              <a:extLst>
                <a:ext uri="{FF2B5EF4-FFF2-40B4-BE49-F238E27FC236}">
                  <a16:creationId xmlns:a16="http://schemas.microsoft.com/office/drawing/2014/main" id="{BAF7C2D1-6FB3-40A0-92E9-D730CCED7B96}"/>
                </a:ext>
              </a:extLst>
            </p:cNvPr>
            <p:cNvSpPr/>
            <p:nvPr/>
          </p:nvSpPr>
          <p:spPr>
            <a:xfrm rot="15922474">
              <a:off x="3144154" y="1826073"/>
              <a:ext cx="3299411" cy="440923"/>
            </a:xfrm>
            <a:custGeom>
              <a:avLst/>
              <a:gdLst>
                <a:gd name="f0" fmla="val 10800000"/>
                <a:gd name="f1" fmla="val 5400000"/>
                <a:gd name="f2" fmla="val 180"/>
                <a:gd name="f3" fmla="val w"/>
                <a:gd name="f4" fmla="val h"/>
                <a:gd name="f5" fmla="val 0"/>
                <a:gd name="f6" fmla="val 10000"/>
                <a:gd name="f7" fmla="val 5291"/>
                <a:gd name="f8" fmla="val 85"/>
                <a:gd name="f9" fmla="val 2532"/>
                <a:gd name="f10" fmla="val 1736"/>
                <a:gd name="f11" fmla="val 3911"/>
                <a:gd name="f12" fmla="val 7524"/>
                <a:gd name="f13" fmla="val 5298"/>
                <a:gd name="f14" fmla="val 9958"/>
                <a:gd name="f15" fmla="val 9989"/>
                <a:gd name="f16" fmla="val 1958"/>
                <a:gd name="f17" fmla="val 9969"/>
                <a:gd name="f18" fmla="val 3333"/>
                <a:gd name="f19" fmla="val 9667"/>
                <a:gd name="f20" fmla="val 204"/>
                <a:gd name="f21" fmla="val 9334"/>
                <a:gd name="f22" fmla="val 400"/>
                <a:gd name="f23" fmla="val 9001"/>
                <a:gd name="f24" fmla="val 590"/>
                <a:gd name="f25" fmla="val 8667"/>
                <a:gd name="f26" fmla="val 753"/>
                <a:gd name="f27" fmla="val 8333"/>
                <a:gd name="f28" fmla="val 917"/>
                <a:gd name="f29" fmla="val 7999"/>
                <a:gd name="f30" fmla="val 1071"/>
                <a:gd name="f31" fmla="val 7669"/>
                <a:gd name="f32" fmla="val 1202"/>
                <a:gd name="f33" fmla="val 7333"/>
                <a:gd name="f34" fmla="val 1325"/>
                <a:gd name="f35" fmla="val 7000"/>
                <a:gd name="f36" fmla="val 1440"/>
                <a:gd name="f37" fmla="val 6673"/>
                <a:gd name="f38" fmla="val 1538"/>
                <a:gd name="f39" fmla="val 6340"/>
                <a:gd name="f40" fmla="val 1636"/>
                <a:gd name="f41" fmla="val 6013"/>
                <a:gd name="f42" fmla="val 1719"/>
                <a:gd name="f43" fmla="val 5686"/>
                <a:gd name="f44" fmla="val 1784"/>
                <a:gd name="f45" fmla="val 5359"/>
                <a:gd name="f46" fmla="val 1850"/>
                <a:gd name="f47" fmla="val 5036"/>
                <a:gd name="f48" fmla="val 1906"/>
                <a:gd name="f49" fmla="val 4717"/>
                <a:gd name="f50" fmla="val 1948"/>
                <a:gd name="f51" fmla="val 4396"/>
                <a:gd name="f52" fmla="val 1980"/>
                <a:gd name="f53" fmla="val 4079"/>
                <a:gd name="f54" fmla="val 2013"/>
                <a:gd name="f55" fmla="val 3766"/>
                <a:gd name="f56" fmla="val 2029"/>
                <a:gd name="f57" fmla="val 3454"/>
                <a:gd name="f58" fmla="val 2046"/>
                <a:gd name="f59" fmla="val 3145"/>
                <a:gd name="f60" fmla="val 2053"/>
                <a:gd name="f61" fmla="val 2839"/>
                <a:gd name="f62" fmla="val 2537"/>
                <a:gd name="f63" fmla="val 2238"/>
                <a:gd name="f64" fmla="val 1943"/>
                <a:gd name="f65" fmla="val 2004"/>
                <a:gd name="f66" fmla="val 1653"/>
                <a:gd name="f67" fmla="val 1368"/>
                <a:gd name="f68" fmla="val 1955"/>
                <a:gd name="f69" fmla="val 1085"/>
                <a:gd name="f70" fmla="val 1915"/>
                <a:gd name="f71" fmla="val 806"/>
                <a:gd name="f72" fmla="val 1873"/>
                <a:gd name="f73" fmla="val 533"/>
                <a:gd name="f74" fmla="val 1833"/>
                <a:gd name="f75" fmla="val 1726"/>
                <a:gd name="f76" fmla="val 28"/>
                <a:gd name="f77" fmla="val 1995"/>
                <a:gd name="f78" fmla="val 57"/>
                <a:gd name="f79" fmla="val 2263"/>
                <a:gd name="f80" fmla="+- 0 0 -360"/>
                <a:gd name="f81" fmla="+- 0 0 -90"/>
                <a:gd name="f82" fmla="+- 0 0 -180"/>
                <a:gd name="f83" fmla="+- 0 0 -270"/>
                <a:gd name="f84" fmla="*/ f3 1 10000"/>
                <a:gd name="f85" fmla="*/ f4 1 5291"/>
                <a:gd name="f86" fmla="val f5"/>
                <a:gd name="f87" fmla="val f6"/>
                <a:gd name="f88" fmla="val f7"/>
                <a:gd name="f89" fmla="*/ f80 f0 1"/>
                <a:gd name="f90" fmla="*/ f81 f0 1"/>
                <a:gd name="f91" fmla="*/ f82 f0 1"/>
                <a:gd name="f92" fmla="*/ f83 f0 1"/>
                <a:gd name="f93" fmla="+- f88 0 f86"/>
                <a:gd name="f94" fmla="+- f87 0 f86"/>
                <a:gd name="f95" fmla="*/ f89 1 f2"/>
                <a:gd name="f96" fmla="*/ f90 1 f2"/>
                <a:gd name="f97" fmla="*/ f91 1 f2"/>
                <a:gd name="f98" fmla="*/ f92 1 f2"/>
                <a:gd name="f99" fmla="*/ f94 1 10000"/>
                <a:gd name="f100" fmla="*/ f93 1 5291"/>
                <a:gd name="f101" fmla="*/ 1649706 f94 1"/>
                <a:gd name="f102" fmla="*/ 0 f93 1"/>
                <a:gd name="f103" fmla="*/ 3299411 f94 1"/>
                <a:gd name="f104" fmla="*/ 220462 f93 1"/>
                <a:gd name="f105" fmla="*/ 440923 f93 1"/>
                <a:gd name="f106" fmla="*/ 0 f94 1"/>
                <a:gd name="f107" fmla="*/ 10000 f94 1"/>
                <a:gd name="f108" fmla="*/ 5291 f93 1"/>
                <a:gd name="f109" fmla="+- f95 0 f1"/>
                <a:gd name="f110" fmla="+- f96 0 f1"/>
                <a:gd name="f111" fmla="+- f97 0 f1"/>
                <a:gd name="f112" fmla="+- f98 0 f1"/>
                <a:gd name="f113" fmla="*/ f101 1 10000"/>
                <a:gd name="f114" fmla="*/ f102 1 5291"/>
                <a:gd name="f115" fmla="*/ f103 1 10000"/>
                <a:gd name="f116" fmla="*/ f104 1 5291"/>
                <a:gd name="f117" fmla="*/ f105 1 5291"/>
                <a:gd name="f118" fmla="*/ f106 1 10000"/>
                <a:gd name="f119" fmla="*/ f107 1 10000"/>
                <a:gd name="f120" fmla="*/ f108 1 5291"/>
                <a:gd name="f121" fmla="*/ f113 1 f99"/>
                <a:gd name="f122" fmla="*/ f114 1 f100"/>
                <a:gd name="f123" fmla="*/ f115 1 f99"/>
                <a:gd name="f124" fmla="*/ f116 1 f100"/>
                <a:gd name="f125" fmla="*/ f117 1 f100"/>
                <a:gd name="f126" fmla="*/ f118 1 f99"/>
                <a:gd name="f127" fmla="*/ f119 1 f99"/>
                <a:gd name="f128" fmla="*/ f120 1 f100"/>
                <a:gd name="f129" fmla="*/ f126 f84 1"/>
                <a:gd name="f130" fmla="*/ f127 f84 1"/>
                <a:gd name="f131" fmla="*/ f128 f85 1"/>
                <a:gd name="f132" fmla="*/ f122 f85 1"/>
                <a:gd name="f133" fmla="*/ f121 f84 1"/>
                <a:gd name="f134" fmla="*/ f123 f84 1"/>
                <a:gd name="f135" fmla="*/ f124 f85 1"/>
                <a:gd name="f136" fmla="*/ f125 f85 1"/>
              </a:gdLst>
              <a:ahLst/>
              <a:cxnLst>
                <a:cxn ang="3cd4">
                  <a:pos x="hc" y="t"/>
                </a:cxn>
                <a:cxn ang="0">
                  <a:pos x="r" y="vc"/>
                </a:cxn>
                <a:cxn ang="cd4">
                  <a:pos x="hc" y="b"/>
                </a:cxn>
                <a:cxn ang="cd2">
                  <a:pos x="l" y="vc"/>
                </a:cxn>
                <a:cxn ang="f109">
                  <a:pos x="f133" y="f132"/>
                </a:cxn>
                <a:cxn ang="f110">
                  <a:pos x="f134" y="f135"/>
                </a:cxn>
                <a:cxn ang="f111">
                  <a:pos x="f133" y="f136"/>
                </a:cxn>
                <a:cxn ang="f112">
                  <a:pos x="f129" y="f135"/>
                </a:cxn>
              </a:cxnLst>
              <a:rect l="f129" t="f132" r="f130" b="f131"/>
              <a:pathLst>
                <a:path w="10000" h="5291">
                  <a:moveTo>
                    <a:pt x="f8" y="f9"/>
                  </a:moveTo>
                  <a:cubicBezTo>
                    <a:pt x="f10" y="f11"/>
                    <a:pt x="f12" y="f13"/>
                    <a:pt x="f14" y="f7"/>
                  </a:cubicBezTo>
                  <a:cubicBezTo>
                    <a:pt x="f15" y="f16"/>
                    <a:pt x="f17" y="f18"/>
                    <a:pt x="f6" y="f5"/>
                  </a:cubicBez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4"/>
                  </a:lnTo>
                  <a:lnTo>
                    <a:pt x="f55" y="f56"/>
                  </a:lnTo>
                  <a:lnTo>
                    <a:pt x="f57" y="f58"/>
                  </a:lnTo>
                  <a:lnTo>
                    <a:pt x="f59" y="f60"/>
                  </a:lnTo>
                  <a:lnTo>
                    <a:pt x="f61" y="f58"/>
                  </a:lnTo>
                  <a:lnTo>
                    <a:pt x="f62" y="f58"/>
                  </a:lnTo>
                  <a:lnTo>
                    <a:pt x="f63" y="f56"/>
                  </a:lnTo>
                  <a:lnTo>
                    <a:pt x="f64" y="f65"/>
                  </a:lnTo>
                  <a:lnTo>
                    <a:pt x="f66" y="f52"/>
                  </a:lnTo>
                  <a:lnTo>
                    <a:pt x="f67" y="f68"/>
                  </a:lnTo>
                  <a:lnTo>
                    <a:pt x="f69" y="f70"/>
                  </a:lnTo>
                  <a:lnTo>
                    <a:pt x="f71" y="f72"/>
                  </a:lnTo>
                  <a:lnTo>
                    <a:pt x="f73" y="f74"/>
                  </a:lnTo>
                  <a:lnTo>
                    <a:pt x="f5" y="f75"/>
                  </a:lnTo>
                  <a:cubicBezTo>
                    <a:pt x="f76" y="f77"/>
                    <a:pt x="f78" y="f79"/>
                    <a:pt x="f8" y="f9"/>
                  </a:cubicBezTo>
                  <a:close/>
                </a:path>
              </a:pathLst>
            </a:custGeom>
            <a:solidFill>
              <a:srgbClr val="FFFFFF">
                <a:alpha val="20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7" name="Freeform 5">
              <a:extLst>
                <a:ext uri="{FF2B5EF4-FFF2-40B4-BE49-F238E27FC236}">
                  <a16:creationId xmlns:a16="http://schemas.microsoft.com/office/drawing/2014/main" id="{80D91E9F-6808-6102-69D8-27196CD911E7}"/>
                </a:ext>
              </a:extLst>
            </p:cNvPr>
            <p:cNvSpPr/>
            <p:nvPr/>
          </p:nvSpPr>
          <p:spPr>
            <a:xfrm rot="16200004">
              <a:off x="2233051" y="2801717"/>
              <a:ext cx="6053666" cy="1254556"/>
            </a:xfrm>
            <a:custGeom>
              <a:avLst/>
              <a:gdLst>
                <a:gd name="f0" fmla="val 10800000"/>
                <a:gd name="f1" fmla="val 5400000"/>
                <a:gd name="f2" fmla="val 180"/>
                <a:gd name="f3" fmla="val w"/>
                <a:gd name="f4" fmla="val h"/>
                <a:gd name="f5" fmla="val 0"/>
                <a:gd name="f6" fmla="val 10000"/>
                <a:gd name="f7" fmla="val 8000"/>
                <a:gd name="f8" fmla="val 7970"/>
                <a:gd name="f9" fmla="val 7"/>
                <a:gd name="f10" fmla="val 9773"/>
                <a:gd name="f11" fmla="val 156"/>
                <a:gd name="f12" fmla="val 9547"/>
                <a:gd name="f13" fmla="val 298"/>
                <a:gd name="f14" fmla="val 9320"/>
                <a:gd name="f15" fmla="val 437"/>
                <a:gd name="f16" fmla="val 9092"/>
                <a:gd name="f17" fmla="val 556"/>
                <a:gd name="f18" fmla="val 8865"/>
                <a:gd name="f19" fmla="val 676"/>
                <a:gd name="f20" fmla="val 8637"/>
                <a:gd name="f21" fmla="val 788"/>
                <a:gd name="f22" fmla="val 8412"/>
                <a:gd name="f23" fmla="val 884"/>
                <a:gd name="f24" fmla="val 8184"/>
                <a:gd name="f25" fmla="val 975"/>
                <a:gd name="f26" fmla="val 7957"/>
                <a:gd name="f27" fmla="val 1058"/>
                <a:gd name="f28" fmla="val 7734"/>
                <a:gd name="f29" fmla="val 1130"/>
                <a:gd name="f30" fmla="val 7508"/>
                <a:gd name="f31" fmla="val 1202"/>
                <a:gd name="f32" fmla="val 7285"/>
                <a:gd name="f33" fmla="val 1262"/>
                <a:gd name="f34" fmla="val 7062"/>
                <a:gd name="f35" fmla="val 1309"/>
                <a:gd name="f36" fmla="val 6840"/>
                <a:gd name="f37" fmla="val 1358"/>
                <a:gd name="f38" fmla="val 6620"/>
                <a:gd name="f39" fmla="val 1399"/>
                <a:gd name="f40" fmla="val 6402"/>
                <a:gd name="f41" fmla="val 1428"/>
                <a:gd name="f42" fmla="val 6184"/>
                <a:gd name="f43" fmla="val 1453"/>
                <a:gd name="f44" fmla="val 5968"/>
                <a:gd name="f45" fmla="val 1477"/>
                <a:gd name="f46" fmla="val 5755"/>
                <a:gd name="f47" fmla="val 1488"/>
                <a:gd name="f48" fmla="val 5542"/>
                <a:gd name="f49" fmla="val 1500"/>
                <a:gd name="f50" fmla="val 5332"/>
                <a:gd name="f51" fmla="val 1506"/>
                <a:gd name="f52" fmla="val 5124"/>
                <a:gd name="f53" fmla="val 4918"/>
                <a:gd name="f54" fmla="val 4714"/>
                <a:gd name="f55" fmla="val 4514"/>
                <a:gd name="f56" fmla="val 1470"/>
                <a:gd name="f57" fmla="val 4316"/>
                <a:gd name="f58" fmla="val 4122"/>
                <a:gd name="f59" fmla="val 1434"/>
                <a:gd name="f60" fmla="val 3929"/>
                <a:gd name="f61" fmla="val 1405"/>
                <a:gd name="f62" fmla="val 3739"/>
                <a:gd name="f63" fmla="val 1374"/>
                <a:gd name="f64" fmla="val 3553"/>
                <a:gd name="f65" fmla="val 1346"/>
                <a:gd name="f66" fmla="val 3190"/>
                <a:gd name="f67" fmla="val 1267"/>
                <a:gd name="f68" fmla="val 2842"/>
                <a:gd name="f69" fmla="val 1183"/>
                <a:gd name="f70" fmla="val 2508"/>
                <a:gd name="f71" fmla="val 1095"/>
                <a:gd name="f72" fmla="val 2192"/>
                <a:gd name="f73" fmla="val 998"/>
                <a:gd name="f74" fmla="val 1890"/>
                <a:gd name="f75" fmla="val 897"/>
                <a:gd name="f76" fmla="val 1610"/>
                <a:gd name="f77" fmla="val 1347"/>
                <a:gd name="f78" fmla="val 681"/>
                <a:gd name="f79" fmla="val 1105"/>
                <a:gd name="f80" fmla="val 574"/>
                <a:gd name="f81" fmla="val 883"/>
                <a:gd name="f82" fmla="val 473"/>
                <a:gd name="f83" fmla="val 686"/>
                <a:gd name="f84" fmla="val 377"/>
                <a:gd name="f85" fmla="val 508"/>
                <a:gd name="f86" fmla="val 286"/>
                <a:gd name="f87" fmla="val 358"/>
                <a:gd name="f88" fmla="val 210"/>
                <a:gd name="f89" fmla="val 232"/>
                <a:gd name="f90" fmla="val 138"/>
                <a:gd name="f91" fmla="val 59"/>
                <a:gd name="f92" fmla="val 35"/>
                <a:gd name="f93" fmla="+- 0 0 -360"/>
                <a:gd name="f94" fmla="+- 0 0 -90"/>
                <a:gd name="f95" fmla="+- 0 0 -180"/>
                <a:gd name="f96" fmla="+- 0 0 -270"/>
                <a:gd name="f97" fmla="*/ f3 1 10000"/>
                <a:gd name="f98" fmla="*/ f4 1 8000"/>
                <a:gd name="f99" fmla="val f5"/>
                <a:gd name="f100" fmla="val f6"/>
                <a:gd name="f101" fmla="val f7"/>
                <a:gd name="f102" fmla="*/ f93 f0 1"/>
                <a:gd name="f103" fmla="*/ f94 f0 1"/>
                <a:gd name="f104" fmla="*/ f95 f0 1"/>
                <a:gd name="f105" fmla="*/ f96 f0 1"/>
                <a:gd name="f106" fmla="+- f101 0 f99"/>
                <a:gd name="f107" fmla="+- f100 0 f99"/>
                <a:gd name="f108" fmla="*/ f102 1 f2"/>
                <a:gd name="f109" fmla="*/ f103 1 f2"/>
                <a:gd name="f110" fmla="*/ f104 1 f2"/>
                <a:gd name="f111" fmla="*/ f105 1 f2"/>
                <a:gd name="f112" fmla="*/ f107 1 10000"/>
                <a:gd name="f113" fmla="*/ f106 1 8000"/>
                <a:gd name="f114" fmla="*/ 3026833 f107 1"/>
                <a:gd name="f115" fmla="*/ 0 f106 1"/>
                <a:gd name="f116" fmla="*/ 6053666 f107 1"/>
                <a:gd name="f117" fmla="*/ 627278 f106 1"/>
                <a:gd name="f118" fmla="*/ 1254556 f106 1"/>
                <a:gd name="f119" fmla="*/ 0 f107 1"/>
                <a:gd name="f120" fmla="*/ 10000 f107 1"/>
                <a:gd name="f121" fmla="*/ 8000 f106 1"/>
                <a:gd name="f122" fmla="+- f108 0 f1"/>
                <a:gd name="f123" fmla="+- f109 0 f1"/>
                <a:gd name="f124" fmla="+- f110 0 f1"/>
                <a:gd name="f125" fmla="+- f111 0 f1"/>
                <a:gd name="f126" fmla="*/ f114 1 10000"/>
                <a:gd name="f127" fmla="*/ f115 1 8000"/>
                <a:gd name="f128" fmla="*/ f116 1 10000"/>
                <a:gd name="f129" fmla="*/ f117 1 8000"/>
                <a:gd name="f130" fmla="*/ f118 1 8000"/>
                <a:gd name="f131" fmla="*/ f119 1 10000"/>
                <a:gd name="f132" fmla="*/ f120 1 10000"/>
                <a:gd name="f133" fmla="*/ f121 1 8000"/>
                <a:gd name="f134" fmla="*/ f126 1 f112"/>
                <a:gd name="f135" fmla="*/ f127 1 f113"/>
                <a:gd name="f136" fmla="*/ f128 1 f112"/>
                <a:gd name="f137" fmla="*/ f129 1 f113"/>
                <a:gd name="f138" fmla="*/ f130 1 f113"/>
                <a:gd name="f139" fmla="*/ f131 1 f112"/>
                <a:gd name="f140" fmla="*/ f132 1 f112"/>
                <a:gd name="f141" fmla="*/ f133 1 f113"/>
                <a:gd name="f142" fmla="*/ f139 f97 1"/>
                <a:gd name="f143" fmla="*/ f140 f97 1"/>
                <a:gd name="f144" fmla="*/ f141 f98 1"/>
                <a:gd name="f145" fmla="*/ f135 f98 1"/>
                <a:gd name="f146" fmla="*/ f134 f97 1"/>
                <a:gd name="f147" fmla="*/ f136 f97 1"/>
                <a:gd name="f148" fmla="*/ f137 f98 1"/>
                <a:gd name="f149" fmla="*/ f138 f98 1"/>
              </a:gdLst>
              <a:ahLst/>
              <a:cxnLst>
                <a:cxn ang="3cd4">
                  <a:pos x="hc" y="t"/>
                </a:cxn>
                <a:cxn ang="0">
                  <a:pos x="r" y="vc"/>
                </a:cxn>
                <a:cxn ang="cd4">
                  <a:pos x="hc" y="b"/>
                </a:cxn>
                <a:cxn ang="cd2">
                  <a:pos x="l" y="vc"/>
                </a:cxn>
                <a:cxn ang="f122">
                  <a:pos x="f146" y="f145"/>
                </a:cxn>
                <a:cxn ang="f123">
                  <a:pos x="f147" y="f148"/>
                </a:cxn>
                <a:cxn ang="f124">
                  <a:pos x="f146" y="f149"/>
                </a:cxn>
                <a:cxn ang="f125">
                  <a:pos x="f142" y="f148"/>
                </a:cxn>
              </a:cxnLst>
              <a:rect l="f142" t="f145" r="f143" b="f144"/>
              <a:pathLst>
                <a:path w="10000" h="8000">
                  <a:moveTo>
                    <a:pt x="f5" y="f5"/>
                  </a:moveTo>
                  <a:lnTo>
                    <a:pt x="f5" y="f8"/>
                  </a:lnTo>
                  <a:lnTo>
                    <a:pt x="f6" y="f7"/>
                  </a:lnTo>
                  <a:lnTo>
                    <a:pt x="f6"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49"/>
                  </a:lnTo>
                  <a:lnTo>
                    <a:pt x="f53" y="f49"/>
                  </a:lnTo>
                  <a:lnTo>
                    <a:pt x="f54" y="f47"/>
                  </a:lnTo>
                  <a:lnTo>
                    <a:pt x="f55" y="f56"/>
                  </a:lnTo>
                  <a:lnTo>
                    <a:pt x="f57" y="f43"/>
                  </a:lnTo>
                  <a:lnTo>
                    <a:pt x="f58" y="f59"/>
                  </a:lnTo>
                  <a:lnTo>
                    <a:pt x="f60" y="f61"/>
                  </a:lnTo>
                  <a:lnTo>
                    <a:pt x="f62" y="f63"/>
                  </a:lnTo>
                  <a:lnTo>
                    <a:pt x="f64" y="f65"/>
                  </a:lnTo>
                  <a:lnTo>
                    <a:pt x="f66" y="f67"/>
                  </a:lnTo>
                  <a:lnTo>
                    <a:pt x="f68" y="f69"/>
                  </a:lnTo>
                  <a:lnTo>
                    <a:pt x="f70" y="f71"/>
                  </a:lnTo>
                  <a:lnTo>
                    <a:pt x="f72" y="f73"/>
                  </a:lnTo>
                  <a:lnTo>
                    <a:pt x="f74" y="f75"/>
                  </a:lnTo>
                  <a:lnTo>
                    <a:pt x="f76" y="f21"/>
                  </a:lnTo>
                  <a:lnTo>
                    <a:pt x="f77" y="f78"/>
                  </a:lnTo>
                  <a:lnTo>
                    <a:pt x="f79" y="f80"/>
                  </a:lnTo>
                  <a:lnTo>
                    <a:pt x="f81" y="f82"/>
                  </a:lnTo>
                  <a:lnTo>
                    <a:pt x="f83" y="f84"/>
                  </a:lnTo>
                  <a:lnTo>
                    <a:pt x="f85" y="f86"/>
                  </a:lnTo>
                  <a:lnTo>
                    <a:pt x="f87" y="f88"/>
                  </a:lnTo>
                  <a:lnTo>
                    <a:pt x="f89" y="f90"/>
                  </a:lnTo>
                  <a:lnTo>
                    <a:pt x="f91" y="f92"/>
                  </a:lnTo>
                  <a:lnTo>
                    <a:pt x="f5" y="f5"/>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8" name="Freeform 5">
              <a:extLst>
                <a:ext uri="{FF2B5EF4-FFF2-40B4-BE49-F238E27FC236}">
                  <a16:creationId xmlns:a16="http://schemas.microsoft.com/office/drawing/2014/main" id="{ED62131A-0E44-F1C6-225C-BE4F43F9FAC3}"/>
                </a:ext>
              </a:extLst>
            </p:cNvPr>
            <p:cNvSpPr/>
            <p:nvPr/>
          </p:nvSpPr>
          <p:spPr>
            <a:xfrm>
              <a:off x="15873" y="1591"/>
              <a:ext cx="12191996" cy="6856408"/>
            </a:xfrm>
            <a:custGeom>
              <a:avLst/>
              <a:gdLst>
                <a:gd name="f0" fmla="val 10800000"/>
                <a:gd name="f1" fmla="val 5400000"/>
                <a:gd name="f2" fmla="val 180"/>
                <a:gd name="f3" fmla="val w"/>
                <a:gd name="f4" fmla="val h"/>
                <a:gd name="f5" fmla="val 0"/>
                <a:gd name="f6" fmla="val 15356"/>
                <a:gd name="f7" fmla="val 8638"/>
                <a:gd name="f8" fmla="val 14748"/>
                <a:gd name="f9" fmla="val 8038"/>
                <a:gd name="f10" fmla="val 600"/>
                <a:gd name="f11" fmla="val 592"/>
                <a:gd name="f12" fmla="+- 0 0 -360"/>
                <a:gd name="f13" fmla="+- 0 0 -90"/>
                <a:gd name="f14" fmla="+- 0 0 -180"/>
                <a:gd name="f15" fmla="+- 0 0 -270"/>
                <a:gd name="f16" fmla="*/ f3 1 15356"/>
                <a:gd name="f17" fmla="*/ f4 1 8638"/>
                <a:gd name="f18" fmla="val f5"/>
                <a:gd name="f19" fmla="val f6"/>
                <a:gd name="f20" fmla="val f7"/>
                <a:gd name="f21" fmla="*/ f12 f0 1"/>
                <a:gd name="f22" fmla="*/ f13 f0 1"/>
                <a:gd name="f23" fmla="*/ f14 f0 1"/>
                <a:gd name="f24" fmla="*/ f15 f0 1"/>
                <a:gd name="f25" fmla="+- f20 0 f18"/>
                <a:gd name="f26" fmla="+- f19 0 f18"/>
                <a:gd name="f27" fmla="*/ f21 1 f2"/>
                <a:gd name="f28" fmla="*/ f22 1 f2"/>
                <a:gd name="f29" fmla="*/ f23 1 f2"/>
                <a:gd name="f30" fmla="*/ f24 1 f2"/>
                <a:gd name="f31" fmla="*/ f26 1 15356"/>
                <a:gd name="f32" fmla="*/ f25 1 8638"/>
                <a:gd name="f33" fmla="*/ 6095998 f26 1"/>
                <a:gd name="f34" fmla="*/ 0 f25 1"/>
                <a:gd name="f35" fmla="*/ 12191996 f26 1"/>
                <a:gd name="f36" fmla="*/ 3428204 f25 1"/>
                <a:gd name="f37" fmla="*/ 6856408 f25 1"/>
                <a:gd name="f38" fmla="*/ 0 f26 1"/>
                <a:gd name="f39" fmla="*/ 15356 f26 1"/>
                <a:gd name="f40" fmla="*/ 8638 f25 1"/>
                <a:gd name="f41" fmla="+- f27 0 f1"/>
                <a:gd name="f42" fmla="+- f28 0 f1"/>
                <a:gd name="f43" fmla="+- f29 0 f1"/>
                <a:gd name="f44" fmla="+- f30 0 f1"/>
                <a:gd name="f45" fmla="*/ f33 1 15356"/>
                <a:gd name="f46" fmla="*/ f34 1 8638"/>
                <a:gd name="f47" fmla="*/ f35 1 15356"/>
                <a:gd name="f48" fmla="*/ f36 1 8638"/>
                <a:gd name="f49" fmla="*/ f37 1 8638"/>
                <a:gd name="f50" fmla="*/ f38 1 15356"/>
                <a:gd name="f51" fmla="*/ f39 1 15356"/>
                <a:gd name="f52" fmla="*/ f40 1 8638"/>
                <a:gd name="f53" fmla="*/ f45 1 f31"/>
                <a:gd name="f54" fmla="*/ f46 1 f32"/>
                <a:gd name="f55" fmla="*/ f47 1 f31"/>
                <a:gd name="f56" fmla="*/ f48 1 f32"/>
                <a:gd name="f57" fmla="*/ f49 1 f32"/>
                <a:gd name="f58" fmla="*/ f50 1 f31"/>
                <a:gd name="f59" fmla="*/ f51 1 f31"/>
                <a:gd name="f60" fmla="*/ f52 1 f32"/>
                <a:gd name="f61" fmla="*/ f58 f16 1"/>
                <a:gd name="f62" fmla="*/ f59 f16 1"/>
                <a:gd name="f63" fmla="*/ f60 f17 1"/>
                <a:gd name="f64" fmla="*/ f54 f17 1"/>
                <a:gd name="f65" fmla="*/ f53 f16 1"/>
                <a:gd name="f66" fmla="*/ f55 f16 1"/>
                <a:gd name="f67" fmla="*/ f56 f17 1"/>
                <a:gd name="f68" fmla="*/ f57 f17 1"/>
              </a:gdLst>
              <a:ahLst/>
              <a:cxnLst>
                <a:cxn ang="3cd4">
                  <a:pos x="hc" y="t"/>
                </a:cxn>
                <a:cxn ang="0">
                  <a:pos x="r" y="vc"/>
                </a:cxn>
                <a:cxn ang="cd4">
                  <a:pos x="hc" y="b"/>
                </a:cxn>
                <a:cxn ang="cd2">
                  <a:pos x="l" y="vc"/>
                </a:cxn>
                <a:cxn ang="f41">
                  <a:pos x="f65" y="f64"/>
                </a:cxn>
                <a:cxn ang="f42">
                  <a:pos x="f66" y="f67"/>
                </a:cxn>
                <a:cxn ang="f43">
                  <a:pos x="f65" y="f68"/>
                </a:cxn>
                <a:cxn ang="f44">
                  <a:pos x="f61" y="f67"/>
                </a:cxn>
              </a:cxnLst>
              <a:rect l="f61" t="f64" r="f62" b="f63"/>
              <a:pathLst>
                <a:path w="15356" h="8638">
                  <a:moveTo>
                    <a:pt x="f5" y="f5"/>
                  </a:moveTo>
                  <a:lnTo>
                    <a:pt x="f5" y="f7"/>
                  </a:lnTo>
                  <a:lnTo>
                    <a:pt x="f6" y="f7"/>
                  </a:lnTo>
                  <a:lnTo>
                    <a:pt x="f6" y="f5"/>
                  </a:lnTo>
                  <a:lnTo>
                    <a:pt x="f5" y="f5"/>
                  </a:lnTo>
                  <a:close/>
                  <a:moveTo>
                    <a:pt x="f8" y="f9"/>
                  </a:moveTo>
                  <a:lnTo>
                    <a:pt x="f10" y="f9"/>
                  </a:lnTo>
                  <a:lnTo>
                    <a:pt x="f10" y="f11"/>
                  </a:lnTo>
                  <a:lnTo>
                    <a:pt x="f8" y="f11"/>
                  </a:lnTo>
                  <a:lnTo>
                    <a:pt x="f8" y="f9"/>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grpSp>
      <p:sp>
        <p:nvSpPr>
          <p:cNvPr id="9" name="Rectangle 14">
            <a:extLst>
              <a:ext uri="{FF2B5EF4-FFF2-40B4-BE49-F238E27FC236}">
                <a16:creationId xmlns:a16="http://schemas.microsoft.com/office/drawing/2014/main" id="{D54511BA-A7E6-F34F-B11E-98D267A1A91C}"/>
              </a:ext>
            </a:extLst>
          </p:cNvPr>
          <p:cNvSpPr/>
          <p:nvPr/>
        </p:nvSpPr>
        <p:spPr>
          <a:xfrm>
            <a:off x="10437811" y="0"/>
            <a:ext cx="685800" cy="1143000"/>
          </a:xfrm>
          <a:prstGeom prst="rect">
            <a:avLst/>
          </a:prstGeom>
          <a:solidFill>
            <a:srgbClr val="ACD433"/>
          </a:solidFill>
          <a:ln cap="flat">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pitchFamily="34"/>
            </a:endParaRPr>
          </a:p>
        </p:txBody>
      </p:sp>
      <p:sp>
        <p:nvSpPr>
          <p:cNvPr id="10" name="Picture Placeholder 9">
            <a:extLst>
              <a:ext uri="{FF2B5EF4-FFF2-40B4-BE49-F238E27FC236}">
                <a16:creationId xmlns:a16="http://schemas.microsoft.com/office/drawing/2014/main" id="{4A6A6FEB-5EE5-E46C-5FA5-0E6D58C41D50}"/>
              </a:ext>
            </a:extLst>
          </p:cNvPr>
          <p:cNvSpPr txBox="1">
            <a:spLocks noGrp="1"/>
          </p:cNvSpPr>
          <p:nvPr>
            <p:ph type="pic" idx="4294967295"/>
          </p:nvPr>
        </p:nvSpPr>
        <p:spPr>
          <a:xfrm>
            <a:off x="6454146" y="2401122"/>
            <a:ext cx="929953" cy="929953"/>
          </a:xfrm>
        </p:spPr>
        <p:txBody>
          <a:bodyPr anchor="ctr" anchorCtr="1">
            <a:normAutofit/>
          </a:bodyPr>
          <a:lstStyle>
            <a:lvl1pPr marL="0" indent="0" algn="ctr">
              <a:buNone/>
              <a:defRPr sz="1200" i="1"/>
            </a:lvl1pPr>
          </a:lstStyle>
          <a:p>
            <a:pPr lvl="0"/>
            <a:r>
              <a:rPr lang="en-US"/>
              <a:t>Select Icon</a:t>
            </a:r>
          </a:p>
        </p:txBody>
      </p:sp>
      <p:sp>
        <p:nvSpPr>
          <p:cNvPr id="11" name="Picture Placeholder 9">
            <a:extLst>
              <a:ext uri="{FF2B5EF4-FFF2-40B4-BE49-F238E27FC236}">
                <a16:creationId xmlns:a16="http://schemas.microsoft.com/office/drawing/2014/main" id="{C8941C63-77CC-3BA3-DC9A-7F6079B54161}"/>
              </a:ext>
            </a:extLst>
          </p:cNvPr>
          <p:cNvSpPr txBox="1">
            <a:spLocks noGrp="1"/>
          </p:cNvSpPr>
          <p:nvPr>
            <p:ph type="pic" idx="4294967295"/>
          </p:nvPr>
        </p:nvSpPr>
        <p:spPr>
          <a:xfrm>
            <a:off x="8865098" y="2400190"/>
            <a:ext cx="929953" cy="929953"/>
          </a:xfrm>
        </p:spPr>
        <p:txBody>
          <a:bodyPr anchor="ctr" anchorCtr="1">
            <a:normAutofit/>
          </a:bodyPr>
          <a:lstStyle>
            <a:lvl1pPr marL="0" indent="0" algn="ctr">
              <a:buNone/>
              <a:defRPr sz="1200" i="1"/>
            </a:lvl1pPr>
          </a:lstStyle>
          <a:p>
            <a:pPr lvl="0"/>
            <a:r>
              <a:rPr lang="en-US"/>
              <a:t>Select Icon</a:t>
            </a:r>
          </a:p>
        </p:txBody>
      </p:sp>
      <p:sp>
        <p:nvSpPr>
          <p:cNvPr id="12" name="Title 1">
            <a:extLst>
              <a:ext uri="{FF2B5EF4-FFF2-40B4-BE49-F238E27FC236}">
                <a16:creationId xmlns:a16="http://schemas.microsoft.com/office/drawing/2014/main" id="{7F9B5359-684E-A2ED-4A0D-5545980675BE}"/>
              </a:ext>
            </a:extLst>
          </p:cNvPr>
          <p:cNvSpPr txBox="1">
            <a:spLocks noGrp="1"/>
          </p:cNvSpPr>
          <p:nvPr>
            <p:ph type="title"/>
          </p:nvPr>
        </p:nvSpPr>
        <p:spPr>
          <a:xfrm>
            <a:off x="1154960" y="2287088"/>
            <a:ext cx="3438884" cy="2283823"/>
          </a:xfrm>
        </p:spPr>
        <p:txBody>
          <a:bodyPr/>
          <a:lstStyle>
            <a:lvl1pPr>
              <a:defRPr sz="2300"/>
            </a:lvl1pPr>
          </a:lstStyle>
          <a:p>
            <a:pPr lvl="0"/>
            <a:r>
              <a:rPr lang="en-US"/>
              <a:t>Click to edit Master title style</a:t>
            </a:r>
          </a:p>
        </p:txBody>
      </p:sp>
      <p:sp>
        <p:nvSpPr>
          <p:cNvPr id="13" name="Text Placeholder 13">
            <a:extLst>
              <a:ext uri="{FF2B5EF4-FFF2-40B4-BE49-F238E27FC236}">
                <a16:creationId xmlns:a16="http://schemas.microsoft.com/office/drawing/2014/main" id="{F70370E2-2373-3CC4-1C28-6A51974C981E}"/>
              </a:ext>
            </a:extLst>
          </p:cNvPr>
          <p:cNvSpPr txBox="1">
            <a:spLocks noGrp="1"/>
          </p:cNvSpPr>
          <p:nvPr>
            <p:ph type="body" idx="4294967295"/>
          </p:nvPr>
        </p:nvSpPr>
        <p:spPr>
          <a:xfrm>
            <a:off x="5756276" y="3786000"/>
            <a:ext cx="2325684" cy="1503456"/>
          </a:xfrm>
        </p:spPr>
        <p:txBody>
          <a:bodyPr anchorCtr="1"/>
          <a:lstStyle>
            <a:lvl1pPr marL="0" indent="0" algn="ctr">
              <a:buNone/>
              <a:defRPr sz="1200"/>
            </a:lvl1pPr>
          </a:lstStyle>
          <a:p>
            <a:pPr lvl="0"/>
            <a:r>
              <a:rPr lang="en-US"/>
              <a:t>Edit bullet description</a:t>
            </a:r>
          </a:p>
        </p:txBody>
      </p:sp>
      <p:sp>
        <p:nvSpPr>
          <p:cNvPr id="14" name="Text Placeholder 13">
            <a:extLst>
              <a:ext uri="{FF2B5EF4-FFF2-40B4-BE49-F238E27FC236}">
                <a16:creationId xmlns:a16="http://schemas.microsoft.com/office/drawing/2014/main" id="{E1BA6D7B-69C6-BE30-41B4-D1F7D04071B9}"/>
              </a:ext>
            </a:extLst>
          </p:cNvPr>
          <p:cNvSpPr txBox="1">
            <a:spLocks noGrp="1"/>
          </p:cNvSpPr>
          <p:nvPr>
            <p:ph type="body" idx="4294967295"/>
          </p:nvPr>
        </p:nvSpPr>
        <p:spPr>
          <a:xfrm>
            <a:off x="8167237" y="3786000"/>
            <a:ext cx="2325684" cy="1503456"/>
          </a:xfrm>
        </p:spPr>
        <p:txBody>
          <a:bodyPr anchorCtr="1"/>
          <a:lstStyle>
            <a:lvl1pPr marL="0" indent="0" algn="ctr">
              <a:buNone/>
              <a:defRPr sz="1200"/>
            </a:lvl1pPr>
          </a:lstStyle>
          <a:p>
            <a:pPr lvl="0"/>
            <a:r>
              <a:rPr lang="en-US"/>
              <a:t>Edit bullet description</a:t>
            </a:r>
          </a:p>
        </p:txBody>
      </p:sp>
      <p:sp>
        <p:nvSpPr>
          <p:cNvPr id="15" name="Date Placeholder 3">
            <a:extLst>
              <a:ext uri="{FF2B5EF4-FFF2-40B4-BE49-F238E27FC236}">
                <a16:creationId xmlns:a16="http://schemas.microsoft.com/office/drawing/2014/main" id="{5656C057-D0C4-4F92-8261-D7C3FC0CEF5A}"/>
              </a:ext>
            </a:extLst>
          </p:cNvPr>
          <p:cNvSpPr txBox="1">
            <a:spLocks noGrp="1"/>
          </p:cNvSpPr>
          <p:nvPr>
            <p:ph type="dt" sz="half" idx="7"/>
          </p:nvPr>
        </p:nvSpPr>
        <p:spPr/>
        <p:txBody>
          <a:bodyPr/>
          <a:lstStyle>
            <a:lvl1pPr>
              <a:defRPr/>
            </a:lvl1pPr>
          </a:lstStyle>
          <a:p>
            <a:pPr lvl="0"/>
            <a:fld id="{D999D3D8-4703-4113-9A08-0A88D95A03AB}" type="datetime1">
              <a:rPr lang="en-US"/>
              <a:pPr lvl="0"/>
              <a:t>3/3/2026</a:t>
            </a:fld>
            <a:endParaRPr lang="en-US"/>
          </a:p>
        </p:txBody>
      </p:sp>
      <p:sp>
        <p:nvSpPr>
          <p:cNvPr id="16" name="Footer Placeholder 4">
            <a:extLst>
              <a:ext uri="{FF2B5EF4-FFF2-40B4-BE49-F238E27FC236}">
                <a16:creationId xmlns:a16="http://schemas.microsoft.com/office/drawing/2014/main" id="{2AE63B19-053A-D049-9CFB-92E4858157A5}"/>
              </a:ext>
            </a:extLst>
          </p:cNvPr>
          <p:cNvSpPr txBox="1">
            <a:spLocks noGrp="1"/>
          </p:cNvSpPr>
          <p:nvPr>
            <p:ph type="ftr" sz="quarter" idx="9"/>
          </p:nvPr>
        </p:nvSpPr>
        <p:spPr/>
        <p:txBody>
          <a:bodyPr/>
          <a:lstStyle>
            <a:lvl1pPr>
              <a:defRPr/>
            </a:lvl1pPr>
          </a:lstStyle>
          <a:p>
            <a:pPr lvl="0"/>
            <a:endParaRPr lang="en-US"/>
          </a:p>
        </p:txBody>
      </p:sp>
      <p:sp>
        <p:nvSpPr>
          <p:cNvPr id="17" name="Slide Number Placeholder 5">
            <a:extLst>
              <a:ext uri="{FF2B5EF4-FFF2-40B4-BE49-F238E27FC236}">
                <a16:creationId xmlns:a16="http://schemas.microsoft.com/office/drawing/2014/main" id="{1257AE92-65C7-B432-82FA-E22CCAEC5DFD}"/>
              </a:ext>
            </a:extLst>
          </p:cNvPr>
          <p:cNvSpPr txBox="1">
            <a:spLocks noGrp="1"/>
          </p:cNvSpPr>
          <p:nvPr>
            <p:ph type="sldNum" sz="quarter" idx="8"/>
          </p:nvPr>
        </p:nvSpPr>
        <p:spPr/>
        <p:txBody>
          <a:bodyPr/>
          <a:lstStyle>
            <a:lvl1pPr>
              <a:defRPr/>
            </a:lvl1pPr>
          </a:lstStyle>
          <a:p>
            <a:pPr lvl="0"/>
            <a:fld id="{6112086D-AAAD-4A81-A745-1BACEBE3B9FC}" type="slidenum">
              <a:t>‹#›</a:t>
            </a:fld>
            <a:endParaRPr lang="en-US"/>
          </a:p>
        </p:txBody>
      </p:sp>
    </p:spTree>
    <p:extLst>
      <p:ext uri="{BB962C8B-B14F-4D97-AF65-F5344CB8AC3E}">
        <p14:creationId xmlns:p14="http://schemas.microsoft.com/office/powerpoint/2010/main" val="715487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4 Icon Bullets Horizontal">
    <p:spTree>
      <p:nvGrpSpPr>
        <p:cNvPr id="1" name=""/>
        <p:cNvGrpSpPr/>
        <p:nvPr/>
      </p:nvGrpSpPr>
      <p:grpSpPr>
        <a:xfrm>
          <a:off x="0" y="0"/>
          <a:ext cx="0" cy="0"/>
          <a:chOff x="0" y="0"/>
          <a:chExt cx="0" cy="0"/>
        </a:xfrm>
      </p:grpSpPr>
      <p:sp>
        <p:nvSpPr>
          <p:cNvPr id="2" name="Oval 31">
            <a:extLst>
              <a:ext uri="{FF2B5EF4-FFF2-40B4-BE49-F238E27FC236}">
                <a16:creationId xmlns:a16="http://schemas.microsoft.com/office/drawing/2014/main" id="{A401BF50-5609-0AEB-56E4-C0BD5BC8EED7}"/>
              </a:ext>
            </a:extLst>
          </p:cNvPr>
          <p:cNvSpPr/>
          <p:nvPr/>
        </p:nvSpPr>
        <p:spPr>
          <a:xfrm>
            <a:off x="8404222" y="3981453"/>
            <a:ext cx="1042992" cy="1042992"/>
          </a:xfrm>
          <a:custGeom>
            <a:avLst/>
            <a:gdLst>
              <a:gd name="f0" fmla="val 10800000"/>
              <a:gd name="f1" fmla="val 5400000"/>
              <a:gd name="f2" fmla="val 180"/>
              <a:gd name="f3" fmla="val w"/>
              <a:gd name="f4" fmla="val h"/>
              <a:gd name="f5" fmla="val 0"/>
              <a:gd name="f6" fmla="val 1042416"/>
              <a:gd name="f7" fmla="val 521208"/>
              <a:gd name="f8" fmla="val 521207"/>
              <a:gd name="f9" fmla="val 809063"/>
              <a:gd name="f10" fmla="val 233352"/>
              <a:gd name="f11" fmla="val -1"/>
              <a:gd name="f12" fmla="+- 0 0 -360"/>
              <a:gd name="f13" fmla="+- 0 0 -90"/>
              <a:gd name="f14" fmla="+- 0 0 -180"/>
              <a:gd name="f15" fmla="+- 0 0 -270"/>
              <a:gd name="f16" fmla="*/ f3 1 1042416"/>
              <a:gd name="f17" fmla="*/ f4 1 1042416"/>
              <a:gd name="f18" fmla="val f5"/>
              <a:gd name="f19" fmla="val f6"/>
              <a:gd name="f20" fmla="*/ f12 f0 1"/>
              <a:gd name="f21" fmla="*/ f13 f0 1"/>
              <a:gd name="f22" fmla="*/ f14 f0 1"/>
              <a:gd name="f23" fmla="*/ f15 f0 1"/>
              <a:gd name="f24" fmla="+- f19 0 f18"/>
              <a:gd name="f25" fmla="*/ f20 1 f2"/>
              <a:gd name="f26" fmla="*/ f21 1 f2"/>
              <a:gd name="f27" fmla="*/ f22 1 f2"/>
              <a:gd name="f28" fmla="*/ f23 1 f2"/>
              <a:gd name="f29" fmla="*/ f24 1 1042416"/>
              <a:gd name="f30" fmla="*/ 521208 f24 1"/>
              <a:gd name="f31" fmla="*/ 0 f24 1"/>
              <a:gd name="f32" fmla="*/ 1042416 f24 1"/>
              <a:gd name="f33" fmla="*/ 152658 f24 1"/>
              <a:gd name="f34" fmla="*/ 889758 f24 1"/>
              <a:gd name="f35" fmla="+- f25 0 f1"/>
              <a:gd name="f36" fmla="+- f26 0 f1"/>
              <a:gd name="f37" fmla="+- f27 0 f1"/>
              <a:gd name="f38" fmla="+- f28 0 f1"/>
              <a:gd name="f39" fmla="*/ f30 1 1042416"/>
              <a:gd name="f40" fmla="*/ f31 1 1042416"/>
              <a:gd name="f41" fmla="*/ f32 1 1042416"/>
              <a:gd name="f42" fmla="*/ f33 1 1042416"/>
              <a:gd name="f43" fmla="*/ f34 1 1042416"/>
              <a:gd name="f44" fmla="*/ f39 1 f29"/>
              <a:gd name="f45" fmla="*/ f40 1 f29"/>
              <a:gd name="f46" fmla="*/ f41 1 f29"/>
              <a:gd name="f47" fmla="*/ f42 1 f29"/>
              <a:gd name="f48" fmla="*/ f43 1 f29"/>
              <a:gd name="f49" fmla="*/ f47 f16 1"/>
              <a:gd name="f50" fmla="*/ f48 f16 1"/>
              <a:gd name="f51" fmla="*/ f48 f17 1"/>
              <a:gd name="f52" fmla="*/ f47 f17 1"/>
              <a:gd name="f53" fmla="*/ f44 f16 1"/>
              <a:gd name="f54" fmla="*/ f45 f17 1"/>
              <a:gd name="f55" fmla="*/ f46 f16 1"/>
              <a:gd name="f56" fmla="*/ f44 f17 1"/>
              <a:gd name="f57" fmla="*/ f46 f17 1"/>
              <a:gd name="f58" fmla="*/ f45 f16 1"/>
            </a:gdLst>
            <a:ahLst/>
            <a:cxnLst>
              <a:cxn ang="3cd4">
                <a:pos x="hc" y="t"/>
              </a:cxn>
              <a:cxn ang="0">
                <a:pos x="r" y="vc"/>
              </a:cxn>
              <a:cxn ang="cd4">
                <a:pos x="hc" y="b"/>
              </a:cxn>
              <a:cxn ang="cd2">
                <a:pos x="l" y="vc"/>
              </a:cxn>
              <a:cxn ang="f35">
                <a:pos x="f53" y="f54"/>
              </a:cxn>
              <a:cxn ang="f36">
                <a:pos x="f55" y="f56"/>
              </a:cxn>
              <a:cxn ang="f37">
                <a:pos x="f53" y="f57"/>
              </a:cxn>
              <a:cxn ang="f38">
                <a:pos x="f58" y="f56"/>
              </a:cxn>
              <a:cxn ang="f35">
                <a:pos x="f49" y="f52"/>
              </a:cxn>
              <a:cxn ang="f37">
                <a:pos x="f49" y="f51"/>
              </a:cxn>
              <a:cxn ang="f37">
                <a:pos x="f50" y="f51"/>
              </a:cxn>
              <a:cxn ang="f35">
                <a:pos x="f50" y="f52"/>
              </a:cxn>
            </a:cxnLst>
            <a:rect l="f49" t="f52" r="f50" b="f51"/>
            <a:pathLst>
              <a:path w="1042416" h="1042416">
                <a:moveTo>
                  <a:pt x="f5" y="f7"/>
                </a:moveTo>
                <a:lnTo>
                  <a:pt x="f5" y="f8"/>
                </a:lnTo>
                <a:cubicBezTo>
                  <a:pt x="f5" y="f9"/>
                  <a:pt x="f10" y="f6"/>
                  <a:pt x="f7" y="f6"/>
                </a:cubicBezTo>
                <a:cubicBezTo>
                  <a:pt x="f9" y="f6"/>
                  <a:pt x="f6" y="f9"/>
                  <a:pt x="f6" y="f7"/>
                </a:cubicBezTo>
                <a:cubicBezTo>
                  <a:pt x="f6" y="f10"/>
                  <a:pt x="f9" y="f5"/>
                  <a:pt x="f7" y="f5"/>
                </a:cubicBezTo>
                <a:cubicBezTo>
                  <a:pt x="f10" y="f11"/>
                  <a:pt x="f5" y="f10"/>
                  <a:pt x="f5" y="f8"/>
                </a:cubicBezTo>
                <a:close/>
              </a:path>
            </a:pathLst>
          </a:custGeom>
          <a:solidFill>
            <a:srgbClr val="65D6A0"/>
          </a:solidFill>
          <a:ln cap="flat">
            <a:noFill/>
            <a:prstDash val="solid"/>
          </a:ln>
        </p:spPr>
        <p:txBody>
          <a:bodyPr vert="horz" wrap="square" lIns="91440" tIns="45720" rIns="91440" bIns="45720" anchor="ctr" anchorCtr="1"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3" name="Oval 28">
            <a:extLst>
              <a:ext uri="{FF2B5EF4-FFF2-40B4-BE49-F238E27FC236}">
                <a16:creationId xmlns:a16="http://schemas.microsoft.com/office/drawing/2014/main" id="{36AF36F8-4A03-4347-8E53-6E2C26F770E0}"/>
              </a:ext>
            </a:extLst>
          </p:cNvPr>
          <p:cNvSpPr/>
          <p:nvPr/>
        </p:nvSpPr>
        <p:spPr>
          <a:xfrm>
            <a:off x="8404222" y="1931990"/>
            <a:ext cx="1042992" cy="1042982"/>
          </a:xfrm>
          <a:custGeom>
            <a:avLst/>
            <a:gdLst>
              <a:gd name="f0" fmla="val 10800000"/>
              <a:gd name="f1" fmla="val 5400000"/>
              <a:gd name="f2" fmla="val 180"/>
              <a:gd name="f3" fmla="val w"/>
              <a:gd name="f4" fmla="val h"/>
              <a:gd name="f5" fmla="val 0"/>
              <a:gd name="f6" fmla="val 1042416"/>
              <a:gd name="f7" fmla="val 521208"/>
              <a:gd name="f8" fmla="val 521207"/>
              <a:gd name="f9" fmla="val 809063"/>
              <a:gd name="f10" fmla="val 233352"/>
              <a:gd name="f11" fmla="val -1"/>
              <a:gd name="f12" fmla="+- 0 0 -360"/>
              <a:gd name="f13" fmla="+- 0 0 -90"/>
              <a:gd name="f14" fmla="+- 0 0 -180"/>
              <a:gd name="f15" fmla="+- 0 0 -270"/>
              <a:gd name="f16" fmla="*/ f3 1 1042416"/>
              <a:gd name="f17" fmla="*/ f4 1 1042416"/>
              <a:gd name="f18" fmla="val f5"/>
              <a:gd name="f19" fmla="val f6"/>
              <a:gd name="f20" fmla="*/ f12 f0 1"/>
              <a:gd name="f21" fmla="*/ f13 f0 1"/>
              <a:gd name="f22" fmla="*/ f14 f0 1"/>
              <a:gd name="f23" fmla="*/ f15 f0 1"/>
              <a:gd name="f24" fmla="+- f19 0 f18"/>
              <a:gd name="f25" fmla="*/ f20 1 f2"/>
              <a:gd name="f26" fmla="*/ f21 1 f2"/>
              <a:gd name="f27" fmla="*/ f22 1 f2"/>
              <a:gd name="f28" fmla="*/ f23 1 f2"/>
              <a:gd name="f29" fmla="*/ f24 1 1042416"/>
              <a:gd name="f30" fmla="*/ 521208 f24 1"/>
              <a:gd name="f31" fmla="*/ 0 f24 1"/>
              <a:gd name="f32" fmla="*/ 1042416 f24 1"/>
              <a:gd name="f33" fmla="*/ 152658 f24 1"/>
              <a:gd name="f34" fmla="*/ 889758 f24 1"/>
              <a:gd name="f35" fmla="+- f25 0 f1"/>
              <a:gd name="f36" fmla="+- f26 0 f1"/>
              <a:gd name="f37" fmla="+- f27 0 f1"/>
              <a:gd name="f38" fmla="+- f28 0 f1"/>
              <a:gd name="f39" fmla="*/ f30 1 1042416"/>
              <a:gd name="f40" fmla="*/ f31 1 1042416"/>
              <a:gd name="f41" fmla="*/ f32 1 1042416"/>
              <a:gd name="f42" fmla="*/ f33 1 1042416"/>
              <a:gd name="f43" fmla="*/ f34 1 1042416"/>
              <a:gd name="f44" fmla="*/ f39 1 f29"/>
              <a:gd name="f45" fmla="*/ f40 1 f29"/>
              <a:gd name="f46" fmla="*/ f41 1 f29"/>
              <a:gd name="f47" fmla="*/ f42 1 f29"/>
              <a:gd name="f48" fmla="*/ f43 1 f29"/>
              <a:gd name="f49" fmla="*/ f47 f16 1"/>
              <a:gd name="f50" fmla="*/ f48 f16 1"/>
              <a:gd name="f51" fmla="*/ f48 f17 1"/>
              <a:gd name="f52" fmla="*/ f47 f17 1"/>
              <a:gd name="f53" fmla="*/ f44 f16 1"/>
              <a:gd name="f54" fmla="*/ f45 f17 1"/>
              <a:gd name="f55" fmla="*/ f46 f16 1"/>
              <a:gd name="f56" fmla="*/ f44 f17 1"/>
              <a:gd name="f57" fmla="*/ f46 f17 1"/>
              <a:gd name="f58" fmla="*/ f45 f16 1"/>
            </a:gdLst>
            <a:ahLst/>
            <a:cxnLst>
              <a:cxn ang="3cd4">
                <a:pos x="hc" y="t"/>
              </a:cxn>
              <a:cxn ang="0">
                <a:pos x="r" y="vc"/>
              </a:cxn>
              <a:cxn ang="cd4">
                <a:pos x="hc" y="b"/>
              </a:cxn>
              <a:cxn ang="cd2">
                <a:pos x="l" y="vc"/>
              </a:cxn>
              <a:cxn ang="f35">
                <a:pos x="f53" y="f54"/>
              </a:cxn>
              <a:cxn ang="f36">
                <a:pos x="f55" y="f56"/>
              </a:cxn>
              <a:cxn ang="f37">
                <a:pos x="f53" y="f57"/>
              </a:cxn>
              <a:cxn ang="f38">
                <a:pos x="f58" y="f56"/>
              </a:cxn>
              <a:cxn ang="f35">
                <a:pos x="f49" y="f52"/>
              </a:cxn>
              <a:cxn ang="f37">
                <a:pos x="f49" y="f51"/>
              </a:cxn>
              <a:cxn ang="f37">
                <a:pos x="f50" y="f51"/>
              </a:cxn>
              <a:cxn ang="f35">
                <a:pos x="f50" y="f52"/>
              </a:cxn>
            </a:cxnLst>
            <a:rect l="f49" t="f52" r="f50" b="f51"/>
            <a:pathLst>
              <a:path w="1042416" h="1042416">
                <a:moveTo>
                  <a:pt x="f5" y="f7"/>
                </a:moveTo>
                <a:lnTo>
                  <a:pt x="f5" y="f8"/>
                </a:lnTo>
                <a:cubicBezTo>
                  <a:pt x="f5" y="f9"/>
                  <a:pt x="f10" y="f6"/>
                  <a:pt x="f7" y="f6"/>
                </a:cubicBezTo>
                <a:cubicBezTo>
                  <a:pt x="f9" y="f6"/>
                  <a:pt x="f6" y="f9"/>
                  <a:pt x="f6" y="f7"/>
                </a:cubicBezTo>
                <a:cubicBezTo>
                  <a:pt x="f6" y="f10"/>
                  <a:pt x="f9" y="f5"/>
                  <a:pt x="f7" y="f5"/>
                </a:cubicBezTo>
                <a:cubicBezTo>
                  <a:pt x="f10" y="f11"/>
                  <a:pt x="f5" y="f10"/>
                  <a:pt x="f5" y="f8"/>
                </a:cubicBezTo>
                <a:close/>
              </a:path>
            </a:pathLst>
          </a:custGeom>
          <a:solidFill>
            <a:srgbClr val="E6C133"/>
          </a:solidFill>
          <a:ln cap="flat">
            <a:noFill/>
            <a:prstDash val="solid"/>
          </a:ln>
        </p:spPr>
        <p:txBody>
          <a:bodyPr vert="horz" wrap="square" lIns="91440" tIns="45720" rIns="91440" bIns="45720" anchor="ctr" anchorCtr="1"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grpSp>
        <p:nvGrpSpPr>
          <p:cNvPr id="4" name="Group 22">
            <a:extLst>
              <a:ext uri="{FF2B5EF4-FFF2-40B4-BE49-F238E27FC236}">
                <a16:creationId xmlns:a16="http://schemas.microsoft.com/office/drawing/2014/main" id="{84F9B16D-7D6E-3BE2-FAC3-336C9AA78CB6}"/>
              </a:ext>
            </a:extLst>
          </p:cNvPr>
          <p:cNvGrpSpPr/>
          <p:nvPr/>
        </p:nvGrpSpPr>
        <p:grpSpPr>
          <a:xfrm>
            <a:off x="15873" y="0"/>
            <a:ext cx="12191996" cy="6858000"/>
            <a:chOff x="15873" y="0"/>
            <a:chExt cx="12191996" cy="6858000"/>
          </a:xfrm>
        </p:grpSpPr>
        <p:sp>
          <p:nvSpPr>
            <p:cNvPr id="5" name="Rectangle 10">
              <a:extLst>
                <a:ext uri="{FF2B5EF4-FFF2-40B4-BE49-F238E27FC236}">
                  <a16:creationId xmlns:a16="http://schemas.microsoft.com/office/drawing/2014/main" id="{22F0ECD6-9606-B66C-E371-FE999D29F81C}"/>
                </a:ext>
              </a:extLst>
            </p:cNvPr>
            <p:cNvSpPr/>
            <p:nvPr/>
          </p:nvSpPr>
          <p:spPr>
            <a:xfrm>
              <a:off x="236509" y="0"/>
              <a:ext cx="5078010" cy="6858000"/>
            </a:xfrm>
            <a:prstGeom prst="rect">
              <a:avLst/>
            </a:prstGeom>
            <a:blipFill>
              <a:blip r:embed="rId2">
                <a:alphaModFix/>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pitchFamily="34"/>
              </a:endParaRPr>
            </a:p>
          </p:txBody>
        </p:sp>
        <p:sp>
          <p:nvSpPr>
            <p:cNvPr id="6" name="Freeform 5">
              <a:extLst>
                <a:ext uri="{FF2B5EF4-FFF2-40B4-BE49-F238E27FC236}">
                  <a16:creationId xmlns:a16="http://schemas.microsoft.com/office/drawing/2014/main" id="{2848933D-952E-5E99-5531-1A92A191A545}"/>
                </a:ext>
              </a:extLst>
            </p:cNvPr>
            <p:cNvSpPr/>
            <p:nvPr/>
          </p:nvSpPr>
          <p:spPr>
            <a:xfrm rot="15922474">
              <a:off x="3144154" y="1826073"/>
              <a:ext cx="3299411" cy="440923"/>
            </a:xfrm>
            <a:custGeom>
              <a:avLst/>
              <a:gdLst>
                <a:gd name="f0" fmla="val 10800000"/>
                <a:gd name="f1" fmla="val 5400000"/>
                <a:gd name="f2" fmla="val 180"/>
                <a:gd name="f3" fmla="val w"/>
                <a:gd name="f4" fmla="val h"/>
                <a:gd name="f5" fmla="val 0"/>
                <a:gd name="f6" fmla="val 10000"/>
                <a:gd name="f7" fmla="val 5291"/>
                <a:gd name="f8" fmla="val 85"/>
                <a:gd name="f9" fmla="val 2532"/>
                <a:gd name="f10" fmla="val 1736"/>
                <a:gd name="f11" fmla="val 3911"/>
                <a:gd name="f12" fmla="val 7524"/>
                <a:gd name="f13" fmla="val 5298"/>
                <a:gd name="f14" fmla="val 9958"/>
                <a:gd name="f15" fmla="val 9989"/>
                <a:gd name="f16" fmla="val 1958"/>
                <a:gd name="f17" fmla="val 9969"/>
                <a:gd name="f18" fmla="val 3333"/>
                <a:gd name="f19" fmla="val 9667"/>
                <a:gd name="f20" fmla="val 204"/>
                <a:gd name="f21" fmla="val 9334"/>
                <a:gd name="f22" fmla="val 400"/>
                <a:gd name="f23" fmla="val 9001"/>
                <a:gd name="f24" fmla="val 590"/>
                <a:gd name="f25" fmla="val 8667"/>
                <a:gd name="f26" fmla="val 753"/>
                <a:gd name="f27" fmla="val 8333"/>
                <a:gd name="f28" fmla="val 917"/>
                <a:gd name="f29" fmla="val 7999"/>
                <a:gd name="f30" fmla="val 1071"/>
                <a:gd name="f31" fmla="val 7669"/>
                <a:gd name="f32" fmla="val 1202"/>
                <a:gd name="f33" fmla="val 7333"/>
                <a:gd name="f34" fmla="val 1325"/>
                <a:gd name="f35" fmla="val 7000"/>
                <a:gd name="f36" fmla="val 1440"/>
                <a:gd name="f37" fmla="val 6673"/>
                <a:gd name="f38" fmla="val 1538"/>
                <a:gd name="f39" fmla="val 6340"/>
                <a:gd name="f40" fmla="val 1636"/>
                <a:gd name="f41" fmla="val 6013"/>
                <a:gd name="f42" fmla="val 1719"/>
                <a:gd name="f43" fmla="val 5686"/>
                <a:gd name="f44" fmla="val 1784"/>
                <a:gd name="f45" fmla="val 5359"/>
                <a:gd name="f46" fmla="val 1850"/>
                <a:gd name="f47" fmla="val 5036"/>
                <a:gd name="f48" fmla="val 1906"/>
                <a:gd name="f49" fmla="val 4717"/>
                <a:gd name="f50" fmla="val 1948"/>
                <a:gd name="f51" fmla="val 4396"/>
                <a:gd name="f52" fmla="val 1980"/>
                <a:gd name="f53" fmla="val 4079"/>
                <a:gd name="f54" fmla="val 2013"/>
                <a:gd name="f55" fmla="val 3766"/>
                <a:gd name="f56" fmla="val 2029"/>
                <a:gd name="f57" fmla="val 3454"/>
                <a:gd name="f58" fmla="val 2046"/>
                <a:gd name="f59" fmla="val 3145"/>
                <a:gd name="f60" fmla="val 2053"/>
                <a:gd name="f61" fmla="val 2839"/>
                <a:gd name="f62" fmla="val 2537"/>
                <a:gd name="f63" fmla="val 2238"/>
                <a:gd name="f64" fmla="val 1943"/>
                <a:gd name="f65" fmla="val 2004"/>
                <a:gd name="f66" fmla="val 1653"/>
                <a:gd name="f67" fmla="val 1368"/>
                <a:gd name="f68" fmla="val 1955"/>
                <a:gd name="f69" fmla="val 1085"/>
                <a:gd name="f70" fmla="val 1915"/>
                <a:gd name="f71" fmla="val 806"/>
                <a:gd name="f72" fmla="val 1873"/>
                <a:gd name="f73" fmla="val 533"/>
                <a:gd name="f74" fmla="val 1833"/>
                <a:gd name="f75" fmla="val 1726"/>
                <a:gd name="f76" fmla="val 28"/>
                <a:gd name="f77" fmla="val 1995"/>
                <a:gd name="f78" fmla="val 57"/>
                <a:gd name="f79" fmla="val 2263"/>
                <a:gd name="f80" fmla="+- 0 0 -360"/>
                <a:gd name="f81" fmla="+- 0 0 -90"/>
                <a:gd name="f82" fmla="+- 0 0 -180"/>
                <a:gd name="f83" fmla="+- 0 0 -270"/>
                <a:gd name="f84" fmla="*/ f3 1 10000"/>
                <a:gd name="f85" fmla="*/ f4 1 5291"/>
                <a:gd name="f86" fmla="val f5"/>
                <a:gd name="f87" fmla="val f6"/>
                <a:gd name="f88" fmla="val f7"/>
                <a:gd name="f89" fmla="*/ f80 f0 1"/>
                <a:gd name="f90" fmla="*/ f81 f0 1"/>
                <a:gd name="f91" fmla="*/ f82 f0 1"/>
                <a:gd name="f92" fmla="*/ f83 f0 1"/>
                <a:gd name="f93" fmla="+- f88 0 f86"/>
                <a:gd name="f94" fmla="+- f87 0 f86"/>
                <a:gd name="f95" fmla="*/ f89 1 f2"/>
                <a:gd name="f96" fmla="*/ f90 1 f2"/>
                <a:gd name="f97" fmla="*/ f91 1 f2"/>
                <a:gd name="f98" fmla="*/ f92 1 f2"/>
                <a:gd name="f99" fmla="*/ f94 1 10000"/>
                <a:gd name="f100" fmla="*/ f93 1 5291"/>
                <a:gd name="f101" fmla="*/ 1649706 f94 1"/>
                <a:gd name="f102" fmla="*/ 0 f93 1"/>
                <a:gd name="f103" fmla="*/ 3299411 f94 1"/>
                <a:gd name="f104" fmla="*/ 220462 f93 1"/>
                <a:gd name="f105" fmla="*/ 440923 f93 1"/>
                <a:gd name="f106" fmla="*/ 0 f94 1"/>
                <a:gd name="f107" fmla="*/ 10000 f94 1"/>
                <a:gd name="f108" fmla="*/ 5291 f93 1"/>
                <a:gd name="f109" fmla="+- f95 0 f1"/>
                <a:gd name="f110" fmla="+- f96 0 f1"/>
                <a:gd name="f111" fmla="+- f97 0 f1"/>
                <a:gd name="f112" fmla="+- f98 0 f1"/>
                <a:gd name="f113" fmla="*/ f101 1 10000"/>
                <a:gd name="f114" fmla="*/ f102 1 5291"/>
                <a:gd name="f115" fmla="*/ f103 1 10000"/>
                <a:gd name="f116" fmla="*/ f104 1 5291"/>
                <a:gd name="f117" fmla="*/ f105 1 5291"/>
                <a:gd name="f118" fmla="*/ f106 1 10000"/>
                <a:gd name="f119" fmla="*/ f107 1 10000"/>
                <a:gd name="f120" fmla="*/ f108 1 5291"/>
                <a:gd name="f121" fmla="*/ f113 1 f99"/>
                <a:gd name="f122" fmla="*/ f114 1 f100"/>
                <a:gd name="f123" fmla="*/ f115 1 f99"/>
                <a:gd name="f124" fmla="*/ f116 1 f100"/>
                <a:gd name="f125" fmla="*/ f117 1 f100"/>
                <a:gd name="f126" fmla="*/ f118 1 f99"/>
                <a:gd name="f127" fmla="*/ f119 1 f99"/>
                <a:gd name="f128" fmla="*/ f120 1 f100"/>
                <a:gd name="f129" fmla="*/ f126 f84 1"/>
                <a:gd name="f130" fmla="*/ f127 f84 1"/>
                <a:gd name="f131" fmla="*/ f128 f85 1"/>
                <a:gd name="f132" fmla="*/ f122 f85 1"/>
                <a:gd name="f133" fmla="*/ f121 f84 1"/>
                <a:gd name="f134" fmla="*/ f123 f84 1"/>
                <a:gd name="f135" fmla="*/ f124 f85 1"/>
                <a:gd name="f136" fmla="*/ f125 f85 1"/>
              </a:gdLst>
              <a:ahLst/>
              <a:cxnLst>
                <a:cxn ang="3cd4">
                  <a:pos x="hc" y="t"/>
                </a:cxn>
                <a:cxn ang="0">
                  <a:pos x="r" y="vc"/>
                </a:cxn>
                <a:cxn ang="cd4">
                  <a:pos x="hc" y="b"/>
                </a:cxn>
                <a:cxn ang="cd2">
                  <a:pos x="l" y="vc"/>
                </a:cxn>
                <a:cxn ang="f109">
                  <a:pos x="f133" y="f132"/>
                </a:cxn>
                <a:cxn ang="f110">
                  <a:pos x="f134" y="f135"/>
                </a:cxn>
                <a:cxn ang="f111">
                  <a:pos x="f133" y="f136"/>
                </a:cxn>
                <a:cxn ang="f112">
                  <a:pos x="f129" y="f135"/>
                </a:cxn>
              </a:cxnLst>
              <a:rect l="f129" t="f132" r="f130" b="f131"/>
              <a:pathLst>
                <a:path w="10000" h="5291">
                  <a:moveTo>
                    <a:pt x="f8" y="f9"/>
                  </a:moveTo>
                  <a:cubicBezTo>
                    <a:pt x="f10" y="f11"/>
                    <a:pt x="f12" y="f13"/>
                    <a:pt x="f14" y="f7"/>
                  </a:cubicBezTo>
                  <a:cubicBezTo>
                    <a:pt x="f15" y="f16"/>
                    <a:pt x="f17" y="f18"/>
                    <a:pt x="f6" y="f5"/>
                  </a:cubicBez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4"/>
                  </a:lnTo>
                  <a:lnTo>
                    <a:pt x="f55" y="f56"/>
                  </a:lnTo>
                  <a:lnTo>
                    <a:pt x="f57" y="f58"/>
                  </a:lnTo>
                  <a:lnTo>
                    <a:pt x="f59" y="f60"/>
                  </a:lnTo>
                  <a:lnTo>
                    <a:pt x="f61" y="f58"/>
                  </a:lnTo>
                  <a:lnTo>
                    <a:pt x="f62" y="f58"/>
                  </a:lnTo>
                  <a:lnTo>
                    <a:pt x="f63" y="f56"/>
                  </a:lnTo>
                  <a:lnTo>
                    <a:pt x="f64" y="f65"/>
                  </a:lnTo>
                  <a:lnTo>
                    <a:pt x="f66" y="f52"/>
                  </a:lnTo>
                  <a:lnTo>
                    <a:pt x="f67" y="f68"/>
                  </a:lnTo>
                  <a:lnTo>
                    <a:pt x="f69" y="f70"/>
                  </a:lnTo>
                  <a:lnTo>
                    <a:pt x="f71" y="f72"/>
                  </a:lnTo>
                  <a:lnTo>
                    <a:pt x="f73" y="f74"/>
                  </a:lnTo>
                  <a:lnTo>
                    <a:pt x="f5" y="f75"/>
                  </a:lnTo>
                  <a:cubicBezTo>
                    <a:pt x="f76" y="f77"/>
                    <a:pt x="f78" y="f79"/>
                    <a:pt x="f8" y="f9"/>
                  </a:cubicBezTo>
                  <a:close/>
                </a:path>
              </a:pathLst>
            </a:custGeom>
            <a:solidFill>
              <a:srgbClr val="FFFFFF">
                <a:alpha val="20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7" name="Freeform 5">
              <a:extLst>
                <a:ext uri="{FF2B5EF4-FFF2-40B4-BE49-F238E27FC236}">
                  <a16:creationId xmlns:a16="http://schemas.microsoft.com/office/drawing/2014/main" id="{7EECF86F-10B4-4530-D026-9D5A80B1B33B}"/>
                </a:ext>
              </a:extLst>
            </p:cNvPr>
            <p:cNvSpPr/>
            <p:nvPr/>
          </p:nvSpPr>
          <p:spPr>
            <a:xfrm rot="16200004">
              <a:off x="2233051" y="2801717"/>
              <a:ext cx="6053666" cy="1254556"/>
            </a:xfrm>
            <a:custGeom>
              <a:avLst/>
              <a:gdLst>
                <a:gd name="f0" fmla="val 10800000"/>
                <a:gd name="f1" fmla="val 5400000"/>
                <a:gd name="f2" fmla="val 180"/>
                <a:gd name="f3" fmla="val w"/>
                <a:gd name="f4" fmla="val h"/>
                <a:gd name="f5" fmla="val 0"/>
                <a:gd name="f6" fmla="val 10000"/>
                <a:gd name="f7" fmla="val 8000"/>
                <a:gd name="f8" fmla="val 7970"/>
                <a:gd name="f9" fmla="val 7"/>
                <a:gd name="f10" fmla="val 9773"/>
                <a:gd name="f11" fmla="val 156"/>
                <a:gd name="f12" fmla="val 9547"/>
                <a:gd name="f13" fmla="val 298"/>
                <a:gd name="f14" fmla="val 9320"/>
                <a:gd name="f15" fmla="val 437"/>
                <a:gd name="f16" fmla="val 9092"/>
                <a:gd name="f17" fmla="val 556"/>
                <a:gd name="f18" fmla="val 8865"/>
                <a:gd name="f19" fmla="val 676"/>
                <a:gd name="f20" fmla="val 8637"/>
                <a:gd name="f21" fmla="val 788"/>
                <a:gd name="f22" fmla="val 8412"/>
                <a:gd name="f23" fmla="val 884"/>
                <a:gd name="f24" fmla="val 8184"/>
                <a:gd name="f25" fmla="val 975"/>
                <a:gd name="f26" fmla="val 7957"/>
                <a:gd name="f27" fmla="val 1058"/>
                <a:gd name="f28" fmla="val 7734"/>
                <a:gd name="f29" fmla="val 1130"/>
                <a:gd name="f30" fmla="val 7508"/>
                <a:gd name="f31" fmla="val 1202"/>
                <a:gd name="f32" fmla="val 7285"/>
                <a:gd name="f33" fmla="val 1262"/>
                <a:gd name="f34" fmla="val 7062"/>
                <a:gd name="f35" fmla="val 1309"/>
                <a:gd name="f36" fmla="val 6840"/>
                <a:gd name="f37" fmla="val 1358"/>
                <a:gd name="f38" fmla="val 6620"/>
                <a:gd name="f39" fmla="val 1399"/>
                <a:gd name="f40" fmla="val 6402"/>
                <a:gd name="f41" fmla="val 1428"/>
                <a:gd name="f42" fmla="val 6184"/>
                <a:gd name="f43" fmla="val 1453"/>
                <a:gd name="f44" fmla="val 5968"/>
                <a:gd name="f45" fmla="val 1477"/>
                <a:gd name="f46" fmla="val 5755"/>
                <a:gd name="f47" fmla="val 1488"/>
                <a:gd name="f48" fmla="val 5542"/>
                <a:gd name="f49" fmla="val 1500"/>
                <a:gd name="f50" fmla="val 5332"/>
                <a:gd name="f51" fmla="val 1506"/>
                <a:gd name="f52" fmla="val 5124"/>
                <a:gd name="f53" fmla="val 4918"/>
                <a:gd name="f54" fmla="val 4714"/>
                <a:gd name="f55" fmla="val 4514"/>
                <a:gd name="f56" fmla="val 1470"/>
                <a:gd name="f57" fmla="val 4316"/>
                <a:gd name="f58" fmla="val 4122"/>
                <a:gd name="f59" fmla="val 1434"/>
                <a:gd name="f60" fmla="val 3929"/>
                <a:gd name="f61" fmla="val 1405"/>
                <a:gd name="f62" fmla="val 3739"/>
                <a:gd name="f63" fmla="val 1374"/>
                <a:gd name="f64" fmla="val 3553"/>
                <a:gd name="f65" fmla="val 1346"/>
                <a:gd name="f66" fmla="val 3190"/>
                <a:gd name="f67" fmla="val 1267"/>
                <a:gd name="f68" fmla="val 2842"/>
                <a:gd name="f69" fmla="val 1183"/>
                <a:gd name="f70" fmla="val 2508"/>
                <a:gd name="f71" fmla="val 1095"/>
                <a:gd name="f72" fmla="val 2192"/>
                <a:gd name="f73" fmla="val 998"/>
                <a:gd name="f74" fmla="val 1890"/>
                <a:gd name="f75" fmla="val 897"/>
                <a:gd name="f76" fmla="val 1610"/>
                <a:gd name="f77" fmla="val 1347"/>
                <a:gd name="f78" fmla="val 681"/>
                <a:gd name="f79" fmla="val 1105"/>
                <a:gd name="f80" fmla="val 574"/>
                <a:gd name="f81" fmla="val 883"/>
                <a:gd name="f82" fmla="val 473"/>
                <a:gd name="f83" fmla="val 686"/>
                <a:gd name="f84" fmla="val 377"/>
                <a:gd name="f85" fmla="val 508"/>
                <a:gd name="f86" fmla="val 286"/>
                <a:gd name="f87" fmla="val 358"/>
                <a:gd name="f88" fmla="val 210"/>
                <a:gd name="f89" fmla="val 232"/>
                <a:gd name="f90" fmla="val 138"/>
                <a:gd name="f91" fmla="val 59"/>
                <a:gd name="f92" fmla="val 35"/>
                <a:gd name="f93" fmla="+- 0 0 -360"/>
                <a:gd name="f94" fmla="+- 0 0 -90"/>
                <a:gd name="f95" fmla="+- 0 0 -180"/>
                <a:gd name="f96" fmla="+- 0 0 -270"/>
                <a:gd name="f97" fmla="*/ f3 1 10000"/>
                <a:gd name="f98" fmla="*/ f4 1 8000"/>
                <a:gd name="f99" fmla="val f5"/>
                <a:gd name="f100" fmla="val f6"/>
                <a:gd name="f101" fmla="val f7"/>
                <a:gd name="f102" fmla="*/ f93 f0 1"/>
                <a:gd name="f103" fmla="*/ f94 f0 1"/>
                <a:gd name="f104" fmla="*/ f95 f0 1"/>
                <a:gd name="f105" fmla="*/ f96 f0 1"/>
                <a:gd name="f106" fmla="+- f101 0 f99"/>
                <a:gd name="f107" fmla="+- f100 0 f99"/>
                <a:gd name="f108" fmla="*/ f102 1 f2"/>
                <a:gd name="f109" fmla="*/ f103 1 f2"/>
                <a:gd name="f110" fmla="*/ f104 1 f2"/>
                <a:gd name="f111" fmla="*/ f105 1 f2"/>
                <a:gd name="f112" fmla="*/ f107 1 10000"/>
                <a:gd name="f113" fmla="*/ f106 1 8000"/>
                <a:gd name="f114" fmla="*/ 3026833 f107 1"/>
                <a:gd name="f115" fmla="*/ 0 f106 1"/>
                <a:gd name="f116" fmla="*/ 6053666 f107 1"/>
                <a:gd name="f117" fmla="*/ 627278 f106 1"/>
                <a:gd name="f118" fmla="*/ 1254556 f106 1"/>
                <a:gd name="f119" fmla="*/ 0 f107 1"/>
                <a:gd name="f120" fmla="*/ 10000 f107 1"/>
                <a:gd name="f121" fmla="*/ 8000 f106 1"/>
                <a:gd name="f122" fmla="+- f108 0 f1"/>
                <a:gd name="f123" fmla="+- f109 0 f1"/>
                <a:gd name="f124" fmla="+- f110 0 f1"/>
                <a:gd name="f125" fmla="+- f111 0 f1"/>
                <a:gd name="f126" fmla="*/ f114 1 10000"/>
                <a:gd name="f127" fmla="*/ f115 1 8000"/>
                <a:gd name="f128" fmla="*/ f116 1 10000"/>
                <a:gd name="f129" fmla="*/ f117 1 8000"/>
                <a:gd name="f130" fmla="*/ f118 1 8000"/>
                <a:gd name="f131" fmla="*/ f119 1 10000"/>
                <a:gd name="f132" fmla="*/ f120 1 10000"/>
                <a:gd name="f133" fmla="*/ f121 1 8000"/>
                <a:gd name="f134" fmla="*/ f126 1 f112"/>
                <a:gd name="f135" fmla="*/ f127 1 f113"/>
                <a:gd name="f136" fmla="*/ f128 1 f112"/>
                <a:gd name="f137" fmla="*/ f129 1 f113"/>
                <a:gd name="f138" fmla="*/ f130 1 f113"/>
                <a:gd name="f139" fmla="*/ f131 1 f112"/>
                <a:gd name="f140" fmla="*/ f132 1 f112"/>
                <a:gd name="f141" fmla="*/ f133 1 f113"/>
                <a:gd name="f142" fmla="*/ f139 f97 1"/>
                <a:gd name="f143" fmla="*/ f140 f97 1"/>
                <a:gd name="f144" fmla="*/ f141 f98 1"/>
                <a:gd name="f145" fmla="*/ f135 f98 1"/>
                <a:gd name="f146" fmla="*/ f134 f97 1"/>
                <a:gd name="f147" fmla="*/ f136 f97 1"/>
                <a:gd name="f148" fmla="*/ f137 f98 1"/>
                <a:gd name="f149" fmla="*/ f138 f98 1"/>
              </a:gdLst>
              <a:ahLst/>
              <a:cxnLst>
                <a:cxn ang="3cd4">
                  <a:pos x="hc" y="t"/>
                </a:cxn>
                <a:cxn ang="0">
                  <a:pos x="r" y="vc"/>
                </a:cxn>
                <a:cxn ang="cd4">
                  <a:pos x="hc" y="b"/>
                </a:cxn>
                <a:cxn ang="cd2">
                  <a:pos x="l" y="vc"/>
                </a:cxn>
                <a:cxn ang="f122">
                  <a:pos x="f146" y="f145"/>
                </a:cxn>
                <a:cxn ang="f123">
                  <a:pos x="f147" y="f148"/>
                </a:cxn>
                <a:cxn ang="f124">
                  <a:pos x="f146" y="f149"/>
                </a:cxn>
                <a:cxn ang="f125">
                  <a:pos x="f142" y="f148"/>
                </a:cxn>
              </a:cxnLst>
              <a:rect l="f142" t="f145" r="f143" b="f144"/>
              <a:pathLst>
                <a:path w="10000" h="8000">
                  <a:moveTo>
                    <a:pt x="f5" y="f5"/>
                  </a:moveTo>
                  <a:lnTo>
                    <a:pt x="f5" y="f8"/>
                  </a:lnTo>
                  <a:lnTo>
                    <a:pt x="f6" y="f7"/>
                  </a:lnTo>
                  <a:lnTo>
                    <a:pt x="f6"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49"/>
                  </a:lnTo>
                  <a:lnTo>
                    <a:pt x="f53" y="f49"/>
                  </a:lnTo>
                  <a:lnTo>
                    <a:pt x="f54" y="f47"/>
                  </a:lnTo>
                  <a:lnTo>
                    <a:pt x="f55" y="f56"/>
                  </a:lnTo>
                  <a:lnTo>
                    <a:pt x="f57" y="f43"/>
                  </a:lnTo>
                  <a:lnTo>
                    <a:pt x="f58" y="f59"/>
                  </a:lnTo>
                  <a:lnTo>
                    <a:pt x="f60" y="f61"/>
                  </a:lnTo>
                  <a:lnTo>
                    <a:pt x="f62" y="f63"/>
                  </a:lnTo>
                  <a:lnTo>
                    <a:pt x="f64" y="f65"/>
                  </a:lnTo>
                  <a:lnTo>
                    <a:pt x="f66" y="f67"/>
                  </a:lnTo>
                  <a:lnTo>
                    <a:pt x="f68" y="f69"/>
                  </a:lnTo>
                  <a:lnTo>
                    <a:pt x="f70" y="f71"/>
                  </a:lnTo>
                  <a:lnTo>
                    <a:pt x="f72" y="f73"/>
                  </a:lnTo>
                  <a:lnTo>
                    <a:pt x="f74" y="f75"/>
                  </a:lnTo>
                  <a:lnTo>
                    <a:pt x="f76" y="f21"/>
                  </a:lnTo>
                  <a:lnTo>
                    <a:pt x="f77" y="f78"/>
                  </a:lnTo>
                  <a:lnTo>
                    <a:pt x="f79" y="f80"/>
                  </a:lnTo>
                  <a:lnTo>
                    <a:pt x="f81" y="f82"/>
                  </a:lnTo>
                  <a:lnTo>
                    <a:pt x="f83" y="f84"/>
                  </a:lnTo>
                  <a:lnTo>
                    <a:pt x="f85" y="f86"/>
                  </a:lnTo>
                  <a:lnTo>
                    <a:pt x="f87" y="f88"/>
                  </a:lnTo>
                  <a:lnTo>
                    <a:pt x="f89" y="f90"/>
                  </a:lnTo>
                  <a:lnTo>
                    <a:pt x="f91" y="f92"/>
                  </a:lnTo>
                  <a:lnTo>
                    <a:pt x="f5" y="f5"/>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8" name="Freeform 5">
              <a:extLst>
                <a:ext uri="{FF2B5EF4-FFF2-40B4-BE49-F238E27FC236}">
                  <a16:creationId xmlns:a16="http://schemas.microsoft.com/office/drawing/2014/main" id="{25F9E5FB-DB3E-1004-071A-77B39EA81D42}"/>
                </a:ext>
              </a:extLst>
            </p:cNvPr>
            <p:cNvSpPr/>
            <p:nvPr/>
          </p:nvSpPr>
          <p:spPr>
            <a:xfrm>
              <a:off x="15873" y="1591"/>
              <a:ext cx="12191996" cy="6856408"/>
            </a:xfrm>
            <a:custGeom>
              <a:avLst/>
              <a:gdLst>
                <a:gd name="f0" fmla="val 10800000"/>
                <a:gd name="f1" fmla="val 5400000"/>
                <a:gd name="f2" fmla="val 180"/>
                <a:gd name="f3" fmla="val w"/>
                <a:gd name="f4" fmla="val h"/>
                <a:gd name="f5" fmla="val 0"/>
                <a:gd name="f6" fmla="val 15356"/>
                <a:gd name="f7" fmla="val 8638"/>
                <a:gd name="f8" fmla="val 14748"/>
                <a:gd name="f9" fmla="val 8038"/>
                <a:gd name="f10" fmla="val 600"/>
                <a:gd name="f11" fmla="val 592"/>
                <a:gd name="f12" fmla="+- 0 0 -360"/>
                <a:gd name="f13" fmla="+- 0 0 -90"/>
                <a:gd name="f14" fmla="+- 0 0 -180"/>
                <a:gd name="f15" fmla="+- 0 0 -270"/>
                <a:gd name="f16" fmla="*/ f3 1 15356"/>
                <a:gd name="f17" fmla="*/ f4 1 8638"/>
                <a:gd name="f18" fmla="val f5"/>
                <a:gd name="f19" fmla="val f6"/>
                <a:gd name="f20" fmla="val f7"/>
                <a:gd name="f21" fmla="*/ f12 f0 1"/>
                <a:gd name="f22" fmla="*/ f13 f0 1"/>
                <a:gd name="f23" fmla="*/ f14 f0 1"/>
                <a:gd name="f24" fmla="*/ f15 f0 1"/>
                <a:gd name="f25" fmla="+- f20 0 f18"/>
                <a:gd name="f26" fmla="+- f19 0 f18"/>
                <a:gd name="f27" fmla="*/ f21 1 f2"/>
                <a:gd name="f28" fmla="*/ f22 1 f2"/>
                <a:gd name="f29" fmla="*/ f23 1 f2"/>
                <a:gd name="f30" fmla="*/ f24 1 f2"/>
                <a:gd name="f31" fmla="*/ f26 1 15356"/>
                <a:gd name="f32" fmla="*/ f25 1 8638"/>
                <a:gd name="f33" fmla="*/ 6095998 f26 1"/>
                <a:gd name="f34" fmla="*/ 0 f25 1"/>
                <a:gd name="f35" fmla="*/ 12191996 f26 1"/>
                <a:gd name="f36" fmla="*/ 3428204 f25 1"/>
                <a:gd name="f37" fmla="*/ 6856408 f25 1"/>
                <a:gd name="f38" fmla="*/ 0 f26 1"/>
                <a:gd name="f39" fmla="*/ 15356 f26 1"/>
                <a:gd name="f40" fmla="*/ 8638 f25 1"/>
                <a:gd name="f41" fmla="+- f27 0 f1"/>
                <a:gd name="f42" fmla="+- f28 0 f1"/>
                <a:gd name="f43" fmla="+- f29 0 f1"/>
                <a:gd name="f44" fmla="+- f30 0 f1"/>
                <a:gd name="f45" fmla="*/ f33 1 15356"/>
                <a:gd name="f46" fmla="*/ f34 1 8638"/>
                <a:gd name="f47" fmla="*/ f35 1 15356"/>
                <a:gd name="f48" fmla="*/ f36 1 8638"/>
                <a:gd name="f49" fmla="*/ f37 1 8638"/>
                <a:gd name="f50" fmla="*/ f38 1 15356"/>
                <a:gd name="f51" fmla="*/ f39 1 15356"/>
                <a:gd name="f52" fmla="*/ f40 1 8638"/>
                <a:gd name="f53" fmla="*/ f45 1 f31"/>
                <a:gd name="f54" fmla="*/ f46 1 f32"/>
                <a:gd name="f55" fmla="*/ f47 1 f31"/>
                <a:gd name="f56" fmla="*/ f48 1 f32"/>
                <a:gd name="f57" fmla="*/ f49 1 f32"/>
                <a:gd name="f58" fmla="*/ f50 1 f31"/>
                <a:gd name="f59" fmla="*/ f51 1 f31"/>
                <a:gd name="f60" fmla="*/ f52 1 f32"/>
                <a:gd name="f61" fmla="*/ f58 f16 1"/>
                <a:gd name="f62" fmla="*/ f59 f16 1"/>
                <a:gd name="f63" fmla="*/ f60 f17 1"/>
                <a:gd name="f64" fmla="*/ f54 f17 1"/>
                <a:gd name="f65" fmla="*/ f53 f16 1"/>
                <a:gd name="f66" fmla="*/ f55 f16 1"/>
                <a:gd name="f67" fmla="*/ f56 f17 1"/>
                <a:gd name="f68" fmla="*/ f57 f17 1"/>
              </a:gdLst>
              <a:ahLst/>
              <a:cxnLst>
                <a:cxn ang="3cd4">
                  <a:pos x="hc" y="t"/>
                </a:cxn>
                <a:cxn ang="0">
                  <a:pos x="r" y="vc"/>
                </a:cxn>
                <a:cxn ang="cd4">
                  <a:pos x="hc" y="b"/>
                </a:cxn>
                <a:cxn ang="cd2">
                  <a:pos x="l" y="vc"/>
                </a:cxn>
                <a:cxn ang="f41">
                  <a:pos x="f65" y="f64"/>
                </a:cxn>
                <a:cxn ang="f42">
                  <a:pos x="f66" y="f67"/>
                </a:cxn>
                <a:cxn ang="f43">
                  <a:pos x="f65" y="f68"/>
                </a:cxn>
                <a:cxn ang="f44">
                  <a:pos x="f61" y="f67"/>
                </a:cxn>
              </a:cxnLst>
              <a:rect l="f61" t="f64" r="f62" b="f63"/>
              <a:pathLst>
                <a:path w="15356" h="8638">
                  <a:moveTo>
                    <a:pt x="f5" y="f5"/>
                  </a:moveTo>
                  <a:lnTo>
                    <a:pt x="f5" y="f7"/>
                  </a:lnTo>
                  <a:lnTo>
                    <a:pt x="f6" y="f7"/>
                  </a:lnTo>
                  <a:lnTo>
                    <a:pt x="f6" y="f5"/>
                  </a:lnTo>
                  <a:lnTo>
                    <a:pt x="f5" y="f5"/>
                  </a:lnTo>
                  <a:close/>
                  <a:moveTo>
                    <a:pt x="f8" y="f9"/>
                  </a:moveTo>
                  <a:lnTo>
                    <a:pt x="f10" y="f9"/>
                  </a:lnTo>
                  <a:lnTo>
                    <a:pt x="f10" y="f11"/>
                  </a:lnTo>
                  <a:lnTo>
                    <a:pt x="f8" y="f11"/>
                  </a:lnTo>
                  <a:lnTo>
                    <a:pt x="f8" y="f9"/>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grpSp>
      <p:sp>
        <p:nvSpPr>
          <p:cNvPr id="9" name="Rectangle 14">
            <a:extLst>
              <a:ext uri="{FF2B5EF4-FFF2-40B4-BE49-F238E27FC236}">
                <a16:creationId xmlns:a16="http://schemas.microsoft.com/office/drawing/2014/main" id="{EBB9C215-586A-0083-C412-32FA93E44578}"/>
              </a:ext>
            </a:extLst>
          </p:cNvPr>
          <p:cNvSpPr/>
          <p:nvPr/>
        </p:nvSpPr>
        <p:spPr>
          <a:xfrm>
            <a:off x="10437811" y="0"/>
            <a:ext cx="685800" cy="1143000"/>
          </a:xfrm>
          <a:prstGeom prst="rect">
            <a:avLst/>
          </a:prstGeom>
          <a:solidFill>
            <a:srgbClr val="ACD433"/>
          </a:solidFill>
          <a:ln cap="flat">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pitchFamily="34"/>
            </a:endParaRPr>
          </a:p>
        </p:txBody>
      </p:sp>
      <p:sp>
        <p:nvSpPr>
          <p:cNvPr id="10" name="Oval 19">
            <a:extLst>
              <a:ext uri="{FF2B5EF4-FFF2-40B4-BE49-F238E27FC236}">
                <a16:creationId xmlns:a16="http://schemas.microsoft.com/office/drawing/2014/main" id="{444EE53C-C8B5-5949-42B7-32CAB56062DD}"/>
              </a:ext>
            </a:extLst>
          </p:cNvPr>
          <p:cNvSpPr/>
          <p:nvPr/>
        </p:nvSpPr>
        <p:spPr>
          <a:xfrm>
            <a:off x="5070476" y="1931990"/>
            <a:ext cx="1042992" cy="1042982"/>
          </a:xfrm>
          <a:custGeom>
            <a:avLst/>
            <a:gdLst>
              <a:gd name="f0" fmla="val 10800000"/>
              <a:gd name="f1" fmla="val 5400000"/>
              <a:gd name="f2" fmla="val 180"/>
              <a:gd name="f3" fmla="val w"/>
              <a:gd name="f4" fmla="val h"/>
              <a:gd name="f5" fmla="val 0"/>
              <a:gd name="f6" fmla="val 1042416"/>
              <a:gd name="f7" fmla="val 521208"/>
              <a:gd name="f8" fmla="val 521207"/>
              <a:gd name="f9" fmla="val 809063"/>
              <a:gd name="f10" fmla="val 233352"/>
              <a:gd name="f11" fmla="val -1"/>
              <a:gd name="f12" fmla="+- 0 0 -360"/>
              <a:gd name="f13" fmla="+- 0 0 -90"/>
              <a:gd name="f14" fmla="+- 0 0 -180"/>
              <a:gd name="f15" fmla="+- 0 0 -270"/>
              <a:gd name="f16" fmla="*/ f3 1 1042416"/>
              <a:gd name="f17" fmla="*/ f4 1 1042416"/>
              <a:gd name="f18" fmla="val f5"/>
              <a:gd name="f19" fmla="val f6"/>
              <a:gd name="f20" fmla="*/ f12 f0 1"/>
              <a:gd name="f21" fmla="*/ f13 f0 1"/>
              <a:gd name="f22" fmla="*/ f14 f0 1"/>
              <a:gd name="f23" fmla="*/ f15 f0 1"/>
              <a:gd name="f24" fmla="+- f19 0 f18"/>
              <a:gd name="f25" fmla="*/ f20 1 f2"/>
              <a:gd name="f26" fmla="*/ f21 1 f2"/>
              <a:gd name="f27" fmla="*/ f22 1 f2"/>
              <a:gd name="f28" fmla="*/ f23 1 f2"/>
              <a:gd name="f29" fmla="*/ f24 1 1042416"/>
              <a:gd name="f30" fmla="*/ 521208 f24 1"/>
              <a:gd name="f31" fmla="*/ 0 f24 1"/>
              <a:gd name="f32" fmla="*/ 1042416 f24 1"/>
              <a:gd name="f33" fmla="*/ 152658 f24 1"/>
              <a:gd name="f34" fmla="*/ 889758 f24 1"/>
              <a:gd name="f35" fmla="+- f25 0 f1"/>
              <a:gd name="f36" fmla="+- f26 0 f1"/>
              <a:gd name="f37" fmla="+- f27 0 f1"/>
              <a:gd name="f38" fmla="+- f28 0 f1"/>
              <a:gd name="f39" fmla="*/ f30 1 1042416"/>
              <a:gd name="f40" fmla="*/ f31 1 1042416"/>
              <a:gd name="f41" fmla="*/ f32 1 1042416"/>
              <a:gd name="f42" fmla="*/ f33 1 1042416"/>
              <a:gd name="f43" fmla="*/ f34 1 1042416"/>
              <a:gd name="f44" fmla="*/ f39 1 f29"/>
              <a:gd name="f45" fmla="*/ f40 1 f29"/>
              <a:gd name="f46" fmla="*/ f41 1 f29"/>
              <a:gd name="f47" fmla="*/ f42 1 f29"/>
              <a:gd name="f48" fmla="*/ f43 1 f29"/>
              <a:gd name="f49" fmla="*/ f47 f16 1"/>
              <a:gd name="f50" fmla="*/ f48 f16 1"/>
              <a:gd name="f51" fmla="*/ f48 f17 1"/>
              <a:gd name="f52" fmla="*/ f47 f17 1"/>
              <a:gd name="f53" fmla="*/ f44 f16 1"/>
              <a:gd name="f54" fmla="*/ f45 f17 1"/>
              <a:gd name="f55" fmla="*/ f46 f16 1"/>
              <a:gd name="f56" fmla="*/ f44 f17 1"/>
              <a:gd name="f57" fmla="*/ f46 f17 1"/>
              <a:gd name="f58" fmla="*/ f45 f16 1"/>
            </a:gdLst>
            <a:ahLst/>
            <a:cxnLst>
              <a:cxn ang="3cd4">
                <a:pos x="hc" y="t"/>
              </a:cxn>
              <a:cxn ang="0">
                <a:pos x="r" y="vc"/>
              </a:cxn>
              <a:cxn ang="cd4">
                <a:pos x="hc" y="b"/>
              </a:cxn>
              <a:cxn ang="cd2">
                <a:pos x="l" y="vc"/>
              </a:cxn>
              <a:cxn ang="f35">
                <a:pos x="f53" y="f54"/>
              </a:cxn>
              <a:cxn ang="f36">
                <a:pos x="f55" y="f56"/>
              </a:cxn>
              <a:cxn ang="f37">
                <a:pos x="f53" y="f57"/>
              </a:cxn>
              <a:cxn ang="f38">
                <a:pos x="f58" y="f56"/>
              </a:cxn>
              <a:cxn ang="f35">
                <a:pos x="f49" y="f52"/>
              </a:cxn>
              <a:cxn ang="f37">
                <a:pos x="f49" y="f51"/>
              </a:cxn>
              <a:cxn ang="f37">
                <a:pos x="f50" y="f51"/>
              </a:cxn>
              <a:cxn ang="f35">
                <a:pos x="f50" y="f52"/>
              </a:cxn>
            </a:cxnLst>
            <a:rect l="f49" t="f52" r="f50" b="f51"/>
            <a:pathLst>
              <a:path w="1042416" h="1042416">
                <a:moveTo>
                  <a:pt x="f5" y="f7"/>
                </a:moveTo>
                <a:lnTo>
                  <a:pt x="f5" y="f8"/>
                </a:lnTo>
                <a:cubicBezTo>
                  <a:pt x="f5" y="f9"/>
                  <a:pt x="f10" y="f6"/>
                  <a:pt x="f7" y="f6"/>
                </a:cubicBezTo>
                <a:cubicBezTo>
                  <a:pt x="f9" y="f6"/>
                  <a:pt x="f6" y="f9"/>
                  <a:pt x="f6" y="f7"/>
                </a:cubicBezTo>
                <a:cubicBezTo>
                  <a:pt x="f6" y="f10"/>
                  <a:pt x="f9" y="f5"/>
                  <a:pt x="f7" y="f5"/>
                </a:cubicBezTo>
                <a:cubicBezTo>
                  <a:pt x="f10" y="f11"/>
                  <a:pt x="f5" y="f10"/>
                  <a:pt x="f5" y="f8"/>
                </a:cubicBezTo>
                <a:close/>
              </a:path>
            </a:pathLst>
          </a:custGeom>
          <a:solidFill>
            <a:srgbClr val="EF7A24"/>
          </a:solidFill>
          <a:ln cap="flat">
            <a:noFill/>
            <a:prstDash val="solid"/>
          </a:ln>
        </p:spPr>
        <p:txBody>
          <a:bodyPr vert="horz" wrap="square" lIns="91440" tIns="45720" rIns="91440" bIns="45720" anchor="ctr" anchorCtr="1"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11" name="Oval 21">
            <a:extLst>
              <a:ext uri="{FF2B5EF4-FFF2-40B4-BE49-F238E27FC236}">
                <a16:creationId xmlns:a16="http://schemas.microsoft.com/office/drawing/2014/main" id="{05D8C9C3-5811-BBA2-008D-BFE06986CF06}"/>
              </a:ext>
            </a:extLst>
          </p:cNvPr>
          <p:cNvSpPr/>
          <p:nvPr/>
        </p:nvSpPr>
        <p:spPr>
          <a:xfrm>
            <a:off x="5070476" y="3981453"/>
            <a:ext cx="1042992" cy="1042992"/>
          </a:xfrm>
          <a:custGeom>
            <a:avLst/>
            <a:gdLst>
              <a:gd name="f0" fmla="val 10800000"/>
              <a:gd name="f1" fmla="val 5400000"/>
              <a:gd name="f2" fmla="val 180"/>
              <a:gd name="f3" fmla="val w"/>
              <a:gd name="f4" fmla="val h"/>
              <a:gd name="f5" fmla="val 0"/>
              <a:gd name="f6" fmla="val 1042416"/>
              <a:gd name="f7" fmla="val 521208"/>
              <a:gd name="f8" fmla="val 521207"/>
              <a:gd name="f9" fmla="val 809063"/>
              <a:gd name="f10" fmla="val 233352"/>
              <a:gd name="f11" fmla="val -1"/>
              <a:gd name="f12" fmla="+- 0 0 -360"/>
              <a:gd name="f13" fmla="+- 0 0 -90"/>
              <a:gd name="f14" fmla="+- 0 0 -180"/>
              <a:gd name="f15" fmla="+- 0 0 -270"/>
              <a:gd name="f16" fmla="*/ f3 1 1042416"/>
              <a:gd name="f17" fmla="*/ f4 1 1042416"/>
              <a:gd name="f18" fmla="val f5"/>
              <a:gd name="f19" fmla="val f6"/>
              <a:gd name="f20" fmla="*/ f12 f0 1"/>
              <a:gd name="f21" fmla="*/ f13 f0 1"/>
              <a:gd name="f22" fmla="*/ f14 f0 1"/>
              <a:gd name="f23" fmla="*/ f15 f0 1"/>
              <a:gd name="f24" fmla="+- f19 0 f18"/>
              <a:gd name="f25" fmla="*/ f20 1 f2"/>
              <a:gd name="f26" fmla="*/ f21 1 f2"/>
              <a:gd name="f27" fmla="*/ f22 1 f2"/>
              <a:gd name="f28" fmla="*/ f23 1 f2"/>
              <a:gd name="f29" fmla="*/ f24 1 1042416"/>
              <a:gd name="f30" fmla="*/ 521208 f24 1"/>
              <a:gd name="f31" fmla="*/ 0 f24 1"/>
              <a:gd name="f32" fmla="*/ 1042416 f24 1"/>
              <a:gd name="f33" fmla="*/ 152658 f24 1"/>
              <a:gd name="f34" fmla="*/ 889758 f24 1"/>
              <a:gd name="f35" fmla="+- f25 0 f1"/>
              <a:gd name="f36" fmla="+- f26 0 f1"/>
              <a:gd name="f37" fmla="+- f27 0 f1"/>
              <a:gd name="f38" fmla="+- f28 0 f1"/>
              <a:gd name="f39" fmla="*/ f30 1 1042416"/>
              <a:gd name="f40" fmla="*/ f31 1 1042416"/>
              <a:gd name="f41" fmla="*/ f32 1 1042416"/>
              <a:gd name="f42" fmla="*/ f33 1 1042416"/>
              <a:gd name="f43" fmla="*/ f34 1 1042416"/>
              <a:gd name="f44" fmla="*/ f39 1 f29"/>
              <a:gd name="f45" fmla="*/ f40 1 f29"/>
              <a:gd name="f46" fmla="*/ f41 1 f29"/>
              <a:gd name="f47" fmla="*/ f42 1 f29"/>
              <a:gd name="f48" fmla="*/ f43 1 f29"/>
              <a:gd name="f49" fmla="*/ f47 f16 1"/>
              <a:gd name="f50" fmla="*/ f48 f16 1"/>
              <a:gd name="f51" fmla="*/ f48 f17 1"/>
              <a:gd name="f52" fmla="*/ f47 f17 1"/>
              <a:gd name="f53" fmla="*/ f44 f16 1"/>
              <a:gd name="f54" fmla="*/ f45 f17 1"/>
              <a:gd name="f55" fmla="*/ f46 f16 1"/>
              <a:gd name="f56" fmla="*/ f44 f17 1"/>
              <a:gd name="f57" fmla="*/ f46 f17 1"/>
              <a:gd name="f58" fmla="*/ f45 f16 1"/>
            </a:gdLst>
            <a:ahLst/>
            <a:cxnLst>
              <a:cxn ang="3cd4">
                <a:pos x="hc" y="t"/>
              </a:cxn>
              <a:cxn ang="0">
                <a:pos x="r" y="vc"/>
              </a:cxn>
              <a:cxn ang="cd4">
                <a:pos x="hc" y="b"/>
              </a:cxn>
              <a:cxn ang="cd2">
                <a:pos x="l" y="vc"/>
              </a:cxn>
              <a:cxn ang="f35">
                <a:pos x="f53" y="f54"/>
              </a:cxn>
              <a:cxn ang="f36">
                <a:pos x="f55" y="f56"/>
              </a:cxn>
              <a:cxn ang="f37">
                <a:pos x="f53" y="f57"/>
              </a:cxn>
              <a:cxn ang="f38">
                <a:pos x="f58" y="f56"/>
              </a:cxn>
              <a:cxn ang="f35">
                <a:pos x="f49" y="f52"/>
              </a:cxn>
              <a:cxn ang="f37">
                <a:pos x="f49" y="f51"/>
              </a:cxn>
              <a:cxn ang="f37">
                <a:pos x="f50" y="f51"/>
              </a:cxn>
              <a:cxn ang="f35">
                <a:pos x="f50" y="f52"/>
              </a:cxn>
            </a:cxnLst>
            <a:rect l="f49" t="f52" r="f50" b="f51"/>
            <a:pathLst>
              <a:path w="1042416" h="1042416">
                <a:moveTo>
                  <a:pt x="f5" y="f7"/>
                </a:moveTo>
                <a:lnTo>
                  <a:pt x="f5" y="f8"/>
                </a:lnTo>
                <a:cubicBezTo>
                  <a:pt x="f5" y="f9"/>
                  <a:pt x="f10" y="f6"/>
                  <a:pt x="f7" y="f6"/>
                </a:cubicBezTo>
                <a:cubicBezTo>
                  <a:pt x="f9" y="f6"/>
                  <a:pt x="f6" y="f9"/>
                  <a:pt x="f6" y="f7"/>
                </a:cubicBezTo>
                <a:cubicBezTo>
                  <a:pt x="f6" y="f10"/>
                  <a:pt x="f9" y="f5"/>
                  <a:pt x="f7" y="f5"/>
                </a:cubicBezTo>
                <a:cubicBezTo>
                  <a:pt x="f10" y="f11"/>
                  <a:pt x="f5" y="f10"/>
                  <a:pt x="f5" y="f8"/>
                </a:cubicBezTo>
                <a:close/>
              </a:path>
            </a:pathLst>
          </a:custGeom>
          <a:solidFill>
            <a:srgbClr val="75CEEC"/>
          </a:solidFill>
          <a:ln cap="flat">
            <a:noFill/>
            <a:prstDash val="solid"/>
          </a:ln>
        </p:spPr>
        <p:txBody>
          <a:bodyPr vert="horz" wrap="square" lIns="91440" tIns="45720" rIns="91440" bIns="45720" anchor="ctr" anchorCtr="1"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12" name="Picture Placeholder 9">
            <a:extLst>
              <a:ext uri="{FF2B5EF4-FFF2-40B4-BE49-F238E27FC236}">
                <a16:creationId xmlns:a16="http://schemas.microsoft.com/office/drawing/2014/main" id="{162BD861-4817-B2CA-B4C6-9A9B05790EAD}"/>
              </a:ext>
            </a:extLst>
          </p:cNvPr>
          <p:cNvSpPr txBox="1">
            <a:spLocks noGrp="1"/>
          </p:cNvSpPr>
          <p:nvPr>
            <p:ph type="pic" idx="4294967295"/>
          </p:nvPr>
        </p:nvSpPr>
        <p:spPr>
          <a:xfrm>
            <a:off x="8535101" y="4123121"/>
            <a:ext cx="781418" cy="758952"/>
          </a:xfrm>
        </p:spPr>
        <p:txBody>
          <a:bodyPr anchor="ctr" anchorCtr="1">
            <a:normAutofit/>
          </a:bodyPr>
          <a:lstStyle>
            <a:lvl1pPr marL="0" indent="0" algn="ctr">
              <a:buNone/>
              <a:defRPr sz="1200" i="1"/>
            </a:lvl1pPr>
          </a:lstStyle>
          <a:p>
            <a:pPr lvl="0"/>
            <a:r>
              <a:rPr lang="en-US"/>
              <a:t>Select Icon</a:t>
            </a:r>
          </a:p>
        </p:txBody>
      </p:sp>
      <p:sp>
        <p:nvSpPr>
          <p:cNvPr id="13" name="Picture Placeholder 9">
            <a:extLst>
              <a:ext uri="{FF2B5EF4-FFF2-40B4-BE49-F238E27FC236}">
                <a16:creationId xmlns:a16="http://schemas.microsoft.com/office/drawing/2014/main" id="{1CCFD6BB-4C27-7B36-D9CB-8C70FAD07D0D}"/>
              </a:ext>
            </a:extLst>
          </p:cNvPr>
          <p:cNvSpPr txBox="1">
            <a:spLocks noGrp="1"/>
          </p:cNvSpPr>
          <p:nvPr>
            <p:ph type="pic" idx="4294967295"/>
          </p:nvPr>
        </p:nvSpPr>
        <p:spPr>
          <a:xfrm>
            <a:off x="8535101" y="2074014"/>
            <a:ext cx="781418" cy="758952"/>
          </a:xfrm>
        </p:spPr>
        <p:txBody>
          <a:bodyPr anchor="ctr" anchorCtr="1">
            <a:normAutofit/>
          </a:bodyPr>
          <a:lstStyle>
            <a:lvl1pPr marL="0" indent="0" algn="ctr">
              <a:buNone/>
              <a:defRPr sz="1200" i="1"/>
            </a:lvl1pPr>
          </a:lstStyle>
          <a:p>
            <a:pPr lvl="0"/>
            <a:r>
              <a:rPr lang="en-US"/>
              <a:t>Select Icon</a:t>
            </a:r>
          </a:p>
        </p:txBody>
      </p:sp>
      <p:sp>
        <p:nvSpPr>
          <p:cNvPr id="14" name="Title 1">
            <a:extLst>
              <a:ext uri="{FF2B5EF4-FFF2-40B4-BE49-F238E27FC236}">
                <a16:creationId xmlns:a16="http://schemas.microsoft.com/office/drawing/2014/main" id="{3229254C-162B-3375-EEC1-7DD15A6B22E4}"/>
              </a:ext>
            </a:extLst>
          </p:cNvPr>
          <p:cNvSpPr txBox="1">
            <a:spLocks noGrp="1"/>
          </p:cNvSpPr>
          <p:nvPr>
            <p:ph type="title"/>
          </p:nvPr>
        </p:nvSpPr>
        <p:spPr>
          <a:xfrm>
            <a:off x="1154960" y="2287088"/>
            <a:ext cx="3438884" cy="2283823"/>
          </a:xfrm>
        </p:spPr>
        <p:txBody>
          <a:bodyPr/>
          <a:lstStyle>
            <a:lvl1pPr>
              <a:defRPr sz="2300"/>
            </a:lvl1pPr>
          </a:lstStyle>
          <a:p>
            <a:pPr lvl="0"/>
            <a:r>
              <a:rPr lang="en-US"/>
              <a:t>Click to edit Master title style</a:t>
            </a:r>
          </a:p>
        </p:txBody>
      </p:sp>
      <p:sp>
        <p:nvSpPr>
          <p:cNvPr id="15" name="Text Placeholder 13">
            <a:extLst>
              <a:ext uri="{FF2B5EF4-FFF2-40B4-BE49-F238E27FC236}">
                <a16:creationId xmlns:a16="http://schemas.microsoft.com/office/drawing/2014/main" id="{B1112DB5-B0F9-4E52-6A6B-5494BDBEA62E}"/>
              </a:ext>
            </a:extLst>
          </p:cNvPr>
          <p:cNvSpPr txBox="1">
            <a:spLocks noGrp="1"/>
          </p:cNvSpPr>
          <p:nvPr>
            <p:ph type="body" idx="4294967295"/>
          </p:nvPr>
        </p:nvSpPr>
        <p:spPr>
          <a:xfrm>
            <a:off x="6189674" y="1840988"/>
            <a:ext cx="2095045" cy="1225058"/>
          </a:xfrm>
        </p:spPr>
        <p:txBody>
          <a:bodyPr anchor="ctr"/>
          <a:lstStyle>
            <a:lvl1pPr marL="0" indent="0">
              <a:buNone/>
              <a:defRPr sz="1200"/>
            </a:lvl1pPr>
          </a:lstStyle>
          <a:p>
            <a:pPr lvl="0"/>
            <a:r>
              <a:rPr lang="en-US"/>
              <a:t>Edit bullet description</a:t>
            </a:r>
          </a:p>
        </p:txBody>
      </p:sp>
      <p:sp>
        <p:nvSpPr>
          <p:cNvPr id="16" name="Text Placeholder 13">
            <a:extLst>
              <a:ext uri="{FF2B5EF4-FFF2-40B4-BE49-F238E27FC236}">
                <a16:creationId xmlns:a16="http://schemas.microsoft.com/office/drawing/2014/main" id="{B32320CB-00FA-187B-5149-3B486FCAD358}"/>
              </a:ext>
            </a:extLst>
          </p:cNvPr>
          <p:cNvSpPr txBox="1">
            <a:spLocks noGrp="1"/>
          </p:cNvSpPr>
          <p:nvPr>
            <p:ph type="body" idx="4294967295"/>
          </p:nvPr>
        </p:nvSpPr>
        <p:spPr>
          <a:xfrm>
            <a:off x="9519534" y="1840988"/>
            <a:ext cx="2095045" cy="1225058"/>
          </a:xfrm>
        </p:spPr>
        <p:txBody>
          <a:bodyPr anchor="ctr"/>
          <a:lstStyle>
            <a:lvl1pPr marL="0" indent="0">
              <a:buNone/>
              <a:defRPr sz="1200"/>
            </a:lvl1pPr>
          </a:lstStyle>
          <a:p>
            <a:pPr lvl="0"/>
            <a:r>
              <a:rPr lang="en-US"/>
              <a:t>Edit bullet description</a:t>
            </a:r>
          </a:p>
        </p:txBody>
      </p:sp>
      <p:sp>
        <p:nvSpPr>
          <p:cNvPr id="17" name="Text Placeholder 13">
            <a:extLst>
              <a:ext uri="{FF2B5EF4-FFF2-40B4-BE49-F238E27FC236}">
                <a16:creationId xmlns:a16="http://schemas.microsoft.com/office/drawing/2014/main" id="{99203896-3352-1D50-BFE9-AB78DA3A6BA4}"/>
              </a:ext>
            </a:extLst>
          </p:cNvPr>
          <p:cNvSpPr txBox="1">
            <a:spLocks noGrp="1"/>
          </p:cNvSpPr>
          <p:nvPr>
            <p:ph type="body" idx="4294967295"/>
          </p:nvPr>
        </p:nvSpPr>
        <p:spPr>
          <a:xfrm>
            <a:off x="6189674" y="3891530"/>
            <a:ext cx="2095045" cy="1222141"/>
          </a:xfrm>
        </p:spPr>
        <p:txBody>
          <a:bodyPr anchor="ctr"/>
          <a:lstStyle>
            <a:lvl1pPr marL="0" indent="0">
              <a:buNone/>
              <a:defRPr sz="1200"/>
            </a:lvl1pPr>
          </a:lstStyle>
          <a:p>
            <a:pPr lvl="0"/>
            <a:r>
              <a:rPr lang="en-US"/>
              <a:t>Edit bullet description</a:t>
            </a:r>
          </a:p>
        </p:txBody>
      </p:sp>
      <p:sp>
        <p:nvSpPr>
          <p:cNvPr id="18" name="Text Placeholder 13">
            <a:extLst>
              <a:ext uri="{FF2B5EF4-FFF2-40B4-BE49-F238E27FC236}">
                <a16:creationId xmlns:a16="http://schemas.microsoft.com/office/drawing/2014/main" id="{7E400713-3BDE-65A7-E202-39CD24A4FE9F}"/>
              </a:ext>
            </a:extLst>
          </p:cNvPr>
          <p:cNvSpPr txBox="1">
            <a:spLocks noGrp="1"/>
          </p:cNvSpPr>
          <p:nvPr>
            <p:ph type="body" idx="4294967295"/>
          </p:nvPr>
        </p:nvSpPr>
        <p:spPr>
          <a:xfrm>
            <a:off x="9519534" y="3891530"/>
            <a:ext cx="2095045" cy="1222141"/>
          </a:xfrm>
        </p:spPr>
        <p:txBody>
          <a:bodyPr anchor="ctr"/>
          <a:lstStyle>
            <a:lvl1pPr marL="0" indent="0">
              <a:buNone/>
              <a:defRPr sz="1200"/>
            </a:lvl1pPr>
          </a:lstStyle>
          <a:p>
            <a:pPr lvl="0"/>
            <a:r>
              <a:rPr lang="en-US"/>
              <a:t>Edit bullet description</a:t>
            </a:r>
          </a:p>
        </p:txBody>
      </p:sp>
      <p:sp>
        <p:nvSpPr>
          <p:cNvPr id="19" name="Picture Placeholder 9">
            <a:extLst>
              <a:ext uri="{FF2B5EF4-FFF2-40B4-BE49-F238E27FC236}">
                <a16:creationId xmlns:a16="http://schemas.microsoft.com/office/drawing/2014/main" id="{FF7B7DBC-AB6D-A0A9-CE9E-36E76E83611F}"/>
              </a:ext>
            </a:extLst>
          </p:cNvPr>
          <p:cNvSpPr txBox="1">
            <a:spLocks noGrp="1"/>
          </p:cNvSpPr>
          <p:nvPr>
            <p:ph type="pic" idx="4294967295"/>
          </p:nvPr>
        </p:nvSpPr>
        <p:spPr>
          <a:xfrm>
            <a:off x="5201491" y="2074014"/>
            <a:ext cx="781418" cy="758952"/>
          </a:xfrm>
        </p:spPr>
        <p:txBody>
          <a:bodyPr anchor="ctr" anchorCtr="1">
            <a:normAutofit/>
          </a:bodyPr>
          <a:lstStyle>
            <a:lvl1pPr marL="0" indent="0" algn="ctr">
              <a:buNone/>
              <a:defRPr sz="1200" i="1"/>
            </a:lvl1pPr>
          </a:lstStyle>
          <a:p>
            <a:pPr lvl="0"/>
            <a:r>
              <a:rPr lang="en-US"/>
              <a:t>Select Icon</a:t>
            </a:r>
          </a:p>
        </p:txBody>
      </p:sp>
      <p:sp>
        <p:nvSpPr>
          <p:cNvPr id="20" name="Picture Placeholder 9">
            <a:extLst>
              <a:ext uri="{FF2B5EF4-FFF2-40B4-BE49-F238E27FC236}">
                <a16:creationId xmlns:a16="http://schemas.microsoft.com/office/drawing/2014/main" id="{B2C10DBE-2A80-93AA-5245-D0BC72B900E9}"/>
              </a:ext>
            </a:extLst>
          </p:cNvPr>
          <p:cNvSpPr txBox="1">
            <a:spLocks noGrp="1"/>
          </p:cNvSpPr>
          <p:nvPr>
            <p:ph type="pic" idx="4294967295"/>
          </p:nvPr>
        </p:nvSpPr>
        <p:spPr>
          <a:xfrm>
            <a:off x="5201491" y="4123121"/>
            <a:ext cx="781418" cy="758952"/>
          </a:xfrm>
        </p:spPr>
        <p:txBody>
          <a:bodyPr anchor="ctr" anchorCtr="1">
            <a:normAutofit/>
          </a:bodyPr>
          <a:lstStyle>
            <a:lvl1pPr marL="0" indent="0" algn="ctr">
              <a:buNone/>
              <a:defRPr sz="1200" i="1"/>
            </a:lvl1pPr>
          </a:lstStyle>
          <a:p>
            <a:pPr lvl="0"/>
            <a:r>
              <a:rPr lang="en-US"/>
              <a:t>Select Icon</a:t>
            </a:r>
          </a:p>
        </p:txBody>
      </p:sp>
      <p:sp>
        <p:nvSpPr>
          <p:cNvPr id="21" name="Date Placeholder 3">
            <a:extLst>
              <a:ext uri="{FF2B5EF4-FFF2-40B4-BE49-F238E27FC236}">
                <a16:creationId xmlns:a16="http://schemas.microsoft.com/office/drawing/2014/main" id="{CDE1C88D-2592-2C2A-98A6-F4612E7E31BD}"/>
              </a:ext>
            </a:extLst>
          </p:cNvPr>
          <p:cNvSpPr txBox="1">
            <a:spLocks noGrp="1"/>
          </p:cNvSpPr>
          <p:nvPr>
            <p:ph type="dt" sz="half" idx="7"/>
          </p:nvPr>
        </p:nvSpPr>
        <p:spPr/>
        <p:txBody>
          <a:bodyPr/>
          <a:lstStyle>
            <a:lvl1pPr>
              <a:defRPr/>
            </a:lvl1pPr>
          </a:lstStyle>
          <a:p>
            <a:pPr lvl="0"/>
            <a:fld id="{74422312-9A59-4411-B9F5-B71E36D75294}" type="datetime1">
              <a:rPr lang="en-US"/>
              <a:pPr lvl="0"/>
              <a:t>3/3/2026</a:t>
            </a:fld>
            <a:endParaRPr lang="en-US"/>
          </a:p>
        </p:txBody>
      </p:sp>
      <p:sp>
        <p:nvSpPr>
          <p:cNvPr id="22" name="Footer Placeholder 4">
            <a:extLst>
              <a:ext uri="{FF2B5EF4-FFF2-40B4-BE49-F238E27FC236}">
                <a16:creationId xmlns:a16="http://schemas.microsoft.com/office/drawing/2014/main" id="{1BC4E66F-2CB7-A744-96BC-7D388F87964D}"/>
              </a:ext>
            </a:extLst>
          </p:cNvPr>
          <p:cNvSpPr txBox="1">
            <a:spLocks noGrp="1"/>
          </p:cNvSpPr>
          <p:nvPr>
            <p:ph type="ftr" sz="quarter" idx="9"/>
          </p:nvPr>
        </p:nvSpPr>
        <p:spPr/>
        <p:txBody>
          <a:bodyPr/>
          <a:lstStyle>
            <a:lvl1pPr>
              <a:defRPr/>
            </a:lvl1pPr>
          </a:lstStyle>
          <a:p>
            <a:pPr lvl="0"/>
            <a:endParaRPr lang="en-US"/>
          </a:p>
        </p:txBody>
      </p:sp>
      <p:sp>
        <p:nvSpPr>
          <p:cNvPr id="23" name="Slide Number Placeholder 5">
            <a:extLst>
              <a:ext uri="{FF2B5EF4-FFF2-40B4-BE49-F238E27FC236}">
                <a16:creationId xmlns:a16="http://schemas.microsoft.com/office/drawing/2014/main" id="{A20B4910-C000-E6BD-353C-93C4A21223F6}"/>
              </a:ext>
            </a:extLst>
          </p:cNvPr>
          <p:cNvSpPr txBox="1">
            <a:spLocks noGrp="1"/>
          </p:cNvSpPr>
          <p:nvPr>
            <p:ph type="sldNum" sz="quarter" idx="8"/>
          </p:nvPr>
        </p:nvSpPr>
        <p:spPr/>
        <p:txBody>
          <a:bodyPr/>
          <a:lstStyle>
            <a:lvl1pPr>
              <a:defRPr/>
            </a:lvl1pPr>
          </a:lstStyle>
          <a:p>
            <a:pPr lvl="0"/>
            <a:fld id="{A66ED43D-B3B0-41A8-9E44-637965811801}" type="slidenum">
              <a:t>‹#›</a:t>
            </a:fld>
            <a:endParaRPr lang="en-US"/>
          </a:p>
        </p:txBody>
      </p:sp>
    </p:spTree>
    <p:extLst>
      <p:ext uri="{BB962C8B-B14F-4D97-AF65-F5344CB8AC3E}">
        <p14:creationId xmlns:p14="http://schemas.microsoft.com/office/powerpoint/2010/main" val="128256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icture with Caption">
    <p:spTree>
      <p:nvGrpSpPr>
        <p:cNvPr id="1" name=""/>
        <p:cNvGrpSpPr/>
        <p:nvPr/>
      </p:nvGrpSpPr>
      <p:grpSpPr>
        <a:xfrm>
          <a:off x="0" y="0"/>
          <a:ext cx="0" cy="0"/>
          <a:chOff x="0" y="0"/>
          <a:chExt cx="0" cy="0"/>
        </a:xfrm>
      </p:grpSpPr>
      <p:grpSp>
        <p:nvGrpSpPr>
          <p:cNvPr id="2" name="Group 19">
            <a:extLst>
              <a:ext uri="{FF2B5EF4-FFF2-40B4-BE49-F238E27FC236}">
                <a16:creationId xmlns:a16="http://schemas.microsoft.com/office/drawing/2014/main" id="{B8DD44AE-FFC0-953D-71F5-DA6C9AE7A624}"/>
              </a:ext>
            </a:extLst>
          </p:cNvPr>
          <p:cNvGrpSpPr/>
          <p:nvPr/>
        </p:nvGrpSpPr>
        <p:grpSpPr>
          <a:xfrm>
            <a:off x="0" y="-1591"/>
            <a:ext cx="12191996" cy="6865945"/>
            <a:chOff x="0" y="-1591"/>
            <a:chExt cx="12191996" cy="6865945"/>
          </a:xfrm>
        </p:grpSpPr>
        <p:sp>
          <p:nvSpPr>
            <p:cNvPr id="3" name="Rectangle 11">
              <a:extLst>
                <a:ext uri="{FF2B5EF4-FFF2-40B4-BE49-F238E27FC236}">
                  <a16:creationId xmlns:a16="http://schemas.microsoft.com/office/drawing/2014/main" id="{B986BE07-A762-F1BE-6988-482576215E71}"/>
                </a:ext>
              </a:extLst>
            </p:cNvPr>
            <p:cNvSpPr/>
            <p:nvPr/>
          </p:nvSpPr>
          <p:spPr>
            <a:xfrm>
              <a:off x="0" y="786"/>
              <a:ext cx="12191996" cy="6856911"/>
            </a:xfrm>
            <a:prstGeom prst="rect">
              <a:avLst/>
            </a:prstGeom>
            <a:blipFill>
              <a:blip r:embed="rId2">
                <a:alphaModFix/>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pitchFamily="34"/>
              </a:endParaRPr>
            </a:p>
          </p:txBody>
        </p:sp>
        <p:sp>
          <p:nvSpPr>
            <p:cNvPr id="4" name="Oval 14">
              <a:extLst>
                <a:ext uri="{FF2B5EF4-FFF2-40B4-BE49-F238E27FC236}">
                  <a16:creationId xmlns:a16="http://schemas.microsoft.com/office/drawing/2014/main" id="{50528D88-F0ED-DF2B-730A-1C245D074406}"/>
                </a:ext>
              </a:extLst>
            </p:cNvPr>
            <p:cNvSpPr/>
            <p:nvPr/>
          </p:nvSpPr>
          <p:spPr>
            <a:xfrm>
              <a:off x="3218" y="2667368"/>
              <a:ext cx="4190996" cy="419032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11000"/>
                  </a:srgbClr>
                </a:gs>
                <a:gs pos="100000">
                  <a:srgbClr val="F7F7F7">
                    <a:alpha val="10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Century Gothic"/>
              </a:endParaRPr>
            </a:p>
          </p:txBody>
        </p:sp>
        <p:sp>
          <p:nvSpPr>
            <p:cNvPr id="5" name="Oval 15">
              <a:extLst>
                <a:ext uri="{FF2B5EF4-FFF2-40B4-BE49-F238E27FC236}">
                  <a16:creationId xmlns:a16="http://schemas.microsoft.com/office/drawing/2014/main" id="{1C6D3735-9C6E-9FDB-A4A9-506548FF2F73}"/>
                </a:ext>
              </a:extLst>
            </p:cNvPr>
            <p:cNvSpPr/>
            <p:nvPr/>
          </p:nvSpPr>
          <p:spPr>
            <a:xfrm>
              <a:off x="1746" y="2895932"/>
              <a:ext cx="2362196" cy="236182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8000"/>
                  </a:srgbClr>
                </a:gs>
                <a:gs pos="100000">
                  <a:srgbClr val="F7F7F7">
                    <a:alpha val="8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Century Gothic"/>
              </a:endParaRPr>
            </a:p>
          </p:txBody>
        </p:sp>
        <p:sp>
          <p:nvSpPr>
            <p:cNvPr id="6" name="Oval 16">
              <a:extLst>
                <a:ext uri="{FF2B5EF4-FFF2-40B4-BE49-F238E27FC236}">
                  <a16:creationId xmlns:a16="http://schemas.microsoft.com/office/drawing/2014/main" id="{A624D557-116E-947A-3BEE-0F7D8C6F365F}"/>
                </a:ext>
              </a:extLst>
            </p:cNvPr>
            <p:cNvSpPr/>
            <p:nvPr/>
          </p:nvSpPr>
          <p:spPr>
            <a:xfrm>
              <a:off x="8609011" y="1676918"/>
              <a:ext cx="2819396" cy="281894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7000"/>
                  </a:srgbClr>
                </a:gs>
                <a:gs pos="100000">
                  <a:srgbClr val="F7F7F7">
                    <a:alpha val="6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Century Gothic"/>
              </a:endParaRPr>
            </a:p>
          </p:txBody>
        </p:sp>
        <p:sp>
          <p:nvSpPr>
            <p:cNvPr id="7" name="Oval 17">
              <a:extLst>
                <a:ext uri="{FF2B5EF4-FFF2-40B4-BE49-F238E27FC236}">
                  <a16:creationId xmlns:a16="http://schemas.microsoft.com/office/drawing/2014/main" id="{16B85C67-F932-8066-CB10-346EB9A6130B}"/>
                </a:ext>
              </a:extLst>
            </p:cNvPr>
            <p:cNvSpPr/>
            <p:nvPr/>
          </p:nvSpPr>
          <p:spPr>
            <a:xfrm>
              <a:off x="7999408" y="-1591"/>
              <a:ext cx="1600200" cy="15999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14000"/>
                  </a:srgbClr>
                </a:gs>
                <a:gs pos="100000">
                  <a:srgbClr val="F7F7F7">
                    <a:alpha val="7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Century Gothic"/>
              </a:endParaRPr>
            </a:p>
          </p:txBody>
        </p:sp>
        <p:sp>
          <p:nvSpPr>
            <p:cNvPr id="8" name="Oval 18">
              <a:extLst>
                <a:ext uri="{FF2B5EF4-FFF2-40B4-BE49-F238E27FC236}">
                  <a16:creationId xmlns:a16="http://schemas.microsoft.com/office/drawing/2014/main" id="{4FC4CCD8-CB50-EA26-0B43-363A334698CB}"/>
                </a:ext>
              </a:extLst>
            </p:cNvPr>
            <p:cNvSpPr/>
            <p:nvPr/>
          </p:nvSpPr>
          <p:spPr>
            <a:xfrm>
              <a:off x="8609011" y="5873913"/>
              <a:ext cx="990596" cy="99044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14000"/>
                  </a:srgbClr>
                </a:gs>
                <a:gs pos="100000">
                  <a:srgbClr val="F7F7F7">
                    <a:alpha val="7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Century Gothic"/>
              </a:endParaRPr>
            </a:p>
          </p:txBody>
        </p:sp>
        <p:sp>
          <p:nvSpPr>
            <p:cNvPr id="9" name="Rectangle 7">
              <a:extLst>
                <a:ext uri="{FF2B5EF4-FFF2-40B4-BE49-F238E27FC236}">
                  <a16:creationId xmlns:a16="http://schemas.microsoft.com/office/drawing/2014/main" id="{CBDF96A2-6681-A466-2FF7-7968BF1F70CB}"/>
                </a:ext>
              </a:extLst>
            </p:cNvPr>
            <p:cNvSpPr/>
            <p:nvPr/>
          </p:nvSpPr>
          <p:spPr>
            <a:xfrm>
              <a:off x="6172200" y="402884"/>
              <a:ext cx="5596466" cy="6052706"/>
            </a:xfrm>
            <a:prstGeom prst="rect">
              <a:avLst/>
            </a:pr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pitchFamily="34"/>
              </a:endParaRPr>
            </a:p>
          </p:txBody>
        </p:sp>
        <p:sp>
          <p:nvSpPr>
            <p:cNvPr id="10" name="Freeform 5">
              <a:extLst>
                <a:ext uri="{FF2B5EF4-FFF2-40B4-BE49-F238E27FC236}">
                  <a16:creationId xmlns:a16="http://schemas.microsoft.com/office/drawing/2014/main" id="{3A9F82CE-8C47-29EF-F297-A7BA150CEE4B}"/>
                </a:ext>
              </a:extLst>
            </p:cNvPr>
            <p:cNvSpPr/>
            <p:nvPr/>
          </p:nvSpPr>
          <p:spPr>
            <a:xfrm rot="16200004">
              <a:off x="3295918" y="2801968"/>
              <a:ext cx="6052706" cy="1254556"/>
            </a:xfrm>
            <a:custGeom>
              <a:avLst/>
              <a:gdLst>
                <a:gd name="f0" fmla="val 10800000"/>
                <a:gd name="f1" fmla="val 5400000"/>
                <a:gd name="f2" fmla="val 180"/>
                <a:gd name="f3" fmla="val w"/>
                <a:gd name="f4" fmla="val h"/>
                <a:gd name="f5" fmla="val 0"/>
                <a:gd name="f6" fmla="val 10000"/>
                <a:gd name="f7" fmla="val 8000"/>
                <a:gd name="f8" fmla="val 7970"/>
                <a:gd name="f9" fmla="val 7"/>
                <a:gd name="f10" fmla="val 9773"/>
                <a:gd name="f11" fmla="val 156"/>
                <a:gd name="f12" fmla="val 9547"/>
                <a:gd name="f13" fmla="val 298"/>
                <a:gd name="f14" fmla="val 9320"/>
                <a:gd name="f15" fmla="val 437"/>
                <a:gd name="f16" fmla="val 9092"/>
                <a:gd name="f17" fmla="val 556"/>
                <a:gd name="f18" fmla="val 8865"/>
                <a:gd name="f19" fmla="val 676"/>
                <a:gd name="f20" fmla="val 8637"/>
                <a:gd name="f21" fmla="val 788"/>
                <a:gd name="f22" fmla="val 8412"/>
                <a:gd name="f23" fmla="val 884"/>
                <a:gd name="f24" fmla="val 8184"/>
                <a:gd name="f25" fmla="val 975"/>
                <a:gd name="f26" fmla="val 7957"/>
                <a:gd name="f27" fmla="val 1058"/>
                <a:gd name="f28" fmla="val 7734"/>
                <a:gd name="f29" fmla="val 1130"/>
                <a:gd name="f30" fmla="val 7508"/>
                <a:gd name="f31" fmla="val 1202"/>
                <a:gd name="f32" fmla="val 7285"/>
                <a:gd name="f33" fmla="val 1262"/>
                <a:gd name="f34" fmla="val 7062"/>
                <a:gd name="f35" fmla="val 1309"/>
                <a:gd name="f36" fmla="val 6840"/>
                <a:gd name="f37" fmla="val 1358"/>
                <a:gd name="f38" fmla="val 6620"/>
                <a:gd name="f39" fmla="val 1399"/>
                <a:gd name="f40" fmla="val 6402"/>
                <a:gd name="f41" fmla="val 1428"/>
                <a:gd name="f42" fmla="val 6184"/>
                <a:gd name="f43" fmla="val 1453"/>
                <a:gd name="f44" fmla="val 5968"/>
                <a:gd name="f45" fmla="val 1477"/>
                <a:gd name="f46" fmla="val 5755"/>
                <a:gd name="f47" fmla="val 1488"/>
                <a:gd name="f48" fmla="val 5542"/>
                <a:gd name="f49" fmla="val 1500"/>
                <a:gd name="f50" fmla="val 5332"/>
                <a:gd name="f51" fmla="val 1506"/>
                <a:gd name="f52" fmla="val 5124"/>
                <a:gd name="f53" fmla="val 4918"/>
                <a:gd name="f54" fmla="val 4714"/>
                <a:gd name="f55" fmla="val 4514"/>
                <a:gd name="f56" fmla="val 1470"/>
                <a:gd name="f57" fmla="val 4316"/>
                <a:gd name="f58" fmla="val 4122"/>
                <a:gd name="f59" fmla="val 1434"/>
                <a:gd name="f60" fmla="val 3929"/>
                <a:gd name="f61" fmla="val 1405"/>
                <a:gd name="f62" fmla="val 3739"/>
                <a:gd name="f63" fmla="val 1374"/>
                <a:gd name="f64" fmla="val 3553"/>
                <a:gd name="f65" fmla="val 1346"/>
                <a:gd name="f66" fmla="val 3190"/>
                <a:gd name="f67" fmla="val 1267"/>
                <a:gd name="f68" fmla="val 2842"/>
                <a:gd name="f69" fmla="val 1183"/>
                <a:gd name="f70" fmla="val 2508"/>
                <a:gd name="f71" fmla="val 1095"/>
                <a:gd name="f72" fmla="val 2192"/>
                <a:gd name="f73" fmla="val 998"/>
                <a:gd name="f74" fmla="val 1890"/>
                <a:gd name="f75" fmla="val 897"/>
                <a:gd name="f76" fmla="val 1610"/>
                <a:gd name="f77" fmla="val 1347"/>
                <a:gd name="f78" fmla="val 681"/>
                <a:gd name="f79" fmla="val 1105"/>
                <a:gd name="f80" fmla="val 574"/>
                <a:gd name="f81" fmla="val 883"/>
                <a:gd name="f82" fmla="val 473"/>
                <a:gd name="f83" fmla="val 686"/>
                <a:gd name="f84" fmla="val 377"/>
                <a:gd name="f85" fmla="val 508"/>
                <a:gd name="f86" fmla="val 286"/>
                <a:gd name="f87" fmla="val 358"/>
                <a:gd name="f88" fmla="val 210"/>
                <a:gd name="f89" fmla="val 232"/>
                <a:gd name="f90" fmla="val 138"/>
                <a:gd name="f91" fmla="val 59"/>
                <a:gd name="f92" fmla="val 35"/>
                <a:gd name="f93" fmla="+- 0 0 -360"/>
                <a:gd name="f94" fmla="+- 0 0 -90"/>
                <a:gd name="f95" fmla="+- 0 0 -180"/>
                <a:gd name="f96" fmla="+- 0 0 -270"/>
                <a:gd name="f97" fmla="*/ f3 1 10000"/>
                <a:gd name="f98" fmla="*/ f4 1 8000"/>
                <a:gd name="f99" fmla="val f5"/>
                <a:gd name="f100" fmla="val f6"/>
                <a:gd name="f101" fmla="val f7"/>
                <a:gd name="f102" fmla="*/ f93 f0 1"/>
                <a:gd name="f103" fmla="*/ f94 f0 1"/>
                <a:gd name="f104" fmla="*/ f95 f0 1"/>
                <a:gd name="f105" fmla="*/ f96 f0 1"/>
                <a:gd name="f106" fmla="+- f101 0 f99"/>
                <a:gd name="f107" fmla="+- f100 0 f99"/>
                <a:gd name="f108" fmla="*/ f102 1 f2"/>
                <a:gd name="f109" fmla="*/ f103 1 f2"/>
                <a:gd name="f110" fmla="*/ f104 1 f2"/>
                <a:gd name="f111" fmla="*/ f105 1 f2"/>
                <a:gd name="f112" fmla="*/ f107 1 10000"/>
                <a:gd name="f113" fmla="*/ f106 1 8000"/>
                <a:gd name="f114" fmla="*/ 3026833 f107 1"/>
                <a:gd name="f115" fmla="*/ 0 f106 1"/>
                <a:gd name="f116" fmla="*/ 6053666 f107 1"/>
                <a:gd name="f117" fmla="*/ 627278 f106 1"/>
                <a:gd name="f118" fmla="*/ 1254556 f106 1"/>
                <a:gd name="f119" fmla="*/ 0 f107 1"/>
                <a:gd name="f120" fmla="*/ 10000 f107 1"/>
                <a:gd name="f121" fmla="*/ 8000 f106 1"/>
                <a:gd name="f122" fmla="+- f108 0 f1"/>
                <a:gd name="f123" fmla="+- f109 0 f1"/>
                <a:gd name="f124" fmla="+- f110 0 f1"/>
                <a:gd name="f125" fmla="+- f111 0 f1"/>
                <a:gd name="f126" fmla="*/ f114 1 10000"/>
                <a:gd name="f127" fmla="*/ f115 1 8000"/>
                <a:gd name="f128" fmla="*/ f116 1 10000"/>
                <a:gd name="f129" fmla="*/ f117 1 8000"/>
                <a:gd name="f130" fmla="*/ f118 1 8000"/>
                <a:gd name="f131" fmla="*/ f119 1 10000"/>
                <a:gd name="f132" fmla="*/ f120 1 10000"/>
                <a:gd name="f133" fmla="*/ f121 1 8000"/>
                <a:gd name="f134" fmla="*/ f126 1 f112"/>
                <a:gd name="f135" fmla="*/ f127 1 f113"/>
                <a:gd name="f136" fmla="*/ f128 1 f112"/>
                <a:gd name="f137" fmla="*/ f129 1 f113"/>
                <a:gd name="f138" fmla="*/ f130 1 f113"/>
                <a:gd name="f139" fmla="*/ f131 1 f112"/>
                <a:gd name="f140" fmla="*/ f132 1 f112"/>
                <a:gd name="f141" fmla="*/ f133 1 f113"/>
                <a:gd name="f142" fmla="*/ f139 f97 1"/>
                <a:gd name="f143" fmla="*/ f140 f97 1"/>
                <a:gd name="f144" fmla="*/ f141 f98 1"/>
                <a:gd name="f145" fmla="*/ f135 f98 1"/>
                <a:gd name="f146" fmla="*/ f134 f97 1"/>
                <a:gd name="f147" fmla="*/ f136 f97 1"/>
                <a:gd name="f148" fmla="*/ f137 f98 1"/>
                <a:gd name="f149" fmla="*/ f138 f98 1"/>
              </a:gdLst>
              <a:ahLst/>
              <a:cxnLst>
                <a:cxn ang="3cd4">
                  <a:pos x="hc" y="t"/>
                </a:cxn>
                <a:cxn ang="0">
                  <a:pos x="r" y="vc"/>
                </a:cxn>
                <a:cxn ang="cd4">
                  <a:pos x="hc" y="b"/>
                </a:cxn>
                <a:cxn ang="cd2">
                  <a:pos x="l" y="vc"/>
                </a:cxn>
                <a:cxn ang="f122">
                  <a:pos x="f146" y="f145"/>
                </a:cxn>
                <a:cxn ang="f123">
                  <a:pos x="f147" y="f148"/>
                </a:cxn>
                <a:cxn ang="f124">
                  <a:pos x="f146" y="f149"/>
                </a:cxn>
                <a:cxn ang="f125">
                  <a:pos x="f142" y="f148"/>
                </a:cxn>
              </a:cxnLst>
              <a:rect l="f142" t="f145" r="f143" b="f144"/>
              <a:pathLst>
                <a:path w="10000" h="8000">
                  <a:moveTo>
                    <a:pt x="f5" y="f5"/>
                  </a:moveTo>
                  <a:lnTo>
                    <a:pt x="f5" y="f8"/>
                  </a:lnTo>
                  <a:lnTo>
                    <a:pt x="f6" y="f7"/>
                  </a:lnTo>
                  <a:lnTo>
                    <a:pt x="f6"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49"/>
                  </a:lnTo>
                  <a:lnTo>
                    <a:pt x="f53" y="f49"/>
                  </a:lnTo>
                  <a:lnTo>
                    <a:pt x="f54" y="f47"/>
                  </a:lnTo>
                  <a:lnTo>
                    <a:pt x="f55" y="f56"/>
                  </a:lnTo>
                  <a:lnTo>
                    <a:pt x="f57" y="f43"/>
                  </a:lnTo>
                  <a:lnTo>
                    <a:pt x="f58" y="f59"/>
                  </a:lnTo>
                  <a:lnTo>
                    <a:pt x="f60" y="f61"/>
                  </a:lnTo>
                  <a:lnTo>
                    <a:pt x="f62" y="f63"/>
                  </a:lnTo>
                  <a:lnTo>
                    <a:pt x="f64" y="f65"/>
                  </a:lnTo>
                  <a:lnTo>
                    <a:pt x="f66" y="f67"/>
                  </a:lnTo>
                  <a:lnTo>
                    <a:pt x="f68" y="f69"/>
                  </a:lnTo>
                  <a:lnTo>
                    <a:pt x="f70" y="f71"/>
                  </a:lnTo>
                  <a:lnTo>
                    <a:pt x="f72" y="f73"/>
                  </a:lnTo>
                  <a:lnTo>
                    <a:pt x="f74" y="f75"/>
                  </a:lnTo>
                  <a:lnTo>
                    <a:pt x="f76" y="f21"/>
                  </a:lnTo>
                  <a:lnTo>
                    <a:pt x="f77" y="f78"/>
                  </a:lnTo>
                  <a:lnTo>
                    <a:pt x="f79" y="f80"/>
                  </a:lnTo>
                  <a:lnTo>
                    <a:pt x="f81" y="f82"/>
                  </a:lnTo>
                  <a:lnTo>
                    <a:pt x="f83" y="f84"/>
                  </a:lnTo>
                  <a:lnTo>
                    <a:pt x="f85" y="f86"/>
                  </a:lnTo>
                  <a:lnTo>
                    <a:pt x="f87" y="f88"/>
                  </a:lnTo>
                  <a:lnTo>
                    <a:pt x="f89" y="f90"/>
                  </a:lnTo>
                  <a:lnTo>
                    <a:pt x="f91" y="f92"/>
                  </a:lnTo>
                  <a:lnTo>
                    <a:pt x="f5" y="f5"/>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11" name="Freeform 5">
              <a:extLst>
                <a:ext uri="{FF2B5EF4-FFF2-40B4-BE49-F238E27FC236}">
                  <a16:creationId xmlns:a16="http://schemas.microsoft.com/office/drawing/2014/main" id="{0901871D-E912-625F-DCA0-831A25B9CC21}"/>
                </a:ext>
              </a:extLst>
            </p:cNvPr>
            <p:cNvSpPr/>
            <p:nvPr/>
          </p:nvSpPr>
          <p:spPr>
            <a:xfrm rot="15922474">
              <a:off x="4203848" y="1826536"/>
              <a:ext cx="3298890" cy="440923"/>
            </a:xfrm>
            <a:custGeom>
              <a:avLst/>
              <a:gdLst>
                <a:gd name="f0" fmla="val 10800000"/>
                <a:gd name="f1" fmla="val 5400000"/>
                <a:gd name="f2" fmla="val 180"/>
                <a:gd name="f3" fmla="val w"/>
                <a:gd name="f4" fmla="val h"/>
                <a:gd name="f5" fmla="val 0"/>
                <a:gd name="f6" fmla="val 10000"/>
                <a:gd name="f7" fmla="val 5291"/>
                <a:gd name="f8" fmla="val 85"/>
                <a:gd name="f9" fmla="val 2532"/>
                <a:gd name="f10" fmla="val 1736"/>
                <a:gd name="f11" fmla="val 3911"/>
                <a:gd name="f12" fmla="val 7524"/>
                <a:gd name="f13" fmla="val 5298"/>
                <a:gd name="f14" fmla="val 9958"/>
                <a:gd name="f15" fmla="val 9989"/>
                <a:gd name="f16" fmla="val 1958"/>
                <a:gd name="f17" fmla="val 9969"/>
                <a:gd name="f18" fmla="val 3333"/>
                <a:gd name="f19" fmla="val 9667"/>
                <a:gd name="f20" fmla="val 204"/>
                <a:gd name="f21" fmla="val 9334"/>
                <a:gd name="f22" fmla="val 400"/>
                <a:gd name="f23" fmla="val 9001"/>
                <a:gd name="f24" fmla="val 590"/>
                <a:gd name="f25" fmla="val 8667"/>
                <a:gd name="f26" fmla="val 753"/>
                <a:gd name="f27" fmla="val 8333"/>
                <a:gd name="f28" fmla="val 917"/>
                <a:gd name="f29" fmla="val 7999"/>
                <a:gd name="f30" fmla="val 1071"/>
                <a:gd name="f31" fmla="val 7669"/>
                <a:gd name="f32" fmla="val 1202"/>
                <a:gd name="f33" fmla="val 7333"/>
                <a:gd name="f34" fmla="val 1325"/>
                <a:gd name="f35" fmla="val 7000"/>
                <a:gd name="f36" fmla="val 1440"/>
                <a:gd name="f37" fmla="val 6673"/>
                <a:gd name="f38" fmla="val 1538"/>
                <a:gd name="f39" fmla="val 6340"/>
                <a:gd name="f40" fmla="val 1636"/>
                <a:gd name="f41" fmla="val 6013"/>
                <a:gd name="f42" fmla="val 1719"/>
                <a:gd name="f43" fmla="val 5686"/>
                <a:gd name="f44" fmla="val 1784"/>
                <a:gd name="f45" fmla="val 5359"/>
                <a:gd name="f46" fmla="val 1850"/>
                <a:gd name="f47" fmla="val 5036"/>
                <a:gd name="f48" fmla="val 1906"/>
                <a:gd name="f49" fmla="val 4717"/>
                <a:gd name="f50" fmla="val 1948"/>
                <a:gd name="f51" fmla="val 4396"/>
                <a:gd name="f52" fmla="val 1980"/>
                <a:gd name="f53" fmla="val 4079"/>
                <a:gd name="f54" fmla="val 2013"/>
                <a:gd name="f55" fmla="val 3766"/>
                <a:gd name="f56" fmla="val 2029"/>
                <a:gd name="f57" fmla="val 3454"/>
                <a:gd name="f58" fmla="val 2046"/>
                <a:gd name="f59" fmla="val 3145"/>
                <a:gd name="f60" fmla="val 2053"/>
                <a:gd name="f61" fmla="val 2839"/>
                <a:gd name="f62" fmla="val 2537"/>
                <a:gd name="f63" fmla="val 2238"/>
                <a:gd name="f64" fmla="val 1943"/>
                <a:gd name="f65" fmla="val 2004"/>
                <a:gd name="f66" fmla="val 1653"/>
                <a:gd name="f67" fmla="val 1368"/>
                <a:gd name="f68" fmla="val 1955"/>
                <a:gd name="f69" fmla="val 1085"/>
                <a:gd name="f70" fmla="val 1915"/>
                <a:gd name="f71" fmla="val 806"/>
                <a:gd name="f72" fmla="val 1873"/>
                <a:gd name="f73" fmla="val 533"/>
                <a:gd name="f74" fmla="val 1833"/>
                <a:gd name="f75" fmla="val 1726"/>
                <a:gd name="f76" fmla="val 28"/>
                <a:gd name="f77" fmla="val 1995"/>
                <a:gd name="f78" fmla="val 57"/>
                <a:gd name="f79" fmla="val 2263"/>
                <a:gd name="f80" fmla="+- 0 0 -360"/>
                <a:gd name="f81" fmla="+- 0 0 -90"/>
                <a:gd name="f82" fmla="+- 0 0 -180"/>
                <a:gd name="f83" fmla="+- 0 0 -270"/>
                <a:gd name="f84" fmla="*/ f3 1 10000"/>
                <a:gd name="f85" fmla="*/ f4 1 5291"/>
                <a:gd name="f86" fmla="val f5"/>
                <a:gd name="f87" fmla="val f6"/>
                <a:gd name="f88" fmla="val f7"/>
                <a:gd name="f89" fmla="*/ f80 f0 1"/>
                <a:gd name="f90" fmla="*/ f81 f0 1"/>
                <a:gd name="f91" fmla="*/ f82 f0 1"/>
                <a:gd name="f92" fmla="*/ f83 f0 1"/>
                <a:gd name="f93" fmla="+- f88 0 f86"/>
                <a:gd name="f94" fmla="+- f87 0 f86"/>
                <a:gd name="f95" fmla="*/ f89 1 f2"/>
                <a:gd name="f96" fmla="*/ f90 1 f2"/>
                <a:gd name="f97" fmla="*/ f91 1 f2"/>
                <a:gd name="f98" fmla="*/ f92 1 f2"/>
                <a:gd name="f99" fmla="*/ f94 1 10000"/>
                <a:gd name="f100" fmla="*/ f93 1 5291"/>
                <a:gd name="f101" fmla="*/ 1649706 f94 1"/>
                <a:gd name="f102" fmla="*/ 0 f93 1"/>
                <a:gd name="f103" fmla="*/ 3299411 f94 1"/>
                <a:gd name="f104" fmla="*/ 220462 f93 1"/>
                <a:gd name="f105" fmla="*/ 440923 f93 1"/>
                <a:gd name="f106" fmla="*/ 0 f94 1"/>
                <a:gd name="f107" fmla="*/ 10000 f94 1"/>
                <a:gd name="f108" fmla="*/ 5291 f93 1"/>
                <a:gd name="f109" fmla="+- f95 0 f1"/>
                <a:gd name="f110" fmla="+- f96 0 f1"/>
                <a:gd name="f111" fmla="+- f97 0 f1"/>
                <a:gd name="f112" fmla="+- f98 0 f1"/>
                <a:gd name="f113" fmla="*/ f101 1 10000"/>
                <a:gd name="f114" fmla="*/ f102 1 5291"/>
                <a:gd name="f115" fmla="*/ f103 1 10000"/>
                <a:gd name="f116" fmla="*/ f104 1 5291"/>
                <a:gd name="f117" fmla="*/ f105 1 5291"/>
                <a:gd name="f118" fmla="*/ f106 1 10000"/>
                <a:gd name="f119" fmla="*/ f107 1 10000"/>
                <a:gd name="f120" fmla="*/ f108 1 5291"/>
                <a:gd name="f121" fmla="*/ f113 1 f99"/>
                <a:gd name="f122" fmla="*/ f114 1 f100"/>
                <a:gd name="f123" fmla="*/ f115 1 f99"/>
                <a:gd name="f124" fmla="*/ f116 1 f100"/>
                <a:gd name="f125" fmla="*/ f117 1 f100"/>
                <a:gd name="f126" fmla="*/ f118 1 f99"/>
                <a:gd name="f127" fmla="*/ f119 1 f99"/>
                <a:gd name="f128" fmla="*/ f120 1 f100"/>
                <a:gd name="f129" fmla="*/ f126 f84 1"/>
                <a:gd name="f130" fmla="*/ f127 f84 1"/>
                <a:gd name="f131" fmla="*/ f128 f85 1"/>
                <a:gd name="f132" fmla="*/ f122 f85 1"/>
                <a:gd name="f133" fmla="*/ f121 f84 1"/>
                <a:gd name="f134" fmla="*/ f123 f84 1"/>
                <a:gd name="f135" fmla="*/ f124 f85 1"/>
                <a:gd name="f136" fmla="*/ f125 f85 1"/>
              </a:gdLst>
              <a:ahLst/>
              <a:cxnLst>
                <a:cxn ang="3cd4">
                  <a:pos x="hc" y="t"/>
                </a:cxn>
                <a:cxn ang="0">
                  <a:pos x="r" y="vc"/>
                </a:cxn>
                <a:cxn ang="cd4">
                  <a:pos x="hc" y="b"/>
                </a:cxn>
                <a:cxn ang="cd2">
                  <a:pos x="l" y="vc"/>
                </a:cxn>
                <a:cxn ang="f109">
                  <a:pos x="f133" y="f132"/>
                </a:cxn>
                <a:cxn ang="f110">
                  <a:pos x="f134" y="f135"/>
                </a:cxn>
                <a:cxn ang="f111">
                  <a:pos x="f133" y="f136"/>
                </a:cxn>
                <a:cxn ang="f112">
                  <a:pos x="f129" y="f135"/>
                </a:cxn>
              </a:cxnLst>
              <a:rect l="f129" t="f132" r="f130" b="f131"/>
              <a:pathLst>
                <a:path w="10000" h="5291">
                  <a:moveTo>
                    <a:pt x="f8" y="f9"/>
                  </a:moveTo>
                  <a:cubicBezTo>
                    <a:pt x="f10" y="f11"/>
                    <a:pt x="f12" y="f13"/>
                    <a:pt x="f14" y="f7"/>
                  </a:cubicBezTo>
                  <a:cubicBezTo>
                    <a:pt x="f15" y="f16"/>
                    <a:pt x="f17" y="f18"/>
                    <a:pt x="f6" y="f5"/>
                  </a:cubicBez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4"/>
                  </a:lnTo>
                  <a:lnTo>
                    <a:pt x="f55" y="f56"/>
                  </a:lnTo>
                  <a:lnTo>
                    <a:pt x="f57" y="f58"/>
                  </a:lnTo>
                  <a:lnTo>
                    <a:pt x="f59" y="f60"/>
                  </a:lnTo>
                  <a:lnTo>
                    <a:pt x="f61" y="f58"/>
                  </a:lnTo>
                  <a:lnTo>
                    <a:pt x="f62" y="f58"/>
                  </a:lnTo>
                  <a:lnTo>
                    <a:pt x="f63" y="f56"/>
                  </a:lnTo>
                  <a:lnTo>
                    <a:pt x="f64" y="f65"/>
                  </a:lnTo>
                  <a:lnTo>
                    <a:pt x="f66" y="f52"/>
                  </a:lnTo>
                  <a:lnTo>
                    <a:pt x="f67" y="f68"/>
                  </a:lnTo>
                  <a:lnTo>
                    <a:pt x="f69" y="f70"/>
                  </a:lnTo>
                  <a:lnTo>
                    <a:pt x="f71" y="f72"/>
                  </a:lnTo>
                  <a:lnTo>
                    <a:pt x="f73" y="f74"/>
                  </a:lnTo>
                  <a:lnTo>
                    <a:pt x="f5" y="f75"/>
                  </a:lnTo>
                  <a:cubicBezTo>
                    <a:pt x="f76" y="f77"/>
                    <a:pt x="f78" y="f79"/>
                    <a:pt x="f8" y="f9"/>
                  </a:cubicBezTo>
                  <a:close/>
                </a:path>
              </a:pathLst>
            </a:custGeom>
            <a:solidFill>
              <a:srgbClr val="FFFFFF">
                <a:alpha val="20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12" name="Freeform 5">
              <a:extLst>
                <a:ext uri="{FF2B5EF4-FFF2-40B4-BE49-F238E27FC236}">
                  <a16:creationId xmlns:a16="http://schemas.microsoft.com/office/drawing/2014/main" id="{59F6F4F7-9B2D-C1CC-94FF-FBD2D005AD85}"/>
                </a:ext>
              </a:extLst>
            </p:cNvPr>
            <p:cNvSpPr/>
            <p:nvPr/>
          </p:nvSpPr>
          <p:spPr>
            <a:xfrm>
              <a:off x="0" y="2377"/>
              <a:ext cx="12191996" cy="6855320"/>
            </a:xfrm>
            <a:custGeom>
              <a:avLst/>
              <a:gdLst>
                <a:gd name="f0" fmla="val 10800000"/>
                <a:gd name="f1" fmla="val 5400000"/>
                <a:gd name="f2" fmla="val 180"/>
                <a:gd name="f3" fmla="val w"/>
                <a:gd name="f4" fmla="val h"/>
                <a:gd name="f5" fmla="val 0"/>
                <a:gd name="f6" fmla="val 15356"/>
                <a:gd name="f7" fmla="val 8638"/>
                <a:gd name="f8" fmla="val 14748"/>
                <a:gd name="f9" fmla="val 8038"/>
                <a:gd name="f10" fmla="val 600"/>
                <a:gd name="f11" fmla="val 592"/>
                <a:gd name="f12" fmla="+- 0 0 -360"/>
                <a:gd name="f13" fmla="+- 0 0 -90"/>
                <a:gd name="f14" fmla="+- 0 0 -180"/>
                <a:gd name="f15" fmla="+- 0 0 -270"/>
                <a:gd name="f16" fmla="*/ f3 1 15356"/>
                <a:gd name="f17" fmla="*/ f4 1 8638"/>
                <a:gd name="f18" fmla="val f5"/>
                <a:gd name="f19" fmla="val f6"/>
                <a:gd name="f20" fmla="val f7"/>
                <a:gd name="f21" fmla="*/ f12 f0 1"/>
                <a:gd name="f22" fmla="*/ f13 f0 1"/>
                <a:gd name="f23" fmla="*/ f14 f0 1"/>
                <a:gd name="f24" fmla="*/ f15 f0 1"/>
                <a:gd name="f25" fmla="+- f20 0 f18"/>
                <a:gd name="f26" fmla="+- f19 0 f18"/>
                <a:gd name="f27" fmla="*/ f21 1 f2"/>
                <a:gd name="f28" fmla="*/ f22 1 f2"/>
                <a:gd name="f29" fmla="*/ f23 1 f2"/>
                <a:gd name="f30" fmla="*/ f24 1 f2"/>
                <a:gd name="f31" fmla="*/ f26 1 15356"/>
                <a:gd name="f32" fmla="*/ f25 1 8638"/>
                <a:gd name="f33" fmla="*/ 6095998 f26 1"/>
                <a:gd name="f34" fmla="*/ 0 f25 1"/>
                <a:gd name="f35" fmla="*/ 12191996 f26 1"/>
                <a:gd name="f36" fmla="*/ 3428204 f25 1"/>
                <a:gd name="f37" fmla="*/ 6856408 f25 1"/>
                <a:gd name="f38" fmla="*/ 0 f26 1"/>
                <a:gd name="f39" fmla="*/ 15356 f26 1"/>
                <a:gd name="f40" fmla="*/ 8638 f25 1"/>
                <a:gd name="f41" fmla="+- f27 0 f1"/>
                <a:gd name="f42" fmla="+- f28 0 f1"/>
                <a:gd name="f43" fmla="+- f29 0 f1"/>
                <a:gd name="f44" fmla="+- f30 0 f1"/>
                <a:gd name="f45" fmla="*/ f33 1 15356"/>
                <a:gd name="f46" fmla="*/ f34 1 8638"/>
                <a:gd name="f47" fmla="*/ f35 1 15356"/>
                <a:gd name="f48" fmla="*/ f36 1 8638"/>
                <a:gd name="f49" fmla="*/ f37 1 8638"/>
                <a:gd name="f50" fmla="*/ f38 1 15356"/>
                <a:gd name="f51" fmla="*/ f39 1 15356"/>
                <a:gd name="f52" fmla="*/ f40 1 8638"/>
                <a:gd name="f53" fmla="*/ f45 1 f31"/>
                <a:gd name="f54" fmla="*/ f46 1 f32"/>
                <a:gd name="f55" fmla="*/ f47 1 f31"/>
                <a:gd name="f56" fmla="*/ f48 1 f32"/>
                <a:gd name="f57" fmla="*/ f49 1 f32"/>
                <a:gd name="f58" fmla="*/ f50 1 f31"/>
                <a:gd name="f59" fmla="*/ f51 1 f31"/>
                <a:gd name="f60" fmla="*/ f52 1 f32"/>
                <a:gd name="f61" fmla="*/ f58 f16 1"/>
                <a:gd name="f62" fmla="*/ f59 f16 1"/>
                <a:gd name="f63" fmla="*/ f60 f17 1"/>
                <a:gd name="f64" fmla="*/ f54 f17 1"/>
                <a:gd name="f65" fmla="*/ f53 f16 1"/>
                <a:gd name="f66" fmla="*/ f55 f16 1"/>
                <a:gd name="f67" fmla="*/ f56 f17 1"/>
                <a:gd name="f68" fmla="*/ f57 f17 1"/>
              </a:gdLst>
              <a:ahLst/>
              <a:cxnLst>
                <a:cxn ang="3cd4">
                  <a:pos x="hc" y="t"/>
                </a:cxn>
                <a:cxn ang="0">
                  <a:pos x="r" y="vc"/>
                </a:cxn>
                <a:cxn ang="cd4">
                  <a:pos x="hc" y="b"/>
                </a:cxn>
                <a:cxn ang="cd2">
                  <a:pos x="l" y="vc"/>
                </a:cxn>
                <a:cxn ang="f41">
                  <a:pos x="f65" y="f64"/>
                </a:cxn>
                <a:cxn ang="f42">
                  <a:pos x="f66" y="f67"/>
                </a:cxn>
                <a:cxn ang="f43">
                  <a:pos x="f65" y="f68"/>
                </a:cxn>
                <a:cxn ang="f44">
                  <a:pos x="f61" y="f67"/>
                </a:cxn>
              </a:cxnLst>
              <a:rect l="f61" t="f64" r="f62" b="f63"/>
              <a:pathLst>
                <a:path w="15356" h="8638">
                  <a:moveTo>
                    <a:pt x="f5" y="f5"/>
                  </a:moveTo>
                  <a:lnTo>
                    <a:pt x="f5" y="f7"/>
                  </a:lnTo>
                  <a:lnTo>
                    <a:pt x="f6" y="f7"/>
                  </a:lnTo>
                  <a:lnTo>
                    <a:pt x="f6" y="f5"/>
                  </a:lnTo>
                  <a:lnTo>
                    <a:pt x="f5" y="f5"/>
                  </a:lnTo>
                  <a:close/>
                  <a:moveTo>
                    <a:pt x="f8" y="f9"/>
                  </a:moveTo>
                  <a:lnTo>
                    <a:pt x="f10" y="f9"/>
                  </a:lnTo>
                  <a:lnTo>
                    <a:pt x="f10" y="f11"/>
                  </a:lnTo>
                  <a:lnTo>
                    <a:pt x="f8" y="f11"/>
                  </a:lnTo>
                  <a:lnTo>
                    <a:pt x="f8" y="f9"/>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grpSp>
      <p:sp>
        <p:nvSpPr>
          <p:cNvPr id="13" name="Rectangle 13">
            <a:extLst>
              <a:ext uri="{FF2B5EF4-FFF2-40B4-BE49-F238E27FC236}">
                <a16:creationId xmlns:a16="http://schemas.microsoft.com/office/drawing/2014/main" id="{043F0480-2AA6-1A19-8329-4366EB9A5B09}"/>
              </a:ext>
            </a:extLst>
          </p:cNvPr>
          <p:cNvSpPr/>
          <p:nvPr/>
        </p:nvSpPr>
        <p:spPr>
          <a:xfrm>
            <a:off x="10437811" y="0"/>
            <a:ext cx="685800" cy="1143000"/>
          </a:xfrm>
          <a:prstGeom prst="rect">
            <a:avLst/>
          </a:prstGeom>
          <a:solidFill>
            <a:srgbClr val="ACD433"/>
          </a:solidFill>
          <a:ln cap="flat">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pitchFamily="34"/>
            </a:endParaRPr>
          </a:p>
        </p:txBody>
      </p:sp>
      <p:sp>
        <p:nvSpPr>
          <p:cNvPr id="14" name="Title 1">
            <a:extLst>
              <a:ext uri="{FF2B5EF4-FFF2-40B4-BE49-F238E27FC236}">
                <a16:creationId xmlns:a16="http://schemas.microsoft.com/office/drawing/2014/main" id="{C9651E8F-7BDB-9B51-627F-7399F5DEEDCF}"/>
              </a:ext>
            </a:extLst>
          </p:cNvPr>
          <p:cNvSpPr txBox="1">
            <a:spLocks noGrp="1"/>
          </p:cNvSpPr>
          <p:nvPr>
            <p:ph type="title"/>
          </p:nvPr>
        </p:nvSpPr>
        <p:spPr>
          <a:xfrm>
            <a:off x="1153908" y="1693331"/>
            <a:ext cx="3860258" cy="1735668"/>
          </a:xfrm>
        </p:spPr>
        <p:txBody>
          <a:bodyPr anchor="b">
            <a:normAutofit/>
          </a:bodyPr>
          <a:lstStyle>
            <a:lvl1pPr>
              <a:defRPr sz="2300"/>
            </a:lvl1pPr>
          </a:lstStyle>
          <a:p>
            <a:pPr lvl="0"/>
            <a:r>
              <a:rPr lang="en-US"/>
              <a:t>Click to edit Master title style</a:t>
            </a:r>
          </a:p>
        </p:txBody>
      </p:sp>
      <p:sp>
        <p:nvSpPr>
          <p:cNvPr id="15" name="Picture Placeholder 21">
            <a:extLst>
              <a:ext uri="{FF2B5EF4-FFF2-40B4-BE49-F238E27FC236}">
                <a16:creationId xmlns:a16="http://schemas.microsoft.com/office/drawing/2014/main" id="{7E3C0109-228D-1736-C4A5-E12B290B435F}"/>
              </a:ext>
            </a:extLst>
          </p:cNvPr>
          <p:cNvSpPr txBox="1">
            <a:spLocks noGrp="1"/>
          </p:cNvSpPr>
          <p:nvPr>
            <p:ph type="pic" idx="4294967295"/>
          </p:nvPr>
        </p:nvSpPr>
        <p:spPr>
          <a:xfrm>
            <a:off x="6058860" y="478880"/>
            <a:ext cx="5582677" cy="5908523"/>
          </a:xfrm>
        </p:spPr>
        <p:txBody>
          <a:bodyPr anchor="ctr" anchorCtr="1"/>
          <a:lstStyle>
            <a:lvl1pPr marL="0" indent="0" algn="ctr">
              <a:buNone/>
              <a:defRPr sz="1600"/>
            </a:lvl1pPr>
          </a:lstStyle>
          <a:p>
            <a:pPr lvl="0"/>
            <a:r>
              <a:rPr lang="en-US"/>
              <a:t>Click icon to add picture</a:t>
            </a:r>
          </a:p>
        </p:txBody>
      </p:sp>
      <p:sp>
        <p:nvSpPr>
          <p:cNvPr id="16" name="Text Placeholder 3">
            <a:extLst>
              <a:ext uri="{FF2B5EF4-FFF2-40B4-BE49-F238E27FC236}">
                <a16:creationId xmlns:a16="http://schemas.microsoft.com/office/drawing/2014/main" id="{9A03E432-D6AC-1E89-1F7B-A2A066DCD9C8}"/>
              </a:ext>
            </a:extLst>
          </p:cNvPr>
          <p:cNvSpPr txBox="1">
            <a:spLocks noGrp="1"/>
          </p:cNvSpPr>
          <p:nvPr>
            <p:ph type="body" idx="4294967295"/>
          </p:nvPr>
        </p:nvSpPr>
        <p:spPr>
          <a:xfrm>
            <a:off x="1154951" y="3657600"/>
            <a:ext cx="3859216" cy="1371600"/>
          </a:xfrm>
        </p:spPr>
        <p:txBody>
          <a:bodyPr/>
          <a:lstStyle>
            <a:lvl1pPr marL="285750" indent="-285750">
              <a:buFont typeface="Arial" pitchFamily="34"/>
              <a:buChar char="•"/>
              <a:defRPr sz="1400">
                <a:solidFill>
                  <a:srgbClr val="FFFFFF"/>
                </a:solidFill>
              </a:defRPr>
            </a:lvl1pPr>
          </a:lstStyle>
          <a:p>
            <a:pPr lvl="0"/>
            <a:r>
              <a:rPr lang="en-US"/>
              <a:t>Click to edit Master text styles</a:t>
            </a:r>
          </a:p>
        </p:txBody>
      </p:sp>
      <p:sp>
        <p:nvSpPr>
          <p:cNvPr id="17" name="Date Placeholder 4">
            <a:extLst>
              <a:ext uri="{FF2B5EF4-FFF2-40B4-BE49-F238E27FC236}">
                <a16:creationId xmlns:a16="http://schemas.microsoft.com/office/drawing/2014/main" id="{6E268B01-EFA8-DBD5-0C52-7E2B9739A275}"/>
              </a:ext>
            </a:extLst>
          </p:cNvPr>
          <p:cNvSpPr txBox="1">
            <a:spLocks noGrp="1"/>
          </p:cNvSpPr>
          <p:nvPr>
            <p:ph type="dt" sz="half" idx="7"/>
          </p:nvPr>
        </p:nvSpPr>
        <p:spPr/>
        <p:txBody>
          <a:bodyPr/>
          <a:lstStyle>
            <a:lvl1pPr>
              <a:defRPr/>
            </a:lvl1pPr>
          </a:lstStyle>
          <a:p>
            <a:pPr lvl="0"/>
            <a:fld id="{62C48BE0-3556-46E4-B7F5-718B8A51C20A}" type="datetime1">
              <a:rPr lang="en-US"/>
              <a:pPr lvl="0"/>
              <a:t>3/3/2026</a:t>
            </a:fld>
            <a:endParaRPr lang="en-US"/>
          </a:p>
        </p:txBody>
      </p:sp>
      <p:sp>
        <p:nvSpPr>
          <p:cNvPr id="18" name="Footer Placeholder 5">
            <a:extLst>
              <a:ext uri="{FF2B5EF4-FFF2-40B4-BE49-F238E27FC236}">
                <a16:creationId xmlns:a16="http://schemas.microsoft.com/office/drawing/2014/main" id="{45C76330-2506-A8D0-F9C6-31328DF8C7A0}"/>
              </a:ext>
            </a:extLst>
          </p:cNvPr>
          <p:cNvSpPr txBox="1">
            <a:spLocks noGrp="1"/>
          </p:cNvSpPr>
          <p:nvPr>
            <p:ph type="ftr" sz="quarter" idx="9"/>
          </p:nvPr>
        </p:nvSpPr>
        <p:spPr/>
        <p:txBody>
          <a:bodyPr/>
          <a:lstStyle>
            <a:lvl1pPr>
              <a:defRPr/>
            </a:lvl1pPr>
          </a:lstStyle>
          <a:p>
            <a:pPr lvl="0"/>
            <a:endParaRPr lang="en-US"/>
          </a:p>
        </p:txBody>
      </p:sp>
      <p:sp>
        <p:nvSpPr>
          <p:cNvPr id="19" name="Slide Number Placeholder 6">
            <a:extLst>
              <a:ext uri="{FF2B5EF4-FFF2-40B4-BE49-F238E27FC236}">
                <a16:creationId xmlns:a16="http://schemas.microsoft.com/office/drawing/2014/main" id="{F4431228-2F93-6FC1-7451-0CFD871119B6}"/>
              </a:ext>
            </a:extLst>
          </p:cNvPr>
          <p:cNvSpPr txBox="1">
            <a:spLocks noGrp="1"/>
          </p:cNvSpPr>
          <p:nvPr>
            <p:ph type="sldNum" sz="quarter" idx="8"/>
          </p:nvPr>
        </p:nvSpPr>
        <p:spPr/>
        <p:txBody>
          <a:bodyPr/>
          <a:lstStyle>
            <a:lvl1pPr>
              <a:defRPr/>
            </a:lvl1pPr>
          </a:lstStyle>
          <a:p>
            <a:pPr lvl="0"/>
            <a:fld id="{083299F7-A336-481A-A838-13D420F467FC}" type="slidenum">
              <a:t>‹#›</a:t>
            </a:fld>
            <a:endParaRPr lang="en-US"/>
          </a:p>
        </p:txBody>
      </p:sp>
    </p:spTree>
    <p:extLst>
      <p:ext uri="{BB962C8B-B14F-4D97-AF65-F5344CB8AC3E}">
        <p14:creationId xmlns:p14="http://schemas.microsoft.com/office/powerpoint/2010/main" val="1670108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Caption">
    <p:spTree>
      <p:nvGrpSpPr>
        <p:cNvPr id="1" name=""/>
        <p:cNvGrpSpPr/>
        <p:nvPr/>
      </p:nvGrpSpPr>
      <p:grpSpPr>
        <a:xfrm>
          <a:off x="0" y="0"/>
          <a:ext cx="0" cy="0"/>
          <a:chOff x="0" y="0"/>
          <a:chExt cx="0" cy="0"/>
        </a:xfrm>
      </p:grpSpPr>
      <p:grpSp>
        <p:nvGrpSpPr>
          <p:cNvPr id="2" name="Group 19">
            <a:extLst>
              <a:ext uri="{FF2B5EF4-FFF2-40B4-BE49-F238E27FC236}">
                <a16:creationId xmlns:a16="http://schemas.microsoft.com/office/drawing/2014/main" id="{15F9A9B0-2F03-E9EA-6779-AB7F3E04F7D8}"/>
              </a:ext>
            </a:extLst>
          </p:cNvPr>
          <p:cNvGrpSpPr/>
          <p:nvPr/>
        </p:nvGrpSpPr>
        <p:grpSpPr>
          <a:xfrm>
            <a:off x="0" y="-1591"/>
            <a:ext cx="12191996" cy="6865945"/>
            <a:chOff x="0" y="-1591"/>
            <a:chExt cx="12191996" cy="6865945"/>
          </a:xfrm>
        </p:grpSpPr>
        <p:sp>
          <p:nvSpPr>
            <p:cNvPr id="3" name="Rectangle 11">
              <a:extLst>
                <a:ext uri="{FF2B5EF4-FFF2-40B4-BE49-F238E27FC236}">
                  <a16:creationId xmlns:a16="http://schemas.microsoft.com/office/drawing/2014/main" id="{8722B5D0-BEA6-F1A0-541C-03098C00FDF3}"/>
                </a:ext>
              </a:extLst>
            </p:cNvPr>
            <p:cNvSpPr/>
            <p:nvPr/>
          </p:nvSpPr>
          <p:spPr>
            <a:xfrm>
              <a:off x="0" y="786"/>
              <a:ext cx="12191996" cy="6856911"/>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4" name="Oval 14">
              <a:extLst>
                <a:ext uri="{FF2B5EF4-FFF2-40B4-BE49-F238E27FC236}">
                  <a16:creationId xmlns:a16="http://schemas.microsoft.com/office/drawing/2014/main" id="{B4DCE715-25AC-5075-D9CC-55A33C5D9E41}"/>
                </a:ext>
              </a:extLst>
            </p:cNvPr>
            <p:cNvSpPr/>
            <p:nvPr/>
          </p:nvSpPr>
          <p:spPr>
            <a:xfrm>
              <a:off x="3218" y="2667368"/>
              <a:ext cx="4190996" cy="419032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11000"/>
                  </a:srgbClr>
                </a:gs>
                <a:gs pos="100000">
                  <a:srgbClr val="F7F7F7">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Oval 15">
              <a:extLst>
                <a:ext uri="{FF2B5EF4-FFF2-40B4-BE49-F238E27FC236}">
                  <a16:creationId xmlns:a16="http://schemas.microsoft.com/office/drawing/2014/main" id="{59DC51CB-8BA0-5AA7-4D50-F4D48DED227C}"/>
                </a:ext>
              </a:extLst>
            </p:cNvPr>
            <p:cNvSpPr/>
            <p:nvPr/>
          </p:nvSpPr>
          <p:spPr>
            <a:xfrm>
              <a:off x="1746" y="2895932"/>
              <a:ext cx="2362196" cy="236182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8000"/>
                  </a:srgbClr>
                </a:gs>
                <a:gs pos="100000">
                  <a:srgbClr val="F7F7F7">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6" name="Oval 16">
              <a:extLst>
                <a:ext uri="{FF2B5EF4-FFF2-40B4-BE49-F238E27FC236}">
                  <a16:creationId xmlns:a16="http://schemas.microsoft.com/office/drawing/2014/main" id="{5072E299-FD31-930F-E92A-5BBF3328F3FE}"/>
                </a:ext>
              </a:extLst>
            </p:cNvPr>
            <p:cNvSpPr/>
            <p:nvPr/>
          </p:nvSpPr>
          <p:spPr>
            <a:xfrm>
              <a:off x="8609011" y="1676918"/>
              <a:ext cx="2819396" cy="281894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7000"/>
                  </a:srgbClr>
                </a:gs>
                <a:gs pos="100000">
                  <a:srgbClr val="F7F7F7">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7" name="Oval 17">
              <a:extLst>
                <a:ext uri="{FF2B5EF4-FFF2-40B4-BE49-F238E27FC236}">
                  <a16:creationId xmlns:a16="http://schemas.microsoft.com/office/drawing/2014/main" id="{482580EA-E983-9FEF-99E8-0C83B3705C3A}"/>
                </a:ext>
              </a:extLst>
            </p:cNvPr>
            <p:cNvSpPr/>
            <p:nvPr/>
          </p:nvSpPr>
          <p:spPr>
            <a:xfrm>
              <a:off x="7999408" y="-1591"/>
              <a:ext cx="1600200" cy="15999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14000"/>
                  </a:srgbClr>
                </a:gs>
                <a:gs pos="100000">
                  <a:srgbClr val="F7F7F7">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Oval 18">
              <a:extLst>
                <a:ext uri="{FF2B5EF4-FFF2-40B4-BE49-F238E27FC236}">
                  <a16:creationId xmlns:a16="http://schemas.microsoft.com/office/drawing/2014/main" id="{83E45E51-5887-915E-95C5-B61847FDC541}"/>
                </a:ext>
              </a:extLst>
            </p:cNvPr>
            <p:cNvSpPr/>
            <p:nvPr/>
          </p:nvSpPr>
          <p:spPr>
            <a:xfrm>
              <a:off x="8609011" y="5873913"/>
              <a:ext cx="990596" cy="99044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14000"/>
                  </a:srgbClr>
                </a:gs>
                <a:gs pos="100000">
                  <a:srgbClr val="F7F7F7">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9" name="Rectangle 7">
              <a:extLst>
                <a:ext uri="{FF2B5EF4-FFF2-40B4-BE49-F238E27FC236}">
                  <a16:creationId xmlns:a16="http://schemas.microsoft.com/office/drawing/2014/main" id="{70E38BB9-CD6A-A4AE-9380-1C589FB6227B}"/>
                </a:ext>
              </a:extLst>
            </p:cNvPr>
            <p:cNvSpPr/>
            <p:nvPr/>
          </p:nvSpPr>
          <p:spPr>
            <a:xfrm>
              <a:off x="6172200" y="402884"/>
              <a:ext cx="5596466" cy="605270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10" name="Freeform 5">
              <a:extLst>
                <a:ext uri="{FF2B5EF4-FFF2-40B4-BE49-F238E27FC236}">
                  <a16:creationId xmlns:a16="http://schemas.microsoft.com/office/drawing/2014/main" id="{AFB9C827-33CF-4E10-E37B-7582E256CE75}"/>
                </a:ext>
              </a:extLst>
            </p:cNvPr>
            <p:cNvSpPr/>
            <p:nvPr/>
          </p:nvSpPr>
          <p:spPr>
            <a:xfrm rot="16200004">
              <a:off x="3295918" y="2801968"/>
              <a:ext cx="6052706" cy="1254556"/>
            </a:xfrm>
            <a:custGeom>
              <a:avLst/>
              <a:gdLst>
                <a:gd name="f0" fmla="val 10800000"/>
                <a:gd name="f1" fmla="val 5400000"/>
                <a:gd name="f2" fmla="val 180"/>
                <a:gd name="f3" fmla="val w"/>
                <a:gd name="f4" fmla="val h"/>
                <a:gd name="f5" fmla="val 0"/>
                <a:gd name="f6" fmla="val 10000"/>
                <a:gd name="f7" fmla="val 8000"/>
                <a:gd name="f8" fmla="val 7970"/>
                <a:gd name="f9" fmla="val 7"/>
                <a:gd name="f10" fmla="val 9773"/>
                <a:gd name="f11" fmla="val 156"/>
                <a:gd name="f12" fmla="val 9547"/>
                <a:gd name="f13" fmla="val 298"/>
                <a:gd name="f14" fmla="val 9320"/>
                <a:gd name="f15" fmla="val 437"/>
                <a:gd name="f16" fmla="val 9092"/>
                <a:gd name="f17" fmla="val 556"/>
                <a:gd name="f18" fmla="val 8865"/>
                <a:gd name="f19" fmla="val 676"/>
                <a:gd name="f20" fmla="val 8637"/>
                <a:gd name="f21" fmla="val 788"/>
                <a:gd name="f22" fmla="val 8412"/>
                <a:gd name="f23" fmla="val 884"/>
                <a:gd name="f24" fmla="val 8184"/>
                <a:gd name="f25" fmla="val 975"/>
                <a:gd name="f26" fmla="val 7957"/>
                <a:gd name="f27" fmla="val 1058"/>
                <a:gd name="f28" fmla="val 7734"/>
                <a:gd name="f29" fmla="val 1130"/>
                <a:gd name="f30" fmla="val 7508"/>
                <a:gd name="f31" fmla="val 1202"/>
                <a:gd name="f32" fmla="val 7285"/>
                <a:gd name="f33" fmla="val 1262"/>
                <a:gd name="f34" fmla="val 7062"/>
                <a:gd name="f35" fmla="val 1309"/>
                <a:gd name="f36" fmla="val 6840"/>
                <a:gd name="f37" fmla="val 1358"/>
                <a:gd name="f38" fmla="val 6620"/>
                <a:gd name="f39" fmla="val 1399"/>
                <a:gd name="f40" fmla="val 6402"/>
                <a:gd name="f41" fmla="val 1428"/>
                <a:gd name="f42" fmla="val 6184"/>
                <a:gd name="f43" fmla="val 1453"/>
                <a:gd name="f44" fmla="val 5968"/>
                <a:gd name="f45" fmla="val 1477"/>
                <a:gd name="f46" fmla="val 5755"/>
                <a:gd name="f47" fmla="val 1488"/>
                <a:gd name="f48" fmla="val 5542"/>
                <a:gd name="f49" fmla="val 1500"/>
                <a:gd name="f50" fmla="val 5332"/>
                <a:gd name="f51" fmla="val 1506"/>
                <a:gd name="f52" fmla="val 5124"/>
                <a:gd name="f53" fmla="val 4918"/>
                <a:gd name="f54" fmla="val 4714"/>
                <a:gd name="f55" fmla="val 4514"/>
                <a:gd name="f56" fmla="val 1470"/>
                <a:gd name="f57" fmla="val 4316"/>
                <a:gd name="f58" fmla="val 4122"/>
                <a:gd name="f59" fmla="val 1434"/>
                <a:gd name="f60" fmla="val 3929"/>
                <a:gd name="f61" fmla="val 1405"/>
                <a:gd name="f62" fmla="val 3739"/>
                <a:gd name="f63" fmla="val 1374"/>
                <a:gd name="f64" fmla="val 3553"/>
                <a:gd name="f65" fmla="val 1346"/>
                <a:gd name="f66" fmla="val 3190"/>
                <a:gd name="f67" fmla="val 1267"/>
                <a:gd name="f68" fmla="val 2842"/>
                <a:gd name="f69" fmla="val 1183"/>
                <a:gd name="f70" fmla="val 2508"/>
                <a:gd name="f71" fmla="val 1095"/>
                <a:gd name="f72" fmla="val 2192"/>
                <a:gd name="f73" fmla="val 998"/>
                <a:gd name="f74" fmla="val 1890"/>
                <a:gd name="f75" fmla="val 897"/>
                <a:gd name="f76" fmla="val 1610"/>
                <a:gd name="f77" fmla="val 1347"/>
                <a:gd name="f78" fmla="val 681"/>
                <a:gd name="f79" fmla="val 1105"/>
                <a:gd name="f80" fmla="val 574"/>
                <a:gd name="f81" fmla="val 883"/>
                <a:gd name="f82" fmla="val 473"/>
                <a:gd name="f83" fmla="val 686"/>
                <a:gd name="f84" fmla="val 377"/>
                <a:gd name="f85" fmla="val 508"/>
                <a:gd name="f86" fmla="val 286"/>
                <a:gd name="f87" fmla="val 358"/>
                <a:gd name="f88" fmla="val 210"/>
                <a:gd name="f89" fmla="val 232"/>
                <a:gd name="f90" fmla="val 138"/>
                <a:gd name="f91" fmla="val 59"/>
                <a:gd name="f92" fmla="val 35"/>
                <a:gd name="f93" fmla="+- 0 0 -360"/>
                <a:gd name="f94" fmla="+- 0 0 -90"/>
                <a:gd name="f95" fmla="+- 0 0 -180"/>
                <a:gd name="f96" fmla="+- 0 0 -270"/>
                <a:gd name="f97" fmla="*/ f3 1 10000"/>
                <a:gd name="f98" fmla="*/ f4 1 8000"/>
                <a:gd name="f99" fmla="val f5"/>
                <a:gd name="f100" fmla="val f6"/>
                <a:gd name="f101" fmla="val f7"/>
                <a:gd name="f102" fmla="*/ f93 f0 1"/>
                <a:gd name="f103" fmla="*/ f94 f0 1"/>
                <a:gd name="f104" fmla="*/ f95 f0 1"/>
                <a:gd name="f105" fmla="*/ f96 f0 1"/>
                <a:gd name="f106" fmla="+- f101 0 f99"/>
                <a:gd name="f107" fmla="+- f100 0 f99"/>
                <a:gd name="f108" fmla="*/ f102 1 f2"/>
                <a:gd name="f109" fmla="*/ f103 1 f2"/>
                <a:gd name="f110" fmla="*/ f104 1 f2"/>
                <a:gd name="f111" fmla="*/ f105 1 f2"/>
                <a:gd name="f112" fmla="*/ f107 1 10000"/>
                <a:gd name="f113" fmla="*/ f106 1 8000"/>
                <a:gd name="f114" fmla="*/ 3026833 f107 1"/>
                <a:gd name="f115" fmla="*/ 0 f106 1"/>
                <a:gd name="f116" fmla="*/ 6053666 f107 1"/>
                <a:gd name="f117" fmla="*/ 627278 f106 1"/>
                <a:gd name="f118" fmla="*/ 1254556 f106 1"/>
                <a:gd name="f119" fmla="*/ 0 f107 1"/>
                <a:gd name="f120" fmla="*/ 10000 f107 1"/>
                <a:gd name="f121" fmla="*/ 8000 f106 1"/>
                <a:gd name="f122" fmla="+- f108 0 f1"/>
                <a:gd name="f123" fmla="+- f109 0 f1"/>
                <a:gd name="f124" fmla="+- f110 0 f1"/>
                <a:gd name="f125" fmla="+- f111 0 f1"/>
                <a:gd name="f126" fmla="*/ f114 1 10000"/>
                <a:gd name="f127" fmla="*/ f115 1 8000"/>
                <a:gd name="f128" fmla="*/ f116 1 10000"/>
                <a:gd name="f129" fmla="*/ f117 1 8000"/>
                <a:gd name="f130" fmla="*/ f118 1 8000"/>
                <a:gd name="f131" fmla="*/ f119 1 10000"/>
                <a:gd name="f132" fmla="*/ f120 1 10000"/>
                <a:gd name="f133" fmla="*/ f121 1 8000"/>
                <a:gd name="f134" fmla="*/ f126 1 f112"/>
                <a:gd name="f135" fmla="*/ f127 1 f113"/>
                <a:gd name="f136" fmla="*/ f128 1 f112"/>
                <a:gd name="f137" fmla="*/ f129 1 f113"/>
                <a:gd name="f138" fmla="*/ f130 1 f113"/>
                <a:gd name="f139" fmla="*/ f131 1 f112"/>
                <a:gd name="f140" fmla="*/ f132 1 f112"/>
                <a:gd name="f141" fmla="*/ f133 1 f113"/>
                <a:gd name="f142" fmla="*/ f139 f97 1"/>
                <a:gd name="f143" fmla="*/ f140 f97 1"/>
                <a:gd name="f144" fmla="*/ f141 f98 1"/>
                <a:gd name="f145" fmla="*/ f135 f98 1"/>
                <a:gd name="f146" fmla="*/ f134 f97 1"/>
                <a:gd name="f147" fmla="*/ f136 f97 1"/>
                <a:gd name="f148" fmla="*/ f137 f98 1"/>
                <a:gd name="f149" fmla="*/ f138 f98 1"/>
              </a:gdLst>
              <a:ahLst/>
              <a:cxnLst>
                <a:cxn ang="3cd4">
                  <a:pos x="hc" y="t"/>
                </a:cxn>
                <a:cxn ang="0">
                  <a:pos x="r" y="vc"/>
                </a:cxn>
                <a:cxn ang="cd4">
                  <a:pos x="hc" y="b"/>
                </a:cxn>
                <a:cxn ang="cd2">
                  <a:pos x="l" y="vc"/>
                </a:cxn>
                <a:cxn ang="f122">
                  <a:pos x="f146" y="f145"/>
                </a:cxn>
                <a:cxn ang="f123">
                  <a:pos x="f147" y="f148"/>
                </a:cxn>
                <a:cxn ang="f124">
                  <a:pos x="f146" y="f149"/>
                </a:cxn>
                <a:cxn ang="f125">
                  <a:pos x="f142" y="f148"/>
                </a:cxn>
              </a:cxnLst>
              <a:rect l="f142" t="f145" r="f143" b="f144"/>
              <a:pathLst>
                <a:path w="10000" h="8000">
                  <a:moveTo>
                    <a:pt x="f5" y="f5"/>
                  </a:moveTo>
                  <a:lnTo>
                    <a:pt x="f5" y="f8"/>
                  </a:lnTo>
                  <a:lnTo>
                    <a:pt x="f6" y="f7"/>
                  </a:lnTo>
                  <a:lnTo>
                    <a:pt x="f6"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49"/>
                  </a:lnTo>
                  <a:lnTo>
                    <a:pt x="f53" y="f49"/>
                  </a:lnTo>
                  <a:lnTo>
                    <a:pt x="f54" y="f47"/>
                  </a:lnTo>
                  <a:lnTo>
                    <a:pt x="f55" y="f56"/>
                  </a:lnTo>
                  <a:lnTo>
                    <a:pt x="f57" y="f43"/>
                  </a:lnTo>
                  <a:lnTo>
                    <a:pt x="f58" y="f59"/>
                  </a:lnTo>
                  <a:lnTo>
                    <a:pt x="f60" y="f61"/>
                  </a:lnTo>
                  <a:lnTo>
                    <a:pt x="f62" y="f63"/>
                  </a:lnTo>
                  <a:lnTo>
                    <a:pt x="f64" y="f65"/>
                  </a:lnTo>
                  <a:lnTo>
                    <a:pt x="f66" y="f67"/>
                  </a:lnTo>
                  <a:lnTo>
                    <a:pt x="f68" y="f69"/>
                  </a:lnTo>
                  <a:lnTo>
                    <a:pt x="f70" y="f71"/>
                  </a:lnTo>
                  <a:lnTo>
                    <a:pt x="f72" y="f73"/>
                  </a:lnTo>
                  <a:lnTo>
                    <a:pt x="f74" y="f75"/>
                  </a:lnTo>
                  <a:lnTo>
                    <a:pt x="f76" y="f21"/>
                  </a:lnTo>
                  <a:lnTo>
                    <a:pt x="f77" y="f78"/>
                  </a:lnTo>
                  <a:lnTo>
                    <a:pt x="f79" y="f80"/>
                  </a:lnTo>
                  <a:lnTo>
                    <a:pt x="f81" y="f82"/>
                  </a:lnTo>
                  <a:lnTo>
                    <a:pt x="f83" y="f84"/>
                  </a:lnTo>
                  <a:lnTo>
                    <a:pt x="f85" y="f86"/>
                  </a:lnTo>
                  <a:lnTo>
                    <a:pt x="f87" y="f88"/>
                  </a:lnTo>
                  <a:lnTo>
                    <a:pt x="f89" y="f90"/>
                  </a:lnTo>
                  <a:lnTo>
                    <a:pt x="f91" y="f92"/>
                  </a:lnTo>
                  <a:lnTo>
                    <a:pt x="f5" y="f5"/>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11" name="Freeform 5">
              <a:extLst>
                <a:ext uri="{FF2B5EF4-FFF2-40B4-BE49-F238E27FC236}">
                  <a16:creationId xmlns:a16="http://schemas.microsoft.com/office/drawing/2014/main" id="{B1C0A24E-BB27-2097-2F00-4E03B4023277}"/>
                </a:ext>
              </a:extLst>
            </p:cNvPr>
            <p:cNvSpPr/>
            <p:nvPr/>
          </p:nvSpPr>
          <p:spPr>
            <a:xfrm rot="15922474">
              <a:off x="4203848" y="1826536"/>
              <a:ext cx="3298890" cy="440923"/>
            </a:xfrm>
            <a:custGeom>
              <a:avLst/>
              <a:gdLst>
                <a:gd name="f0" fmla="val 10800000"/>
                <a:gd name="f1" fmla="val 5400000"/>
                <a:gd name="f2" fmla="val 180"/>
                <a:gd name="f3" fmla="val w"/>
                <a:gd name="f4" fmla="val h"/>
                <a:gd name="f5" fmla="val 0"/>
                <a:gd name="f6" fmla="val 10000"/>
                <a:gd name="f7" fmla="val 5291"/>
                <a:gd name="f8" fmla="val 85"/>
                <a:gd name="f9" fmla="val 2532"/>
                <a:gd name="f10" fmla="val 1736"/>
                <a:gd name="f11" fmla="val 3911"/>
                <a:gd name="f12" fmla="val 7524"/>
                <a:gd name="f13" fmla="val 5298"/>
                <a:gd name="f14" fmla="val 9958"/>
                <a:gd name="f15" fmla="val 9989"/>
                <a:gd name="f16" fmla="val 1958"/>
                <a:gd name="f17" fmla="val 9969"/>
                <a:gd name="f18" fmla="val 3333"/>
                <a:gd name="f19" fmla="val 9667"/>
                <a:gd name="f20" fmla="val 204"/>
                <a:gd name="f21" fmla="val 9334"/>
                <a:gd name="f22" fmla="val 400"/>
                <a:gd name="f23" fmla="val 9001"/>
                <a:gd name="f24" fmla="val 590"/>
                <a:gd name="f25" fmla="val 8667"/>
                <a:gd name="f26" fmla="val 753"/>
                <a:gd name="f27" fmla="val 8333"/>
                <a:gd name="f28" fmla="val 917"/>
                <a:gd name="f29" fmla="val 7999"/>
                <a:gd name="f30" fmla="val 1071"/>
                <a:gd name="f31" fmla="val 7669"/>
                <a:gd name="f32" fmla="val 1202"/>
                <a:gd name="f33" fmla="val 7333"/>
                <a:gd name="f34" fmla="val 1325"/>
                <a:gd name="f35" fmla="val 7000"/>
                <a:gd name="f36" fmla="val 1440"/>
                <a:gd name="f37" fmla="val 6673"/>
                <a:gd name="f38" fmla="val 1538"/>
                <a:gd name="f39" fmla="val 6340"/>
                <a:gd name="f40" fmla="val 1636"/>
                <a:gd name="f41" fmla="val 6013"/>
                <a:gd name="f42" fmla="val 1719"/>
                <a:gd name="f43" fmla="val 5686"/>
                <a:gd name="f44" fmla="val 1784"/>
                <a:gd name="f45" fmla="val 5359"/>
                <a:gd name="f46" fmla="val 1850"/>
                <a:gd name="f47" fmla="val 5036"/>
                <a:gd name="f48" fmla="val 1906"/>
                <a:gd name="f49" fmla="val 4717"/>
                <a:gd name="f50" fmla="val 1948"/>
                <a:gd name="f51" fmla="val 4396"/>
                <a:gd name="f52" fmla="val 1980"/>
                <a:gd name="f53" fmla="val 4079"/>
                <a:gd name="f54" fmla="val 2013"/>
                <a:gd name="f55" fmla="val 3766"/>
                <a:gd name="f56" fmla="val 2029"/>
                <a:gd name="f57" fmla="val 3454"/>
                <a:gd name="f58" fmla="val 2046"/>
                <a:gd name="f59" fmla="val 3145"/>
                <a:gd name="f60" fmla="val 2053"/>
                <a:gd name="f61" fmla="val 2839"/>
                <a:gd name="f62" fmla="val 2537"/>
                <a:gd name="f63" fmla="val 2238"/>
                <a:gd name="f64" fmla="val 1943"/>
                <a:gd name="f65" fmla="val 2004"/>
                <a:gd name="f66" fmla="val 1653"/>
                <a:gd name="f67" fmla="val 1368"/>
                <a:gd name="f68" fmla="val 1955"/>
                <a:gd name="f69" fmla="val 1085"/>
                <a:gd name="f70" fmla="val 1915"/>
                <a:gd name="f71" fmla="val 806"/>
                <a:gd name="f72" fmla="val 1873"/>
                <a:gd name="f73" fmla="val 533"/>
                <a:gd name="f74" fmla="val 1833"/>
                <a:gd name="f75" fmla="val 1726"/>
                <a:gd name="f76" fmla="val 28"/>
                <a:gd name="f77" fmla="val 1995"/>
                <a:gd name="f78" fmla="val 57"/>
                <a:gd name="f79" fmla="val 2263"/>
                <a:gd name="f80" fmla="+- 0 0 -360"/>
                <a:gd name="f81" fmla="+- 0 0 -90"/>
                <a:gd name="f82" fmla="+- 0 0 -180"/>
                <a:gd name="f83" fmla="+- 0 0 -270"/>
                <a:gd name="f84" fmla="*/ f3 1 10000"/>
                <a:gd name="f85" fmla="*/ f4 1 5291"/>
                <a:gd name="f86" fmla="val f5"/>
                <a:gd name="f87" fmla="val f6"/>
                <a:gd name="f88" fmla="val f7"/>
                <a:gd name="f89" fmla="*/ f80 f0 1"/>
                <a:gd name="f90" fmla="*/ f81 f0 1"/>
                <a:gd name="f91" fmla="*/ f82 f0 1"/>
                <a:gd name="f92" fmla="*/ f83 f0 1"/>
                <a:gd name="f93" fmla="+- f88 0 f86"/>
                <a:gd name="f94" fmla="+- f87 0 f86"/>
                <a:gd name="f95" fmla="*/ f89 1 f2"/>
                <a:gd name="f96" fmla="*/ f90 1 f2"/>
                <a:gd name="f97" fmla="*/ f91 1 f2"/>
                <a:gd name="f98" fmla="*/ f92 1 f2"/>
                <a:gd name="f99" fmla="*/ f94 1 10000"/>
                <a:gd name="f100" fmla="*/ f93 1 5291"/>
                <a:gd name="f101" fmla="*/ 1649706 f94 1"/>
                <a:gd name="f102" fmla="*/ 0 f93 1"/>
                <a:gd name="f103" fmla="*/ 3299411 f94 1"/>
                <a:gd name="f104" fmla="*/ 220462 f93 1"/>
                <a:gd name="f105" fmla="*/ 440923 f93 1"/>
                <a:gd name="f106" fmla="*/ 0 f94 1"/>
                <a:gd name="f107" fmla="*/ 10000 f94 1"/>
                <a:gd name="f108" fmla="*/ 5291 f93 1"/>
                <a:gd name="f109" fmla="+- f95 0 f1"/>
                <a:gd name="f110" fmla="+- f96 0 f1"/>
                <a:gd name="f111" fmla="+- f97 0 f1"/>
                <a:gd name="f112" fmla="+- f98 0 f1"/>
                <a:gd name="f113" fmla="*/ f101 1 10000"/>
                <a:gd name="f114" fmla="*/ f102 1 5291"/>
                <a:gd name="f115" fmla="*/ f103 1 10000"/>
                <a:gd name="f116" fmla="*/ f104 1 5291"/>
                <a:gd name="f117" fmla="*/ f105 1 5291"/>
                <a:gd name="f118" fmla="*/ f106 1 10000"/>
                <a:gd name="f119" fmla="*/ f107 1 10000"/>
                <a:gd name="f120" fmla="*/ f108 1 5291"/>
                <a:gd name="f121" fmla="*/ f113 1 f99"/>
                <a:gd name="f122" fmla="*/ f114 1 f100"/>
                <a:gd name="f123" fmla="*/ f115 1 f99"/>
                <a:gd name="f124" fmla="*/ f116 1 f100"/>
                <a:gd name="f125" fmla="*/ f117 1 f100"/>
                <a:gd name="f126" fmla="*/ f118 1 f99"/>
                <a:gd name="f127" fmla="*/ f119 1 f99"/>
                <a:gd name="f128" fmla="*/ f120 1 f100"/>
                <a:gd name="f129" fmla="*/ f126 f84 1"/>
                <a:gd name="f130" fmla="*/ f127 f84 1"/>
                <a:gd name="f131" fmla="*/ f128 f85 1"/>
                <a:gd name="f132" fmla="*/ f122 f85 1"/>
                <a:gd name="f133" fmla="*/ f121 f84 1"/>
                <a:gd name="f134" fmla="*/ f123 f84 1"/>
                <a:gd name="f135" fmla="*/ f124 f85 1"/>
                <a:gd name="f136" fmla="*/ f125 f85 1"/>
              </a:gdLst>
              <a:ahLst/>
              <a:cxnLst>
                <a:cxn ang="3cd4">
                  <a:pos x="hc" y="t"/>
                </a:cxn>
                <a:cxn ang="0">
                  <a:pos x="r" y="vc"/>
                </a:cxn>
                <a:cxn ang="cd4">
                  <a:pos x="hc" y="b"/>
                </a:cxn>
                <a:cxn ang="cd2">
                  <a:pos x="l" y="vc"/>
                </a:cxn>
                <a:cxn ang="f109">
                  <a:pos x="f133" y="f132"/>
                </a:cxn>
                <a:cxn ang="f110">
                  <a:pos x="f134" y="f135"/>
                </a:cxn>
                <a:cxn ang="f111">
                  <a:pos x="f133" y="f136"/>
                </a:cxn>
                <a:cxn ang="f112">
                  <a:pos x="f129" y="f135"/>
                </a:cxn>
              </a:cxnLst>
              <a:rect l="f129" t="f132" r="f130" b="f131"/>
              <a:pathLst>
                <a:path w="10000" h="5291">
                  <a:moveTo>
                    <a:pt x="f8" y="f9"/>
                  </a:moveTo>
                  <a:cubicBezTo>
                    <a:pt x="f10" y="f11"/>
                    <a:pt x="f12" y="f13"/>
                    <a:pt x="f14" y="f7"/>
                  </a:cubicBezTo>
                  <a:cubicBezTo>
                    <a:pt x="f15" y="f16"/>
                    <a:pt x="f17" y="f18"/>
                    <a:pt x="f6" y="f5"/>
                  </a:cubicBez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4"/>
                  </a:lnTo>
                  <a:lnTo>
                    <a:pt x="f55" y="f56"/>
                  </a:lnTo>
                  <a:lnTo>
                    <a:pt x="f57" y="f58"/>
                  </a:lnTo>
                  <a:lnTo>
                    <a:pt x="f59" y="f60"/>
                  </a:lnTo>
                  <a:lnTo>
                    <a:pt x="f61" y="f58"/>
                  </a:lnTo>
                  <a:lnTo>
                    <a:pt x="f62" y="f58"/>
                  </a:lnTo>
                  <a:lnTo>
                    <a:pt x="f63" y="f56"/>
                  </a:lnTo>
                  <a:lnTo>
                    <a:pt x="f64" y="f65"/>
                  </a:lnTo>
                  <a:lnTo>
                    <a:pt x="f66" y="f52"/>
                  </a:lnTo>
                  <a:lnTo>
                    <a:pt x="f67" y="f68"/>
                  </a:lnTo>
                  <a:lnTo>
                    <a:pt x="f69" y="f70"/>
                  </a:lnTo>
                  <a:lnTo>
                    <a:pt x="f71" y="f72"/>
                  </a:lnTo>
                  <a:lnTo>
                    <a:pt x="f73" y="f74"/>
                  </a:lnTo>
                  <a:lnTo>
                    <a:pt x="f5" y="f75"/>
                  </a:lnTo>
                  <a:cubicBezTo>
                    <a:pt x="f76" y="f77"/>
                    <a:pt x="f78" y="f79"/>
                    <a:pt x="f8" y="f9"/>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12" name="Freeform 5">
              <a:extLst>
                <a:ext uri="{FF2B5EF4-FFF2-40B4-BE49-F238E27FC236}">
                  <a16:creationId xmlns:a16="http://schemas.microsoft.com/office/drawing/2014/main" id="{21654281-1681-6227-08F6-4F11B6466BC5}"/>
                </a:ext>
              </a:extLst>
            </p:cNvPr>
            <p:cNvSpPr/>
            <p:nvPr/>
          </p:nvSpPr>
          <p:spPr>
            <a:xfrm>
              <a:off x="0" y="2377"/>
              <a:ext cx="12191996" cy="6855320"/>
            </a:xfrm>
            <a:custGeom>
              <a:avLst/>
              <a:gdLst>
                <a:gd name="f0" fmla="val 10800000"/>
                <a:gd name="f1" fmla="val 5400000"/>
                <a:gd name="f2" fmla="val 180"/>
                <a:gd name="f3" fmla="val w"/>
                <a:gd name="f4" fmla="val h"/>
                <a:gd name="f5" fmla="val 0"/>
                <a:gd name="f6" fmla="val 15356"/>
                <a:gd name="f7" fmla="val 8638"/>
                <a:gd name="f8" fmla="val 14748"/>
                <a:gd name="f9" fmla="val 8038"/>
                <a:gd name="f10" fmla="val 600"/>
                <a:gd name="f11" fmla="val 592"/>
                <a:gd name="f12" fmla="+- 0 0 -360"/>
                <a:gd name="f13" fmla="+- 0 0 -90"/>
                <a:gd name="f14" fmla="+- 0 0 -180"/>
                <a:gd name="f15" fmla="+- 0 0 -270"/>
                <a:gd name="f16" fmla="*/ f3 1 15356"/>
                <a:gd name="f17" fmla="*/ f4 1 8638"/>
                <a:gd name="f18" fmla="val f5"/>
                <a:gd name="f19" fmla="val f6"/>
                <a:gd name="f20" fmla="val f7"/>
                <a:gd name="f21" fmla="*/ f12 f0 1"/>
                <a:gd name="f22" fmla="*/ f13 f0 1"/>
                <a:gd name="f23" fmla="*/ f14 f0 1"/>
                <a:gd name="f24" fmla="*/ f15 f0 1"/>
                <a:gd name="f25" fmla="+- f20 0 f18"/>
                <a:gd name="f26" fmla="+- f19 0 f18"/>
                <a:gd name="f27" fmla="*/ f21 1 f2"/>
                <a:gd name="f28" fmla="*/ f22 1 f2"/>
                <a:gd name="f29" fmla="*/ f23 1 f2"/>
                <a:gd name="f30" fmla="*/ f24 1 f2"/>
                <a:gd name="f31" fmla="*/ f26 1 15356"/>
                <a:gd name="f32" fmla="*/ f25 1 8638"/>
                <a:gd name="f33" fmla="*/ 6095998 f26 1"/>
                <a:gd name="f34" fmla="*/ 0 f25 1"/>
                <a:gd name="f35" fmla="*/ 12191996 f26 1"/>
                <a:gd name="f36" fmla="*/ 3428204 f25 1"/>
                <a:gd name="f37" fmla="*/ 6856408 f25 1"/>
                <a:gd name="f38" fmla="*/ 0 f26 1"/>
                <a:gd name="f39" fmla="*/ 15356 f26 1"/>
                <a:gd name="f40" fmla="*/ 8638 f25 1"/>
                <a:gd name="f41" fmla="+- f27 0 f1"/>
                <a:gd name="f42" fmla="+- f28 0 f1"/>
                <a:gd name="f43" fmla="+- f29 0 f1"/>
                <a:gd name="f44" fmla="+- f30 0 f1"/>
                <a:gd name="f45" fmla="*/ f33 1 15356"/>
                <a:gd name="f46" fmla="*/ f34 1 8638"/>
                <a:gd name="f47" fmla="*/ f35 1 15356"/>
                <a:gd name="f48" fmla="*/ f36 1 8638"/>
                <a:gd name="f49" fmla="*/ f37 1 8638"/>
                <a:gd name="f50" fmla="*/ f38 1 15356"/>
                <a:gd name="f51" fmla="*/ f39 1 15356"/>
                <a:gd name="f52" fmla="*/ f40 1 8638"/>
                <a:gd name="f53" fmla="*/ f45 1 f31"/>
                <a:gd name="f54" fmla="*/ f46 1 f32"/>
                <a:gd name="f55" fmla="*/ f47 1 f31"/>
                <a:gd name="f56" fmla="*/ f48 1 f32"/>
                <a:gd name="f57" fmla="*/ f49 1 f32"/>
                <a:gd name="f58" fmla="*/ f50 1 f31"/>
                <a:gd name="f59" fmla="*/ f51 1 f31"/>
                <a:gd name="f60" fmla="*/ f52 1 f32"/>
                <a:gd name="f61" fmla="*/ f58 f16 1"/>
                <a:gd name="f62" fmla="*/ f59 f16 1"/>
                <a:gd name="f63" fmla="*/ f60 f17 1"/>
                <a:gd name="f64" fmla="*/ f54 f17 1"/>
                <a:gd name="f65" fmla="*/ f53 f16 1"/>
                <a:gd name="f66" fmla="*/ f55 f16 1"/>
                <a:gd name="f67" fmla="*/ f56 f17 1"/>
                <a:gd name="f68" fmla="*/ f57 f17 1"/>
              </a:gdLst>
              <a:ahLst/>
              <a:cxnLst>
                <a:cxn ang="3cd4">
                  <a:pos x="hc" y="t"/>
                </a:cxn>
                <a:cxn ang="0">
                  <a:pos x="r" y="vc"/>
                </a:cxn>
                <a:cxn ang="cd4">
                  <a:pos x="hc" y="b"/>
                </a:cxn>
                <a:cxn ang="cd2">
                  <a:pos x="l" y="vc"/>
                </a:cxn>
                <a:cxn ang="f41">
                  <a:pos x="f65" y="f64"/>
                </a:cxn>
                <a:cxn ang="f42">
                  <a:pos x="f66" y="f67"/>
                </a:cxn>
                <a:cxn ang="f43">
                  <a:pos x="f65" y="f68"/>
                </a:cxn>
                <a:cxn ang="f44">
                  <a:pos x="f61" y="f67"/>
                </a:cxn>
              </a:cxnLst>
              <a:rect l="f61" t="f64" r="f62" b="f63"/>
              <a:pathLst>
                <a:path w="15356" h="8638">
                  <a:moveTo>
                    <a:pt x="f5" y="f5"/>
                  </a:moveTo>
                  <a:lnTo>
                    <a:pt x="f5" y="f7"/>
                  </a:lnTo>
                  <a:lnTo>
                    <a:pt x="f6" y="f7"/>
                  </a:lnTo>
                  <a:lnTo>
                    <a:pt x="f6" y="f5"/>
                  </a:lnTo>
                  <a:lnTo>
                    <a:pt x="f5" y="f5"/>
                  </a:lnTo>
                  <a:close/>
                  <a:moveTo>
                    <a:pt x="f8" y="f9"/>
                  </a:moveTo>
                  <a:lnTo>
                    <a:pt x="f10" y="f9"/>
                  </a:lnTo>
                  <a:lnTo>
                    <a:pt x="f10" y="f11"/>
                  </a:lnTo>
                  <a:lnTo>
                    <a:pt x="f8" y="f11"/>
                  </a:lnTo>
                  <a:lnTo>
                    <a:pt x="f8" y="f9"/>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grpSp>
      <p:sp>
        <p:nvSpPr>
          <p:cNvPr id="13" name="Rectangle 13">
            <a:extLst>
              <a:ext uri="{FF2B5EF4-FFF2-40B4-BE49-F238E27FC236}">
                <a16:creationId xmlns:a16="http://schemas.microsoft.com/office/drawing/2014/main" id="{1F300EE6-078A-C817-486D-69995F946D74}"/>
              </a:ext>
            </a:extLst>
          </p:cNvPr>
          <p:cNvSpPr/>
          <p:nvPr/>
        </p:nvSpPr>
        <p:spPr>
          <a:xfrm>
            <a:off x="10437811" y="0"/>
            <a:ext cx="685800" cy="1143000"/>
          </a:xfrm>
          <a:prstGeom prst="rect">
            <a:avLst/>
          </a:prstGeom>
          <a:solidFill>
            <a:srgbClr val="ACD43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14" name="Content Placeholder 10">
            <a:extLst>
              <a:ext uri="{FF2B5EF4-FFF2-40B4-BE49-F238E27FC236}">
                <a16:creationId xmlns:a16="http://schemas.microsoft.com/office/drawing/2014/main" id="{1732079D-A8DA-FE35-C636-5158628EDBAF}"/>
              </a:ext>
            </a:extLst>
          </p:cNvPr>
          <p:cNvSpPr txBox="1">
            <a:spLocks noGrp="1"/>
          </p:cNvSpPr>
          <p:nvPr>
            <p:ph idx="4294967295"/>
          </p:nvPr>
        </p:nvSpPr>
        <p:spPr>
          <a:xfrm>
            <a:off x="6058860" y="478880"/>
            <a:ext cx="5582677" cy="590023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itle 1">
            <a:extLst>
              <a:ext uri="{FF2B5EF4-FFF2-40B4-BE49-F238E27FC236}">
                <a16:creationId xmlns:a16="http://schemas.microsoft.com/office/drawing/2014/main" id="{CC5134F1-C261-DB99-4749-0742D3EB1A85}"/>
              </a:ext>
            </a:extLst>
          </p:cNvPr>
          <p:cNvSpPr txBox="1">
            <a:spLocks noGrp="1"/>
          </p:cNvSpPr>
          <p:nvPr>
            <p:ph type="title"/>
          </p:nvPr>
        </p:nvSpPr>
        <p:spPr>
          <a:xfrm>
            <a:off x="1153908" y="1693331"/>
            <a:ext cx="3860258" cy="1735668"/>
          </a:xfrm>
        </p:spPr>
        <p:txBody>
          <a:bodyPr anchor="b">
            <a:normAutofit/>
          </a:bodyPr>
          <a:lstStyle>
            <a:lvl1pPr>
              <a:defRPr sz="2300"/>
            </a:lvl1pPr>
          </a:lstStyle>
          <a:p>
            <a:pPr lvl="0"/>
            <a:r>
              <a:rPr lang="en-US"/>
              <a:t>Click to edit Master title style</a:t>
            </a:r>
          </a:p>
        </p:txBody>
      </p:sp>
      <p:sp>
        <p:nvSpPr>
          <p:cNvPr id="16" name="Text Placeholder 3">
            <a:extLst>
              <a:ext uri="{FF2B5EF4-FFF2-40B4-BE49-F238E27FC236}">
                <a16:creationId xmlns:a16="http://schemas.microsoft.com/office/drawing/2014/main" id="{9206F817-BC1E-2F6C-7A36-39A104374B2B}"/>
              </a:ext>
            </a:extLst>
          </p:cNvPr>
          <p:cNvSpPr txBox="1">
            <a:spLocks noGrp="1"/>
          </p:cNvSpPr>
          <p:nvPr>
            <p:ph type="body" idx="4294967295"/>
          </p:nvPr>
        </p:nvSpPr>
        <p:spPr>
          <a:xfrm>
            <a:off x="1154951" y="3657600"/>
            <a:ext cx="3859216" cy="1371600"/>
          </a:xfrm>
        </p:spPr>
        <p:txBody>
          <a:bodyPr/>
          <a:lstStyle>
            <a:lvl1pPr marL="285750" indent="-285750">
              <a:buFont typeface="Arial" pitchFamily="34"/>
              <a:buChar char="•"/>
              <a:defRPr sz="1400">
                <a:solidFill>
                  <a:srgbClr val="FFFFFF"/>
                </a:solidFill>
              </a:defRPr>
            </a:lvl1pPr>
          </a:lstStyle>
          <a:p>
            <a:pPr lvl="0"/>
            <a:r>
              <a:rPr lang="en-US"/>
              <a:t>Click to edit Master text styles</a:t>
            </a:r>
          </a:p>
        </p:txBody>
      </p:sp>
      <p:sp>
        <p:nvSpPr>
          <p:cNvPr id="17" name="Date Placeholder 4">
            <a:extLst>
              <a:ext uri="{FF2B5EF4-FFF2-40B4-BE49-F238E27FC236}">
                <a16:creationId xmlns:a16="http://schemas.microsoft.com/office/drawing/2014/main" id="{ADC23E2A-0B24-406D-8EED-FFFCDD28D198}"/>
              </a:ext>
            </a:extLst>
          </p:cNvPr>
          <p:cNvSpPr txBox="1">
            <a:spLocks noGrp="1"/>
          </p:cNvSpPr>
          <p:nvPr>
            <p:ph type="dt" sz="half" idx="7"/>
          </p:nvPr>
        </p:nvSpPr>
        <p:spPr/>
        <p:txBody>
          <a:bodyPr/>
          <a:lstStyle>
            <a:lvl1pPr>
              <a:defRPr/>
            </a:lvl1pPr>
          </a:lstStyle>
          <a:p>
            <a:pPr lvl="0"/>
            <a:fld id="{486B6B6D-F9B9-4909-AEC2-EF93B5D4AB3B}" type="datetime1">
              <a:rPr lang="en-US"/>
              <a:pPr lvl="0"/>
              <a:t>3/3/2026</a:t>
            </a:fld>
            <a:endParaRPr lang="en-US"/>
          </a:p>
        </p:txBody>
      </p:sp>
      <p:sp>
        <p:nvSpPr>
          <p:cNvPr id="18" name="Footer Placeholder 5">
            <a:extLst>
              <a:ext uri="{FF2B5EF4-FFF2-40B4-BE49-F238E27FC236}">
                <a16:creationId xmlns:a16="http://schemas.microsoft.com/office/drawing/2014/main" id="{F6F550CF-3E72-CA94-8D4D-8DCAC73B6D70}"/>
              </a:ext>
            </a:extLst>
          </p:cNvPr>
          <p:cNvSpPr txBox="1">
            <a:spLocks noGrp="1"/>
          </p:cNvSpPr>
          <p:nvPr>
            <p:ph type="ftr" sz="quarter" idx="9"/>
          </p:nvPr>
        </p:nvSpPr>
        <p:spPr/>
        <p:txBody>
          <a:bodyPr/>
          <a:lstStyle>
            <a:lvl1pPr>
              <a:defRPr/>
            </a:lvl1pPr>
          </a:lstStyle>
          <a:p>
            <a:pPr lvl="0"/>
            <a:endParaRPr lang="en-US"/>
          </a:p>
        </p:txBody>
      </p:sp>
      <p:sp>
        <p:nvSpPr>
          <p:cNvPr id="19" name="Slide Number Placeholder 6">
            <a:extLst>
              <a:ext uri="{FF2B5EF4-FFF2-40B4-BE49-F238E27FC236}">
                <a16:creationId xmlns:a16="http://schemas.microsoft.com/office/drawing/2014/main" id="{255B4BED-3A5B-11E2-665D-755025EFEFEE}"/>
              </a:ext>
            </a:extLst>
          </p:cNvPr>
          <p:cNvSpPr txBox="1">
            <a:spLocks noGrp="1"/>
          </p:cNvSpPr>
          <p:nvPr>
            <p:ph type="sldNum" sz="quarter" idx="8"/>
          </p:nvPr>
        </p:nvSpPr>
        <p:spPr/>
        <p:txBody>
          <a:bodyPr/>
          <a:lstStyle>
            <a:lvl1pPr>
              <a:defRPr/>
            </a:lvl1pPr>
          </a:lstStyle>
          <a:p>
            <a:pPr lvl="0"/>
            <a:fld id="{6536C057-7934-4574-8A08-2B7050ED9C57}" type="slidenum">
              <a:t>‹#›</a:t>
            </a:fld>
            <a:endParaRPr lang="en-US"/>
          </a:p>
        </p:txBody>
      </p:sp>
    </p:spTree>
    <p:extLst>
      <p:ext uri="{BB962C8B-B14F-4D97-AF65-F5344CB8AC3E}">
        <p14:creationId xmlns:p14="http://schemas.microsoft.com/office/powerpoint/2010/main" val="5428012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Footer Placeholder 4">
            <a:extLst>
              <a:ext uri="{FF2B5EF4-FFF2-40B4-BE49-F238E27FC236}">
                <a16:creationId xmlns:a16="http://schemas.microsoft.com/office/drawing/2014/main" id="{BA996398-9D86-B2F2-CB17-93FEB6828DAD}"/>
              </a:ext>
            </a:extLst>
          </p:cNvPr>
          <p:cNvSpPr txBox="1">
            <a:spLocks noGrp="1"/>
          </p:cNvSpPr>
          <p:nvPr>
            <p:ph type="ftr" sz="quarter" idx="9"/>
          </p:nvPr>
        </p:nvSpPr>
        <p:spPr/>
        <p:txBody>
          <a:bodyPr/>
          <a:lstStyle>
            <a:lvl1pPr>
              <a:defRPr/>
            </a:lvl1pPr>
          </a:lstStyle>
          <a:p>
            <a:pPr lvl="0"/>
            <a:endParaRPr lang="en-US"/>
          </a:p>
        </p:txBody>
      </p:sp>
      <p:sp>
        <p:nvSpPr>
          <p:cNvPr id="3" name="Slide Number Placeholder 5">
            <a:extLst>
              <a:ext uri="{FF2B5EF4-FFF2-40B4-BE49-F238E27FC236}">
                <a16:creationId xmlns:a16="http://schemas.microsoft.com/office/drawing/2014/main" id="{D1003BDE-6FA2-9CBF-12A5-407028EB2A0F}"/>
              </a:ext>
            </a:extLst>
          </p:cNvPr>
          <p:cNvSpPr txBox="1">
            <a:spLocks noGrp="1"/>
          </p:cNvSpPr>
          <p:nvPr>
            <p:ph type="sldNum" sz="quarter" idx="8"/>
          </p:nvPr>
        </p:nvSpPr>
        <p:spPr/>
        <p:txBody>
          <a:bodyPr/>
          <a:lstStyle>
            <a:lvl1pPr>
              <a:defRPr/>
            </a:lvl1pPr>
          </a:lstStyle>
          <a:p>
            <a:pPr lvl="0"/>
            <a:fld id="{D866F32F-A68A-4CEC-9639-62C9FB6D3FE9}" type="slidenum">
              <a:t>‹#›</a:t>
            </a:fld>
            <a:endParaRPr lang="en-US"/>
          </a:p>
        </p:txBody>
      </p:sp>
    </p:spTree>
    <p:extLst>
      <p:ext uri="{BB962C8B-B14F-4D97-AF65-F5344CB8AC3E}">
        <p14:creationId xmlns:p14="http://schemas.microsoft.com/office/powerpoint/2010/main" val="114093016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Content Placeholder 5">
            <a:extLst>
              <a:ext uri="{FF2B5EF4-FFF2-40B4-BE49-F238E27FC236}">
                <a16:creationId xmlns:a16="http://schemas.microsoft.com/office/drawing/2014/main" id="{ABEE5879-1261-9A8C-D5DD-5F5B25EC8596}"/>
              </a:ext>
            </a:extLst>
          </p:cNvPr>
          <p:cNvSpPr txBox="1">
            <a:spLocks noGrp="1"/>
          </p:cNvSpPr>
          <p:nvPr>
            <p:ph idx="2"/>
          </p:nvPr>
        </p:nvSpPr>
        <p:spPr>
          <a:xfrm>
            <a:off x="6208711" y="3179761"/>
            <a:ext cx="4825160" cy="284003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8EB5E997-38C2-9DE4-A963-9EAB0E8E4D33}"/>
              </a:ext>
            </a:extLst>
          </p:cNvPr>
          <p:cNvSpPr txBox="1">
            <a:spLocks noGrp="1"/>
          </p:cNvSpPr>
          <p:nvPr>
            <p:ph type="dt" sz="half" idx="7"/>
          </p:nvPr>
        </p:nvSpPr>
        <p:spPr/>
        <p:txBody>
          <a:bodyPr/>
          <a:lstStyle>
            <a:lvl1pPr>
              <a:defRPr/>
            </a:lvl1pPr>
          </a:lstStyle>
          <a:p>
            <a:pPr lvl="0"/>
            <a:fld id="{425065AD-656E-4DFA-A7AD-87F0522EDB6E}" type="datetime1">
              <a:rPr lang="en-US"/>
              <a:pPr lvl="0"/>
              <a:t>3/3/2026</a:t>
            </a:fld>
            <a:endParaRPr lang="en-US"/>
          </a:p>
        </p:txBody>
      </p:sp>
      <p:sp>
        <p:nvSpPr>
          <p:cNvPr id="4" name="Footer Placeholder 4">
            <a:extLst>
              <a:ext uri="{FF2B5EF4-FFF2-40B4-BE49-F238E27FC236}">
                <a16:creationId xmlns:a16="http://schemas.microsoft.com/office/drawing/2014/main" id="{493A984B-9783-722A-2DFE-939F8CCE8A8D}"/>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9AC20071-9D30-5210-4A8E-16154F55EFDA}"/>
              </a:ext>
            </a:extLst>
          </p:cNvPr>
          <p:cNvSpPr txBox="1">
            <a:spLocks noGrp="1"/>
          </p:cNvSpPr>
          <p:nvPr>
            <p:ph type="sldNum" sz="quarter" idx="8"/>
          </p:nvPr>
        </p:nvSpPr>
        <p:spPr/>
        <p:txBody>
          <a:bodyPr/>
          <a:lstStyle>
            <a:lvl1pPr>
              <a:defRPr/>
            </a:lvl1pPr>
          </a:lstStyle>
          <a:p>
            <a:pPr lvl="0"/>
            <a:fld id="{2B6D716D-0A38-46DD-B022-802DED0452C0}" type="slidenum">
              <a:t>‹#›</a:t>
            </a:fld>
            <a:endParaRPr lang="en-US"/>
          </a:p>
        </p:txBody>
      </p:sp>
    </p:spTree>
    <p:extLst>
      <p:ext uri="{BB962C8B-B14F-4D97-AF65-F5344CB8AC3E}">
        <p14:creationId xmlns:p14="http://schemas.microsoft.com/office/powerpoint/2010/main" val="3770564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6508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1_Title Only">
    <p:spTree>
      <p:nvGrpSpPr>
        <p:cNvPr id="1" name=""/>
        <p:cNvGrpSpPr/>
        <p:nvPr/>
      </p:nvGrpSpPr>
      <p:grpSpPr>
        <a:xfrm>
          <a:off x="0" y="0"/>
          <a:ext cx="0" cy="0"/>
          <a:chOff x="0" y="0"/>
          <a:chExt cx="0" cy="0"/>
        </a:xfrm>
      </p:grpSpPr>
      <p:sp>
        <p:nvSpPr>
          <p:cNvPr id="2" name="Slide Number Placeholder 4">
            <a:extLst>
              <a:ext uri="{FF2B5EF4-FFF2-40B4-BE49-F238E27FC236}">
                <a16:creationId xmlns:a16="http://schemas.microsoft.com/office/drawing/2014/main" id="{67164033-4802-26EF-4DF2-E37F76988A1D}"/>
              </a:ext>
            </a:extLst>
          </p:cNvPr>
          <p:cNvSpPr txBox="1">
            <a:spLocks noGrp="1"/>
          </p:cNvSpPr>
          <p:nvPr>
            <p:ph type="sldNum" sz="quarter" idx="8"/>
          </p:nvPr>
        </p:nvSpPr>
        <p:spPr/>
        <p:txBody>
          <a:bodyPr/>
          <a:lstStyle>
            <a:lvl1pPr>
              <a:defRPr/>
            </a:lvl1pPr>
          </a:lstStyle>
          <a:p>
            <a:pPr lvl="0"/>
            <a:fld id="{FFAF9CD1-87B6-41D3-9E8B-5DBF13C0F4AA}" type="slidenum">
              <a:t>‹#›</a:t>
            </a:fld>
            <a:endParaRPr lang="en-US"/>
          </a:p>
        </p:txBody>
      </p:sp>
    </p:spTree>
    <p:extLst>
      <p:ext uri="{BB962C8B-B14F-4D97-AF65-F5344CB8AC3E}">
        <p14:creationId xmlns:p14="http://schemas.microsoft.com/office/powerpoint/2010/main" val="27893902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D8206FC6-79F6-4DE7-F1E7-44005B9E2FD0}"/>
              </a:ext>
            </a:extLst>
          </p:cNvPr>
          <p:cNvSpPr/>
          <p:nvPr/>
        </p:nvSpPr>
        <p:spPr>
          <a:xfrm>
            <a:off x="10437811" y="0"/>
            <a:ext cx="685800" cy="1143000"/>
          </a:xfrm>
          <a:prstGeom prst="rect">
            <a:avLst/>
          </a:prstGeom>
          <a:solidFill>
            <a:srgbClr val="ACD43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3" name="Date Placeholder 1">
            <a:extLst>
              <a:ext uri="{FF2B5EF4-FFF2-40B4-BE49-F238E27FC236}">
                <a16:creationId xmlns:a16="http://schemas.microsoft.com/office/drawing/2014/main" id="{B9EEBA5B-AB07-EB8A-99C4-9D38EE7FA361}"/>
              </a:ext>
            </a:extLst>
          </p:cNvPr>
          <p:cNvSpPr txBox="1">
            <a:spLocks noGrp="1"/>
          </p:cNvSpPr>
          <p:nvPr>
            <p:ph type="dt" sz="half" idx="7"/>
          </p:nvPr>
        </p:nvSpPr>
        <p:spPr/>
        <p:txBody>
          <a:bodyPr/>
          <a:lstStyle>
            <a:lvl1pPr>
              <a:defRPr/>
            </a:lvl1pPr>
          </a:lstStyle>
          <a:p>
            <a:pPr lvl="0"/>
            <a:fld id="{0584F881-5F84-4093-953E-B911930ED52A}" type="datetime1">
              <a:rPr lang="en-US"/>
              <a:pPr lvl="0"/>
              <a:t>3/3/2026</a:t>
            </a:fld>
            <a:endParaRPr lang="en-US"/>
          </a:p>
        </p:txBody>
      </p:sp>
      <p:sp>
        <p:nvSpPr>
          <p:cNvPr id="4" name="Footer Placeholder 2">
            <a:extLst>
              <a:ext uri="{FF2B5EF4-FFF2-40B4-BE49-F238E27FC236}">
                <a16:creationId xmlns:a16="http://schemas.microsoft.com/office/drawing/2014/main" id="{2E7F850B-5B2B-8DAE-12D1-ADACC8010E26}"/>
              </a:ext>
            </a:extLst>
          </p:cNvPr>
          <p:cNvSpPr txBox="1">
            <a:spLocks noGrp="1"/>
          </p:cNvSpPr>
          <p:nvPr>
            <p:ph type="ftr" sz="quarter" idx="9"/>
          </p:nvPr>
        </p:nvSpPr>
        <p:spPr/>
        <p:txBody>
          <a:bodyPr/>
          <a:lstStyle>
            <a:lvl1pPr>
              <a:defRPr/>
            </a:lvl1pPr>
          </a:lstStyle>
          <a:p>
            <a:pPr lvl="0"/>
            <a:endParaRPr lang="en-US"/>
          </a:p>
        </p:txBody>
      </p:sp>
      <p:sp>
        <p:nvSpPr>
          <p:cNvPr id="5" name="Slide Number Placeholder 3">
            <a:extLst>
              <a:ext uri="{FF2B5EF4-FFF2-40B4-BE49-F238E27FC236}">
                <a16:creationId xmlns:a16="http://schemas.microsoft.com/office/drawing/2014/main" id="{C5A67345-0326-A182-86B3-1210F5D68E11}"/>
              </a:ext>
            </a:extLst>
          </p:cNvPr>
          <p:cNvSpPr txBox="1">
            <a:spLocks noGrp="1"/>
          </p:cNvSpPr>
          <p:nvPr>
            <p:ph type="sldNum" sz="quarter" idx="8"/>
          </p:nvPr>
        </p:nvSpPr>
        <p:spPr/>
        <p:txBody>
          <a:bodyPr/>
          <a:lstStyle>
            <a:lvl1pPr>
              <a:defRPr/>
            </a:lvl1pPr>
          </a:lstStyle>
          <a:p>
            <a:pPr lvl="0"/>
            <a:fld id="{519E2BE7-B388-4FB8-9760-B6287EBFAD2D}" type="slidenum">
              <a:t>‹#›</a:t>
            </a:fld>
            <a:endParaRPr lang="en-US"/>
          </a:p>
        </p:txBody>
      </p:sp>
    </p:spTree>
    <p:extLst>
      <p:ext uri="{BB962C8B-B14F-4D97-AF65-F5344CB8AC3E}">
        <p14:creationId xmlns:p14="http://schemas.microsoft.com/office/powerpoint/2010/main" val="1361613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5E6E7D4A-695D-BB84-597D-888C5E956BFB}"/>
              </a:ext>
            </a:extLst>
          </p:cNvPr>
          <p:cNvGrpSpPr/>
          <p:nvPr/>
        </p:nvGrpSpPr>
        <p:grpSpPr>
          <a:xfrm>
            <a:off x="0" y="-1591"/>
            <a:ext cx="12191996" cy="6865945"/>
            <a:chOff x="0" y="-1591"/>
            <a:chExt cx="12191996" cy="6865945"/>
          </a:xfrm>
        </p:grpSpPr>
        <p:sp>
          <p:nvSpPr>
            <p:cNvPr id="3" name="Rectangle 25">
              <a:extLst>
                <a:ext uri="{FF2B5EF4-FFF2-40B4-BE49-F238E27FC236}">
                  <a16:creationId xmlns:a16="http://schemas.microsoft.com/office/drawing/2014/main" id="{AABBEFE6-5265-AAFE-510A-51683E99A4BF}"/>
                </a:ext>
              </a:extLst>
            </p:cNvPr>
            <p:cNvSpPr/>
            <p:nvPr/>
          </p:nvSpPr>
          <p:spPr>
            <a:xfrm>
              <a:off x="0" y="786"/>
              <a:ext cx="12191996" cy="6856911"/>
            </a:xfrm>
            <a:prstGeom prst="rect">
              <a:avLst/>
            </a:prstGeom>
            <a:blipFill>
              <a:blip r:embed="rId18">
                <a:alphaModFix/>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pitchFamily="34"/>
              </a:endParaRPr>
            </a:p>
          </p:txBody>
        </p:sp>
        <p:sp>
          <p:nvSpPr>
            <p:cNvPr id="4" name="Oval 14">
              <a:extLst>
                <a:ext uri="{FF2B5EF4-FFF2-40B4-BE49-F238E27FC236}">
                  <a16:creationId xmlns:a16="http://schemas.microsoft.com/office/drawing/2014/main" id="{DDC0B9B5-2561-DFED-5FB0-69B3225D806C}"/>
                </a:ext>
              </a:extLst>
            </p:cNvPr>
            <p:cNvSpPr/>
            <p:nvPr/>
          </p:nvSpPr>
          <p:spPr>
            <a:xfrm>
              <a:off x="3218" y="2667368"/>
              <a:ext cx="4190996" cy="419032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11000"/>
                  </a:srgbClr>
                </a:gs>
                <a:gs pos="100000">
                  <a:srgbClr val="F7F7F7">
                    <a:alpha val="10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Century Gothic"/>
              </a:endParaRPr>
            </a:p>
          </p:txBody>
        </p:sp>
        <p:sp>
          <p:nvSpPr>
            <p:cNvPr id="5" name="Oval 15">
              <a:extLst>
                <a:ext uri="{FF2B5EF4-FFF2-40B4-BE49-F238E27FC236}">
                  <a16:creationId xmlns:a16="http://schemas.microsoft.com/office/drawing/2014/main" id="{39A72C54-0D63-614E-9ABC-6F6E2E1171B7}"/>
                </a:ext>
              </a:extLst>
            </p:cNvPr>
            <p:cNvSpPr/>
            <p:nvPr/>
          </p:nvSpPr>
          <p:spPr>
            <a:xfrm>
              <a:off x="1746" y="2895932"/>
              <a:ext cx="2362196" cy="236182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8000"/>
                  </a:srgbClr>
                </a:gs>
                <a:gs pos="100000">
                  <a:srgbClr val="F7F7F7">
                    <a:alpha val="8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Century Gothic"/>
              </a:endParaRPr>
            </a:p>
          </p:txBody>
        </p:sp>
        <p:sp>
          <p:nvSpPr>
            <p:cNvPr id="6" name="Oval 16">
              <a:extLst>
                <a:ext uri="{FF2B5EF4-FFF2-40B4-BE49-F238E27FC236}">
                  <a16:creationId xmlns:a16="http://schemas.microsoft.com/office/drawing/2014/main" id="{0423092B-290B-C576-821F-6A6D8EBA17F0}"/>
                </a:ext>
              </a:extLst>
            </p:cNvPr>
            <p:cNvSpPr/>
            <p:nvPr/>
          </p:nvSpPr>
          <p:spPr>
            <a:xfrm>
              <a:off x="8609011" y="1676918"/>
              <a:ext cx="2819396" cy="281894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7000"/>
                  </a:srgbClr>
                </a:gs>
                <a:gs pos="100000">
                  <a:srgbClr val="F7F7F7">
                    <a:alpha val="6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Century Gothic"/>
              </a:endParaRPr>
            </a:p>
          </p:txBody>
        </p:sp>
        <p:sp>
          <p:nvSpPr>
            <p:cNvPr id="7" name="Oval 17">
              <a:extLst>
                <a:ext uri="{FF2B5EF4-FFF2-40B4-BE49-F238E27FC236}">
                  <a16:creationId xmlns:a16="http://schemas.microsoft.com/office/drawing/2014/main" id="{52A9DCE9-21D6-FFB1-3BD0-F758A641FAF5}"/>
                </a:ext>
              </a:extLst>
            </p:cNvPr>
            <p:cNvSpPr/>
            <p:nvPr/>
          </p:nvSpPr>
          <p:spPr>
            <a:xfrm>
              <a:off x="7999408" y="-1591"/>
              <a:ext cx="1600200" cy="15999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14000"/>
                  </a:srgbClr>
                </a:gs>
                <a:gs pos="100000">
                  <a:srgbClr val="F7F7F7">
                    <a:alpha val="7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Century Gothic"/>
              </a:endParaRPr>
            </a:p>
          </p:txBody>
        </p:sp>
        <p:sp>
          <p:nvSpPr>
            <p:cNvPr id="8" name="Oval 18">
              <a:extLst>
                <a:ext uri="{FF2B5EF4-FFF2-40B4-BE49-F238E27FC236}">
                  <a16:creationId xmlns:a16="http://schemas.microsoft.com/office/drawing/2014/main" id="{5FAE690E-4820-40DB-0BDE-9CF14D0580E6}"/>
                </a:ext>
              </a:extLst>
            </p:cNvPr>
            <p:cNvSpPr/>
            <p:nvPr/>
          </p:nvSpPr>
          <p:spPr>
            <a:xfrm>
              <a:off x="8609011" y="5873913"/>
              <a:ext cx="990596" cy="99044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14000"/>
                  </a:srgbClr>
                </a:gs>
                <a:gs pos="100000">
                  <a:srgbClr val="F7F7F7">
                    <a:alpha val="7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Century Gothic"/>
              </a:endParaRPr>
            </a:p>
          </p:txBody>
        </p:sp>
        <p:sp>
          <p:nvSpPr>
            <p:cNvPr id="9" name="Freeform 5">
              <a:extLst>
                <a:ext uri="{FF2B5EF4-FFF2-40B4-BE49-F238E27FC236}">
                  <a16:creationId xmlns:a16="http://schemas.microsoft.com/office/drawing/2014/main" id="{C894C577-4BD8-A388-5FB4-152A54CEDECF}"/>
                </a:ext>
              </a:extLst>
            </p:cNvPr>
            <p:cNvSpPr/>
            <p:nvPr/>
          </p:nvSpPr>
          <p:spPr>
            <a:xfrm rot="21010064">
              <a:off x="8490945" y="1798021"/>
              <a:ext cx="3299411" cy="440850"/>
            </a:xfrm>
            <a:custGeom>
              <a:avLst/>
              <a:gdLst>
                <a:gd name="f0" fmla="val 10800000"/>
                <a:gd name="f1" fmla="val 5400000"/>
                <a:gd name="f2" fmla="val 180"/>
                <a:gd name="f3" fmla="val w"/>
                <a:gd name="f4" fmla="val h"/>
                <a:gd name="f5" fmla="val 0"/>
                <a:gd name="f6" fmla="val 10000"/>
                <a:gd name="f7" fmla="val 5291"/>
                <a:gd name="f8" fmla="val 85"/>
                <a:gd name="f9" fmla="val 2532"/>
                <a:gd name="f10" fmla="val 1736"/>
                <a:gd name="f11" fmla="val 3911"/>
                <a:gd name="f12" fmla="val 7524"/>
                <a:gd name="f13" fmla="val 5298"/>
                <a:gd name="f14" fmla="val 9958"/>
                <a:gd name="f15" fmla="val 9989"/>
                <a:gd name="f16" fmla="val 1958"/>
                <a:gd name="f17" fmla="val 9969"/>
                <a:gd name="f18" fmla="val 3333"/>
                <a:gd name="f19" fmla="val 9667"/>
                <a:gd name="f20" fmla="val 204"/>
                <a:gd name="f21" fmla="val 9334"/>
                <a:gd name="f22" fmla="val 400"/>
                <a:gd name="f23" fmla="val 9001"/>
                <a:gd name="f24" fmla="val 590"/>
                <a:gd name="f25" fmla="val 8667"/>
                <a:gd name="f26" fmla="val 753"/>
                <a:gd name="f27" fmla="val 8333"/>
                <a:gd name="f28" fmla="val 917"/>
                <a:gd name="f29" fmla="val 7999"/>
                <a:gd name="f30" fmla="val 1071"/>
                <a:gd name="f31" fmla="val 7669"/>
                <a:gd name="f32" fmla="val 1202"/>
                <a:gd name="f33" fmla="val 7333"/>
                <a:gd name="f34" fmla="val 1325"/>
                <a:gd name="f35" fmla="val 7000"/>
                <a:gd name="f36" fmla="val 1440"/>
                <a:gd name="f37" fmla="val 6673"/>
                <a:gd name="f38" fmla="val 1538"/>
                <a:gd name="f39" fmla="val 6340"/>
                <a:gd name="f40" fmla="val 1636"/>
                <a:gd name="f41" fmla="val 6013"/>
                <a:gd name="f42" fmla="val 1719"/>
                <a:gd name="f43" fmla="val 5686"/>
                <a:gd name="f44" fmla="val 1784"/>
                <a:gd name="f45" fmla="val 5359"/>
                <a:gd name="f46" fmla="val 1850"/>
                <a:gd name="f47" fmla="val 5036"/>
                <a:gd name="f48" fmla="val 1906"/>
                <a:gd name="f49" fmla="val 4717"/>
                <a:gd name="f50" fmla="val 1948"/>
                <a:gd name="f51" fmla="val 4396"/>
                <a:gd name="f52" fmla="val 1980"/>
                <a:gd name="f53" fmla="val 4079"/>
                <a:gd name="f54" fmla="val 2013"/>
                <a:gd name="f55" fmla="val 3766"/>
                <a:gd name="f56" fmla="val 2029"/>
                <a:gd name="f57" fmla="val 3454"/>
                <a:gd name="f58" fmla="val 2046"/>
                <a:gd name="f59" fmla="val 3145"/>
                <a:gd name="f60" fmla="val 2053"/>
                <a:gd name="f61" fmla="val 2839"/>
                <a:gd name="f62" fmla="val 2537"/>
                <a:gd name="f63" fmla="val 2238"/>
                <a:gd name="f64" fmla="val 1943"/>
                <a:gd name="f65" fmla="val 2004"/>
                <a:gd name="f66" fmla="val 1653"/>
                <a:gd name="f67" fmla="val 1368"/>
                <a:gd name="f68" fmla="val 1955"/>
                <a:gd name="f69" fmla="val 1085"/>
                <a:gd name="f70" fmla="val 1915"/>
                <a:gd name="f71" fmla="val 806"/>
                <a:gd name="f72" fmla="val 1873"/>
                <a:gd name="f73" fmla="val 533"/>
                <a:gd name="f74" fmla="val 1833"/>
                <a:gd name="f75" fmla="val 1726"/>
                <a:gd name="f76" fmla="val 28"/>
                <a:gd name="f77" fmla="val 1995"/>
                <a:gd name="f78" fmla="val 57"/>
                <a:gd name="f79" fmla="val 2263"/>
                <a:gd name="f80" fmla="+- 0 0 -360"/>
                <a:gd name="f81" fmla="+- 0 0 -90"/>
                <a:gd name="f82" fmla="+- 0 0 -180"/>
                <a:gd name="f83" fmla="+- 0 0 -270"/>
                <a:gd name="f84" fmla="*/ f3 1 10000"/>
                <a:gd name="f85" fmla="*/ f4 1 5291"/>
                <a:gd name="f86" fmla="val f5"/>
                <a:gd name="f87" fmla="val f6"/>
                <a:gd name="f88" fmla="val f7"/>
                <a:gd name="f89" fmla="*/ f80 f0 1"/>
                <a:gd name="f90" fmla="*/ f81 f0 1"/>
                <a:gd name="f91" fmla="*/ f82 f0 1"/>
                <a:gd name="f92" fmla="*/ f83 f0 1"/>
                <a:gd name="f93" fmla="+- f88 0 f86"/>
                <a:gd name="f94" fmla="+- f87 0 f86"/>
                <a:gd name="f95" fmla="*/ f89 1 f2"/>
                <a:gd name="f96" fmla="*/ f90 1 f2"/>
                <a:gd name="f97" fmla="*/ f91 1 f2"/>
                <a:gd name="f98" fmla="*/ f92 1 f2"/>
                <a:gd name="f99" fmla="*/ f94 1 10000"/>
                <a:gd name="f100" fmla="*/ f93 1 5291"/>
                <a:gd name="f101" fmla="*/ 1649706 f94 1"/>
                <a:gd name="f102" fmla="*/ 0 f93 1"/>
                <a:gd name="f103" fmla="*/ 3299411 f94 1"/>
                <a:gd name="f104" fmla="*/ 220462 f93 1"/>
                <a:gd name="f105" fmla="*/ 440923 f93 1"/>
                <a:gd name="f106" fmla="*/ 0 f94 1"/>
                <a:gd name="f107" fmla="*/ 10000 f94 1"/>
                <a:gd name="f108" fmla="*/ 5291 f93 1"/>
                <a:gd name="f109" fmla="+- f95 0 f1"/>
                <a:gd name="f110" fmla="+- f96 0 f1"/>
                <a:gd name="f111" fmla="+- f97 0 f1"/>
                <a:gd name="f112" fmla="+- f98 0 f1"/>
                <a:gd name="f113" fmla="*/ f101 1 10000"/>
                <a:gd name="f114" fmla="*/ f102 1 5291"/>
                <a:gd name="f115" fmla="*/ f103 1 10000"/>
                <a:gd name="f116" fmla="*/ f104 1 5291"/>
                <a:gd name="f117" fmla="*/ f105 1 5291"/>
                <a:gd name="f118" fmla="*/ f106 1 10000"/>
                <a:gd name="f119" fmla="*/ f107 1 10000"/>
                <a:gd name="f120" fmla="*/ f108 1 5291"/>
                <a:gd name="f121" fmla="*/ f113 1 f99"/>
                <a:gd name="f122" fmla="*/ f114 1 f100"/>
                <a:gd name="f123" fmla="*/ f115 1 f99"/>
                <a:gd name="f124" fmla="*/ f116 1 f100"/>
                <a:gd name="f125" fmla="*/ f117 1 f100"/>
                <a:gd name="f126" fmla="*/ f118 1 f99"/>
                <a:gd name="f127" fmla="*/ f119 1 f99"/>
                <a:gd name="f128" fmla="*/ f120 1 f100"/>
                <a:gd name="f129" fmla="*/ f126 f84 1"/>
                <a:gd name="f130" fmla="*/ f127 f84 1"/>
                <a:gd name="f131" fmla="*/ f128 f85 1"/>
                <a:gd name="f132" fmla="*/ f122 f85 1"/>
                <a:gd name="f133" fmla="*/ f121 f84 1"/>
                <a:gd name="f134" fmla="*/ f123 f84 1"/>
                <a:gd name="f135" fmla="*/ f124 f85 1"/>
                <a:gd name="f136" fmla="*/ f125 f85 1"/>
              </a:gdLst>
              <a:ahLst/>
              <a:cxnLst>
                <a:cxn ang="3cd4">
                  <a:pos x="hc" y="t"/>
                </a:cxn>
                <a:cxn ang="0">
                  <a:pos x="r" y="vc"/>
                </a:cxn>
                <a:cxn ang="cd4">
                  <a:pos x="hc" y="b"/>
                </a:cxn>
                <a:cxn ang="cd2">
                  <a:pos x="l" y="vc"/>
                </a:cxn>
                <a:cxn ang="f109">
                  <a:pos x="f133" y="f132"/>
                </a:cxn>
                <a:cxn ang="f110">
                  <a:pos x="f134" y="f135"/>
                </a:cxn>
                <a:cxn ang="f111">
                  <a:pos x="f133" y="f136"/>
                </a:cxn>
                <a:cxn ang="f112">
                  <a:pos x="f129" y="f135"/>
                </a:cxn>
              </a:cxnLst>
              <a:rect l="f129" t="f132" r="f130" b="f131"/>
              <a:pathLst>
                <a:path w="10000" h="5291">
                  <a:moveTo>
                    <a:pt x="f8" y="f9"/>
                  </a:moveTo>
                  <a:cubicBezTo>
                    <a:pt x="f10" y="f11"/>
                    <a:pt x="f12" y="f13"/>
                    <a:pt x="f14" y="f7"/>
                  </a:cubicBezTo>
                  <a:cubicBezTo>
                    <a:pt x="f15" y="f16"/>
                    <a:pt x="f17" y="f18"/>
                    <a:pt x="f6" y="f5"/>
                  </a:cubicBez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4"/>
                  </a:lnTo>
                  <a:lnTo>
                    <a:pt x="f55" y="f56"/>
                  </a:lnTo>
                  <a:lnTo>
                    <a:pt x="f57" y="f58"/>
                  </a:lnTo>
                  <a:lnTo>
                    <a:pt x="f59" y="f60"/>
                  </a:lnTo>
                  <a:lnTo>
                    <a:pt x="f61" y="f58"/>
                  </a:lnTo>
                  <a:lnTo>
                    <a:pt x="f62" y="f58"/>
                  </a:lnTo>
                  <a:lnTo>
                    <a:pt x="f63" y="f56"/>
                  </a:lnTo>
                  <a:lnTo>
                    <a:pt x="f64" y="f65"/>
                  </a:lnTo>
                  <a:lnTo>
                    <a:pt x="f66" y="f52"/>
                  </a:lnTo>
                  <a:lnTo>
                    <a:pt x="f67" y="f68"/>
                  </a:lnTo>
                  <a:lnTo>
                    <a:pt x="f69" y="f70"/>
                  </a:lnTo>
                  <a:lnTo>
                    <a:pt x="f71" y="f72"/>
                  </a:lnTo>
                  <a:lnTo>
                    <a:pt x="f73" y="f74"/>
                  </a:lnTo>
                  <a:lnTo>
                    <a:pt x="f5" y="f75"/>
                  </a:lnTo>
                  <a:cubicBezTo>
                    <a:pt x="f76" y="f77"/>
                    <a:pt x="f78" y="f79"/>
                    <a:pt x="f8" y="f9"/>
                  </a:cubicBezTo>
                  <a:close/>
                </a:path>
              </a:pathLst>
            </a:custGeom>
            <a:solidFill>
              <a:srgbClr val="FFFFFF">
                <a:alpha val="20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10" name="Freeform 5">
              <a:extLst>
                <a:ext uri="{FF2B5EF4-FFF2-40B4-BE49-F238E27FC236}">
                  <a16:creationId xmlns:a16="http://schemas.microsoft.com/office/drawing/2014/main" id="{9E17C05E-4EA4-70FC-2F6E-DBAF3BEB8A59}"/>
                </a:ext>
              </a:extLst>
            </p:cNvPr>
            <p:cNvSpPr/>
            <p:nvPr/>
          </p:nvSpPr>
          <p:spPr>
            <a:xfrm>
              <a:off x="459504" y="1866903"/>
              <a:ext cx="11277596" cy="4533183"/>
            </a:xfrm>
            <a:custGeom>
              <a:avLst/>
              <a:gdLst>
                <a:gd name="f0" fmla="val 10800000"/>
                <a:gd name="f1" fmla="val 5400000"/>
                <a:gd name="f2" fmla="val 180"/>
                <a:gd name="f3" fmla="val w"/>
                <a:gd name="f4" fmla="val h"/>
                <a:gd name="f5" fmla="val 0"/>
                <a:gd name="f6" fmla="val 7104"/>
                <a:gd name="f7" fmla="val 2856"/>
                <a:gd name="f8" fmla="val 1"/>
                <a:gd name="f9" fmla="val 6943"/>
                <a:gd name="f10" fmla="val 26"/>
                <a:gd name="f11" fmla="val 6782"/>
                <a:gd name="f12" fmla="val 50"/>
                <a:gd name="f13" fmla="val 6621"/>
                <a:gd name="f14" fmla="val 73"/>
                <a:gd name="f15" fmla="val 6459"/>
                <a:gd name="f16" fmla="val 93"/>
                <a:gd name="f17" fmla="val 6298"/>
                <a:gd name="f18" fmla="val 113"/>
                <a:gd name="f19" fmla="val 6136"/>
                <a:gd name="f20" fmla="val 132"/>
                <a:gd name="f21" fmla="val 5976"/>
                <a:gd name="f22" fmla="val 148"/>
                <a:gd name="f23" fmla="val 5814"/>
                <a:gd name="f24" fmla="val 163"/>
                <a:gd name="f25" fmla="val 5653"/>
                <a:gd name="f26" fmla="val 177"/>
                <a:gd name="f27" fmla="val 5494"/>
                <a:gd name="f28" fmla="val 189"/>
                <a:gd name="f29" fmla="val 5334"/>
                <a:gd name="f30" fmla="val 201"/>
                <a:gd name="f31" fmla="val 5175"/>
                <a:gd name="f32" fmla="val 211"/>
                <a:gd name="f33" fmla="val 5017"/>
                <a:gd name="f34" fmla="val 219"/>
                <a:gd name="f35" fmla="val 4859"/>
                <a:gd name="f36" fmla="val 227"/>
                <a:gd name="f37" fmla="val 4703"/>
                <a:gd name="f38" fmla="val 234"/>
                <a:gd name="f39" fmla="val 4548"/>
                <a:gd name="f40" fmla="val 239"/>
                <a:gd name="f41" fmla="val 4393"/>
                <a:gd name="f42" fmla="val 243"/>
                <a:gd name="f43" fmla="val 4240"/>
                <a:gd name="f44" fmla="val 247"/>
                <a:gd name="f45" fmla="val 4088"/>
                <a:gd name="f46" fmla="val 249"/>
                <a:gd name="f47" fmla="val 3937"/>
                <a:gd name="f48" fmla="val 251"/>
                <a:gd name="f49" fmla="val 3788"/>
                <a:gd name="f50" fmla="val 252"/>
                <a:gd name="f51" fmla="val 3640"/>
                <a:gd name="f52" fmla="val 3494"/>
                <a:gd name="f53" fmla="val 3349"/>
                <a:gd name="f54" fmla="val 3207"/>
                <a:gd name="f55" fmla="val 246"/>
                <a:gd name="f56" fmla="val 3066"/>
                <a:gd name="f57" fmla="val 2928"/>
                <a:gd name="f58" fmla="val 240"/>
                <a:gd name="f59" fmla="val 2791"/>
                <a:gd name="f60" fmla="val 235"/>
                <a:gd name="f61" fmla="val 2656"/>
                <a:gd name="f62" fmla="val 230"/>
                <a:gd name="f63" fmla="val 2524"/>
                <a:gd name="f64" fmla="val 225"/>
                <a:gd name="f65" fmla="val 2266"/>
                <a:gd name="f66" fmla="val 212"/>
                <a:gd name="f67" fmla="val 2019"/>
                <a:gd name="f68" fmla="val 198"/>
                <a:gd name="f69" fmla="val 1782"/>
                <a:gd name="f70" fmla="val 183"/>
                <a:gd name="f71" fmla="val 1557"/>
                <a:gd name="f72" fmla="val 167"/>
                <a:gd name="f73" fmla="val 1343"/>
                <a:gd name="f74" fmla="val 150"/>
                <a:gd name="f75" fmla="val 1144"/>
                <a:gd name="f76" fmla="val 957"/>
                <a:gd name="f77" fmla="val 114"/>
                <a:gd name="f78" fmla="val 785"/>
                <a:gd name="f79" fmla="val 96"/>
                <a:gd name="f80" fmla="val 627"/>
                <a:gd name="f81" fmla="val 79"/>
                <a:gd name="f82" fmla="val 487"/>
                <a:gd name="f83" fmla="val 63"/>
                <a:gd name="f84" fmla="val 361"/>
                <a:gd name="f85" fmla="val 48"/>
                <a:gd name="f86" fmla="val 254"/>
                <a:gd name="f87" fmla="val 35"/>
                <a:gd name="f88" fmla="val 165"/>
                <a:gd name="f89" fmla="val 23"/>
                <a:gd name="f90" fmla="val 42"/>
                <a:gd name="f91" fmla="val 6"/>
                <a:gd name="f92" fmla="+- 0 0 -360"/>
                <a:gd name="f93" fmla="+- 0 0 -90"/>
                <a:gd name="f94" fmla="+- 0 0 -180"/>
                <a:gd name="f95" fmla="+- 0 0 -270"/>
                <a:gd name="f96" fmla="*/ f3 1 7104"/>
                <a:gd name="f97" fmla="*/ f4 1 2856"/>
                <a:gd name="f98" fmla="val f5"/>
                <a:gd name="f99" fmla="val f6"/>
                <a:gd name="f100" fmla="val f7"/>
                <a:gd name="f101" fmla="*/ f92 f0 1"/>
                <a:gd name="f102" fmla="*/ f93 f0 1"/>
                <a:gd name="f103" fmla="*/ f94 f0 1"/>
                <a:gd name="f104" fmla="*/ f95 f0 1"/>
                <a:gd name="f105" fmla="+- f100 0 f98"/>
                <a:gd name="f106" fmla="+- f99 0 f98"/>
                <a:gd name="f107" fmla="*/ f101 1 f2"/>
                <a:gd name="f108" fmla="*/ f102 1 f2"/>
                <a:gd name="f109" fmla="*/ f103 1 f2"/>
                <a:gd name="f110" fmla="*/ f104 1 f2"/>
                <a:gd name="f111" fmla="*/ f106 1 7104"/>
                <a:gd name="f112" fmla="*/ f105 1 2856"/>
                <a:gd name="f113" fmla="*/ 5638798 f106 1"/>
                <a:gd name="f114" fmla="*/ 0 f105 1"/>
                <a:gd name="f115" fmla="*/ 11277596 f106 1"/>
                <a:gd name="f116" fmla="*/ 2266948 f105 1"/>
                <a:gd name="f117" fmla="*/ 4533896 f105 1"/>
                <a:gd name="f118" fmla="*/ 0 f106 1"/>
                <a:gd name="f119" fmla="*/ 7104 f106 1"/>
                <a:gd name="f120" fmla="*/ 2856 f105 1"/>
                <a:gd name="f121" fmla="+- f107 0 f1"/>
                <a:gd name="f122" fmla="+- f108 0 f1"/>
                <a:gd name="f123" fmla="+- f109 0 f1"/>
                <a:gd name="f124" fmla="+- f110 0 f1"/>
                <a:gd name="f125" fmla="*/ f113 1 7104"/>
                <a:gd name="f126" fmla="*/ f114 1 2856"/>
                <a:gd name="f127" fmla="*/ f115 1 7104"/>
                <a:gd name="f128" fmla="*/ f116 1 2856"/>
                <a:gd name="f129" fmla="*/ f117 1 2856"/>
                <a:gd name="f130" fmla="*/ f118 1 7104"/>
                <a:gd name="f131" fmla="*/ f119 1 7104"/>
                <a:gd name="f132" fmla="*/ f120 1 2856"/>
                <a:gd name="f133" fmla="*/ f125 1 f111"/>
                <a:gd name="f134" fmla="*/ f126 1 f112"/>
                <a:gd name="f135" fmla="*/ f127 1 f111"/>
                <a:gd name="f136" fmla="*/ f128 1 f112"/>
                <a:gd name="f137" fmla="*/ f129 1 f112"/>
                <a:gd name="f138" fmla="*/ f130 1 f111"/>
                <a:gd name="f139" fmla="*/ f131 1 f111"/>
                <a:gd name="f140" fmla="*/ f132 1 f112"/>
                <a:gd name="f141" fmla="*/ f138 f96 1"/>
                <a:gd name="f142" fmla="*/ f139 f96 1"/>
                <a:gd name="f143" fmla="*/ f140 f97 1"/>
                <a:gd name="f144" fmla="*/ f134 f97 1"/>
                <a:gd name="f145" fmla="*/ f133 f96 1"/>
                <a:gd name="f146" fmla="*/ f135 f96 1"/>
                <a:gd name="f147" fmla="*/ f136 f97 1"/>
                <a:gd name="f148" fmla="*/ f137 f97 1"/>
              </a:gdLst>
              <a:ahLst/>
              <a:cxnLst>
                <a:cxn ang="3cd4">
                  <a:pos x="hc" y="t"/>
                </a:cxn>
                <a:cxn ang="0">
                  <a:pos x="r" y="vc"/>
                </a:cxn>
                <a:cxn ang="cd4">
                  <a:pos x="hc" y="b"/>
                </a:cxn>
                <a:cxn ang="cd2">
                  <a:pos x="l" y="vc"/>
                </a:cxn>
                <a:cxn ang="f121">
                  <a:pos x="f145" y="f144"/>
                </a:cxn>
                <a:cxn ang="f122">
                  <a:pos x="f146" y="f147"/>
                </a:cxn>
                <a:cxn ang="f123">
                  <a:pos x="f145" y="f148"/>
                </a:cxn>
                <a:cxn ang="f124">
                  <a:pos x="f141" y="f147"/>
                </a:cxn>
              </a:cxnLst>
              <a:rect l="f141" t="f144" r="f142" b="f143"/>
              <a:pathLst>
                <a:path w="7104" h="2856">
                  <a:moveTo>
                    <a:pt x="f5" y="f5"/>
                  </a:moveTo>
                  <a:lnTo>
                    <a:pt x="f5" y="f7"/>
                  </a:lnTo>
                  <a:lnTo>
                    <a:pt x="f6" y="f7"/>
                  </a:lnTo>
                  <a:lnTo>
                    <a:pt x="f6"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48"/>
                  </a:lnTo>
                  <a:lnTo>
                    <a:pt x="f52" y="f48"/>
                  </a:lnTo>
                  <a:lnTo>
                    <a:pt x="f53" y="f46"/>
                  </a:lnTo>
                  <a:lnTo>
                    <a:pt x="f54" y="f55"/>
                  </a:lnTo>
                  <a:lnTo>
                    <a:pt x="f56" y="f42"/>
                  </a:lnTo>
                  <a:lnTo>
                    <a:pt x="f57" y="f58"/>
                  </a:lnTo>
                  <a:lnTo>
                    <a:pt x="f59" y="f60"/>
                  </a:lnTo>
                  <a:lnTo>
                    <a:pt x="f61" y="f62"/>
                  </a:lnTo>
                  <a:lnTo>
                    <a:pt x="f63" y="f64"/>
                  </a:lnTo>
                  <a:lnTo>
                    <a:pt x="f65" y="f66"/>
                  </a:lnTo>
                  <a:lnTo>
                    <a:pt x="f67" y="f68"/>
                  </a:lnTo>
                  <a:lnTo>
                    <a:pt x="f69" y="f70"/>
                  </a:lnTo>
                  <a:lnTo>
                    <a:pt x="f71" y="f72"/>
                  </a:lnTo>
                  <a:lnTo>
                    <a:pt x="f73" y="f74"/>
                  </a:lnTo>
                  <a:lnTo>
                    <a:pt x="f75" y="f20"/>
                  </a:lnTo>
                  <a:lnTo>
                    <a:pt x="f76" y="f77"/>
                  </a:lnTo>
                  <a:lnTo>
                    <a:pt x="f78" y="f79"/>
                  </a:lnTo>
                  <a:lnTo>
                    <a:pt x="f80" y="f81"/>
                  </a:lnTo>
                  <a:lnTo>
                    <a:pt x="f82" y="f83"/>
                  </a:lnTo>
                  <a:lnTo>
                    <a:pt x="f84" y="f85"/>
                  </a:lnTo>
                  <a:lnTo>
                    <a:pt x="f86" y="f87"/>
                  </a:lnTo>
                  <a:lnTo>
                    <a:pt x="f88" y="f89"/>
                  </a:lnTo>
                  <a:lnTo>
                    <a:pt x="f90" y="f91"/>
                  </a:lnTo>
                  <a:lnTo>
                    <a:pt x="f5" y="f5"/>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sp>
          <p:nvSpPr>
            <p:cNvPr id="11" name="Freeform 5">
              <a:extLst>
                <a:ext uri="{FF2B5EF4-FFF2-40B4-BE49-F238E27FC236}">
                  <a16:creationId xmlns:a16="http://schemas.microsoft.com/office/drawing/2014/main" id="{B428C4FE-BCF9-368E-BDDD-BEAD07E070DF}"/>
                </a:ext>
              </a:extLst>
            </p:cNvPr>
            <p:cNvSpPr/>
            <p:nvPr/>
          </p:nvSpPr>
          <p:spPr>
            <a:xfrm>
              <a:off x="0" y="2377"/>
              <a:ext cx="12191996" cy="6855320"/>
            </a:xfrm>
            <a:custGeom>
              <a:avLst/>
              <a:gdLst>
                <a:gd name="f0" fmla="val 10800000"/>
                <a:gd name="f1" fmla="val 5400000"/>
                <a:gd name="f2" fmla="val 180"/>
                <a:gd name="f3" fmla="val w"/>
                <a:gd name="f4" fmla="val h"/>
                <a:gd name="f5" fmla="val 0"/>
                <a:gd name="f6" fmla="val 15356"/>
                <a:gd name="f7" fmla="val 8638"/>
                <a:gd name="f8" fmla="val 14748"/>
                <a:gd name="f9" fmla="val 8038"/>
                <a:gd name="f10" fmla="val 600"/>
                <a:gd name="f11" fmla="val 592"/>
                <a:gd name="f12" fmla="+- 0 0 -360"/>
                <a:gd name="f13" fmla="+- 0 0 -90"/>
                <a:gd name="f14" fmla="+- 0 0 -180"/>
                <a:gd name="f15" fmla="+- 0 0 -270"/>
                <a:gd name="f16" fmla="*/ f3 1 15356"/>
                <a:gd name="f17" fmla="*/ f4 1 8638"/>
                <a:gd name="f18" fmla="val f5"/>
                <a:gd name="f19" fmla="val f6"/>
                <a:gd name="f20" fmla="val f7"/>
                <a:gd name="f21" fmla="*/ f12 f0 1"/>
                <a:gd name="f22" fmla="*/ f13 f0 1"/>
                <a:gd name="f23" fmla="*/ f14 f0 1"/>
                <a:gd name="f24" fmla="*/ f15 f0 1"/>
                <a:gd name="f25" fmla="+- f20 0 f18"/>
                <a:gd name="f26" fmla="+- f19 0 f18"/>
                <a:gd name="f27" fmla="*/ f21 1 f2"/>
                <a:gd name="f28" fmla="*/ f22 1 f2"/>
                <a:gd name="f29" fmla="*/ f23 1 f2"/>
                <a:gd name="f30" fmla="*/ f24 1 f2"/>
                <a:gd name="f31" fmla="*/ f26 1 15356"/>
                <a:gd name="f32" fmla="*/ f25 1 8638"/>
                <a:gd name="f33" fmla="*/ 6095998 f26 1"/>
                <a:gd name="f34" fmla="*/ 0 f25 1"/>
                <a:gd name="f35" fmla="*/ 12191996 f26 1"/>
                <a:gd name="f36" fmla="*/ 3428204 f25 1"/>
                <a:gd name="f37" fmla="*/ 6856408 f25 1"/>
                <a:gd name="f38" fmla="*/ 0 f26 1"/>
                <a:gd name="f39" fmla="*/ 15356 f26 1"/>
                <a:gd name="f40" fmla="*/ 8638 f25 1"/>
                <a:gd name="f41" fmla="+- f27 0 f1"/>
                <a:gd name="f42" fmla="+- f28 0 f1"/>
                <a:gd name="f43" fmla="+- f29 0 f1"/>
                <a:gd name="f44" fmla="+- f30 0 f1"/>
                <a:gd name="f45" fmla="*/ f33 1 15356"/>
                <a:gd name="f46" fmla="*/ f34 1 8638"/>
                <a:gd name="f47" fmla="*/ f35 1 15356"/>
                <a:gd name="f48" fmla="*/ f36 1 8638"/>
                <a:gd name="f49" fmla="*/ f37 1 8638"/>
                <a:gd name="f50" fmla="*/ f38 1 15356"/>
                <a:gd name="f51" fmla="*/ f39 1 15356"/>
                <a:gd name="f52" fmla="*/ f40 1 8638"/>
                <a:gd name="f53" fmla="*/ f45 1 f31"/>
                <a:gd name="f54" fmla="*/ f46 1 f32"/>
                <a:gd name="f55" fmla="*/ f47 1 f31"/>
                <a:gd name="f56" fmla="*/ f48 1 f32"/>
                <a:gd name="f57" fmla="*/ f49 1 f32"/>
                <a:gd name="f58" fmla="*/ f50 1 f31"/>
                <a:gd name="f59" fmla="*/ f51 1 f31"/>
                <a:gd name="f60" fmla="*/ f52 1 f32"/>
                <a:gd name="f61" fmla="*/ f58 f16 1"/>
                <a:gd name="f62" fmla="*/ f59 f16 1"/>
                <a:gd name="f63" fmla="*/ f60 f17 1"/>
                <a:gd name="f64" fmla="*/ f54 f17 1"/>
                <a:gd name="f65" fmla="*/ f53 f16 1"/>
                <a:gd name="f66" fmla="*/ f55 f16 1"/>
                <a:gd name="f67" fmla="*/ f56 f17 1"/>
                <a:gd name="f68" fmla="*/ f57 f17 1"/>
              </a:gdLst>
              <a:ahLst/>
              <a:cxnLst>
                <a:cxn ang="3cd4">
                  <a:pos x="hc" y="t"/>
                </a:cxn>
                <a:cxn ang="0">
                  <a:pos x="r" y="vc"/>
                </a:cxn>
                <a:cxn ang="cd4">
                  <a:pos x="hc" y="b"/>
                </a:cxn>
                <a:cxn ang="cd2">
                  <a:pos x="l" y="vc"/>
                </a:cxn>
                <a:cxn ang="f41">
                  <a:pos x="f65" y="f64"/>
                </a:cxn>
                <a:cxn ang="f42">
                  <a:pos x="f66" y="f67"/>
                </a:cxn>
                <a:cxn ang="f43">
                  <a:pos x="f65" y="f68"/>
                </a:cxn>
                <a:cxn ang="f44">
                  <a:pos x="f61" y="f67"/>
                </a:cxn>
              </a:cxnLst>
              <a:rect l="f61" t="f64" r="f62" b="f63"/>
              <a:pathLst>
                <a:path w="15356" h="8638">
                  <a:moveTo>
                    <a:pt x="f5" y="f5"/>
                  </a:moveTo>
                  <a:lnTo>
                    <a:pt x="f5" y="f7"/>
                  </a:lnTo>
                  <a:lnTo>
                    <a:pt x="f6" y="f7"/>
                  </a:lnTo>
                  <a:lnTo>
                    <a:pt x="f6" y="f5"/>
                  </a:lnTo>
                  <a:lnTo>
                    <a:pt x="f5" y="f5"/>
                  </a:lnTo>
                  <a:close/>
                  <a:moveTo>
                    <a:pt x="f8" y="f9"/>
                  </a:moveTo>
                  <a:lnTo>
                    <a:pt x="f10" y="f9"/>
                  </a:lnTo>
                  <a:lnTo>
                    <a:pt x="f10" y="f11"/>
                  </a:lnTo>
                  <a:lnTo>
                    <a:pt x="f8" y="f11"/>
                  </a:lnTo>
                  <a:lnTo>
                    <a:pt x="f8" y="f9"/>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ndParaRPr>
            </a:p>
          </p:txBody>
        </p:sp>
      </p:grpSp>
      <p:sp>
        <p:nvSpPr>
          <p:cNvPr id="12" name="Title Placeholder 1">
            <a:extLst>
              <a:ext uri="{FF2B5EF4-FFF2-40B4-BE49-F238E27FC236}">
                <a16:creationId xmlns:a16="http://schemas.microsoft.com/office/drawing/2014/main" id="{D9E93417-756E-B782-B416-038E9A508198}"/>
              </a:ext>
            </a:extLst>
          </p:cNvPr>
          <p:cNvSpPr txBox="1">
            <a:spLocks noGrp="1"/>
          </p:cNvSpPr>
          <p:nvPr>
            <p:ph type="title"/>
          </p:nvPr>
        </p:nvSpPr>
        <p:spPr>
          <a:xfrm>
            <a:off x="1155701" y="973141"/>
            <a:ext cx="8761415" cy="708029"/>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13" name="Text Placeholder 2">
            <a:extLst>
              <a:ext uri="{FF2B5EF4-FFF2-40B4-BE49-F238E27FC236}">
                <a16:creationId xmlns:a16="http://schemas.microsoft.com/office/drawing/2014/main" id="{D4DDB125-68A5-E5F4-B155-8C3228EBFE13}"/>
              </a:ext>
            </a:extLst>
          </p:cNvPr>
          <p:cNvSpPr txBox="1">
            <a:spLocks noGrp="1"/>
          </p:cNvSpPr>
          <p:nvPr>
            <p:ph type="body" idx="1"/>
          </p:nvPr>
        </p:nvSpPr>
        <p:spPr>
          <a:xfrm>
            <a:off x="1155701" y="2603497"/>
            <a:ext cx="8761415" cy="3416298"/>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3">
            <a:extLst>
              <a:ext uri="{FF2B5EF4-FFF2-40B4-BE49-F238E27FC236}">
                <a16:creationId xmlns:a16="http://schemas.microsoft.com/office/drawing/2014/main" id="{14F2BE33-DC81-A5B0-BE0B-5451D4D83382}"/>
              </a:ext>
            </a:extLst>
          </p:cNvPr>
          <p:cNvSpPr txBox="1">
            <a:spLocks noGrp="1"/>
          </p:cNvSpPr>
          <p:nvPr>
            <p:ph type="dt" sz="half" idx="2"/>
          </p:nvPr>
        </p:nvSpPr>
        <p:spPr>
          <a:xfrm>
            <a:off x="10650538" y="6394454"/>
            <a:ext cx="990596" cy="304796"/>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US" sz="1000" b="1" i="0" u="none" strike="noStrike" kern="1200" cap="none" spc="0" baseline="0">
                <a:solidFill>
                  <a:srgbClr val="404040"/>
                </a:solidFill>
                <a:uFillTx/>
                <a:latin typeface="Century Gothic"/>
              </a:defRPr>
            </a:lvl1pPr>
          </a:lstStyle>
          <a:p>
            <a:pPr lvl="0"/>
            <a:fld id="{AFCA61B7-D2B1-41E7-A6F7-85590D9607B2}" type="datetime1">
              <a:rPr lang="en-US"/>
              <a:pPr lvl="0"/>
              <a:t>3/3/2026</a:t>
            </a:fld>
            <a:endParaRPr lang="en-US"/>
          </a:p>
        </p:txBody>
      </p:sp>
      <p:sp>
        <p:nvSpPr>
          <p:cNvPr id="15" name="Footer Placeholder 4">
            <a:extLst>
              <a:ext uri="{FF2B5EF4-FFF2-40B4-BE49-F238E27FC236}">
                <a16:creationId xmlns:a16="http://schemas.microsoft.com/office/drawing/2014/main" id="{9AB59FBA-A989-2208-1081-08C8566225CE}"/>
              </a:ext>
            </a:extLst>
          </p:cNvPr>
          <p:cNvSpPr txBox="1">
            <a:spLocks noGrp="1"/>
          </p:cNvSpPr>
          <p:nvPr>
            <p:ph type="ftr" sz="quarter" idx="3"/>
          </p:nvPr>
        </p:nvSpPr>
        <p:spPr>
          <a:xfrm>
            <a:off x="528642" y="6391271"/>
            <a:ext cx="3859216"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000" b="1" i="0" u="none" strike="noStrike" kern="1200" cap="none" spc="0" baseline="0">
                <a:solidFill>
                  <a:srgbClr val="404040"/>
                </a:solidFill>
                <a:uFillTx/>
                <a:latin typeface="Century Gothic"/>
              </a:defRPr>
            </a:lvl1pPr>
          </a:lstStyle>
          <a:p>
            <a:pPr lvl="0"/>
            <a:endParaRPr lang="en-US"/>
          </a:p>
        </p:txBody>
      </p:sp>
      <p:sp>
        <p:nvSpPr>
          <p:cNvPr id="16" name="Rectangle 21">
            <a:extLst>
              <a:ext uri="{FF2B5EF4-FFF2-40B4-BE49-F238E27FC236}">
                <a16:creationId xmlns:a16="http://schemas.microsoft.com/office/drawing/2014/main" id="{7E11EE2A-B776-C4F1-E7FF-2935E4432502}"/>
              </a:ext>
            </a:extLst>
          </p:cNvPr>
          <p:cNvSpPr/>
          <p:nvPr/>
        </p:nvSpPr>
        <p:spPr>
          <a:xfrm>
            <a:off x="10437811" y="0"/>
            <a:ext cx="685800" cy="1143000"/>
          </a:xfrm>
          <a:prstGeom prst="rect">
            <a:avLst/>
          </a:prstGeom>
          <a:solidFill>
            <a:srgbClr val="ACD433"/>
          </a:solidFill>
          <a:ln cap="flat">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pitchFamily="34"/>
            </a:endParaRPr>
          </a:p>
        </p:txBody>
      </p:sp>
      <p:sp>
        <p:nvSpPr>
          <p:cNvPr id="17" name="Slide Number Placeholder 5">
            <a:extLst>
              <a:ext uri="{FF2B5EF4-FFF2-40B4-BE49-F238E27FC236}">
                <a16:creationId xmlns:a16="http://schemas.microsoft.com/office/drawing/2014/main" id="{8E705D7D-2FF5-B336-C849-3801F80A89CB}"/>
              </a:ext>
            </a:extLst>
          </p:cNvPr>
          <p:cNvSpPr txBox="1">
            <a:spLocks noGrp="1"/>
          </p:cNvSpPr>
          <p:nvPr>
            <p:ph type="sldNum" sz="quarter" idx="4"/>
          </p:nvPr>
        </p:nvSpPr>
        <p:spPr>
          <a:xfrm>
            <a:off x="10352086" y="295278"/>
            <a:ext cx="838203" cy="768352"/>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US" sz="2800" b="0" i="0" u="none" strike="noStrike" kern="1200" cap="none" spc="0" baseline="0">
                <a:solidFill>
                  <a:srgbClr val="FFFFFF"/>
                </a:solidFill>
                <a:uFillTx/>
                <a:latin typeface="Century Gothic" pitchFamily="34"/>
              </a:defRPr>
            </a:lvl1pPr>
          </a:lstStyle>
          <a:p>
            <a:pPr lvl="0"/>
            <a:fld id="{AE76B162-B9D0-4543-AC22-4FDE087713F0}"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ACD433"/>
        </a:buClr>
        <a:buSzPct val="80000"/>
        <a:buFont typeface="Wingdings 3" pitchFamily="18"/>
        <a:buChar char=""/>
        <a:tabLst/>
        <a:defRPr lang="en-US"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ACD433"/>
        </a:buClr>
        <a:buSzPct val="80000"/>
        <a:buFont typeface="Wingdings 3" pitchFamily="18"/>
        <a:buChar char=""/>
        <a:tabLst/>
        <a:defRPr lang="en-US"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ACD433"/>
        </a:buClr>
        <a:buSzPct val="80000"/>
        <a:buFont typeface="Wingdings 3" pitchFamily="18"/>
        <a:buChar char=""/>
        <a:tabLst/>
        <a:defRPr lang="en-US"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ACD433"/>
        </a:buClr>
        <a:buSzPct val="80000"/>
        <a:buFont typeface="Wingdings 3" pitchFamily="18"/>
        <a:buChar char=""/>
        <a:tabLst/>
        <a:defRPr lang="en-US"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ACD433"/>
        </a:buClr>
        <a:buSzPct val="80000"/>
        <a:buFont typeface="Wingdings 3" pitchFamily="18"/>
        <a:buChar char=""/>
        <a:tabLst/>
        <a:defRPr lang="en-US"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2E035-365D-8991-DB3D-6D866D1A88C0}"/>
              </a:ext>
            </a:extLst>
          </p:cNvPr>
          <p:cNvSpPr txBox="1">
            <a:spLocks noGrp="1"/>
          </p:cNvSpPr>
          <p:nvPr>
            <p:ph type="ctrTitle"/>
          </p:nvPr>
        </p:nvSpPr>
        <p:spPr>
          <a:xfrm>
            <a:off x="1155701" y="2100267"/>
            <a:ext cx="9544050" cy="2557457"/>
          </a:xfrm>
        </p:spPr>
        <p:txBody>
          <a:bodyPr/>
          <a:lstStyle/>
          <a:p>
            <a:pPr lvl="0"/>
            <a:r>
              <a:rPr lang="en-US" b="1">
                <a:latin typeface="Century Gothic" pitchFamily="34"/>
              </a:rPr>
              <a:t>Spatial and Temporal Crime Analysis in Chicago</a:t>
            </a:r>
            <a:endParaRPr lang="en-US">
              <a:latin typeface="Century Gothic" pitchFamily="34"/>
            </a:endParaRPr>
          </a:p>
        </p:txBody>
      </p:sp>
      <p:sp>
        <p:nvSpPr>
          <p:cNvPr id="3" name="Subtitle 2">
            <a:extLst>
              <a:ext uri="{FF2B5EF4-FFF2-40B4-BE49-F238E27FC236}">
                <a16:creationId xmlns:a16="http://schemas.microsoft.com/office/drawing/2014/main" id="{7755948A-02F9-ADDE-ADFA-40D56379F5ED}"/>
              </a:ext>
            </a:extLst>
          </p:cNvPr>
          <p:cNvSpPr txBox="1">
            <a:spLocks noGrp="1"/>
          </p:cNvSpPr>
          <p:nvPr>
            <p:ph type="subTitle" idx="1"/>
          </p:nvPr>
        </p:nvSpPr>
        <p:spPr>
          <a:xfrm>
            <a:off x="1155701" y="4776789"/>
            <a:ext cx="8824910" cy="862014"/>
          </a:xfrm>
        </p:spPr>
        <p:txBody>
          <a:bodyPr>
            <a:normAutofit/>
          </a:bodyPr>
          <a:lstStyle/>
          <a:p>
            <a:pPr lvl="0"/>
            <a:r>
              <a:rPr lang="en-US" b="1"/>
              <a:t>Student Name:</a:t>
            </a:r>
            <a:r>
              <a:rPr lang="en-US"/>
              <a:t> ROHAN MENDAPARA</a:t>
            </a:r>
          </a:p>
          <a:p>
            <a:pPr lvl="0"/>
            <a:r>
              <a:rPr lang="en-US" b="1"/>
              <a:t>Student ID:</a:t>
            </a:r>
            <a:r>
              <a:rPr lang="en-US"/>
              <a:t> 2520811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3">
            <a:extLst>
              <a:ext uri="{FF2B5EF4-FFF2-40B4-BE49-F238E27FC236}">
                <a16:creationId xmlns:a16="http://schemas.microsoft.com/office/drawing/2014/main" id="{AAE0A1ED-B676-759E-C3CE-93AAE5E171EC}"/>
              </a:ext>
            </a:extLst>
          </p:cNvPr>
          <p:cNvSpPr txBox="1">
            <a:spLocks noGrp="1"/>
          </p:cNvSpPr>
          <p:nvPr>
            <p:ph type="title"/>
          </p:nvPr>
        </p:nvSpPr>
        <p:spPr>
          <a:xfrm>
            <a:off x="1155701" y="973141"/>
            <a:ext cx="8761415" cy="708029"/>
          </a:xfrm>
          <a:prstGeom prst="rect">
            <a:avLst/>
          </a:prstGeom>
          <a:noFill/>
          <a:ln>
            <a:noFill/>
          </a:ln>
        </p:spPr>
        <p:txBody>
          <a:bodyPr vert="horz" wrap="square" lIns="91440" tIns="45720" rIns="91440" bIns="45720" anchor="ctr" anchorCtr="0" compatLnSpc="1">
            <a:noAutofit/>
          </a:bodyPr>
          <a:lstStyle/>
          <a:p>
            <a:pPr lvl="0"/>
            <a:r>
              <a:rPr lang="en-GB">
                <a:latin typeface="Century Gothic" pitchFamily="34"/>
              </a:rPr>
              <a:t>Introduction</a:t>
            </a:r>
          </a:p>
        </p:txBody>
      </p:sp>
      <p:sp>
        <p:nvSpPr>
          <p:cNvPr id="3" name="Content Placeholder 14">
            <a:extLst>
              <a:ext uri="{FF2B5EF4-FFF2-40B4-BE49-F238E27FC236}">
                <a16:creationId xmlns:a16="http://schemas.microsoft.com/office/drawing/2014/main" id="{FF0E14C3-FA59-4DC4-7C99-AA868AA2E5C1}"/>
              </a:ext>
            </a:extLst>
          </p:cNvPr>
          <p:cNvSpPr txBox="1">
            <a:spLocks noGrp="1"/>
          </p:cNvSpPr>
          <p:nvPr>
            <p:ph idx="1"/>
          </p:nvPr>
        </p:nvSpPr>
        <p:spPr>
          <a:xfrm>
            <a:off x="1155701" y="2603497"/>
            <a:ext cx="8761415" cy="3416298"/>
          </a:xfrm>
          <a:prstGeom prst="rect">
            <a:avLst/>
          </a:prstGeom>
          <a:noFill/>
          <a:ln>
            <a:noFill/>
          </a:ln>
        </p:spPr>
        <p:txBody>
          <a:bodyPr vert="horz" wrap="square" lIns="91440" tIns="45720" rIns="91440" bIns="45720" anchor="t" anchorCtr="0" compatLnSpc="1">
            <a:noAutofit/>
          </a:bodyPr>
          <a:lstStyle/>
          <a:p>
            <a:pPr lvl="0"/>
            <a:r>
              <a:rPr lang="en-GB">
                <a:latin typeface="Century Gothic" pitchFamily="34"/>
              </a:rPr>
              <a:t>Crime does not occur randomly across urban environments but instead demonstrates identifiable spatial clustering and temporal variation. Spatial crime research confirms that incidents concentrate in specific areas due to environmental and structural influences rather than uniform distribution [3], [4].</a:t>
            </a:r>
          </a:p>
          <a:p>
            <a:pPr lvl="0"/>
            <a:r>
              <a:rPr lang="en-GB">
                <a:latin typeface="Century Gothic" pitchFamily="34"/>
              </a:rPr>
              <a:t>Advances in Geographic Information Systems (GIS), clustering algorithms, and data mining techniques have significantly improved hotspot detection and predictive crime analysis [2], [4]. Chicago presents a suitable case study due to the availability of structured and geocoded crime data [1].</a:t>
            </a:r>
          </a:p>
          <a:p>
            <a:pPr lvl="0"/>
            <a:r>
              <a:rPr lang="en-GB">
                <a:latin typeface="Century Gothic" pitchFamily="34"/>
              </a:rPr>
              <a:t>This study applies exploratory data analysis (EDA), clustering methods, and spatial visualisation to investigate crime patterns in Chicago during 2022.</a:t>
            </a:r>
          </a:p>
          <a:p>
            <a:pPr lvl="0"/>
            <a:endParaRPr lang="en-GB">
              <a:latin typeface="Century Gothic" pitchFamily="34"/>
            </a:endParaRPr>
          </a:p>
        </p:txBody>
      </p:sp>
      <p:sp>
        <p:nvSpPr>
          <p:cNvPr id="4" name="Slide Number Placeholder 4">
            <a:extLst>
              <a:ext uri="{FF2B5EF4-FFF2-40B4-BE49-F238E27FC236}">
                <a16:creationId xmlns:a16="http://schemas.microsoft.com/office/drawing/2014/main" id="{4B142A99-15EF-9F05-83BE-1F6A036D5E62}"/>
              </a:ext>
            </a:extLst>
          </p:cNvPr>
          <p:cNvSpPr txBox="1">
            <a:spLocks noGrp="1"/>
          </p:cNvSpPr>
          <p:nvPr>
            <p:ph type="sldNum" sz="quarter" idx="8"/>
          </p:nvPr>
        </p:nvSpPr>
        <p:spPr/>
        <p:txBody>
          <a:bodyPr/>
          <a:lstStyle/>
          <a:p>
            <a:pPr lvl="0">
              <a:spcAft>
                <a:spcPts val="600"/>
              </a:spcAft>
            </a:pPr>
            <a:fld id="{B216F04A-247E-4DB0-86CD-42D31B5F3F44}" type="slidenum">
              <a:rPr lang="en-US"/>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90646-C09E-AAA8-2A63-5F1E85466952}"/>
              </a:ext>
            </a:extLst>
          </p:cNvPr>
          <p:cNvSpPr txBox="1">
            <a:spLocks noGrp="1"/>
          </p:cNvSpPr>
          <p:nvPr>
            <p:ph type="title"/>
          </p:nvPr>
        </p:nvSpPr>
        <p:spPr>
          <a:xfrm>
            <a:off x="1155701" y="973141"/>
            <a:ext cx="8761415" cy="708029"/>
          </a:xfrm>
          <a:prstGeom prst="rect">
            <a:avLst/>
          </a:prstGeom>
          <a:noFill/>
          <a:ln>
            <a:noFill/>
          </a:ln>
        </p:spPr>
        <p:txBody>
          <a:bodyPr vert="horz" wrap="square" lIns="91440" tIns="45720" rIns="91440" bIns="45720" anchor="ctr" anchorCtr="0" compatLnSpc="1">
            <a:noAutofit/>
          </a:bodyPr>
          <a:lstStyle/>
          <a:p>
            <a:pPr lvl="0"/>
            <a:r>
              <a:rPr lang="en-GB" dirty="0"/>
              <a:t>Aim and Objectives</a:t>
            </a:r>
            <a:endParaRPr lang="en-GB" dirty="0">
              <a:latin typeface="Century Gothic" pitchFamily="34"/>
            </a:endParaRPr>
          </a:p>
        </p:txBody>
      </p:sp>
      <p:sp>
        <p:nvSpPr>
          <p:cNvPr id="3" name="Content Placeholder 2">
            <a:extLst>
              <a:ext uri="{FF2B5EF4-FFF2-40B4-BE49-F238E27FC236}">
                <a16:creationId xmlns:a16="http://schemas.microsoft.com/office/drawing/2014/main" id="{F6392632-E6CC-ED2F-77FC-B0DDFBBB531D}"/>
              </a:ext>
            </a:extLst>
          </p:cNvPr>
          <p:cNvSpPr txBox="1">
            <a:spLocks noGrp="1"/>
          </p:cNvSpPr>
          <p:nvPr>
            <p:ph idx="1"/>
          </p:nvPr>
        </p:nvSpPr>
        <p:spPr>
          <a:xfrm>
            <a:off x="1155701" y="2603497"/>
            <a:ext cx="8761415" cy="3416298"/>
          </a:xfrm>
          <a:prstGeom prst="rect">
            <a:avLst/>
          </a:prstGeom>
          <a:noFill/>
          <a:ln>
            <a:noFill/>
          </a:ln>
        </p:spPr>
        <p:txBody>
          <a:bodyPr vert="horz" wrap="square" lIns="91440" tIns="45720" rIns="91440" bIns="45720" anchor="t" anchorCtr="0" compatLnSpc="1">
            <a:noAutofit/>
          </a:bodyPr>
          <a:lstStyle/>
          <a:p>
            <a:r>
              <a:rPr lang="en-GB" dirty="0"/>
              <a:t>The aim of this study is to examine the spatial and temporal distribution of crime incidents in Chicago during 2022 using exploratory data analysis and clustering techniques.</a:t>
            </a:r>
          </a:p>
          <a:p>
            <a:r>
              <a:rPr lang="en-GB" dirty="0"/>
              <a:t>To achieve this aim, the study seeks to:</a:t>
            </a:r>
            <a:br>
              <a:rPr lang="en-GB" dirty="0"/>
            </a:br>
            <a:r>
              <a:rPr lang="en-GB" dirty="0"/>
              <a:t>• Analyse the concentration of crime across police districts</a:t>
            </a:r>
            <a:br>
              <a:rPr lang="en-GB" dirty="0"/>
            </a:br>
            <a:r>
              <a:rPr lang="en-GB" dirty="0"/>
              <a:t>• Identify spatial clustering patterns using K-Means algorithms [2], [3]</a:t>
            </a:r>
            <a:br>
              <a:rPr lang="en-GB" dirty="0"/>
            </a:br>
            <a:r>
              <a:rPr lang="en-GB" dirty="0"/>
              <a:t>• Examine seasonal and monthly temporal trends</a:t>
            </a:r>
            <a:br>
              <a:rPr lang="en-GB" dirty="0"/>
            </a:br>
            <a:r>
              <a:rPr lang="en-GB" dirty="0"/>
              <a:t>• Investigate the relationship between crime type and arrest outcomes [6]</a:t>
            </a:r>
            <a:br>
              <a:rPr lang="en-GB" dirty="0"/>
            </a:br>
            <a:r>
              <a:rPr lang="en-GB" dirty="0"/>
              <a:t>• Provide analytical insights to support data-driven policing strategies [1]</a:t>
            </a:r>
          </a:p>
          <a:p>
            <a:pPr lvl="0"/>
            <a:endParaRPr lang="en-GB" dirty="0">
              <a:latin typeface="Century Gothic" pitchFamily="34"/>
            </a:endParaRPr>
          </a:p>
        </p:txBody>
      </p:sp>
      <p:sp>
        <p:nvSpPr>
          <p:cNvPr id="4" name="Slide Number Placeholder 3">
            <a:extLst>
              <a:ext uri="{FF2B5EF4-FFF2-40B4-BE49-F238E27FC236}">
                <a16:creationId xmlns:a16="http://schemas.microsoft.com/office/drawing/2014/main" id="{3789AD1C-7523-7768-AFB8-6F00F3096820}"/>
              </a:ext>
            </a:extLst>
          </p:cNvPr>
          <p:cNvSpPr txBox="1">
            <a:spLocks noGrp="1"/>
          </p:cNvSpPr>
          <p:nvPr>
            <p:ph type="sldNum" sz="quarter" idx="8"/>
          </p:nvPr>
        </p:nvSpPr>
        <p:spPr/>
        <p:txBody>
          <a:bodyPr/>
          <a:lstStyle/>
          <a:p>
            <a:pPr lvl="0"/>
            <a:fld id="{2F178546-ED70-4F96-AE31-0073AB76BEF6}" type="slidenum">
              <a:rPr lang="en-US"/>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C6742ECF-E7C7-7C23-07A9-C92DF6B4C9CE}"/>
              </a:ext>
            </a:extLst>
          </p:cNvPr>
          <p:cNvSpPr txBox="1">
            <a:spLocks noGrp="1"/>
          </p:cNvSpPr>
          <p:nvPr>
            <p:ph type="title"/>
          </p:nvPr>
        </p:nvSpPr>
        <p:spPr>
          <a:xfrm>
            <a:off x="1155701" y="973141"/>
            <a:ext cx="8761415" cy="708029"/>
          </a:xfrm>
          <a:prstGeom prst="rect">
            <a:avLst/>
          </a:prstGeom>
          <a:noFill/>
          <a:ln>
            <a:noFill/>
          </a:ln>
        </p:spPr>
        <p:txBody>
          <a:bodyPr vert="horz" wrap="square" lIns="91440" tIns="45720" rIns="91440" bIns="45720" anchor="ctr" anchorCtr="0" compatLnSpc="1">
            <a:noAutofit/>
          </a:bodyPr>
          <a:lstStyle/>
          <a:p>
            <a:pPr lvl="0"/>
            <a:r>
              <a:rPr lang="en-GB">
                <a:latin typeface="Century Gothic" pitchFamily="34"/>
              </a:rPr>
              <a:t>Data Overview</a:t>
            </a:r>
          </a:p>
        </p:txBody>
      </p:sp>
      <p:sp>
        <p:nvSpPr>
          <p:cNvPr id="3" name="Content Placeholder 5">
            <a:extLst>
              <a:ext uri="{FF2B5EF4-FFF2-40B4-BE49-F238E27FC236}">
                <a16:creationId xmlns:a16="http://schemas.microsoft.com/office/drawing/2014/main" id="{8FA195E6-6961-F028-40BB-E680A5BCE45A}"/>
              </a:ext>
            </a:extLst>
          </p:cNvPr>
          <p:cNvSpPr txBox="1">
            <a:spLocks noGrp="1"/>
          </p:cNvSpPr>
          <p:nvPr>
            <p:ph sz="half" idx="1"/>
          </p:nvPr>
        </p:nvSpPr>
        <p:spPr>
          <a:xfrm>
            <a:off x="1155701" y="2272420"/>
            <a:ext cx="4824410" cy="3747375"/>
          </a:xfrm>
          <a:prstGeom prst="rect">
            <a:avLst/>
          </a:prstGeom>
          <a:noFill/>
          <a:ln>
            <a:noFill/>
          </a:ln>
        </p:spPr>
        <p:txBody>
          <a:bodyPr vert="horz" wrap="square" lIns="91440" tIns="45720" rIns="91440" bIns="45720" anchor="t" anchorCtr="0" compatLnSpc="1">
            <a:noAutofit/>
          </a:bodyPr>
          <a:lstStyle/>
          <a:p>
            <a:r>
              <a:rPr lang="en-GB" sz="1600" dirty="0"/>
              <a:t>The study utilises a structured crime dataset containing 239,558 observations recorded in 2022. The dataset includes 22 variables covering offence categories, arrest indicators, police district identifiers, timestamps, and geospatial coordinates.</a:t>
            </a:r>
          </a:p>
          <a:p>
            <a:r>
              <a:rPr lang="en-GB" sz="1600" dirty="0"/>
              <a:t>Geocoded information enables the application of spatial analytics and clustering techniques. To preserve spatial integrity, records lacking coordinate information were removed during preprocessing.</a:t>
            </a:r>
          </a:p>
          <a:p>
            <a:r>
              <a:rPr lang="en-GB" sz="1600" dirty="0"/>
              <a:t>High-resolution, structured crime data is critical for conducting reliable </a:t>
            </a:r>
            <a:r>
              <a:rPr lang="en-GB" sz="1600" dirty="0" err="1"/>
              <a:t>spatio</a:t>
            </a:r>
            <a:r>
              <a:rPr lang="en-GB" sz="1600" dirty="0"/>
              <a:t>-temporal modelling and hotspot identification [1], [2].</a:t>
            </a:r>
          </a:p>
          <a:p>
            <a:pPr lvl="0"/>
            <a:endParaRPr lang="en-GB" sz="1600" dirty="0">
              <a:latin typeface="Century Gothic" pitchFamily="34"/>
            </a:endParaRPr>
          </a:p>
        </p:txBody>
      </p:sp>
      <p:pic>
        <p:nvPicPr>
          <p:cNvPr id="4" name="Content Placeholder 1" descr="A screenshot of a computer&#10;&#10;AI-generated content may be incorrect.">
            <a:extLst>
              <a:ext uri="{FF2B5EF4-FFF2-40B4-BE49-F238E27FC236}">
                <a16:creationId xmlns:a16="http://schemas.microsoft.com/office/drawing/2014/main" id="{7FAEB7E8-3AD7-FC9F-A4A5-B58D32BCE924}"/>
              </a:ext>
            </a:extLst>
          </p:cNvPr>
          <p:cNvPicPr>
            <a:picLocks noGrp="1" noChangeAspect="1"/>
          </p:cNvPicPr>
          <p:nvPr>
            <p:ph sz="half" idx="2"/>
          </p:nvPr>
        </p:nvPicPr>
        <p:blipFill>
          <a:blip r:embed="rId2"/>
          <a:srcRect/>
          <a:stretch>
            <a:fillRect/>
          </a:stretch>
        </p:blipFill>
        <p:spPr>
          <a:xfrm>
            <a:off x="6789740" y="2409828"/>
            <a:ext cx="4259266" cy="4454527"/>
          </a:xfrm>
          <a:prstGeom prst="rect">
            <a:avLst/>
          </a:prstGeom>
          <a:noFill/>
          <a:ln>
            <a:noFill/>
          </a:ln>
        </p:spPr>
      </p:pic>
      <p:sp>
        <p:nvSpPr>
          <p:cNvPr id="5" name="Slide Number Placeholder 3">
            <a:extLst>
              <a:ext uri="{FF2B5EF4-FFF2-40B4-BE49-F238E27FC236}">
                <a16:creationId xmlns:a16="http://schemas.microsoft.com/office/drawing/2014/main" id="{1876E796-D1C6-235A-7B57-1B5CB7898260}"/>
              </a:ext>
            </a:extLst>
          </p:cNvPr>
          <p:cNvSpPr txBox="1">
            <a:spLocks noGrp="1"/>
          </p:cNvSpPr>
          <p:nvPr>
            <p:ph type="sldNum" sz="quarter" idx="8"/>
          </p:nvPr>
        </p:nvSpPr>
        <p:spPr/>
        <p:txBody>
          <a:bodyPr/>
          <a:lstStyle/>
          <a:p>
            <a:pPr lvl="0"/>
            <a:fld id="{07B091F7-E900-4692-96E9-B8B56DF02D76}" type="slidenum">
              <a:rPr lang="en-US"/>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7C22E-35B4-9EFF-1A32-8D3B834B1B73}"/>
              </a:ext>
            </a:extLst>
          </p:cNvPr>
          <p:cNvSpPr txBox="1">
            <a:spLocks noGrp="1"/>
          </p:cNvSpPr>
          <p:nvPr>
            <p:ph type="title"/>
          </p:nvPr>
        </p:nvSpPr>
        <p:spPr>
          <a:xfrm>
            <a:off x="717547" y="973141"/>
            <a:ext cx="9634539" cy="708029"/>
          </a:xfrm>
          <a:prstGeom prst="rect">
            <a:avLst/>
          </a:prstGeom>
          <a:noFill/>
          <a:ln>
            <a:noFill/>
          </a:ln>
        </p:spPr>
        <p:txBody>
          <a:bodyPr vert="horz" wrap="square" lIns="91440" tIns="45720" rIns="91440" bIns="45720" anchor="ctr" anchorCtr="0" compatLnSpc="1">
            <a:noAutofit/>
          </a:bodyPr>
          <a:lstStyle/>
          <a:p>
            <a:pPr lvl="0"/>
            <a:r>
              <a:rPr lang="en-GB">
                <a:latin typeface="Century Gothic" pitchFamily="34"/>
              </a:rPr>
              <a:t>Univariate Analysis – Top Crime Categories</a:t>
            </a:r>
          </a:p>
        </p:txBody>
      </p:sp>
      <p:sp>
        <p:nvSpPr>
          <p:cNvPr id="3" name="Content Placeholder 2">
            <a:extLst>
              <a:ext uri="{FF2B5EF4-FFF2-40B4-BE49-F238E27FC236}">
                <a16:creationId xmlns:a16="http://schemas.microsoft.com/office/drawing/2014/main" id="{1D277CF7-5B21-47C4-90F5-1B7FA85386F9}"/>
              </a:ext>
            </a:extLst>
          </p:cNvPr>
          <p:cNvSpPr txBox="1">
            <a:spLocks noGrp="1"/>
          </p:cNvSpPr>
          <p:nvPr>
            <p:ph sz="half" idx="1"/>
          </p:nvPr>
        </p:nvSpPr>
        <p:spPr>
          <a:xfrm>
            <a:off x="1155701" y="2603497"/>
            <a:ext cx="4824410" cy="3416298"/>
          </a:xfrm>
          <a:prstGeom prst="rect">
            <a:avLst/>
          </a:prstGeom>
          <a:noFill/>
          <a:ln>
            <a:noFill/>
          </a:ln>
        </p:spPr>
        <p:txBody>
          <a:bodyPr vert="horz" wrap="square" lIns="91440" tIns="45720" rIns="91440" bIns="45720" anchor="t" anchorCtr="0" compatLnSpc="1">
            <a:noAutofit/>
          </a:bodyPr>
          <a:lstStyle/>
          <a:p>
            <a:pPr algn="just"/>
            <a:r>
              <a:rPr lang="en-GB" sz="1600" dirty="0"/>
              <a:t>The categorical breakdown shows that a small subset of offences — primarily theft, battery, criminal damage, and vehicle-related theft — constitute the majority of incidents recorded in 2022.</a:t>
            </a:r>
          </a:p>
          <a:p>
            <a:pPr algn="just"/>
            <a:r>
              <a:rPr lang="en-GB" sz="1600" dirty="0"/>
              <a:t>Such concentration reflects a skewed distribution structure, where crime occurrence is heavily weighted toward recurring, high-frequency offences. Urban crime literature consistently highlights this dominance of property-oriented crimes within metropolitan environments [7].</a:t>
            </a:r>
          </a:p>
          <a:p>
            <a:pPr algn="just"/>
            <a:r>
              <a:rPr lang="en-GB" sz="1600" dirty="0"/>
              <a:t>The findings therefore demonstrate clear categorical concentration rather than balanced distribution across offence types.</a:t>
            </a:r>
          </a:p>
          <a:p>
            <a:pPr lvl="0" algn="just"/>
            <a:endParaRPr lang="en-GB" sz="1600" dirty="0">
              <a:latin typeface="Century Gothic" pitchFamily="34"/>
            </a:endParaRPr>
          </a:p>
        </p:txBody>
      </p:sp>
      <p:pic>
        <p:nvPicPr>
          <p:cNvPr id="4" name="Content Placeholder 6">
            <a:extLst>
              <a:ext uri="{FF2B5EF4-FFF2-40B4-BE49-F238E27FC236}">
                <a16:creationId xmlns:a16="http://schemas.microsoft.com/office/drawing/2014/main" id="{0B035CD1-7C46-BE5C-106D-E06B69E27165}"/>
              </a:ext>
            </a:extLst>
          </p:cNvPr>
          <p:cNvPicPr>
            <a:picLocks noGrp="1" noChangeAspect="1"/>
          </p:cNvPicPr>
          <p:nvPr>
            <p:ph sz="half" idx="2"/>
          </p:nvPr>
        </p:nvPicPr>
        <p:blipFill>
          <a:blip r:embed="rId2"/>
          <a:srcRect/>
          <a:stretch>
            <a:fillRect/>
          </a:stretch>
        </p:blipFill>
        <p:spPr>
          <a:xfrm>
            <a:off x="6461122" y="2603497"/>
            <a:ext cx="4319589" cy="3416298"/>
          </a:xfrm>
          <a:prstGeom prst="rect">
            <a:avLst/>
          </a:prstGeom>
          <a:noFill/>
          <a:ln>
            <a:noFill/>
          </a:ln>
        </p:spPr>
      </p:pic>
      <p:sp>
        <p:nvSpPr>
          <p:cNvPr id="5" name="Slide Number Placeholder 4">
            <a:extLst>
              <a:ext uri="{FF2B5EF4-FFF2-40B4-BE49-F238E27FC236}">
                <a16:creationId xmlns:a16="http://schemas.microsoft.com/office/drawing/2014/main" id="{D1378DCB-6133-EBD6-9F70-950E056D8068}"/>
              </a:ext>
            </a:extLst>
          </p:cNvPr>
          <p:cNvSpPr txBox="1">
            <a:spLocks noGrp="1"/>
          </p:cNvSpPr>
          <p:nvPr>
            <p:ph type="sldNum" sz="quarter" idx="8"/>
          </p:nvPr>
        </p:nvSpPr>
        <p:spPr/>
        <p:txBody>
          <a:bodyPr/>
          <a:lstStyle/>
          <a:p>
            <a:pPr lvl="0"/>
            <a:fld id="{9E39B26F-A684-49B8-856A-D4DDF46243B1}" type="slidenum">
              <a:rPr lang="en-US"/>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5239E-9A80-2E0E-EA98-DEA845E14009}"/>
              </a:ext>
            </a:extLst>
          </p:cNvPr>
          <p:cNvSpPr txBox="1">
            <a:spLocks noGrp="1"/>
          </p:cNvSpPr>
          <p:nvPr>
            <p:ph type="title"/>
          </p:nvPr>
        </p:nvSpPr>
        <p:spPr>
          <a:xfrm>
            <a:off x="1155701" y="973141"/>
            <a:ext cx="8761415" cy="708029"/>
          </a:xfrm>
          <a:prstGeom prst="rect">
            <a:avLst/>
          </a:prstGeom>
          <a:noFill/>
          <a:ln>
            <a:noFill/>
          </a:ln>
        </p:spPr>
        <p:txBody>
          <a:bodyPr vert="horz" wrap="square" lIns="91440" tIns="45720" rIns="91440" bIns="45720" anchor="ctr" anchorCtr="0" compatLnSpc="1">
            <a:noAutofit/>
          </a:bodyPr>
          <a:lstStyle/>
          <a:p>
            <a:pPr lvl="0"/>
            <a:r>
              <a:rPr lang="en-GB">
                <a:latin typeface="Century Gothic" pitchFamily="34"/>
              </a:rPr>
              <a:t>Temporal Distribution</a:t>
            </a:r>
          </a:p>
        </p:txBody>
      </p:sp>
      <p:sp>
        <p:nvSpPr>
          <p:cNvPr id="3" name="Content Placeholder 2">
            <a:extLst>
              <a:ext uri="{FF2B5EF4-FFF2-40B4-BE49-F238E27FC236}">
                <a16:creationId xmlns:a16="http://schemas.microsoft.com/office/drawing/2014/main" id="{E3ED789C-BDE4-F0E3-0458-486A4BAE6D08}"/>
              </a:ext>
            </a:extLst>
          </p:cNvPr>
          <p:cNvSpPr txBox="1">
            <a:spLocks noGrp="1"/>
          </p:cNvSpPr>
          <p:nvPr>
            <p:ph sz="half" idx="1"/>
          </p:nvPr>
        </p:nvSpPr>
        <p:spPr>
          <a:xfrm>
            <a:off x="1155701" y="2603497"/>
            <a:ext cx="4824410" cy="3416298"/>
          </a:xfrm>
          <a:prstGeom prst="rect">
            <a:avLst/>
          </a:prstGeom>
          <a:noFill/>
          <a:ln>
            <a:noFill/>
          </a:ln>
        </p:spPr>
        <p:txBody>
          <a:bodyPr vert="horz" wrap="square" lIns="91440" tIns="45720" rIns="91440" bIns="45720" anchor="t" anchorCtr="0" compatLnSpc="1">
            <a:noAutofit/>
          </a:bodyPr>
          <a:lstStyle/>
          <a:p>
            <a:pPr lvl="0"/>
            <a:r>
              <a:rPr lang="en-GB">
                <a:latin typeface="Century Gothic" pitchFamily="34"/>
              </a:rPr>
              <a:t>Temporal analysis indicates clear seasonal variation. Crime rates increase during mid-year months and decline during winter periods.</a:t>
            </a:r>
          </a:p>
          <a:p>
            <a:pPr lvl="0"/>
            <a:r>
              <a:rPr lang="en-GB">
                <a:latin typeface="Century Gothic" pitchFamily="34"/>
              </a:rPr>
              <a:t>Spatio-temporal crime analysis research demonstrates that crime varies across time due to changes in environmental exposure and opportunity structures [1], [4].</a:t>
            </a:r>
          </a:p>
          <a:p>
            <a:pPr lvl="0"/>
            <a:r>
              <a:rPr lang="en-GB">
                <a:latin typeface="Century Gothic" pitchFamily="34"/>
              </a:rPr>
              <a:t>The findings confirm that crime exhibits temporal clustering rather than random distribution over time.</a:t>
            </a:r>
          </a:p>
          <a:p>
            <a:pPr lvl="0"/>
            <a:endParaRPr lang="en-GB">
              <a:latin typeface="Century Gothic" pitchFamily="34"/>
            </a:endParaRPr>
          </a:p>
        </p:txBody>
      </p:sp>
      <p:pic>
        <p:nvPicPr>
          <p:cNvPr id="4" name="Content Placeholder 6">
            <a:extLst>
              <a:ext uri="{FF2B5EF4-FFF2-40B4-BE49-F238E27FC236}">
                <a16:creationId xmlns:a16="http://schemas.microsoft.com/office/drawing/2014/main" id="{C233B816-D976-D0AD-BFA4-6A8B08B73406}"/>
              </a:ext>
            </a:extLst>
          </p:cNvPr>
          <p:cNvPicPr>
            <a:picLocks noGrp="1" noChangeAspect="1"/>
          </p:cNvPicPr>
          <p:nvPr>
            <p:ph sz="half" idx="2"/>
          </p:nvPr>
        </p:nvPicPr>
        <p:blipFill>
          <a:blip r:embed="rId2"/>
          <a:srcRect/>
          <a:stretch>
            <a:fillRect/>
          </a:stretch>
        </p:blipFill>
        <p:spPr>
          <a:xfrm>
            <a:off x="6208711" y="2830516"/>
            <a:ext cx="4824410" cy="2962271"/>
          </a:xfrm>
          <a:prstGeom prst="rect">
            <a:avLst/>
          </a:prstGeom>
          <a:noFill/>
          <a:ln>
            <a:noFill/>
          </a:ln>
        </p:spPr>
      </p:pic>
      <p:sp>
        <p:nvSpPr>
          <p:cNvPr id="5" name="Slide Number Placeholder 4">
            <a:extLst>
              <a:ext uri="{FF2B5EF4-FFF2-40B4-BE49-F238E27FC236}">
                <a16:creationId xmlns:a16="http://schemas.microsoft.com/office/drawing/2014/main" id="{145359DF-3C05-5919-7A42-40F2B9B0770D}"/>
              </a:ext>
            </a:extLst>
          </p:cNvPr>
          <p:cNvSpPr txBox="1">
            <a:spLocks noGrp="1"/>
          </p:cNvSpPr>
          <p:nvPr>
            <p:ph type="sldNum" sz="quarter" idx="8"/>
          </p:nvPr>
        </p:nvSpPr>
        <p:spPr/>
        <p:txBody>
          <a:bodyPr/>
          <a:lstStyle/>
          <a:p>
            <a:pPr lvl="0"/>
            <a:fld id="{49DACFFF-FB67-43BD-88EA-F0CA0F9525C9}" type="slidenum">
              <a:rPr lang="en-US"/>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AC420-413F-BFE1-EE2C-99A11D783558}"/>
              </a:ext>
            </a:extLst>
          </p:cNvPr>
          <p:cNvSpPr txBox="1">
            <a:spLocks noGrp="1"/>
          </p:cNvSpPr>
          <p:nvPr>
            <p:ph type="title"/>
          </p:nvPr>
        </p:nvSpPr>
        <p:spPr>
          <a:xfrm>
            <a:off x="1155701" y="973141"/>
            <a:ext cx="8761415" cy="708029"/>
          </a:xfrm>
          <a:prstGeom prst="rect">
            <a:avLst/>
          </a:prstGeom>
          <a:noFill/>
          <a:ln>
            <a:noFill/>
          </a:ln>
        </p:spPr>
        <p:txBody>
          <a:bodyPr vert="horz" wrap="square" lIns="91440" tIns="45720" rIns="91440" bIns="45720" anchor="ctr" anchorCtr="0" compatLnSpc="1">
            <a:noAutofit/>
          </a:bodyPr>
          <a:lstStyle/>
          <a:p>
            <a:pPr lvl="0"/>
            <a:r>
              <a:rPr lang="en-GB">
                <a:latin typeface="Century Gothic" pitchFamily="34"/>
              </a:rPr>
              <a:t>District-Level Crime Concentration</a:t>
            </a:r>
          </a:p>
        </p:txBody>
      </p:sp>
      <p:sp>
        <p:nvSpPr>
          <p:cNvPr id="3" name="Content Placeholder 2">
            <a:extLst>
              <a:ext uri="{FF2B5EF4-FFF2-40B4-BE49-F238E27FC236}">
                <a16:creationId xmlns:a16="http://schemas.microsoft.com/office/drawing/2014/main" id="{1E1AAAC3-CA9A-38EE-05B1-9D724A8B9C89}"/>
              </a:ext>
            </a:extLst>
          </p:cNvPr>
          <p:cNvSpPr txBox="1">
            <a:spLocks noGrp="1"/>
          </p:cNvSpPr>
          <p:nvPr>
            <p:ph sz="half" idx="1"/>
          </p:nvPr>
        </p:nvSpPr>
        <p:spPr>
          <a:xfrm>
            <a:off x="1155701" y="2603497"/>
            <a:ext cx="4824410" cy="3416298"/>
          </a:xfrm>
          <a:prstGeom prst="rect">
            <a:avLst/>
          </a:prstGeom>
          <a:noFill/>
          <a:ln>
            <a:noFill/>
          </a:ln>
        </p:spPr>
        <p:txBody>
          <a:bodyPr vert="horz" wrap="square" lIns="91440" tIns="45720" rIns="91440" bIns="45720" anchor="t" anchorCtr="0" compatLnSpc="1">
            <a:noAutofit/>
          </a:bodyPr>
          <a:lstStyle/>
          <a:p>
            <a:pPr lvl="0"/>
            <a:r>
              <a:rPr lang="en-GB">
                <a:latin typeface="Century Gothic" pitchFamily="34"/>
              </a:rPr>
              <a:t>District-level aggregation demonstrates significant spatial inequality. Certain districts show substantially higher incident volumes than others.</a:t>
            </a:r>
          </a:p>
          <a:p>
            <a:pPr lvl="0"/>
            <a:r>
              <a:rPr lang="en-GB">
                <a:latin typeface="Century Gothic" pitchFamily="34"/>
              </a:rPr>
              <a:t>Spatial clustering literature confirms that crime tends to concentrate geographically due to structural and environmental factors [3], [4].</a:t>
            </a:r>
          </a:p>
          <a:p>
            <a:pPr lvl="0"/>
            <a:r>
              <a:rPr lang="en-GB">
                <a:latin typeface="Century Gothic" pitchFamily="34"/>
              </a:rPr>
              <a:t>These findings support the assumption of spatial dependency in urban crime distribution.</a:t>
            </a:r>
          </a:p>
          <a:p>
            <a:pPr lvl="0"/>
            <a:endParaRPr lang="en-GB">
              <a:latin typeface="Century Gothic" pitchFamily="34"/>
            </a:endParaRPr>
          </a:p>
        </p:txBody>
      </p:sp>
      <p:pic>
        <p:nvPicPr>
          <p:cNvPr id="4" name="Content Placeholder 6">
            <a:extLst>
              <a:ext uri="{FF2B5EF4-FFF2-40B4-BE49-F238E27FC236}">
                <a16:creationId xmlns:a16="http://schemas.microsoft.com/office/drawing/2014/main" id="{9C638749-F2C0-061D-767D-013D5E309532}"/>
              </a:ext>
            </a:extLst>
          </p:cNvPr>
          <p:cNvPicPr>
            <a:picLocks noGrp="1" noChangeAspect="1"/>
          </p:cNvPicPr>
          <p:nvPr>
            <p:ph sz="half" idx="2"/>
          </p:nvPr>
        </p:nvPicPr>
        <p:blipFill>
          <a:blip r:embed="rId2"/>
          <a:srcRect/>
          <a:stretch>
            <a:fillRect/>
          </a:stretch>
        </p:blipFill>
        <p:spPr>
          <a:xfrm>
            <a:off x="6208711" y="2825752"/>
            <a:ext cx="4824410" cy="2971800"/>
          </a:xfrm>
          <a:prstGeom prst="rect">
            <a:avLst/>
          </a:prstGeom>
          <a:noFill/>
          <a:ln>
            <a:noFill/>
          </a:ln>
        </p:spPr>
      </p:pic>
      <p:sp>
        <p:nvSpPr>
          <p:cNvPr id="5" name="Slide Number Placeholder 4">
            <a:extLst>
              <a:ext uri="{FF2B5EF4-FFF2-40B4-BE49-F238E27FC236}">
                <a16:creationId xmlns:a16="http://schemas.microsoft.com/office/drawing/2014/main" id="{F5FA301C-2FBF-B4FD-DB34-8A56BC1A1220}"/>
              </a:ext>
            </a:extLst>
          </p:cNvPr>
          <p:cNvSpPr txBox="1">
            <a:spLocks noGrp="1"/>
          </p:cNvSpPr>
          <p:nvPr>
            <p:ph type="sldNum" sz="quarter" idx="8"/>
          </p:nvPr>
        </p:nvSpPr>
        <p:spPr/>
        <p:txBody>
          <a:bodyPr/>
          <a:lstStyle/>
          <a:p>
            <a:pPr lvl="0"/>
            <a:fld id="{E8112EE6-69AE-4343-8F3B-75B5839F0B0F}" type="slidenum">
              <a:rPr lang="en-US"/>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9D7B8-9B32-A557-22C4-2FC873409AB2}"/>
              </a:ext>
            </a:extLst>
          </p:cNvPr>
          <p:cNvSpPr txBox="1">
            <a:spLocks noGrp="1"/>
          </p:cNvSpPr>
          <p:nvPr>
            <p:ph type="title"/>
          </p:nvPr>
        </p:nvSpPr>
        <p:spPr>
          <a:xfrm>
            <a:off x="1030291" y="884233"/>
            <a:ext cx="9197977" cy="706438"/>
          </a:xfrm>
          <a:prstGeom prst="rect">
            <a:avLst/>
          </a:prstGeom>
          <a:noFill/>
          <a:ln>
            <a:noFill/>
          </a:ln>
        </p:spPr>
        <p:txBody>
          <a:bodyPr vert="horz" wrap="square" lIns="91440" tIns="45720" rIns="91440" bIns="45720" anchor="ctr" anchorCtr="0" compatLnSpc="1">
            <a:noAutofit/>
          </a:bodyPr>
          <a:lstStyle/>
          <a:p>
            <a:pPr lvl="0"/>
            <a:r>
              <a:rPr lang="en-GB">
                <a:latin typeface="Century Gothic" pitchFamily="34"/>
              </a:rPr>
              <a:t>Multivariate Analysis – Crime vs Arrest</a:t>
            </a:r>
          </a:p>
        </p:txBody>
      </p:sp>
      <p:pic>
        <p:nvPicPr>
          <p:cNvPr id="3" name="Content Placeholder 8">
            <a:extLst>
              <a:ext uri="{FF2B5EF4-FFF2-40B4-BE49-F238E27FC236}">
                <a16:creationId xmlns:a16="http://schemas.microsoft.com/office/drawing/2014/main" id="{135EA075-5E64-0A55-B755-975409533B69}"/>
              </a:ext>
            </a:extLst>
          </p:cNvPr>
          <p:cNvPicPr>
            <a:picLocks noGrp="1" noChangeAspect="1"/>
          </p:cNvPicPr>
          <p:nvPr>
            <p:ph sz="half" idx="1"/>
          </p:nvPr>
        </p:nvPicPr>
        <p:blipFill>
          <a:blip r:embed="rId2"/>
          <a:srcRect/>
          <a:stretch>
            <a:fillRect/>
          </a:stretch>
        </p:blipFill>
        <p:spPr>
          <a:xfrm>
            <a:off x="1155701" y="3001966"/>
            <a:ext cx="4824410" cy="2619371"/>
          </a:xfrm>
          <a:prstGeom prst="rect">
            <a:avLst/>
          </a:prstGeom>
          <a:noFill/>
          <a:ln>
            <a:noFill/>
          </a:ln>
        </p:spPr>
      </p:pic>
      <p:sp>
        <p:nvSpPr>
          <p:cNvPr id="4" name="Content Placeholder 3">
            <a:extLst>
              <a:ext uri="{FF2B5EF4-FFF2-40B4-BE49-F238E27FC236}">
                <a16:creationId xmlns:a16="http://schemas.microsoft.com/office/drawing/2014/main" id="{C714BB10-C375-946C-49AD-37A87F72BBE0}"/>
              </a:ext>
            </a:extLst>
          </p:cNvPr>
          <p:cNvSpPr txBox="1">
            <a:spLocks noGrp="1"/>
          </p:cNvSpPr>
          <p:nvPr>
            <p:ph sz="half" idx="2"/>
          </p:nvPr>
        </p:nvSpPr>
        <p:spPr>
          <a:xfrm>
            <a:off x="6208711" y="2426329"/>
            <a:ext cx="4824410" cy="3593466"/>
          </a:xfrm>
          <a:prstGeom prst="rect">
            <a:avLst/>
          </a:prstGeom>
          <a:noFill/>
          <a:ln>
            <a:noFill/>
          </a:ln>
        </p:spPr>
        <p:txBody>
          <a:bodyPr vert="horz" wrap="square" lIns="91440" tIns="45720" rIns="91440" bIns="45720" anchor="t" anchorCtr="0" compatLnSpc="1">
            <a:noAutofit/>
          </a:bodyPr>
          <a:lstStyle/>
          <a:p>
            <a:pPr lvl="0"/>
            <a:r>
              <a:rPr lang="en-GB" sz="1600" dirty="0">
                <a:latin typeface="Century Gothic" pitchFamily="34"/>
              </a:rPr>
              <a:t>The heatmap illustrates the relationship between crime categories and arrest outcomes.</a:t>
            </a:r>
          </a:p>
          <a:p>
            <a:pPr lvl="0"/>
            <a:r>
              <a:rPr lang="en-GB" sz="1600" dirty="0">
                <a:latin typeface="Century Gothic" pitchFamily="34"/>
              </a:rPr>
              <a:t>The analysis shows that while some crime types have relatively higher arrest rates, the majority of incidents across most categories result in no arrest. This imbalance suggests differences in enforcement effectiveness and investigative complexity.</a:t>
            </a:r>
          </a:p>
          <a:p>
            <a:pPr lvl="0"/>
            <a:r>
              <a:rPr lang="en-GB" sz="1600" dirty="0">
                <a:latin typeface="Century Gothic" pitchFamily="34"/>
              </a:rPr>
              <a:t>Research indicates that arrest records may not perfectly reflect actual crime occurrence due to detection and reporting limitations [6].</a:t>
            </a:r>
          </a:p>
          <a:p>
            <a:pPr lvl="0"/>
            <a:r>
              <a:rPr lang="en-GB" sz="1600" dirty="0">
                <a:latin typeface="Century Gothic" pitchFamily="34"/>
              </a:rPr>
              <a:t>The findings demonstrate variation in arrest likelihood across crime types rather than uniform enforcement outcomes.</a:t>
            </a:r>
          </a:p>
          <a:p>
            <a:pPr lvl="0"/>
            <a:endParaRPr lang="en-GB" sz="1600" dirty="0">
              <a:latin typeface="Century Gothic" pitchFamily="34"/>
            </a:endParaRPr>
          </a:p>
        </p:txBody>
      </p:sp>
      <p:sp>
        <p:nvSpPr>
          <p:cNvPr id="5" name="Slide Number Placeholder 4">
            <a:extLst>
              <a:ext uri="{FF2B5EF4-FFF2-40B4-BE49-F238E27FC236}">
                <a16:creationId xmlns:a16="http://schemas.microsoft.com/office/drawing/2014/main" id="{651F68B8-6F5D-F0B9-A475-3318BCFFC4F5}"/>
              </a:ext>
            </a:extLst>
          </p:cNvPr>
          <p:cNvSpPr txBox="1">
            <a:spLocks noGrp="1"/>
          </p:cNvSpPr>
          <p:nvPr>
            <p:ph type="sldNum" sz="quarter" idx="8"/>
          </p:nvPr>
        </p:nvSpPr>
        <p:spPr/>
        <p:txBody>
          <a:bodyPr/>
          <a:lstStyle/>
          <a:p>
            <a:pPr lvl="0"/>
            <a:fld id="{51C61F1D-508F-49FA-882C-BA7192088AFF}" type="slidenum">
              <a:rPr lang="en-US"/>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4D687-7DC2-F909-F430-1DCD1469DC47}"/>
              </a:ext>
            </a:extLst>
          </p:cNvPr>
          <p:cNvSpPr txBox="1">
            <a:spLocks noGrp="1"/>
          </p:cNvSpPr>
          <p:nvPr>
            <p:ph type="title"/>
          </p:nvPr>
        </p:nvSpPr>
        <p:spPr>
          <a:xfrm>
            <a:off x="1155701" y="973141"/>
            <a:ext cx="8761415" cy="708029"/>
          </a:xfrm>
          <a:prstGeom prst="rect">
            <a:avLst/>
          </a:prstGeom>
          <a:noFill/>
          <a:ln>
            <a:noFill/>
          </a:ln>
        </p:spPr>
        <p:txBody>
          <a:bodyPr vert="horz" wrap="square" lIns="91440" tIns="45720" rIns="91440" bIns="45720" anchor="ctr" anchorCtr="0" compatLnSpc="1">
            <a:noAutofit/>
          </a:bodyPr>
          <a:lstStyle/>
          <a:p>
            <a:pPr lvl="0"/>
            <a:r>
              <a:rPr lang="en-GB">
                <a:latin typeface="Century Gothic" pitchFamily="34"/>
              </a:rPr>
              <a:t>Practical Data Handling</a:t>
            </a:r>
          </a:p>
        </p:txBody>
      </p:sp>
      <p:pic>
        <p:nvPicPr>
          <p:cNvPr id="3" name="Content Placeholder 5" descr="A computer code with text&#10;&#10;AI-generated content may be incorrect.">
            <a:extLst>
              <a:ext uri="{FF2B5EF4-FFF2-40B4-BE49-F238E27FC236}">
                <a16:creationId xmlns:a16="http://schemas.microsoft.com/office/drawing/2014/main" id="{38FE559A-7B1C-E482-5E53-2A09E92B343C}"/>
              </a:ext>
            </a:extLst>
          </p:cNvPr>
          <p:cNvPicPr>
            <a:picLocks noGrp="1" noChangeAspect="1"/>
          </p:cNvPicPr>
          <p:nvPr>
            <p:ph sz="half" idx="1"/>
          </p:nvPr>
        </p:nvPicPr>
        <p:blipFill>
          <a:blip r:embed="rId2"/>
          <a:srcRect/>
          <a:stretch>
            <a:fillRect/>
          </a:stretch>
        </p:blipFill>
        <p:spPr>
          <a:xfrm>
            <a:off x="1155701" y="2687641"/>
            <a:ext cx="4824410" cy="3248021"/>
          </a:xfrm>
          <a:prstGeom prst="rect">
            <a:avLst/>
          </a:prstGeom>
          <a:noFill/>
          <a:ln>
            <a:noFill/>
          </a:ln>
        </p:spPr>
      </p:pic>
      <p:sp>
        <p:nvSpPr>
          <p:cNvPr id="4" name="Content Placeholder 3">
            <a:extLst>
              <a:ext uri="{FF2B5EF4-FFF2-40B4-BE49-F238E27FC236}">
                <a16:creationId xmlns:a16="http://schemas.microsoft.com/office/drawing/2014/main" id="{22FF1455-A1AC-F969-519A-45FF292BCDE4}"/>
              </a:ext>
            </a:extLst>
          </p:cNvPr>
          <p:cNvSpPr txBox="1">
            <a:spLocks noGrp="1"/>
          </p:cNvSpPr>
          <p:nvPr>
            <p:ph sz="half" idx="2"/>
          </p:nvPr>
        </p:nvSpPr>
        <p:spPr>
          <a:xfrm>
            <a:off x="6208711" y="2603497"/>
            <a:ext cx="4824410" cy="3416298"/>
          </a:xfrm>
          <a:prstGeom prst="rect">
            <a:avLst/>
          </a:prstGeom>
          <a:noFill/>
          <a:ln>
            <a:noFill/>
          </a:ln>
        </p:spPr>
        <p:txBody>
          <a:bodyPr vert="horz" wrap="square" lIns="91440" tIns="45720" rIns="91440" bIns="45720" anchor="t" anchorCtr="0" compatLnSpc="1">
            <a:noAutofit/>
          </a:bodyPr>
          <a:lstStyle/>
          <a:p>
            <a:pPr lvl="0"/>
            <a:r>
              <a:rPr lang="en-GB" sz="1600" dirty="0">
                <a:latin typeface="Century Gothic" pitchFamily="34"/>
              </a:rPr>
              <a:t>Data preprocessing was conducted using Python (Pandas library) following established crime analytics methodologies [1], [2].</a:t>
            </a:r>
          </a:p>
          <a:p>
            <a:pPr lvl="0"/>
            <a:r>
              <a:rPr lang="en-GB" sz="1600" dirty="0">
                <a:latin typeface="Century Gothic" pitchFamily="34"/>
              </a:rPr>
              <a:t>Procedures included:</a:t>
            </a:r>
          </a:p>
          <a:p>
            <a:pPr lvl="0"/>
            <a:r>
              <a:rPr lang="en-GB" sz="1600" dirty="0">
                <a:latin typeface="Century Gothic" pitchFamily="34"/>
              </a:rPr>
              <a:t>• Datetime conversion and temporal feature extraction</a:t>
            </a:r>
            <a:br>
              <a:rPr lang="en-GB" sz="1600" dirty="0">
                <a:latin typeface="Century Gothic" pitchFamily="34"/>
              </a:rPr>
            </a:br>
            <a:r>
              <a:rPr lang="en-GB" sz="1600" dirty="0">
                <a:latin typeface="Century Gothic" pitchFamily="34"/>
              </a:rPr>
              <a:t>• Removal of missing spatial coordinates</a:t>
            </a:r>
            <a:br>
              <a:rPr lang="en-GB" sz="1600" dirty="0">
                <a:latin typeface="Century Gothic" pitchFamily="34"/>
              </a:rPr>
            </a:br>
            <a:r>
              <a:rPr lang="en-GB" sz="1600" dirty="0">
                <a:latin typeface="Century Gothic" pitchFamily="34"/>
              </a:rPr>
              <a:t>• Duplicate elimination</a:t>
            </a:r>
            <a:br>
              <a:rPr lang="en-GB" sz="1600" dirty="0">
                <a:latin typeface="Century Gothic" pitchFamily="34"/>
              </a:rPr>
            </a:br>
            <a:r>
              <a:rPr lang="en-GB" sz="1600" dirty="0">
                <a:latin typeface="Century Gothic" pitchFamily="34"/>
              </a:rPr>
              <a:t>• Standardisation of categorical variables</a:t>
            </a:r>
            <a:br>
              <a:rPr lang="en-GB" sz="1600" dirty="0">
                <a:latin typeface="Century Gothic" pitchFamily="34"/>
              </a:rPr>
            </a:br>
            <a:r>
              <a:rPr lang="en-GB" sz="1600" dirty="0">
                <a:latin typeface="Century Gothic" pitchFamily="34"/>
              </a:rPr>
              <a:t>• Feature scaling for clustering</a:t>
            </a:r>
          </a:p>
          <a:p>
            <a:pPr lvl="0"/>
            <a:r>
              <a:rPr lang="en-GB" sz="1600" dirty="0">
                <a:latin typeface="Century Gothic" pitchFamily="34"/>
              </a:rPr>
              <a:t>Proper preprocessing enhances clustering accuracy and analytical reliability.</a:t>
            </a:r>
          </a:p>
          <a:p>
            <a:pPr lvl="0"/>
            <a:endParaRPr lang="en-GB" sz="1600" dirty="0">
              <a:latin typeface="Century Gothic" pitchFamily="34"/>
            </a:endParaRPr>
          </a:p>
        </p:txBody>
      </p:sp>
      <p:sp>
        <p:nvSpPr>
          <p:cNvPr id="5" name="Slide Number Placeholder 4">
            <a:extLst>
              <a:ext uri="{FF2B5EF4-FFF2-40B4-BE49-F238E27FC236}">
                <a16:creationId xmlns:a16="http://schemas.microsoft.com/office/drawing/2014/main" id="{FC900C4B-C0C7-4C26-3C55-EDC2FAE9623E}"/>
              </a:ext>
            </a:extLst>
          </p:cNvPr>
          <p:cNvSpPr txBox="1">
            <a:spLocks noGrp="1"/>
          </p:cNvSpPr>
          <p:nvPr>
            <p:ph type="sldNum" sz="quarter" idx="8"/>
          </p:nvPr>
        </p:nvSpPr>
        <p:spPr/>
        <p:txBody>
          <a:bodyPr/>
          <a:lstStyle/>
          <a:p>
            <a:pPr lvl="0"/>
            <a:fld id="{D4CFA84F-4386-478D-9DAF-7297AAA247C6}" type="slidenum">
              <a:rPr lang="en-US"/>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0D20F-0C9A-B810-D9EE-9413DE2C489F}"/>
              </a:ext>
            </a:extLst>
          </p:cNvPr>
          <p:cNvSpPr txBox="1">
            <a:spLocks noGrp="1"/>
          </p:cNvSpPr>
          <p:nvPr>
            <p:ph type="title"/>
          </p:nvPr>
        </p:nvSpPr>
        <p:spPr>
          <a:xfrm>
            <a:off x="1155701" y="973141"/>
            <a:ext cx="8761415" cy="708029"/>
          </a:xfrm>
          <a:prstGeom prst="rect">
            <a:avLst/>
          </a:prstGeom>
          <a:noFill/>
          <a:ln>
            <a:noFill/>
          </a:ln>
        </p:spPr>
        <p:txBody>
          <a:bodyPr vert="horz" wrap="square" lIns="91440" tIns="45720" rIns="91440" bIns="45720" anchor="ctr" anchorCtr="0" compatLnSpc="1">
            <a:noAutofit/>
          </a:bodyPr>
          <a:lstStyle/>
          <a:p>
            <a:pPr lvl="0"/>
            <a:r>
              <a:rPr lang="en-GB">
                <a:latin typeface="Century Gothic" pitchFamily="34"/>
              </a:rPr>
              <a:t>Clustering Analysis</a:t>
            </a:r>
          </a:p>
        </p:txBody>
      </p:sp>
      <p:pic>
        <p:nvPicPr>
          <p:cNvPr id="3" name="Content Placeholder 6">
            <a:extLst>
              <a:ext uri="{FF2B5EF4-FFF2-40B4-BE49-F238E27FC236}">
                <a16:creationId xmlns:a16="http://schemas.microsoft.com/office/drawing/2014/main" id="{30433B4C-52F3-C4BC-81D4-866E96565B36}"/>
              </a:ext>
            </a:extLst>
          </p:cNvPr>
          <p:cNvPicPr>
            <a:picLocks noGrp="1" noChangeAspect="1"/>
          </p:cNvPicPr>
          <p:nvPr>
            <p:ph sz="half" idx="1"/>
          </p:nvPr>
        </p:nvPicPr>
        <p:blipFill>
          <a:blip r:embed="rId2"/>
          <a:srcRect/>
          <a:stretch>
            <a:fillRect/>
          </a:stretch>
        </p:blipFill>
        <p:spPr>
          <a:xfrm>
            <a:off x="1155701" y="2813051"/>
            <a:ext cx="4824410" cy="2997202"/>
          </a:xfrm>
          <a:prstGeom prst="rect">
            <a:avLst/>
          </a:prstGeom>
          <a:noFill/>
          <a:ln>
            <a:noFill/>
          </a:ln>
        </p:spPr>
      </p:pic>
      <p:sp>
        <p:nvSpPr>
          <p:cNvPr id="4" name="Content Placeholder 3">
            <a:extLst>
              <a:ext uri="{FF2B5EF4-FFF2-40B4-BE49-F238E27FC236}">
                <a16:creationId xmlns:a16="http://schemas.microsoft.com/office/drawing/2014/main" id="{AC595134-05CA-60F2-59D6-2124B27371B8}"/>
              </a:ext>
            </a:extLst>
          </p:cNvPr>
          <p:cNvSpPr txBox="1">
            <a:spLocks noGrp="1"/>
          </p:cNvSpPr>
          <p:nvPr>
            <p:ph sz="half" idx="2"/>
          </p:nvPr>
        </p:nvSpPr>
        <p:spPr>
          <a:xfrm>
            <a:off x="6208711" y="2603497"/>
            <a:ext cx="4824410" cy="3416298"/>
          </a:xfrm>
          <a:prstGeom prst="rect">
            <a:avLst/>
          </a:prstGeom>
          <a:noFill/>
          <a:ln>
            <a:noFill/>
          </a:ln>
        </p:spPr>
        <p:txBody>
          <a:bodyPr vert="horz" wrap="square" lIns="91440" tIns="45720" rIns="91440" bIns="45720" anchor="t" anchorCtr="0" compatLnSpc="1">
            <a:noAutofit/>
          </a:bodyPr>
          <a:lstStyle/>
          <a:p>
            <a:pPr lvl="0"/>
            <a:r>
              <a:rPr lang="en-GB" sz="1600" dirty="0">
                <a:latin typeface="Century Gothic" pitchFamily="34"/>
              </a:rPr>
              <a:t>K-Means clustering was applied using latitude and longitude to identify natural spatial groupings. The optimal number of clusters was determined using the Elbow Method based on within-cluster sum of squares (SSE).</a:t>
            </a:r>
          </a:p>
          <a:p>
            <a:pPr lvl="0"/>
            <a:r>
              <a:rPr lang="en-GB" sz="1600" dirty="0">
                <a:latin typeface="Century Gothic" pitchFamily="34"/>
              </a:rPr>
              <a:t>Spatial clustering is widely used in hotspot detection studies [2], while careful selection of K and outlier management are critical for accuracy [7].</a:t>
            </a:r>
          </a:p>
          <a:p>
            <a:pPr lvl="0"/>
            <a:r>
              <a:rPr lang="en-GB" sz="1600" dirty="0">
                <a:latin typeface="Century Gothic" pitchFamily="34"/>
              </a:rPr>
              <a:t>The clustering results confirm identifiable spatial groupings consistent with hotspot detection principles.</a:t>
            </a:r>
          </a:p>
          <a:p>
            <a:pPr lvl="0"/>
            <a:endParaRPr lang="en-GB" sz="1600" dirty="0">
              <a:latin typeface="Century Gothic" pitchFamily="34"/>
            </a:endParaRPr>
          </a:p>
        </p:txBody>
      </p:sp>
      <p:sp>
        <p:nvSpPr>
          <p:cNvPr id="5" name="Slide Number Placeholder 4">
            <a:extLst>
              <a:ext uri="{FF2B5EF4-FFF2-40B4-BE49-F238E27FC236}">
                <a16:creationId xmlns:a16="http://schemas.microsoft.com/office/drawing/2014/main" id="{70DDC134-4A6C-7E9A-109B-FE86D6962395}"/>
              </a:ext>
            </a:extLst>
          </p:cNvPr>
          <p:cNvSpPr txBox="1">
            <a:spLocks noGrp="1"/>
          </p:cNvSpPr>
          <p:nvPr>
            <p:ph type="sldNum" sz="quarter" idx="8"/>
          </p:nvPr>
        </p:nvSpPr>
        <p:spPr/>
        <p:txBody>
          <a:bodyPr/>
          <a:lstStyle/>
          <a:p>
            <a:pPr lvl="0"/>
            <a:fld id="{42AA4AA5-1F6A-4227-8147-EFE29535B9BD}" type="slidenum">
              <a:rPr lang="en-US"/>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96A97-5C5C-BB44-B99C-BC1887C9F332}"/>
              </a:ext>
            </a:extLst>
          </p:cNvPr>
          <p:cNvSpPr txBox="1">
            <a:spLocks noGrp="1"/>
          </p:cNvSpPr>
          <p:nvPr>
            <p:ph type="title"/>
          </p:nvPr>
        </p:nvSpPr>
        <p:spPr>
          <a:xfrm>
            <a:off x="1155701" y="973141"/>
            <a:ext cx="8761415" cy="708029"/>
          </a:xfrm>
          <a:prstGeom prst="rect">
            <a:avLst/>
          </a:prstGeom>
          <a:noFill/>
          <a:ln>
            <a:noFill/>
          </a:ln>
        </p:spPr>
        <p:txBody>
          <a:bodyPr vert="horz" wrap="square" lIns="91440" tIns="45720" rIns="91440" bIns="45720" anchor="ctr" anchorCtr="0" compatLnSpc="1">
            <a:noAutofit/>
          </a:bodyPr>
          <a:lstStyle/>
          <a:p>
            <a:pPr lvl="0"/>
            <a:r>
              <a:rPr lang="en-GB">
                <a:latin typeface="Century Gothic" pitchFamily="34"/>
              </a:rPr>
              <a:t>Spatial Hotspot Visualisation</a:t>
            </a:r>
          </a:p>
        </p:txBody>
      </p:sp>
      <p:sp>
        <p:nvSpPr>
          <p:cNvPr id="3" name="Content Placeholder 3">
            <a:extLst>
              <a:ext uri="{FF2B5EF4-FFF2-40B4-BE49-F238E27FC236}">
                <a16:creationId xmlns:a16="http://schemas.microsoft.com/office/drawing/2014/main" id="{2300DA24-32D2-0F22-58A6-FF1366E4252F}"/>
              </a:ext>
            </a:extLst>
          </p:cNvPr>
          <p:cNvSpPr txBox="1">
            <a:spLocks noGrp="1"/>
          </p:cNvSpPr>
          <p:nvPr>
            <p:ph idx="1"/>
          </p:nvPr>
        </p:nvSpPr>
        <p:spPr>
          <a:xfrm>
            <a:off x="1155701" y="2603497"/>
            <a:ext cx="8761415" cy="3416298"/>
          </a:xfrm>
          <a:prstGeom prst="rect">
            <a:avLst/>
          </a:prstGeom>
          <a:noFill/>
          <a:ln>
            <a:noFill/>
          </a:ln>
        </p:spPr>
        <p:txBody>
          <a:bodyPr vert="horz" wrap="square" lIns="91440" tIns="45720" rIns="91440" bIns="45720" anchor="t" anchorCtr="0" compatLnSpc="1">
            <a:noAutofit/>
          </a:bodyPr>
          <a:lstStyle/>
          <a:p>
            <a:pPr lvl="0"/>
            <a:r>
              <a:rPr lang="en-GB">
                <a:latin typeface="Century Gothic" pitchFamily="34"/>
              </a:rPr>
              <a:t>Heatmap visualisation reveals concentrated crime zones in specific parts of Chicago.</a:t>
            </a:r>
          </a:p>
          <a:p>
            <a:pPr lvl="0"/>
            <a:r>
              <a:rPr lang="en-GB">
                <a:latin typeface="Century Gothic" pitchFamily="34"/>
              </a:rPr>
              <a:t>Spatial cluster identification methods demonstrate that crime hotspots are geographically concentrated rather than randomly distributed [3].</a:t>
            </a:r>
          </a:p>
          <a:p>
            <a:pPr lvl="0"/>
            <a:r>
              <a:rPr lang="en-GB">
                <a:latin typeface="Century Gothic" pitchFamily="34"/>
              </a:rPr>
              <a:t>These visual findings support empirical hotspot detection research [2].</a:t>
            </a:r>
          </a:p>
          <a:p>
            <a:pPr lvl="0"/>
            <a:endParaRPr lang="en-GB">
              <a:latin typeface="Century Gothic" pitchFamily="34"/>
            </a:endParaRPr>
          </a:p>
        </p:txBody>
      </p:sp>
      <p:sp>
        <p:nvSpPr>
          <p:cNvPr id="4" name="Slide Number Placeholder 4">
            <a:extLst>
              <a:ext uri="{FF2B5EF4-FFF2-40B4-BE49-F238E27FC236}">
                <a16:creationId xmlns:a16="http://schemas.microsoft.com/office/drawing/2014/main" id="{6A4F3C67-DC48-DA0B-A5FF-23DD2260E23A}"/>
              </a:ext>
            </a:extLst>
          </p:cNvPr>
          <p:cNvSpPr txBox="1">
            <a:spLocks noGrp="1"/>
          </p:cNvSpPr>
          <p:nvPr>
            <p:ph type="sldNum" sz="quarter" idx="8"/>
          </p:nvPr>
        </p:nvSpPr>
        <p:spPr/>
        <p:txBody>
          <a:bodyPr/>
          <a:lstStyle/>
          <a:p>
            <a:pPr lvl="0"/>
            <a:fld id="{6F1A2778-497B-43D4-921C-0B56D7CB1E41}" type="slidenum">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5E737-932C-C924-92AB-FFE4B915C904}"/>
              </a:ext>
            </a:extLst>
          </p:cNvPr>
          <p:cNvSpPr txBox="1">
            <a:spLocks noGrp="1"/>
          </p:cNvSpPr>
          <p:nvPr>
            <p:ph type="title"/>
          </p:nvPr>
        </p:nvSpPr>
        <p:spPr>
          <a:xfrm>
            <a:off x="1155701" y="973141"/>
            <a:ext cx="8761415" cy="708029"/>
          </a:xfrm>
          <a:prstGeom prst="rect">
            <a:avLst/>
          </a:prstGeom>
          <a:noFill/>
          <a:ln>
            <a:noFill/>
          </a:ln>
        </p:spPr>
        <p:txBody>
          <a:bodyPr vert="horz" wrap="square" lIns="91440" tIns="45720" rIns="91440" bIns="45720" anchor="ctr" anchorCtr="0" compatLnSpc="1">
            <a:noAutofit/>
          </a:bodyPr>
          <a:lstStyle/>
          <a:p>
            <a:pPr lvl="0"/>
            <a:r>
              <a:rPr lang="en-GB" dirty="0"/>
              <a:t>Statistical Association Analysis</a:t>
            </a:r>
            <a:endParaRPr lang="en-GB" dirty="0">
              <a:latin typeface="Century Gothic" pitchFamily="34"/>
            </a:endParaRPr>
          </a:p>
        </p:txBody>
      </p:sp>
      <p:pic>
        <p:nvPicPr>
          <p:cNvPr id="3" name="Content Placeholder 6">
            <a:extLst>
              <a:ext uri="{FF2B5EF4-FFF2-40B4-BE49-F238E27FC236}">
                <a16:creationId xmlns:a16="http://schemas.microsoft.com/office/drawing/2014/main" id="{99A5A723-798C-EC4E-B5CC-EF20FD8B7097}"/>
              </a:ext>
            </a:extLst>
          </p:cNvPr>
          <p:cNvPicPr>
            <a:picLocks noGrp="1" noChangeAspect="1"/>
          </p:cNvPicPr>
          <p:nvPr>
            <p:ph sz="half" idx="1"/>
          </p:nvPr>
        </p:nvPicPr>
        <p:blipFill>
          <a:blip r:embed="rId2"/>
          <a:srcRect/>
          <a:stretch>
            <a:fillRect/>
          </a:stretch>
        </p:blipFill>
        <p:spPr>
          <a:xfrm>
            <a:off x="1644648" y="2603497"/>
            <a:ext cx="3846515" cy="3416298"/>
          </a:xfrm>
          <a:prstGeom prst="rect">
            <a:avLst/>
          </a:prstGeom>
          <a:noFill/>
          <a:ln>
            <a:noFill/>
          </a:ln>
        </p:spPr>
      </p:pic>
      <p:sp>
        <p:nvSpPr>
          <p:cNvPr id="4" name="Content Placeholder 3">
            <a:extLst>
              <a:ext uri="{FF2B5EF4-FFF2-40B4-BE49-F238E27FC236}">
                <a16:creationId xmlns:a16="http://schemas.microsoft.com/office/drawing/2014/main" id="{F4BE9B7A-EE03-5765-1A1E-F5DB7623DC23}"/>
              </a:ext>
            </a:extLst>
          </p:cNvPr>
          <p:cNvSpPr txBox="1">
            <a:spLocks noGrp="1"/>
          </p:cNvSpPr>
          <p:nvPr>
            <p:ph sz="half" idx="2"/>
          </p:nvPr>
        </p:nvSpPr>
        <p:spPr>
          <a:xfrm>
            <a:off x="6208711" y="2603497"/>
            <a:ext cx="4824410" cy="3416298"/>
          </a:xfrm>
          <a:prstGeom prst="rect">
            <a:avLst/>
          </a:prstGeom>
          <a:noFill/>
          <a:ln>
            <a:noFill/>
          </a:ln>
        </p:spPr>
        <p:txBody>
          <a:bodyPr vert="horz" wrap="square" lIns="91440" tIns="45720" rIns="91440" bIns="45720" anchor="t" anchorCtr="0" compatLnSpc="1">
            <a:noAutofit/>
          </a:bodyPr>
          <a:lstStyle/>
          <a:p>
            <a:pPr lvl="0"/>
            <a:r>
              <a:rPr lang="en-GB">
                <a:latin typeface="Century Gothic" pitchFamily="34"/>
              </a:rPr>
              <a:t>Correlation analysis shows moderate relationships between district-level concentration and selected crime categories.</a:t>
            </a:r>
          </a:p>
          <a:p>
            <a:pPr lvl="0"/>
            <a:r>
              <a:rPr lang="en-GB">
                <a:latin typeface="Century Gothic" pitchFamily="34"/>
              </a:rPr>
              <a:t>However, correlation does not imply causation. More advanced modelling approaches such as deep learning and time-series forecasting have been shown to improve predictive accuracy [1], [5].</a:t>
            </a:r>
          </a:p>
          <a:p>
            <a:pPr lvl="0"/>
            <a:r>
              <a:rPr lang="en-GB">
                <a:latin typeface="Century Gothic" pitchFamily="34"/>
              </a:rPr>
              <a:t>Future studies may incorporate predictive modelling for enhanced inference.</a:t>
            </a:r>
          </a:p>
          <a:p>
            <a:pPr lvl="0"/>
            <a:endParaRPr lang="en-GB">
              <a:latin typeface="Century Gothic" pitchFamily="34"/>
            </a:endParaRPr>
          </a:p>
        </p:txBody>
      </p:sp>
      <p:sp>
        <p:nvSpPr>
          <p:cNvPr id="5" name="Slide Number Placeholder 4">
            <a:extLst>
              <a:ext uri="{FF2B5EF4-FFF2-40B4-BE49-F238E27FC236}">
                <a16:creationId xmlns:a16="http://schemas.microsoft.com/office/drawing/2014/main" id="{6B050A89-660D-7726-8E60-42CFFD9E6C41}"/>
              </a:ext>
            </a:extLst>
          </p:cNvPr>
          <p:cNvSpPr txBox="1">
            <a:spLocks noGrp="1"/>
          </p:cNvSpPr>
          <p:nvPr>
            <p:ph type="sldNum" sz="quarter" idx="8"/>
          </p:nvPr>
        </p:nvSpPr>
        <p:spPr/>
        <p:txBody>
          <a:bodyPr/>
          <a:lstStyle/>
          <a:p>
            <a:pPr lvl="0"/>
            <a:fld id="{E232FB3C-98E4-403C-9A86-4EA3CB6E2101}" type="slidenum">
              <a:rPr lang="en-US"/>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FA2BA-7943-AF35-F2A7-66E73FB31BF3}"/>
              </a:ext>
            </a:extLst>
          </p:cNvPr>
          <p:cNvSpPr txBox="1">
            <a:spLocks noGrp="1"/>
          </p:cNvSpPr>
          <p:nvPr>
            <p:ph type="title"/>
          </p:nvPr>
        </p:nvSpPr>
        <p:spPr>
          <a:xfrm>
            <a:off x="1155701" y="973141"/>
            <a:ext cx="8761415" cy="708029"/>
          </a:xfrm>
          <a:prstGeom prst="rect">
            <a:avLst/>
          </a:prstGeom>
          <a:noFill/>
          <a:ln>
            <a:noFill/>
          </a:ln>
        </p:spPr>
        <p:txBody>
          <a:bodyPr vert="horz" wrap="square" lIns="91440" tIns="45720" rIns="91440" bIns="45720" anchor="ctr" anchorCtr="0" compatLnSpc="1">
            <a:noAutofit/>
          </a:bodyPr>
          <a:lstStyle/>
          <a:p>
            <a:pPr lvl="0"/>
            <a:r>
              <a:rPr lang="en-GB">
                <a:latin typeface="Century Gothic" pitchFamily="34"/>
              </a:rPr>
              <a:t>Executive Summary</a:t>
            </a:r>
          </a:p>
        </p:txBody>
      </p:sp>
      <p:sp>
        <p:nvSpPr>
          <p:cNvPr id="3" name="Content Placeholder 2">
            <a:extLst>
              <a:ext uri="{FF2B5EF4-FFF2-40B4-BE49-F238E27FC236}">
                <a16:creationId xmlns:a16="http://schemas.microsoft.com/office/drawing/2014/main" id="{C918F98E-E5A9-0653-5029-672C787F3A77}"/>
              </a:ext>
            </a:extLst>
          </p:cNvPr>
          <p:cNvSpPr txBox="1">
            <a:spLocks noGrp="1"/>
          </p:cNvSpPr>
          <p:nvPr>
            <p:ph idx="1"/>
          </p:nvPr>
        </p:nvSpPr>
        <p:spPr>
          <a:xfrm>
            <a:off x="1155701" y="2603497"/>
            <a:ext cx="8761415" cy="3416298"/>
          </a:xfrm>
          <a:prstGeom prst="rect">
            <a:avLst/>
          </a:prstGeom>
          <a:noFill/>
          <a:ln>
            <a:noFill/>
          </a:ln>
        </p:spPr>
        <p:txBody>
          <a:bodyPr vert="horz" wrap="square" lIns="91440" tIns="45720" rIns="91440" bIns="45720" anchor="t" anchorCtr="0" compatLnSpc="1">
            <a:noAutofit/>
          </a:bodyPr>
          <a:lstStyle/>
          <a:p>
            <a:r>
              <a:rPr lang="en-GB" dirty="0"/>
              <a:t>The results highlight clear structural patterns in Chicago’s 2022 crime data. Crime incidents demonstrate geographic concentration, temporal fluctuation, administrative-level disparity, and categorical imbalance dominated by property offences.</a:t>
            </a:r>
          </a:p>
          <a:p>
            <a:r>
              <a:rPr lang="en-GB" dirty="0"/>
              <a:t>These observations align with documented spatial crime analytics research [</a:t>
            </a:r>
            <a:r>
              <a:rPr lang="en-GB"/>
              <a:t>1] , [2], [3],[</a:t>
            </a:r>
            <a:r>
              <a:rPr lang="en-GB" dirty="0"/>
              <a:t>4]. The use of clustering methods and quantitative analysis enhances the capacity for evidence-based decision-making in law enforcement.</a:t>
            </a:r>
          </a:p>
          <a:p>
            <a:pPr lvl="0"/>
            <a:endParaRPr lang="en-GB" dirty="0">
              <a:latin typeface="Century Gothic" pitchFamily="34"/>
            </a:endParaRPr>
          </a:p>
        </p:txBody>
      </p:sp>
      <p:sp>
        <p:nvSpPr>
          <p:cNvPr id="4" name="Slide Number Placeholder 3">
            <a:extLst>
              <a:ext uri="{FF2B5EF4-FFF2-40B4-BE49-F238E27FC236}">
                <a16:creationId xmlns:a16="http://schemas.microsoft.com/office/drawing/2014/main" id="{0A6C1BFD-5D43-1128-321B-13CC28D1A62C}"/>
              </a:ext>
            </a:extLst>
          </p:cNvPr>
          <p:cNvSpPr txBox="1">
            <a:spLocks noGrp="1"/>
          </p:cNvSpPr>
          <p:nvPr>
            <p:ph type="sldNum" sz="quarter" idx="8"/>
          </p:nvPr>
        </p:nvSpPr>
        <p:spPr/>
        <p:txBody>
          <a:bodyPr/>
          <a:lstStyle/>
          <a:p>
            <a:pPr lvl="0"/>
            <a:fld id="{901B2EEA-61AB-446A-BF17-037E3CAEAA53}" type="slidenum">
              <a:rPr lang="en-US"/>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3AA2E-2741-0928-9C8D-C9DBC68BF654}"/>
              </a:ext>
            </a:extLst>
          </p:cNvPr>
          <p:cNvSpPr txBox="1">
            <a:spLocks noGrp="1"/>
          </p:cNvSpPr>
          <p:nvPr>
            <p:ph type="title"/>
          </p:nvPr>
        </p:nvSpPr>
        <p:spPr>
          <a:xfrm>
            <a:off x="1155701" y="973141"/>
            <a:ext cx="8761415" cy="708029"/>
          </a:xfrm>
          <a:prstGeom prst="rect">
            <a:avLst/>
          </a:prstGeom>
          <a:noFill/>
          <a:ln>
            <a:noFill/>
          </a:ln>
        </p:spPr>
        <p:txBody>
          <a:bodyPr vert="horz" wrap="square" lIns="91440" tIns="45720" rIns="91440" bIns="45720" anchor="ctr" anchorCtr="0" compatLnSpc="1">
            <a:noAutofit/>
          </a:bodyPr>
          <a:lstStyle/>
          <a:p>
            <a:pPr lvl="0"/>
            <a:r>
              <a:rPr lang="en-GB">
                <a:latin typeface="Century Gothic" pitchFamily="34"/>
              </a:rPr>
              <a:t>Limitations &amp; Future Research</a:t>
            </a:r>
          </a:p>
        </p:txBody>
      </p:sp>
      <p:sp>
        <p:nvSpPr>
          <p:cNvPr id="3" name="Content Placeholder 2">
            <a:extLst>
              <a:ext uri="{FF2B5EF4-FFF2-40B4-BE49-F238E27FC236}">
                <a16:creationId xmlns:a16="http://schemas.microsoft.com/office/drawing/2014/main" id="{99AA2521-3081-79E7-7FCA-E9077EF2805A}"/>
              </a:ext>
            </a:extLst>
          </p:cNvPr>
          <p:cNvSpPr txBox="1">
            <a:spLocks noGrp="1"/>
          </p:cNvSpPr>
          <p:nvPr>
            <p:ph idx="1"/>
          </p:nvPr>
        </p:nvSpPr>
        <p:spPr>
          <a:xfrm>
            <a:off x="1155701" y="2603497"/>
            <a:ext cx="8761415" cy="3416298"/>
          </a:xfrm>
          <a:prstGeom prst="rect">
            <a:avLst/>
          </a:prstGeom>
          <a:noFill/>
          <a:ln>
            <a:noFill/>
          </a:ln>
        </p:spPr>
        <p:txBody>
          <a:bodyPr vert="horz" wrap="square" lIns="91440" tIns="45720" rIns="91440" bIns="45720" anchor="t" anchorCtr="0" compatLnSpc="1">
            <a:noAutofit/>
          </a:bodyPr>
          <a:lstStyle/>
          <a:p>
            <a:pPr lvl="0"/>
            <a:r>
              <a:rPr lang="en-GB">
                <a:latin typeface="Century Gothic" pitchFamily="34"/>
              </a:rPr>
              <a:t>This study is limited to officially reported crime data and cannot capture unreported incidents.</a:t>
            </a:r>
          </a:p>
          <a:p>
            <a:pPr lvl="0"/>
            <a:r>
              <a:rPr lang="en-GB">
                <a:latin typeface="Century Gothic" pitchFamily="34"/>
              </a:rPr>
              <a:t>Future research should incorporate:</a:t>
            </a:r>
          </a:p>
          <a:p>
            <a:pPr lvl="0"/>
            <a:r>
              <a:rPr lang="en-GB">
                <a:latin typeface="Century Gothic" pitchFamily="34"/>
              </a:rPr>
              <a:t>• Time-series forecasting models [1]</a:t>
            </a:r>
            <a:br>
              <a:rPr lang="en-GB">
                <a:latin typeface="Century Gothic" pitchFamily="34"/>
              </a:rPr>
            </a:br>
            <a:r>
              <a:rPr lang="en-GB">
                <a:latin typeface="Century Gothic" pitchFamily="34"/>
              </a:rPr>
              <a:t>• Deep learning predictive approaches [5]</a:t>
            </a:r>
            <a:br>
              <a:rPr lang="en-GB">
                <a:latin typeface="Century Gothic" pitchFamily="34"/>
              </a:rPr>
            </a:br>
            <a:r>
              <a:rPr lang="en-GB">
                <a:latin typeface="Century Gothic" pitchFamily="34"/>
              </a:rPr>
              <a:t>• Advanced spatial regression techniques [4]</a:t>
            </a:r>
            <a:br>
              <a:rPr lang="en-GB">
                <a:latin typeface="Century Gothic" pitchFamily="34"/>
              </a:rPr>
            </a:br>
            <a:r>
              <a:rPr lang="en-GB">
                <a:latin typeface="Century Gothic" pitchFamily="34"/>
              </a:rPr>
              <a:t>• Improved cluster validation strategies [7]</a:t>
            </a:r>
          </a:p>
          <a:p>
            <a:pPr lvl="0"/>
            <a:r>
              <a:rPr lang="en-GB">
                <a:latin typeface="Century Gothic" pitchFamily="34"/>
              </a:rPr>
              <a:t>Integration of predictive modelling can strengthen proactive crime prevention strategies.</a:t>
            </a:r>
          </a:p>
          <a:p>
            <a:pPr lvl="0"/>
            <a:endParaRPr lang="en-GB">
              <a:latin typeface="Century Gothic" pitchFamily="34"/>
            </a:endParaRPr>
          </a:p>
        </p:txBody>
      </p:sp>
      <p:sp>
        <p:nvSpPr>
          <p:cNvPr id="4" name="Slide Number Placeholder 3">
            <a:extLst>
              <a:ext uri="{FF2B5EF4-FFF2-40B4-BE49-F238E27FC236}">
                <a16:creationId xmlns:a16="http://schemas.microsoft.com/office/drawing/2014/main" id="{BADC97EE-2630-5F2F-8822-8262E8943640}"/>
              </a:ext>
            </a:extLst>
          </p:cNvPr>
          <p:cNvSpPr txBox="1">
            <a:spLocks noGrp="1"/>
          </p:cNvSpPr>
          <p:nvPr>
            <p:ph type="sldNum" sz="quarter" idx="8"/>
          </p:nvPr>
        </p:nvSpPr>
        <p:spPr/>
        <p:txBody>
          <a:bodyPr/>
          <a:lstStyle/>
          <a:p>
            <a:pPr lvl="0"/>
            <a:fld id="{4CA649A5-D696-432E-ACF7-4A9D039BC0E2}" type="slidenum">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68CF3-E8D4-6447-C43F-66AE9E25729C}"/>
              </a:ext>
            </a:extLst>
          </p:cNvPr>
          <p:cNvSpPr txBox="1">
            <a:spLocks noGrp="1"/>
          </p:cNvSpPr>
          <p:nvPr>
            <p:ph type="title"/>
          </p:nvPr>
        </p:nvSpPr>
        <p:spPr>
          <a:xfrm>
            <a:off x="1155701" y="973141"/>
            <a:ext cx="8761415" cy="708029"/>
          </a:xfrm>
          <a:prstGeom prst="rect">
            <a:avLst/>
          </a:prstGeom>
          <a:noFill/>
          <a:ln>
            <a:noFill/>
          </a:ln>
        </p:spPr>
        <p:txBody>
          <a:bodyPr vert="horz" wrap="square" lIns="91440" tIns="45720" rIns="91440" bIns="45720" anchor="ctr" anchorCtr="0" compatLnSpc="1">
            <a:noAutofit/>
          </a:bodyPr>
          <a:lstStyle/>
          <a:p>
            <a:pPr lvl="0"/>
            <a:r>
              <a:rPr lang="en-GB">
                <a:latin typeface="Century Gothic" pitchFamily="34"/>
              </a:rPr>
              <a:t>References</a:t>
            </a:r>
          </a:p>
        </p:txBody>
      </p:sp>
      <p:sp>
        <p:nvSpPr>
          <p:cNvPr id="3" name="Content Placeholder 2">
            <a:extLst>
              <a:ext uri="{FF2B5EF4-FFF2-40B4-BE49-F238E27FC236}">
                <a16:creationId xmlns:a16="http://schemas.microsoft.com/office/drawing/2014/main" id="{65E5C19D-06D2-7A38-E821-C8C9BE9E4F85}"/>
              </a:ext>
            </a:extLst>
          </p:cNvPr>
          <p:cNvSpPr txBox="1">
            <a:spLocks noGrp="1"/>
          </p:cNvSpPr>
          <p:nvPr>
            <p:ph idx="1"/>
          </p:nvPr>
        </p:nvSpPr>
        <p:spPr>
          <a:xfrm>
            <a:off x="538160" y="2603497"/>
            <a:ext cx="11126784" cy="3416298"/>
          </a:xfrm>
          <a:prstGeom prst="rect">
            <a:avLst/>
          </a:prstGeom>
          <a:noFill/>
          <a:ln>
            <a:noFill/>
          </a:ln>
        </p:spPr>
        <p:txBody>
          <a:bodyPr vert="horz" wrap="square" lIns="91440" tIns="45720" rIns="91440" bIns="45720" anchor="t" anchorCtr="0" compatLnSpc="1">
            <a:noAutofit/>
          </a:bodyPr>
          <a:lstStyle/>
          <a:p>
            <a:pPr marL="0" lvl="0" indent="0" algn="just">
              <a:lnSpc>
                <a:spcPct val="110000"/>
              </a:lnSpc>
              <a:buNone/>
            </a:pPr>
            <a:r>
              <a:rPr lang="en-GB">
                <a:latin typeface="Century Gothic" pitchFamily="34"/>
              </a:rPr>
              <a:t>[1] E. G. Ilgün and M. Dener, “Exploratory data analysis, time series analysis, crime type prediction, and trend forecasting in crime data,” Neural Computing and Applications, 2025.</a:t>
            </a:r>
          </a:p>
          <a:p>
            <a:pPr marL="0" lvl="0" indent="0" algn="just">
              <a:lnSpc>
                <a:spcPct val="110000"/>
              </a:lnSpc>
              <a:buNone/>
            </a:pPr>
            <a:r>
              <a:rPr lang="en-GB">
                <a:latin typeface="Century Gothic" pitchFamily="34"/>
              </a:rPr>
              <a:t>[2] U. M. Butt et al., “Spatio-Temporal Crime HotSpot Detection and Prediction: A Systematic Literature Review,” IEEE Access, 2020.</a:t>
            </a:r>
          </a:p>
          <a:p>
            <a:pPr marL="0" lvl="0" indent="0" algn="just">
              <a:lnSpc>
                <a:spcPct val="110000"/>
              </a:lnSpc>
              <a:buNone/>
            </a:pPr>
            <a:r>
              <a:rPr lang="en-GB">
                <a:latin typeface="Century Gothic" pitchFamily="34"/>
              </a:rPr>
              <a:t>[3] S. Chakravorty, “Identifying Crime Clusters: The Spatial Principles,” Middle States Geographer, 1995.</a:t>
            </a:r>
          </a:p>
          <a:p>
            <a:pPr marL="0" lvl="0" indent="0" algn="just">
              <a:lnSpc>
                <a:spcPct val="110000"/>
              </a:lnSpc>
              <a:buNone/>
            </a:pPr>
            <a:r>
              <a:rPr lang="en-GB">
                <a:latin typeface="Century Gothic" pitchFamily="34"/>
              </a:rPr>
              <a:t>[4] K. Leong and A. Sung, “A Review of Spatio-Temporal Pattern Analysis Approaches on Crime Analysis,” 2015.</a:t>
            </a:r>
          </a:p>
          <a:p>
            <a:pPr marL="0" lvl="0" indent="0" algn="just">
              <a:lnSpc>
                <a:spcPct val="110000"/>
              </a:lnSpc>
              <a:buNone/>
            </a:pPr>
            <a:r>
              <a:rPr lang="en-GB">
                <a:latin typeface="Century Gothic" pitchFamily="34"/>
              </a:rPr>
              <a:t>[5] H.-W. Kang and H.-B. Kang, “Prediction of crime occurrence from multi-modal data using deep learning,” PLOS ONE, 2017.</a:t>
            </a:r>
          </a:p>
          <a:p>
            <a:pPr marL="0" lvl="0" indent="0" algn="just">
              <a:lnSpc>
                <a:spcPct val="110000"/>
              </a:lnSpc>
              <a:buNone/>
            </a:pPr>
            <a:r>
              <a:rPr lang="en-GB">
                <a:latin typeface="Century Gothic" pitchFamily="34"/>
              </a:rPr>
              <a:t>[6] A. Blumstein and J. Cohen, “Estimation of Individual Crime Rates from Arrest Records,” 1979.</a:t>
            </a:r>
          </a:p>
          <a:p>
            <a:pPr marL="0" lvl="0" indent="0" algn="just">
              <a:lnSpc>
                <a:spcPct val="110000"/>
              </a:lnSpc>
              <a:buNone/>
            </a:pPr>
            <a:r>
              <a:rPr lang="en-GB">
                <a:latin typeface="Century Gothic" pitchFamily="34"/>
              </a:rPr>
              <a:t>[7] B. Chong, “K-Means clustering algorithm: a brief review,” 2021.</a:t>
            </a:r>
          </a:p>
          <a:p>
            <a:pPr marL="0" lvl="0" indent="0" algn="just">
              <a:lnSpc>
                <a:spcPct val="110000"/>
              </a:lnSpc>
              <a:buNone/>
            </a:pPr>
            <a:r>
              <a:rPr lang="en-GB">
                <a:latin typeface="Century Gothic" pitchFamily="34"/>
              </a:rPr>
              <a:t>[8] H. Hashim et al., “Modeling Urban Crime Patterns Using Spatial Space Time and Regression Analysis,” 2011.</a:t>
            </a:r>
          </a:p>
          <a:p>
            <a:pPr marL="0" lvl="0" indent="0" algn="just">
              <a:lnSpc>
                <a:spcPct val="110000"/>
              </a:lnSpc>
              <a:buNone/>
            </a:pPr>
            <a:endParaRPr lang="en-GB">
              <a:latin typeface="Century Gothic" pitchFamily="34"/>
            </a:endParaRPr>
          </a:p>
        </p:txBody>
      </p:sp>
      <p:sp>
        <p:nvSpPr>
          <p:cNvPr id="4" name="Slide Number Placeholder 3">
            <a:extLst>
              <a:ext uri="{FF2B5EF4-FFF2-40B4-BE49-F238E27FC236}">
                <a16:creationId xmlns:a16="http://schemas.microsoft.com/office/drawing/2014/main" id="{0B0C2334-4423-7412-352B-43E6409B0F3E}"/>
              </a:ext>
            </a:extLst>
          </p:cNvPr>
          <p:cNvSpPr txBox="1">
            <a:spLocks noGrp="1"/>
          </p:cNvSpPr>
          <p:nvPr>
            <p:ph type="sldNum" sz="quarter" idx="8"/>
          </p:nvPr>
        </p:nvSpPr>
        <p:spPr/>
        <p:txBody>
          <a:bodyPr/>
          <a:lstStyle/>
          <a:p>
            <a:pPr lvl="0"/>
            <a:fld id="{AADAAD43-A8BB-442B-A11E-A9D10E99B00C}" type="slidenum">
              <a:t>15</a:t>
            </a:fld>
            <a:endParaRPr lang="en-US"/>
          </a:p>
        </p:txBody>
      </p:sp>
    </p:spTree>
  </p:cSld>
  <p:clrMapOvr>
    <a:masterClrMapping/>
  </p:clrMapOvr>
</p:sld>
</file>

<file path=ppt/theme/theme1.xml><?xml version="1.0" encoding="utf-8"?>
<a:theme xmlns:a="http://schemas.openxmlformats.org/drawingml/2006/main" name="Ion Boardroom">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Beginning%20of%20the%20year%20procedures</Template>
  <TotalTime>37</TotalTime>
  <Words>1231</Words>
  <Application>Microsoft Office PowerPoint</Application>
  <PresentationFormat>Widescreen</PresentationFormat>
  <Paragraphs>79</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 3</vt:lpstr>
      <vt:lpstr>Ion Boardroom</vt:lpstr>
      <vt:lpstr>Spatial and Temporal Crime Analysis in Chicago</vt:lpstr>
      <vt:lpstr>Introduction</vt:lpstr>
      <vt:lpstr>Aim and Objectives</vt:lpstr>
      <vt:lpstr>Data Overview</vt:lpstr>
      <vt:lpstr>Univariate Analysis – Top Crime Categories</vt:lpstr>
      <vt:lpstr>Temporal Distribution</vt:lpstr>
      <vt:lpstr>District-Level Crime Concentration</vt:lpstr>
      <vt:lpstr>Multivariate Analysis – Crime vs Arrest</vt:lpstr>
      <vt:lpstr>Practical Data Handling</vt:lpstr>
      <vt:lpstr>Clustering Analysis</vt:lpstr>
      <vt:lpstr>Spatial Hotspot Visualisation</vt:lpstr>
      <vt:lpstr>Statistical Association Analysis</vt:lpstr>
      <vt:lpstr>Executive Summary</vt:lpstr>
      <vt:lpstr>Limitations &amp; Future Research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Spatial and Temporal Crime Analysis in Chicago</dc:title>
  <dc:creator>Pushpendra Sandipbhai Vaghani (2518411)</dc:creator>
  <cp:lastModifiedBy>Pushpendra Sandipbhai Vaghani (2518411)</cp:lastModifiedBy>
  <cp:revision>31</cp:revision>
  <dcterms:created xsi:type="dcterms:W3CDTF">2026-02-24T13:30:12Z</dcterms:created>
  <dcterms:modified xsi:type="dcterms:W3CDTF">2026-03-03T13:29:17Z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