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93FE20-0B68-404E-B7FD-31FA85FC3BCE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34F02E-0CEB-4B36-AD2B-01B03D97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90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46E08E-771D-46FC-ADC6-CF2AE7C51C24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835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561D82-6E6B-4898-BA9F-C704B8CC3C8D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244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02D0FD-0CF1-4D5A-9029-71ADA8663CD3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042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84E6E-E00C-414F-B30A-9B099748EA84}" type="datetime1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220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3DAA2-5577-4FB5-97DB-38D528D216E1}" type="datetime1">
              <a:rPr lang="en-GB" smtClean="0"/>
              <a:t>28/09/2018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08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C0B230-9802-4D02-9476-F721F0DAE242}" type="datetime1">
              <a:rPr lang="en-GB" smtClean="0"/>
              <a:t>28/09/2018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676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76EFB-E5BD-4C3C-AE03-68E08FB353AD}" type="datetime1">
              <a:rPr lang="en-GB" smtClean="0"/>
              <a:t>28/09/2018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35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D783D-23A1-4AC3-B8BC-D88AC33C6F0B}" type="datetime1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7410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478525-39BB-4DDE-8936-A3B84F7C7516}" type="datetime1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349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2A147-8538-41D4-91AD-76C8A36BAEF5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388147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2A147-8538-41D4-91AD-76C8A36BAEF5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49793000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2A147-8538-41D4-91AD-76C8A36BAEF5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1196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2A147-8538-41D4-91AD-76C8A36BAEF5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0588235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12A147-8538-41D4-91AD-76C8A36BAEF5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68482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F20B3D-6EE7-4745-AB41-33E8BCDF6372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5521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C201E-243E-46E3-B52D-C6E9A6650FA7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129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12A147-8538-41D4-91AD-76C8A36BAEF5}" type="datetime1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/>
              <a:t>Amy Seale 1700646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C9D544E-121D-4CF5-80E0-FD279F2102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820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yjewishlearning.com/article/maimonides-ramba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yjewishlearning.com/article/maimonides-rambam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yosephcitron.blogspot.com/2015/05/why-was-maimonides-such-controversial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yjewishlearning.com/article/maimonides-rambam/" TargetMode="External"/><Relationship Id="rId2" Type="http://schemas.openxmlformats.org/officeDocument/2006/relationships/hyperlink" Target="http://yosephcitron.blogspot.com/2015/05/why-was-maimonides-such-controversial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C8D8C-AC62-47F7-81B4-BBC10A9C3A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 Life and Controversies of Maimonides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39913E-931C-42B0-A617-F39F78C80E0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4D3705-A3AB-4CDE-B844-BCB5590C0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</p:spTree>
    <p:extLst>
      <p:ext uri="{BB962C8B-B14F-4D97-AF65-F5344CB8AC3E}">
        <p14:creationId xmlns:p14="http://schemas.microsoft.com/office/powerpoint/2010/main" val="1876818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9783-277D-4F48-A2A6-53235B273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Life: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D5F9A-7421-4229-9976-BC53B2606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70000"/>
            <a:ext cx="9526840" cy="3880773"/>
          </a:xfrm>
        </p:spPr>
        <p:txBody>
          <a:bodyPr/>
          <a:lstStyle/>
          <a:p>
            <a:r>
              <a:rPr lang="en-GB" dirty="0"/>
              <a:t>Maimonides is known as being one of the greatest Jewish scholars</a:t>
            </a:r>
          </a:p>
          <a:p>
            <a:endParaRPr lang="en-GB" dirty="0"/>
          </a:p>
          <a:p>
            <a:r>
              <a:rPr lang="en-GB" dirty="0"/>
              <a:t>He grew up in Cordoba, Spain, and lived most of his life under Islamic rule.</a:t>
            </a:r>
          </a:p>
          <a:p>
            <a:endParaRPr lang="en-GB" dirty="0"/>
          </a:p>
          <a:p>
            <a:r>
              <a:rPr lang="en-GB" dirty="0"/>
              <a:t>However, “he was forced to flee to North Africa to escape the </a:t>
            </a:r>
            <a:r>
              <a:rPr lang="en-GB" dirty="0" err="1"/>
              <a:t>Almohads</a:t>
            </a:r>
            <a:r>
              <a:rPr lang="en-GB" dirty="0"/>
              <a:t>’ persecution.”1</a:t>
            </a:r>
          </a:p>
          <a:p>
            <a:endParaRPr lang="en-GB" dirty="0"/>
          </a:p>
          <a:p>
            <a:r>
              <a:rPr lang="en-GB" dirty="0"/>
              <a:t>Maimonides not only studied key Jewish texts, including the Torah, </a:t>
            </a:r>
            <a:r>
              <a:rPr lang="en-GB" dirty="0" err="1"/>
              <a:t>Mishanh</a:t>
            </a:r>
            <a:r>
              <a:rPr lang="en-GB" dirty="0"/>
              <a:t> and the Talmud, but further wrote his own discussions on them.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2B25B3-CABA-42B4-9B48-BEB1F119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Amy Seale 1700646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E5D8FC-A4AD-4344-AD40-7B530D13C8EA}"/>
              </a:ext>
            </a:extLst>
          </p:cNvPr>
          <p:cNvSpPr txBox="1"/>
          <p:nvPr/>
        </p:nvSpPr>
        <p:spPr>
          <a:xfrm>
            <a:off x="677334" y="5334457"/>
            <a:ext cx="67851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1</a:t>
            </a:r>
            <a:r>
              <a:rPr lang="en-GB" sz="1400" dirty="0"/>
              <a:t> Lavinia Cohn-</a:t>
            </a:r>
            <a:r>
              <a:rPr lang="en-GB" sz="1400" dirty="0" err="1"/>
              <a:t>Sherbok</a:t>
            </a:r>
            <a:r>
              <a:rPr lang="en-GB" sz="1400" dirty="0"/>
              <a:t> and Dan Cohn-</a:t>
            </a:r>
            <a:r>
              <a:rPr lang="en-GB" sz="1400" dirty="0" err="1"/>
              <a:t>Sherbok</a:t>
            </a:r>
            <a:r>
              <a:rPr lang="en-GB" sz="1400" dirty="0"/>
              <a:t>, Judaism (Oxford, England: </a:t>
            </a:r>
            <a:r>
              <a:rPr lang="en-GB" sz="1400" dirty="0" err="1"/>
              <a:t>Oneworld</a:t>
            </a:r>
            <a:r>
              <a:rPr lang="en-GB" sz="1400" dirty="0"/>
              <a:t>, 1999).p.58.</a:t>
            </a:r>
          </a:p>
        </p:txBody>
      </p:sp>
    </p:spTree>
    <p:extLst>
      <p:ext uri="{BB962C8B-B14F-4D97-AF65-F5344CB8AC3E}">
        <p14:creationId xmlns:p14="http://schemas.microsoft.com/office/powerpoint/2010/main" val="21350710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EC005-80F1-493E-84E3-D7DE2433F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Writings: ‘</a:t>
            </a:r>
            <a:r>
              <a:rPr lang="en-GB" i="1" dirty="0" err="1"/>
              <a:t>Mishneh</a:t>
            </a:r>
            <a:r>
              <a:rPr lang="en-GB" i="1" dirty="0"/>
              <a:t> Torah’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B8B308-C847-4D10-BBB1-D97F58D7B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93717"/>
            <a:ext cx="9208788" cy="3880773"/>
          </a:xfrm>
        </p:spPr>
        <p:txBody>
          <a:bodyPr/>
          <a:lstStyle/>
          <a:p>
            <a:r>
              <a:rPr lang="en-GB" dirty="0"/>
              <a:t>Maimonides constructed the 13 Principles of Faith based from his own commentary on the </a:t>
            </a:r>
            <a:r>
              <a:rPr lang="en-GB" i="1" dirty="0"/>
              <a:t>Mishnah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“His most enduring masterworks are the </a:t>
            </a:r>
            <a:r>
              <a:rPr lang="en-GB" i="1" dirty="0" err="1"/>
              <a:t>Mishneh</a:t>
            </a:r>
            <a:r>
              <a:rPr lang="en-GB" i="1" dirty="0"/>
              <a:t> Torah </a:t>
            </a:r>
            <a:r>
              <a:rPr lang="en-GB" dirty="0"/>
              <a:t>and</a:t>
            </a:r>
            <a:r>
              <a:rPr lang="en-GB" i="1" dirty="0"/>
              <a:t> The </a:t>
            </a:r>
            <a:r>
              <a:rPr lang="en-GB" b="1" i="1" dirty="0"/>
              <a:t>Guide</a:t>
            </a:r>
            <a:r>
              <a:rPr lang="en-GB" i="1" dirty="0"/>
              <a:t> of the Perplexed.”2</a:t>
            </a:r>
          </a:p>
          <a:p>
            <a:endParaRPr lang="en-GB" i="1" dirty="0"/>
          </a:p>
          <a:p>
            <a:r>
              <a:rPr lang="en-GB" b="1" i="1" dirty="0"/>
              <a:t>The </a:t>
            </a:r>
            <a:r>
              <a:rPr lang="en-GB" i="1" dirty="0" err="1"/>
              <a:t>Mishneh</a:t>
            </a:r>
            <a:r>
              <a:rPr lang="en-GB" i="1" dirty="0"/>
              <a:t> Torah </a:t>
            </a:r>
            <a:r>
              <a:rPr lang="en-GB" b="1" i="1" dirty="0"/>
              <a:t>summarizes to him what it means to be Jewish.</a:t>
            </a:r>
          </a:p>
          <a:p>
            <a:endParaRPr lang="en-GB" b="1" i="1" dirty="0"/>
          </a:p>
          <a:p>
            <a:r>
              <a:rPr lang="en-GB" b="1" i="1" dirty="0"/>
              <a:t>It covered rabbinic </a:t>
            </a:r>
            <a:r>
              <a:rPr lang="en-GB" b="1" dirty="0"/>
              <a:t>law</a:t>
            </a:r>
            <a:r>
              <a:rPr lang="en-GB" b="1" i="1" dirty="0"/>
              <a:t> which included “regulations no longer operative, such as those concerned with Temple ritual.”3</a:t>
            </a:r>
          </a:p>
          <a:p>
            <a:endParaRPr lang="en-GB" b="1" i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37B8DD-C34C-4848-8F42-C1EF9CD178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8E7765-7A36-430A-BBE4-F191565CF4A1}"/>
              </a:ext>
            </a:extLst>
          </p:cNvPr>
          <p:cNvSpPr txBox="1"/>
          <p:nvPr/>
        </p:nvSpPr>
        <p:spPr>
          <a:xfrm>
            <a:off x="677334" y="5174490"/>
            <a:ext cx="8229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2</a:t>
            </a:r>
            <a:r>
              <a:rPr lang="en-GB" sz="1400" dirty="0"/>
              <a:t> Danny Moss, "Maimonides (Rambam) And His Texts | My Jewish Learning", My Jewish Learning, 2018 </a:t>
            </a:r>
            <a:r>
              <a:rPr lang="en-GB" sz="1400" dirty="0">
                <a:hlinkClick r:id="rId2"/>
              </a:rPr>
              <a:t>https://www.myjewishlearning.com/article/maimonides-rambam/</a:t>
            </a:r>
            <a:r>
              <a:rPr lang="en-GB" sz="1400" dirty="0"/>
              <a:t>  [Accessed 28 September 2018].</a:t>
            </a:r>
          </a:p>
          <a:p>
            <a:r>
              <a:rPr lang="en-GB" sz="1400" dirty="0"/>
              <a:t>3 Lavinia Cohn-</a:t>
            </a:r>
            <a:r>
              <a:rPr lang="en-GB" sz="1400" dirty="0" err="1"/>
              <a:t>Sherbok</a:t>
            </a:r>
            <a:r>
              <a:rPr lang="en-GB" sz="1400" dirty="0"/>
              <a:t> and Dan Cohn-</a:t>
            </a:r>
            <a:r>
              <a:rPr lang="en-GB" sz="1400" dirty="0" err="1"/>
              <a:t>Sherbok</a:t>
            </a:r>
            <a:r>
              <a:rPr lang="en-GB" sz="1400" dirty="0"/>
              <a:t>, Judaism (Oxford, England: </a:t>
            </a:r>
            <a:r>
              <a:rPr lang="en-GB" sz="1400" dirty="0" err="1"/>
              <a:t>Oneworld</a:t>
            </a:r>
            <a:r>
              <a:rPr lang="en-GB" sz="1400" dirty="0"/>
              <a:t>, 1999).p.67.</a:t>
            </a:r>
          </a:p>
        </p:txBody>
      </p:sp>
    </p:spTree>
    <p:extLst>
      <p:ext uri="{BB962C8B-B14F-4D97-AF65-F5344CB8AC3E}">
        <p14:creationId xmlns:p14="http://schemas.microsoft.com/office/powerpoint/2010/main" val="4258526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D70D2-05F4-4CB4-BFA5-835ED56DD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Writings: </a:t>
            </a:r>
            <a:r>
              <a:rPr lang="en-GB" i="1" dirty="0"/>
              <a:t>‘A Guide of the Perplexed.’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85A8B-834B-41A8-A685-8AA03F224B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/>
          <a:lstStyle/>
          <a:p>
            <a:r>
              <a:rPr lang="en-GB" b="1" dirty="0"/>
              <a:t>Most famous work is the philosophical discussion on the text </a:t>
            </a:r>
            <a:r>
              <a:rPr lang="en-GB" b="1" i="1" dirty="0"/>
              <a:t>A Guide of the </a:t>
            </a:r>
            <a:r>
              <a:rPr lang="en-GB" b="1" i="1" dirty="0" err="1"/>
              <a:t>Preplexed</a:t>
            </a:r>
            <a:r>
              <a:rPr lang="en-GB" b="1" i="1" dirty="0"/>
              <a:t>.</a:t>
            </a:r>
          </a:p>
          <a:p>
            <a:endParaRPr lang="en-GB" i="1" dirty="0"/>
          </a:p>
          <a:p>
            <a:r>
              <a:rPr lang="en-GB" b="1" dirty="0"/>
              <a:t>Both writings are influential within Judaism, and they also </a:t>
            </a:r>
            <a:r>
              <a:rPr lang="en-GB" b="1" i="1" dirty="0"/>
              <a:t>“project a unified and reason-based vision on the purpose of Jewish life.”4</a:t>
            </a:r>
          </a:p>
          <a:p>
            <a:endParaRPr lang="en-GB" i="1" dirty="0"/>
          </a:p>
          <a:p>
            <a:r>
              <a:rPr lang="en-GB" b="1" dirty="0"/>
              <a:t>With this book, it was written during an “era of religious innovation, cultural enrichment and scientific advance for Jews and Muslims.”5</a:t>
            </a:r>
          </a:p>
          <a:p>
            <a:endParaRPr lang="en-GB" b="1" dirty="0"/>
          </a:p>
          <a:p>
            <a:r>
              <a:rPr lang="en-GB" b="1" dirty="0"/>
              <a:t>With this text also come its controversies.</a:t>
            </a:r>
          </a:p>
          <a:p>
            <a:endParaRPr lang="en-GB" i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542252-5B1B-4052-B5A0-32CE62A89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Amy Seale 1700646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872C33-8E0A-4FEA-A6F6-D23527932CA0}"/>
              </a:ext>
            </a:extLst>
          </p:cNvPr>
          <p:cNvSpPr txBox="1"/>
          <p:nvPr/>
        </p:nvSpPr>
        <p:spPr>
          <a:xfrm>
            <a:off x="586042" y="5274487"/>
            <a:ext cx="882594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 </a:t>
            </a:r>
            <a:r>
              <a:rPr lang="en-GB" sz="1400" dirty="0"/>
              <a:t>Danny Moss, "Maimonides (Rambam) And His Texts | My Jewish Learning", My Jewish Learning, 2018 </a:t>
            </a:r>
            <a:r>
              <a:rPr lang="en-GB" sz="1400" dirty="0">
                <a:hlinkClick r:id="rId2"/>
              </a:rPr>
              <a:t>https://www.myjewishlearning.com/article/maimonides-rambam/</a:t>
            </a:r>
            <a:r>
              <a:rPr lang="en-GB" sz="1400" dirty="0"/>
              <a:t>   [Accessed 28 September 2018].</a:t>
            </a:r>
          </a:p>
          <a:p>
            <a:r>
              <a:rPr lang="en-GB" b="1" dirty="0"/>
              <a:t>5 </a:t>
            </a:r>
            <a:r>
              <a:rPr lang="en-GB" sz="1400" dirty="0"/>
              <a:t>Eliezer Segal, Introducing Judaism (London: Routledge, 2009).p.61.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445292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B0312-A04A-45CC-845B-41960FCF9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Controversies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59E7C-BF9C-49AB-9ED3-9A8FD48798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/>
          <a:lstStyle/>
          <a:p>
            <a:r>
              <a:rPr lang="en-GB" dirty="0"/>
              <a:t>Many could not agree with what Maimonides was conveying in his book </a:t>
            </a:r>
            <a:r>
              <a:rPr lang="en-GB" i="1" dirty="0"/>
              <a:t>‘A Guide of the Perplexed.</a:t>
            </a:r>
            <a:r>
              <a:rPr lang="en-GB" dirty="0"/>
              <a:t>’ </a:t>
            </a:r>
          </a:p>
          <a:p>
            <a:r>
              <a:rPr lang="en-GB" dirty="0"/>
              <a:t>He argued that through revelation and reason you can know God.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It is not only this book that was controversial, even the </a:t>
            </a:r>
            <a:r>
              <a:rPr lang="en-GB" i="1" dirty="0" err="1"/>
              <a:t>Mishneh</a:t>
            </a:r>
            <a:r>
              <a:rPr lang="en-GB" i="1" dirty="0"/>
              <a:t> Torah </a:t>
            </a:r>
            <a:r>
              <a:rPr lang="en-GB" dirty="0"/>
              <a:t>was seen as controversial.</a:t>
            </a:r>
          </a:p>
          <a:p>
            <a:r>
              <a:rPr lang="en-GB" dirty="0"/>
              <a:t>This text “attracted criticism for its claim to have codified the tradition of the rabbinic law.”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A48DEB-75EC-4AB3-A8EF-15A656ABA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Amy Seale 1700646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4A24F7-6981-44D5-A428-B3B8F8C65C07}"/>
              </a:ext>
            </a:extLst>
          </p:cNvPr>
          <p:cNvSpPr txBox="1"/>
          <p:nvPr/>
        </p:nvSpPr>
        <p:spPr>
          <a:xfrm>
            <a:off x="371061" y="5025699"/>
            <a:ext cx="97536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 </a:t>
            </a:r>
            <a:r>
              <a:rPr lang="en-GB" sz="1400" dirty="0"/>
              <a:t>Yosef Citron, "Why Was Maimonides Such A Controversial Figure In The 13Th Century? An Examination Of The Maimonides' Controversy C.1180-1240", </a:t>
            </a:r>
            <a:r>
              <a:rPr lang="en-GB" sz="1400" dirty="0" err="1"/>
              <a:t>Yosephcitron.Blogspot.Com</a:t>
            </a:r>
            <a:r>
              <a:rPr lang="en-GB" sz="1400" dirty="0"/>
              <a:t>, 2015 </a:t>
            </a:r>
            <a:r>
              <a:rPr lang="en-GB" sz="1400" dirty="0">
                <a:hlinkClick r:id="rId2"/>
              </a:rPr>
              <a:t>http://yosephcitron.blogspot.com/2015/05/why-was-maimonides-such-controversial.html</a:t>
            </a:r>
            <a:r>
              <a:rPr lang="en-GB" sz="1400" dirty="0"/>
              <a:t>  [Accessed 28 September 2018].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53005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074A7-5CC4-4B5D-B77C-4BC29DD0C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0D87C-D66D-478F-9A3C-20F62BF4C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817" y="1417982"/>
            <a:ext cx="9634331" cy="372165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Citron, Yosef, </a:t>
            </a:r>
            <a:r>
              <a:rPr lang="en-GB" i="1" dirty="0"/>
              <a:t>"Why Was Maimonides Such A Controversial Figure In The 13Th Century? An Examination Of The Maimonides' Controversy C.1180-1240",</a:t>
            </a:r>
            <a:r>
              <a:rPr lang="en-GB" dirty="0"/>
              <a:t> </a:t>
            </a:r>
            <a:r>
              <a:rPr lang="en-GB" dirty="0" err="1"/>
              <a:t>Yosephcitron.Blogspot.Com</a:t>
            </a:r>
            <a:r>
              <a:rPr lang="en-GB" dirty="0"/>
              <a:t>, 2015 </a:t>
            </a:r>
            <a:r>
              <a:rPr lang="en-GB" dirty="0">
                <a:hlinkClick r:id="rId2"/>
              </a:rPr>
              <a:t>http://yosephcitron.blogspot.com/2015/05/why-was-maimonides-such-controversial.html</a:t>
            </a:r>
            <a:r>
              <a:rPr lang="en-GB" dirty="0"/>
              <a:t>  [Accessed 28 September 2018]</a:t>
            </a:r>
          </a:p>
          <a:p>
            <a:r>
              <a:rPr lang="en-GB" dirty="0"/>
              <a:t>Cohn-</a:t>
            </a:r>
            <a:r>
              <a:rPr lang="en-GB" dirty="0" err="1"/>
              <a:t>Sherbok</a:t>
            </a:r>
            <a:r>
              <a:rPr lang="en-GB" dirty="0"/>
              <a:t>, Lavinia, and Dan Cohn-</a:t>
            </a:r>
            <a:r>
              <a:rPr lang="en-GB" dirty="0" err="1"/>
              <a:t>Sherbok</a:t>
            </a:r>
            <a:r>
              <a:rPr lang="en-GB" dirty="0"/>
              <a:t>, Judaism (Oxford, England: </a:t>
            </a:r>
            <a:r>
              <a:rPr lang="en-GB" dirty="0" err="1"/>
              <a:t>Oneworld</a:t>
            </a:r>
            <a:r>
              <a:rPr lang="en-GB" dirty="0"/>
              <a:t>, 1999)</a:t>
            </a:r>
          </a:p>
          <a:p>
            <a:r>
              <a:rPr lang="en-GB" dirty="0"/>
              <a:t>Moss, Danny, </a:t>
            </a:r>
            <a:r>
              <a:rPr lang="en-GB" i="1" dirty="0"/>
              <a:t>"Maimonides (Rambam) And His Texts | My Jewish Learning", </a:t>
            </a:r>
            <a:r>
              <a:rPr lang="en-GB" dirty="0"/>
              <a:t>My Jewish Learning, 2018 </a:t>
            </a:r>
            <a:r>
              <a:rPr lang="en-GB" dirty="0">
                <a:hlinkClick r:id="rId3"/>
              </a:rPr>
              <a:t>https://www.myjewishlearning.com/article/maimonides-rambam/</a:t>
            </a:r>
            <a:r>
              <a:rPr lang="en-GB" dirty="0"/>
              <a:t>  [Accessed 28 September 2018]</a:t>
            </a:r>
          </a:p>
          <a:p>
            <a:r>
              <a:rPr lang="en-GB" dirty="0"/>
              <a:t>Segal, Eliezer, </a:t>
            </a:r>
            <a:r>
              <a:rPr lang="en-GB" i="1" dirty="0"/>
              <a:t>Introducing Judaism </a:t>
            </a:r>
            <a:r>
              <a:rPr lang="en-GB" dirty="0"/>
              <a:t>(London: Routledge, 2009)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0227BC-FE1A-45EC-BB3D-0386F5210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Amy Seale 1700646</a:t>
            </a:r>
          </a:p>
        </p:txBody>
      </p:sp>
    </p:spTree>
    <p:extLst>
      <p:ext uri="{BB962C8B-B14F-4D97-AF65-F5344CB8AC3E}">
        <p14:creationId xmlns:p14="http://schemas.microsoft.com/office/powerpoint/2010/main" val="223006485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73</TotalTime>
  <Words>647</Words>
  <Application>Microsoft Office PowerPoint</Application>
  <PresentationFormat>Widescreen</PresentationFormat>
  <Paragraphs>51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Trebuchet MS</vt:lpstr>
      <vt:lpstr>Wingdings 3</vt:lpstr>
      <vt:lpstr>Facet</vt:lpstr>
      <vt:lpstr>The Life and Controversies of Maimonides</vt:lpstr>
      <vt:lpstr>Life: Context</vt:lpstr>
      <vt:lpstr>Writings: ‘Mishneh Torah’</vt:lpstr>
      <vt:lpstr>Writings: ‘A Guide of the Perplexed.’</vt:lpstr>
      <vt:lpstr>Controversies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Life and Controversies of Maimonides</dc:title>
  <dc:creator>Amy Seale</dc:creator>
  <cp:lastModifiedBy>Amy Seale</cp:lastModifiedBy>
  <cp:revision>9</cp:revision>
  <dcterms:created xsi:type="dcterms:W3CDTF">2018-09-28T11:01:20Z</dcterms:created>
  <dcterms:modified xsi:type="dcterms:W3CDTF">2018-09-28T12:34:41Z</dcterms:modified>
</cp:coreProperties>
</file>