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087F7E-1907-45F1-9154-4B37297CEA2E}" v="14" dt="2026-07-13T13:55:05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3" d="100"/>
          <a:sy n="93" d="100"/>
        </p:scale>
        <p:origin x="54" y="8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e Shan" userId="575a649eabe7bb4e" providerId="LiveId" clId="{E72DA73B-3B1A-4512-9C34-ED6D4B2CD467}"/>
    <pc:docChg chg="undo custSel modSld">
      <pc:chgData name="Zee Shan" userId="575a649eabe7bb4e" providerId="LiveId" clId="{E72DA73B-3B1A-4512-9C34-ED6D4B2CD467}" dt="2026-07-18T15:20:18.914" v="197" actId="1076"/>
      <pc:docMkLst>
        <pc:docMk/>
      </pc:docMkLst>
      <pc:sldChg chg="addSp modSp mod setBg">
        <pc:chgData name="Zee Shan" userId="575a649eabe7bb4e" providerId="LiveId" clId="{E72DA73B-3B1A-4512-9C34-ED6D4B2CD467}" dt="2026-07-12T21:40:37.208" v="21" actId="1076"/>
        <pc:sldMkLst>
          <pc:docMk/>
          <pc:sldMk cId="0" sldId="256"/>
        </pc:sldMkLst>
        <pc:spChg chg="mod">
          <ac:chgData name="Zee Shan" userId="575a649eabe7bb4e" providerId="LiveId" clId="{E72DA73B-3B1A-4512-9C34-ED6D4B2CD467}" dt="2026-07-12T21:40:30.312" v="20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Zee Shan" userId="575a649eabe7bb4e" providerId="LiveId" clId="{E72DA73B-3B1A-4512-9C34-ED6D4B2CD467}" dt="2026-07-12T21:40:37.208" v="21" actId="1076"/>
          <ac:spMkLst>
            <pc:docMk/>
            <pc:sldMk cId="0" sldId="256"/>
            <ac:spMk id="3" creationId="{00000000-0000-0000-0000-000000000000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8" creationId="{8C790BE2-4E4F-4AAF-81A2-4A6F4885EBE6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10" creationId="{D28B54C3-B57B-472A-B96E-1FCB67093DC2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12" creationId="{7DB3C429-F8DA-49B9-AF84-21996FCF78B5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14" creationId="{E12088DD-B1AD-40E0-8B86-1D87A2CCD9BE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16" creationId="{C4C9F2B0-1044-46EB-8AEB-C3BFFDE6C2CC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18" creationId="{0C395952-4E26-45A2-8756-2ADFD6E53C6E}"/>
          </ac:spMkLst>
        </pc:spChg>
        <pc:spChg chg="add">
          <ac:chgData name="Zee Shan" userId="575a649eabe7bb4e" providerId="LiveId" clId="{E72DA73B-3B1A-4512-9C34-ED6D4B2CD467}" dt="2026-07-12T21:39:55.978" v="17" actId="26606"/>
          <ac:spMkLst>
            <pc:docMk/>
            <pc:sldMk cId="0" sldId="256"/>
            <ac:spMk id="20" creationId="{4734BADF-9461-4621-B112-2D7BABEA7DD0}"/>
          </ac:spMkLst>
        </pc:spChg>
      </pc:sldChg>
      <pc:sldChg chg="addSp delSp modSp mod setBg">
        <pc:chgData name="Zee Shan" userId="575a649eabe7bb4e" providerId="LiveId" clId="{E72DA73B-3B1A-4512-9C34-ED6D4B2CD467}" dt="2026-07-18T15:20:18.914" v="197" actId="1076"/>
        <pc:sldMkLst>
          <pc:docMk/>
          <pc:sldMk cId="0" sldId="257"/>
        </pc:sldMkLst>
        <pc:spChg chg="mod">
          <ac:chgData name="Zee Shan" userId="575a649eabe7bb4e" providerId="LiveId" clId="{E72DA73B-3B1A-4512-9C34-ED6D4B2CD467}" dt="2026-07-18T15:19:36.358" v="192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Zee Shan" userId="575a649eabe7bb4e" providerId="LiveId" clId="{E72DA73B-3B1A-4512-9C34-ED6D4B2CD467}" dt="2026-07-18T15:20:18.914" v="197" actId="107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7-18T15:19:36.358" v="192" actId="26606"/>
          <ac:spMkLst>
            <pc:docMk/>
            <pc:sldMk cId="0" sldId="257"/>
            <ac:spMk id="8" creationId="{87BF42CA-AD55-48B4-8949-C4DCA60A6AEE}"/>
          </ac:spMkLst>
        </pc:spChg>
        <pc:spChg chg="add del">
          <ac:chgData name="Zee Shan" userId="575a649eabe7bb4e" providerId="LiveId" clId="{E72DA73B-3B1A-4512-9C34-ED6D4B2CD467}" dt="2026-07-18T15:19:36.358" v="192" actId="26606"/>
          <ac:spMkLst>
            <pc:docMk/>
            <pc:sldMk cId="0" sldId="257"/>
            <ac:spMk id="10" creationId="{66AE1D3D-3106-4CB2-AA7C-0C1642AC0F2E}"/>
          </ac:spMkLst>
        </pc:spChg>
        <pc:spChg chg="add">
          <ac:chgData name="Zee Shan" userId="575a649eabe7bb4e" providerId="LiveId" clId="{E72DA73B-3B1A-4512-9C34-ED6D4B2CD467}" dt="2026-07-18T15:19:36.358" v="192" actId="26606"/>
          <ac:spMkLst>
            <pc:docMk/>
            <pc:sldMk cId="0" sldId="257"/>
            <ac:spMk id="22" creationId="{04812C46-200A-4DEB-A05E-3ED6C68C2387}"/>
          </ac:spMkLst>
        </pc:spChg>
        <pc:spChg chg="add">
          <ac:chgData name="Zee Shan" userId="575a649eabe7bb4e" providerId="LiveId" clId="{E72DA73B-3B1A-4512-9C34-ED6D4B2CD467}" dt="2026-07-18T15:19:36.358" v="192" actId="26606"/>
          <ac:spMkLst>
            <pc:docMk/>
            <pc:sldMk cId="0" sldId="257"/>
            <ac:spMk id="24" creationId="{D1EA859B-E555-4109-94F3-6700E046E008}"/>
          </ac:spMkLst>
        </pc:spChg>
        <pc:grpChg chg="add del">
          <ac:chgData name="Zee Shan" userId="575a649eabe7bb4e" providerId="LiveId" clId="{E72DA73B-3B1A-4512-9C34-ED6D4B2CD467}" dt="2026-07-18T15:19:36.358" v="192" actId="26606"/>
          <ac:grpSpMkLst>
            <pc:docMk/>
            <pc:sldMk cId="0" sldId="257"/>
            <ac:grpSpMk id="12" creationId="{0A31B6AF-B711-4CDB-8C2B-16E963DDC4C5}"/>
          </ac:grpSpMkLst>
        </pc:grpChg>
        <pc:picChg chg="add mod ord">
          <ac:chgData name="Zee Shan" userId="575a649eabe7bb4e" providerId="LiveId" clId="{E72DA73B-3B1A-4512-9C34-ED6D4B2CD467}" dt="2026-07-18T15:19:36.358" v="192" actId="26606"/>
          <ac:picMkLst>
            <pc:docMk/>
            <pc:sldMk cId="0" sldId="257"/>
            <ac:picMk id="5" creationId="{75200B07-E439-6060-627E-312E4A281B77}"/>
          </ac:picMkLst>
        </pc:picChg>
      </pc:sldChg>
      <pc:sldChg chg="addSp delSp modSp mod setBg">
        <pc:chgData name="Zee Shan" userId="575a649eabe7bb4e" providerId="LiveId" clId="{E72DA73B-3B1A-4512-9C34-ED6D4B2CD467}" dt="2026-07-18T15:18:54.350" v="189" actId="26606"/>
        <pc:sldMkLst>
          <pc:docMk/>
          <pc:sldMk cId="0" sldId="258"/>
        </pc:sldMkLst>
        <pc:spChg chg="mod">
          <ac:chgData name="Zee Shan" userId="575a649eabe7bb4e" providerId="LiveId" clId="{E72DA73B-3B1A-4512-9C34-ED6D4B2CD467}" dt="2026-07-18T15:18:54.350" v="189" actId="26606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Zee Shan" userId="575a649eabe7bb4e" providerId="LiveId" clId="{E72DA73B-3B1A-4512-9C34-ED6D4B2CD467}" dt="2026-07-18T15:18:54.350" v="189" actId="26606"/>
          <ac:spMkLst>
            <pc:docMk/>
            <pc:sldMk cId="0" sldId="258"/>
            <ac:spMk id="44" creationId="{C0763A76-9F1C-4FC5-82B7-DD475DA461B2}"/>
          </ac:spMkLst>
        </pc:spChg>
        <pc:spChg chg="add del">
          <ac:chgData name="Zee Shan" userId="575a649eabe7bb4e" providerId="LiveId" clId="{E72DA73B-3B1A-4512-9C34-ED6D4B2CD467}" dt="2026-07-18T15:18:54.350" v="189" actId="26606"/>
          <ac:spMkLst>
            <pc:docMk/>
            <pc:sldMk cId="0" sldId="258"/>
            <ac:spMk id="45" creationId="{E81BF4F6-F2CF-4984-9D14-D6966D92F99F}"/>
          </ac:spMkLst>
        </pc:spChg>
        <pc:spChg chg="add">
          <ac:chgData name="Zee Shan" userId="575a649eabe7bb4e" providerId="LiveId" clId="{E72DA73B-3B1A-4512-9C34-ED6D4B2CD467}" dt="2026-07-18T15:18:54.350" v="189" actId="26606"/>
          <ac:spMkLst>
            <pc:docMk/>
            <pc:sldMk cId="0" sldId="258"/>
            <ac:spMk id="50" creationId="{23E547B5-89CF-4EC0-96DE-25771AED0799}"/>
          </ac:spMkLst>
        </pc:spChg>
        <pc:spChg chg="add">
          <ac:chgData name="Zee Shan" userId="575a649eabe7bb4e" providerId="LiveId" clId="{E72DA73B-3B1A-4512-9C34-ED6D4B2CD467}" dt="2026-07-18T15:18:54.350" v="189" actId="26606"/>
          <ac:spMkLst>
            <pc:docMk/>
            <pc:sldMk cId="0" sldId="258"/>
            <ac:spMk id="52" creationId="{3F0B8CEB-8279-4E5E-A0CE-1FC9F71736F2}"/>
          </ac:spMkLst>
        </pc:spChg>
        <pc:graphicFrameChg chg="add mod ord modGraphic">
          <ac:chgData name="Zee Shan" userId="575a649eabe7bb4e" providerId="LiveId" clId="{E72DA73B-3B1A-4512-9C34-ED6D4B2CD467}" dt="2026-07-18T15:18:54.350" v="189" actId="26606"/>
          <ac:graphicFrameMkLst>
            <pc:docMk/>
            <pc:sldMk cId="0" sldId="258"/>
            <ac:graphicFrameMk id="5" creationId="{BDFEA855-69B1-D57A-94DE-A56FD57B0B81}"/>
          </ac:graphicFrameMkLst>
        </pc:graphicFrameChg>
        <pc:picChg chg="add mod">
          <ac:chgData name="Zee Shan" userId="575a649eabe7bb4e" providerId="LiveId" clId="{E72DA73B-3B1A-4512-9C34-ED6D4B2CD467}" dt="2026-07-18T15:18:54.350" v="189" actId="26606"/>
          <ac:picMkLst>
            <pc:docMk/>
            <pc:sldMk cId="0" sldId="258"/>
            <ac:picMk id="6" creationId="{CFEDD6D4-093D-F5F2-CB13-8C2EF0795D8B}"/>
          </ac:picMkLst>
        </pc:picChg>
      </pc:sldChg>
      <pc:sldChg chg="addSp delSp modSp mod setBg setClrOvrMap">
        <pc:chgData name="Zee Shan" userId="575a649eabe7bb4e" providerId="LiveId" clId="{E72DA73B-3B1A-4512-9C34-ED6D4B2CD467}" dt="2026-07-12T21:48:43.862" v="38" actId="26606"/>
        <pc:sldMkLst>
          <pc:docMk/>
          <pc:sldMk cId="0" sldId="259"/>
        </pc:sldMkLst>
        <pc:spChg chg="mod">
          <ac:chgData name="Zee Shan" userId="575a649eabe7bb4e" providerId="LiveId" clId="{E72DA73B-3B1A-4512-9C34-ED6D4B2CD467}" dt="2026-07-12T21:48:43.862" v="38" actId="26606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Zee Shan" userId="575a649eabe7bb4e" providerId="LiveId" clId="{E72DA73B-3B1A-4512-9C34-ED6D4B2CD467}" dt="2026-07-12T21:48:43.862" v="38" actId="26606"/>
          <ac:spMkLst>
            <pc:docMk/>
            <pc:sldMk cId="0" sldId="259"/>
            <ac:spMk id="7" creationId="{3349FFB2-46E1-0451-AEA6-D68867AFD46F}"/>
          </ac:spMkLst>
        </pc:spChg>
        <pc:graphicFrameChg chg="add mod modGraphic">
          <ac:chgData name="Zee Shan" userId="575a649eabe7bb4e" providerId="LiveId" clId="{E72DA73B-3B1A-4512-9C34-ED6D4B2CD467}" dt="2026-07-12T21:48:43.862" v="38" actId="26606"/>
          <ac:graphicFrameMkLst>
            <pc:docMk/>
            <pc:sldMk cId="0" sldId="259"/>
            <ac:graphicFrameMk id="5" creationId="{2B6C4618-D566-D1CC-8EBA-EAED876D5CB0}"/>
          </ac:graphicFrameMkLst>
        </pc:graphicFrameChg>
        <pc:picChg chg="add mod ord">
          <ac:chgData name="Zee Shan" userId="575a649eabe7bb4e" providerId="LiveId" clId="{E72DA73B-3B1A-4512-9C34-ED6D4B2CD467}" dt="2026-07-12T21:48:43.862" v="38" actId="26606"/>
          <ac:picMkLst>
            <pc:docMk/>
            <pc:sldMk cId="0" sldId="259"/>
            <ac:picMk id="6" creationId="{A0F1459D-7DF4-A8AB-966E-E16722D91097}"/>
          </ac:picMkLst>
        </pc:picChg>
      </pc:sldChg>
      <pc:sldChg chg="addSp delSp modSp mod setBg setClrOvrMap">
        <pc:chgData name="Zee Shan" userId="575a649eabe7bb4e" providerId="LiveId" clId="{E72DA73B-3B1A-4512-9C34-ED6D4B2CD467}" dt="2026-07-18T15:17:21.644" v="182" actId="26606"/>
        <pc:sldMkLst>
          <pc:docMk/>
          <pc:sldMk cId="0" sldId="260"/>
        </pc:sldMkLst>
        <pc:spChg chg="mod">
          <ac:chgData name="Zee Shan" userId="575a649eabe7bb4e" providerId="LiveId" clId="{E72DA73B-3B1A-4512-9C34-ED6D4B2CD467}" dt="2026-07-18T15:17:21.644" v="182" actId="26606"/>
          <ac:spMkLst>
            <pc:docMk/>
            <pc:sldMk cId="0" sldId="260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7-18T15:16:20.338" v="172" actId="478"/>
          <ac:spMkLst>
            <pc:docMk/>
            <pc:sldMk cId="0" sldId="260"/>
            <ac:spMk id="14" creationId="{14343863-E5CC-7A49-9D80-167FCB55FFDB}"/>
          </ac:spMkLst>
        </pc:spChg>
        <pc:spChg chg="add del">
          <ac:chgData name="Zee Shan" userId="575a649eabe7bb4e" providerId="LiveId" clId="{E72DA73B-3B1A-4512-9C34-ED6D4B2CD467}" dt="2026-07-18T15:17:21.644" v="182" actId="26606"/>
          <ac:spMkLst>
            <pc:docMk/>
            <pc:sldMk cId="0" sldId="260"/>
            <ac:spMk id="53" creationId="{C0763A76-9F1C-4FC5-82B7-DD475DA461B2}"/>
          </ac:spMkLst>
        </pc:spChg>
        <pc:spChg chg="add del">
          <ac:chgData name="Zee Shan" userId="575a649eabe7bb4e" providerId="LiveId" clId="{E72DA73B-3B1A-4512-9C34-ED6D4B2CD467}" dt="2026-07-18T15:17:21.644" v="182" actId="26606"/>
          <ac:spMkLst>
            <pc:docMk/>
            <pc:sldMk cId="0" sldId="260"/>
            <ac:spMk id="55" creationId="{E81BF4F6-F2CF-4984-9D14-D6966D92F99F}"/>
          </ac:spMkLst>
        </pc:spChg>
        <pc:spChg chg="add del">
          <ac:chgData name="Zee Shan" userId="575a649eabe7bb4e" providerId="LiveId" clId="{E72DA73B-3B1A-4512-9C34-ED6D4B2CD467}" dt="2026-07-18T15:17:16.943" v="179" actId="26606"/>
          <ac:spMkLst>
            <pc:docMk/>
            <pc:sldMk cId="0" sldId="260"/>
            <ac:spMk id="57" creationId="{23E547B5-89CF-4EC0-96DE-25771AED0799}"/>
          </ac:spMkLst>
        </pc:spChg>
        <pc:spChg chg="add del">
          <ac:chgData name="Zee Shan" userId="575a649eabe7bb4e" providerId="LiveId" clId="{E72DA73B-3B1A-4512-9C34-ED6D4B2CD467}" dt="2026-07-18T15:17:16.943" v="179" actId="26606"/>
          <ac:spMkLst>
            <pc:docMk/>
            <pc:sldMk cId="0" sldId="260"/>
            <ac:spMk id="58" creationId="{3F0B8CEB-8279-4E5E-A0CE-1FC9F71736F2}"/>
          </ac:spMkLst>
        </pc:spChg>
        <pc:spChg chg="add del">
          <ac:chgData name="Zee Shan" userId="575a649eabe7bb4e" providerId="LiveId" clId="{E72DA73B-3B1A-4512-9C34-ED6D4B2CD467}" dt="2026-07-18T15:17:02.935" v="175" actId="26606"/>
          <ac:spMkLst>
            <pc:docMk/>
            <pc:sldMk cId="0" sldId="260"/>
            <ac:spMk id="60" creationId="{23E547B5-89CF-4EC0-96DE-25771AED0799}"/>
          </ac:spMkLst>
        </pc:spChg>
        <pc:spChg chg="add del">
          <ac:chgData name="Zee Shan" userId="575a649eabe7bb4e" providerId="LiveId" clId="{E72DA73B-3B1A-4512-9C34-ED6D4B2CD467}" dt="2026-07-18T15:17:21.569" v="181" actId="26606"/>
          <ac:spMkLst>
            <pc:docMk/>
            <pc:sldMk cId="0" sldId="260"/>
            <ac:spMk id="61" creationId="{23E547B5-89CF-4EC0-96DE-25771AED0799}"/>
          </ac:spMkLst>
        </pc:spChg>
        <pc:spChg chg="add del">
          <ac:chgData name="Zee Shan" userId="575a649eabe7bb4e" providerId="LiveId" clId="{E72DA73B-3B1A-4512-9C34-ED6D4B2CD467}" dt="2026-07-18T15:17:02.935" v="175" actId="26606"/>
          <ac:spMkLst>
            <pc:docMk/>
            <pc:sldMk cId="0" sldId="260"/>
            <ac:spMk id="62" creationId="{3F0B8CEB-8279-4E5E-A0CE-1FC9F71736F2}"/>
          </ac:spMkLst>
        </pc:spChg>
        <pc:spChg chg="add del">
          <ac:chgData name="Zee Shan" userId="575a649eabe7bb4e" providerId="LiveId" clId="{E72DA73B-3B1A-4512-9C34-ED6D4B2CD467}" dt="2026-07-18T15:17:21.569" v="181" actId="26606"/>
          <ac:spMkLst>
            <pc:docMk/>
            <pc:sldMk cId="0" sldId="260"/>
            <ac:spMk id="63" creationId="{3F0B8CEB-8279-4E5E-A0CE-1FC9F71736F2}"/>
          </ac:spMkLst>
        </pc:spChg>
        <pc:spChg chg="add">
          <ac:chgData name="Zee Shan" userId="575a649eabe7bb4e" providerId="LiveId" clId="{E72DA73B-3B1A-4512-9C34-ED6D4B2CD467}" dt="2026-07-18T15:17:21.644" v="182" actId="26606"/>
          <ac:spMkLst>
            <pc:docMk/>
            <pc:sldMk cId="0" sldId="260"/>
            <ac:spMk id="64" creationId="{7D3D7337-C310-4B2B-BE2D-98E9D6EC0DC8}"/>
          </ac:spMkLst>
        </pc:spChg>
        <pc:spChg chg="add">
          <ac:chgData name="Zee Shan" userId="575a649eabe7bb4e" providerId="LiveId" clId="{E72DA73B-3B1A-4512-9C34-ED6D4B2CD467}" dt="2026-07-18T15:17:21.644" v="182" actId="26606"/>
          <ac:spMkLst>
            <pc:docMk/>
            <pc:sldMk cId="0" sldId="260"/>
            <ac:spMk id="65" creationId="{9B6A81E7-2A43-4366-8431-1FA7A780A2E6}"/>
          </ac:spMkLst>
        </pc:spChg>
        <pc:spChg chg="add">
          <ac:chgData name="Zee Shan" userId="575a649eabe7bb4e" providerId="LiveId" clId="{E72DA73B-3B1A-4512-9C34-ED6D4B2CD467}" dt="2026-07-18T15:17:21.644" v="182" actId="26606"/>
          <ac:spMkLst>
            <pc:docMk/>
            <pc:sldMk cId="0" sldId="260"/>
            <ac:spMk id="66" creationId="{D09B7001-6C15-47E8-8C3B-A6EB53C98D3A}"/>
          </ac:spMkLst>
        </pc:spChg>
        <pc:graphicFrameChg chg="add mod ord modGraphic">
          <ac:chgData name="Zee Shan" userId="575a649eabe7bb4e" providerId="LiveId" clId="{E72DA73B-3B1A-4512-9C34-ED6D4B2CD467}" dt="2026-07-18T15:17:21.644" v="182" actId="26606"/>
          <ac:graphicFrameMkLst>
            <pc:docMk/>
            <pc:sldMk cId="0" sldId="260"/>
            <ac:graphicFrameMk id="28" creationId="{748DEFB4-BB74-9282-DF8F-A30AD8D415DC}"/>
          </ac:graphicFrameMkLst>
        </pc:graphicFrameChg>
        <pc:picChg chg="add mod ord">
          <ac:chgData name="Zee Shan" userId="575a649eabe7bb4e" providerId="LiveId" clId="{E72DA73B-3B1A-4512-9C34-ED6D4B2CD467}" dt="2026-07-18T15:17:21.644" v="182" actId="26606"/>
          <ac:picMkLst>
            <pc:docMk/>
            <pc:sldMk cId="0" sldId="260"/>
            <ac:picMk id="4" creationId="{44B812B9-14B5-2349-EA4E-E5A59239D483}"/>
          </ac:picMkLst>
        </pc:picChg>
        <pc:picChg chg="add del mod ord">
          <ac:chgData name="Zee Shan" userId="575a649eabe7bb4e" providerId="LiveId" clId="{E72DA73B-3B1A-4512-9C34-ED6D4B2CD467}" dt="2026-07-18T15:16:20.338" v="172" actId="478"/>
          <ac:picMkLst>
            <pc:docMk/>
            <pc:sldMk cId="0" sldId="260"/>
            <ac:picMk id="8" creationId="{1CE5A8AF-A59C-2F3A-441B-0D96ABADE011}"/>
          </ac:picMkLst>
        </pc:picChg>
      </pc:sldChg>
      <pc:sldChg chg="addSp delSp modSp mod setBg">
        <pc:chgData name="Zee Shan" userId="575a649eabe7bb4e" providerId="LiveId" clId="{E72DA73B-3B1A-4512-9C34-ED6D4B2CD467}" dt="2026-07-18T15:16:10.412" v="171" actId="931"/>
        <pc:sldMkLst>
          <pc:docMk/>
          <pc:sldMk cId="0" sldId="261"/>
        </pc:sldMkLst>
        <pc:spChg chg="mod">
          <ac:chgData name="Zee Shan" userId="575a649eabe7bb4e" providerId="LiveId" clId="{E72DA73B-3B1A-4512-9C34-ED6D4B2CD467}" dt="2026-07-18T15:16:08.250" v="169" actId="2660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Zee Shan" userId="575a649eabe7bb4e" providerId="LiveId" clId="{E72DA73B-3B1A-4512-9C34-ED6D4B2CD467}" dt="2026-07-18T15:16:08.250" v="169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7-18T15:16:08.250" v="169" actId="26606"/>
          <ac:spMkLst>
            <pc:docMk/>
            <pc:sldMk cId="0" sldId="261"/>
            <ac:spMk id="11" creationId="{23E547B5-89CF-4EC0-96DE-25771AED0799}"/>
          </ac:spMkLst>
        </pc:spChg>
        <pc:spChg chg="add del">
          <ac:chgData name="Zee Shan" userId="575a649eabe7bb4e" providerId="LiveId" clId="{E72DA73B-3B1A-4512-9C34-ED6D4B2CD467}" dt="2026-07-18T15:16:08.250" v="169" actId="26606"/>
          <ac:spMkLst>
            <pc:docMk/>
            <pc:sldMk cId="0" sldId="261"/>
            <ac:spMk id="13" creationId="{3F0B8CEB-8279-4E5E-A0CE-1FC9F71736F2}"/>
          </ac:spMkLst>
        </pc:spChg>
        <pc:picChg chg="add del mod">
          <ac:chgData name="Zee Shan" userId="575a649eabe7bb4e" providerId="LiveId" clId="{E72DA73B-3B1A-4512-9C34-ED6D4B2CD467}" dt="2026-07-18T15:16:08.944" v="170" actId="478"/>
          <ac:picMkLst>
            <pc:docMk/>
            <pc:sldMk cId="0" sldId="261"/>
            <ac:picMk id="5" creationId="{452B8A3F-400D-2617-D1BF-624932F9B182}"/>
          </ac:picMkLst>
        </pc:picChg>
        <pc:picChg chg="add del mod">
          <ac:chgData name="Zee Shan" userId="575a649eabe7bb4e" providerId="LiveId" clId="{E72DA73B-3B1A-4512-9C34-ED6D4B2CD467}" dt="2026-07-18T15:16:10.412" v="171" actId="931"/>
          <ac:picMkLst>
            <pc:docMk/>
            <pc:sldMk cId="0" sldId="261"/>
            <ac:picMk id="6" creationId="{B3DA14CA-7286-9880-6726-09250CF5C3A8}"/>
          </ac:picMkLst>
        </pc:picChg>
      </pc:sldChg>
      <pc:sldChg chg="addSp delSp modSp mod setBg">
        <pc:chgData name="Zee Shan" userId="575a649eabe7bb4e" providerId="LiveId" clId="{E72DA73B-3B1A-4512-9C34-ED6D4B2CD467}" dt="2026-07-18T15:14:05.206" v="163" actId="1076"/>
        <pc:sldMkLst>
          <pc:docMk/>
          <pc:sldMk cId="0" sldId="262"/>
        </pc:sldMkLst>
        <pc:spChg chg="mod ord">
          <ac:chgData name="Zee Shan" userId="575a649eabe7bb4e" providerId="LiveId" clId="{E72DA73B-3B1A-4512-9C34-ED6D4B2CD467}" dt="2026-07-18T15:14:05.206" v="163" actId="1076"/>
          <ac:spMkLst>
            <pc:docMk/>
            <pc:sldMk cId="0" sldId="262"/>
            <ac:spMk id="2" creationId="{00000000-0000-0000-0000-000000000000}"/>
          </ac:spMkLst>
        </pc:spChg>
        <pc:spChg chg="add mod ord">
          <ac:chgData name="Zee Shan" userId="575a649eabe7bb4e" providerId="LiveId" clId="{E72DA73B-3B1A-4512-9C34-ED6D4B2CD467}" dt="2026-07-18T15:13:59.415" v="162" actId="1076"/>
          <ac:spMkLst>
            <pc:docMk/>
            <pc:sldMk cId="0" sldId="262"/>
            <ac:spMk id="16" creationId="{00000000-0000-0000-0000-000000000000}"/>
          </ac:spMkLst>
        </pc:spChg>
        <pc:spChg chg="add del">
          <ac:chgData name="Zee Shan" userId="575a649eabe7bb4e" providerId="LiveId" clId="{E72DA73B-3B1A-4512-9C34-ED6D4B2CD467}" dt="2026-07-18T15:13:04.690" v="157" actId="26606"/>
          <ac:spMkLst>
            <pc:docMk/>
            <pc:sldMk cId="0" sldId="262"/>
            <ac:spMk id="32" creationId="{04812C46-200A-4DEB-A05E-3ED6C68C2387}"/>
          </ac:spMkLst>
        </pc:spChg>
        <pc:spChg chg="add del">
          <ac:chgData name="Zee Shan" userId="575a649eabe7bb4e" providerId="LiveId" clId="{E72DA73B-3B1A-4512-9C34-ED6D4B2CD467}" dt="2026-07-18T15:13:04.690" v="157" actId="26606"/>
          <ac:spMkLst>
            <pc:docMk/>
            <pc:sldMk cId="0" sldId="262"/>
            <ac:spMk id="34" creationId="{D1EA859B-E555-4109-94F3-6700E046E008}"/>
          </ac:spMkLst>
        </pc:spChg>
        <pc:spChg chg="add">
          <ac:chgData name="Zee Shan" userId="575a649eabe7bb4e" providerId="LiveId" clId="{E72DA73B-3B1A-4512-9C34-ED6D4B2CD467}" dt="2026-07-18T15:13:04.690" v="157" actId="26606"/>
          <ac:spMkLst>
            <pc:docMk/>
            <pc:sldMk cId="0" sldId="262"/>
            <ac:spMk id="39" creationId="{04812C46-200A-4DEB-A05E-3ED6C68C2387}"/>
          </ac:spMkLst>
        </pc:spChg>
        <pc:spChg chg="add">
          <ac:chgData name="Zee Shan" userId="575a649eabe7bb4e" providerId="LiveId" clId="{E72DA73B-3B1A-4512-9C34-ED6D4B2CD467}" dt="2026-07-18T15:13:04.690" v="157" actId="26606"/>
          <ac:spMkLst>
            <pc:docMk/>
            <pc:sldMk cId="0" sldId="262"/>
            <ac:spMk id="41" creationId="{D1EA859B-E555-4109-94F3-6700E046E008}"/>
          </ac:spMkLst>
        </pc:spChg>
        <pc:picChg chg="add mod ord">
          <ac:chgData name="Zee Shan" userId="575a649eabe7bb4e" providerId="LiveId" clId="{E72DA73B-3B1A-4512-9C34-ED6D4B2CD467}" dt="2026-07-18T15:13:47.898" v="161" actId="1076"/>
          <ac:picMkLst>
            <pc:docMk/>
            <pc:sldMk cId="0" sldId="262"/>
            <ac:picMk id="4" creationId="{431DF690-7D0E-5B89-2131-864A2D9A9B13}"/>
          </ac:picMkLst>
        </pc:picChg>
        <pc:picChg chg="add del mod">
          <ac:chgData name="Zee Shan" userId="575a649eabe7bb4e" providerId="LiveId" clId="{E72DA73B-3B1A-4512-9C34-ED6D4B2CD467}" dt="2026-07-18T15:12:44.886" v="154" actId="478"/>
          <ac:picMkLst>
            <pc:docMk/>
            <pc:sldMk cId="0" sldId="262"/>
            <ac:picMk id="6" creationId="{3EDF9645-D8FB-E964-E053-9FAB9ABF0A13}"/>
          </ac:picMkLst>
        </pc:picChg>
      </pc:sldChg>
      <pc:sldChg chg="addSp delSp modSp mod setBg">
        <pc:chgData name="Zee Shan" userId="575a649eabe7bb4e" providerId="LiveId" clId="{E72DA73B-3B1A-4512-9C34-ED6D4B2CD467}" dt="2026-07-18T15:08:51.249" v="145" actId="26606"/>
        <pc:sldMkLst>
          <pc:docMk/>
          <pc:sldMk cId="0" sldId="263"/>
        </pc:sldMkLst>
        <pc:spChg chg="mo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2" creationId="{00000000-0000-0000-0000-000000000000}"/>
          </ac:spMkLst>
        </pc:spChg>
        <pc:spChg chg="add del mod or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7-18T15:07:46.585" v="134" actId="26606"/>
          <ac:spMkLst>
            <pc:docMk/>
            <pc:sldMk cId="0" sldId="263"/>
            <ac:spMk id="20" creationId="{04812C46-200A-4DEB-A05E-3ED6C68C2387}"/>
          </ac:spMkLst>
        </pc:spChg>
        <pc:spChg chg="add del">
          <ac:chgData name="Zee Shan" userId="575a649eabe7bb4e" providerId="LiveId" clId="{E72DA73B-3B1A-4512-9C34-ED6D4B2CD467}" dt="2026-07-18T15:07:46.585" v="134" actId="26606"/>
          <ac:spMkLst>
            <pc:docMk/>
            <pc:sldMk cId="0" sldId="263"/>
            <ac:spMk id="21" creationId="{D1EA859B-E555-4109-94F3-6700E046E008}"/>
          </ac:spMkLst>
        </pc:spChg>
        <pc:spChg chg="add del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26" creationId="{2EB492CD-616E-47F8-933B-5E2D952A0593}"/>
          </ac:spMkLst>
        </pc:spChg>
        <pc:spChg chg="add del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28" creationId="{59383CF9-23B5-4335-9B21-1791C4CF1C75}"/>
          </ac:spMkLst>
        </pc:spChg>
        <pc:spChg chg="add del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30" creationId="{0007FE00-9498-4706-B255-6437B0252C02}"/>
          </ac:spMkLst>
        </pc:spChg>
        <pc:spChg chg="ad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34" creationId="{00000000-0000-0000-0000-000000000000}"/>
          </ac:spMkLst>
        </pc:spChg>
        <pc:spChg chg="ad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35" creationId="{327D73B4-9F5C-4A64-A179-51B9500CB8B5}"/>
          </ac:spMkLst>
        </pc:spChg>
        <pc:spChg chg="ad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37" creationId="{C1F06963-6374-4B48-844F-071A9BAAAE02}"/>
          </ac:spMkLst>
        </pc:spChg>
        <pc:spChg chg="ad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39" creationId="{6CB927A4-E432-4310-9CD5-E89FF5063179}"/>
          </ac:spMkLst>
        </pc:spChg>
        <pc:spChg chg="add">
          <ac:chgData name="Zee Shan" userId="575a649eabe7bb4e" providerId="LiveId" clId="{E72DA73B-3B1A-4512-9C34-ED6D4B2CD467}" dt="2026-07-18T15:08:51.249" v="145" actId="26606"/>
          <ac:spMkLst>
            <pc:docMk/>
            <pc:sldMk cId="0" sldId="263"/>
            <ac:spMk id="41" creationId="{1453BF6C-B012-48B7-B4E8-6D7AC7C27D02}"/>
          </ac:spMkLst>
        </pc:spChg>
        <pc:graphicFrameChg chg="add del">
          <ac:chgData name="Zee Shan" userId="575a649eabe7bb4e" providerId="LiveId" clId="{E72DA73B-3B1A-4512-9C34-ED6D4B2CD467}" dt="2026-07-18T15:08:51.221" v="144" actId="26606"/>
          <ac:graphicFrameMkLst>
            <pc:docMk/>
            <pc:sldMk cId="0" sldId="263"/>
            <ac:graphicFrameMk id="32" creationId="{27DAB2DF-6373-0878-38CE-7C860EE80F24}"/>
          </ac:graphicFrameMkLst>
        </pc:graphicFrameChg>
        <pc:picChg chg="add del mod ord">
          <ac:chgData name="Zee Shan" userId="575a649eabe7bb4e" providerId="LiveId" clId="{E72DA73B-3B1A-4512-9C34-ED6D4B2CD467}" dt="2026-07-18T15:07:15.629" v="131" actId="478"/>
          <ac:picMkLst>
            <pc:docMk/>
            <pc:sldMk cId="0" sldId="263"/>
            <ac:picMk id="5" creationId="{2361BC57-AE69-EF2C-A6D5-C14E79BB238D}"/>
          </ac:picMkLst>
        </pc:picChg>
        <pc:picChg chg="add mod">
          <ac:chgData name="Zee Shan" userId="575a649eabe7bb4e" providerId="LiveId" clId="{E72DA73B-3B1A-4512-9C34-ED6D4B2CD467}" dt="2026-07-18T15:08:11.548" v="142" actId="14100"/>
          <ac:picMkLst>
            <pc:docMk/>
            <pc:sldMk cId="0" sldId="263"/>
            <ac:picMk id="6" creationId="{8976CF7B-99C6-AA04-D6D4-5E0855FE0DD2}"/>
          </ac:picMkLst>
        </pc:picChg>
      </pc:sldChg>
      <pc:sldChg chg="addSp delSp modSp mod setBg">
        <pc:chgData name="Zee Shan" userId="575a649eabe7bb4e" providerId="LiveId" clId="{E72DA73B-3B1A-4512-9C34-ED6D4B2CD467}" dt="2026-07-18T15:09:23.546" v="147" actId="26606"/>
        <pc:sldMkLst>
          <pc:docMk/>
          <pc:sldMk cId="0" sldId="264"/>
        </pc:sldMkLst>
        <pc:spChg chg="mod">
          <ac:chgData name="Zee Shan" userId="575a649eabe7bb4e" providerId="LiveId" clId="{E72DA73B-3B1A-4512-9C34-ED6D4B2CD467}" dt="2026-07-18T15:09:23.546" v="147" actId="26606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Zee Shan" userId="575a649eabe7bb4e" providerId="LiveId" clId="{E72DA73B-3B1A-4512-9C34-ED6D4B2CD467}" dt="2026-07-18T15:09:23.546" v="147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7-18T14:53:00.616" v="125" actId="26606"/>
          <ac:spMkLst>
            <pc:docMk/>
            <pc:sldMk cId="0" sldId="264"/>
            <ac:spMk id="45" creationId="{D1A4588A-55D5-49B8-BE41-54ACDCFF2C17}"/>
          </ac:spMkLst>
        </pc:spChg>
        <pc:spChg chg="add del">
          <ac:chgData name="Zee Shan" userId="575a649eabe7bb4e" providerId="LiveId" clId="{E72DA73B-3B1A-4512-9C34-ED6D4B2CD467}" dt="2026-07-18T14:53:00.616" v="125" actId="26606"/>
          <ac:spMkLst>
            <pc:docMk/>
            <pc:sldMk cId="0" sldId="264"/>
            <ac:spMk id="46" creationId="{F97E7EA2-EDCD-47E9-81BC-415C606D1B58}"/>
          </ac:spMkLst>
        </pc:spChg>
        <pc:spChg chg="add del">
          <ac:chgData name="Zee Shan" userId="575a649eabe7bb4e" providerId="LiveId" clId="{E72DA73B-3B1A-4512-9C34-ED6D4B2CD467}" dt="2026-07-18T15:09:23.546" v="147" actId="26606"/>
          <ac:spMkLst>
            <pc:docMk/>
            <pc:sldMk cId="0" sldId="264"/>
            <ac:spMk id="51" creationId="{C0A1ED06-4733-4020-9C60-81D4D801408D}"/>
          </ac:spMkLst>
        </pc:spChg>
        <pc:spChg chg="add del">
          <ac:chgData name="Zee Shan" userId="575a649eabe7bb4e" providerId="LiveId" clId="{E72DA73B-3B1A-4512-9C34-ED6D4B2CD467}" dt="2026-07-18T15:09:23.546" v="147" actId="26606"/>
          <ac:spMkLst>
            <pc:docMk/>
            <pc:sldMk cId="0" sldId="264"/>
            <ac:spMk id="53" creationId="{B0CA3509-3AF9-45FE-93ED-57BB5D5E8E07}"/>
          </ac:spMkLst>
        </pc:spChg>
        <pc:picChg chg="add mod ord">
          <ac:chgData name="Zee Shan" userId="575a649eabe7bb4e" providerId="LiveId" clId="{E72DA73B-3B1A-4512-9C34-ED6D4B2CD467}" dt="2026-07-18T15:09:23.546" v="147" actId="26606"/>
          <ac:picMkLst>
            <pc:docMk/>
            <pc:sldMk cId="0" sldId="264"/>
            <ac:picMk id="5" creationId="{04DD9208-8BBE-B859-C0D6-231EF5319A4C}"/>
          </ac:picMkLst>
        </pc:picChg>
        <pc:picChg chg="add del mod ord">
          <ac:chgData name="Zee Shan" userId="575a649eabe7bb4e" providerId="LiveId" clId="{E72DA73B-3B1A-4512-9C34-ED6D4B2CD467}" dt="2026-07-18T15:09:18.692" v="146" actId="478"/>
          <ac:picMkLst>
            <pc:docMk/>
            <pc:sldMk cId="0" sldId="264"/>
            <ac:picMk id="6" creationId="{DAE1BB6C-18B2-DD76-E490-6BF85C733B68}"/>
          </ac:picMkLst>
        </pc:picChg>
      </pc:sldChg>
      <pc:sldChg chg="addSp delSp modSp mod setBg">
        <pc:chgData name="Zee Shan" userId="575a649eabe7bb4e" providerId="LiveId" clId="{E72DA73B-3B1A-4512-9C34-ED6D4B2CD467}" dt="2026-07-18T15:18:06.956" v="186" actId="26606"/>
        <pc:sldMkLst>
          <pc:docMk/>
          <pc:sldMk cId="0" sldId="265"/>
        </pc:sldMkLst>
        <pc:spChg chg="mod">
          <ac:chgData name="Zee Shan" userId="575a649eabe7bb4e" providerId="LiveId" clId="{E72DA73B-3B1A-4512-9C34-ED6D4B2CD467}" dt="2026-07-18T15:18:06.956" v="186" actId="26606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Zee Shan" userId="575a649eabe7bb4e" providerId="LiveId" clId="{E72DA73B-3B1A-4512-9C34-ED6D4B2CD467}" dt="2026-07-18T15:18:06.956" v="186" actId="26606"/>
          <ac:spMkLst>
            <pc:docMk/>
            <pc:sldMk cId="0" sldId="265"/>
            <ac:spMk id="3" creationId="{00000000-0000-0000-0000-000000000000}"/>
          </ac:spMkLst>
        </pc:spChg>
        <pc:spChg chg="add del mod">
          <ac:chgData name="Zee Shan" userId="575a649eabe7bb4e" providerId="LiveId" clId="{E72DA73B-3B1A-4512-9C34-ED6D4B2CD467}" dt="2026-07-18T15:18:00.580" v="184" actId="478"/>
          <ac:spMkLst>
            <pc:docMk/>
            <pc:sldMk cId="0" sldId="265"/>
            <ac:spMk id="6" creationId="{06512F05-A57A-CBF7-31EA-35852955F3A6}"/>
          </ac:spMkLst>
        </pc:spChg>
        <pc:spChg chg="add del">
          <ac:chgData name="Zee Shan" userId="575a649eabe7bb4e" providerId="LiveId" clId="{E72DA73B-3B1A-4512-9C34-ED6D4B2CD467}" dt="2026-07-18T15:18:06.956" v="186" actId="26606"/>
          <ac:spMkLst>
            <pc:docMk/>
            <pc:sldMk cId="0" sldId="265"/>
            <ac:spMk id="11" creationId="{04812C46-200A-4DEB-A05E-3ED6C68C2387}"/>
          </ac:spMkLst>
        </pc:spChg>
        <pc:spChg chg="add del">
          <ac:chgData name="Zee Shan" userId="575a649eabe7bb4e" providerId="LiveId" clId="{E72DA73B-3B1A-4512-9C34-ED6D4B2CD467}" dt="2026-07-18T15:18:06.956" v="186" actId="26606"/>
          <ac:spMkLst>
            <pc:docMk/>
            <pc:sldMk cId="0" sldId="265"/>
            <ac:spMk id="13" creationId="{D1EA859B-E555-4109-94F3-6700E046E008}"/>
          </ac:spMkLst>
        </pc:spChg>
        <pc:spChg chg="add">
          <ac:chgData name="Zee Shan" userId="575a649eabe7bb4e" providerId="LiveId" clId="{E72DA73B-3B1A-4512-9C34-ED6D4B2CD467}" dt="2026-07-18T15:18:06.956" v="186" actId="26606"/>
          <ac:spMkLst>
            <pc:docMk/>
            <pc:sldMk cId="0" sldId="265"/>
            <ac:spMk id="18" creationId="{23E547B5-89CF-4EC0-96DE-25771AED0799}"/>
          </ac:spMkLst>
        </pc:spChg>
        <pc:spChg chg="add">
          <ac:chgData name="Zee Shan" userId="575a649eabe7bb4e" providerId="LiveId" clId="{E72DA73B-3B1A-4512-9C34-ED6D4B2CD467}" dt="2026-07-18T15:18:06.956" v="186" actId="26606"/>
          <ac:spMkLst>
            <pc:docMk/>
            <pc:sldMk cId="0" sldId="265"/>
            <ac:spMk id="20" creationId="{3F0B8CEB-8279-4E5E-A0CE-1FC9F71736F2}"/>
          </ac:spMkLst>
        </pc:spChg>
        <pc:picChg chg="add del mod ord">
          <ac:chgData name="Zee Shan" userId="575a649eabe7bb4e" providerId="LiveId" clId="{E72DA73B-3B1A-4512-9C34-ED6D4B2CD467}" dt="2026-07-18T15:18:00.580" v="184" actId="478"/>
          <ac:picMkLst>
            <pc:docMk/>
            <pc:sldMk cId="0" sldId="265"/>
            <ac:picMk id="5" creationId="{C2208CC2-ACA5-B12C-673D-9DD596B62859}"/>
          </ac:picMkLst>
        </pc:picChg>
        <pc:picChg chg="add mod">
          <ac:chgData name="Zee Shan" userId="575a649eabe7bb4e" providerId="LiveId" clId="{E72DA73B-3B1A-4512-9C34-ED6D4B2CD467}" dt="2026-07-18T15:18:06.956" v="186" actId="26606"/>
          <ac:picMkLst>
            <pc:docMk/>
            <pc:sldMk cId="0" sldId="265"/>
            <ac:picMk id="7" creationId="{5B6DA4A0-F679-AB39-7223-9A9FB49F7482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99C869-6967-4165-9C43-BDA429F408A3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BCF4B285-8771-44BD-9E35-703935016D1B}">
      <dgm:prSet/>
      <dgm:spPr/>
      <dgm:t>
        <a:bodyPr/>
        <a:lstStyle/>
        <a:p>
          <a:r>
            <a:rPr lang="en-US"/>
            <a:t>• Private Limited Company (Ltd)</a:t>
          </a:r>
        </a:p>
      </dgm:t>
    </dgm:pt>
    <dgm:pt modelId="{59C82F2E-F5B4-4565-B9FE-FF0F35A3187D}" type="parTrans" cxnId="{932C41C5-B796-4977-88B4-D03B605E7272}">
      <dgm:prSet/>
      <dgm:spPr/>
      <dgm:t>
        <a:bodyPr/>
        <a:lstStyle/>
        <a:p>
          <a:endParaRPr lang="en-US"/>
        </a:p>
      </dgm:t>
    </dgm:pt>
    <dgm:pt modelId="{A850DE8F-360D-4412-9F4B-F1A60B66B39D}" type="sibTrans" cxnId="{932C41C5-B796-4977-88B4-D03B605E7272}">
      <dgm:prSet/>
      <dgm:spPr/>
      <dgm:t>
        <a:bodyPr/>
        <a:lstStyle/>
        <a:p>
          <a:endParaRPr lang="en-US"/>
        </a:p>
      </dgm:t>
    </dgm:pt>
    <dgm:pt modelId="{6CE0B3B2-4F16-4580-BEB6-519D166BA95B}">
      <dgm:prSet/>
      <dgm:spPr/>
      <dgm:t>
        <a:bodyPr/>
        <a:lstStyle/>
        <a:p>
          <a:r>
            <a:rPr lang="en-US" dirty="0"/>
            <a:t>• Two qualified mechanics at launch</a:t>
          </a:r>
        </a:p>
      </dgm:t>
    </dgm:pt>
    <dgm:pt modelId="{F125454A-E830-4543-8AB4-B85502F29A18}" type="parTrans" cxnId="{4BBEA398-809E-489E-88C1-57E4765BDFF2}">
      <dgm:prSet/>
      <dgm:spPr/>
      <dgm:t>
        <a:bodyPr/>
        <a:lstStyle/>
        <a:p>
          <a:endParaRPr lang="en-US"/>
        </a:p>
      </dgm:t>
    </dgm:pt>
    <dgm:pt modelId="{D5360679-2D71-455A-A3AA-7B129E94D60E}" type="sibTrans" cxnId="{4BBEA398-809E-489E-88C1-57E4765BDFF2}">
      <dgm:prSet/>
      <dgm:spPr/>
      <dgm:t>
        <a:bodyPr/>
        <a:lstStyle/>
        <a:p>
          <a:endParaRPr lang="en-US"/>
        </a:p>
      </dgm:t>
    </dgm:pt>
    <dgm:pt modelId="{B406C3BC-75BF-45C1-9FAF-90B49B4C3470}">
      <dgm:prSet/>
      <dgm:spPr/>
      <dgm:t>
        <a:bodyPr/>
        <a:lstStyle/>
        <a:p>
          <a:r>
            <a:rPr lang="en-US"/>
            <a:t>• Scope to expand staff</a:t>
          </a:r>
        </a:p>
      </dgm:t>
    </dgm:pt>
    <dgm:pt modelId="{A191EA8E-0237-42AB-BC3D-BAF380C5BE46}" type="parTrans" cxnId="{6E175950-70E4-4742-BFF6-076CEDA9A258}">
      <dgm:prSet/>
      <dgm:spPr/>
      <dgm:t>
        <a:bodyPr/>
        <a:lstStyle/>
        <a:p>
          <a:endParaRPr lang="en-US"/>
        </a:p>
      </dgm:t>
    </dgm:pt>
    <dgm:pt modelId="{CF67FC45-EFFD-4B9A-B908-70E5DEBD12EB}" type="sibTrans" cxnId="{6E175950-70E4-4742-BFF6-076CEDA9A258}">
      <dgm:prSet/>
      <dgm:spPr/>
      <dgm:t>
        <a:bodyPr/>
        <a:lstStyle/>
        <a:p>
          <a:endParaRPr lang="en-US"/>
        </a:p>
      </dgm:t>
    </dgm:pt>
    <dgm:pt modelId="{DFB712C6-0F37-4862-BC4B-96B8A7125648}" type="pres">
      <dgm:prSet presAssocID="{FC99C869-6967-4165-9C43-BDA429F408A3}" presName="linear" presStyleCnt="0">
        <dgm:presLayoutVars>
          <dgm:animLvl val="lvl"/>
          <dgm:resizeHandles val="exact"/>
        </dgm:presLayoutVars>
      </dgm:prSet>
      <dgm:spPr/>
    </dgm:pt>
    <dgm:pt modelId="{0B7D8B4C-46E5-411C-9E83-8465804384B5}" type="pres">
      <dgm:prSet presAssocID="{BCF4B285-8771-44BD-9E35-703935016D1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F7BE1A-6199-45CE-8621-5B6C02A517D3}" type="pres">
      <dgm:prSet presAssocID="{A850DE8F-360D-4412-9F4B-F1A60B66B39D}" presName="spacer" presStyleCnt="0"/>
      <dgm:spPr/>
    </dgm:pt>
    <dgm:pt modelId="{34D4DDAE-80C8-4670-BB4D-97AC300048FD}" type="pres">
      <dgm:prSet presAssocID="{6CE0B3B2-4F16-4580-BEB6-519D166BA95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9130942-505E-49EC-98B3-1A0F33EFADD1}" type="pres">
      <dgm:prSet presAssocID="{D5360679-2D71-455A-A3AA-7B129E94D60E}" presName="spacer" presStyleCnt="0"/>
      <dgm:spPr/>
    </dgm:pt>
    <dgm:pt modelId="{B5659C3D-8C4D-460E-A205-56FF7A932D75}" type="pres">
      <dgm:prSet presAssocID="{B406C3BC-75BF-45C1-9FAF-90B49B4C347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E175950-70E4-4742-BFF6-076CEDA9A258}" srcId="{FC99C869-6967-4165-9C43-BDA429F408A3}" destId="{B406C3BC-75BF-45C1-9FAF-90B49B4C3470}" srcOrd="2" destOrd="0" parTransId="{A191EA8E-0237-42AB-BC3D-BAF380C5BE46}" sibTransId="{CF67FC45-EFFD-4B9A-B908-70E5DEBD12EB}"/>
    <dgm:cxn modelId="{E058DE55-D934-41B9-8D9A-2E2781295D49}" type="presOf" srcId="{FC99C869-6967-4165-9C43-BDA429F408A3}" destId="{DFB712C6-0F37-4862-BC4B-96B8A7125648}" srcOrd="0" destOrd="0" presId="urn:microsoft.com/office/officeart/2005/8/layout/vList2"/>
    <dgm:cxn modelId="{11D3A75A-0989-44C4-A05A-8C7DE42FE6B6}" type="presOf" srcId="{BCF4B285-8771-44BD-9E35-703935016D1B}" destId="{0B7D8B4C-46E5-411C-9E83-8465804384B5}" srcOrd="0" destOrd="0" presId="urn:microsoft.com/office/officeart/2005/8/layout/vList2"/>
    <dgm:cxn modelId="{4BBEA398-809E-489E-88C1-57E4765BDFF2}" srcId="{FC99C869-6967-4165-9C43-BDA429F408A3}" destId="{6CE0B3B2-4F16-4580-BEB6-519D166BA95B}" srcOrd="1" destOrd="0" parTransId="{F125454A-E830-4543-8AB4-B85502F29A18}" sibTransId="{D5360679-2D71-455A-A3AA-7B129E94D60E}"/>
    <dgm:cxn modelId="{1EC944A9-C83B-4879-A84D-93892DC49832}" type="presOf" srcId="{B406C3BC-75BF-45C1-9FAF-90B49B4C3470}" destId="{B5659C3D-8C4D-460E-A205-56FF7A932D75}" srcOrd="0" destOrd="0" presId="urn:microsoft.com/office/officeart/2005/8/layout/vList2"/>
    <dgm:cxn modelId="{932C41C5-B796-4977-88B4-D03B605E7272}" srcId="{FC99C869-6967-4165-9C43-BDA429F408A3}" destId="{BCF4B285-8771-44BD-9E35-703935016D1B}" srcOrd="0" destOrd="0" parTransId="{59C82F2E-F5B4-4565-B9FE-FF0F35A3187D}" sibTransId="{A850DE8F-360D-4412-9F4B-F1A60B66B39D}"/>
    <dgm:cxn modelId="{DF1E1BE4-A454-43D0-837E-85BEC869B148}" type="presOf" srcId="{6CE0B3B2-4F16-4580-BEB6-519D166BA95B}" destId="{34D4DDAE-80C8-4670-BB4D-97AC300048FD}" srcOrd="0" destOrd="0" presId="urn:microsoft.com/office/officeart/2005/8/layout/vList2"/>
    <dgm:cxn modelId="{7D71599D-80B4-462E-A9A4-67CAEBBFA3B8}" type="presParOf" srcId="{DFB712C6-0F37-4862-BC4B-96B8A7125648}" destId="{0B7D8B4C-46E5-411C-9E83-8465804384B5}" srcOrd="0" destOrd="0" presId="urn:microsoft.com/office/officeart/2005/8/layout/vList2"/>
    <dgm:cxn modelId="{789DD058-FDDE-476F-89B4-F5E413811C70}" type="presParOf" srcId="{DFB712C6-0F37-4862-BC4B-96B8A7125648}" destId="{ECF7BE1A-6199-45CE-8621-5B6C02A517D3}" srcOrd="1" destOrd="0" presId="urn:microsoft.com/office/officeart/2005/8/layout/vList2"/>
    <dgm:cxn modelId="{E03A749E-C199-4AF0-AE92-2A8F548794B0}" type="presParOf" srcId="{DFB712C6-0F37-4862-BC4B-96B8A7125648}" destId="{34D4DDAE-80C8-4670-BB4D-97AC300048FD}" srcOrd="2" destOrd="0" presId="urn:microsoft.com/office/officeart/2005/8/layout/vList2"/>
    <dgm:cxn modelId="{7A7B96DE-6BFE-4433-8199-AA0900B00ACE}" type="presParOf" srcId="{DFB712C6-0F37-4862-BC4B-96B8A7125648}" destId="{39130942-505E-49EC-98B3-1A0F33EFADD1}" srcOrd="3" destOrd="0" presId="urn:microsoft.com/office/officeart/2005/8/layout/vList2"/>
    <dgm:cxn modelId="{C916B138-6D09-4B0F-9B71-BBBD3B879FDE}" type="presParOf" srcId="{DFB712C6-0F37-4862-BC4B-96B8A7125648}" destId="{B5659C3D-8C4D-460E-A205-56FF7A932D7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AC033E-DE8F-4969-9091-4AA461E7A084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E1940DA-F136-4A41-8212-6D83A0D6E5FC}">
      <dgm:prSet/>
      <dgm:spPr/>
      <dgm:t>
        <a:bodyPr/>
        <a:lstStyle/>
        <a:p>
          <a:r>
            <a:rPr lang="en-US"/>
            <a:t>• Vehicle maintenance remains essential</a:t>
          </a:r>
        </a:p>
      </dgm:t>
    </dgm:pt>
    <dgm:pt modelId="{23CD53B0-EE64-4510-94D8-13D181B4865F}" type="parTrans" cxnId="{604D747B-B8D6-45B3-B462-44D3720E589B}">
      <dgm:prSet/>
      <dgm:spPr/>
      <dgm:t>
        <a:bodyPr/>
        <a:lstStyle/>
        <a:p>
          <a:endParaRPr lang="en-US"/>
        </a:p>
      </dgm:t>
    </dgm:pt>
    <dgm:pt modelId="{62FD9F16-E5ED-4324-814D-F253630508F2}" type="sibTrans" cxnId="{604D747B-B8D6-45B3-B462-44D3720E589B}">
      <dgm:prSet/>
      <dgm:spPr/>
      <dgm:t>
        <a:bodyPr/>
        <a:lstStyle/>
        <a:p>
          <a:endParaRPr lang="en-US"/>
        </a:p>
      </dgm:t>
    </dgm:pt>
    <dgm:pt modelId="{ABC61A8F-E0B4-4369-9382-C44134B4697D}">
      <dgm:prSet/>
      <dgm:spPr/>
      <dgm:t>
        <a:bodyPr/>
        <a:lstStyle/>
        <a:p>
          <a:r>
            <a:rPr lang="en-US"/>
            <a:t>• Demand linked to car ownership</a:t>
          </a:r>
        </a:p>
      </dgm:t>
    </dgm:pt>
    <dgm:pt modelId="{49A53D5F-086D-485B-8C01-ADB34B36F0B7}" type="parTrans" cxnId="{2152A050-9378-4B15-9240-63B963AAAB58}">
      <dgm:prSet/>
      <dgm:spPr/>
      <dgm:t>
        <a:bodyPr/>
        <a:lstStyle/>
        <a:p>
          <a:endParaRPr lang="en-US"/>
        </a:p>
      </dgm:t>
    </dgm:pt>
    <dgm:pt modelId="{4B9F4935-E392-4B95-8F21-F98896D9B016}" type="sibTrans" cxnId="{2152A050-9378-4B15-9240-63B963AAAB58}">
      <dgm:prSet/>
      <dgm:spPr/>
      <dgm:t>
        <a:bodyPr/>
        <a:lstStyle/>
        <a:p>
          <a:endParaRPr lang="en-US"/>
        </a:p>
      </dgm:t>
    </dgm:pt>
    <dgm:pt modelId="{80E4AC80-4DC0-4B15-A75F-A1BB899BF6FD}">
      <dgm:prSet/>
      <dgm:spPr/>
      <dgm:t>
        <a:bodyPr/>
        <a:lstStyle/>
        <a:p>
          <a:r>
            <a:rPr lang="en-US"/>
            <a:t>• Economic uncertainty may delay major repairs</a:t>
          </a:r>
        </a:p>
      </dgm:t>
    </dgm:pt>
    <dgm:pt modelId="{665E2B69-6FCE-4AEF-8563-2B2C1198BAC1}" type="parTrans" cxnId="{5590CF64-AB54-4804-B124-4D700120E551}">
      <dgm:prSet/>
      <dgm:spPr/>
      <dgm:t>
        <a:bodyPr/>
        <a:lstStyle/>
        <a:p>
          <a:endParaRPr lang="en-US"/>
        </a:p>
      </dgm:t>
    </dgm:pt>
    <dgm:pt modelId="{435DB7F0-64E9-4942-8C42-A51DB0F8EB62}" type="sibTrans" cxnId="{5590CF64-AB54-4804-B124-4D700120E551}">
      <dgm:prSet/>
      <dgm:spPr/>
      <dgm:t>
        <a:bodyPr/>
        <a:lstStyle/>
        <a:p>
          <a:endParaRPr lang="en-US"/>
        </a:p>
      </dgm:t>
    </dgm:pt>
    <dgm:pt modelId="{79909049-BC8B-432C-9182-24804BAD43D2}" type="pres">
      <dgm:prSet presAssocID="{13AC033E-DE8F-4969-9091-4AA461E7A0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07DC4B5-5B5D-45FB-875F-57BB500234F1}" type="pres">
      <dgm:prSet presAssocID="{AE1940DA-F136-4A41-8212-6D83A0D6E5FC}" presName="hierRoot1" presStyleCnt="0"/>
      <dgm:spPr/>
    </dgm:pt>
    <dgm:pt modelId="{14CD3211-3893-4B55-8F62-2306F8D40E7B}" type="pres">
      <dgm:prSet presAssocID="{AE1940DA-F136-4A41-8212-6D83A0D6E5FC}" presName="composite" presStyleCnt="0"/>
      <dgm:spPr/>
    </dgm:pt>
    <dgm:pt modelId="{5724E1CD-C9EC-4988-9197-E2B5DC745072}" type="pres">
      <dgm:prSet presAssocID="{AE1940DA-F136-4A41-8212-6D83A0D6E5FC}" presName="background" presStyleLbl="node0" presStyleIdx="0" presStyleCnt="3"/>
      <dgm:spPr/>
    </dgm:pt>
    <dgm:pt modelId="{4230A4E6-79D5-454E-BCD6-65938865AE15}" type="pres">
      <dgm:prSet presAssocID="{AE1940DA-F136-4A41-8212-6D83A0D6E5FC}" presName="text" presStyleLbl="fgAcc0" presStyleIdx="0" presStyleCnt="3">
        <dgm:presLayoutVars>
          <dgm:chPref val="3"/>
        </dgm:presLayoutVars>
      </dgm:prSet>
      <dgm:spPr/>
    </dgm:pt>
    <dgm:pt modelId="{B8FFC5D8-94F9-45EA-A097-A2BB41BE6956}" type="pres">
      <dgm:prSet presAssocID="{AE1940DA-F136-4A41-8212-6D83A0D6E5FC}" presName="hierChild2" presStyleCnt="0"/>
      <dgm:spPr/>
    </dgm:pt>
    <dgm:pt modelId="{28F2779B-3ADB-419C-AC49-713CF6936D35}" type="pres">
      <dgm:prSet presAssocID="{ABC61A8F-E0B4-4369-9382-C44134B4697D}" presName="hierRoot1" presStyleCnt="0"/>
      <dgm:spPr/>
    </dgm:pt>
    <dgm:pt modelId="{C4EAE27B-1877-4106-A1EA-7605B5FFC63A}" type="pres">
      <dgm:prSet presAssocID="{ABC61A8F-E0B4-4369-9382-C44134B4697D}" presName="composite" presStyleCnt="0"/>
      <dgm:spPr/>
    </dgm:pt>
    <dgm:pt modelId="{F8C996DE-3479-4F72-9001-D01ED131DF78}" type="pres">
      <dgm:prSet presAssocID="{ABC61A8F-E0B4-4369-9382-C44134B4697D}" presName="background" presStyleLbl="node0" presStyleIdx="1" presStyleCnt="3"/>
      <dgm:spPr/>
    </dgm:pt>
    <dgm:pt modelId="{62175E87-157E-4542-B525-C3B95EC15B1A}" type="pres">
      <dgm:prSet presAssocID="{ABC61A8F-E0B4-4369-9382-C44134B4697D}" presName="text" presStyleLbl="fgAcc0" presStyleIdx="1" presStyleCnt="3">
        <dgm:presLayoutVars>
          <dgm:chPref val="3"/>
        </dgm:presLayoutVars>
      </dgm:prSet>
      <dgm:spPr/>
    </dgm:pt>
    <dgm:pt modelId="{9335DC67-013F-43F9-B2A5-1BF87F516CC3}" type="pres">
      <dgm:prSet presAssocID="{ABC61A8F-E0B4-4369-9382-C44134B4697D}" presName="hierChild2" presStyleCnt="0"/>
      <dgm:spPr/>
    </dgm:pt>
    <dgm:pt modelId="{B30EE5BB-742F-4F73-BD55-8E06CC1F72AC}" type="pres">
      <dgm:prSet presAssocID="{80E4AC80-4DC0-4B15-A75F-A1BB899BF6FD}" presName="hierRoot1" presStyleCnt="0"/>
      <dgm:spPr/>
    </dgm:pt>
    <dgm:pt modelId="{9DC72FAB-C39E-41DD-8405-5171F28D5F69}" type="pres">
      <dgm:prSet presAssocID="{80E4AC80-4DC0-4B15-A75F-A1BB899BF6FD}" presName="composite" presStyleCnt="0"/>
      <dgm:spPr/>
    </dgm:pt>
    <dgm:pt modelId="{207DE653-FC26-41C9-AB7A-1837A458D63C}" type="pres">
      <dgm:prSet presAssocID="{80E4AC80-4DC0-4B15-A75F-A1BB899BF6FD}" presName="background" presStyleLbl="node0" presStyleIdx="2" presStyleCnt="3"/>
      <dgm:spPr/>
    </dgm:pt>
    <dgm:pt modelId="{CFD8C157-0423-4D5D-8BA5-8026EAD12731}" type="pres">
      <dgm:prSet presAssocID="{80E4AC80-4DC0-4B15-A75F-A1BB899BF6FD}" presName="text" presStyleLbl="fgAcc0" presStyleIdx="2" presStyleCnt="3">
        <dgm:presLayoutVars>
          <dgm:chPref val="3"/>
        </dgm:presLayoutVars>
      </dgm:prSet>
      <dgm:spPr/>
    </dgm:pt>
    <dgm:pt modelId="{E962ED46-3F55-4477-A12C-41CBBC0C1895}" type="pres">
      <dgm:prSet presAssocID="{80E4AC80-4DC0-4B15-A75F-A1BB899BF6FD}" presName="hierChild2" presStyleCnt="0"/>
      <dgm:spPr/>
    </dgm:pt>
  </dgm:ptLst>
  <dgm:cxnLst>
    <dgm:cxn modelId="{96151C12-F851-43A3-9230-556C77CCFCCD}" type="presOf" srcId="{13AC033E-DE8F-4969-9091-4AA461E7A084}" destId="{79909049-BC8B-432C-9182-24804BAD43D2}" srcOrd="0" destOrd="0" presId="urn:microsoft.com/office/officeart/2005/8/layout/hierarchy1"/>
    <dgm:cxn modelId="{5590CF64-AB54-4804-B124-4D700120E551}" srcId="{13AC033E-DE8F-4969-9091-4AA461E7A084}" destId="{80E4AC80-4DC0-4B15-A75F-A1BB899BF6FD}" srcOrd="2" destOrd="0" parTransId="{665E2B69-6FCE-4AEF-8563-2B2C1198BAC1}" sibTransId="{435DB7F0-64E9-4942-8C42-A51DB0F8EB62}"/>
    <dgm:cxn modelId="{2152A050-9378-4B15-9240-63B963AAAB58}" srcId="{13AC033E-DE8F-4969-9091-4AA461E7A084}" destId="{ABC61A8F-E0B4-4369-9382-C44134B4697D}" srcOrd="1" destOrd="0" parTransId="{49A53D5F-086D-485B-8C01-ADB34B36F0B7}" sibTransId="{4B9F4935-E392-4B95-8F21-F98896D9B016}"/>
    <dgm:cxn modelId="{604D747B-B8D6-45B3-B462-44D3720E589B}" srcId="{13AC033E-DE8F-4969-9091-4AA461E7A084}" destId="{AE1940DA-F136-4A41-8212-6D83A0D6E5FC}" srcOrd="0" destOrd="0" parTransId="{23CD53B0-EE64-4510-94D8-13D181B4865F}" sibTransId="{62FD9F16-E5ED-4324-814D-F253630508F2}"/>
    <dgm:cxn modelId="{438BA38D-FF94-4F26-99DB-207C6C051977}" type="presOf" srcId="{AE1940DA-F136-4A41-8212-6D83A0D6E5FC}" destId="{4230A4E6-79D5-454E-BCD6-65938865AE15}" srcOrd="0" destOrd="0" presId="urn:microsoft.com/office/officeart/2005/8/layout/hierarchy1"/>
    <dgm:cxn modelId="{25F69AE4-4A8D-4C31-8699-AE322CDCF499}" type="presOf" srcId="{80E4AC80-4DC0-4B15-A75F-A1BB899BF6FD}" destId="{CFD8C157-0423-4D5D-8BA5-8026EAD12731}" srcOrd="0" destOrd="0" presId="urn:microsoft.com/office/officeart/2005/8/layout/hierarchy1"/>
    <dgm:cxn modelId="{AAE3CDF6-4345-4D0E-BBE1-642ACDA6B79C}" type="presOf" srcId="{ABC61A8F-E0B4-4369-9382-C44134B4697D}" destId="{62175E87-157E-4542-B525-C3B95EC15B1A}" srcOrd="0" destOrd="0" presId="urn:microsoft.com/office/officeart/2005/8/layout/hierarchy1"/>
    <dgm:cxn modelId="{94E40E55-6E4E-4C30-9449-25025231DEDA}" type="presParOf" srcId="{79909049-BC8B-432C-9182-24804BAD43D2}" destId="{F07DC4B5-5B5D-45FB-875F-57BB500234F1}" srcOrd="0" destOrd="0" presId="urn:microsoft.com/office/officeart/2005/8/layout/hierarchy1"/>
    <dgm:cxn modelId="{ECE902B1-D9C5-439A-A772-F8DBD84EC573}" type="presParOf" srcId="{F07DC4B5-5B5D-45FB-875F-57BB500234F1}" destId="{14CD3211-3893-4B55-8F62-2306F8D40E7B}" srcOrd="0" destOrd="0" presId="urn:microsoft.com/office/officeart/2005/8/layout/hierarchy1"/>
    <dgm:cxn modelId="{9AE9E92A-A75C-4D1B-A476-A43D4207BBE5}" type="presParOf" srcId="{14CD3211-3893-4B55-8F62-2306F8D40E7B}" destId="{5724E1CD-C9EC-4988-9197-E2B5DC745072}" srcOrd="0" destOrd="0" presId="urn:microsoft.com/office/officeart/2005/8/layout/hierarchy1"/>
    <dgm:cxn modelId="{F25E8AD2-59A5-409C-AF3A-5A5FD65438B6}" type="presParOf" srcId="{14CD3211-3893-4B55-8F62-2306F8D40E7B}" destId="{4230A4E6-79D5-454E-BCD6-65938865AE15}" srcOrd="1" destOrd="0" presId="urn:microsoft.com/office/officeart/2005/8/layout/hierarchy1"/>
    <dgm:cxn modelId="{9CCFC6C1-FA7D-465B-B0D4-556652C500D4}" type="presParOf" srcId="{F07DC4B5-5B5D-45FB-875F-57BB500234F1}" destId="{B8FFC5D8-94F9-45EA-A097-A2BB41BE6956}" srcOrd="1" destOrd="0" presId="urn:microsoft.com/office/officeart/2005/8/layout/hierarchy1"/>
    <dgm:cxn modelId="{C7AC5972-E6E3-4AFC-A482-1F370C6B1C4B}" type="presParOf" srcId="{79909049-BC8B-432C-9182-24804BAD43D2}" destId="{28F2779B-3ADB-419C-AC49-713CF6936D35}" srcOrd="1" destOrd="0" presId="urn:microsoft.com/office/officeart/2005/8/layout/hierarchy1"/>
    <dgm:cxn modelId="{7353C38D-E5F5-4A40-9441-87CB69D91E06}" type="presParOf" srcId="{28F2779B-3ADB-419C-AC49-713CF6936D35}" destId="{C4EAE27B-1877-4106-A1EA-7605B5FFC63A}" srcOrd="0" destOrd="0" presId="urn:microsoft.com/office/officeart/2005/8/layout/hierarchy1"/>
    <dgm:cxn modelId="{705F6FBB-C14D-4224-86E4-AF493229C7DC}" type="presParOf" srcId="{C4EAE27B-1877-4106-A1EA-7605B5FFC63A}" destId="{F8C996DE-3479-4F72-9001-D01ED131DF78}" srcOrd="0" destOrd="0" presId="urn:microsoft.com/office/officeart/2005/8/layout/hierarchy1"/>
    <dgm:cxn modelId="{5A338906-6F13-41C5-9773-F129B26F6509}" type="presParOf" srcId="{C4EAE27B-1877-4106-A1EA-7605B5FFC63A}" destId="{62175E87-157E-4542-B525-C3B95EC15B1A}" srcOrd="1" destOrd="0" presId="urn:microsoft.com/office/officeart/2005/8/layout/hierarchy1"/>
    <dgm:cxn modelId="{93055831-E5EA-4121-9AF0-9D3A476A35B9}" type="presParOf" srcId="{28F2779B-3ADB-419C-AC49-713CF6936D35}" destId="{9335DC67-013F-43F9-B2A5-1BF87F516CC3}" srcOrd="1" destOrd="0" presId="urn:microsoft.com/office/officeart/2005/8/layout/hierarchy1"/>
    <dgm:cxn modelId="{18952D86-E023-4EF9-9BBA-E82795ECF1F8}" type="presParOf" srcId="{79909049-BC8B-432C-9182-24804BAD43D2}" destId="{B30EE5BB-742F-4F73-BD55-8E06CC1F72AC}" srcOrd="2" destOrd="0" presId="urn:microsoft.com/office/officeart/2005/8/layout/hierarchy1"/>
    <dgm:cxn modelId="{F2B95931-2019-4878-AF55-575202B9EF63}" type="presParOf" srcId="{B30EE5BB-742F-4F73-BD55-8E06CC1F72AC}" destId="{9DC72FAB-C39E-41DD-8405-5171F28D5F69}" srcOrd="0" destOrd="0" presId="urn:microsoft.com/office/officeart/2005/8/layout/hierarchy1"/>
    <dgm:cxn modelId="{C24C0429-5B95-4E60-BAE1-89A812A096DA}" type="presParOf" srcId="{9DC72FAB-C39E-41DD-8405-5171F28D5F69}" destId="{207DE653-FC26-41C9-AB7A-1837A458D63C}" srcOrd="0" destOrd="0" presId="urn:microsoft.com/office/officeart/2005/8/layout/hierarchy1"/>
    <dgm:cxn modelId="{02E4F894-895C-4C60-8B9B-69377920FF9F}" type="presParOf" srcId="{9DC72FAB-C39E-41DD-8405-5171F28D5F69}" destId="{CFD8C157-0423-4D5D-8BA5-8026EAD12731}" srcOrd="1" destOrd="0" presId="urn:microsoft.com/office/officeart/2005/8/layout/hierarchy1"/>
    <dgm:cxn modelId="{A271DF92-6ACE-4875-9210-801534095256}" type="presParOf" srcId="{B30EE5BB-742F-4F73-BD55-8E06CC1F72AC}" destId="{E962ED46-3F55-4477-A12C-41CBBC0C189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D06350-F688-47F6-823D-BBFC75C525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29B8D1E0-6740-4E7D-B32C-A92668DC15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Social:</a:t>
          </a:r>
        </a:p>
      </dgm:t>
    </dgm:pt>
    <dgm:pt modelId="{1FFD50DD-9355-4786-B44B-8DCFFB7C8B72}" type="parTrans" cxnId="{8FFCA6E9-E6DD-43FB-9542-42BE7CE89F0F}">
      <dgm:prSet/>
      <dgm:spPr/>
      <dgm:t>
        <a:bodyPr/>
        <a:lstStyle/>
        <a:p>
          <a:endParaRPr lang="en-US"/>
        </a:p>
      </dgm:t>
    </dgm:pt>
    <dgm:pt modelId="{43F58A37-376C-432F-9654-84F730488C0F}" type="sibTrans" cxnId="{8FFCA6E9-E6DD-43FB-9542-42BE7CE89F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DAF62A-E8DD-41F8-8877-B74C6898E3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Customers value convenience and trust</a:t>
          </a:r>
        </a:p>
      </dgm:t>
    </dgm:pt>
    <dgm:pt modelId="{3C322E41-4948-4604-8570-BF2087A051D1}" type="parTrans" cxnId="{0C81F1A9-A360-42CE-8F19-E3FC5723D75F}">
      <dgm:prSet/>
      <dgm:spPr/>
      <dgm:t>
        <a:bodyPr/>
        <a:lstStyle/>
        <a:p>
          <a:endParaRPr lang="en-US"/>
        </a:p>
      </dgm:t>
    </dgm:pt>
    <dgm:pt modelId="{C7B3F7D2-54C8-4154-8999-95E4E517A00E}" type="sibTrans" cxnId="{0C81F1A9-A360-42CE-8F19-E3FC5723D75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BCEA5D-E07D-4804-8442-181578C168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Technological:</a:t>
          </a:r>
        </a:p>
      </dgm:t>
    </dgm:pt>
    <dgm:pt modelId="{F7CDF429-0599-45E7-BED3-EA163FB02B7E}" type="parTrans" cxnId="{66101AE3-09DC-4BD7-A4A0-2DD0110173F3}">
      <dgm:prSet/>
      <dgm:spPr/>
      <dgm:t>
        <a:bodyPr/>
        <a:lstStyle/>
        <a:p>
          <a:endParaRPr lang="en-US"/>
        </a:p>
      </dgm:t>
    </dgm:pt>
    <dgm:pt modelId="{832908F3-B3BF-4440-8A93-5BB6A2359B0A}" type="sibTrans" cxnId="{66101AE3-09DC-4BD7-A4A0-2DD0110173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604CE6-1755-4645-9285-1ED6BF8C70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Modern diagnostics improve efficiency</a:t>
          </a:r>
        </a:p>
      </dgm:t>
    </dgm:pt>
    <dgm:pt modelId="{66E2FB35-09E7-4853-8550-AC653DC4636B}" type="parTrans" cxnId="{500FE1AA-F780-4799-B29D-D8609DF2A3CD}">
      <dgm:prSet/>
      <dgm:spPr/>
      <dgm:t>
        <a:bodyPr/>
        <a:lstStyle/>
        <a:p>
          <a:endParaRPr lang="en-US"/>
        </a:p>
      </dgm:t>
    </dgm:pt>
    <dgm:pt modelId="{56C19BE4-9353-4EA3-9388-440EA5DD825F}" type="sibTrans" cxnId="{500FE1AA-F780-4799-B29D-D8609DF2A3C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08A806-81C8-4581-A224-99FA516E0C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Online booking and social media</a:t>
          </a:r>
        </a:p>
      </dgm:t>
    </dgm:pt>
    <dgm:pt modelId="{DF70D346-BAE5-49B2-B497-A02993732D76}" type="parTrans" cxnId="{F91EA3BF-811F-4A3C-BD3C-4F8C21E4B3C0}">
      <dgm:prSet/>
      <dgm:spPr/>
      <dgm:t>
        <a:bodyPr/>
        <a:lstStyle/>
        <a:p>
          <a:endParaRPr lang="en-US"/>
        </a:p>
      </dgm:t>
    </dgm:pt>
    <dgm:pt modelId="{3EFE2AA8-2E4E-490F-867C-129F95FB3468}" type="sibTrans" cxnId="{F91EA3BF-811F-4A3C-BD3C-4F8C21E4B3C0}">
      <dgm:prSet/>
      <dgm:spPr/>
      <dgm:t>
        <a:bodyPr/>
        <a:lstStyle/>
        <a:p>
          <a:endParaRPr lang="en-US"/>
        </a:p>
      </dgm:t>
    </dgm:pt>
    <dgm:pt modelId="{0E442838-3F82-4B5A-977B-DF54574C59FC}" type="pres">
      <dgm:prSet presAssocID="{44D06350-F688-47F6-823D-BBFC75C525BD}" presName="root" presStyleCnt="0">
        <dgm:presLayoutVars>
          <dgm:dir/>
          <dgm:resizeHandles val="exact"/>
        </dgm:presLayoutVars>
      </dgm:prSet>
      <dgm:spPr/>
    </dgm:pt>
    <dgm:pt modelId="{FACAEF7C-579C-4B9B-ACA2-64A94A8A10F6}" type="pres">
      <dgm:prSet presAssocID="{44D06350-F688-47F6-823D-BBFC75C525BD}" presName="container" presStyleCnt="0">
        <dgm:presLayoutVars>
          <dgm:dir/>
          <dgm:resizeHandles val="exact"/>
        </dgm:presLayoutVars>
      </dgm:prSet>
      <dgm:spPr/>
    </dgm:pt>
    <dgm:pt modelId="{D47B43F2-2220-40C1-A983-F45DC845956F}" type="pres">
      <dgm:prSet presAssocID="{29B8D1E0-6740-4E7D-B32C-A92668DC15EF}" presName="compNode" presStyleCnt="0"/>
      <dgm:spPr/>
    </dgm:pt>
    <dgm:pt modelId="{418E259D-DCB9-4176-8E10-E41546E9A1F8}" type="pres">
      <dgm:prSet presAssocID="{29B8D1E0-6740-4E7D-B32C-A92668DC15EF}" presName="iconBgRect" presStyleLbl="bgShp" presStyleIdx="0" presStyleCnt="5"/>
      <dgm:spPr/>
    </dgm:pt>
    <dgm:pt modelId="{14EF0C21-BD74-4EF5-9BE2-CE385A82B03D}" type="pres">
      <dgm:prSet presAssocID="{29B8D1E0-6740-4E7D-B32C-A92668DC15E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7B9D9F4-45F8-47D3-B408-76F4A5438A07}" type="pres">
      <dgm:prSet presAssocID="{29B8D1E0-6740-4E7D-B32C-A92668DC15EF}" presName="spaceRect" presStyleCnt="0"/>
      <dgm:spPr/>
    </dgm:pt>
    <dgm:pt modelId="{B914DC3E-9D1E-4241-B822-223F1678C208}" type="pres">
      <dgm:prSet presAssocID="{29B8D1E0-6740-4E7D-B32C-A92668DC15EF}" presName="textRect" presStyleLbl="revTx" presStyleIdx="0" presStyleCnt="5">
        <dgm:presLayoutVars>
          <dgm:chMax val="1"/>
          <dgm:chPref val="1"/>
        </dgm:presLayoutVars>
      </dgm:prSet>
      <dgm:spPr/>
    </dgm:pt>
    <dgm:pt modelId="{E4884238-343A-462E-91BF-B16DCF48076C}" type="pres">
      <dgm:prSet presAssocID="{43F58A37-376C-432F-9654-84F730488C0F}" presName="sibTrans" presStyleLbl="sibTrans2D1" presStyleIdx="0" presStyleCnt="0"/>
      <dgm:spPr/>
    </dgm:pt>
    <dgm:pt modelId="{01800D15-50F4-43AB-9F94-8F4F57783A21}" type="pres">
      <dgm:prSet presAssocID="{05DAF62A-E8DD-41F8-8877-B74C6898E34B}" presName="compNode" presStyleCnt="0"/>
      <dgm:spPr/>
    </dgm:pt>
    <dgm:pt modelId="{C3141FD7-01A8-481D-B2BE-8C1FF9F3EB99}" type="pres">
      <dgm:prSet presAssocID="{05DAF62A-E8DD-41F8-8877-B74C6898E34B}" presName="iconBgRect" presStyleLbl="bgShp" presStyleIdx="1" presStyleCnt="5"/>
      <dgm:spPr/>
    </dgm:pt>
    <dgm:pt modelId="{EE88DF67-1625-4B43-855C-0DD99A1FF8E0}" type="pres">
      <dgm:prSet presAssocID="{05DAF62A-E8DD-41F8-8877-B74C6898E34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6EBC642-8C58-4AA1-AB24-DF1D7FD27CD2}" type="pres">
      <dgm:prSet presAssocID="{05DAF62A-E8DD-41F8-8877-B74C6898E34B}" presName="spaceRect" presStyleCnt="0"/>
      <dgm:spPr/>
    </dgm:pt>
    <dgm:pt modelId="{32BED5AA-BF42-4B67-83C2-DAF6FAFEAB62}" type="pres">
      <dgm:prSet presAssocID="{05DAF62A-E8DD-41F8-8877-B74C6898E34B}" presName="textRect" presStyleLbl="revTx" presStyleIdx="1" presStyleCnt="5">
        <dgm:presLayoutVars>
          <dgm:chMax val="1"/>
          <dgm:chPref val="1"/>
        </dgm:presLayoutVars>
      </dgm:prSet>
      <dgm:spPr/>
    </dgm:pt>
    <dgm:pt modelId="{0E52AB03-60F5-4F18-98C8-8DD83891A517}" type="pres">
      <dgm:prSet presAssocID="{C7B3F7D2-54C8-4154-8999-95E4E517A00E}" presName="sibTrans" presStyleLbl="sibTrans2D1" presStyleIdx="0" presStyleCnt="0"/>
      <dgm:spPr/>
    </dgm:pt>
    <dgm:pt modelId="{D5A064E9-EFF1-4D02-975D-14C61F93FD4C}" type="pres">
      <dgm:prSet presAssocID="{5CBCEA5D-E07D-4804-8442-181578C168F9}" presName="compNode" presStyleCnt="0"/>
      <dgm:spPr/>
    </dgm:pt>
    <dgm:pt modelId="{58756725-AEB1-4F58-9E8E-13E254EBB40B}" type="pres">
      <dgm:prSet presAssocID="{5CBCEA5D-E07D-4804-8442-181578C168F9}" presName="iconBgRect" presStyleLbl="bgShp" presStyleIdx="2" presStyleCnt="5"/>
      <dgm:spPr/>
    </dgm:pt>
    <dgm:pt modelId="{B1F6DD03-7BC6-47CD-A7AE-01557F1B2291}" type="pres">
      <dgm:prSet presAssocID="{5CBCEA5D-E07D-4804-8442-181578C168F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29A00EC6-099A-4199-96AD-C121732D8895}" type="pres">
      <dgm:prSet presAssocID="{5CBCEA5D-E07D-4804-8442-181578C168F9}" presName="spaceRect" presStyleCnt="0"/>
      <dgm:spPr/>
    </dgm:pt>
    <dgm:pt modelId="{FCA5F9BC-AFE0-458A-BAA5-521BA4814AC0}" type="pres">
      <dgm:prSet presAssocID="{5CBCEA5D-E07D-4804-8442-181578C168F9}" presName="textRect" presStyleLbl="revTx" presStyleIdx="2" presStyleCnt="5">
        <dgm:presLayoutVars>
          <dgm:chMax val="1"/>
          <dgm:chPref val="1"/>
        </dgm:presLayoutVars>
      </dgm:prSet>
      <dgm:spPr/>
    </dgm:pt>
    <dgm:pt modelId="{DF9ED9CF-F5F9-43CD-B989-65D39711FCE8}" type="pres">
      <dgm:prSet presAssocID="{832908F3-B3BF-4440-8A93-5BB6A2359B0A}" presName="sibTrans" presStyleLbl="sibTrans2D1" presStyleIdx="0" presStyleCnt="0"/>
      <dgm:spPr/>
    </dgm:pt>
    <dgm:pt modelId="{84FBBF9D-E9CE-4248-89EC-DA8C3AFE3CD4}" type="pres">
      <dgm:prSet presAssocID="{82604CE6-1755-4645-9285-1ED6BF8C705A}" presName="compNode" presStyleCnt="0"/>
      <dgm:spPr/>
    </dgm:pt>
    <dgm:pt modelId="{2BCC5451-CFF8-49B6-80CC-861651144258}" type="pres">
      <dgm:prSet presAssocID="{82604CE6-1755-4645-9285-1ED6BF8C705A}" presName="iconBgRect" presStyleLbl="bgShp" presStyleIdx="3" presStyleCnt="5"/>
      <dgm:spPr/>
    </dgm:pt>
    <dgm:pt modelId="{224B7043-BF5D-4863-BF44-DC428792C148}" type="pres">
      <dgm:prSet presAssocID="{82604CE6-1755-4645-9285-1ED6BF8C705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DFFC23B-9C66-4320-9D58-76819ED5F4F7}" type="pres">
      <dgm:prSet presAssocID="{82604CE6-1755-4645-9285-1ED6BF8C705A}" presName="spaceRect" presStyleCnt="0"/>
      <dgm:spPr/>
    </dgm:pt>
    <dgm:pt modelId="{96E577DF-6BD0-464E-9CC5-A886341334A8}" type="pres">
      <dgm:prSet presAssocID="{82604CE6-1755-4645-9285-1ED6BF8C705A}" presName="textRect" presStyleLbl="revTx" presStyleIdx="3" presStyleCnt="5">
        <dgm:presLayoutVars>
          <dgm:chMax val="1"/>
          <dgm:chPref val="1"/>
        </dgm:presLayoutVars>
      </dgm:prSet>
      <dgm:spPr/>
    </dgm:pt>
    <dgm:pt modelId="{635D9829-86D8-4D66-BB2D-548A32279D87}" type="pres">
      <dgm:prSet presAssocID="{56C19BE4-9353-4EA3-9388-440EA5DD825F}" presName="sibTrans" presStyleLbl="sibTrans2D1" presStyleIdx="0" presStyleCnt="0"/>
      <dgm:spPr/>
    </dgm:pt>
    <dgm:pt modelId="{0D770189-135C-47F5-89A3-94C92368813E}" type="pres">
      <dgm:prSet presAssocID="{7308A806-81C8-4581-A224-99FA516E0CEE}" presName="compNode" presStyleCnt="0"/>
      <dgm:spPr/>
    </dgm:pt>
    <dgm:pt modelId="{5971DFE5-FB6B-4D9D-B0C6-BE0E18196B2B}" type="pres">
      <dgm:prSet presAssocID="{7308A806-81C8-4581-A224-99FA516E0CEE}" presName="iconBgRect" presStyleLbl="bgShp" presStyleIdx="4" presStyleCnt="5"/>
      <dgm:spPr/>
    </dgm:pt>
    <dgm:pt modelId="{11E0942F-7CAF-4856-BA35-F48AFBE28ED6}" type="pres">
      <dgm:prSet presAssocID="{7308A806-81C8-4581-A224-99FA516E0CE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BFBBC634-639D-45AB-84F7-CDB16BD4AE24}" type="pres">
      <dgm:prSet presAssocID="{7308A806-81C8-4581-A224-99FA516E0CEE}" presName="spaceRect" presStyleCnt="0"/>
      <dgm:spPr/>
    </dgm:pt>
    <dgm:pt modelId="{5BD40D6C-E62C-488B-80EF-59BB7EA42BD6}" type="pres">
      <dgm:prSet presAssocID="{7308A806-81C8-4581-A224-99FA516E0CE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F8EFB0E-5B60-49C7-9399-F299F647E48A}" type="presOf" srcId="{7308A806-81C8-4581-A224-99FA516E0CEE}" destId="{5BD40D6C-E62C-488B-80EF-59BB7EA42BD6}" srcOrd="0" destOrd="0" presId="urn:microsoft.com/office/officeart/2018/2/layout/IconCircleList"/>
    <dgm:cxn modelId="{5D6CE611-C683-4DCF-AD90-C8F3C96C9AB4}" type="presOf" srcId="{43F58A37-376C-432F-9654-84F730488C0F}" destId="{E4884238-343A-462E-91BF-B16DCF48076C}" srcOrd="0" destOrd="0" presId="urn:microsoft.com/office/officeart/2018/2/layout/IconCircleList"/>
    <dgm:cxn modelId="{C7F5BB2B-BB6F-440B-9036-DCED43921E48}" type="presOf" srcId="{82604CE6-1755-4645-9285-1ED6BF8C705A}" destId="{96E577DF-6BD0-464E-9CC5-A886341334A8}" srcOrd="0" destOrd="0" presId="urn:microsoft.com/office/officeart/2018/2/layout/IconCircleList"/>
    <dgm:cxn modelId="{168E1D36-3ED8-4AB4-8053-16EAF7CC0E1F}" type="presOf" srcId="{05DAF62A-E8DD-41F8-8877-B74C6898E34B}" destId="{32BED5AA-BF42-4B67-83C2-DAF6FAFEAB62}" srcOrd="0" destOrd="0" presId="urn:microsoft.com/office/officeart/2018/2/layout/IconCircleList"/>
    <dgm:cxn modelId="{192FA140-50DF-4E8E-A1E1-4E994FA9BA6B}" type="presOf" srcId="{44D06350-F688-47F6-823D-BBFC75C525BD}" destId="{0E442838-3F82-4B5A-977B-DF54574C59FC}" srcOrd="0" destOrd="0" presId="urn:microsoft.com/office/officeart/2018/2/layout/IconCircleList"/>
    <dgm:cxn modelId="{34D7A78F-9C0D-4321-8294-763988CB20A0}" type="presOf" srcId="{56C19BE4-9353-4EA3-9388-440EA5DD825F}" destId="{635D9829-86D8-4D66-BB2D-548A32279D87}" srcOrd="0" destOrd="0" presId="urn:microsoft.com/office/officeart/2018/2/layout/IconCircleList"/>
    <dgm:cxn modelId="{C130DD9A-1FB0-4174-808E-DA7829021631}" type="presOf" srcId="{C7B3F7D2-54C8-4154-8999-95E4E517A00E}" destId="{0E52AB03-60F5-4F18-98C8-8DD83891A517}" srcOrd="0" destOrd="0" presId="urn:microsoft.com/office/officeart/2018/2/layout/IconCircleList"/>
    <dgm:cxn modelId="{0C81F1A9-A360-42CE-8F19-E3FC5723D75F}" srcId="{44D06350-F688-47F6-823D-BBFC75C525BD}" destId="{05DAF62A-E8DD-41F8-8877-B74C6898E34B}" srcOrd="1" destOrd="0" parTransId="{3C322E41-4948-4604-8570-BF2087A051D1}" sibTransId="{C7B3F7D2-54C8-4154-8999-95E4E517A00E}"/>
    <dgm:cxn modelId="{500FE1AA-F780-4799-B29D-D8609DF2A3CD}" srcId="{44D06350-F688-47F6-823D-BBFC75C525BD}" destId="{82604CE6-1755-4645-9285-1ED6BF8C705A}" srcOrd="3" destOrd="0" parTransId="{66E2FB35-09E7-4853-8550-AC653DC4636B}" sibTransId="{56C19BE4-9353-4EA3-9388-440EA5DD825F}"/>
    <dgm:cxn modelId="{4D3B13AE-02EC-4856-AA06-90AE944AA60B}" type="presOf" srcId="{5CBCEA5D-E07D-4804-8442-181578C168F9}" destId="{FCA5F9BC-AFE0-458A-BAA5-521BA4814AC0}" srcOrd="0" destOrd="0" presId="urn:microsoft.com/office/officeart/2018/2/layout/IconCircleList"/>
    <dgm:cxn modelId="{F91EA3BF-811F-4A3C-BD3C-4F8C21E4B3C0}" srcId="{44D06350-F688-47F6-823D-BBFC75C525BD}" destId="{7308A806-81C8-4581-A224-99FA516E0CEE}" srcOrd="4" destOrd="0" parTransId="{DF70D346-BAE5-49B2-B497-A02993732D76}" sibTransId="{3EFE2AA8-2E4E-490F-867C-129F95FB3468}"/>
    <dgm:cxn modelId="{BC6868C1-6CD3-4786-A28F-E6E0BB5B9273}" type="presOf" srcId="{832908F3-B3BF-4440-8A93-5BB6A2359B0A}" destId="{DF9ED9CF-F5F9-43CD-B989-65D39711FCE8}" srcOrd="0" destOrd="0" presId="urn:microsoft.com/office/officeart/2018/2/layout/IconCircleList"/>
    <dgm:cxn modelId="{03F922C3-C688-4FB9-9C27-D4584D67190A}" type="presOf" srcId="{29B8D1E0-6740-4E7D-B32C-A92668DC15EF}" destId="{B914DC3E-9D1E-4241-B822-223F1678C208}" srcOrd="0" destOrd="0" presId="urn:microsoft.com/office/officeart/2018/2/layout/IconCircleList"/>
    <dgm:cxn modelId="{66101AE3-09DC-4BD7-A4A0-2DD0110173F3}" srcId="{44D06350-F688-47F6-823D-BBFC75C525BD}" destId="{5CBCEA5D-E07D-4804-8442-181578C168F9}" srcOrd="2" destOrd="0" parTransId="{F7CDF429-0599-45E7-BED3-EA163FB02B7E}" sibTransId="{832908F3-B3BF-4440-8A93-5BB6A2359B0A}"/>
    <dgm:cxn modelId="{8FFCA6E9-E6DD-43FB-9542-42BE7CE89F0F}" srcId="{44D06350-F688-47F6-823D-BBFC75C525BD}" destId="{29B8D1E0-6740-4E7D-B32C-A92668DC15EF}" srcOrd="0" destOrd="0" parTransId="{1FFD50DD-9355-4786-B44B-8DCFFB7C8B72}" sibTransId="{43F58A37-376C-432F-9654-84F730488C0F}"/>
    <dgm:cxn modelId="{67B8674B-5C4D-4CDA-A164-2733E4A9F74A}" type="presParOf" srcId="{0E442838-3F82-4B5A-977B-DF54574C59FC}" destId="{FACAEF7C-579C-4B9B-ACA2-64A94A8A10F6}" srcOrd="0" destOrd="0" presId="urn:microsoft.com/office/officeart/2018/2/layout/IconCircleList"/>
    <dgm:cxn modelId="{3F3BC2F5-8255-420B-9499-04AD533EEF10}" type="presParOf" srcId="{FACAEF7C-579C-4B9B-ACA2-64A94A8A10F6}" destId="{D47B43F2-2220-40C1-A983-F45DC845956F}" srcOrd="0" destOrd="0" presId="urn:microsoft.com/office/officeart/2018/2/layout/IconCircleList"/>
    <dgm:cxn modelId="{53987A80-1603-4476-916F-6A24AE79C801}" type="presParOf" srcId="{D47B43F2-2220-40C1-A983-F45DC845956F}" destId="{418E259D-DCB9-4176-8E10-E41546E9A1F8}" srcOrd="0" destOrd="0" presId="urn:microsoft.com/office/officeart/2018/2/layout/IconCircleList"/>
    <dgm:cxn modelId="{890D7D38-D4B4-4AF7-9DFC-29A26F43A999}" type="presParOf" srcId="{D47B43F2-2220-40C1-A983-F45DC845956F}" destId="{14EF0C21-BD74-4EF5-9BE2-CE385A82B03D}" srcOrd="1" destOrd="0" presId="urn:microsoft.com/office/officeart/2018/2/layout/IconCircleList"/>
    <dgm:cxn modelId="{C88CC7A1-60F3-4FCE-9AF3-B173E41B04CC}" type="presParOf" srcId="{D47B43F2-2220-40C1-A983-F45DC845956F}" destId="{07B9D9F4-45F8-47D3-B408-76F4A5438A07}" srcOrd="2" destOrd="0" presId="urn:microsoft.com/office/officeart/2018/2/layout/IconCircleList"/>
    <dgm:cxn modelId="{DA076F86-CAA1-4CD9-8CC2-97AB51EC3489}" type="presParOf" srcId="{D47B43F2-2220-40C1-A983-F45DC845956F}" destId="{B914DC3E-9D1E-4241-B822-223F1678C208}" srcOrd="3" destOrd="0" presId="urn:microsoft.com/office/officeart/2018/2/layout/IconCircleList"/>
    <dgm:cxn modelId="{2F06AC43-4A0B-41E0-AC84-5779A7A1B9EF}" type="presParOf" srcId="{FACAEF7C-579C-4B9B-ACA2-64A94A8A10F6}" destId="{E4884238-343A-462E-91BF-B16DCF48076C}" srcOrd="1" destOrd="0" presId="urn:microsoft.com/office/officeart/2018/2/layout/IconCircleList"/>
    <dgm:cxn modelId="{25CD0EA6-C2D1-45EA-8D24-EE18BB847DA1}" type="presParOf" srcId="{FACAEF7C-579C-4B9B-ACA2-64A94A8A10F6}" destId="{01800D15-50F4-43AB-9F94-8F4F57783A21}" srcOrd="2" destOrd="0" presId="urn:microsoft.com/office/officeart/2018/2/layout/IconCircleList"/>
    <dgm:cxn modelId="{997503E9-928A-47FC-BE18-ACEF4B874F2D}" type="presParOf" srcId="{01800D15-50F4-43AB-9F94-8F4F57783A21}" destId="{C3141FD7-01A8-481D-B2BE-8C1FF9F3EB99}" srcOrd="0" destOrd="0" presId="urn:microsoft.com/office/officeart/2018/2/layout/IconCircleList"/>
    <dgm:cxn modelId="{76E28BAF-2A43-4954-A422-C174CDD0A0BF}" type="presParOf" srcId="{01800D15-50F4-43AB-9F94-8F4F57783A21}" destId="{EE88DF67-1625-4B43-855C-0DD99A1FF8E0}" srcOrd="1" destOrd="0" presId="urn:microsoft.com/office/officeart/2018/2/layout/IconCircleList"/>
    <dgm:cxn modelId="{F4B5F8EE-DFF2-4B79-B347-AAFFF56D856E}" type="presParOf" srcId="{01800D15-50F4-43AB-9F94-8F4F57783A21}" destId="{E6EBC642-8C58-4AA1-AB24-DF1D7FD27CD2}" srcOrd="2" destOrd="0" presId="urn:microsoft.com/office/officeart/2018/2/layout/IconCircleList"/>
    <dgm:cxn modelId="{8C8E6689-F0F7-4803-A1E4-A345ED422A49}" type="presParOf" srcId="{01800D15-50F4-43AB-9F94-8F4F57783A21}" destId="{32BED5AA-BF42-4B67-83C2-DAF6FAFEAB62}" srcOrd="3" destOrd="0" presId="urn:microsoft.com/office/officeart/2018/2/layout/IconCircleList"/>
    <dgm:cxn modelId="{EE363AD6-12DE-4187-8AF8-C6EE9D6FC1DF}" type="presParOf" srcId="{FACAEF7C-579C-4B9B-ACA2-64A94A8A10F6}" destId="{0E52AB03-60F5-4F18-98C8-8DD83891A517}" srcOrd="3" destOrd="0" presId="urn:microsoft.com/office/officeart/2018/2/layout/IconCircleList"/>
    <dgm:cxn modelId="{4B4A0004-6EED-4D73-BDBC-6A2E80927E78}" type="presParOf" srcId="{FACAEF7C-579C-4B9B-ACA2-64A94A8A10F6}" destId="{D5A064E9-EFF1-4D02-975D-14C61F93FD4C}" srcOrd="4" destOrd="0" presId="urn:microsoft.com/office/officeart/2018/2/layout/IconCircleList"/>
    <dgm:cxn modelId="{C3ED5F06-20FD-4E8A-9F6E-07FACA6E682B}" type="presParOf" srcId="{D5A064E9-EFF1-4D02-975D-14C61F93FD4C}" destId="{58756725-AEB1-4F58-9E8E-13E254EBB40B}" srcOrd="0" destOrd="0" presId="urn:microsoft.com/office/officeart/2018/2/layout/IconCircleList"/>
    <dgm:cxn modelId="{BAB86C22-C2F0-4190-90E6-2005ED1E4B8E}" type="presParOf" srcId="{D5A064E9-EFF1-4D02-975D-14C61F93FD4C}" destId="{B1F6DD03-7BC6-47CD-A7AE-01557F1B2291}" srcOrd="1" destOrd="0" presId="urn:microsoft.com/office/officeart/2018/2/layout/IconCircleList"/>
    <dgm:cxn modelId="{903348D4-1C48-47F3-8BD5-C6BED9201892}" type="presParOf" srcId="{D5A064E9-EFF1-4D02-975D-14C61F93FD4C}" destId="{29A00EC6-099A-4199-96AD-C121732D8895}" srcOrd="2" destOrd="0" presId="urn:microsoft.com/office/officeart/2018/2/layout/IconCircleList"/>
    <dgm:cxn modelId="{A2FB0DEC-17AF-4552-A592-8B8AB5A762D3}" type="presParOf" srcId="{D5A064E9-EFF1-4D02-975D-14C61F93FD4C}" destId="{FCA5F9BC-AFE0-458A-BAA5-521BA4814AC0}" srcOrd="3" destOrd="0" presId="urn:microsoft.com/office/officeart/2018/2/layout/IconCircleList"/>
    <dgm:cxn modelId="{DEBDE99A-7236-4AC3-A41E-13266CE35D7A}" type="presParOf" srcId="{FACAEF7C-579C-4B9B-ACA2-64A94A8A10F6}" destId="{DF9ED9CF-F5F9-43CD-B989-65D39711FCE8}" srcOrd="5" destOrd="0" presId="urn:microsoft.com/office/officeart/2018/2/layout/IconCircleList"/>
    <dgm:cxn modelId="{4E257F7D-191C-4130-8D05-0CF1F35AA530}" type="presParOf" srcId="{FACAEF7C-579C-4B9B-ACA2-64A94A8A10F6}" destId="{84FBBF9D-E9CE-4248-89EC-DA8C3AFE3CD4}" srcOrd="6" destOrd="0" presId="urn:microsoft.com/office/officeart/2018/2/layout/IconCircleList"/>
    <dgm:cxn modelId="{B63D0457-5D71-4604-83C2-734C6E6012ED}" type="presParOf" srcId="{84FBBF9D-E9CE-4248-89EC-DA8C3AFE3CD4}" destId="{2BCC5451-CFF8-49B6-80CC-861651144258}" srcOrd="0" destOrd="0" presId="urn:microsoft.com/office/officeart/2018/2/layout/IconCircleList"/>
    <dgm:cxn modelId="{54DCAD40-E804-431C-AEED-F5787CC3766D}" type="presParOf" srcId="{84FBBF9D-E9CE-4248-89EC-DA8C3AFE3CD4}" destId="{224B7043-BF5D-4863-BF44-DC428792C148}" srcOrd="1" destOrd="0" presId="urn:microsoft.com/office/officeart/2018/2/layout/IconCircleList"/>
    <dgm:cxn modelId="{6A119FDE-1ECE-4EC9-9BFE-43FA58DCACAE}" type="presParOf" srcId="{84FBBF9D-E9CE-4248-89EC-DA8C3AFE3CD4}" destId="{7DFFC23B-9C66-4320-9D58-76819ED5F4F7}" srcOrd="2" destOrd="0" presId="urn:microsoft.com/office/officeart/2018/2/layout/IconCircleList"/>
    <dgm:cxn modelId="{7C2C5F03-9043-4C90-9B81-C393B83F2BB3}" type="presParOf" srcId="{84FBBF9D-E9CE-4248-89EC-DA8C3AFE3CD4}" destId="{96E577DF-6BD0-464E-9CC5-A886341334A8}" srcOrd="3" destOrd="0" presId="urn:microsoft.com/office/officeart/2018/2/layout/IconCircleList"/>
    <dgm:cxn modelId="{627BC119-8198-4759-B5F2-CD7DFD1D7A63}" type="presParOf" srcId="{FACAEF7C-579C-4B9B-ACA2-64A94A8A10F6}" destId="{635D9829-86D8-4D66-BB2D-548A32279D87}" srcOrd="7" destOrd="0" presId="urn:microsoft.com/office/officeart/2018/2/layout/IconCircleList"/>
    <dgm:cxn modelId="{48FBE12F-E51D-43D7-A4ED-0C9F1B2E5CB2}" type="presParOf" srcId="{FACAEF7C-579C-4B9B-ACA2-64A94A8A10F6}" destId="{0D770189-135C-47F5-89A3-94C92368813E}" srcOrd="8" destOrd="0" presId="urn:microsoft.com/office/officeart/2018/2/layout/IconCircleList"/>
    <dgm:cxn modelId="{33B20A74-3B14-4062-8120-F2657E4F7F89}" type="presParOf" srcId="{0D770189-135C-47F5-89A3-94C92368813E}" destId="{5971DFE5-FB6B-4D9D-B0C6-BE0E18196B2B}" srcOrd="0" destOrd="0" presId="urn:microsoft.com/office/officeart/2018/2/layout/IconCircleList"/>
    <dgm:cxn modelId="{17817CAB-4730-4E6A-B05D-F13B1774F719}" type="presParOf" srcId="{0D770189-135C-47F5-89A3-94C92368813E}" destId="{11E0942F-7CAF-4856-BA35-F48AFBE28ED6}" srcOrd="1" destOrd="0" presId="urn:microsoft.com/office/officeart/2018/2/layout/IconCircleList"/>
    <dgm:cxn modelId="{66DBBC29-379D-4DEC-8781-D091A594C03B}" type="presParOf" srcId="{0D770189-135C-47F5-89A3-94C92368813E}" destId="{BFBBC634-639D-45AB-84F7-CDB16BD4AE24}" srcOrd="2" destOrd="0" presId="urn:microsoft.com/office/officeart/2018/2/layout/IconCircleList"/>
    <dgm:cxn modelId="{4C074132-92B7-4A54-A4A8-48C0918615D7}" type="presParOf" srcId="{0D770189-135C-47F5-89A3-94C92368813E}" destId="{5BD40D6C-E62C-488B-80EF-59BB7EA42BD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D8B4C-46E5-411C-9E83-8465804384B5}">
      <dsp:nvSpPr>
        <dsp:cNvPr id="0" name=""/>
        <dsp:cNvSpPr/>
      </dsp:nvSpPr>
      <dsp:spPr>
        <a:xfrm>
          <a:off x="0" y="327992"/>
          <a:ext cx="3105010" cy="10342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Private Limited Company (Ltd)</a:t>
          </a:r>
        </a:p>
      </dsp:txBody>
      <dsp:txXfrm>
        <a:off x="50489" y="378481"/>
        <a:ext cx="3004032" cy="933302"/>
      </dsp:txXfrm>
    </dsp:sp>
    <dsp:sp modelId="{34D4DDAE-80C8-4670-BB4D-97AC300048FD}">
      <dsp:nvSpPr>
        <dsp:cNvPr id="0" name=""/>
        <dsp:cNvSpPr/>
      </dsp:nvSpPr>
      <dsp:spPr>
        <a:xfrm>
          <a:off x="0" y="1437153"/>
          <a:ext cx="3105010" cy="10342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Two qualified mechanics at launch</a:t>
          </a:r>
        </a:p>
      </dsp:txBody>
      <dsp:txXfrm>
        <a:off x="50489" y="1487642"/>
        <a:ext cx="3004032" cy="933302"/>
      </dsp:txXfrm>
    </dsp:sp>
    <dsp:sp modelId="{B5659C3D-8C4D-460E-A205-56FF7A932D75}">
      <dsp:nvSpPr>
        <dsp:cNvPr id="0" name=""/>
        <dsp:cNvSpPr/>
      </dsp:nvSpPr>
      <dsp:spPr>
        <a:xfrm>
          <a:off x="0" y="2546313"/>
          <a:ext cx="3105010" cy="10342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Scope to expand staff</a:t>
          </a:r>
        </a:p>
      </dsp:txBody>
      <dsp:txXfrm>
        <a:off x="50489" y="2596802"/>
        <a:ext cx="3004032" cy="9333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24E1CD-C9EC-4988-9197-E2B5DC745072}">
      <dsp:nvSpPr>
        <dsp:cNvPr id="0" name=""/>
        <dsp:cNvSpPr/>
      </dsp:nvSpPr>
      <dsp:spPr>
        <a:xfrm>
          <a:off x="0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30A4E6-79D5-454E-BCD6-65938865AE15}">
      <dsp:nvSpPr>
        <dsp:cNvPr id="0" name=""/>
        <dsp:cNvSpPr/>
      </dsp:nvSpPr>
      <dsp:spPr>
        <a:xfrm>
          <a:off x="246459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Vehicle maintenance remains essential</a:t>
          </a:r>
        </a:p>
      </dsp:txBody>
      <dsp:txXfrm>
        <a:off x="287713" y="1629733"/>
        <a:ext cx="2135626" cy="1326007"/>
      </dsp:txXfrm>
    </dsp:sp>
    <dsp:sp modelId="{F8C996DE-3479-4F72-9001-D01ED131DF78}">
      <dsp:nvSpPr>
        <dsp:cNvPr id="0" name=""/>
        <dsp:cNvSpPr/>
      </dsp:nvSpPr>
      <dsp:spPr>
        <a:xfrm>
          <a:off x="2711053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175E87-157E-4542-B525-C3B95EC15B1A}">
      <dsp:nvSpPr>
        <dsp:cNvPr id="0" name=""/>
        <dsp:cNvSpPr/>
      </dsp:nvSpPr>
      <dsp:spPr>
        <a:xfrm>
          <a:off x="2957512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Demand linked to car ownership</a:t>
          </a:r>
        </a:p>
      </dsp:txBody>
      <dsp:txXfrm>
        <a:off x="2998766" y="1629733"/>
        <a:ext cx="2135626" cy="1326007"/>
      </dsp:txXfrm>
    </dsp:sp>
    <dsp:sp modelId="{207DE653-FC26-41C9-AB7A-1837A458D63C}">
      <dsp:nvSpPr>
        <dsp:cNvPr id="0" name=""/>
        <dsp:cNvSpPr/>
      </dsp:nvSpPr>
      <dsp:spPr>
        <a:xfrm>
          <a:off x="5422106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D8C157-0423-4D5D-8BA5-8026EAD12731}">
      <dsp:nvSpPr>
        <dsp:cNvPr id="0" name=""/>
        <dsp:cNvSpPr/>
      </dsp:nvSpPr>
      <dsp:spPr>
        <a:xfrm>
          <a:off x="5668565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Economic uncertainty may delay major repairs</a:t>
          </a:r>
        </a:p>
      </dsp:txBody>
      <dsp:txXfrm>
        <a:off x="5709819" y="1629733"/>
        <a:ext cx="2135626" cy="1326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E259D-DCB9-4176-8E10-E41546E9A1F8}">
      <dsp:nvSpPr>
        <dsp:cNvPr id="0" name=""/>
        <dsp:cNvSpPr/>
      </dsp:nvSpPr>
      <dsp:spPr>
        <a:xfrm>
          <a:off x="2166" y="574144"/>
          <a:ext cx="407531" cy="4075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F0C21-BD74-4EF5-9BE2-CE385A82B03D}">
      <dsp:nvSpPr>
        <dsp:cNvPr id="0" name=""/>
        <dsp:cNvSpPr/>
      </dsp:nvSpPr>
      <dsp:spPr>
        <a:xfrm>
          <a:off x="87747" y="659726"/>
          <a:ext cx="236368" cy="2363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4DC3E-9D1E-4241-B822-223F1678C208}">
      <dsp:nvSpPr>
        <dsp:cNvPr id="0" name=""/>
        <dsp:cNvSpPr/>
      </dsp:nvSpPr>
      <dsp:spPr>
        <a:xfrm>
          <a:off x="497025" y="574144"/>
          <a:ext cx="960609" cy="40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Social:</a:t>
          </a:r>
        </a:p>
      </dsp:txBody>
      <dsp:txXfrm>
        <a:off x="497025" y="574144"/>
        <a:ext cx="960609" cy="407531"/>
      </dsp:txXfrm>
    </dsp:sp>
    <dsp:sp modelId="{C3141FD7-01A8-481D-B2BE-8C1FF9F3EB99}">
      <dsp:nvSpPr>
        <dsp:cNvPr id="0" name=""/>
        <dsp:cNvSpPr/>
      </dsp:nvSpPr>
      <dsp:spPr>
        <a:xfrm>
          <a:off x="1625013" y="574144"/>
          <a:ext cx="407531" cy="4075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8DF67-1625-4B43-855C-0DD99A1FF8E0}">
      <dsp:nvSpPr>
        <dsp:cNvPr id="0" name=""/>
        <dsp:cNvSpPr/>
      </dsp:nvSpPr>
      <dsp:spPr>
        <a:xfrm>
          <a:off x="1710595" y="659726"/>
          <a:ext cx="236368" cy="2363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ED5AA-BF42-4B67-83C2-DAF6FAFEAB62}">
      <dsp:nvSpPr>
        <dsp:cNvPr id="0" name=""/>
        <dsp:cNvSpPr/>
      </dsp:nvSpPr>
      <dsp:spPr>
        <a:xfrm>
          <a:off x="2119873" y="574144"/>
          <a:ext cx="960609" cy="40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Customers value convenience and trust</a:t>
          </a:r>
        </a:p>
      </dsp:txBody>
      <dsp:txXfrm>
        <a:off x="2119873" y="574144"/>
        <a:ext cx="960609" cy="407531"/>
      </dsp:txXfrm>
    </dsp:sp>
    <dsp:sp modelId="{58756725-AEB1-4F58-9E8E-13E254EBB40B}">
      <dsp:nvSpPr>
        <dsp:cNvPr id="0" name=""/>
        <dsp:cNvSpPr/>
      </dsp:nvSpPr>
      <dsp:spPr>
        <a:xfrm>
          <a:off x="2166" y="1333974"/>
          <a:ext cx="407531" cy="4075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F6DD03-7BC6-47CD-A7AE-01557F1B2291}">
      <dsp:nvSpPr>
        <dsp:cNvPr id="0" name=""/>
        <dsp:cNvSpPr/>
      </dsp:nvSpPr>
      <dsp:spPr>
        <a:xfrm>
          <a:off x="87747" y="1419555"/>
          <a:ext cx="236368" cy="2363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5F9BC-AFE0-458A-BAA5-521BA4814AC0}">
      <dsp:nvSpPr>
        <dsp:cNvPr id="0" name=""/>
        <dsp:cNvSpPr/>
      </dsp:nvSpPr>
      <dsp:spPr>
        <a:xfrm>
          <a:off x="497025" y="1333974"/>
          <a:ext cx="960609" cy="40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Technological:</a:t>
          </a:r>
        </a:p>
      </dsp:txBody>
      <dsp:txXfrm>
        <a:off x="497025" y="1333974"/>
        <a:ext cx="960609" cy="407531"/>
      </dsp:txXfrm>
    </dsp:sp>
    <dsp:sp modelId="{2BCC5451-CFF8-49B6-80CC-861651144258}">
      <dsp:nvSpPr>
        <dsp:cNvPr id="0" name=""/>
        <dsp:cNvSpPr/>
      </dsp:nvSpPr>
      <dsp:spPr>
        <a:xfrm>
          <a:off x="1625013" y="1333974"/>
          <a:ext cx="407531" cy="4075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B7043-BF5D-4863-BF44-DC428792C148}">
      <dsp:nvSpPr>
        <dsp:cNvPr id="0" name=""/>
        <dsp:cNvSpPr/>
      </dsp:nvSpPr>
      <dsp:spPr>
        <a:xfrm>
          <a:off x="1710595" y="1419555"/>
          <a:ext cx="236368" cy="2363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577DF-6BD0-464E-9CC5-A886341334A8}">
      <dsp:nvSpPr>
        <dsp:cNvPr id="0" name=""/>
        <dsp:cNvSpPr/>
      </dsp:nvSpPr>
      <dsp:spPr>
        <a:xfrm>
          <a:off x="2119873" y="1333974"/>
          <a:ext cx="960609" cy="40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Modern diagnostics improve efficiency</a:t>
          </a:r>
        </a:p>
      </dsp:txBody>
      <dsp:txXfrm>
        <a:off x="2119873" y="1333974"/>
        <a:ext cx="960609" cy="407531"/>
      </dsp:txXfrm>
    </dsp:sp>
    <dsp:sp modelId="{5971DFE5-FB6B-4D9D-B0C6-BE0E18196B2B}">
      <dsp:nvSpPr>
        <dsp:cNvPr id="0" name=""/>
        <dsp:cNvSpPr/>
      </dsp:nvSpPr>
      <dsp:spPr>
        <a:xfrm>
          <a:off x="2166" y="2093804"/>
          <a:ext cx="407531" cy="4075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0942F-7CAF-4856-BA35-F48AFBE28ED6}">
      <dsp:nvSpPr>
        <dsp:cNvPr id="0" name=""/>
        <dsp:cNvSpPr/>
      </dsp:nvSpPr>
      <dsp:spPr>
        <a:xfrm>
          <a:off x="87747" y="2179385"/>
          <a:ext cx="236368" cy="2363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40D6C-E62C-488B-80EF-59BB7EA42BD6}">
      <dsp:nvSpPr>
        <dsp:cNvPr id="0" name=""/>
        <dsp:cNvSpPr/>
      </dsp:nvSpPr>
      <dsp:spPr>
        <a:xfrm>
          <a:off x="497025" y="2093804"/>
          <a:ext cx="960609" cy="407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Online booking and social media</a:t>
          </a:r>
        </a:p>
      </dsp:txBody>
      <dsp:txXfrm>
        <a:off x="497025" y="2093804"/>
        <a:ext cx="960609" cy="407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blog.moderngov.com/what-leadership-skills-do-public-sector-managers-need-in-2026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prv21.tistory.com/33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modeler.com/blog/risk-management-framework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gamalaw.in/2025/02/03/funding-the-fight-third-party-funding-and-insolvency-proceedings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9144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0040" y="-1133192"/>
            <a:ext cx="6858001" cy="9124385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1072" y="0"/>
            <a:ext cx="4572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3"/>
            <a:ext cx="9137153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784" y="4049"/>
            <a:ext cx="7662432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0019" y="1030406"/>
            <a:ext cx="6175325" cy="1065522"/>
          </a:xfrm>
        </p:spPr>
        <p:txBody>
          <a:bodyPr anchor="ctr">
            <a:normAutofit/>
          </a:bodyPr>
          <a:lstStyle/>
          <a:p>
            <a:r>
              <a:rPr lang="en-GB" sz="4200" dirty="0">
                <a:solidFill>
                  <a:srgbClr val="FFFFFF"/>
                </a:solidFill>
              </a:rPr>
              <a:t>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957" y="2424701"/>
            <a:ext cx="6808971" cy="31549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Programme: Certificate in Higher Education Business Skills for the Workplace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Module: Enterprise and Entrepreneurship (LCLM4006)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Assignment: Business Plan for UMZ Mechanic Ltd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Lecturer: Dr. Chung Lai Johnny Wan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Student: Zeeshan Ali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200B07-E439-6060-627E-312E4A281B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902" b="16230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 dirty="0"/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6001" y="2023235"/>
            <a:ext cx="3269262" cy="4058674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sz="2000" dirty="0"/>
              <a:t>• Mobile vehicle repair and maintenance at customer locations</a:t>
            </a:r>
          </a:p>
          <a:p>
            <a:pPr>
              <a:defRPr sz="2200"/>
            </a:pPr>
            <a:r>
              <a:rPr lang="en-GB" sz="2000" dirty="0"/>
              <a:t>• Services: diagnostics, oil changes, brakes, batteries, tyres, servicing</a:t>
            </a:r>
          </a:p>
          <a:p>
            <a:pPr>
              <a:defRPr sz="2200"/>
            </a:pPr>
            <a:r>
              <a:rPr lang="en-GB" sz="2000" dirty="0"/>
              <a:t>• USP: convenience, transparent pricing, trusted service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8086" y="0"/>
            <a:ext cx="5565913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0349" y="609600"/>
            <a:ext cx="3105011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Management &amp; Legal Structure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EDD6D4-093D-F5F2-CB13-8C2EF0795D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98" r="48119" b="-1"/>
          <a:stretch>
            <a:fillRect/>
          </a:stretch>
        </p:blipFill>
        <p:spPr>
          <a:xfrm>
            <a:off x="20" y="10"/>
            <a:ext cx="5176278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FEA855-69B1-D57A-94DE-A56FD57B0B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424047"/>
              </p:ext>
            </p:extLst>
          </p:nvPr>
        </p:nvGraphicFramePr>
        <p:xfrm>
          <a:off x="5490348" y="2194102"/>
          <a:ext cx="3105010" cy="3908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F1459D-7DF4-A8AB-966E-E16722D9109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951" r="-1" b="316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PESTEL: Economic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6C4618-D566-D1CC-8EBA-EAED876D5C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22514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349FFB2-46E1-0451-AEA6-D68867AFD46F}"/>
              </a:ext>
            </a:extLst>
          </p:cNvPr>
          <p:cNvSpPr txBox="1"/>
          <p:nvPr/>
        </p:nvSpPr>
        <p:spPr>
          <a:xfrm>
            <a:off x="6684672" y="6657945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v21.tistory.com/3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9B6A81E7-2A43-4366-8431-1FA7A780A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B812B9-14B5-2349-EA4E-E5A59239D4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85" r="12860"/>
          <a:stretch>
            <a:fillRect/>
          </a:stretch>
        </p:blipFill>
        <p:spPr>
          <a:xfrm>
            <a:off x="20" y="10"/>
            <a:ext cx="4057417" cy="685799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D09B7001-6C15-47E8-8C3B-A6EB53C98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50" y="1"/>
            <a:ext cx="5086350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D3D7337-C310-4B2B-BE2D-98E9D6EC0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423" y="685800"/>
            <a:ext cx="4057227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9500" y="1253266"/>
            <a:ext cx="3082647" cy="90719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tx1">
                    <a:lumMod val="65000"/>
                    <a:lumOff val="35000"/>
                  </a:schemeClr>
                </a:solidFill>
              </a:rPr>
              <a:t>PESTEL: Social &amp; Technological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48DEFB4-BB74-9282-DF8F-A30AD8D41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9324754"/>
              </p:ext>
            </p:extLst>
          </p:nvPr>
        </p:nvGraphicFramePr>
        <p:xfrm>
          <a:off x="5059500" y="2458095"/>
          <a:ext cx="3082649" cy="3075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Marketing Strategy 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2B8A3F-400D-2617-D1BF-624932F9B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9119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lang="en-GB" sz="1600"/>
              <a:t>Digital marketing:</a:t>
            </a:r>
          </a:p>
          <a:p>
            <a:pPr>
              <a:defRPr sz="2200"/>
            </a:pPr>
            <a:r>
              <a:rPr lang="en-GB" sz="1600"/>
              <a:t>• Facebook, Instagram, TikTok</a:t>
            </a:r>
          </a:p>
          <a:p>
            <a:pPr>
              <a:defRPr sz="2200"/>
            </a:pPr>
            <a:r>
              <a:rPr lang="en-GB" sz="1600"/>
              <a:t>• Customer testimonials</a:t>
            </a:r>
          </a:p>
          <a:p>
            <a:pPr>
              <a:defRPr sz="2200"/>
            </a:pPr>
            <a:r>
              <a:rPr lang="en-GB" sz="1600"/>
              <a:t>• Vehicle maintenance tips</a:t>
            </a:r>
          </a:p>
          <a:p>
            <a:pPr>
              <a:defRPr sz="2200"/>
            </a:pPr>
            <a:r>
              <a:rPr lang="en-GB" sz="1600"/>
              <a:t>• SEO website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1DF690-7D0E-5B89-2131-864A2D9A9B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04" r="1" b="45651"/>
          <a:stretch>
            <a:fillRect/>
          </a:stretch>
        </p:blipFill>
        <p:spPr>
          <a:xfrm>
            <a:off x="-1791479" y="71403"/>
            <a:ext cx="7252212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7157" y="44631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 dirty="0"/>
              <a:t>Marketing Strategy 2</a:t>
            </a:r>
          </a:p>
        </p:txBody>
      </p:sp>
      <p:sp>
        <p:nvSpPr>
          <p:cNvPr id="16" name="Content Placeholder 2"/>
          <p:cNvSpPr>
            <a:spLocks noGrp="1"/>
          </p:cNvSpPr>
          <p:nvPr>
            <p:ph idx="1"/>
          </p:nvPr>
        </p:nvSpPr>
        <p:spPr>
          <a:xfrm>
            <a:off x="4842892" y="2668923"/>
            <a:ext cx="2866642" cy="3742762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sz="1700" dirty="0"/>
              <a:t>Local marketing:</a:t>
            </a:r>
          </a:p>
          <a:p>
            <a:pPr>
              <a:defRPr sz="2200"/>
            </a:pPr>
            <a:r>
              <a:rPr lang="en-GB" sz="1700" dirty="0"/>
              <a:t>• Flyers and posters</a:t>
            </a:r>
          </a:p>
          <a:p>
            <a:pPr>
              <a:defRPr sz="2200"/>
            </a:pPr>
            <a:r>
              <a:rPr lang="en-GB" sz="1700" dirty="0"/>
              <a:t>• Partnerships with local businesses</a:t>
            </a:r>
          </a:p>
          <a:p>
            <a:pPr>
              <a:defRPr sz="2200"/>
            </a:pPr>
            <a:r>
              <a:rPr lang="en-GB" sz="1700" dirty="0"/>
              <a:t>• Referral programme</a:t>
            </a:r>
          </a:p>
          <a:p>
            <a:pPr>
              <a:defRPr sz="2200"/>
            </a:pPr>
            <a:r>
              <a:rPr lang="en-GB" sz="1700" dirty="0"/>
              <a:t>• Community workshops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3286" y="467271"/>
            <a:ext cx="3146755" cy="205252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Funding Requirements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2223" y="554152"/>
            <a:ext cx="4306642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76CF7B-99C6-AA04-D6D4-5E0855FE0D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2997"/>
          <a:stretch>
            <a:fillRect/>
          </a:stretch>
        </p:blipFill>
        <p:spPr>
          <a:xfrm>
            <a:off x="379063" y="554151"/>
            <a:ext cx="4306642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17" y="703679"/>
            <a:ext cx="128636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064" y="1562696"/>
            <a:ext cx="118159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Content Placeholder 2"/>
          <p:cNvSpPr>
            <a:spLocks noGrp="1"/>
          </p:cNvSpPr>
          <p:nvPr>
            <p:ph idx="1"/>
          </p:nvPr>
        </p:nvSpPr>
        <p:spPr>
          <a:xfrm>
            <a:off x="4993286" y="2990818"/>
            <a:ext cx="3146755" cy="2913872"/>
          </a:xfrm>
        </p:spPr>
        <p:txBody>
          <a:bodyPr anchor="t">
            <a:normAutofit/>
          </a:bodyPr>
          <a:lstStyle/>
          <a:p>
            <a:pPr>
              <a:defRPr sz="2200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Total funding required: £40,000</a:t>
            </a:r>
          </a:p>
          <a:p>
            <a:pPr>
              <a:defRPr sz="2200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Raised through rotating savings committee</a:t>
            </a:r>
          </a:p>
          <a:p>
            <a:pPr>
              <a:defRPr sz="2200"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10 members contribute £4,000</a:t>
            </a:r>
          </a:p>
        </p:txBody>
      </p:sp>
      <p:sp>
        <p:nvSpPr>
          <p:cNvPr id="4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0611" y="5775082"/>
            <a:ext cx="84320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Funding Allocation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DD9208-8BBE-B859-C0D6-231EF5319A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32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lang="en-GB" sz="1600"/>
              <a:t>• Service vehicle</a:t>
            </a:r>
          </a:p>
          <a:p>
            <a:pPr>
              <a:defRPr sz="2200"/>
            </a:pPr>
            <a:r>
              <a:rPr lang="en-GB" sz="1600"/>
              <a:t>• Tools and diagnostic equipment</a:t>
            </a:r>
          </a:p>
          <a:p>
            <a:pPr>
              <a:defRPr sz="2200"/>
            </a:pPr>
            <a:r>
              <a:rPr lang="en-GB" sz="1600"/>
              <a:t>• Insurance</a:t>
            </a:r>
          </a:p>
          <a:p>
            <a:pPr>
              <a:defRPr sz="2200"/>
            </a:pPr>
            <a:r>
              <a:rPr lang="en-GB" sz="1600"/>
              <a:t>• Marketing</a:t>
            </a:r>
          </a:p>
          <a:p>
            <a:pPr>
              <a:defRPr sz="2200"/>
            </a:pPr>
            <a:r>
              <a:rPr lang="en-GB" sz="1600"/>
              <a:t>• Business registration</a:t>
            </a:r>
          </a:p>
          <a:p>
            <a:pPr>
              <a:defRPr sz="2200"/>
            </a:pPr>
            <a:r>
              <a:rPr lang="en-GB" sz="1600"/>
              <a:t>• Working capital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8086" y="0"/>
            <a:ext cx="5565913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0349" y="609600"/>
            <a:ext cx="3105011" cy="1330839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6DA4A0-F679-AB39-7223-9A9FB49F74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2" r="8121"/>
          <a:stretch>
            <a:fillRect/>
          </a:stretch>
        </p:blipFill>
        <p:spPr>
          <a:xfrm>
            <a:off x="20" y="10"/>
            <a:ext cx="5176278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0348" y="2194102"/>
            <a:ext cx="3105010" cy="3908586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sz="1700"/>
              <a:t>• Convenient mobile mechanic service</a:t>
            </a:r>
          </a:p>
          <a:p>
            <a:pPr>
              <a:defRPr sz="2200"/>
            </a:pPr>
            <a:r>
              <a:rPr lang="en-GB" sz="1700"/>
              <a:t>• Strong customer focus and sustainability</a:t>
            </a:r>
          </a:p>
          <a:p>
            <a:pPr>
              <a:defRPr sz="2200"/>
            </a:pPr>
            <a:r>
              <a:rPr lang="en-GB" sz="1700"/>
              <a:t>• Expected first-month profit: £4,500</a:t>
            </a:r>
          </a:p>
          <a:p>
            <a:pPr>
              <a:defRPr sz="2200"/>
            </a:pPr>
            <a:r>
              <a:rPr lang="en-GB" sz="1700"/>
              <a:t>• Good growth potential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4349</TotalTime>
  <Words>262</Words>
  <Application>Microsoft Office PowerPoint</Application>
  <PresentationFormat>On-screen Show 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Title</vt:lpstr>
      <vt:lpstr>Business Idea</vt:lpstr>
      <vt:lpstr>Management &amp; Legal Structure</vt:lpstr>
      <vt:lpstr>PESTEL: Economic</vt:lpstr>
      <vt:lpstr>PESTEL: Social &amp; Technological</vt:lpstr>
      <vt:lpstr>Marketing Strategy 1</vt:lpstr>
      <vt:lpstr>Marketing Strategy 2</vt:lpstr>
      <vt:lpstr>Funding Requirements</vt:lpstr>
      <vt:lpstr>Funding Allocation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Zee Shan</cp:lastModifiedBy>
  <cp:revision>1</cp:revision>
  <dcterms:created xsi:type="dcterms:W3CDTF">2013-01-27T09:14:16Z</dcterms:created>
  <dcterms:modified xsi:type="dcterms:W3CDTF">2026-07-18T15:20:27Z</dcterms:modified>
  <cp:category/>
</cp:coreProperties>
</file>