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0"/>
  </p:handoutMasterIdLst>
  <p:sldIdLst>
    <p:sldId id="256" r:id="rId2"/>
    <p:sldId id="272" r:id="rId3"/>
    <p:sldId id="273" r:id="rId4"/>
    <p:sldId id="269" r:id="rId5"/>
    <p:sldId id="270" r:id="rId6"/>
    <p:sldId id="274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71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6" frameSlides="1"/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9" d="100"/>
          <a:sy n="109" d="100"/>
        </p:scale>
        <p:origin x="-672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handoutMaster" Target="handoutMasters/handoutMaster1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3CF720-D3EC-7F42-82F3-978B8F1D2085}" type="datetimeFigureOut">
              <a:rPr lang="en-US" smtClean="0"/>
              <a:t>14/03/17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0B2DB5-6AD0-DF48-AB8D-7A6515B77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5435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14/03/17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14/03/17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14/03/17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14/03/17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14/03/17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14/03/17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14/03/17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14/03/17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14/03/17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14/03/17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14/03/17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CD78-3C8E-49F2-8FAB-59489D168ABB}" type="datetimeFigureOut">
              <a:rPr lang="en-US" smtClean="0"/>
              <a:t>14/03/17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M5X01572</a:t>
            </a:r>
            <a:br>
              <a:rPr lang="en-GB" dirty="0"/>
            </a:br>
            <a:r>
              <a:rPr lang="en-GB" dirty="0"/>
              <a:t>Entrepreneurship</a:t>
            </a:r>
            <a:br>
              <a:rPr lang="en-GB" dirty="0"/>
            </a:br>
            <a:r>
              <a:rPr lang="en-GB" dirty="0"/>
              <a:t>for Film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i="1" dirty="0" smtClean="0"/>
              <a:t>Problem </a:t>
            </a:r>
            <a:r>
              <a:rPr lang="en-US" i="1" dirty="0"/>
              <a:t>Solving</a:t>
            </a:r>
          </a:p>
        </p:txBody>
      </p:sp>
    </p:spTree>
    <p:extLst>
      <p:ext uri="{BB962C8B-B14F-4D97-AF65-F5344CB8AC3E}">
        <p14:creationId xmlns:p14="http://schemas.microsoft.com/office/powerpoint/2010/main" val="35320956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Entrepreneurship</a:t>
            </a:r>
            <a:br>
              <a:rPr lang="en-US" dirty="0"/>
            </a:br>
            <a:r>
              <a:rPr lang="en-US" dirty="0"/>
              <a:t>&amp; Problem Solving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An employee works for someone else who tells them what to do and they have a limited range of responsibilities </a:t>
            </a:r>
          </a:p>
          <a:p>
            <a:r>
              <a:rPr lang="en-US" dirty="0" smtClean="0"/>
              <a:t>An entrepreneur is employing others and has ultimate responsibility for an entire production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99715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Entrepreneurship</a:t>
            </a:r>
            <a:br>
              <a:rPr lang="en-US" dirty="0"/>
            </a:br>
            <a:r>
              <a:rPr lang="en-US" dirty="0"/>
              <a:t>&amp; Problem Solving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Typically, the world does not need or think it needs whatever the entrepreneur is offering</a:t>
            </a:r>
          </a:p>
          <a:p>
            <a:r>
              <a:rPr lang="en-US" dirty="0" smtClean="0"/>
              <a:t>The entrepreneurial filmmaker is creating a prototype every time they make a new film</a:t>
            </a:r>
          </a:p>
          <a:p>
            <a:r>
              <a:rPr lang="en-US" dirty="0" smtClean="0"/>
              <a:t>Every step of the way there are problems to solve for the entrepreneurial filmmaker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5673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Entrepreneurship</a:t>
            </a:r>
            <a:br>
              <a:rPr lang="en-US" dirty="0"/>
            </a:br>
            <a:r>
              <a:rPr lang="en-US" dirty="0"/>
              <a:t>&amp; Problem Solving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entrepreneur is a problem solver</a:t>
            </a:r>
          </a:p>
          <a:p>
            <a:pPr lvl="1"/>
            <a:r>
              <a:rPr lang="en-US" dirty="0"/>
              <a:t>In development, anticipating potential problems</a:t>
            </a:r>
          </a:p>
          <a:p>
            <a:pPr lvl="1"/>
            <a:r>
              <a:rPr lang="en-US" dirty="0"/>
              <a:t>When seeking finance &amp; distribution, anticipating what others might perceive as potential problems</a:t>
            </a:r>
          </a:p>
          <a:p>
            <a:pPr lvl="1"/>
            <a:r>
              <a:rPr lang="en-US" dirty="0" smtClean="0"/>
              <a:t>On set/location and in preproduction on a moment-by-moment basis</a:t>
            </a:r>
          </a:p>
          <a:p>
            <a:pPr lvl="1"/>
            <a:r>
              <a:rPr lang="en-US" dirty="0" smtClean="0"/>
              <a:t>When promoting and marketing, attempting to avoid problematic aspects of the production and focus on the positive</a:t>
            </a:r>
          </a:p>
          <a:p>
            <a:pPr lvl="1"/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3813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Anticipate perceived problems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Financier – how do I make money from this?</a:t>
            </a:r>
          </a:p>
          <a:p>
            <a:r>
              <a:rPr lang="en-US" dirty="0" smtClean="0"/>
              <a:t>Distributor – how do I sell this?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5378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Anticipate perceived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Analyse</a:t>
            </a:r>
            <a:r>
              <a:rPr lang="en-US" dirty="0" smtClean="0"/>
              <a:t> your projects in brutal detail</a:t>
            </a:r>
          </a:p>
          <a:p>
            <a:r>
              <a:rPr lang="en-US" dirty="0" smtClean="0"/>
              <a:t>Anticipate the questions from others’ perspectives</a:t>
            </a:r>
          </a:p>
          <a:p>
            <a:r>
              <a:rPr lang="en-US" dirty="0" smtClean="0"/>
              <a:t>Be ready to answer concerns and show you have </a:t>
            </a:r>
            <a:r>
              <a:rPr lang="en-US" smtClean="0"/>
              <a:t>considered solutions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03774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Potential problems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Budget </a:t>
            </a:r>
            <a:r>
              <a:rPr lang="en-US" dirty="0" smtClean="0"/>
              <a:t>&amp; Schedule</a:t>
            </a:r>
            <a:endParaRPr lang="en-US" dirty="0"/>
          </a:p>
          <a:p>
            <a:r>
              <a:rPr lang="en-US" dirty="0" smtClean="0"/>
              <a:t>Location</a:t>
            </a:r>
            <a:r>
              <a:rPr lang="en-US" dirty="0" smtClean="0"/>
              <a:t>(s)/studio</a:t>
            </a:r>
          </a:p>
          <a:p>
            <a:r>
              <a:rPr lang="en-US" dirty="0" smtClean="0"/>
              <a:t>Cast/extras</a:t>
            </a:r>
          </a:p>
          <a:p>
            <a:r>
              <a:rPr lang="en-US" dirty="0" smtClean="0"/>
              <a:t>Crew</a:t>
            </a:r>
          </a:p>
          <a:p>
            <a:r>
              <a:rPr lang="en-US" dirty="0" smtClean="0"/>
              <a:t>Equipment</a:t>
            </a:r>
          </a:p>
          <a:p>
            <a:r>
              <a:rPr lang="en-US" dirty="0" smtClean="0"/>
              <a:t>Transportation</a:t>
            </a:r>
          </a:p>
          <a:p>
            <a:r>
              <a:rPr lang="en-US" dirty="0"/>
              <a:t>Production </a:t>
            </a:r>
            <a:r>
              <a:rPr lang="en-US" dirty="0" smtClean="0"/>
              <a:t>design</a:t>
            </a:r>
          </a:p>
          <a:p>
            <a:r>
              <a:rPr lang="en-US" dirty="0" smtClean="0"/>
              <a:t>Special FX</a:t>
            </a:r>
          </a:p>
          <a:p>
            <a:r>
              <a:rPr lang="en-US" dirty="0" smtClean="0"/>
              <a:t>Weather</a:t>
            </a:r>
          </a:p>
          <a:p>
            <a:r>
              <a:rPr lang="en-US" dirty="0" smtClean="0"/>
              <a:t>Time of day</a:t>
            </a:r>
          </a:p>
          <a:p>
            <a:r>
              <a:rPr lang="en-US" dirty="0" smtClean="0"/>
              <a:t>Rights</a:t>
            </a:r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6519469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Location(s)/Studio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How many locations?</a:t>
            </a:r>
          </a:p>
          <a:p>
            <a:r>
              <a:rPr lang="en-US" dirty="0" smtClean="0"/>
              <a:t>How much do they cost?</a:t>
            </a:r>
          </a:p>
          <a:p>
            <a:r>
              <a:rPr lang="en-US" dirty="0" smtClean="0"/>
              <a:t>How many unit moves?</a:t>
            </a:r>
          </a:p>
          <a:p>
            <a:r>
              <a:rPr lang="en-US" dirty="0" smtClean="0"/>
              <a:t>How long are the unit moves?</a:t>
            </a:r>
          </a:p>
          <a:p>
            <a:r>
              <a:rPr lang="en-US" dirty="0" smtClean="0"/>
              <a:t>How accessible are the locations?</a:t>
            </a:r>
          </a:p>
          <a:p>
            <a:r>
              <a:rPr lang="en-US" dirty="0" smtClean="0"/>
              <a:t>How long does each location take to prepare for filming?</a:t>
            </a:r>
          </a:p>
          <a:p>
            <a:r>
              <a:rPr lang="en-US" dirty="0" smtClean="0"/>
              <a:t>What environmental factors are there?</a:t>
            </a:r>
          </a:p>
          <a:p>
            <a:r>
              <a:rPr lang="en-US" dirty="0" smtClean="0"/>
              <a:t>Do cast/crew need overnight accommodation?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73840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Cast/Extras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many cast?</a:t>
            </a:r>
          </a:p>
          <a:p>
            <a:r>
              <a:rPr lang="en-US" dirty="0" smtClean="0"/>
              <a:t>How many days each?</a:t>
            </a:r>
          </a:p>
          <a:p>
            <a:r>
              <a:rPr lang="en-US" dirty="0" smtClean="0"/>
              <a:t>Any specialist skills?</a:t>
            </a:r>
          </a:p>
          <a:p>
            <a:r>
              <a:rPr lang="en-US" dirty="0" smtClean="0"/>
              <a:t>How many extras?</a:t>
            </a:r>
          </a:p>
          <a:p>
            <a:r>
              <a:rPr lang="en-US" dirty="0" smtClean="0"/>
              <a:t>How much rehearsal time?</a:t>
            </a:r>
          </a:p>
          <a:p>
            <a:r>
              <a:rPr lang="en-US" dirty="0" smtClean="0"/>
              <a:t>Are there Child protection issues?</a:t>
            </a:r>
          </a:p>
          <a:p>
            <a:r>
              <a:rPr lang="en-US" dirty="0" smtClean="0"/>
              <a:t>Any stunt performers?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7856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Crew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many crew?</a:t>
            </a:r>
          </a:p>
          <a:p>
            <a:r>
              <a:rPr lang="en-US" dirty="0" smtClean="0"/>
              <a:t>How many days each?</a:t>
            </a:r>
          </a:p>
          <a:p>
            <a:r>
              <a:rPr lang="en-US" dirty="0" smtClean="0"/>
              <a:t>How much preproduction?</a:t>
            </a:r>
          </a:p>
          <a:p>
            <a:r>
              <a:rPr lang="en-US" dirty="0" smtClean="0"/>
              <a:t>Any specialist crew?</a:t>
            </a:r>
          </a:p>
          <a:p>
            <a:r>
              <a:rPr lang="en-US" dirty="0" smtClean="0"/>
              <a:t>Is there a second unit?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9996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Equipment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type of camera equipment?</a:t>
            </a:r>
          </a:p>
          <a:p>
            <a:r>
              <a:rPr lang="en-US" dirty="0"/>
              <a:t>What type of </a:t>
            </a:r>
            <a:r>
              <a:rPr lang="en-US" dirty="0" smtClean="0"/>
              <a:t>grip gear?</a:t>
            </a:r>
            <a:endParaRPr lang="en-US" dirty="0"/>
          </a:p>
          <a:p>
            <a:r>
              <a:rPr lang="en-US" dirty="0" smtClean="0"/>
              <a:t>How much lighting equipment is needed?</a:t>
            </a:r>
            <a:endParaRPr lang="en-US" dirty="0"/>
          </a:p>
          <a:p>
            <a:r>
              <a:rPr lang="en-US" dirty="0"/>
              <a:t>What type of camera equipment?</a:t>
            </a:r>
          </a:p>
          <a:p>
            <a:r>
              <a:rPr lang="en-US" dirty="0" smtClean="0"/>
              <a:t>Will specialist equipment be required?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47679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Transportation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large is the crew? How many are local?</a:t>
            </a:r>
          </a:p>
          <a:p>
            <a:r>
              <a:rPr lang="en-US" dirty="0" smtClean="0"/>
              <a:t>How far away is/are the location(s)?</a:t>
            </a:r>
          </a:p>
          <a:p>
            <a:r>
              <a:rPr lang="en-US" dirty="0" smtClean="0"/>
              <a:t>How accessible is/are the location(s)?</a:t>
            </a:r>
          </a:p>
          <a:p>
            <a:r>
              <a:rPr lang="en-US" dirty="0" smtClean="0"/>
              <a:t>How much equipment needs to be transported?</a:t>
            </a:r>
          </a:p>
          <a:p>
            <a:r>
              <a:rPr lang="en-US" dirty="0" smtClean="0"/>
              <a:t>How much production design needs to be transported?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9045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Production </a:t>
            </a:r>
            <a:r>
              <a:rPr lang="en-US" dirty="0" smtClean="0"/>
              <a:t>design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Is it a period piece?</a:t>
            </a:r>
          </a:p>
          <a:p>
            <a:r>
              <a:rPr lang="en-US" dirty="0" smtClean="0"/>
              <a:t>How many sets? </a:t>
            </a:r>
          </a:p>
          <a:p>
            <a:r>
              <a:rPr lang="en-US" dirty="0" smtClean="0"/>
              <a:t>How much set construction?</a:t>
            </a:r>
          </a:p>
          <a:p>
            <a:r>
              <a:rPr lang="en-US" dirty="0" smtClean="0"/>
              <a:t>How many costumes? Hires or makes?</a:t>
            </a:r>
          </a:p>
          <a:p>
            <a:r>
              <a:rPr lang="en-US" dirty="0" smtClean="0"/>
              <a:t>What key props? Hires or makes?</a:t>
            </a:r>
          </a:p>
          <a:p>
            <a:r>
              <a:rPr lang="en-US" dirty="0" smtClean="0"/>
              <a:t>Are you dressing existing locations?</a:t>
            </a:r>
          </a:p>
        </p:txBody>
      </p:sp>
    </p:spTree>
    <p:extLst>
      <p:ext uri="{BB962C8B-B14F-4D97-AF65-F5344CB8AC3E}">
        <p14:creationId xmlns:p14="http://schemas.microsoft.com/office/powerpoint/2010/main" val="41562830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Special </a:t>
            </a:r>
            <a:r>
              <a:rPr lang="en-US" dirty="0" smtClean="0"/>
              <a:t>FX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many practical effects?</a:t>
            </a:r>
          </a:p>
          <a:p>
            <a:r>
              <a:rPr lang="en-US" dirty="0" smtClean="0"/>
              <a:t>How many digital effects?</a:t>
            </a:r>
          </a:p>
          <a:p>
            <a:r>
              <a:rPr lang="en-US" dirty="0" smtClean="0"/>
              <a:t>How will effects affect prep?</a:t>
            </a:r>
          </a:p>
          <a:p>
            <a:r>
              <a:rPr lang="en-US" dirty="0" smtClean="0"/>
              <a:t>How long will post take?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7454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Weather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Are any scenes weather-dependent?</a:t>
            </a:r>
          </a:p>
          <a:p>
            <a:r>
              <a:rPr lang="en-US" dirty="0" smtClean="0"/>
              <a:t>How will you recreate any desired weather?</a:t>
            </a:r>
          </a:p>
          <a:p>
            <a:r>
              <a:rPr lang="en-US" dirty="0" smtClean="0"/>
              <a:t>What happens if it rains?</a:t>
            </a:r>
          </a:p>
          <a:p>
            <a:r>
              <a:rPr lang="en-US" dirty="0" smtClean="0"/>
              <a:t>What if weather changes during filming of a scene?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38441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Time of </a:t>
            </a:r>
            <a:r>
              <a:rPr lang="en-US" dirty="0" smtClean="0"/>
              <a:t>day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Are you filming at night?</a:t>
            </a:r>
          </a:p>
          <a:p>
            <a:r>
              <a:rPr lang="en-US" dirty="0" smtClean="0"/>
              <a:t>Do you need specific times of day for scenes (e.g. dawn or magic hour)?</a:t>
            </a:r>
          </a:p>
          <a:p>
            <a:r>
              <a:rPr lang="en-US" dirty="0" smtClean="0"/>
              <a:t>How would busy/quiet times of day impact on filming?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70373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Rights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Do you own all the underlying rights to make the film?</a:t>
            </a:r>
          </a:p>
          <a:p>
            <a:r>
              <a:rPr lang="en-US" dirty="0" smtClean="0"/>
              <a:t>Can you secure ‘chain of title’?</a:t>
            </a:r>
          </a:p>
          <a:p>
            <a:r>
              <a:rPr lang="en-US" dirty="0" smtClean="0"/>
              <a:t>Do you propose to use copyrighted music?</a:t>
            </a:r>
          </a:p>
          <a:p>
            <a:r>
              <a:rPr lang="en-US" dirty="0" smtClean="0"/>
              <a:t>Does your film involve/mention brands, companies or </a:t>
            </a:r>
            <a:r>
              <a:rPr lang="en-US" dirty="0" err="1" smtClean="0"/>
              <a:t>organisations</a:t>
            </a:r>
            <a:r>
              <a:rPr lang="en-US" dirty="0" smtClean="0"/>
              <a:t>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0452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Entrepreneurship</a:t>
            </a:r>
            <a:br>
              <a:rPr lang="en-US" dirty="0"/>
            </a:br>
            <a:r>
              <a:rPr lang="en-US" dirty="0"/>
              <a:t>&amp; Problem Solving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Pitch your project to at least two other groups</a:t>
            </a:r>
          </a:p>
          <a:p>
            <a:r>
              <a:rPr lang="en-US" dirty="0" err="1" smtClean="0"/>
              <a:t>Analyse</a:t>
            </a:r>
            <a:r>
              <a:rPr lang="en-US" dirty="0" smtClean="0"/>
              <a:t> the potential problems in the other groups pitches and feedback to them</a:t>
            </a:r>
          </a:p>
          <a:p>
            <a:r>
              <a:rPr lang="en-US" dirty="0" smtClean="0"/>
              <a:t>Present your project, the potential problems identified and your solutions to them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3871994"/>
      </p:ext>
    </p:extLst>
  </p:cSld>
  <p:clrMapOvr>
    <a:masterClrMapping/>
  </p:clrMapOvr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216</TotalTime>
  <Words>630</Words>
  <Application>Microsoft Macintosh PowerPoint</Application>
  <PresentationFormat>On-screen Show (4:3)</PresentationFormat>
  <Paragraphs>100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 Black </vt:lpstr>
      <vt:lpstr>M5X01572 Entrepreneurship for Film</vt:lpstr>
      <vt:lpstr>Entrepreneurship &amp; Problem Solving</vt:lpstr>
      <vt:lpstr>Entrepreneurship &amp; Problem Solving</vt:lpstr>
      <vt:lpstr>Entrepreneurship &amp; Problem Solving</vt:lpstr>
      <vt:lpstr>Anticipate perceived problems</vt:lpstr>
      <vt:lpstr>Anticipate perceived problems</vt:lpstr>
      <vt:lpstr>Potential problems</vt:lpstr>
      <vt:lpstr>Location(s)/Studio</vt:lpstr>
      <vt:lpstr>Cast/Extras</vt:lpstr>
      <vt:lpstr>Crew</vt:lpstr>
      <vt:lpstr>Equipment</vt:lpstr>
      <vt:lpstr>Transportation</vt:lpstr>
      <vt:lpstr>Production design</vt:lpstr>
      <vt:lpstr>Special FX</vt:lpstr>
      <vt:lpstr>Weather</vt:lpstr>
      <vt:lpstr>Time of day</vt:lpstr>
      <vt:lpstr>Rights</vt:lpstr>
      <vt:lpstr>Entrepreneurship &amp; Problem Solving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M5X01572 Entrepreneurship for Film</dc:title>
  <dc:creator>Craig Evans</dc:creator>
  <cp:lastModifiedBy>Craig Evans</cp:lastModifiedBy>
  <cp:revision>24</cp:revision>
  <dcterms:created xsi:type="dcterms:W3CDTF">2017-02-28T14:33:37Z</dcterms:created>
  <dcterms:modified xsi:type="dcterms:W3CDTF">2017-03-14T09:58:04Z</dcterms:modified>
</cp:coreProperties>
</file>