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35"/>
  </p:notesMasterIdLst>
  <p:sldIdLst>
    <p:sldId id="256" r:id="rId2"/>
    <p:sldId id="257" r:id="rId3"/>
    <p:sldId id="258" r:id="rId4"/>
    <p:sldId id="275" r:id="rId5"/>
    <p:sldId id="282" r:id="rId6"/>
    <p:sldId id="286" r:id="rId7"/>
    <p:sldId id="287" r:id="rId8"/>
    <p:sldId id="288" r:id="rId9"/>
    <p:sldId id="269" r:id="rId10"/>
    <p:sldId id="276" r:id="rId11"/>
    <p:sldId id="289" r:id="rId12"/>
    <p:sldId id="283" r:id="rId13"/>
    <p:sldId id="290" r:id="rId14"/>
    <p:sldId id="284" r:id="rId15"/>
    <p:sldId id="293" r:id="rId16"/>
    <p:sldId id="271" r:id="rId17"/>
    <p:sldId id="259" r:id="rId18"/>
    <p:sldId id="264" r:id="rId19"/>
    <p:sldId id="291" r:id="rId20"/>
    <p:sldId id="292" r:id="rId21"/>
    <p:sldId id="260" r:id="rId22"/>
    <p:sldId id="262" r:id="rId23"/>
    <p:sldId id="263" r:id="rId24"/>
    <p:sldId id="272" r:id="rId25"/>
    <p:sldId id="273" r:id="rId26"/>
    <p:sldId id="261" r:id="rId27"/>
    <p:sldId id="265" r:id="rId28"/>
    <p:sldId id="267" r:id="rId29"/>
    <p:sldId id="270" r:id="rId30"/>
    <p:sldId id="279" r:id="rId31"/>
    <p:sldId id="278" r:id="rId32"/>
    <p:sldId id="280" r:id="rId33"/>
    <p:sldId id="28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9FD800-16AD-429C-BDAF-F1CFE43E70BB}" v="34" dt="2025-04-06T19:49:42.882"/>
    <p1510:client id="{B79D9330-7CE2-4FD7-AEB7-F4C73ECFE7DE}" v="29" dt="2025-04-07T09:28:48.6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9808" autoAdjust="0"/>
  </p:normalViewPr>
  <p:slideViewPr>
    <p:cSldViewPr snapToGrid="0">
      <p:cViewPr varScale="1">
        <p:scale>
          <a:sx n="97" d="100"/>
          <a:sy n="97" d="100"/>
        </p:scale>
        <p:origin x="9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BFAC9911-7A40-4AC5-8F1E-5363DC08A86E}"/>
    <pc:docChg chg="modSld">
      <pc:chgData name="Gladius David Kulothungan" userId="5e27f31e-8d93-482e-ac92-c74194db9cf9" providerId="ADAL" clId="{BFAC9911-7A40-4AC5-8F1E-5363DC08A86E}" dt="2025-04-06T20:04:39.879" v="3" actId="20577"/>
      <pc:docMkLst>
        <pc:docMk/>
      </pc:docMkLst>
      <pc:sldChg chg="modSp mod">
        <pc:chgData name="Gladius David Kulothungan" userId="5e27f31e-8d93-482e-ac92-c74194db9cf9" providerId="ADAL" clId="{BFAC9911-7A40-4AC5-8F1E-5363DC08A86E}" dt="2025-04-06T20:04:39.879" v="3" actId="20577"/>
        <pc:sldMkLst>
          <pc:docMk/>
          <pc:sldMk cId="3661340027" sldId="256"/>
        </pc:sldMkLst>
        <pc:spChg chg="mod">
          <ac:chgData name="Gladius David Kulothungan" userId="5e27f31e-8d93-482e-ac92-c74194db9cf9" providerId="ADAL" clId="{BFAC9911-7A40-4AC5-8F1E-5363DC08A86E}" dt="2025-04-06T20:04:39.879" v="3" actId="20577"/>
          <ac:spMkLst>
            <pc:docMk/>
            <pc:sldMk cId="3661340027" sldId="256"/>
            <ac:spMk id="5" creationId="{D5520C09-344C-5086-48D5-55B49BD92B42}"/>
          </ac:spMkLst>
        </pc:spChg>
      </pc:sldChg>
    </pc:docChg>
  </pc:docChgLst>
  <pc:docChgLst>
    <pc:chgData name="Hoang Dang Nguyen" userId="1de6b3a7-5191-4a0c-8968-b8f905305e1d" providerId="ADAL" clId="{B79D9330-7CE2-4FD7-AEB7-F4C73ECFE7DE}"/>
    <pc:docChg chg="undo custSel addSld delSld modSld sldOrd">
      <pc:chgData name="Hoang Dang Nguyen" userId="1de6b3a7-5191-4a0c-8968-b8f905305e1d" providerId="ADAL" clId="{B79D9330-7CE2-4FD7-AEB7-F4C73ECFE7DE}" dt="2025-04-07T09:29:41.313" v="1370"/>
      <pc:docMkLst>
        <pc:docMk/>
      </pc:docMkLst>
      <pc:sldChg chg="modSp mod">
        <pc:chgData name="Hoang Dang Nguyen" userId="1de6b3a7-5191-4a0c-8968-b8f905305e1d" providerId="ADAL" clId="{B79D9330-7CE2-4FD7-AEB7-F4C73ECFE7DE}" dt="2025-04-07T08:34:00.737" v="0"/>
        <pc:sldMkLst>
          <pc:docMk/>
          <pc:sldMk cId="3661340027" sldId="256"/>
        </pc:sldMkLst>
        <pc:spChg chg="mod">
          <ac:chgData name="Hoang Dang Nguyen" userId="1de6b3a7-5191-4a0c-8968-b8f905305e1d" providerId="ADAL" clId="{B79D9330-7CE2-4FD7-AEB7-F4C73ECFE7DE}" dt="2025-04-07T08:34:00.737" v="0"/>
          <ac:spMkLst>
            <pc:docMk/>
            <pc:sldMk cId="3661340027" sldId="256"/>
            <ac:spMk id="6" creationId="{5E33CEC2-4CCC-CBE6-2D77-B35CDDBE7A37}"/>
          </ac:spMkLst>
        </pc:spChg>
      </pc:sldChg>
      <pc:sldChg chg="addSp delSp mod">
        <pc:chgData name="Hoang Dang Nguyen" userId="1de6b3a7-5191-4a0c-8968-b8f905305e1d" providerId="ADAL" clId="{B79D9330-7CE2-4FD7-AEB7-F4C73ECFE7DE}" dt="2025-04-07T09:03:26.061" v="963" actId="22"/>
        <pc:sldMkLst>
          <pc:docMk/>
          <pc:sldMk cId="0" sldId="259"/>
        </pc:sldMkLst>
        <pc:spChg chg="add del">
          <ac:chgData name="Hoang Dang Nguyen" userId="1de6b3a7-5191-4a0c-8968-b8f905305e1d" providerId="ADAL" clId="{B79D9330-7CE2-4FD7-AEB7-F4C73ECFE7DE}" dt="2025-04-07T09:03:26.061" v="963" actId="22"/>
          <ac:spMkLst>
            <pc:docMk/>
            <pc:sldMk cId="0" sldId="259"/>
            <ac:spMk id="5" creationId="{09A0FD21-6117-AACA-FA3A-6FFBCD373138}"/>
          </ac:spMkLst>
        </pc:spChg>
      </pc:sldChg>
      <pc:sldChg chg="addSp modSp mod ord">
        <pc:chgData name="Hoang Dang Nguyen" userId="1de6b3a7-5191-4a0c-8968-b8f905305e1d" providerId="ADAL" clId="{B79D9330-7CE2-4FD7-AEB7-F4C73ECFE7DE}" dt="2025-04-07T09:20:18.390" v="1359"/>
        <pc:sldMkLst>
          <pc:docMk/>
          <pc:sldMk cId="0" sldId="261"/>
        </pc:sldMkLst>
        <pc:spChg chg="mod">
          <ac:chgData name="Hoang Dang Nguyen" userId="1de6b3a7-5191-4a0c-8968-b8f905305e1d" providerId="ADAL" clId="{B79D9330-7CE2-4FD7-AEB7-F4C73ECFE7DE}" dt="2025-04-07T09:08:53.431" v="1054" actId="6549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Hoang Dang Nguyen" userId="1de6b3a7-5191-4a0c-8968-b8f905305e1d" providerId="ADAL" clId="{B79D9330-7CE2-4FD7-AEB7-F4C73ECFE7DE}" dt="2025-04-07T09:08:56.182" v="1057" actId="1076"/>
          <ac:spMkLst>
            <pc:docMk/>
            <pc:sldMk cId="0" sldId="261"/>
            <ac:spMk id="4" creationId="{62D1189B-3CB0-EF9D-2C05-C0C7D87260F4}"/>
          </ac:spMkLst>
        </pc:spChg>
        <pc:picChg chg="add mod">
          <ac:chgData name="Hoang Dang Nguyen" userId="1de6b3a7-5191-4a0c-8968-b8f905305e1d" providerId="ADAL" clId="{B79D9330-7CE2-4FD7-AEB7-F4C73ECFE7DE}" dt="2025-04-07T09:08:56.182" v="1057" actId="1076"/>
          <ac:picMkLst>
            <pc:docMk/>
            <pc:sldMk cId="0" sldId="261"/>
            <ac:picMk id="5" creationId="{A5882793-D7B9-DD46-B28F-06956965F835}"/>
          </ac:picMkLst>
        </pc:picChg>
      </pc:sldChg>
      <pc:sldChg chg="modSp mod">
        <pc:chgData name="Hoang Dang Nguyen" userId="1de6b3a7-5191-4a0c-8968-b8f905305e1d" providerId="ADAL" clId="{B79D9330-7CE2-4FD7-AEB7-F4C73ECFE7DE}" dt="2025-04-07T09:11:41.261" v="1190" actId="6549"/>
        <pc:sldMkLst>
          <pc:docMk/>
          <pc:sldMk cId="0" sldId="262"/>
        </pc:sldMkLst>
        <pc:spChg chg="mod">
          <ac:chgData name="Hoang Dang Nguyen" userId="1de6b3a7-5191-4a0c-8968-b8f905305e1d" providerId="ADAL" clId="{B79D9330-7CE2-4FD7-AEB7-F4C73ECFE7DE}" dt="2025-04-07T09:11:41.261" v="1190" actId="6549"/>
          <ac:spMkLst>
            <pc:docMk/>
            <pc:sldMk cId="0" sldId="262"/>
            <ac:spMk id="3" creationId="{00000000-0000-0000-0000-000000000000}"/>
          </ac:spMkLst>
        </pc:spChg>
      </pc:sldChg>
      <pc:sldChg chg="add del ord">
        <pc:chgData name="Hoang Dang Nguyen" userId="1de6b3a7-5191-4a0c-8968-b8f905305e1d" providerId="ADAL" clId="{B79D9330-7CE2-4FD7-AEB7-F4C73ECFE7DE}" dt="2025-04-07T09:27:41.572" v="1361"/>
        <pc:sldMkLst>
          <pc:docMk/>
          <pc:sldMk cId="0" sldId="263"/>
        </pc:sldMkLst>
      </pc:sldChg>
      <pc:sldChg chg="del">
        <pc:chgData name="Hoang Dang Nguyen" userId="1de6b3a7-5191-4a0c-8968-b8f905305e1d" providerId="ADAL" clId="{B79D9330-7CE2-4FD7-AEB7-F4C73ECFE7DE}" dt="2025-04-07T09:07:29.002" v="1027" actId="2696"/>
        <pc:sldMkLst>
          <pc:docMk/>
          <pc:sldMk cId="0" sldId="264"/>
        </pc:sldMkLst>
      </pc:sldChg>
      <pc:sldChg chg="modSp add mod">
        <pc:chgData name="Hoang Dang Nguyen" userId="1de6b3a7-5191-4a0c-8968-b8f905305e1d" providerId="ADAL" clId="{B79D9330-7CE2-4FD7-AEB7-F4C73ECFE7DE}" dt="2025-04-07T09:08:02.269" v="1050" actId="21"/>
        <pc:sldMkLst>
          <pc:docMk/>
          <pc:sldMk cId="3127074004" sldId="264"/>
        </pc:sldMkLst>
        <pc:spChg chg="mod">
          <ac:chgData name="Hoang Dang Nguyen" userId="1de6b3a7-5191-4a0c-8968-b8f905305e1d" providerId="ADAL" clId="{B79D9330-7CE2-4FD7-AEB7-F4C73ECFE7DE}" dt="2025-04-07T09:08:02.269" v="1050" actId="21"/>
          <ac:spMkLst>
            <pc:docMk/>
            <pc:sldMk cId="3127074004" sldId="264"/>
            <ac:spMk id="3" creationId="{00000000-0000-0000-0000-000000000000}"/>
          </ac:spMkLst>
        </pc:spChg>
      </pc:sldChg>
      <pc:sldChg chg="modSp add del mod">
        <pc:chgData name="Hoang Dang Nguyen" userId="1de6b3a7-5191-4a0c-8968-b8f905305e1d" providerId="ADAL" clId="{B79D9330-7CE2-4FD7-AEB7-F4C73ECFE7DE}" dt="2025-04-07T09:19:01.769" v="1357" actId="2696"/>
        <pc:sldMkLst>
          <pc:docMk/>
          <pc:sldMk cId="0" sldId="265"/>
        </pc:sldMkLst>
        <pc:spChg chg="mod">
          <ac:chgData name="Hoang Dang Nguyen" userId="1de6b3a7-5191-4a0c-8968-b8f905305e1d" providerId="ADAL" clId="{B79D9330-7CE2-4FD7-AEB7-F4C73ECFE7DE}" dt="2025-04-07T09:18:38.709" v="1351" actId="20577"/>
          <ac:spMkLst>
            <pc:docMk/>
            <pc:sldMk cId="0" sldId="265"/>
            <ac:spMk id="3" creationId="{00000000-0000-0000-0000-000000000000}"/>
          </ac:spMkLst>
        </pc:spChg>
      </pc:sldChg>
      <pc:sldChg chg="add del">
        <pc:chgData name="Hoang Dang Nguyen" userId="1de6b3a7-5191-4a0c-8968-b8f905305e1d" providerId="ADAL" clId="{B79D9330-7CE2-4FD7-AEB7-F4C73ECFE7DE}" dt="2025-04-07T09:19:00.466" v="1356"/>
        <pc:sldMkLst>
          <pc:docMk/>
          <pc:sldMk cId="4085155870" sldId="265"/>
        </pc:sldMkLst>
      </pc:sldChg>
      <pc:sldChg chg="del">
        <pc:chgData name="Hoang Dang Nguyen" userId="1de6b3a7-5191-4a0c-8968-b8f905305e1d" providerId="ADAL" clId="{B79D9330-7CE2-4FD7-AEB7-F4C73ECFE7DE}" dt="2025-04-07T09:13:52.037" v="1217" actId="2696"/>
        <pc:sldMkLst>
          <pc:docMk/>
          <pc:sldMk cId="0" sldId="266"/>
        </pc:sldMkLst>
      </pc:sldChg>
      <pc:sldChg chg="add del">
        <pc:chgData name="Hoang Dang Nguyen" userId="1de6b3a7-5191-4a0c-8968-b8f905305e1d" providerId="ADAL" clId="{B79D9330-7CE2-4FD7-AEB7-F4C73ECFE7DE}" dt="2025-04-07T09:14:10.293" v="1241" actId="47"/>
        <pc:sldMkLst>
          <pc:docMk/>
          <pc:sldMk cId="2948971706" sldId="266"/>
        </pc:sldMkLst>
      </pc:sldChg>
      <pc:sldChg chg="del">
        <pc:chgData name="Hoang Dang Nguyen" userId="1de6b3a7-5191-4a0c-8968-b8f905305e1d" providerId="ADAL" clId="{B79D9330-7CE2-4FD7-AEB7-F4C73ECFE7DE}" dt="2025-04-07T09:17:09.915" v="1296" actId="2696"/>
        <pc:sldMkLst>
          <pc:docMk/>
          <pc:sldMk cId="0" sldId="268"/>
        </pc:sldMkLst>
      </pc:sldChg>
      <pc:sldChg chg="add del">
        <pc:chgData name="Hoang Dang Nguyen" userId="1de6b3a7-5191-4a0c-8968-b8f905305e1d" providerId="ADAL" clId="{B79D9330-7CE2-4FD7-AEB7-F4C73ECFE7DE}" dt="2025-04-07T09:17:36.663" v="1305" actId="47"/>
        <pc:sldMkLst>
          <pc:docMk/>
          <pc:sldMk cId="4006419021" sldId="268"/>
        </pc:sldMkLst>
      </pc:sldChg>
      <pc:sldChg chg="del">
        <pc:chgData name="Hoang Dang Nguyen" userId="1de6b3a7-5191-4a0c-8968-b8f905305e1d" providerId="ADAL" clId="{B79D9330-7CE2-4FD7-AEB7-F4C73ECFE7DE}" dt="2025-04-07T09:13:00.477" v="1205" actId="2696"/>
        <pc:sldMkLst>
          <pc:docMk/>
          <pc:sldMk cId="0" sldId="269"/>
        </pc:sldMkLst>
      </pc:sldChg>
      <pc:sldChg chg="modSp add mod">
        <pc:chgData name="Hoang Dang Nguyen" userId="1de6b3a7-5191-4a0c-8968-b8f905305e1d" providerId="ADAL" clId="{B79D9330-7CE2-4FD7-AEB7-F4C73ECFE7DE}" dt="2025-04-07T09:16:07.832" v="1289" actId="404"/>
        <pc:sldMkLst>
          <pc:docMk/>
          <pc:sldMk cId="885939413" sldId="269"/>
        </pc:sldMkLst>
        <pc:spChg chg="mod">
          <ac:chgData name="Hoang Dang Nguyen" userId="1de6b3a7-5191-4a0c-8968-b8f905305e1d" providerId="ADAL" clId="{B79D9330-7CE2-4FD7-AEB7-F4C73ECFE7DE}" dt="2025-04-07T09:13:27.497" v="1216"/>
          <ac:spMkLst>
            <pc:docMk/>
            <pc:sldMk cId="885939413" sldId="269"/>
            <ac:spMk id="2" creationId="{00000000-0000-0000-0000-000000000000}"/>
          </ac:spMkLst>
        </pc:spChg>
        <pc:spChg chg="mod">
          <ac:chgData name="Hoang Dang Nguyen" userId="1de6b3a7-5191-4a0c-8968-b8f905305e1d" providerId="ADAL" clId="{B79D9330-7CE2-4FD7-AEB7-F4C73ECFE7DE}" dt="2025-04-07T09:16:07.832" v="1289" actId="404"/>
          <ac:spMkLst>
            <pc:docMk/>
            <pc:sldMk cId="885939413" sldId="269"/>
            <ac:spMk id="3" creationId="{00000000-0000-0000-0000-000000000000}"/>
          </ac:spMkLst>
        </pc:spChg>
      </pc:sldChg>
      <pc:sldChg chg="del">
        <pc:chgData name="Hoang Dang Nguyen" userId="1de6b3a7-5191-4a0c-8968-b8f905305e1d" providerId="ADAL" clId="{B79D9330-7CE2-4FD7-AEB7-F4C73ECFE7DE}" dt="2025-04-07T09:12:14.362" v="1191" actId="2696"/>
        <pc:sldMkLst>
          <pc:docMk/>
          <pc:sldMk cId="0" sldId="271"/>
        </pc:sldMkLst>
      </pc:sldChg>
      <pc:sldChg chg="modSp add mod">
        <pc:chgData name="Hoang Dang Nguyen" userId="1de6b3a7-5191-4a0c-8968-b8f905305e1d" providerId="ADAL" clId="{B79D9330-7CE2-4FD7-AEB7-F4C73ECFE7DE}" dt="2025-04-07T09:14:08.689" v="1240" actId="15"/>
        <pc:sldMkLst>
          <pc:docMk/>
          <pc:sldMk cId="1454047044" sldId="271"/>
        </pc:sldMkLst>
        <pc:spChg chg="mod">
          <ac:chgData name="Hoang Dang Nguyen" userId="1de6b3a7-5191-4a0c-8968-b8f905305e1d" providerId="ADAL" clId="{B79D9330-7CE2-4FD7-AEB7-F4C73ECFE7DE}" dt="2025-04-07T09:12:33.905" v="1204"/>
          <ac:spMkLst>
            <pc:docMk/>
            <pc:sldMk cId="1454047044" sldId="271"/>
            <ac:spMk id="2" creationId="{00000000-0000-0000-0000-000000000000}"/>
          </ac:spMkLst>
        </pc:spChg>
        <pc:spChg chg="mod">
          <ac:chgData name="Hoang Dang Nguyen" userId="1de6b3a7-5191-4a0c-8968-b8f905305e1d" providerId="ADAL" clId="{B79D9330-7CE2-4FD7-AEB7-F4C73ECFE7DE}" dt="2025-04-07T09:14:08.689" v="1240" actId="15"/>
          <ac:spMkLst>
            <pc:docMk/>
            <pc:sldMk cId="1454047044" sldId="271"/>
            <ac:spMk id="3" creationId="{00000000-0000-0000-0000-000000000000}"/>
          </ac:spMkLst>
        </pc:spChg>
      </pc:sldChg>
      <pc:sldChg chg="del">
        <pc:chgData name="Hoang Dang Nguyen" userId="1de6b3a7-5191-4a0c-8968-b8f905305e1d" providerId="ADAL" clId="{B79D9330-7CE2-4FD7-AEB7-F4C73ECFE7DE}" dt="2025-04-07T09:16:48.377" v="1294" actId="2696"/>
        <pc:sldMkLst>
          <pc:docMk/>
          <pc:sldMk cId="0" sldId="272"/>
        </pc:sldMkLst>
      </pc:sldChg>
      <pc:sldChg chg="add">
        <pc:chgData name="Hoang Dang Nguyen" userId="1de6b3a7-5191-4a0c-8968-b8f905305e1d" providerId="ADAL" clId="{B79D9330-7CE2-4FD7-AEB7-F4C73ECFE7DE}" dt="2025-04-07T09:16:57.708" v="1295"/>
        <pc:sldMkLst>
          <pc:docMk/>
          <pc:sldMk cId="1099036275" sldId="272"/>
        </pc:sldMkLst>
      </pc:sldChg>
      <pc:sldChg chg="del">
        <pc:chgData name="Hoang Dang Nguyen" userId="1de6b3a7-5191-4a0c-8968-b8f905305e1d" providerId="ADAL" clId="{B79D9330-7CE2-4FD7-AEB7-F4C73ECFE7DE}" dt="2025-04-07T09:16:48.377" v="1294" actId="2696"/>
        <pc:sldMkLst>
          <pc:docMk/>
          <pc:sldMk cId="0" sldId="273"/>
        </pc:sldMkLst>
      </pc:sldChg>
      <pc:sldChg chg="add">
        <pc:chgData name="Hoang Dang Nguyen" userId="1de6b3a7-5191-4a0c-8968-b8f905305e1d" providerId="ADAL" clId="{B79D9330-7CE2-4FD7-AEB7-F4C73ECFE7DE}" dt="2025-04-07T09:16:57.708" v="1295"/>
        <pc:sldMkLst>
          <pc:docMk/>
          <pc:sldMk cId="2831231167" sldId="273"/>
        </pc:sldMkLst>
      </pc:sldChg>
      <pc:sldChg chg="del">
        <pc:chgData name="Hoang Dang Nguyen" userId="1de6b3a7-5191-4a0c-8968-b8f905305e1d" providerId="ADAL" clId="{B79D9330-7CE2-4FD7-AEB7-F4C73ECFE7DE}" dt="2025-04-07T09:14:33.988" v="1242" actId="2696"/>
        <pc:sldMkLst>
          <pc:docMk/>
          <pc:sldMk cId="0" sldId="274"/>
        </pc:sldMkLst>
      </pc:sldChg>
      <pc:sldChg chg="modSp add del mod">
        <pc:chgData name="Hoang Dang Nguyen" userId="1de6b3a7-5191-4a0c-8968-b8f905305e1d" providerId="ADAL" clId="{B79D9330-7CE2-4FD7-AEB7-F4C73ECFE7DE}" dt="2025-04-07T09:15:16.165" v="1257" actId="47"/>
        <pc:sldMkLst>
          <pc:docMk/>
          <pc:sldMk cId="451960730" sldId="274"/>
        </pc:sldMkLst>
        <pc:spChg chg="mod">
          <ac:chgData name="Hoang Dang Nguyen" userId="1de6b3a7-5191-4a0c-8968-b8f905305e1d" providerId="ADAL" clId="{B79D9330-7CE2-4FD7-AEB7-F4C73ECFE7DE}" dt="2025-04-07T09:14:45.722" v="1244" actId="21"/>
          <ac:spMkLst>
            <pc:docMk/>
            <pc:sldMk cId="451960730" sldId="274"/>
            <ac:spMk id="3" creationId="{00000000-0000-0000-0000-000000000000}"/>
          </ac:spMkLst>
        </pc:spChg>
      </pc:sldChg>
      <pc:sldChg chg="del">
        <pc:chgData name="Hoang Dang Nguyen" userId="1de6b3a7-5191-4a0c-8968-b8f905305e1d" providerId="ADAL" clId="{B79D9330-7CE2-4FD7-AEB7-F4C73ECFE7DE}" dt="2025-04-07T09:28:43.227" v="1365" actId="2696"/>
        <pc:sldMkLst>
          <pc:docMk/>
          <pc:sldMk cId="0" sldId="275"/>
        </pc:sldMkLst>
      </pc:sldChg>
      <pc:sldChg chg="add ord">
        <pc:chgData name="Hoang Dang Nguyen" userId="1de6b3a7-5191-4a0c-8968-b8f905305e1d" providerId="ADAL" clId="{B79D9330-7CE2-4FD7-AEB7-F4C73ECFE7DE}" dt="2025-04-07T09:29:41.313" v="1370"/>
        <pc:sldMkLst>
          <pc:docMk/>
          <pc:sldMk cId="3117652580" sldId="275"/>
        </pc:sldMkLst>
      </pc:sldChg>
      <pc:sldChg chg="del">
        <pc:chgData name="Hoang Dang Nguyen" userId="1de6b3a7-5191-4a0c-8968-b8f905305e1d" providerId="ADAL" clId="{B79D9330-7CE2-4FD7-AEB7-F4C73ECFE7DE}" dt="2025-04-07T09:15:28.614" v="1259" actId="2696"/>
        <pc:sldMkLst>
          <pc:docMk/>
          <pc:sldMk cId="0" sldId="276"/>
        </pc:sldMkLst>
      </pc:sldChg>
      <pc:sldChg chg="modSp add mod ord">
        <pc:chgData name="Hoang Dang Nguyen" userId="1de6b3a7-5191-4a0c-8968-b8f905305e1d" providerId="ADAL" clId="{B79D9330-7CE2-4FD7-AEB7-F4C73ECFE7DE}" dt="2025-04-07T09:17:34.992" v="1304" actId="6549"/>
        <pc:sldMkLst>
          <pc:docMk/>
          <pc:sldMk cId="958324559" sldId="276"/>
        </pc:sldMkLst>
        <pc:spChg chg="mod">
          <ac:chgData name="Hoang Dang Nguyen" userId="1de6b3a7-5191-4a0c-8968-b8f905305e1d" providerId="ADAL" clId="{B79D9330-7CE2-4FD7-AEB7-F4C73ECFE7DE}" dt="2025-04-07T09:17:34.992" v="1304" actId="6549"/>
          <ac:spMkLst>
            <pc:docMk/>
            <pc:sldMk cId="958324559" sldId="276"/>
            <ac:spMk id="3" creationId="{00000000-0000-0000-0000-000000000000}"/>
          </ac:spMkLst>
        </pc:spChg>
      </pc:sldChg>
      <pc:sldChg chg="del">
        <pc:chgData name="Hoang Dang Nguyen" userId="1de6b3a7-5191-4a0c-8968-b8f905305e1d" providerId="ADAL" clId="{B79D9330-7CE2-4FD7-AEB7-F4C73ECFE7DE}" dt="2025-04-07T09:15:24.267" v="1258" actId="47"/>
        <pc:sldMkLst>
          <pc:docMk/>
          <pc:sldMk cId="0" sldId="277"/>
        </pc:sldMkLst>
      </pc:sldChg>
      <pc:sldChg chg="ord">
        <pc:chgData name="Hoang Dang Nguyen" userId="1de6b3a7-5191-4a0c-8968-b8f905305e1d" providerId="ADAL" clId="{B79D9330-7CE2-4FD7-AEB7-F4C73ECFE7DE}" dt="2025-04-07T09:29:11.150" v="1368"/>
        <pc:sldMkLst>
          <pc:docMk/>
          <pc:sldMk cId="0" sldId="279"/>
        </pc:sldMkLst>
      </pc:sldChg>
      <pc:sldChg chg="modSp add mod">
        <pc:chgData name="Hoang Dang Nguyen" userId="1de6b3a7-5191-4a0c-8968-b8f905305e1d" providerId="ADAL" clId="{B79D9330-7CE2-4FD7-AEB7-F4C73ECFE7DE}" dt="2025-04-07T09:28:19.950" v="1364" actId="20577"/>
        <pc:sldMkLst>
          <pc:docMk/>
          <pc:sldMk cId="3136868026" sldId="282"/>
        </pc:sldMkLst>
        <pc:spChg chg="mod">
          <ac:chgData name="Hoang Dang Nguyen" userId="1de6b3a7-5191-4a0c-8968-b8f905305e1d" providerId="ADAL" clId="{B79D9330-7CE2-4FD7-AEB7-F4C73ECFE7DE}" dt="2025-04-07T08:36:15.028" v="12" actId="20577"/>
          <ac:spMkLst>
            <pc:docMk/>
            <pc:sldMk cId="3136868026" sldId="282"/>
            <ac:spMk id="2" creationId="{57424A63-32DD-AA79-37CB-C56F6AADB339}"/>
          </ac:spMkLst>
        </pc:spChg>
        <pc:spChg chg="mod">
          <ac:chgData name="Hoang Dang Nguyen" userId="1de6b3a7-5191-4a0c-8968-b8f905305e1d" providerId="ADAL" clId="{B79D9330-7CE2-4FD7-AEB7-F4C73ECFE7DE}" dt="2025-04-07T09:28:19.950" v="1364" actId="20577"/>
          <ac:spMkLst>
            <pc:docMk/>
            <pc:sldMk cId="3136868026" sldId="282"/>
            <ac:spMk id="3" creationId="{9846848C-EB14-E5D0-239F-8C07E444AE28}"/>
          </ac:spMkLst>
        </pc:spChg>
      </pc:sldChg>
      <pc:sldChg chg="addSp delSp modSp new mod modNotesTx">
        <pc:chgData name="Hoang Dang Nguyen" userId="1de6b3a7-5191-4a0c-8968-b8f905305e1d" providerId="ADAL" clId="{B79D9330-7CE2-4FD7-AEB7-F4C73ECFE7DE}" dt="2025-04-07T08:58:18.994" v="937" actId="20577"/>
        <pc:sldMkLst>
          <pc:docMk/>
          <pc:sldMk cId="2609230415" sldId="283"/>
        </pc:sldMkLst>
        <pc:spChg chg="mod">
          <ac:chgData name="Hoang Dang Nguyen" userId="1de6b3a7-5191-4a0c-8968-b8f905305e1d" providerId="ADAL" clId="{B79D9330-7CE2-4FD7-AEB7-F4C73ECFE7DE}" dt="2025-04-07T08:56:25.818" v="767" actId="20577"/>
          <ac:spMkLst>
            <pc:docMk/>
            <pc:sldMk cId="2609230415" sldId="283"/>
            <ac:spMk id="2" creationId="{65C628B9-0EDC-38C0-5CF4-8C48AA918E08}"/>
          </ac:spMkLst>
        </pc:spChg>
        <pc:spChg chg="mod">
          <ac:chgData name="Hoang Dang Nguyen" userId="1de6b3a7-5191-4a0c-8968-b8f905305e1d" providerId="ADAL" clId="{B79D9330-7CE2-4FD7-AEB7-F4C73ECFE7DE}" dt="2025-04-07T08:57:40.039" v="866" actId="20577"/>
          <ac:spMkLst>
            <pc:docMk/>
            <pc:sldMk cId="2609230415" sldId="283"/>
            <ac:spMk id="3" creationId="{982B9D71-4909-2D9E-7910-C5D9859212ED}"/>
          </ac:spMkLst>
        </pc:spChg>
        <pc:spChg chg="add del">
          <ac:chgData name="Hoang Dang Nguyen" userId="1de6b3a7-5191-4a0c-8968-b8f905305e1d" providerId="ADAL" clId="{B79D9330-7CE2-4FD7-AEB7-F4C73ECFE7DE}" dt="2025-04-07T08:55:53.365" v="752" actId="22"/>
          <ac:spMkLst>
            <pc:docMk/>
            <pc:sldMk cId="2609230415" sldId="283"/>
            <ac:spMk id="6" creationId="{A5C7FE0E-F601-5082-5308-B31B1249ADF1}"/>
          </ac:spMkLst>
        </pc:spChg>
      </pc:sldChg>
      <pc:sldChg chg="modSp new mod">
        <pc:chgData name="Hoang Dang Nguyen" userId="1de6b3a7-5191-4a0c-8968-b8f905305e1d" providerId="ADAL" clId="{B79D9330-7CE2-4FD7-AEB7-F4C73ECFE7DE}" dt="2025-04-07T09:15:08.966" v="1253" actId="403"/>
        <pc:sldMkLst>
          <pc:docMk/>
          <pc:sldMk cId="1125842557" sldId="284"/>
        </pc:sldMkLst>
        <pc:spChg chg="mod">
          <ac:chgData name="Hoang Dang Nguyen" userId="1de6b3a7-5191-4a0c-8968-b8f905305e1d" providerId="ADAL" clId="{B79D9330-7CE2-4FD7-AEB7-F4C73ECFE7DE}" dt="2025-04-07T08:54:42.208" v="740" actId="20577"/>
          <ac:spMkLst>
            <pc:docMk/>
            <pc:sldMk cId="1125842557" sldId="284"/>
            <ac:spMk id="2" creationId="{DEDF4137-98D0-49EB-27E9-BC6394F6F501}"/>
          </ac:spMkLst>
        </pc:spChg>
        <pc:spChg chg="mod">
          <ac:chgData name="Hoang Dang Nguyen" userId="1de6b3a7-5191-4a0c-8968-b8f905305e1d" providerId="ADAL" clId="{B79D9330-7CE2-4FD7-AEB7-F4C73ECFE7DE}" dt="2025-04-07T09:15:08.966" v="1253" actId="403"/>
          <ac:spMkLst>
            <pc:docMk/>
            <pc:sldMk cId="1125842557" sldId="284"/>
            <ac:spMk id="3" creationId="{657906B8-9DC9-18A3-2F83-364A1CFD174B}"/>
          </ac:spMkLst>
        </pc:spChg>
      </pc:sldChg>
      <pc:sldChg chg="new del">
        <pc:chgData name="Hoang Dang Nguyen" userId="1de6b3a7-5191-4a0c-8968-b8f905305e1d" providerId="ADAL" clId="{B79D9330-7CE2-4FD7-AEB7-F4C73ECFE7DE}" dt="2025-04-07T09:03:15.533" v="961" actId="47"/>
        <pc:sldMkLst>
          <pc:docMk/>
          <pc:sldMk cId="1089893232" sldId="285"/>
        </pc:sldMkLst>
      </pc:sldChg>
      <pc:sldChg chg="addSp delSp modSp add mod">
        <pc:chgData name="Hoang Dang Nguyen" userId="1de6b3a7-5191-4a0c-8968-b8f905305e1d" providerId="ADAL" clId="{B79D9330-7CE2-4FD7-AEB7-F4C73ECFE7DE}" dt="2025-04-07T08:47:12.581" v="484" actId="20577"/>
        <pc:sldMkLst>
          <pc:docMk/>
          <pc:sldMk cId="477368947" sldId="286"/>
        </pc:sldMkLst>
        <pc:spChg chg="mod">
          <ac:chgData name="Hoang Dang Nguyen" userId="1de6b3a7-5191-4a0c-8968-b8f905305e1d" providerId="ADAL" clId="{B79D9330-7CE2-4FD7-AEB7-F4C73ECFE7DE}" dt="2025-04-07T08:47:12.581" v="484" actId="20577"/>
          <ac:spMkLst>
            <pc:docMk/>
            <pc:sldMk cId="477368947" sldId="286"/>
            <ac:spMk id="2" creationId="{5EFD0133-93E0-E97B-0887-95D9D545537C}"/>
          </ac:spMkLst>
        </pc:spChg>
        <pc:spChg chg="mod">
          <ac:chgData name="Hoang Dang Nguyen" userId="1de6b3a7-5191-4a0c-8968-b8f905305e1d" providerId="ADAL" clId="{B79D9330-7CE2-4FD7-AEB7-F4C73ECFE7DE}" dt="2025-04-07T08:46:34.967" v="464" actId="12"/>
          <ac:spMkLst>
            <pc:docMk/>
            <pc:sldMk cId="477368947" sldId="286"/>
            <ac:spMk id="3" creationId="{380130CC-9E1C-4DD4-5FA0-8EABD2D7E2E3}"/>
          </ac:spMkLst>
        </pc:spChg>
        <pc:spChg chg="add del">
          <ac:chgData name="Hoang Dang Nguyen" userId="1de6b3a7-5191-4a0c-8968-b8f905305e1d" providerId="ADAL" clId="{B79D9330-7CE2-4FD7-AEB7-F4C73ECFE7DE}" dt="2025-04-07T08:47:05.305" v="466" actId="22"/>
          <ac:spMkLst>
            <pc:docMk/>
            <pc:sldMk cId="477368947" sldId="286"/>
            <ac:spMk id="6" creationId="{9169088D-B9C1-A73A-91D6-3E9652F4C46A}"/>
          </ac:spMkLst>
        </pc:spChg>
      </pc:sldChg>
      <pc:sldChg chg="modSp add mod">
        <pc:chgData name="Hoang Dang Nguyen" userId="1de6b3a7-5191-4a0c-8968-b8f905305e1d" providerId="ADAL" clId="{B79D9330-7CE2-4FD7-AEB7-F4C73ECFE7DE}" dt="2025-04-07T08:48:37.146" v="547"/>
        <pc:sldMkLst>
          <pc:docMk/>
          <pc:sldMk cId="3656283000" sldId="287"/>
        </pc:sldMkLst>
        <pc:spChg chg="mod">
          <ac:chgData name="Hoang Dang Nguyen" userId="1de6b3a7-5191-4a0c-8968-b8f905305e1d" providerId="ADAL" clId="{B79D9330-7CE2-4FD7-AEB7-F4C73ECFE7DE}" dt="2025-04-07T08:47:17.967" v="506" actId="20577"/>
          <ac:spMkLst>
            <pc:docMk/>
            <pc:sldMk cId="3656283000" sldId="287"/>
            <ac:spMk id="2" creationId="{7876D0C2-D6DA-1696-24A9-F08850EB6E48}"/>
          </ac:spMkLst>
        </pc:spChg>
        <pc:spChg chg="mod">
          <ac:chgData name="Hoang Dang Nguyen" userId="1de6b3a7-5191-4a0c-8968-b8f905305e1d" providerId="ADAL" clId="{B79D9330-7CE2-4FD7-AEB7-F4C73ECFE7DE}" dt="2025-04-07T08:48:37.146" v="547"/>
          <ac:spMkLst>
            <pc:docMk/>
            <pc:sldMk cId="3656283000" sldId="287"/>
            <ac:spMk id="3" creationId="{17F8DA59-9910-327E-58C4-D3C13E0869D7}"/>
          </ac:spMkLst>
        </pc:spChg>
      </pc:sldChg>
      <pc:sldChg chg="modSp add mod">
        <pc:chgData name="Hoang Dang Nguyen" userId="1de6b3a7-5191-4a0c-8968-b8f905305e1d" providerId="ADAL" clId="{B79D9330-7CE2-4FD7-AEB7-F4C73ECFE7DE}" dt="2025-04-07T09:16:21.147" v="1293" actId="14"/>
        <pc:sldMkLst>
          <pc:docMk/>
          <pc:sldMk cId="3513873272" sldId="288"/>
        </pc:sldMkLst>
        <pc:spChg chg="mod">
          <ac:chgData name="Hoang Dang Nguyen" userId="1de6b3a7-5191-4a0c-8968-b8f905305e1d" providerId="ADAL" clId="{B79D9330-7CE2-4FD7-AEB7-F4C73ECFE7DE}" dt="2025-04-07T08:50:00.758" v="556" actId="20577"/>
          <ac:spMkLst>
            <pc:docMk/>
            <pc:sldMk cId="3513873272" sldId="288"/>
            <ac:spMk id="2" creationId="{BA11FCD2-7867-7ADD-D224-FE264CE97C31}"/>
          </ac:spMkLst>
        </pc:spChg>
        <pc:spChg chg="mod">
          <ac:chgData name="Hoang Dang Nguyen" userId="1de6b3a7-5191-4a0c-8968-b8f905305e1d" providerId="ADAL" clId="{B79D9330-7CE2-4FD7-AEB7-F4C73ECFE7DE}" dt="2025-04-07T09:16:21.147" v="1293" actId="14"/>
          <ac:spMkLst>
            <pc:docMk/>
            <pc:sldMk cId="3513873272" sldId="288"/>
            <ac:spMk id="3" creationId="{0009171B-DA91-CCDF-A89C-E0F3BF08467A}"/>
          </ac:spMkLst>
        </pc:spChg>
      </pc:sldChg>
      <pc:sldChg chg="modSp add mod">
        <pc:chgData name="Hoang Dang Nguyen" userId="1de6b3a7-5191-4a0c-8968-b8f905305e1d" providerId="ADAL" clId="{B79D9330-7CE2-4FD7-AEB7-F4C73ECFE7DE}" dt="2025-04-07T08:52:43.688" v="626"/>
        <pc:sldMkLst>
          <pc:docMk/>
          <pc:sldMk cId="2937905451" sldId="289"/>
        </pc:sldMkLst>
        <pc:spChg chg="mod">
          <ac:chgData name="Hoang Dang Nguyen" userId="1de6b3a7-5191-4a0c-8968-b8f905305e1d" providerId="ADAL" clId="{B79D9330-7CE2-4FD7-AEB7-F4C73ECFE7DE}" dt="2025-04-07T08:52:43.688" v="626"/>
          <ac:spMkLst>
            <pc:docMk/>
            <pc:sldMk cId="2937905451" sldId="289"/>
            <ac:spMk id="2" creationId="{B2695F4C-D40D-B172-A437-6D1060F4E7B1}"/>
          </ac:spMkLst>
        </pc:spChg>
        <pc:spChg chg="mod">
          <ac:chgData name="Hoang Dang Nguyen" userId="1de6b3a7-5191-4a0c-8968-b8f905305e1d" providerId="ADAL" clId="{B79D9330-7CE2-4FD7-AEB7-F4C73ECFE7DE}" dt="2025-04-07T08:52:26.792" v="625" actId="403"/>
          <ac:spMkLst>
            <pc:docMk/>
            <pc:sldMk cId="2937905451" sldId="289"/>
            <ac:spMk id="3" creationId="{A218FCF0-A985-ACB9-640C-E99E0203606E}"/>
          </ac:spMkLst>
        </pc:spChg>
      </pc:sldChg>
      <pc:sldChg chg="addSp delSp modSp add mod">
        <pc:chgData name="Hoang Dang Nguyen" userId="1de6b3a7-5191-4a0c-8968-b8f905305e1d" providerId="ADAL" clId="{B79D9330-7CE2-4FD7-AEB7-F4C73ECFE7DE}" dt="2025-04-07T08:56:17.529" v="758" actId="1076"/>
        <pc:sldMkLst>
          <pc:docMk/>
          <pc:sldMk cId="1692423373" sldId="290"/>
        </pc:sldMkLst>
        <pc:spChg chg="del mod">
          <ac:chgData name="Hoang Dang Nguyen" userId="1de6b3a7-5191-4a0c-8968-b8f905305e1d" providerId="ADAL" clId="{B79D9330-7CE2-4FD7-AEB7-F4C73ECFE7DE}" dt="2025-04-07T08:56:09.528" v="756" actId="478"/>
          <ac:spMkLst>
            <pc:docMk/>
            <pc:sldMk cId="1692423373" sldId="290"/>
            <ac:spMk id="3" creationId="{D3AB8549-6380-504E-0E6E-4C97FEA6D573}"/>
          </ac:spMkLst>
        </pc:spChg>
        <pc:spChg chg="add mod">
          <ac:chgData name="Hoang Dang Nguyen" userId="1de6b3a7-5191-4a0c-8968-b8f905305e1d" providerId="ADAL" clId="{B79D9330-7CE2-4FD7-AEB7-F4C73ECFE7DE}" dt="2025-04-07T08:56:17.529" v="758" actId="1076"/>
          <ac:spMkLst>
            <pc:docMk/>
            <pc:sldMk cId="1692423373" sldId="290"/>
            <ac:spMk id="6" creationId="{B1614BAF-33F3-3D91-2B8F-2A7A1F566F07}"/>
          </ac:spMkLst>
        </pc:spChg>
        <pc:picChg chg="add mod">
          <ac:chgData name="Hoang Dang Nguyen" userId="1de6b3a7-5191-4a0c-8968-b8f905305e1d" providerId="ADAL" clId="{B79D9330-7CE2-4FD7-AEB7-F4C73ECFE7DE}" dt="2025-04-07T08:56:14.963" v="757" actId="1076"/>
          <ac:picMkLst>
            <pc:docMk/>
            <pc:sldMk cId="1692423373" sldId="290"/>
            <ac:picMk id="5" creationId="{F4D27D23-CB76-C68F-D1DE-2701B6B23175}"/>
          </ac:picMkLst>
        </pc:picChg>
      </pc:sldChg>
      <pc:sldChg chg="addSp delSp modSp add mod ord">
        <pc:chgData name="Hoang Dang Nguyen" userId="1de6b3a7-5191-4a0c-8968-b8f905305e1d" providerId="ADAL" clId="{B79D9330-7CE2-4FD7-AEB7-F4C73ECFE7DE}" dt="2025-04-07T09:08:08.981" v="1053"/>
        <pc:sldMkLst>
          <pc:docMk/>
          <pc:sldMk cId="2511842398" sldId="291"/>
        </pc:sldMkLst>
        <pc:spChg chg="mod">
          <ac:chgData name="Hoang Dang Nguyen" userId="1de6b3a7-5191-4a0c-8968-b8f905305e1d" providerId="ADAL" clId="{B79D9330-7CE2-4FD7-AEB7-F4C73ECFE7DE}" dt="2025-04-07T09:03:33.163" v="985" actId="20577"/>
          <ac:spMkLst>
            <pc:docMk/>
            <pc:sldMk cId="2511842398" sldId="291"/>
            <ac:spMk id="2" creationId="{706BBC6A-0B09-5681-0256-4AE9CEC2EDDA}"/>
          </ac:spMkLst>
        </pc:spChg>
        <pc:spChg chg="del mod">
          <ac:chgData name="Hoang Dang Nguyen" userId="1de6b3a7-5191-4a0c-8968-b8f905305e1d" providerId="ADAL" clId="{B79D9330-7CE2-4FD7-AEB7-F4C73ECFE7DE}" dt="2025-04-07T09:04:11.479" v="987"/>
          <ac:spMkLst>
            <pc:docMk/>
            <pc:sldMk cId="2511842398" sldId="291"/>
            <ac:spMk id="3" creationId="{169F18DA-AC33-F706-F930-16749087977F}"/>
          </ac:spMkLst>
        </pc:spChg>
        <pc:graphicFrameChg chg="add mod">
          <ac:chgData name="Hoang Dang Nguyen" userId="1de6b3a7-5191-4a0c-8968-b8f905305e1d" providerId="ADAL" clId="{B79D9330-7CE2-4FD7-AEB7-F4C73ECFE7DE}" dt="2025-04-07T09:04:11.479" v="987"/>
          <ac:graphicFrameMkLst>
            <pc:docMk/>
            <pc:sldMk cId="2511842398" sldId="291"/>
            <ac:graphicFrameMk id="4" creationId="{AE1A3687-1B92-1126-049F-408AABAB7E0E}"/>
          </ac:graphicFrameMkLst>
        </pc:graphicFrameChg>
      </pc:sldChg>
      <pc:sldChg chg="modSp add mod">
        <pc:chgData name="Hoang Dang Nguyen" userId="1de6b3a7-5191-4a0c-8968-b8f905305e1d" providerId="ADAL" clId="{B79D9330-7CE2-4FD7-AEB7-F4C73ECFE7DE}" dt="2025-04-07T09:05:37.038" v="1014" actId="404"/>
        <pc:sldMkLst>
          <pc:docMk/>
          <pc:sldMk cId="2003863227" sldId="292"/>
        </pc:sldMkLst>
        <pc:spChg chg="mod">
          <ac:chgData name="Hoang Dang Nguyen" userId="1de6b3a7-5191-4a0c-8968-b8f905305e1d" providerId="ADAL" clId="{B79D9330-7CE2-4FD7-AEB7-F4C73ECFE7DE}" dt="2025-04-07T09:05:27.878" v="1009" actId="20577"/>
          <ac:spMkLst>
            <pc:docMk/>
            <pc:sldMk cId="2003863227" sldId="292"/>
            <ac:spMk id="2" creationId="{B4851271-B82F-4DCB-F719-DF13154A825F}"/>
          </ac:spMkLst>
        </pc:spChg>
        <pc:spChg chg="mod">
          <ac:chgData name="Hoang Dang Nguyen" userId="1de6b3a7-5191-4a0c-8968-b8f905305e1d" providerId="ADAL" clId="{B79D9330-7CE2-4FD7-AEB7-F4C73ECFE7DE}" dt="2025-04-07T09:05:37.038" v="1014" actId="404"/>
          <ac:spMkLst>
            <pc:docMk/>
            <pc:sldMk cId="2003863227" sldId="292"/>
            <ac:spMk id="3" creationId="{4EE8FE8F-C7AB-F746-0DF9-6F994A3DB633}"/>
          </ac:spMkLst>
        </pc:spChg>
      </pc:sldChg>
      <pc:sldChg chg="modSp new del mod">
        <pc:chgData name="Hoang Dang Nguyen" userId="1de6b3a7-5191-4a0c-8968-b8f905305e1d" providerId="ADAL" clId="{B79D9330-7CE2-4FD7-AEB7-F4C73ECFE7DE}" dt="2025-04-07T09:08:04.458" v="1051" actId="47"/>
        <pc:sldMkLst>
          <pc:docMk/>
          <pc:sldMk cId="271613758" sldId="293"/>
        </pc:sldMkLst>
        <pc:spChg chg="mod">
          <ac:chgData name="Hoang Dang Nguyen" userId="1de6b3a7-5191-4a0c-8968-b8f905305e1d" providerId="ADAL" clId="{B79D9330-7CE2-4FD7-AEB7-F4C73ECFE7DE}" dt="2025-04-07T09:06:30.658" v="1025" actId="20577"/>
          <ac:spMkLst>
            <pc:docMk/>
            <pc:sldMk cId="271613758" sldId="293"/>
            <ac:spMk id="2" creationId="{267E0195-8201-858E-6639-24603F861928}"/>
          </ac:spMkLst>
        </pc:spChg>
        <pc:spChg chg="mod">
          <ac:chgData name="Hoang Dang Nguyen" userId="1de6b3a7-5191-4a0c-8968-b8f905305e1d" providerId="ADAL" clId="{B79D9330-7CE2-4FD7-AEB7-F4C73ECFE7DE}" dt="2025-04-07T09:07:34.498" v="1029" actId="21"/>
          <ac:spMkLst>
            <pc:docMk/>
            <pc:sldMk cId="271613758" sldId="293"/>
            <ac:spMk id="3" creationId="{594B8257-5DD0-1AF0-9228-C5F43E940261}"/>
          </ac:spMkLst>
        </pc:spChg>
      </pc:sldChg>
      <pc:sldChg chg="modSp add mod">
        <pc:chgData name="Hoang Dang Nguyen" userId="1de6b3a7-5191-4a0c-8968-b8f905305e1d" providerId="ADAL" clId="{B79D9330-7CE2-4FD7-AEB7-F4C73ECFE7DE}" dt="2025-04-07T09:15:13.670" v="1256" actId="404"/>
        <pc:sldMkLst>
          <pc:docMk/>
          <pc:sldMk cId="1288181942" sldId="293"/>
        </pc:sldMkLst>
        <pc:spChg chg="mod">
          <ac:chgData name="Hoang Dang Nguyen" userId="1de6b3a7-5191-4a0c-8968-b8f905305e1d" providerId="ADAL" clId="{B79D9330-7CE2-4FD7-AEB7-F4C73ECFE7DE}" dt="2025-04-07T09:15:13.670" v="1256" actId="404"/>
          <ac:spMkLst>
            <pc:docMk/>
            <pc:sldMk cId="1288181942" sldId="293"/>
            <ac:spMk id="3" creationId="{57E06AB5-CC24-7948-6356-4039E027BD4F}"/>
          </ac:spMkLst>
        </pc:spChg>
      </pc:sldChg>
      <pc:sldChg chg="add del">
        <pc:chgData name="Hoang Dang Nguyen" userId="1de6b3a7-5191-4a0c-8968-b8f905305e1d" providerId="ADAL" clId="{B79D9330-7CE2-4FD7-AEB7-F4C73ECFE7DE}" dt="2025-04-07T09:17:28.831" v="1301"/>
        <pc:sldMkLst>
          <pc:docMk/>
          <pc:sldMk cId="3657946004" sldId="2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170870-6F49-4333-8DF3-812CC830BF6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2C1429B9-D551-4000-A6ED-4AE8038F6C5B}">
      <dgm:prSet phldrT="[Text]"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1. Goal setting</a:t>
          </a:r>
          <a:endParaRPr lang="en-GB" sz="2000" dirty="0">
            <a:solidFill>
              <a:schemeClr val="tx1"/>
            </a:solidFill>
          </a:endParaRPr>
        </a:p>
      </dgm:t>
    </dgm:pt>
    <dgm:pt modelId="{F87F078E-72F2-42CE-95DB-E8849623CB72}" type="parTrans" cxnId="{E8DDD9D9-4E1D-4797-AF7D-F78C2BD58EC3}">
      <dgm:prSet/>
      <dgm:spPr/>
      <dgm:t>
        <a:bodyPr/>
        <a:lstStyle/>
        <a:p>
          <a:endParaRPr lang="en-GB"/>
        </a:p>
      </dgm:t>
    </dgm:pt>
    <dgm:pt modelId="{59BB7427-53AA-48F9-9626-631A768F4F60}" type="sibTrans" cxnId="{E8DDD9D9-4E1D-4797-AF7D-F78C2BD58EC3}">
      <dgm:prSet/>
      <dgm:spPr/>
      <dgm:t>
        <a:bodyPr/>
        <a:lstStyle/>
        <a:p>
          <a:endParaRPr lang="en-GB"/>
        </a:p>
      </dgm:t>
    </dgm:pt>
    <dgm:pt modelId="{2CEAF291-3CAF-4CE3-A881-2528F53904B3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2. Observation and documentation</a:t>
          </a:r>
        </a:p>
      </dgm:t>
    </dgm:pt>
    <dgm:pt modelId="{743DA394-F6FD-42D7-9010-86053F0B6DE7}" type="parTrans" cxnId="{BD44F6E7-8AB7-4ED3-BAFC-69E6C12F4B8A}">
      <dgm:prSet/>
      <dgm:spPr/>
      <dgm:t>
        <a:bodyPr/>
        <a:lstStyle/>
        <a:p>
          <a:endParaRPr lang="en-GB"/>
        </a:p>
      </dgm:t>
    </dgm:pt>
    <dgm:pt modelId="{2805FFBE-895A-4687-B9CE-93966DC6A1F4}" type="sibTrans" cxnId="{BD44F6E7-8AB7-4ED3-BAFC-69E6C12F4B8A}">
      <dgm:prSet/>
      <dgm:spPr/>
      <dgm:t>
        <a:bodyPr/>
        <a:lstStyle/>
        <a:p>
          <a:endParaRPr lang="en-GB"/>
        </a:p>
      </dgm:t>
    </dgm:pt>
    <dgm:pt modelId="{C14C90C7-AF4A-46F9-B5B9-F6577953EBF5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3. Evaluation</a:t>
          </a:r>
        </a:p>
      </dgm:t>
    </dgm:pt>
    <dgm:pt modelId="{B8F6A603-E2A8-4A76-81D4-B45C27D3EEC6}" type="parTrans" cxnId="{4674CE1C-C7CE-415C-B5AD-2B3E42479A04}">
      <dgm:prSet/>
      <dgm:spPr/>
      <dgm:t>
        <a:bodyPr/>
        <a:lstStyle/>
        <a:p>
          <a:endParaRPr lang="en-GB"/>
        </a:p>
      </dgm:t>
    </dgm:pt>
    <dgm:pt modelId="{95ED66E7-9E0E-4E1E-80E7-8712D4A0C3A2}" type="sibTrans" cxnId="{4674CE1C-C7CE-415C-B5AD-2B3E42479A04}">
      <dgm:prSet/>
      <dgm:spPr/>
      <dgm:t>
        <a:bodyPr/>
        <a:lstStyle/>
        <a:p>
          <a:endParaRPr lang="en-GB"/>
        </a:p>
      </dgm:t>
    </dgm:pt>
    <dgm:pt modelId="{CF07D133-0003-438D-BE6F-4F3094FACFF0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4. Feedback discussion</a:t>
          </a:r>
        </a:p>
      </dgm:t>
    </dgm:pt>
    <dgm:pt modelId="{CCD4AC9F-31D4-4F6B-B564-B32FC6FA44D0}" type="parTrans" cxnId="{1C792B98-3AC3-4DFE-972A-B897D1C276DB}">
      <dgm:prSet/>
      <dgm:spPr/>
      <dgm:t>
        <a:bodyPr/>
        <a:lstStyle/>
        <a:p>
          <a:endParaRPr lang="en-GB"/>
        </a:p>
      </dgm:t>
    </dgm:pt>
    <dgm:pt modelId="{D3F711A2-E8E3-4A51-91FE-4702D79FC945}" type="sibTrans" cxnId="{1C792B98-3AC3-4DFE-972A-B897D1C276DB}">
      <dgm:prSet/>
      <dgm:spPr/>
      <dgm:t>
        <a:bodyPr/>
        <a:lstStyle/>
        <a:p>
          <a:endParaRPr lang="en-GB"/>
        </a:p>
      </dgm:t>
    </dgm:pt>
    <dgm:pt modelId="{3AF3EAA9-E3F3-480B-B128-42C033667972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5. Action planning</a:t>
          </a:r>
        </a:p>
      </dgm:t>
    </dgm:pt>
    <dgm:pt modelId="{9CCC6006-714A-44A9-B501-9D8380841AB1}" type="parTrans" cxnId="{E8AADC28-3385-44D6-93BA-662629DF6E8F}">
      <dgm:prSet/>
      <dgm:spPr/>
      <dgm:t>
        <a:bodyPr/>
        <a:lstStyle/>
        <a:p>
          <a:endParaRPr lang="en-GB"/>
        </a:p>
      </dgm:t>
    </dgm:pt>
    <dgm:pt modelId="{99CCD733-CD5B-4CD2-AFD0-CD880386E360}" type="sibTrans" cxnId="{E8AADC28-3385-44D6-93BA-662629DF6E8F}">
      <dgm:prSet/>
      <dgm:spPr/>
      <dgm:t>
        <a:bodyPr/>
        <a:lstStyle/>
        <a:p>
          <a:endParaRPr lang="en-GB"/>
        </a:p>
      </dgm:t>
    </dgm:pt>
    <dgm:pt modelId="{1F707DE1-0DD7-4F8F-B6C9-5668934AAA50}" type="pres">
      <dgm:prSet presAssocID="{3C170870-6F49-4333-8DF3-812CC830BF64}" presName="CompostProcess" presStyleCnt="0">
        <dgm:presLayoutVars>
          <dgm:dir/>
          <dgm:resizeHandles val="exact"/>
        </dgm:presLayoutVars>
      </dgm:prSet>
      <dgm:spPr/>
    </dgm:pt>
    <dgm:pt modelId="{E47D10DD-31FD-420E-8C45-ED13B08297C0}" type="pres">
      <dgm:prSet presAssocID="{3C170870-6F49-4333-8DF3-812CC830BF64}" presName="arrow" presStyleLbl="bgShp" presStyleIdx="0" presStyleCnt="1"/>
      <dgm:spPr/>
    </dgm:pt>
    <dgm:pt modelId="{DF687B5B-EF7E-4F56-8846-DBE17BA50EA3}" type="pres">
      <dgm:prSet presAssocID="{3C170870-6F49-4333-8DF3-812CC830BF64}" presName="linearProcess" presStyleCnt="0"/>
      <dgm:spPr/>
    </dgm:pt>
    <dgm:pt modelId="{37C77D67-6182-43AB-B029-1E71162CB1EE}" type="pres">
      <dgm:prSet presAssocID="{2C1429B9-D551-4000-A6ED-4AE8038F6C5B}" presName="textNode" presStyleLbl="node1" presStyleIdx="0" presStyleCnt="5">
        <dgm:presLayoutVars>
          <dgm:bulletEnabled val="1"/>
        </dgm:presLayoutVars>
      </dgm:prSet>
      <dgm:spPr/>
    </dgm:pt>
    <dgm:pt modelId="{32982CF4-65D3-4F67-A381-19A25838C1A2}" type="pres">
      <dgm:prSet presAssocID="{59BB7427-53AA-48F9-9626-631A768F4F60}" presName="sibTrans" presStyleCnt="0"/>
      <dgm:spPr/>
    </dgm:pt>
    <dgm:pt modelId="{4081E2A9-F871-40BE-B970-8456B0BCD582}" type="pres">
      <dgm:prSet presAssocID="{2CEAF291-3CAF-4CE3-A881-2528F53904B3}" presName="textNode" presStyleLbl="node1" presStyleIdx="1" presStyleCnt="5">
        <dgm:presLayoutVars>
          <dgm:bulletEnabled val="1"/>
        </dgm:presLayoutVars>
      </dgm:prSet>
      <dgm:spPr/>
    </dgm:pt>
    <dgm:pt modelId="{1E6AA12B-5AD2-46D4-B591-2F2E372EFC5C}" type="pres">
      <dgm:prSet presAssocID="{2805FFBE-895A-4687-B9CE-93966DC6A1F4}" presName="sibTrans" presStyleCnt="0"/>
      <dgm:spPr/>
    </dgm:pt>
    <dgm:pt modelId="{35392164-2934-4B7C-8721-3D1BCAF9A1A0}" type="pres">
      <dgm:prSet presAssocID="{C14C90C7-AF4A-46F9-B5B9-F6577953EBF5}" presName="textNode" presStyleLbl="node1" presStyleIdx="2" presStyleCnt="5">
        <dgm:presLayoutVars>
          <dgm:bulletEnabled val="1"/>
        </dgm:presLayoutVars>
      </dgm:prSet>
      <dgm:spPr/>
    </dgm:pt>
    <dgm:pt modelId="{BBB9D324-32C7-4A42-BED0-7FA7BE94C3ED}" type="pres">
      <dgm:prSet presAssocID="{95ED66E7-9E0E-4E1E-80E7-8712D4A0C3A2}" presName="sibTrans" presStyleCnt="0"/>
      <dgm:spPr/>
    </dgm:pt>
    <dgm:pt modelId="{19C0B52F-359F-47E6-B23B-9A7A83BC8BDB}" type="pres">
      <dgm:prSet presAssocID="{CF07D133-0003-438D-BE6F-4F3094FACFF0}" presName="textNode" presStyleLbl="node1" presStyleIdx="3" presStyleCnt="5">
        <dgm:presLayoutVars>
          <dgm:bulletEnabled val="1"/>
        </dgm:presLayoutVars>
      </dgm:prSet>
      <dgm:spPr/>
    </dgm:pt>
    <dgm:pt modelId="{977C9EBD-97D6-4927-AEBA-0FFA5702D5CD}" type="pres">
      <dgm:prSet presAssocID="{D3F711A2-E8E3-4A51-91FE-4702D79FC945}" presName="sibTrans" presStyleCnt="0"/>
      <dgm:spPr/>
    </dgm:pt>
    <dgm:pt modelId="{0D52E84E-339A-445D-BFD7-5CAB1014D749}" type="pres">
      <dgm:prSet presAssocID="{3AF3EAA9-E3F3-480B-B128-42C033667972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E29CD314-2E2A-4935-9CF3-D244F7440CDB}" type="presOf" srcId="{2C1429B9-D551-4000-A6ED-4AE8038F6C5B}" destId="{37C77D67-6182-43AB-B029-1E71162CB1EE}" srcOrd="0" destOrd="0" presId="urn:microsoft.com/office/officeart/2005/8/layout/hProcess9"/>
    <dgm:cxn modelId="{4674CE1C-C7CE-415C-B5AD-2B3E42479A04}" srcId="{3C170870-6F49-4333-8DF3-812CC830BF64}" destId="{C14C90C7-AF4A-46F9-B5B9-F6577953EBF5}" srcOrd="2" destOrd="0" parTransId="{B8F6A603-E2A8-4A76-81D4-B45C27D3EEC6}" sibTransId="{95ED66E7-9E0E-4E1E-80E7-8712D4A0C3A2}"/>
    <dgm:cxn modelId="{E8AADC28-3385-44D6-93BA-662629DF6E8F}" srcId="{3C170870-6F49-4333-8DF3-812CC830BF64}" destId="{3AF3EAA9-E3F3-480B-B128-42C033667972}" srcOrd="4" destOrd="0" parTransId="{9CCC6006-714A-44A9-B501-9D8380841AB1}" sibTransId="{99CCD733-CD5B-4CD2-AFD0-CD880386E360}"/>
    <dgm:cxn modelId="{D3625030-0EB0-44FB-9BE6-854536C6FE2A}" type="presOf" srcId="{2CEAF291-3CAF-4CE3-A881-2528F53904B3}" destId="{4081E2A9-F871-40BE-B970-8456B0BCD582}" srcOrd="0" destOrd="0" presId="urn:microsoft.com/office/officeart/2005/8/layout/hProcess9"/>
    <dgm:cxn modelId="{1C792B98-3AC3-4DFE-972A-B897D1C276DB}" srcId="{3C170870-6F49-4333-8DF3-812CC830BF64}" destId="{CF07D133-0003-438D-BE6F-4F3094FACFF0}" srcOrd="3" destOrd="0" parTransId="{CCD4AC9F-31D4-4F6B-B564-B32FC6FA44D0}" sibTransId="{D3F711A2-E8E3-4A51-91FE-4702D79FC945}"/>
    <dgm:cxn modelId="{B5EB7CA3-E246-432F-A651-D3FC00405D45}" type="presOf" srcId="{3AF3EAA9-E3F3-480B-B128-42C033667972}" destId="{0D52E84E-339A-445D-BFD7-5CAB1014D749}" srcOrd="0" destOrd="0" presId="urn:microsoft.com/office/officeart/2005/8/layout/hProcess9"/>
    <dgm:cxn modelId="{063348B2-9949-4E2E-8A40-880544F163AF}" type="presOf" srcId="{C14C90C7-AF4A-46F9-B5B9-F6577953EBF5}" destId="{35392164-2934-4B7C-8721-3D1BCAF9A1A0}" srcOrd="0" destOrd="0" presId="urn:microsoft.com/office/officeart/2005/8/layout/hProcess9"/>
    <dgm:cxn modelId="{C76896C5-3F52-499C-A6FA-8A6FDCD08861}" type="presOf" srcId="{3C170870-6F49-4333-8DF3-812CC830BF64}" destId="{1F707DE1-0DD7-4F8F-B6C9-5668934AAA50}" srcOrd="0" destOrd="0" presId="urn:microsoft.com/office/officeart/2005/8/layout/hProcess9"/>
    <dgm:cxn modelId="{E8DDD9D9-4E1D-4797-AF7D-F78C2BD58EC3}" srcId="{3C170870-6F49-4333-8DF3-812CC830BF64}" destId="{2C1429B9-D551-4000-A6ED-4AE8038F6C5B}" srcOrd="0" destOrd="0" parTransId="{F87F078E-72F2-42CE-95DB-E8849623CB72}" sibTransId="{59BB7427-53AA-48F9-9626-631A768F4F60}"/>
    <dgm:cxn modelId="{BD44F6E7-8AB7-4ED3-BAFC-69E6C12F4B8A}" srcId="{3C170870-6F49-4333-8DF3-812CC830BF64}" destId="{2CEAF291-3CAF-4CE3-A881-2528F53904B3}" srcOrd="1" destOrd="0" parTransId="{743DA394-F6FD-42D7-9010-86053F0B6DE7}" sibTransId="{2805FFBE-895A-4687-B9CE-93966DC6A1F4}"/>
    <dgm:cxn modelId="{DD08A0FB-2697-4D13-B081-332FDA58DBC0}" type="presOf" srcId="{CF07D133-0003-438D-BE6F-4F3094FACFF0}" destId="{19C0B52F-359F-47E6-B23B-9A7A83BC8BDB}" srcOrd="0" destOrd="0" presId="urn:microsoft.com/office/officeart/2005/8/layout/hProcess9"/>
    <dgm:cxn modelId="{36810BF9-8DAB-4119-9216-05AD86056A2B}" type="presParOf" srcId="{1F707DE1-0DD7-4F8F-B6C9-5668934AAA50}" destId="{E47D10DD-31FD-420E-8C45-ED13B08297C0}" srcOrd="0" destOrd="0" presId="urn:microsoft.com/office/officeart/2005/8/layout/hProcess9"/>
    <dgm:cxn modelId="{641B6325-9300-4236-8660-E528F3ADD173}" type="presParOf" srcId="{1F707DE1-0DD7-4F8F-B6C9-5668934AAA50}" destId="{DF687B5B-EF7E-4F56-8846-DBE17BA50EA3}" srcOrd="1" destOrd="0" presId="urn:microsoft.com/office/officeart/2005/8/layout/hProcess9"/>
    <dgm:cxn modelId="{71A9D9A0-6D02-4A04-8268-78C920E1CE01}" type="presParOf" srcId="{DF687B5B-EF7E-4F56-8846-DBE17BA50EA3}" destId="{37C77D67-6182-43AB-B029-1E71162CB1EE}" srcOrd="0" destOrd="0" presId="urn:microsoft.com/office/officeart/2005/8/layout/hProcess9"/>
    <dgm:cxn modelId="{396E530C-682E-4E89-93D3-34F16BABE355}" type="presParOf" srcId="{DF687B5B-EF7E-4F56-8846-DBE17BA50EA3}" destId="{32982CF4-65D3-4F67-A381-19A25838C1A2}" srcOrd="1" destOrd="0" presId="urn:microsoft.com/office/officeart/2005/8/layout/hProcess9"/>
    <dgm:cxn modelId="{94150695-BDD7-495B-84DC-CAC335D30F40}" type="presParOf" srcId="{DF687B5B-EF7E-4F56-8846-DBE17BA50EA3}" destId="{4081E2A9-F871-40BE-B970-8456B0BCD582}" srcOrd="2" destOrd="0" presId="urn:microsoft.com/office/officeart/2005/8/layout/hProcess9"/>
    <dgm:cxn modelId="{E43185FD-BFC5-48E8-A937-0A25D9662F8A}" type="presParOf" srcId="{DF687B5B-EF7E-4F56-8846-DBE17BA50EA3}" destId="{1E6AA12B-5AD2-46D4-B591-2F2E372EFC5C}" srcOrd="3" destOrd="0" presId="urn:microsoft.com/office/officeart/2005/8/layout/hProcess9"/>
    <dgm:cxn modelId="{C5A69A45-0145-4325-B90D-D64B62F0081B}" type="presParOf" srcId="{DF687B5B-EF7E-4F56-8846-DBE17BA50EA3}" destId="{35392164-2934-4B7C-8721-3D1BCAF9A1A0}" srcOrd="4" destOrd="0" presId="urn:microsoft.com/office/officeart/2005/8/layout/hProcess9"/>
    <dgm:cxn modelId="{D62E1C89-5FB1-4732-A766-C29C0635AE06}" type="presParOf" srcId="{DF687B5B-EF7E-4F56-8846-DBE17BA50EA3}" destId="{BBB9D324-32C7-4A42-BED0-7FA7BE94C3ED}" srcOrd="5" destOrd="0" presId="urn:microsoft.com/office/officeart/2005/8/layout/hProcess9"/>
    <dgm:cxn modelId="{D4395DFF-3A0C-40E7-BE8E-90DEDE7E45F2}" type="presParOf" srcId="{DF687B5B-EF7E-4F56-8846-DBE17BA50EA3}" destId="{19C0B52F-359F-47E6-B23B-9A7A83BC8BDB}" srcOrd="6" destOrd="0" presId="urn:microsoft.com/office/officeart/2005/8/layout/hProcess9"/>
    <dgm:cxn modelId="{60D3B5AE-A098-49EE-BC3C-3644E3711100}" type="presParOf" srcId="{DF687B5B-EF7E-4F56-8846-DBE17BA50EA3}" destId="{977C9EBD-97D6-4927-AEBA-0FFA5702D5CD}" srcOrd="7" destOrd="0" presId="urn:microsoft.com/office/officeart/2005/8/layout/hProcess9"/>
    <dgm:cxn modelId="{2F741055-7714-4E6F-8085-348F23CD1D94}" type="presParOf" srcId="{DF687B5B-EF7E-4F56-8846-DBE17BA50EA3}" destId="{0D52E84E-339A-445D-BFD7-5CAB1014D749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D10DD-31FD-420E-8C45-ED13B08297C0}">
      <dsp:nvSpPr>
        <dsp:cNvPr id="0" name=""/>
        <dsp:cNvSpPr/>
      </dsp:nvSpPr>
      <dsp:spPr>
        <a:xfrm>
          <a:off x="822959" y="0"/>
          <a:ext cx="932688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77D67-6182-43AB-B029-1E71162CB1EE}">
      <dsp:nvSpPr>
        <dsp:cNvPr id="0" name=""/>
        <dsp:cNvSpPr/>
      </dsp:nvSpPr>
      <dsp:spPr>
        <a:xfrm>
          <a:off x="3214" y="1174908"/>
          <a:ext cx="1935241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1. Goal setting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79686" y="1251380"/>
        <a:ext cx="1782297" cy="1413601"/>
      </dsp:txXfrm>
    </dsp:sp>
    <dsp:sp modelId="{4081E2A9-F871-40BE-B970-8456B0BCD582}">
      <dsp:nvSpPr>
        <dsp:cNvPr id="0" name=""/>
        <dsp:cNvSpPr/>
      </dsp:nvSpPr>
      <dsp:spPr>
        <a:xfrm>
          <a:off x="2260996" y="1174908"/>
          <a:ext cx="1935241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2. Observation and documentation</a:t>
          </a:r>
        </a:p>
      </dsp:txBody>
      <dsp:txXfrm>
        <a:off x="2337468" y="1251380"/>
        <a:ext cx="1782297" cy="1413601"/>
      </dsp:txXfrm>
    </dsp:sp>
    <dsp:sp modelId="{35392164-2934-4B7C-8721-3D1BCAF9A1A0}">
      <dsp:nvSpPr>
        <dsp:cNvPr id="0" name=""/>
        <dsp:cNvSpPr/>
      </dsp:nvSpPr>
      <dsp:spPr>
        <a:xfrm>
          <a:off x="4518779" y="1174908"/>
          <a:ext cx="1935241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3. Evaluation</a:t>
          </a:r>
        </a:p>
      </dsp:txBody>
      <dsp:txXfrm>
        <a:off x="4595251" y="1251380"/>
        <a:ext cx="1782297" cy="1413601"/>
      </dsp:txXfrm>
    </dsp:sp>
    <dsp:sp modelId="{19C0B52F-359F-47E6-B23B-9A7A83BC8BDB}">
      <dsp:nvSpPr>
        <dsp:cNvPr id="0" name=""/>
        <dsp:cNvSpPr/>
      </dsp:nvSpPr>
      <dsp:spPr>
        <a:xfrm>
          <a:off x="6776561" y="1174908"/>
          <a:ext cx="1935241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4. Feedback discussion</a:t>
          </a:r>
        </a:p>
      </dsp:txBody>
      <dsp:txXfrm>
        <a:off x="6853033" y="1251380"/>
        <a:ext cx="1782297" cy="1413601"/>
      </dsp:txXfrm>
    </dsp:sp>
    <dsp:sp modelId="{0D52E84E-339A-445D-BFD7-5CAB1014D749}">
      <dsp:nvSpPr>
        <dsp:cNvPr id="0" name=""/>
        <dsp:cNvSpPr/>
      </dsp:nvSpPr>
      <dsp:spPr>
        <a:xfrm>
          <a:off x="9034343" y="1174908"/>
          <a:ext cx="1935241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5. Action planning</a:t>
          </a:r>
        </a:p>
      </dsp:txBody>
      <dsp:txXfrm>
        <a:off x="9110815" y="1251380"/>
        <a:ext cx="1782297" cy="1413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Power culture: Centralised power and decision-making authority rest with a few individuals or a single leader. Found in small entrepreneurial firms or family-owned businesses.</a:t>
            </a:r>
          </a:p>
          <a:p>
            <a:r>
              <a:rPr lang="en-GB" dirty="0"/>
              <a:t>Role culture: Highly structured, rule-driven, and hierarchical. Clearly defined roles and responsibilities, with formal procedures.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Task culture: Focus on teamwork and achieving goals through cross-functional collaboration.</a:t>
            </a:r>
          </a:p>
          <a:p>
            <a:r>
              <a:rPr lang="en-GB" dirty="0"/>
              <a:t>Person culture: Individuals take precedence over the organisation itself. Employees have autonomy, and the company exists to support their work.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949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LCMB7023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Session 2 of 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FFFF00"/>
                </a:solidFill>
                <a:latin typeface="Arial" panose="020B0604020202020204" pitchFamily="34" charset="0"/>
              </a:rPr>
              <a:t>Recap of HCM Module</a:t>
            </a: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CAPITAL</a:t>
            </a:r>
          </a:p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</a:t>
            </a:r>
            <a:r>
              <a:rPr dirty="0"/>
              <a:t> H</a:t>
            </a:r>
            <a:r>
              <a:rPr lang="en-GB" dirty="0"/>
              <a:t>C</a:t>
            </a:r>
            <a:r>
              <a:rPr dirty="0"/>
              <a:t>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Definition and scope of HRM</a:t>
            </a:r>
          </a:p>
          <a:p>
            <a:r>
              <a:rPr dirty="0"/>
              <a:t>Importance in </a:t>
            </a:r>
            <a:r>
              <a:rPr dirty="0" err="1"/>
              <a:t>organisational</a:t>
            </a:r>
            <a:r>
              <a:rPr dirty="0"/>
              <a:t> strategy</a:t>
            </a:r>
          </a:p>
          <a:p>
            <a:r>
              <a:rPr dirty="0"/>
              <a:t>Evolution from personnel management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Strategic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Alignment of HR with business goals</a:t>
            </a:r>
          </a:p>
          <a:p>
            <a:r>
              <a:t>Resource-based view of the firm</a:t>
            </a:r>
          </a:p>
          <a:p>
            <a:r>
              <a:t>HR as a source of competitive advantage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HR Metrics &amp;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Key HR metrics (turnover, time-to-hire)</a:t>
            </a:r>
          </a:p>
          <a:p>
            <a:r>
              <a:t>Predictive analytics in talent management</a:t>
            </a:r>
          </a:p>
          <a:p>
            <a:r>
              <a:t>Data-driven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311765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A62FC-03EA-5CD6-BE25-8523D27AF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24A63-32DD-AA79-37CB-C56F6AADB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Planning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848C-EB14-E5D0-239F-8C07E444A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Human Resource Planning (HRP) ensures an organization has the right employees with the right skills at the right time.</a:t>
            </a:r>
          </a:p>
          <a:p>
            <a:r>
              <a:rPr lang="en-US" sz="2000" dirty="0"/>
              <a:t>Aligns workforce with strategic objectives for efficient utilization (Armstrong &amp; Taylor, 2020).</a:t>
            </a:r>
          </a:p>
          <a:p>
            <a:r>
              <a:rPr lang="en-US" sz="2000" dirty="0"/>
              <a:t>Key components: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800" dirty="0"/>
              <a:t>Forecasting Demand and Supply: Market analyses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800" dirty="0"/>
              <a:t>Gap Analysis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US" sz="1800" dirty="0"/>
              <a:t>Action Planning: </a:t>
            </a:r>
            <a:r>
              <a:rPr lang="en-GB" sz="1800" dirty="0"/>
              <a:t>Organisational structure and culture, Ethics and DEI, Recruitment and Selection, Socialisation &amp; Onboarding, Performance appraisal, Training and Development, Compensation &amp; Benefits, Performance Management, Employee Engagement, Performance Management</a:t>
            </a:r>
            <a:r>
              <a:rPr lang="en-US" sz="1800" dirty="0"/>
              <a:t>Monitoring and Evaluation</a:t>
            </a:r>
          </a:p>
        </p:txBody>
      </p:sp>
    </p:spTree>
    <p:extLst>
      <p:ext uri="{BB962C8B-B14F-4D97-AF65-F5344CB8AC3E}">
        <p14:creationId xmlns:p14="http://schemas.microsoft.com/office/powerpoint/2010/main" val="3136868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6D1CA-39C0-42F8-F694-427081B4E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0133-93E0-E97B-0887-95D9D5455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Market analyses: national market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130CC-9E1C-4DD4-5FA0-8EABD2D7E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b="1" dirty="0"/>
              <a:t>Employment markets</a:t>
            </a:r>
            <a:r>
              <a:rPr lang="en-US" sz="2000" dirty="0"/>
              <a:t> refer to the supply and demand dynamics that govern workforce availability, job opportunities, wages, and recruitment strategies (Brewster et al., 2016).</a:t>
            </a:r>
          </a:p>
          <a:p>
            <a:r>
              <a:rPr lang="en-GB" sz="2000" dirty="0"/>
              <a:t>Labor Market Segmentation and Employment Types</a:t>
            </a:r>
          </a:p>
          <a:p>
            <a:pPr lvl="1"/>
            <a:r>
              <a:rPr lang="en-GB" sz="1800" dirty="0"/>
              <a:t>Primary vs. Secondary Labor Markets: Highly skilled vs. low-skilled jobs (Atkinson, 1984).</a:t>
            </a:r>
          </a:p>
          <a:p>
            <a:pPr lvl="1"/>
            <a:r>
              <a:rPr lang="en-GB" sz="1800" dirty="0"/>
              <a:t>Full-time, Part-time, and Gig Work: Rise of non-traditional employment structures.</a:t>
            </a:r>
          </a:p>
          <a:p>
            <a:pPr lvl="1"/>
            <a:r>
              <a:rPr lang="en-GB" sz="1800" dirty="0"/>
              <a:t>Formal vs. Informal Employment: Developing economies still largely rely on informal employment structures.</a:t>
            </a:r>
          </a:p>
          <a:p>
            <a:r>
              <a:rPr lang="en-GB" sz="2000" dirty="0"/>
              <a:t>Factors Affecting National Labor Markets</a:t>
            </a:r>
            <a:r>
              <a:rPr lang="en-US" sz="2000" dirty="0"/>
              <a:t>: Government Policies and Regulations, </a:t>
            </a:r>
            <a:r>
              <a:rPr lang="en-GB" sz="2000" dirty="0"/>
              <a:t>Economic Conditions, Demographics and Workforce Diversity, Technological Advancements, Education and Skills Development </a:t>
            </a: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FD54B6-626B-319A-E329-E5877E75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7368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331DE-ADD1-C09C-183C-353D7D0715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6D0C2-D6DA-1696-24A9-F08850EB6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Market analyses: international market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8DA59-9910-327E-58C4-D3C13E086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International employment markets involve labor movement across borders to fill skill gaps and enhance economic growth</a:t>
            </a:r>
          </a:p>
          <a:p>
            <a:r>
              <a:rPr lang="en-US" sz="2000" dirty="0"/>
              <a:t>Trend: Rise of Expatriate Workforces, </a:t>
            </a:r>
            <a:r>
              <a:rPr lang="en-GB" sz="2000" dirty="0"/>
              <a:t>Offshoring and Outsourcing Practices, Impact of Trade Agreements on Labor Mobility, Economic and Political Influences, Technological Innovation and Digital Workforces, Immigration Policies and Work Visas </a:t>
            </a:r>
            <a:endParaRPr lang="en-US" sz="20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CC0A20-F92E-F5FC-8D6A-D8453F1D7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6283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804C20-923C-7C26-C561-A45067517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1FCD2-7867-7ADD-D224-FE264CE97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Market analyses: market trends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9171B-DA91-CCDF-A89C-E0F3BF0846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Current trends:</a:t>
            </a:r>
          </a:p>
          <a:p>
            <a:pPr lvl="1"/>
            <a:r>
              <a:rPr lang="en-GB" sz="1600" dirty="0"/>
              <a:t>Shift to Service Economies</a:t>
            </a:r>
          </a:p>
          <a:p>
            <a:pPr lvl="1"/>
            <a:r>
              <a:rPr lang="en-GB" sz="1600" dirty="0"/>
              <a:t>Rise of Knowledge-Based Economies</a:t>
            </a:r>
          </a:p>
          <a:p>
            <a:pPr lvl="1"/>
            <a:r>
              <a:rPr lang="en-US" sz="1600" dirty="0"/>
              <a:t>Impact of Globalization on Employment</a:t>
            </a:r>
          </a:p>
          <a:p>
            <a:pPr lvl="1"/>
            <a:r>
              <a:rPr lang="en-US" sz="1600" dirty="0"/>
              <a:t>Digital Transformation and Gig Economy</a:t>
            </a:r>
          </a:p>
          <a:p>
            <a:pPr lvl="1"/>
            <a:r>
              <a:rPr lang="en-GB" sz="1600" dirty="0"/>
              <a:t>Workforce Reskilling Trends</a:t>
            </a:r>
          </a:p>
          <a:p>
            <a:r>
              <a:rPr lang="en-GB" sz="2000" dirty="0"/>
              <a:t>Future trends:</a:t>
            </a:r>
          </a:p>
          <a:p>
            <a:pPr lvl="1"/>
            <a:r>
              <a:rPr lang="en-US" sz="1800" dirty="0"/>
              <a:t>Green Jobs and Sustainability</a:t>
            </a:r>
            <a:endParaRPr lang="en-GB" sz="1800" dirty="0"/>
          </a:p>
          <a:p>
            <a:pPr lvl="1"/>
            <a:r>
              <a:rPr lang="en-GB" sz="1800" dirty="0"/>
              <a:t>AI and the Future of Work</a:t>
            </a:r>
          </a:p>
          <a:p>
            <a:pPr lvl="1"/>
            <a:r>
              <a:rPr lang="en-US" sz="1600" dirty="0"/>
              <a:t>Workforce Agility and Hybrid Models</a:t>
            </a:r>
            <a:endParaRPr lang="en-GB" sz="1800" dirty="0"/>
          </a:p>
          <a:p>
            <a:pPr lvl="1"/>
            <a:r>
              <a:rPr lang="en-US" sz="1600" dirty="0"/>
              <a:t>Diversity, Equity, and Inclusion</a:t>
            </a: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7E392-52CF-70D7-0699-C2DF84582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3873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Market analyses: market trends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Gig Work &amp; Workforce Fragmentation</a:t>
            </a:r>
          </a:p>
          <a:p>
            <a:pPr lvl="1"/>
            <a:r>
              <a:rPr sz="2400" dirty="0"/>
              <a:t>The rise of freelancing and contract work</a:t>
            </a:r>
          </a:p>
          <a:p>
            <a:pPr lvl="1"/>
            <a:r>
              <a:rPr sz="2400" dirty="0"/>
              <a:t>HR’s role in contingent workforce management</a:t>
            </a:r>
          </a:p>
          <a:p>
            <a:pPr lvl="1"/>
            <a:r>
              <a:rPr sz="2400" dirty="0"/>
              <a:t>Policy challenges in the gig economy</a:t>
            </a:r>
            <a:endParaRPr lang="en-GB" sz="2400" dirty="0"/>
          </a:p>
          <a:p>
            <a:r>
              <a:rPr lang="en-GB" sz="2800" dirty="0"/>
              <a:t>The future of work:</a:t>
            </a:r>
          </a:p>
          <a:p>
            <a:pPr lvl="1"/>
            <a:r>
              <a:rPr lang="en-GB" sz="2400" dirty="0"/>
              <a:t>Reskilling and lifelong learning</a:t>
            </a:r>
          </a:p>
          <a:p>
            <a:pPr lvl="1"/>
            <a:r>
              <a:rPr lang="en-GB" sz="2400" dirty="0"/>
              <a:t>AI-human collaboration</a:t>
            </a:r>
          </a:p>
          <a:p>
            <a:pPr lvl="1"/>
            <a:r>
              <a:rPr lang="en-GB" sz="2400" dirty="0"/>
              <a:t>New work contracts and job structures</a:t>
            </a:r>
          </a:p>
        </p:txBody>
      </p:sp>
    </p:spTree>
    <p:extLst>
      <p:ext uri="{BB962C8B-B14F-4D97-AF65-F5344CB8AC3E}">
        <p14:creationId xmlns:p14="http://schemas.microsoft.com/office/powerpoint/2010/main" val="885939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Reskilling and lifelong learning</a:t>
            </a:r>
          </a:p>
          <a:p>
            <a:r>
              <a:rPr dirty="0"/>
              <a:t>AI-human collaboration</a:t>
            </a:r>
            <a:endParaRPr lang="en-GB" dirty="0"/>
          </a:p>
          <a:p>
            <a:pPr lvl="1"/>
            <a:r>
              <a:rPr lang="en-GB" dirty="0"/>
              <a:t>Automation of routine HR tasks</a:t>
            </a:r>
          </a:p>
          <a:p>
            <a:pPr lvl="1"/>
            <a:r>
              <a:rPr lang="en-GB" dirty="0"/>
              <a:t>AI in recruitment and people analytics</a:t>
            </a:r>
          </a:p>
          <a:p>
            <a:pPr lvl="1"/>
            <a:r>
              <a:rPr lang="en-GB" dirty="0"/>
              <a:t>Ethical concerns and bias mitigation</a:t>
            </a:r>
          </a:p>
          <a:p>
            <a:r>
              <a:rPr dirty="0"/>
              <a:t>New work contracts and job structures</a:t>
            </a:r>
          </a:p>
        </p:txBody>
      </p:sp>
    </p:spTree>
    <p:extLst>
      <p:ext uri="{BB962C8B-B14F-4D97-AF65-F5344CB8AC3E}">
        <p14:creationId xmlns:p14="http://schemas.microsoft.com/office/powerpoint/2010/main" val="958324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9A6BF-92E4-56E1-C0C5-B1751D307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5F4C-D40D-B172-A437-6D1060F4E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Market analyses: </a:t>
            </a:r>
            <a:r>
              <a:rPr lang="en-GB" dirty="0"/>
              <a:t>Emerging HR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8FCF0-A985-ACB9-640C-E99E02036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Workforce Agility and Hybrid Models</a:t>
            </a:r>
            <a:endParaRPr lang="en-GB" sz="2800" dirty="0"/>
          </a:p>
          <a:p>
            <a:r>
              <a:rPr lang="en-US" sz="2800" dirty="0"/>
              <a:t>Diversity, Equity, and Inclusion</a:t>
            </a:r>
          </a:p>
          <a:p>
            <a:r>
              <a:rPr lang="en-GB" sz="2800" dirty="0"/>
              <a:t>Skills-Based Hiring and Micro-Credentialing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F102E6-0940-B0C1-9F79-284C03421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905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628B9-0EDC-38C0-5CF4-8C48AA918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err="1"/>
              <a:t>Organisational</a:t>
            </a:r>
            <a:r>
              <a:rPr lang="en-US" sz="4400" dirty="0"/>
              <a:t> structure &amp; culture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B9D71-4909-2D9E-7910-C5D985921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 err="1"/>
              <a:t>Organisational</a:t>
            </a:r>
            <a:r>
              <a:rPr lang="en-US" altLang="en-US" sz="2800" dirty="0"/>
              <a:t> structure is the formal system of task and authority relationships that controls how people are to cooperate and use resources to achieve the organization’s goals.</a:t>
            </a:r>
          </a:p>
          <a:p>
            <a:r>
              <a:rPr lang="en-GB" sz="2800" dirty="0"/>
              <a:t>Organisational culture refers to the shared values, beliefs, and norms that shape employee behaviour and decision-making.</a:t>
            </a:r>
          </a:p>
          <a:p>
            <a:r>
              <a:rPr lang="en-GB" sz="2800" dirty="0"/>
              <a:t>Four types of culture: Power culture, role culture, task culture, and person culture</a:t>
            </a:r>
          </a:p>
          <a:p>
            <a:endParaRPr lang="en-US" altLang="en-US" sz="2800" dirty="0"/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35E1A-B7F8-8726-A35B-D59BC6E9D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230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23DBD-636F-0044-8363-E56BB69DD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C1DBB-594C-9936-A685-5BC62DB34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err="1"/>
              <a:t>Organisational</a:t>
            </a:r>
            <a:r>
              <a:rPr lang="en-US" sz="4400" dirty="0"/>
              <a:t> design &amp; culture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668371-9865-A77E-A172-02764A3BC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4D27D23-CB76-C68F-D1DE-2701B6B231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" t="8038" r="935" b="8565"/>
          <a:stretch/>
        </p:blipFill>
        <p:spPr bwMode="auto">
          <a:xfrm>
            <a:off x="3519469" y="1301232"/>
            <a:ext cx="8541632" cy="468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1614BAF-33F3-3D91-2B8F-2A7A1F566F07}"/>
              </a:ext>
            </a:extLst>
          </p:cNvPr>
          <p:cNvSpPr txBox="1">
            <a:spLocks/>
          </p:cNvSpPr>
          <p:nvPr/>
        </p:nvSpPr>
        <p:spPr bwMode="auto">
          <a:xfrm>
            <a:off x="740499" y="3429000"/>
            <a:ext cx="2388781" cy="42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sz="1600" dirty="0"/>
              <a:t>Source: </a:t>
            </a:r>
            <a:r>
              <a:rPr lang="en-GB" altLang="en-US" sz="1600" dirty="0">
                <a:cs typeface="Times New Roman" panose="02020603050405020304" pitchFamily="18" charset="0"/>
              </a:rPr>
              <a:t>(Mullins and McLean, 2019, p. 479)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92423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F4137-98D0-49EB-27E9-BC6394F6F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Ethics and DEI (Diversity, Equality and Inclusion)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06B8-9DC9-18A3-2F83-364A1CFD1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Ethics: Moral principles governing behavior.</a:t>
            </a:r>
          </a:p>
          <a:p>
            <a:pPr lvl="1"/>
            <a:r>
              <a:rPr lang="en-GB" dirty="0"/>
              <a:t>Data privacy and surveillance</a:t>
            </a:r>
          </a:p>
          <a:p>
            <a:pPr lvl="1"/>
            <a:r>
              <a:rPr lang="en-GB" dirty="0"/>
              <a:t>Fair treatment and ethical leadership</a:t>
            </a:r>
          </a:p>
          <a:p>
            <a:pPr lvl="1"/>
            <a:r>
              <a:rPr lang="en-GB" dirty="0"/>
              <a:t>Handling grievances ethically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4E0BD-CC45-74B8-52DF-A28F80FC2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5842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F2F86-DB95-9D10-8C52-523BD7B34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2E1A8-2E0A-AEAB-743E-19150F45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Ethics and DEI (Diversity, Equality and Inclusion)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06AB5-CC24-7948-6356-4039E027B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Diversity Management: Valuing and leveraging differences in the workplace.</a:t>
            </a:r>
          </a:p>
          <a:p>
            <a:r>
              <a:rPr lang="en-US" sz="2400" dirty="0"/>
              <a:t>Equality of Opportunity: Ensuring fair access to opportunities for all.</a:t>
            </a:r>
          </a:p>
          <a:p>
            <a:r>
              <a:rPr lang="en-US" sz="2400" dirty="0"/>
              <a:t>Inclusion: all members are valued and appreciated.</a:t>
            </a:r>
          </a:p>
          <a:p>
            <a:r>
              <a:rPr lang="en-US" sz="2400" dirty="0"/>
              <a:t>Why It Matters:</a:t>
            </a:r>
          </a:p>
          <a:p>
            <a:pPr lvl="1"/>
            <a:r>
              <a:rPr lang="en-US" sz="2000" dirty="0"/>
              <a:t>Promotes fairness and inclusion.</a:t>
            </a:r>
          </a:p>
          <a:p>
            <a:pPr lvl="1"/>
            <a:r>
              <a:rPr lang="en-US" sz="2000" dirty="0"/>
              <a:t>Enhances innovation and performance.</a:t>
            </a:r>
          </a:p>
          <a:p>
            <a:pPr lvl="1"/>
            <a:r>
              <a:rPr lang="en-US" sz="2000" dirty="0"/>
              <a:t>Ensures legal and ethical compliance.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A3B761-048C-2AB5-9C3C-4C014C396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881819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Ethics and DEI (Diversity, Equality and Inclusion)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Creating inclusive cultures</a:t>
            </a:r>
          </a:p>
          <a:p>
            <a:r>
              <a:rPr dirty="0"/>
              <a:t>Bias in recruitment and promotion</a:t>
            </a:r>
          </a:p>
          <a:p>
            <a:r>
              <a:rPr dirty="0"/>
              <a:t>Metrics and accountability in DEI</a:t>
            </a:r>
            <a:endParaRPr lang="en-GB" dirty="0"/>
          </a:p>
          <a:p>
            <a:r>
              <a:rPr lang="en-GB" dirty="0"/>
              <a:t>Business activism</a:t>
            </a:r>
          </a:p>
          <a:p>
            <a:pPr lvl="1"/>
            <a:r>
              <a:rPr lang="en-GB" dirty="0"/>
              <a:t>HR and corporate social responsibility</a:t>
            </a:r>
          </a:p>
          <a:p>
            <a:pPr lvl="1"/>
            <a:r>
              <a:rPr lang="en-GB" dirty="0"/>
              <a:t>Aligning policies with social values</a:t>
            </a:r>
          </a:p>
          <a:p>
            <a:pPr lvl="1"/>
            <a:r>
              <a:rPr lang="en-GB" dirty="0"/>
              <a:t>Case: Patagonia, Ben &amp; Jerry’s</a:t>
            </a:r>
          </a:p>
          <a:p>
            <a:pPr lvl="1"/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54047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&amp;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Job analysis and planning</a:t>
            </a:r>
          </a:p>
          <a:p>
            <a:r>
              <a:t>Recruitment channels and employer value proposition</a:t>
            </a:r>
          </a:p>
          <a:p>
            <a:r>
              <a:t>Selection tools and legal compliance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Socialisation &amp; Onboarding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Formal vs. informal </a:t>
            </a:r>
            <a:r>
              <a:rPr dirty="0" err="1"/>
              <a:t>socialisation</a:t>
            </a:r>
            <a:endParaRPr dirty="0"/>
          </a:p>
          <a:p>
            <a:r>
              <a:rPr lang="en-GB" dirty="0"/>
              <a:t>Benefits:</a:t>
            </a:r>
            <a:endParaRPr dirty="0"/>
          </a:p>
          <a:p>
            <a:pPr lvl="1"/>
            <a:r>
              <a:rPr lang="en-US" dirty="0"/>
              <a:t>Helps new employees integrate quickly and efficiently.</a:t>
            </a:r>
          </a:p>
          <a:p>
            <a:pPr lvl="1"/>
            <a:r>
              <a:rPr lang="en-US" dirty="0"/>
              <a:t>Reduces stress and increases engagement.</a:t>
            </a:r>
          </a:p>
          <a:p>
            <a:pPr lvl="1"/>
            <a:r>
              <a:rPr lang="en-US" dirty="0"/>
              <a:t>Improves retention rates and job satisfaction.</a:t>
            </a:r>
          </a:p>
          <a:p>
            <a:pPr lvl="1"/>
            <a:r>
              <a:rPr lang="en-US" dirty="0"/>
              <a:t>Provides clarity on job expectations, culture, and policies.</a:t>
            </a:r>
            <a:endParaRPr lang="en-GB" dirty="0"/>
          </a:p>
          <a:p>
            <a:pPr lvl="2"/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27074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D20E1-0F3D-25C1-B799-FFED85AC9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BBC6A-0B09-5681-0256-4AE9CEC2E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appraisal</a:t>
            </a:r>
            <a:endParaRPr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1A3687-1B92-1126-049F-408AABAB7E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623278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18423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1ECE2-BEA4-BCFA-3CA5-F08675F90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51271-B82F-4DCB-F719-DF13154A8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appraisal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8FE8F-C7AB-F746-0DF9-6F994A3DB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Traditional methods:</a:t>
            </a:r>
          </a:p>
          <a:p>
            <a:pPr lvl="1"/>
            <a:r>
              <a:rPr lang="en-GB" sz="2000" dirty="0"/>
              <a:t>Graphic Rating Scale (trait)</a:t>
            </a:r>
          </a:p>
          <a:p>
            <a:pPr lvl="1"/>
            <a:r>
              <a:rPr lang="en-GB" sz="2000" dirty="0"/>
              <a:t>Ranking Method</a:t>
            </a:r>
          </a:p>
          <a:p>
            <a:pPr lvl="1"/>
            <a:r>
              <a:rPr lang="en-GB" sz="2000" dirty="0"/>
              <a:t>Checklist Method (trait)</a:t>
            </a:r>
          </a:p>
          <a:p>
            <a:pPr lvl="1"/>
            <a:r>
              <a:rPr lang="en-GB" sz="2000" dirty="0"/>
              <a:t>Critical Incident Technique</a:t>
            </a:r>
          </a:p>
          <a:p>
            <a:r>
              <a:rPr lang="en-GB" sz="2400" dirty="0"/>
              <a:t>Modern methods</a:t>
            </a:r>
          </a:p>
          <a:p>
            <a:pPr lvl="1"/>
            <a:r>
              <a:rPr lang="en-GB" sz="2000" dirty="0"/>
              <a:t>360-Degree Feedback</a:t>
            </a:r>
          </a:p>
          <a:p>
            <a:pPr lvl="1"/>
            <a:r>
              <a:rPr lang="en-GB" sz="2000" dirty="0"/>
              <a:t>Management by Objectives (MBO)</a:t>
            </a:r>
          </a:p>
          <a:p>
            <a:pPr lvl="1"/>
            <a:r>
              <a:rPr lang="en-GB" sz="2000" dirty="0"/>
              <a:t>BARS (Behaviourally Anchored Rating Scales)</a:t>
            </a:r>
          </a:p>
          <a:p>
            <a:pPr lvl="1"/>
            <a:r>
              <a:rPr lang="en-GB" sz="2000" dirty="0"/>
              <a:t>Assessment Centres</a:t>
            </a:r>
            <a:endParaRPr sz="2000" dirty="0"/>
          </a:p>
        </p:txBody>
      </p:sp>
    </p:spTree>
    <p:extLst>
      <p:ext uri="{BB962C8B-B14F-4D97-AF65-F5344CB8AC3E}">
        <p14:creationId xmlns:p14="http://schemas.microsoft.com/office/powerpoint/2010/main" val="20038632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Training &amp;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Identifying skill gaps</a:t>
            </a:r>
          </a:p>
          <a:p>
            <a:r>
              <a:t>Methods: on-the-job, mentoring, e-learning</a:t>
            </a:r>
          </a:p>
          <a:p>
            <a:r>
              <a:t>Measuring effectiveness (Kirkpatrick model)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Compensation &amp;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Compensation: All forms of financial returns and tangible benefits, e.g. salary or bonuses.</a:t>
            </a:r>
          </a:p>
          <a:p>
            <a:r>
              <a:rPr lang="en-GB" sz="2800" dirty="0"/>
              <a:t>Benefits: Non-cash rewards – health care, pensions, time off, wellness.</a:t>
            </a:r>
          </a:p>
          <a:p>
            <a:r>
              <a:rPr lang="en-GB" sz="2800" dirty="0"/>
              <a:t>Considerations:</a:t>
            </a:r>
          </a:p>
          <a:p>
            <a:pPr lvl="1"/>
            <a:r>
              <a:rPr sz="2400" dirty="0"/>
              <a:t>Monetary vs. non-monetary rewards</a:t>
            </a:r>
          </a:p>
          <a:p>
            <a:pPr lvl="1"/>
            <a:r>
              <a:rPr lang="en-GB" sz="2400" dirty="0"/>
              <a:t>Market-based, performance-based, skill-based compensation</a:t>
            </a:r>
            <a:endParaRPr sz="2400" dirty="0"/>
          </a:p>
          <a:p>
            <a:pPr lvl="1"/>
            <a:r>
              <a:rPr sz="2400" dirty="0"/>
              <a:t>Benefits design: health, pensions, perks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Employee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Drivers of engagement</a:t>
            </a:r>
          </a:p>
          <a:p>
            <a:r>
              <a:t>Surveys and feedback loops</a:t>
            </a:r>
          </a:p>
          <a:p>
            <a:r>
              <a:t>Link to productivity and retention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Work-Life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Flexible working arrangements</a:t>
            </a:r>
          </a:p>
          <a:p>
            <a:r>
              <a:t>Remote work and hybrid models</a:t>
            </a:r>
          </a:p>
          <a:p>
            <a:r>
              <a:t>Work-life boundaries and productivity</a:t>
            </a:r>
          </a:p>
        </p:txBody>
      </p:sp>
    </p:spTree>
    <p:extLst>
      <p:ext uri="{BB962C8B-B14F-4D97-AF65-F5344CB8AC3E}">
        <p14:creationId xmlns:p14="http://schemas.microsoft.com/office/powerpoint/2010/main" val="10990362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Mental Health &amp;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Stress management programmes</a:t>
            </a:r>
          </a:p>
          <a:p>
            <a:r>
              <a:t>Wellbeing policies and stigma reduction</a:t>
            </a:r>
          </a:p>
          <a:p>
            <a:r>
              <a:t>Employee Assistance Programs (EAPs)</a:t>
            </a:r>
          </a:p>
        </p:txBody>
      </p:sp>
    </p:spTree>
    <p:extLst>
      <p:ext uri="{BB962C8B-B14F-4D97-AF65-F5344CB8AC3E}">
        <p14:creationId xmlns:p14="http://schemas.microsoft.com/office/powerpoint/2010/main" val="28312311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Performance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D1189B-3CB0-EF9D-2C05-C0C7D87260F4}"/>
              </a:ext>
            </a:extLst>
          </p:cNvPr>
          <p:cNvSpPr txBox="1">
            <a:spLocks/>
          </p:cNvSpPr>
          <p:nvPr/>
        </p:nvSpPr>
        <p:spPr bwMode="auto">
          <a:xfrm>
            <a:off x="1032387" y="2434939"/>
            <a:ext cx="4454012" cy="2331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/>
              <a:t>Principal elements of the performance management and development process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/>
              <a:t>Source: Marchington et al. (2021, p.419)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882793-D7B9-DD46-B28F-06956965F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9698" y="1600200"/>
            <a:ext cx="4334480" cy="400105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Employer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Internal and external brand alignment</a:t>
            </a:r>
          </a:p>
          <a:p>
            <a:r>
              <a:rPr dirty="0"/>
              <a:t>Role in talent attraction and retention</a:t>
            </a:r>
          </a:p>
          <a:p>
            <a:r>
              <a:rPr dirty="0"/>
              <a:t>Social media and EVP</a:t>
            </a:r>
            <a:r>
              <a:rPr lang="en-GB" dirty="0"/>
              <a:t>(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Employer Brand Proposition)</a:t>
            </a:r>
            <a:r>
              <a:rPr dirty="0"/>
              <a:t>strategies</a:t>
            </a:r>
            <a:endParaRPr lang="en-GB" dirty="0"/>
          </a:p>
          <a:p>
            <a:pPr lvl="1"/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An Employer Brand Proposition (EVP) 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encapsulates the organisation brand's culture, showcasing the reasons why potential talent should choose it as an employer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Line Manager's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Front-line delivery of HRM</a:t>
            </a:r>
          </a:p>
          <a:p>
            <a:r>
              <a:t>Support and training for people management</a:t>
            </a:r>
          </a:p>
          <a:p>
            <a:r>
              <a:t>Line-HR partnership models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International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Managing across cultures and jurisdictions</a:t>
            </a:r>
          </a:p>
          <a:p>
            <a:r>
              <a:t>Expatriate management</a:t>
            </a:r>
          </a:p>
          <a:p>
            <a:r>
              <a:t>Global talent mobility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&amp; Opportunities in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Balancing tech and human touch</a:t>
            </a:r>
          </a:p>
          <a:p>
            <a:r>
              <a:t>Managing hybrid teams</a:t>
            </a:r>
          </a:p>
          <a:p>
            <a:r>
              <a:t>Future-proofing the workforce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Recommended HR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Flexible work and remote-first policies</a:t>
            </a:r>
          </a:p>
          <a:p>
            <a:r>
              <a:t>Inclusion and anti-harassment procedures</a:t>
            </a:r>
          </a:p>
          <a:p>
            <a:r>
              <a:t>Transparent pay structures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Reflections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HR must evolve with tech and talent landscapes</a:t>
            </a:r>
          </a:p>
          <a:p>
            <a:r>
              <a:t>Embrace data, flexibility, and ethics</a:t>
            </a:r>
          </a:p>
          <a:p>
            <a:r>
              <a:t>Anticipate the future while supporting the present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Q&amp;A and Class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 surprised you most about HRM today?</a:t>
            </a:r>
          </a:p>
          <a:p>
            <a:r>
              <a:t>Which role do you see HR playing in future business?</a:t>
            </a:r>
          </a:p>
          <a:p>
            <a:r>
              <a:t>How would you redesign your own organisation’s HR function?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1235</Words>
  <Application>Microsoft Office PowerPoint</Application>
  <PresentationFormat>Widescreen</PresentationFormat>
  <Paragraphs>192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Google Sans</vt:lpstr>
      <vt:lpstr>Myriad Pro</vt:lpstr>
      <vt:lpstr>Aharoni</vt:lpstr>
      <vt:lpstr>Aptos</vt:lpstr>
      <vt:lpstr>Arial</vt:lpstr>
      <vt:lpstr>Times New Roman</vt:lpstr>
      <vt:lpstr>20140311PresentationUWTSDTemplate</vt:lpstr>
      <vt:lpstr>LCMB7023</vt:lpstr>
      <vt:lpstr>Summary of HCM</vt:lpstr>
      <vt:lpstr>Strategic HRM</vt:lpstr>
      <vt:lpstr>HR Metrics &amp; Analytics</vt:lpstr>
      <vt:lpstr>HR Planning</vt:lpstr>
      <vt:lpstr>Market analyses: national market</vt:lpstr>
      <vt:lpstr>Market analyses: international market</vt:lpstr>
      <vt:lpstr>Market analyses: market trends</vt:lpstr>
      <vt:lpstr>Market analyses: market trends</vt:lpstr>
      <vt:lpstr>The Future of Work</vt:lpstr>
      <vt:lpstr>Market analyses: Emerging HR Strategies</vt:lpstr>
      <vt:lpstr>Organisational structure &amp; culture</vt:lpstr>
      <vt:lpstr>Organisational design &amp; culture</vt:lpstr>
      <vt:lpstr>Ethics and DEI (Diversity, Equality and Inclusion)</vt:lpstr>
      <vt:lpstr>Ethics and DEI (Diversity, Equality and Inclusion)</vt:lpstr>
      <vt:lpstr>Ethics and DEI (Diversity, Equality and Inclusion)</vt:lpstr>
      <vt:lpstr>Recruitment &amp; Selection</vt:lpstr>
      <vt:lpstr>Socialisation &amp; Onboarding</vt:lpstr>
      <vt:lpstr>Performance appraisal</vt:lpstr>
      <vt:lpstr>Performance appraisal</vt:lpstr>
      <vt:lpstr>Training &amp; Development</vt:lpstr>
      <vt:lpstr>Compensation &amp; Benefits</vt:lpstr>
      <vt:lpstr>Employee Engagement</vt:lpstr>
      <vt:lpstr>Work-Life Integration</vt:lpstr>
      <vt:lpstr>Mental Health &amp; Wellbeing</vt:lpstr>
      <vt:lpstr>Performance Management</vt:lpstr>
      <vt:lpstr>Employer Branding</vt:lpstr>
      <vt:lpstr>The Line Manager's Role</vt:lpstr>
      <vt:lpstr>International HRM</vt:lpstr>
      <vt:lpstr>Challenges &amp; Opportunities in HR</vt:lpstr>
      <vt:lpstr>Recommended HR Policies</vt:lpstr>
      <vt:lpstr>Final Reflections</vt:lpstr>
      <vt:lpstr>Q&amp;A and Class Discussion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3</cp:revision>
  <dcterms:created xsi:type="dcterms:W3CDTF">2023-09-20T11:13:31Z</dcterms:created>
  <dcterms:modified xsi:type="dcterms:W3CDTF">2025-04-07T09:29:50Z</dcterms:modified>
</cp:coreProperties>
</file>