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2.jpeg" ContentType="image/jpeg"/>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1pPr>
    <a:lvl2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2pPr>
    <a:lvl3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3pPr>
    <a:lvl4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4pPr>
    <a:lvl5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5pPr>
    <a:lvl6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6pPr>
    <a:lvl7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7pPr>
    <a:lvl8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8pPr>
    <a:lvl9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59411C"/>
        </a:fontRef>
        <a:srgbClr val="59411C"/>
      </a:tcTxStyle>
      <a:tcStyle>
        <a:tcBdr>
          <a:left>
            <a:ln w="12700" cap="flat">
              <a:solidFill>
                <a:srgbClr val="B8A992"/>
              </a:solidFill>
              <a:prstDash val="solid"/>
              <a:miter lim="400000"/>
            </a:ln>
          </a:left>
          <a:right>
            <a:ln w="12700" cap="flat">
              <a:solidFill>
                <a:srgbClr val="B8A992"/>
              </a:solidFill>
              <a:prstDash val="solid"/>
              <a:miter lim="400000"/>
            </a:ln>
          </a:right>
          <a:top>
            <a:ln w="12700" cap="flat">
              <a:solidFill>
                <a:srgbClr val="B8A992"/>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ECDEB5"/>
          </a:solidFill>
        </a:fill>
      </a:tcStyle>
    </a:wholeTbl>
    <a:band2H>
      <a:tcTxStyle b="def" i="def"/>
      <a:tcStyle>
        <a:tcBdr/>
        <a:fill>
          <a:solidFill>
            <a:srgbClr val="E7D4AC"/>
          </a:solidFill>
        </a:fill>
      </a:tcStyle>
    </a:band2H>
    <a:firstCol>
      <a:tcTxStyle b="off" i="off">
        <a:fontRef idx="minor">
          <a:srgbClr val="353528"/>
        </a:fontRef>
        <a:srgbClr val="353528"/>
      </a:tcTxStyle>
      <a:tcStyle>
        <a:tcBdr>
          <a:left>
            <a:ln w="12700" cap="flat">
              <a:solidFill>
                <a:srgbClr val="B8A992"/>
              </a:solidFill>
              <a:prstDash val="solid"/>
              <a:miter lim="400000"/>
            </a:ln>
          </a:left>
          <a:right>
            <a:ln w="12700" cap="flat">
              <a:solidFill>
                <a:srgbClr val="353528"/>
              </a:solidFill>
              <a:prstDash val="solid"/>
              <a:miter lim="400000"/>
            </a:ln>
          </a:right>
          <a:top>
            <a:ln w="12700" cap="flat">
              <a:solidFill>
                <a:srgbClr val="B8A992"/>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DCCAAB"/>
          </a:solidFill>
        </a:fill>
      </a:tcStyle>
    </a:firstCol>
    <a:lastRow>
      <a:tcTxStyle b="off" i="off">
        <a:fontRef idx="minor">
          <a:srgbClr val="353528"/>
        </a:fontRef>
        <a:srgbClr val="353528"/>
      </a:tcTxStyle>
      <a:tcStyle>
        <a:tcBdr>
          <a:left>
            <a:ln w="12700" cap="flat">
              <a:solidFill>
                <a:srgbClr val="B8A992"/>
              </a:solidFill>
              <a:prstDash val="solid"/>
              <a:miter lim="400000"/>
            </a:ln>
          </a:left>
          <a:right>
            <a:ln w="12700" cap="flat">
              <a:solidFill>
                <a:srgbClr val="B8A992"/>
              </a:solidFill>
              <a:prstDash val="solid"/>
              <a:miter lim="400000"/>
            </a:ln>
          </a:right>
          <a:top>
            <a:ln w="25400" cap="flat">
              <a:solidFill>
                <a:srgbClr val="353528"/>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ECDEB5">
              <a:alpha val="64999"/>
            </a:srgbClr>
          </a:solidFill>
        </a:fill>
      </a:tcStyle>
    </a:lastRow>
    <a:firstRow>
      <a:tcTxStyle b="off" i="off">
        <a:fontRef idx="minor">
          <a:srgbClr val="353528"/>
        </a:fontRef>
        <a:srgbClr val="353528"/>
      </a:tcTxStyle>
      <a:tcStyle>
        <a:tcBdr>
          <a:left>
            <a:ln w="12700" cap="flat">
              <a:solidFill>
                <a:srgbClr val="B8A992"/>
              </a:solidFill>
              <a:prstDash val="solid"/>
              <a:miter lim="400000"/>
            </a:ln>
          </a:left>
          <a:right>
            <a:ln w="12700" cap="flat">
              <a:solidFill>
                <a:srgbClr val="B8A992"/>
              </a:solidFill>
              <a:prstDash val="solid"/>
              <a:miter lim="400000"/>
            </a:ln>
          </a:right>
          <a:top>
            <a:ln w="12700" cap="flat">
              <a:solidFill>
                <a:srgbClr val="B8A992"/>
              </a:solidFill>
              <a:prstDash val="solid"/>
              <a:miter lim="400000"/>
            </a:ln>
          </a:top>
          <a:bottom>
            <a:ln w="12700" cap="flat">
              <a:solidFill>
                <a:srgbClr val="353528"/>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DCCAAB"/>
          </a:solidFill>
        </a:fill>
      </a:tcStyle>
    </a:firstRow>
  </a:tblStyle>
  <a:tblStyle styleId="{C7B018BB-80A7-4F77-B60F-C8B233D01FF8}" styleName="">
    <a:tblBg/>
    <a:wholeTbl>
      <a:tcTxStyle b="off" i="off">
        <a:fontRef idx="minor">
          <a:srgbClr val="59411C"/>
        </a:fontRef>
        <a:srgbClr val="59411C"/>
      </a:tcTxStyle>
      <a:tcStyle>
        <a:tcBdr>
          <a:left>
            <a:ln w="12700" cap="flat">
              <a:noFill/>
              <a:miter lim="400000"/>
            </a:ln>
          </a:left>
          <a:right>
            <a:ln w="12700" cap="flat">
              <a:noFill/>
              <a:miter lim="400000"/>
            </a:ln>
          </a:right>
          <a:top>
            <a:ln w="12700" cap="flat">
              <a:solidFill>
                <a:srgbClr val="6F6F6F"/>
              </a:solidFill>
              <a:prstDash val="solid"/>
              <a:miter lim="400000"/>
            </a:ln>
          </a:top>
          <a:bottom>
            <a:ln w="12700" cap="flat">
              <a:solidFill>
                <a:srgbClr val="6F6F6F"/>
              </a:solidFill>
              <a:prstDash val="solid"/>
              <a:miter lim="400000"/>
            </a:ln>
          </a:bottom>
          <a:insideH>
            <a:ln w="12700" cap="flat">
              <a:solidFill>
                <a:srgbClr val="6F6F6F"/>
              </a:solidFill>
              <a:prstDash val="solid"/>
              <a:miter lim="400000"/>
            </a:ln>
          </a:insideH>
          <a:insideV>
            <a:ln w="12700" cap="flat">
              <a:noFill/>
              <a:miter lim="400000"/>
            </a:ln>
          </a:insideV>
        </a:tcBdr>
        <a:fill>
          <a:solidFill>
            <a:srgbClr val="EBDFBA">
              <a:alpha val="64999"/>
            </a:srgbClr>
          </a:solidFill>
        </a:fill>
      </a:tcStyle>
    </a:wholeTbl>
    <a:band2H>
      <a:tcTxStyle b="def" i="def"/>
      <a:tcStyle>
        <a:tcBdr/>
        <a:fill>
          <a:solidFill>
            <a:srgbClr val="E3D3A5"/>
          </a:solidFill>
        </a:fill>
      </a:tcStyle>
    </a:band2H>
    <a:firstCol>
      <a:tcTxStyle b="off" i="off">
        <a:fontRef idx="minor">
          <a:srgbClr val="353528"/>
        </a:fontRef>
        <a:srgbClr val="353528"/>
      </a:tcTxStyle>
      <a:tcStyle>
        <a:tcBdr>
          <a:left>
            <a:ln w="12700" cap="flat">
              <a:solidFill>
                <a:srgbClr val="6F6F6F"/>
              </a:solidFill>
              <a:prstDash val="solid"/>
              <a:miter lim="400000"/>
            </a:ln>
          </a:left>
          <a:right>
            <a:ln w="12700" cap="flat">
              <a:solidFill>
                <a:srgbClr val="6F6F6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5CEA8"/>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50503C"/>
              </a:solidFill>
              <a:prstDash val="solid"/>
              <a:miter lim="400000"/>
            </a:ln>
          </a:top>
          <a:bottom>
            <a:ln w="12700" cap="flat">
              <a:solidFill>
                <a:srgbClr val="6F6F6F"/>
              </a:solidFill>
              <a:prstDash val="solid"/>
              <a:miter lim="400000"/>
            </a:ln>
          </a:bottom>
          <a:insideH>
            <a:ln w="12700" cap="flat">
              <a:noFill/>
              <a:miter lim="400000"/>
            </a:ln>
          </a:insideH>
          <a:insideV>
            <a:ln w="12700" cap="flat">
              <a:noFill/>
              <a:miter lim="400000"/>
            </a:ln>
          </a:insideV>
        </a:tcBdr>
        <a:fill>
          <a:solidFill>
            <a:srgbClr val="EBDFBA">
              <a:alpha val="64999"/>
            </a:srgbClr>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6F6F6F"/>
              </a:solidFill>
              <a:prstDash val="solid"/>
              <a:miter lim="400000"/>
            </a:ln>
          </a:top>
          <a:bottom>
            <a:ln w="12700" cap="flat">
              <a:solidFill>
                <a:srgbClr val="6F6F6F"/>
              </a:solidFill>
              <a:prstDash val="solid"/>
              <a:miter lim="400000"/>
            </a:ln>
          </a:bottom>
          <a:insideH>
            <a:ln w="12700" cap="flat">
              <a:noFill/>
              <a:miter lim="400000"/>
            </a:ln>
          </a:insideH>
          <a:insideV>
            <a:ln w="12700" cap="flat">
              <a:noFill/>
              <a:miter lim="400000"/>
            </a:ln>
          </a:insideV>
        </a:tcBdr>
        <a:fill>
          <a:solidFill>
            <a:srgbClr val="B2B78B"/>
          </a:solidFill>
        </a:fill>
      </a:tcStyle>
    </a:firstRow>
  </a:tblStyle>
  <a:tblStyle styleId="{EEE7283C-3CF3-47DC-8721-378D4A62B228}" styleName="">
    <a:tblBg/>
    <a:wholeTbl>
      <a:tcTxStyle b="off" i="off">
        <a:fontRef idx="minor">
          <a:srgbClr val="59411C"/>
        </a:fontRef>
        <a:srgbClr val="59411C"/>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ECB9D"/>
          </a:solidFill>
        </a:fill>
      </a:tcStyle>
    </a:wholeTbl>
    <a:band2H>
      <a:tcTxStyle b="def" i="def"/>
      <a:tcStyle>
        <a:tcBdr/>
        <a:fill>
          <a:solidFill>
            <a:srgbClr val="D9C28E"/>
          </a:solidFill>
        </a:fill>
      </a:tcStyle>
    </a:band2H>
    <a:firstCol>
      <a:tcTxStyle b="off" i="off">
        <a:fontRef idx="minor">
          <a:srgbClr val="353528"/>
        </a:fontRef>
        <a:srgbClr val="353528"/>
      </a:tcTxStyle>
      <a:tcStyle>
        <a:tcBdr>
          <a:left>
            <a:ln w="12700" cap="flat">
              <a:solidFill>
                <a:srgbClr val="8B8173"/>
              </a:solidFill>
              <a:prstDash val="solid"/>
              <a:miter lim="400000"/>
            </a:ln>
          </a:left>
          <a:right>
            <a:ln w="12700" cap="flat">
              <a:solidFill>
                <a:srgbClr val="8B8173"/>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CB3A1"/>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353528"/>
              </a:solidFill>
              <a:prstDash val="solid"/>
              <a:miter lim="400000"/>
            </a:ln>
          </a:top>
          <a:bottom>
            <a:ln w="12700" cap="flat">
              <a:solidFill>
                <a:srgbClr val="8B8173"/>
              </a:solidFill>
              <a:prstDash val="solid"/>
              <a:miter lim="400000"/>
            </a:ln>
          </a:bottom>
          <a:insideH>
            <a:ln w="12700" cap="flat">
              <a:noFill/>
              <a:miter lim="400000"/>
            </a:ln>
          </a:insideH>
          <a:insideV>
            <a:ln w="12700" cap="flat">
              <a:noFill/>
              <a:miter lim="400000"/>
            </a:ln>
          </a:insideV>
        </a:tcBdr>
        <a:fill>
          <a:solidFill>
            <a:srgbClr val="DECB9D"/>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786E5F"/>
              </a:solidFill>
              <a:prstDash val="solid"/>
              <a:miter lim="400000"/>
            </a:ln>
          </a:top>
          <a:bottom>
            <a:ln w="12700" cap="flat">
              <a:solidFill>
                <a:srgbClr val="8B8173"/>
              </a:solidFill>
              <a:prstDash val="solid"/>
              <a:miter lim="400000"/>
            </a:ln>
          </a:bottom>
          <a:insideH>
            <a:ln w="12700" cap="flat">
              <a:noFill/>
              <a:miter lim="400000"/>
            </a:ln>
          </a:insideH>
          <a:insideV>
            <a:ln w="12700" cap="flat">
              <a:noFill/>
              <a:miter lim="400000"/>
            </a:ln>
          </a:insideV>
        </a:tcBdr>
        <a:fill>
          <a:solidFill>
            <a:srgbClr val="8CAAA5"/>
          </a:solidFill>
        </a:fill>
      </a:tcStyle>
    </a:firstRow>
  </a:tblStyle>
  <a:tblStyle styleId="{CF821DB8-F4EB-4A41-A1BA-3FCAFE7338EE}" styleName="">
    <a:tblBg/>
    <a:wholeTbl>
      <a:tcTxStyle b="off" i="off">
        <a:fontRef idx="minor">
          <a:srgbClr val="59411C"/>
        </a:fontRef>
        <a:srgbClr val="59411C"/>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solidFill>
                <a:srgbClr val="917359"/>
              </a:solidFill>
              <a:prstDash val="solid"/>
              <a:miter lim="400000"/>
            </a:ln>
          </a:insideH>
          <a:insideV>
            <a:ln w="12700" cap="flat">
              <a:solidFill>
                <a:srgbClr val="917359"/>
              </a:solidFill>
              <a:prstDash val="solid"/>
              <a:miter lim="400000"/>
            </a:ln>
          </a:insideV>
        </a:tcBdr>
        <a:fill>
          <a:solidFill>
            <a:srgbClr val="DECB9D"/>
          </a:solidFill>
        </a:fill>
      </a:tcStyle>
    </a:wholeTbl>
    <a:band2H>
      <a:tcTxStyle b="def" i="def"/>
      <a:tcStyle>
        <a:tcBdr/>
        <a:fill>
          <a:solidFill>
            <a:srgbClr val="D9C28E"/>
          </a:solidFill>
        </a:fill>
      </a:tcStyle>
    </a:band2H>
    <a:firstCol>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solidFill>
                <a:srgbClr val="917359"/>
              </a:solidFill>
              <a:prstDash val="solid"/>
              <a:miter lim="400000"/>
            </a:ln>
          </a:insideH>
          <a:insideV>
            <a:ln w="12700" cap="flat">
              <a:noFill/>
              <a:miter lim="400000"/>
            </a:ln>
          </a:insideV>
        </a:tcBdr>
        <a:fill>
          <a:solidFill>
            <a:srgbClr val="EBD7AF"/>
          </a:solidFill>
        </a:fill>
      </a:tcStyle>
    </a:firstCol>
    <a:lastRow>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noFill/>
              <a:miter lim="400000"/>
            </a:ln>
          </a:insideH>
          <a:insideV>
            <a:ln w="12700" cap="flat">
              <a:solidFill>
                <a:srgbClr val="917359"/>
              </a:solidFill>
              <a:prstDash val="solid"/>
              <a:miter lim="400000"/>
            </a:ln>
          </a:insideV>
        </a:tcBdr>
        <a:fill>
          <a:solidFill>
            <a:srgbClr val="B48F6B"/>
          </a:solidFill>
        </a:fill>
      </a:tcStyle>
    </a:lastRow>
    <a:firstRow>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noFill/>
              <a:miter lim="400000"/>
            </a:ln>
          </a:insideH>
          <a:insideV>
            <a:ln w="12700" cap="flat">
              <a:solidFill>
                <a:srgbClr val="917359"/>
              </a:solidFill>
              <a:prstDash val="solid"/>
              <a:miter lim="400000"/>
            </a:ln>
          </a:insideV>
        </a:tcBdr>
        <a:fill>
          <a:solidFill>
            <a:srgbClr val="B48F6B"/>
          </a:solidFill>
        </a:fill>
      </a:tcStyle>
    </a:firstRow>
  </a:tblStyle>
  <a:tblStyle styleId="{33BA23B1-9221-436E-865A-0063620EA4FD}" styleName="">
    <a:tblBg/>
    <a:wholeTbl>
      <a:tcTxStyle b="off" i="off">
        <a:fontRef idx="minor">
          <a:srgbClr val="5D5D5D"/>
        </a:fontRef>
        <a:srgbClr val="5D5D5D"/>
      </a:tcTxStyle>
      <a:tcStyle>
        <a:tcBdr>
          <a:left>
            <a:ln w="12700" cap="flat">
              <a:solidFill>
                <a:srgbClr val="828282"/>
              </a:solidFill>
              <a:prstDash val="solid"/>
              <a:miter lim="400000"/>
            </a:ln>
          </a:left>
          <a:right>
            <a:ln w="12700" cap="flat">
              <a:solidFill>
                <a:srgbClr val="828282"/>
              </a:solidFill>
              <a:prstDash val="solid"/>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solidFill>
                <a:srgbClr val="828282"/>
              </a:solidFill>
              <a:prstDash val="solid"/>
              <a:miter lim="400000"/>
            </a:ln>
          </a:insideH>
          <a:insideV>
            <a:ln w="12700" cap="flat">
              <a:solidFill>
                <a:srgbClr val="828282"/>
              </a:solidFill>
              <a:prstDash val="solid"/>
              <a:miter lim="400000"/>
            </a:ln>
          </a:insideV>
        </a:tcBdr>
        <a:fill>
          <a:solidFill>
            <a:srgbClr val="ECDEB5"/>
          </a:solidFill>
        </a:fill>
      </a:tcStyle>
    </a:wholeTbl>
    <a:band2H>
      <a:tcTxStyle b="def" i="def"/>
      <a:tcStyle>
        <a:tcBdr/>
        <a:fill>
          <a:solidFill>
            <a:srgbClr val="DED4B6"/>
          </a:solidFill>
        </a:fill>
      </a:tcStyle>
    </a:band2H>
    <a:firstCol>
      <a:tcTxStyle b="off" i="off">
        <a:fontRef idx="minor">
          <a:srgbClr val="353528"/>
        </a:fontRef>
        <a:srgbClr val="353528"/>
      </a:tcTxStyle>
      <a:tcStyle>
        <a:tcBdr>
          <a:left>
            <a:ln w="12700" cap="flat">
              <a:solidFill>
                <a:srgbClr val="828282"/>
              </a:solidFill>
              <a:prstDash val="solid"/>
              <a:miter lim="400000"/>
            </a:ln>
          </a:left>
          <a:right>
            <a:ln w="12700" cap="flat">
              <a:solidFill>
                <a:srgbClr val="828282"/>
              </a:solidFill>
              <a:prstDash val="solid"/>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solidFill>
                <a:srgbClr val="828282"/>
              </a:solidFill>
              <a:prstDash val="solid"/>
              <a:miter lim="400000"/>
            </a:ln>
          </a:insideH>
          <a:insideV>
            <a:ln w="12700" cap="flat">
              <a:noFill/>
              <a:miter lim="400000"/>
            </a:ln>
          </a:insideV>
        </a:tcBdr>
        <a:fill>
          <a:solidFill>
            <a:srgbClr val="D7CDBE"/>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noFill/>
              <a:miter lim="400000"/>
            </a:ln>
          </a:insideH>
          <a:insideV>
            <a:ln w="12700" cap="flat">
              <a:noFill/>
              <a:miter lim="400000"/>
            </a:ln>
          </a:insideV>
        </a:tcBdr>
        <a:fill>
          <a:solidFill>
            <a:srgbClr val="B9B4A5"/>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noFill/>
              <a:miter lim="400000"/>
            </a:ln>
          </a:insideH>
          <a:insideV>
            <a:ln w="12700" cap="flat">
              <a:noFill/>
              <a:miter lim="400000"/>
            </a:ln>
          </a:insideV>
        </a:tcBdr>
        <a:fill>
          <a:solidFill>
            <a:srgbClr val="B9B4A5"/>
          </a:solidFill>
        </a:fill>
      </a:tcStyle>
    </a:firstRow>
  </a:tblStyle>
  <a:tblStyle styleId="{2708684C-4D16-4618-839F-0558EEFCDFE6}" styleName="">
    <a:tblBg/>
    <a:wholeTbl>
      <a:tcTxStyle b="off" i="off">
        <a:fontRef idx="minor">
          <a:srgbClr val="5D5D5D"/>
        </a:fontRef>
        <a:srgbClr val="5D5D5D"/>
      </a:tcTxStyle>
      <a:tcStyle>
        <a:tcBdr>
          <a:left>
            <a:ln w="12700" cap="flat">
              <a:solidFill>
                <a:srgbClr val="83867F"/>
              </a:solidFill>
              <a:custDash>
                <a:ds d="200000" sp="200000"/>
              </a:custDash>
              <a:miter lim="400000"/>
            </a:ln>
          </a:left>
          <a:right>
            <a:ln w="12700" cap="flat">
              <a:solidFill>
                <a:srgbClr val="83867F"/>
              </a:solidFill>
              <a:custDash>
                <a:ds d="200000" sp="200000"/>
              </a:custDash>
              <a:miter lim="400000"/>
            </a:ln>
          </a:right>
          <a:top>
            <a:ln w="12700" cap="flat">
              <a:solidFill>
                <a:srgbClr val="83867F"/>
              </a:solidFill>
              <a:custDash>
                <a:ds d="200000" sp="200000"/>
              </a:custDash>
              <a:miter lim="400000"/>
            </a:ln>
          </a:top>
          <a:bottom>
            <a:ln w="12700" cap="flat">
              <a:solidFill>
                <a:srgbClr val="83867F"/>
              </a:solidFill>
              <a:custDash>
                <a:ds d="200000" sp="200000"/>
              </a:custDash>
              <a:miter lim="400000"/>
            </a:ln>
          </a:bottom>
          <a:insideH>
            <a:ln w="12700" cap="flat">
              <a:solidFill>
                <a:srgbClr val="83867F"/>
              </a:solidFill>
              <a:custDash>
                <a:ds d="200000" sp="200000"/>
              </a:custDash>
              <a:miter lim="400000"/>
            </a:ln>
          </a:insideH>
          <a:insideV>
            <a:ln w="12700" cap="flat">
              <a:solidFill>
                <a:srgbClr val="83867F"/>
              </a:solidFill>
              <a:custDash>
                <a:ds d="200000" sp="200000"/>
              </a:custDash>
              <a:miter lim="400000"/>
            </a:ln>
          </a:insideV>
        </a:tcBdr>
        <a:fill>
          <a:noFill/>
        </a:fill>
      </a:tcStyle>
    </a:wholeTbl>
    <a:band2H>
      <a:tcTxStyle b="def" i="def"/>
      <a:tcStyle>
        <a:tcBdr/>
        <a:fill>
          <a:solidFill>
            <a:srgbClr val="FFFFFF">
              <a:alpha val="20000"/>
            </a:srgbClr>
          </a:solidFill>
        </a:fill>
      </a:tcStyle>
    </a:band2H>
    <a:firstCol>
      <a:tcTxStyle b="off" i="off">
        <a:fontRef idx="minor">
          <a:srgbClr val="353528"/>
        </a:fontRef>
        <a:srgbClr val="353528"/>
      </a:tcTxStyle>
      <a:tcStyle>
        <a:tcBdr>
          <a:left>
            <a:ln w="12700" cap="flat">
              <a:noFill/>
              <a:miter lim="400000"/>
            </a:ln>
          </a:left>
          <a:right>
            <a:ln w="12700" cap="flat">
              <a:solidFill>
                <a:srgbClr val="3E231A"/>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3E231A"/>
              </a:solidFill>
              <a:prstDash val="solid"/>
              <a:miter lim="400000"/>
            </a:ln>
          </a:top>
          <a:bottom>
            <a:ln w="12700" cap="flat">
              <a:noFill/>
              <a:miter lim="400000"/>
            </a:ln>
          </a:bottom>
          <a:insideH>
            <a:ln w="12700" cap="flat">
              <a:noFill/>
              <a:miter lim="400000"/>
            </a:ln>
          </a:insideH>
          <a:insideV>
            <a:ln w="12700" cap="flat">
              <a:noFill/>
              <a:miter lim="400000"/>
            </a:ln>
          </a:insideV>
        </a:tcBdr>
        <a:fill>
          <a:no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noFill/>
              <a:miter lim="400000"/>
            </a:ln>
          </a:top>
          <a:bottom>
            <a:ln w="12700" cap="flat">
              <a:solidFill>
                <a:srgbClr val="3E231A"/>
              </a:solidFill>
              <a:prstDash val="solid"/>
              <a:miter lim="400000"/>
            </a:ln>
          </a:bottom>
          <a:insideH>
            <a:ln w="12700" cap="flat">
              <a:noFill/>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1104900" y="1473200"/>
            <a:ext cx="10795000" cy="3556000"/>
          </a:xfrm>
          <a:prstGeom prst="rect">
            <a:avLst/>
          </a:prstGeom>
        </p:spPr>
        <p:txBody>
          <a:bodyPr anchor="b"/>
          <a:lstStyle/>
          <a:p>
            <a:pPr/>
            <a:r>
              <a:t>Title Text</a:t>
            </a:r>
          </a:p>
        </p:txBody>
      </p:sp>
      <p:sp>
        <p:nvSpPr>
          <p:cNvPr id="12" name="Body Level One…"/>
          <p:cNvSpPr txBox="1"/>
          <p:nvPr>
            <p:ph type="body" sz="quarter" idx="1"/>
          </p:nvPr>
        </p:nvSpPr>
        <p:spPr>
          <a:xfrm>
            <a:off x="1104900" y="5016500"/>
            <a:ext cx="10795000" cy="22352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0" algn="ctr">
              <a:spcBef>
                <a:spcPts val="0"/>
              </a:spcBef>
              <a:buClrTx/>
              <a:buSzTx/>
              <a:buNone/>
              <a:defRPr sz="2600">
                <a:latin typeface="Zapfino"/>
                <a:ea typeface="Zapfino"/>
                <a:cs typeface="Zapfino"/>
                <a:sym typeface="Zapfino"/>
              </a:defRPr>
            </a:lvl2pPr>
            <a:lvl3pPr marL="0" indent="0" algn="ctr">
              <a:spcBef>
                <a:spcPts val="0"/>
              </a:spcBef>
              <a:buClrTx/>
              <a:buSzTx/>
              <a:buNone/>
              <a:defRPr sz="2600">
                <a:latin typeface="Zapfino"/>
                <a:ea typeface="Zapfino"/>
                <a:cs typeface="Zapfino"/>
                <a:sym typeface="Zapfino"/>
              </a:defRPr>
            </a:lvl3pPr>
            <a:lvl4pPr marL="0" indent="0" algn="ctr">
              <a:spcBef>
                <a:spcPts val="0"/>
              </a:spcBef>
              <a:buClrTx/>
              <a:buSzTx/>
              <a:buNone/>
              <a:defRPr sz="2600">
                <a:latin typeface="Zapfino"/>
                <a:ea typeface="Zapfino"/>
                <a:cs typeface="Zapfino"/>
                <a:sym typeface="Zapfino"/>
              </a:defRPr>
            </a:lvl4pPr>
            <a:lvl5pPr marL="0" indent="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0" name="Image"/>
          <p:cNvSpPr/>
          <p:nvPr>
            <p:ph type="pic" sz="half" idx="13"/>
          </p:nvPr>
        </p:nvSpPr>
        <p:spPr>
          <a:xfrm>
            <a:off x="2857500" y="698500"/>
            <a:ext cx="7302500" cy="5397500"/>
          </a:xfrm>
          <a:prstGeom prst="rect">
            <a:avLst/>
          </a:prstGeom>
          <a:ln w="9525">
            <a:round/>
          </a:ln>
        </p:spPr>
        <p:txBody>
          <a:bodyPr lIns="91439" tIns="45719" rIns="91439" bIns="45719" anchor="t">
            <a:noAutofit/>
          </a:bodyPr>
          <a:lstStyle/>
          <a:p>
            <a:pPr/>
          </a:p>
        </p:txBody>
      </p:sp>
      <p:sp>
        <p:nvSpPr>
          <p:cNvPr id="21" name="Title Text"/>
          <p:cNvSpPr txBox="1"/>
          <p:nvPr>
            <p:ph type="title"/>
          </p:nvPr>
        </p:nvSpPr>
        <p:spPr>
          <a:xfrm>
            <a:off x="1104900" y="6248400"/>
            <a:ext cx="10795000" cy="1397000"/>
          </a:xfrm>
          <a:prstGeom prst="rect">
            <a:avLst/>
          </a:prstGeom>
        </p:spPr>
        <p:txBody>
          <a:bodyPr/>
          <a:lstStyle/>
          <a:p>
            <a:pPr/>
            <a:r>
              <a:t>Title Text</a:t>
            </a:r>
          </a:p>
        </p:txBody>
      </p:sp>
      <p:sp>
        <p:nvSpPr>
          <p:cNvPr id="22" name="Body Level One…"/>
          <p:cNvSpPr txBox="1"/>
          <p:nvPr>
            <p:ph type="body" sz="quarter" idx="1"/>
          </p:nvPr>
        </p:nvSpPr>
        <p:spPr>
          <a:xfrm>
            <a:off x="1104900" y="7632700"/>
            <a:ext cx="10795000" cy="13970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0" algn="ctr">
              <a:spcBef>
                <a:spcPts val="0"/>
              </a:spcBef>
              <a:buClrTx/>
              <a:buSzTx/>
              <a:buNone/>
              <a:defRPr sz="2600">
                <a:latin typeface="Zapfino"/>
                <a:ea typeface="Zapfino"/>
                <a:cs typeface="Zapfino"/>
                <a:sym typeface="Zapfino"/>
              </a:defRPr>
            </a:lvl2pPr>
            <a:lvl3pPr marL="0" indent="0" algn="ctr">
              <a:spcBef>
                <a:spcPts val="0"/>
              </a:spcBef>
              <a:buClrTx/>
              <a:buSzTx/>
              <a:buNone/>
              <a:defRPr sz="2600">
                <a:latin typeface="Zapfino"/>
                <a:ea typeface="Zapfino"/>
                <a:cs typeface="Zapfino"/>
                <a:sym typeface="Zapfino"/>
              </a:defRPr>
            </a:lvl3pPr>
            <a:lvl4pPr marL="0" indent="0" algn="ctr">
              <a:spcBef>
                <a:spcPts val="0"/>
              </a:spcBef>
              <a:buClrTx/>
              <a:buSzTx/>
              <a:buNone/>
              <a:defRPr sz="2600">
                <a:latin typeface="Zapfino"/>
                <a:ea typeface="Zapfino"/>
                <a:cs typeface="Zapfino"/>
                <a:sym typeface="Zapfino"/>
              </a:defRPr>
            </a:lvl4pPr>
            <a:lvl5pPr marL="0" indent="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1104900" y="3098800"/>
            <a:ext cx="10795000" cy="3556000"/>
          </a:xfrm>
          <a:prstGeom prst="rect">
            <a:avLst/>
          </a:prstGeom>
        </p:spPr>
        <p:txBody>
          <a:bodyPr/>
          <a:lstStyle>
            <a:lvl1pPr>
              <a:defRPr sz="6000"/>
            </a:lvl1p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Image"/>
          <p:cNvSpPr/>
          <p:nvPr>
            <p:ph type="pic" sz="half" idx="13"/>
          </p:nvPr>
        </p:nvSpPr>
        <p:spPr>
          <a:xfrm>
            <a:off x="6713070" y="1432209"/>
            <a:ext cx="5461001" cy="6985001"/>
          </a:xfrm>
          <a:prstGeom prst="rect">
            <a:avLst/>
          </a:prstGeom>
          <a:ln w="9525">
            <a:round/>
          </a:ln>
        </p:spPr>
        <p:txBody>
          <a:bodyPr lIns="91439" tIns="45719" rIns="91439" bIns="45719" anchor="t">
            <a:noAutofit/>
          </a:bodyPr>
          <a:lstStyle/>
          <a:p>
            <a:pPr/>
          </a:p>
        </p:txBody>
      </p:sp>
      <p:sp>
        <p:nvSpPr>
          <p:cNvPr id="39" name="Title Text"/>
          <p:cNvSpPr txBox="1"/>
          <p:nvPr>
            <p:ph type="title"/>
          </p:nvPr>
        </p:nvSpPr>
        <p:spPr>
          <a:xfrm>
            <a:off x="635000" y="1473200"/>
            <a:ext cx="5715000" cy="3314700"/>
          </a:xfrm>
          <a:prstGeom prst="rect">
            <a:avLst/>
          </a:prstGeom>
        </p:spPr>
        <p:txBody>
          <a:bodyPr anchor="b"/>
          <a:lstStyle>
            <a:lvl1pPr>
              <a:defRPr sz="6000"/>
            </a:lvl1pPr>
          </a:lstStyle>
          <a:p>
            <a:pPr/>
            <a:r>
              <a:t>Title Text</a:t>
            </a:r>
          </a:p>
        </p:txBody>
      </p:sp>
      <p:sp>
        <p:nvSpPr>
          <p:cNvPr id="40" name="Body Level One…"/>
          <p:cNvSpPr txBox="1"/>
          <p:nvPr>
            <p:ph type="body" sz="quarter" idx="1"/>
          </p:nvPr>
        </p:nvSpPr>
        <p:spPr>
          <a:xfrm>
            <a:off x="635000" y="4940300"/>
            <a:ext cx="5715000" cy="36068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0" algn="ctr">
              <a:spcBef>
                <a:spcPts val="0"/>
              </a:spcBef>
              <a:buClrTx/>
              <a:buSzTx/>
              <a:buNone/>
              <a:defRPr sz="2600">
                <a:latin typeface="Zapfino"/>
                <a:ea typeface="Zapfino"/>
                <a:cs typeface="Zapfino"/>
                <a:sym typeface="Zapfino"/>
              </a:defRPr>
            </a:lvl2pPr>
            <a:lvl3pPr marL="0" indent="0" algn="ctr">
              <a:spcBef>
                <a:spcPts val="0"/>
              </a:spcBef>
              <a:buClrTx/>
              <a:buSzTx/>
              <a:buNone/>
              <a:defRPr sz="2600">
                <a:latin typeface="Zapfino"/>
                <a:ea typeface="Zapfino"/>
                <a:cs typeface="Zapfino"/>
                <a:sym typeface="Zapfino"/>
              </a:defRPr>
            </a:lvl3pPr>
            <a:lvl4pPr marL="0" indent="0" algn="ctr">
              <a:spcBef>
                <a:spcPts val="0"/>
              </a:spcBef>
              <a:buClrTx/>
              <a:buSzTx/>
              <a:buNone/>
              <a:defRPr sz="2600">
                <a:latin typeface="Zapfino"/>
                <a:ea typeface="Zapfino"/>
                <a:cs typeface="Zapfino"/>
                <a:sym typeface="Zapfino"/>
              </a:defRPr>
            </a:lvl4pPr>
            <a:lvl5pPr marL="0" indent="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xfrm>
            <a:off x="1104900" y="3022600"/>
            <a:ext cx="10795000" cy="5715000"/>
          </a:xfrm>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Image"/>
          <p:cNvSpPr/>
          <p:nvPr>
            <p:ph type="pic" sz="quarter" idx="13"/>
          </p:nvPr>
        </p:nvSpPr>
        <p:spPr>
          <a:xfrm>
            <a:off x="7581900" y="3022600"/>
            <a:ext cx="4318000" cy="5715000"/>
          </a:xfrm>
          <a:prstGeom prst="rect">
            <a:avLst/>
          </a:prstGeom>
          <a:ln w="9525">
            <a:round/>
          </a:ln>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1104900" y="3022600"/>
            <a:ext cx="5397500" cy="5715000"/>
          </a:xfrm>
          <a:prstGeom prst="rect">
            <a:avLst/>
          </a:prstGeom>
        </p:spPr>
        <p:txBody>
          <a:bodyPr/>
          <a:lstStyle>
            <a:lvl1pPr>
              <a:spcBef>
                <a:spcPts val="2800"/>
              </a:spcBef>
              <a:buBlip>
                <a:blip r:embed="rId2"/>
              </a:buBlip>
            </a:lvl1pPr>
            <a:lvl2pPr>
              <a:spcBef>
                <a:spcPts val="2800"/>
              </a:spcBef>
              <a:buBlip>
                <a:blip r:embed="rId2"/>
              </a:buBlip>
            </a:lvl2pPr>
            <a:lvl3pPr>
              <a:spcBef>
                <a:spcPts val="2800"/>
              </a:spcBef>
              <a:buBlip>
                <a:blip r:embed="rId2"/>
              </a:buBlip>
            </a:lvl3pPr>
            <a:lvl4pPr>
              <a:spcBef>
                <a:spcPts val="2800"/>
              </a:spcBef>
              <a:buBlip>
                <a:blip r:embed="rId2"/>
              </a:buBlip>
            </a:lvl4pPr>
            <a:lvl5pPr>
              <a:spcBef>
                <a:spcPts val="2800"/>
              </a:spcBef>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75" name="Body Level One…"/>
          <p:cNvSpPr txBox="1"/>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83" name="Image"/>
          <p:cNvSpPr/>
          <p:nvPr>
            <p:ph type="pic" sz="quarter" idx="13"/>
          </p:nvPr>
        </p:nvSpPr>
        <p:spPr>
          <a:xfrm>
            <a:off x="7835900" y="4974535"/>
            <a:ext cx="4508500" cy="4140201"/>
          </a:xfrm>
          <a:prstGeom prst="rect">
            <a:avLst/>
          </a:prstGeom>
          <a:ln w="9525">
            <a:round/>
          </a:ln>
        </p:spPr>
        <p:txBody>
          <a:bodyPr lIns="91439" tIns="45719" rIns="91439" bIns="45719" anchor="t">
            <a:noAutofit/>
          </a:bodyPr>
          <a:lstStyle/>
          <a:p>
            <a:pPr/>
          </a:p>
        </p:txBody>
      </p:sp>
      <p:sp>
        <p:nvSpPr>
          <p:cNvPr id="84" name="Image"/>
          <p:cNvSpPr/>
          <p:nvPr>
            <p:ph type="pic" sz="quarter" idx="14"/>
          </p:nvPr>
        </p:nvSpPr>
        <p:spPr>
          <a:xfrm>
            <a:off x="7835900" y="626165"/>
            <a:ext cx="4508500" cy="4152901"/>
          </a:xfrm>
          <a:prstGeom prst="rect">
            <a:avLst/>
          </a:prstGeom>
          <a:ln w="9525">
            <a:round/>
          </a:ln>
        </p:spPr>
        <p:txBody>
          <a:bodyPr lIns="91439" tIns="45719" rIns="91439" bIns="45719" anchor="t">
            <a:noAutofit/>
          </a:bodyPr>
          <a:lstStyle/>
          <a:p>
            <a:pPr/>
          </a:p>
        </p:txBody>
      </p:sp>
      <p:sp>
        <p:nvSpPr>
          <p:cNvPr id="85" name="Image"/>
          <p:cNvSpPr/>
          <p:nvPr>
            <p:ph type="pic" idx="15"/>
          </p:nvPr>
        </p:nvSpPr>
        <p:spPr>
          <a:xfrm>
            <a:off x="609600" y="631776"/>
            <a:ext cx="7035800" cy="8496301"/>
          </a:xfrm>
          <a:prstGeom prst="rect">
            <a:avLst/>
          </a:prstGeom>
          <a:ln w="9525">
            <a:round/>
          </a:ln>
        </p:spPr>
        <p:txBody>
          <a:bodyPr lIns="91439" tIns="45719" rIns="91439" bIns="45719" anchor="t">
            <a:noAutofit/>
          </a:bodyPr>
          <a:lstStyle/>
          <a:p>
            <a:pP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93" name="–Johnny Appleseed"/>
          <p:cNvSpPr txBox="1"/>
          <p:nvPr>
            <p:ph type="body" sz="quarter" idx="13"/>
          </p:nvPr>
        </p:nvSpPr>
        <p:spPr>
          <a:xfrm>
            <a:off x="1270000" y="6362700"/>
            <a:ext cx="10464800" cy="575056"/>
          </a:xfrm>
          <a:prstGeom prst="rect">
            <a:avLst/>
          </a:prstGeom>
        </p:spPr>
        <p:txBody>
          <a:bodyPr anchor="t">
            <a:spAutoFit/>
          </a:bodyPr>
          <a:lstStyle>
            <a:lvl1pPr marL="0" indent="0" algn="ctr">
              <a:spcBef>
                <a:spcPts val="0"/>
              </a:spcBef>
              <a:buClrTx/>
              <a:buSzTx/>
              <a:buNone/>
              <a:defRPr sz="3000"/>
            </a:lvl1pPr>
          </a:lstStyle>
          <a:p>
            <a:pPr/>
            <a:r>
              <a:t>–Johnny Appleseed</a:t>
            </a:r>
          </a:p>
        </p:txBody>
      </p:sp>
      <p:sp>
        <p:nvSpPr>
          <p:cNvPr id="94" name="“Type a quote here.”"/>
          <p:cNvSpPr txBox="1"/>
          <p:nvPr>
            <p:ph type="body" sz="quarter" idx="14"/>
          </p:nvPr>
        </p:nvSpPr>
        <p:spPr>
          <a:xfrm>
            <a:off x="1270000" y="4222750"/>
            <a:ext cx="10464800" cy="774700"/>
          </a:xfrm>
          <a:prstGeom prst="rect">
            <a:avLst/>
          </a:prstGeom>
        </p:spPr>
        <p:txBody>
          <a:bodyPr>
            <a:spAutoFit/>
          </a:bodyPr>
          <a:lstStyle>
            <a:lvl1pPr marL="0" indent="0" algn="ctr">
              <a:spcBef>
                <a:spcPts val="2400"/>
              </a:spcBef>
              <a:buClrTx/>
              <a:buSzTx/>
              <a:buNone/>
              <a:defRPr sz="4200"/>
            </a:lvl1pPr>
          </a:lstStyle>
          <a:p>
            <a:pPr/>
            <a:r>
              <a:t>“Type a quote here.” </a:t>
            </a: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02" name="Image"/>
          <p:cNvSpPr/>
          <p:nvPr>
            <p:ph type="pic" idx="13"/>
          </p:nvPr>
        </p:nvSpPr>
        <p:spPr>
          <a:xfrm>
            <a:off x="0" y="0"/>
            <a:ext cx="13004800" cy="9753600"/>
          </a:xfrm>
          <a:prstGeom prst="rect">
            <a:avLst/>
          </a:prstGeom>
          <a:ln w="25400"/>
        </p:spPr>
        <p:txBody>
          <a:bodyPr lIns="91439" tIns="45719" rIns="91439" bIns="45719" anchor="t">
            <a:noAutofit/>
          </a:bodyPr>
          <a:lstStyle/>
          <a:p>
            <a:pP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1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Body Level One…"/>
          <p:cNvSpPr txBox="1"/>
          <p:nvPr>
            <p:ph type="body" idx="1"/>
          </p:nvPr>
        </p:nvSpPr>
        <p:spPr>
          <a:xfrm>
            <a:off x="1104900" y="939800"/>
            <a:ext cx="10795000" cy="7874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buBlip>
                <a:blip r:embed="rId3"/>
              </a:buBlip>
            </a:lvl1pPr>
            <a:lvl2pPr>
              <a:buBlip>
                <a:blip r:embed="rId3"/>
              </a:buBlip>
            </a:lvl2pPr>
            <a:lvl3pPr>
              <a:buBlip>
                <a:blip r:embed="rId3"/>
              </a:buBlip>
            </a:lvl3pPr>
            <a:lvl4pPr>
              <a:buBlip>
                <a:blip r:embed="rId3"/>
              </a:buBlip>
            </a:lvl4pPr>
            <a:lvl5pPr>
              <a:buBlip>
                <a:blip r:embed="rId3"/>
              </a:buBlip>
            </a:lvl5pPr>
          </a:lstStyle>
          <a:p>
            <a:pPr/>
            <a:r>
              <a:t>Body Level One</a:t>
            </a:r>
          </a:p>
          <a:p>
            <a:pPr lvl="1"/>
            <a:r>
              <a:t>Body Level Two</a:t>
            </a:r>
          </a:p>
          <a:p>
            <a:pPr lvl="2"/>
            <a:r>
              <a:t>Body Level Three</a:t>
            </a:r>
          </a:p>
          <a:p>
            <a:pPr lvl="3"/>
            <a:r>
              <a:t>Body Level Four</a:t>
            </a:r>
          </a:p>
          <a:p>
            <a:pPr lvl="4"/>
            <a:r>
              <a:t>Body Level Five</a:t>
            </a:r>
          </a:p>
        </p:txBody>
      </p:sp>
      <p:sp>
        <p:nvSpPr>
          <p:cNvPr id="3" name="Title Text"/>
          <p:cNvSpPr txBox="1"/>
          <p:nvPr>
            <p:ph type="title"/>
          </p:nvPr>
        </p:nvSpPr>
        <p:spPr>
          <a:xfrm>
            <a:off x="1104900" y="571500"/>
            <a:ext cx="10795000" cy="2362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4" name="Slide Number"/>
          <p:cNvSpPr txBox="1"/>
          <p:nvPr>
            <p:ph type="sldNum" sz="quarter" idx="2"/>
          </p:nvPr>
        </p:nvSpPr>
        <p:spPr>
          <a:xfrm>
            <a:off x="6311798" y="9327743"/>
            <a:ext cx="368504" cy="425858"/>
          </a:xfrm>
          <a:prstGeom prst="rect">
            <a:avLst/>
          </a:prstGeom>
          <a:ln w="12700">
            <a:miter lim="400000"/>
          </a:ln>
        </p:spPr>
        <p:txBody>
          <a:bodyPr wrap="none" lIns="50800" tIns="50800" rIns="50800" bIns="50800" anchor="b">
            <a:spAutoFit/>
          </a:bodyPr>
          <a:lstStyle>
            <a:lvl1pPr>
              <a:defRPr b="1" sz="1800">
                <a:solidFill>
                  <a:srgbClr val="51573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1pPr>
      <a:lvl2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2pPr>
      <a:lvl3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3pPr>
      <a:lvl4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4pPr>
      <a:lvl5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5pPr>
      <a:lvl6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6pPr>
      <a:lvl7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7pPr>
      <a:lvl8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8pPr>
      <a:lvl9pPr marL="0" marR="0" indent="0" algn="ctr" defTabSz="584200" rtl="0" latinLnBrk="0">
        <a:lnSpc>
          <a:spcPct val="100000"/>
        </a:lnSpc>
        <a:spcBef>
          <a:spcPts val="0"/>
        </a:spcBef>
        <a:spcAft>
          <a:spcPts val="0"/>
        </a:spcAft>
        <a:buClr>
          <a:srgbClr val="9A7865"/>
        </a:buClr>
        <a:buSzTx/>
        <a:buFontTx/>
        <a:buNone/>
        <a:tabLst/>
        <a:defRPr b="0" baseline="0" cap="none" i="0" spc="0" strike="noStrike" sz="7600" u="none">
          <a:ln>
            <a:noFill/>
          </a:ln>
          <a:solidFill>
            <a:srgbClr val="85604A"/>
          </a:solidFill>
          <a:uFillTx/>
          <a:latin typeface="+mn-lt"/>
          <a:ea typeface="+mn-ea"/>
          <a:cs typeface="+mn-cs"/>
          <a:sym typeface="Didot"/>
        </a:defRPr>
      </a:lvl9pPr>
    </p:titleStyle>
    <p:bodyStyle>
      <a:lvl1pPr marL="381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1pPr>
      <a:lvl2pPr marL="762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2pPr>
      <a:lvl3pPr marL="1143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3pPr>
      <a:lvl4pPr marL="1524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4pPr>
      <a:lvl5pPr marL="1905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5pPr>
      <a:lvl6pPr marL="2286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6pPr>
      <a:lvl7pPr marL="2667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7pPr>
      <a:lvl8pPr marL="3048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8pPr>
      <a:lvl9pPr marL="3429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9pPr>
    </p:bodyStyle>
    <p:otherStyle>
      <a:lvl1pPr marL="0" marR="0" indent="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1pPr>
      <a:lvl2pPr marL="0" marR="0" indent="22860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2pPr>
      <a:lvl3pPr marL="0" marR="0" indent="45720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3pPr>
      <a:lvl4pPr marL="0" marR="0" indent="68580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4pPr>
      <a:lvl5pPr marL="0" marR="0" indent="91440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5pPr>
      <a:lvl6pPr marL="0" marR="0" indent="114300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6pPr>
      <a:lvl7pPr marL="0" marR="0" indent="137160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7pPr>
      <a:lvl8pPr marL="0" marR="0" indent="160020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8pPr>
      <a:lvl9pPr marL="0" marR="0" indent="1828800" algn="ctr" defTabSz="584200" latinLnBrk="0">
        <a:lnSpc>
          <a:spcPct val="100000"/>
        </a:lnSpc>
        <a:spcBef>
          <a:spcPts val="0"/>
        </a:spcBef>
        <a:spcAft>
          <a:spcPts val="0"/>
        </a:spcAft>
        <a:buClr>
          <a:srgbClr val="9A7865"/>
        </a:buClr>
        <a:buSzTx/>
        <a:buFontTx/>
        <a:buNone/>
        <a:tabLst/>
        <a:defRPr b="1" baseline="0" cap="none" i="0" spc="0" strike="noStrike" sz="1800" u="none">
          <a:ln>
            <a:noFill/>
          </a:ln>
          <a:solidFill>
            <a:schemeClr val="tx1"/>
          </a:solidFill>
          <a:uFillTx/>
          <a:latin typeface="+mn-lt"/>
          <a:ea typeface="+mn-ea"/>
          <a:cs typeface="+mn-cs"/>
          <a:sym typeface="Dido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9" name="The New Atheism"/>
          <p:cNvSpPr txBox="1"/>
          <p:nvPr>
            <p:ph type="ctrTitle"/>
          </p:nvPr>
        </p:nvSpPr>
        <p:spPr>
          <a:prstGeom prst="rect">
            <a:avLst/>
          </a:prstGeom>
        </p:spPr>
        <p:txBody>
          <a:bodyPr/>
          <a:lstStyle/>
          <a:p>
            <a:pPr/>
            <a:r>
              <a:t>The New Atheism</a:t>
            </a:r>
          </a:p>
        </p:txBody>
      </p:sp>
      <p:sp>
        <p:nvSpPr>
          <p:cNvPr id="120" name="Atheism and non-Belief"/>
          <p:cNvSpPr txBox="1"/>
          <p:nvPr>
            <p:ph type="subTitle" sz="quarter" idx="1"/>
          </p:nvPr>
        </p:nvSpPr>
        <p:spPr>
          <a:prstGeom prst="rect">
            <a:avLst/>
          </a:prstGeom>
        </p:spPr>
        <p:txBody>
          <a:bodyPr/>
          <a:lstStyle/>
          <a:p>
            <a:pPr/>
            <a:r>
              <a:t>Atheism and non-Belief</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2" name="Session Plan"/>
          <p:cNvSpPr txBox="1"/>
          <p:nvPr>
            <p:ph type="title"/>
          </p:nvPr>
        </p:nvSpPr>
        <p:spPr>
          <a:prstGeom prst="rect">
            <a:avLst/>
          </a:prstGeom>
        </p:spPr>
        <p:txBody>
          <a:bodyPr/>
          <a:lstStyle/>
          <a:p>
            <a:pPr/>
            <a:r>
              <a:t>Session Plan</a:t>
            </a:r>
          </a:p>
        </p:txBody>
      </p:sp>
      <p:sp>
        <p:nvSpPr>
          <p:cNvPr id="123" name="1 Moodle material…"/>
          <p:cNvSpPr txBox="1"/>
          <p:nvPr>
            <p:ph type="body" idx="1"/>
          </p:nvPr>
        </p:nvSpPr>
        <p:spPr>
          <a:prstGeom prst="rect">
            <a:avLst/>
          </a:prstGeom>
        </p:spPr>
        <p:txBody>
          <a:bodyPr/>
          <a:lstStyle/>
          <a:p>
            <a:pPr marL="0" marR="448055" indent="0" defTabSz="448055">
              <a:spcBef>
                <a:spcPts val="0"/>
              </a:spcBef>
              <a:buSzTx/>
              <a:buNone/>
              <a:defRPr sz="2646">
                <a:solidFill>
                  <a:srgbClr val="000000"/>
                </a:solidFill>
                <a:latin typeface="Georgia"/>
                <a:ea typeface="Georgia"/>
                <a:cs typeface="Georgia"/>
                <a:sym typeface="Georgia"/>
              </a:defRPr>
            </a:pPr>
            <a:r>
              <a:t>1	Moodle material</a:t>
            </a:r>
          </a:p>
          <a:p>
            <a:pPr marL="0" marR="448055" indent="0" defTabSz="448055">
              <a:spcBef>
                <a:spcPts val="0"/>
              </a:spcBef>
              <a:buSzTx/>
              <a:buNone/>
              <a:defRPr sz="2646">
                <a:solidFill>
                  <a:srgbClr val="000000"/>
                </a:solidFill>
                <a:latin typeface="Georgia"/>
                <a:ea typeface="Georgia"/>
                <a:cs typeface="Georgia"/>
                <a:sym typeface="Georgia"/>
              </a:defRPr>
            </a:pPr>
          </a:p>
          <a:p>
            <a:pPr marL="0" marR="448055" indent="0" defTabSz="448055">
              <a:spcBef>
                <a:spcPts val="0"/>
              </a:spcBef>
              <a:buSzTx/>
              <a:buNone/>
              <a:defRPr sz="2646">
                <a:solidFill>
                  <a:srgbClr val="000000"/>
                </a:solidFill>
                <a:latin typeface="Georgia"/>
                <a:ea typeface="Georgia"/>
                <a:cs typeface="Georgia"/>
                <a:sym typeface="Georgia"/>
              </a:defRPr>
            </a:pPr>
            <a:r>
              <a:t>2	A few words on New Atheism</a:t>
            </a:r>
          </a:p>
          <a:p>
            <a:pPr marL="0" marR="448055" indent="0" defTabSz="448055">
              <a:spcBef>
                <a:spcPts val="0"/>
              </a:spcBef>
              <a:buSzTx/>
              <a:buNone/>
              <a:defRPr sz="2646">
                <a:solidFill>
                  <a:srgbClr val="000000"/>
                </a:solidFill>
                <a:latin typeface="Georgia"/>
                <a:ea typeface="Georgia"/>
                <a:cs typeface="Georgia"/>
                <a:sym typeface="Georgia"/>
              </a:defRPr>
            </a:pPr>
          </a:p>
          <a:p>
            <a:pPr marL="0" marR="448055" indent="0" defTabSz="448055">
              <a:spcBef>
                <a:spcPts val="0"/>
              </a:spcBef>
              <a:buSzTx/>
              <a:buNone/>
              <a:defRPr sz="2646">
                <a:solidFill>
                  <a:srgbClr val="000000"/>
                </a:solidFill>
                <a:latin typeface="Georgia"/>
                <a:ea typeface="Georgia"/>
                <a:cs typeface="Georgia"/>
                <a:sym typeface="Georgia"/>
              </a:defRPr>
            </a:pPr>
            <a:r>
              <a:t>3	Research reports</a:t>
            </a:r>
          </a:p>
          <a:p>
            <a:pPr marL="0" marR="448055" indent="0" defTabSz="448055">
              <a:spcBef>
                <a:spcPts val="0"/>
              </a:spcBef>
              <a:buSzTx/>
              <a:buNone/>
              <a:defRPr sz="2646">
                <a:solidFill>
                  <a:srgbClr val="000000"/>
                </a:solidFill>
                <a:latin typeface="Georgia"/>
                <a:ea typeface="Georgia"/>
                <a:cs typeface="Georgia"/>
                <a:sym typeface="Georgia"/>
              </a:defRPr>
            </a:pPr>
          </a:p>
          <a:p>
            <a:pPr marL="0" marR="448055" indent="0" defTabSz="448055">
              <a:spcBef>
                <a:spcPts val="0"/>
              </a:spcBef>
              <a:buSzTx/>
              <a:buNone/>
              <a:defRPr sz="2646">
                <a:solidFill>
                  <a:srgbClr val="000000"/>
                </a:solidFill>
                <a:latin typeface="Georgia"/>
                <a:ea typeface="Georgia"/>
                <a:cs typeface="Georgia"/>
                <a:sym typeface="Georgia"/>
              </a:defRPr>
            </a:pPr>
            <a:r>
              <a:t>3	Closer to Truth video: “What’s the New Atheism?”</a:t>
            </a:r>
          </a:p>
          <a:p>
            <a:pPr marL="0" marR="448055" indent="0" defTabSz="448055">
              <a:spcBef>
                <a:spcPts val="0"/>
              </a:spcBef>
              <a:buSzTx/>
              <a:buNone/>
              <a:defRPr sz="2646">
                <a:solidFill>
                  <a:srgbClr val="000000"/>
                </a:solidFill>
                <a:latin typeface="Georgia"/>
                <a:ea typeface="Georgia"/>
                <a:cs typeface="Georgia"/>
                <a:sym typeface="Georgia"/>
              </a:defRPr>
            </a:pPr>
          </a:p>
          <a:p>
            <a:pPr marL="448055" marR="448055" indent="-448055" defTabSz="448055">
              <a:spcBef>
                <a:spcPts val="0"/>
              </a:spcBef>
              <a:buSzTx/>
              <a:buNone/>
              <a:defRPr sz="2646">
                <a:solidFill>
                  <a:srgbClr val="000000"/>
                </a:solidFill>
                <a:latin typeface="Georgia"/>
                <a:ea typeface="Georgia"/>
                <a:cs typeface="Georgia"/>
                <a:sym typeface="Georgia"/>
              </a:defRPr>
            </a:pPr>
            <a:r>
              <a:t>4	Videos: Four Horsemen, Christopher Hitchens, Daniel Dennett, Richard Dawkins and Sam Harris</a:t>
            </a:r>
          </a:p>
          <a:p>
            <a:pPr marL="448055" marR="448055" indent="-448055" defTabSz="448055">
              <a:spcBef>
                <a:spcPts val="0"/>
              </a:spcBef>
              <a:buSzTx/>
              <a:buNone/>
              <a:defRPr sz="2646">
                <a:solidFill>
                  <a:srgbClr val="000000"/>
                </a:solidFill>
                <a:latin typeface="Georgia"/>
                <a:ea typeface="Georgia"/>
                <a:cs typeface="Georgia"/>
                <a:sym typeface="Georgia"/>
              </a:defRPr>
            </a:pPr>
          </a:p>
          <a:p>
            <a:pPr marL="448055" marR="448055" indent="-448055" defTabSz="448055">
              <a:spcBef>
                <a:spcPts val="0"/>
              </a:spcBef>
              <a:buSzTx/>
              <a:buNone/>
              <a:defRPr sz="2646">
                <a:solidFill>
                  <a:srgbClr val="000000"/>
                </a:solidFill>
                <a:latin typeface="Georgia"/>
                <a:ea typeface="Georgia"/>
                <a:cs typeface="Georgia"/>
                <a:sym typeface="Georgia"/>
              </a:defRPr>
            </a:pPr>
            <a:r>
              <a:t>5	The Guardian, Five-minute debates</a:t>
            </a:r>
          </a:p>
          <a:p>
            <a:pPr marL="448055" marR="448055" indent="-448055" defTabSz="448055">
              <a:spcBef>
                <a:spcPts val="0"/>
              </a:spcBef>
              <a:buSzTx/>
              <a:buNone/>
              <a:defRPr sz="2646">
                <a:solidFill>
                  <a:srgbClr val="000000"/>
                </a:solidFill>
                <a:latin typeface="Georgia"/>
                <a:ea typeface="Georgia"/>
                <a:cs typeface="Georgia"/>
                <a:sym typeface="Georgia"/>
              </a:defRPr>
            </a:pPr>
          </a:p>
          <a:p>
            <a:pPr marL="448055" marR="448055" indent="-448055" defTabSz="448055">
              <a:spcBef>
                <a:spcPts val="0"/>
              </a:spcBef>
              <a:buSzTx/>
              <a:buNone/>
              <a:defRPr sz="2646">
                <a:solidFill>
                  <a:srgbClr val="000000"/>
                </a:solidFill>
                <a:latin typeface="Georgia"/>
                <a:ea typeface="Georgia"/>
                <a:cs typeface="Georgia"/>
                <a:sym typeface="Georgia"/>
              </a:defRPr>
            </a:pPr>
            <a:r>
              <a:t>6	Homework for after Reading Week</a:t>
            </a:r>
            <a:endParaRPr sz="980">
              <a:latin typeface="Times New Roman"/>
              <a:ea typeface="Times New Roman"/>
              <a:cs typeface="Times New Roman"/>
              <a:sym typeface="Times New Roman"/>
            </a:endParaRP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5" name="New Atheism…"/>
          <p:cNvSpPr txBox="1"/>
          <p:nvPr>
            <p:ph type="title"/>
          </p:nvPr>
        </p:nvSpPr>
        <p:spPr>
          <a:prstGeom prst="rect">
            <a:avLst/>
          </a:prstGeom>
        </p:spPr>
        <p:txBody>
          <a:bodyPr/>
          <a:lstStyle/>
          <a:p>
            <a:pPr/>
            <a:r>
              <a:t>New Atheism…</a:t>
            </a:r>
          </a:p>
        </p:txBody>
      </p:sp>
      <p:sp>
        <p:nvSpPr>
          <p:cNvPr id="126" name="Emerged as a term in 2006 in an article by Gary Wolf:…"/>
          <p:cNvSpPr txBox="1"/>
          <p:nvPr>
            <p:ph type="body" idx="1"/>
          </p:nvPr>
        </p:nvSpPr>
        <p:spPr>
          <a:prstGeom prst="rect">
            <a:avLst/>
          </a:prstGeom>
        </p:spPr>
        <p:txBody>
          <a:bodyPr anchor="t"/>
          <a:lstStyle/>
          <a:p>
            <a:pPr>
              <a:buBlip>
                <a:blip r:embed="rId2"/>
              </a:buBlip>
            </a:pPr>
            <a:r>
              <a:t>Emerged as a term in 2006 in an article by Gary Wolf:</a:t>
            </a:r>
            <a:br/>
          </a:p>
          <a:p>
            <a:pPr marL="0" marR="457200" indent="0" defTabSz="457200">
              <a:spcBef>
                <a:spcPts val="500"/>
              </a:spcBef>
              <a:buSzTx/>
              <a:buNone/>
              <a:defRPr sz="4000"/>
            </a:pPr>
            <a:r>
              <a:t>Richard Dawkins (b 1941)</a:t>
            </a:r>
          </a:p>
          <a:p>
            <a:pPr marL="0" marR="457200" indent="0" defTabSz="457200">
              <a:spcBef>
                <a:spcPts val="500"/>
              </a:spcBef>
              <a:buSzTx/>
              <a:buNone/>
              <a:defRPr sz="4000"/>
            </a:pPr>
            <a:r>
              <a:t>Christopher Hitchens (1949 – 2011)</a:t>
            </a:r>
          </a:p>
          <a:p>
            <a:pPr marL="0" marR="457200" indent="0" defTabSz="457200">
              <a:spcBef>
                <a:spcPts val="500"/>
              </a:spcBef>
              <a:buSzTx/>
              <a:buNone/>
              <a:defRPr sz="4000"/>
            </a:pPr>
            <a:r>
              <a:t>Sam Harris (b 1967)</a:t>
            </a:r>
          </a:p>
          <a:p>
            <a:pPr marL="0" marR="457200" indent="0" defTabSz="457200">
              <a:spcBef>
                <a:spcPts val="500"/>
              </a:spcBef>
              <a:buSzTx/>
              <a:buNone/>
              <a:defRPr sz="4000"/>
            </a:pPr>
            <a:r>
              <a:t>Daniel Dennett (b 1942)</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8" name="Four_Horsemen.jpg" descr="Four_Horsemen.jpg"/>
          <p:cNvPicPr>
            <a:picLocks noChangeAspect="0"/>
          </p:cNvPicPr>
          <p:nvPr/>
        </p:nvPicPr>
        <p:blipFill>
          <a:blip r:embed="rId2">
            <a:extLst/>
          </a:blip>
          <a:stretch>
            <a:fillRect/>
          </a:stretch>
        </p:blipFill>
        <p:spPr>
          <a:xfrm>
            <a:off x="2768600" y="401192"/>
            <a:ext cx="7157311" cy="8951216"/>
          </a:xfrm>
          <a:prstGeom prst="rect">
            <a:avLst/>
          </a:prstGeom>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0" name="An “acrimonious debate” between religious fundamentalism and New Atheism (Walters, 2010, 1)…"/>
          <p:cNvSpPr txBox="1"/>
          <p:nvPr>
            <p:ph type="body" idx="1"/>
          </p:nvPr>
        </p:nvSpPr>
        <p:spPr>
          <a:prstGeom prst="rect">
            <a:avLst/>
          </a:prstGeom>
        </p:spPr>
        <p:txBody>
          <a:bodyPr anchor="t"/>
          <a:lstStyle/>
          <a:p>
            <a:pPr>
              <a:buBlip>
                <a:blip r:embed="rId2"/>
              </a:buBlip>
            </a:pPr>
            <a:r>
              <a:t>An “acrimonious debate” between religious fundamentalism and New Atheism (Walters, 2010, 1)</a:t>
            </a:r>
          </a:p>
          <a:p>
            <a:pPr>
              <a:buBlip>
                <a:blip r:embed="rId2"/>
              </a:buBlip>
            </a:pPr>
            <a:r>
              <a:t>Emerged in force after 9/11, “indiscriminately decrying religious belief as absurd, fanatical, and violence-prone” (Walters, 2010, 2).</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2" name="“The angry militancy on both sides encourages a take-no-prisoners style of debate that increasingly sacrifices civility and rational discourse for the sake of making global denunciations.  It doesn’t help that the debate is frequently egged on by revenue-hungry publishers eager to cater to the public’s delight in a good row” (Walters, 2010, 2).…"/>
          <p:cNvSpPr txBox="1"/>
          <p:nvPr>
            <p:ph type="body" idx="1"/>
          </p:nvPr>
        </p:nvSpPr>
        <p:spPr>
          <a:xfrm>
            <a:off x="1104900" y="844599"/>
            <a:ext cx="10795000" cy="7893001"/>
          </a:xfrm>
          <a:prstGeom prst="rect">
            <a:avLst/>
          </a:prstGeom>
        </p:spPr>
        <p:txBody>
          <a:bodyPr anchor="t"/>
          <a:lstStyle/>
          <a:p>
            <a:pPr marL="0" marR="457200" indent="0" defTabSz="457200">
              <a:spcBef>
                <a:spcPts val="0"/>
              </a:spcBef>
              <a:buSzTx/>
              <a:buNone/>
              <a:defRPr sz="2600">
                <a:solidFill>
                  <a:srgbClr val="171717"/>
                </a:solidFill>
                <a:latin typeface="Georgia"/>
                <a:ea typeface="Georgia"/>
                <a:cs typeface="Georgia"/>
                <a:sym typeface="Georgia"/>
              </a:defRPr>
            </a:pPr>
          </a:p>
          <a:p>
            <a:pPr marL="0" marR="457200" indent="0" defTabSz="457200">
              <a:spcBef>
                <a:spcPts val="0"/>
              </a:spcBef>
              <a:buSzTx/>
              <a:buNone/>
              <a:defRPr sz="2600">
                <a:solidFill>
                  <a:srgbClr val="171717"/>
                </a:solidFill>
                <a:latin typeface="Georgia"/>
                <a:ea typeface="Georgia"/>
                <a:cs typeface="Georgia"/>
                <a:sym typeface="Georgia"/>
              </a:defRPr>
            </a:pPr>
          </a:p>
          <a:p>
            <a:pPr marL="0" marR="457200" indent="0" defTabSz="457200">
              <a:spcBef>
                <a:spcPts val="0"/>
              </a:spcBef>
              <a:buSzTx/>
              <a:buNone/>
              <a:defRPr sz="2600">
                <a:solidFill>
                  <a:srgbClr val="171717"/>
                </a:solidFill>
                <a:latin typeface="Georgia"/>
                <a:ea typeface="Georgia"/>
                <a:cs typeface="Georgia"/>
                <a:sym typeface="Georgia"/>
              </a:defRPr>
            </a:pPr>
          </a:p>
          <a:p>
            <a:pPr marL="0" marR="457200" indent="0" defTabSz="457200">
              <a:spcBef>
                <a:spcPts val="0"/>
              </a:spcBef>
              <a:buSzTx/>
              <a:buNone/>
              <a:defRPr sz="2600">
                <a:solidFill>
                  <a:srgbClr val="171717"/>
                </a:solidFill>
                <a:latin typeface="Georgia"/>
                <a:ea typeface="Georgia"/>
                <a:cs typeface="Georgia"/>
                <a:sym typeface="Georgia"/>
              </a:defRPr>
            </a:pPr>
          </a:p>
          <a:p>
            <a:pPr marL="0" marR="457200" indent="0" defTabSz="457200">
              <a:spcBef>
                <a:spcPts val="0"/>
              </a:spcBef>
              <a:buSzTx/>
              <a:buNone/>
              <a:defRPr sz="2600">
                <a:solidFill>
                  <a:srgbClr val="171717"/>
                </a:solidFill>
                <a:latin typeface="Georgia"/>
                <a:ea typeface="Georgia"/>
                <a:cs typeface="Georgia"/>
                <a:sym typeface="Georgia"/>
              </a:defRPr>
            </a:pPr>
          </a:p>
          <a:p>
            <a:pPr marL="0" marR="457200" indent="0" defTabSz="457200">
              <a:spcBef>
                <a:spcPts val="0"/>
              </a:spcBef>
              <a:buSzTx/>
              <a:buNone/>
              <a:defRPr sz="2600">
                <a:solidFill>
                  <a:srgbClr val="171717"/>
                </a:solidFill>
                <a:latin typeface="Georgia"/>
                <a:ea typeface="Georgia"/>
                <a:cs typeface="Georgia"/>
                <a:sym typeface="Georgia"/>
              </a:defRPr>
            </a:pPr>
            <a:r>
              <a:t>“The angry militancy on both sides encourages a take-no-prisoners style of debate that increasingly sacrifices civility and rational discourse for the sake of making global denunciations.  It doesn’t help that the debate is frequently egged on by revenue-hungry publishers eager to cater to the public’s delight in a good row” (Walters, 2010, 2).</a:t>
            </a:r>
          </a:p>
          <a:p>
            <a:pPr marL="0" marR="457200" indent="0" defTabSz="457200">
              <a:spcBef>
                <a:spcPts val="0"/>
              </a:spcBef>
              <a:buSzTx/>
              <a:buNone/>
              <a:defRPr sz="2600">
                <a:solidFill>
                  <a:srgbClr val="000000"/>
                </a:solidFill>
                <a:latin typeface="Times New Roman"/>
                <a:ea typeface="Times New Roman"/>
                <a:cs typeface="Times New Roman"/>
                <a:sym typeface="Times New Roman"/>
              </a:defRPr>
            </a:pPr>
          </a:p>
          <a:p>
            <a:pPr marL="0" marR="457200" indent="0" defTabSz="457200">
              <a:spcBef>
                <a:spcPts val="0"/>
              </a:spcBef>
              <a:buSzTx/>
              <a:buNone/>
              <a:defRPr sz="2600">
                <a:solidFill>
                  <a:srgbClr val="000000"/>
                </a:solidFill>
                <a:latin typeface="Cambria"/>
                <a:ea typeface="Cambria"/>
                <a:cs typeface="Cambria"/>
                <a:sym typeface="Cambria"/>
              </a:defRPr>
            </a:pPr>
            <a:r>
              <a:t>“The God debate in general, and rational defences of atheism in particular, have a long and honorable pedigree.  But of late the conversation has been hijacked by high profile militant fundamentalists and celebrity atheists” (Walters, 2010, 2).</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4" name="“The attack-dog style adopted by the big-name adversaries in the debate about God’s existence not only tends to generate more heat than light.  It also, sadly, models a particular tone and method subsequently adopted by thousands of readers, viewers, and auditors of the public debate.  Even a quick scan of the hundreds of blogs devoted to the atheist/theist tussle reveals a shockingly high level of rancor and name-calling and an equally chilling scarcity of rational examination of arguments,  Believing and disbelieving bloggers gleefully condemn each other’s moral character, intelligence, motivations, and political leanings in terms whose militancy allow for no real discussion” (Walters, 2010, 2-3)."/>
          <p:cNvSpPr txBox="1"/>
          <p:nvPr>
            <p:ph type="body" idx="1"/>
          </p:nvPr>
        </p:nvSpPr>
        <p:spPr>
          <a:xfrm>
            <a:off x="1104900" y="2131417"/>
            <a:ext cx="10795000" cy="6606183"/>
          </a:xfrm>
          <a:prstGeom prst="rect">
            <a:avLst/>
          </a:prstGeom>
        </p:spPr>
        <p:txBody>
          <a:bodyPr/>
          <a:lstStyle>
            <a:lvl1pPr marL="0" marR="457200" indent="0" defTabSz="457200">
              <a:spcBef>
                <a:spcPts val="0"/>
              </a:spcBef>
              <a:buSzTx/>
              <a:buNone/>
              <a:defRPr sz="2500">
                <a:solidFill>
                  <a:srgbClr val="000000"/>
                </a:solidFill>
                <a:latin typeface="Cambria"/>
                <a:ea typeface="Cambria"/>
                <a:cs typeface="Cambria"/>
                <a:sym typeface="Cambria"/>
              </a:defRPr>
            </a:lvl1pPr>
          </a:lstStyle>
          <a:p>
            <a:pPr/>
            <a:r>
              <a:t>“The attack-dog style adopted by the big-name adversaries in the debate about God’s existence not only tends to generate more heat than light.  It also, sadly, models a particular tone and method subsequently adopted by thousands of readers, viewers, and auditors of the public debate.  Even a quick scan of the hundreds of blogs devoted to the atheist/theist tussle reveals a shockingly high level of rancor and name-calling and an equally chilling scarcity of rational examination of arguments,  Believing and disbelieving bloggers gleefully condemn each other’s moral character, intelligence, motivations, and political leanings in terms whose militancy allow for no real discussion” (Walters, 2010, 2-3).</a:t>
            </a:r>
            <a:endParaRPr>
              <a:latin typeface="Times New Roman"/>
              <a:ea typeface="Times New Roman"/>
              <a:cs typeface="Times New Roman"/>
              <a:sym typeface="Times New Roman"/>
            </a:endParaRP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6" name="“… the new atheism is largely a political and social rather than an intellectual movement” ((Brown, 2008).…"/>
          <p:cNvSpPr txBox="1"/>
          <p:nvPr>
            <p:ph type="body" idx="1"/>
          </p:nvPr>
        </p:nvSpPr>
        <p:spPr>
          <a:xfrm>
            <a:off x="1104900" y="1016000"/>
            <a:ext cx="10795000" cy="7721600"/>
          </a:xfrm>
          <a:prstGeom prst="rect">
            <a:avLst/>
          </a:prstGeom>
        </p:spPr>
        <p:txBody>
          <a:bodyPr/>
          <a:lstStyle/>
          <a:p>
            <a:pPr marL="0" marR="457200" indent="0" defTabSz="457200">
              <a:spcBef>
                <a:spcPts val="500"/>
              </a:spcBef>
              <a:buSzTx/>
              <a:buNone/>
              <a:defRPr sz="3100">
                <a:solidFill>
                  <a:srgbClr val="171717"/>
                </a:solidFill>
                <a:latin typeface="Georgia"/>
                <a:ea typeface="Georgia"/>
                <a:cs typeface="Georgia"/>
                <a:sym typeface="Georgia"/>
              </a:defRPr>
            </a:pPr>
            <a:r>
              <a:t>“… the new atheism is largely a political and social rather than an intellectual movement” ((Brown, 2008).</a:t>
            </a:r>
          </a:p>
          <a:p>
            <a:pPr marL="0" marR="457200" indent="0" defTabSz="457200">
              <a:spcBef>
                <a:spcPts val="500"/>
              </a:spcBef>
              <a:buSzTx/>
              <a:buNone/>
              <a:defRPr sz="3100">
                <a:solidFill>
                  <a:srgbClr val="171717"/>
                </a:solidFill>
                <a:latin typeface="Georgia"/>
                <a:ea typeface="Georgia"/>
                <a:cs typeface="Georgia"/>
                <a:sym typeface="Georgia"/>
              </a:defRPr>
            </a:pPr>
          </a:p>
          <a:p>
            <a:pPr marL="0" marR="457200" indent="0" defTabSz="457200">
              <a:spcBef>
                <a:spcPts val="500"/>
              </a:spcBef>
              <a:buSzTx/>
              <a:buNone/>
              <a:defRPr sz="3100">
                <a:solidFill>
                  <a:srgbClr val="171717"/>
                </a:solidFill>
                <a:latin typeface="Georgia"/>
                <a:ea typeface="Georgia"/>
                <a:cs typeface="Georgia"/>
                <a:sym typeface="Georgia"/>
              </a:defRPr>
            </a:pPr>
            <a:r>
              <a:t>“…the new atheism was one of the few ways to express disbelief and fear and loathing in the way the world was going” (Brown, 2008).</a:t>
            </a:r>
          </a:p>
          <a:p>
            <a:pPr marL="0" marR="457200" indent="0" defTabSz="457200">
              <a:spcBef>
                <a:spcPts val="500"/>
              </a:spcBef>
              <a:buSzTx/>
              <a:buNone/>
              <a:defRPr sz="3100">
                <a:solidFill>
                  <a:srgbClr val="171717"/>
                </a:solidFill>
                <a:latin typeface="Georgia"/>
                <a:ea typeface="Georgia"/>
                <a:cs typeface="Georgia"/>
                <a:sym typeface="Georgia"/>
              </a:defRPr>
            </a:pPr>
          </a:p>
          <a:p>
            <a:pPr marL="0" marR="457200" indent="0" defTabSz="457200">
              <a:spcBef>
                <a:spcPts val="500"/>
              </a:spcBef>
              <a:buSzTx/>
              <a:buNone/>
              <a:defRPr sz="3100">
                <a:solidFill>
                  <a:srgbClr val="171717"/>
                </a:solidFill>
                <a:latin typeface="Georgia"/>
                <a:ea typeface="Georgia"/>
                <a:cs typeface="Georgia"/>
                <a:sym typeface="Georgia"/>
              </a:defRPr>
            </a:pPr>
            <a:r>
              <a:t>“All of them make claims about religion and about believers which go far beyond the mere disbelief in God which I take to be the distinguishing mark of an atheist” (Brown, 2008)</a:t>
            </a:r>
          </a:p>
        </p:txBody>
      </p:sp>
    </p:spTree>
  </p:cSld>
  <p:clrMapOvr>
    <a:masterClrMapping/>
  </p:clrMapOvr>
  <p:transition xmlns:p14="http://schemas.microsoft.com/office/powerpoint/2010/main" spd="med" advClick="1"/>
</p:sld>
</file>

<file path=ppt/theme/_rels/theme1.xml.rels><?xml version="1.0" encoding="UTF-8"?>
<Relationships xmlns="http://schemas.openxmlformats.org/package/2006/relationships"><Relationship Id="rId1" Type="http://schemas.openxmlformats.org/officeDocument/2006/relationships/image" Target="../media/image2.png"/></Relationships>

</file>

<file path=ppt/theme/_rels/theme2.xml.rels><?xml version="1.0" encoding="UTF-8"?>
<Relationships xmlns="http://schemas.openxmlformats.org/package/2006/relationships"><Relationship Id="rId1" Type="http://schemas.openxmlformats.org/officeDocument/2006/relationships/image" Target="../media/image3.png"/></Relationships>

</file>

<file path=ppt/theme/theme1.xml><?xml version="1.0" encoding="utf-8"?>
<a:theme xmlns:a="http://schemas.openxmlformats.org/drawingml/2006/main" xmlns:r="http://schemas.openxmlformats.org/officeDocument/2006/relationships" name="Renaissance">
  <a:themeElements>
    <a:clrScheme name="Renaissance">
      <a:dk1>
        <a:srgbClr val="625B48"/>
      </a:dk1>
      <a:lt1>
        <a:srgbClr val="1A2C62"/>
      </a:lt1>
      <a:dk2>
        <a:srgbClr val="75716F"/>
      </a:dk2>
      <a:lt2>
        <a:srgbClr val="CDCDCD"/>
      </a:lt2>
      <a:accent1>
        <a:srgbClr val="9EA3A1"/>
      </a:accent1>
      <a:accent2>
        <a:srgbClr val="ACAD6A"/>
      </a:accent2>
      <a:accent3>
        <a:srgbClr val="E2BF60"/>
      </a:accent3>
      <a:accent4>
        <a:srgbClr val="DF995B"/>
      </a:accent4>
      <a:accent5>
        <a:srgbClr val="D27263"/>
      </a:accent5>
      <a:accent6>
        <a:srgbClr val="B59871"/>
      </a:accent6>
      <a:hlink>
        <a:srgbClr val="0000FF"/>
      </a:hlink>
      <a:folHlink>
        <a:srgbClr val="FF00FF"/>
      </a:folHlink>
    </a:clrScheme>
    <a:fontScheme name="Renaissance">
      <a:majorFont>
        <a:latin typeface="Didot"/>
        <a:ea typeface="Didot"/>
        <a:cs typeface="Didot"/>
      </a:majorFont>
      <a:minorFont>
        <a:latin typeface="Didot"/>
        <a:ea typeface="Didot"/>
        <a:cs typeface="Didot"/>
      </a:minorFont>
    </a:fontScheme>
    <a:fmtScheme name="Renaissa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36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8100" cap="flat">
          <a:solidFill>
            <a:schemeClr val="accent2">
              <a:hueOff val="177409"/>
              <a:satOff val="5215"/>
              <a:lumOff val="-9597"/>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upright="0">
        <a:spAutoFit/>
      </a:bodyPr>
      <a:lstStyle>
        <a:def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Renaissance">
  <a:themeElements>
    <a:clrScheme name="Renaissance">
      <a:dk1>
        <a:srgbClr val="000000"/>
      </a:dk1>
      <a:lt1>
        <a:srgbClr val="FFFFFF"/>
      </a:lt1>
      <a:dk2>
        <a:srgbClr val="75716F"/>
      </a:dk2>
      <a:lt2>
        <a:srgbClr val="CDCDCD"/>
      </a:lt2>
      <a:accent1>
        <a:srgbClr val="9EA3A1"/>
      </a:accent1>
      <a:accent2>
        <a:srgbClr val="ACAD6A"/>
      </a:accent2>
      <a:accent3>
        <a:srgbClr val="E2BF60"/>
      </a:accent3>
      <a:accent4>
        <a:srgbClr val="DF995B"/>
      </a:accent4>
      <a:accent5>
        <a:srgbClr val="D27263"/>
      </a:accent5>
      <a:accent6>
        <a:srgbClr val="B59871"/>
      </a:accent6>
      <a:hlink>
        <a:srgbClr val="0000FF"/>
      </a:hlink>
      <a:folHlink>
        <a:srgbClr val="FF00FF"/>
      </a:folHlink>
    </a:clrScheme>
    <a:fontScheme name="Renaissance">
      <a:majorFont>
        <a:latin typeface="Didot"/>
        <a:ea typeface="Didot"/>
        <a:cs typeface="Didot"/>
      </a:majorFont>
      <a:minorFont>
        <a:latin typeface="Didot"/>
        <a:ea typeface="Didot"/>
        <a:cs typeface="Didot"/>
      </a:minorFont>
    </a:fontScheme>
    <a:fmtScheme name="Renaissa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36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8100" cap="flat">
          <a:solidFill>
            <a:schemeClr val="accent2">
              <a:hueOff val="177409"/>
              <a:satOff val="5215"/>
              <a:lumOff val="-9597"/>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upright="0">
        <a:spAutoFit/>
      </a:bodyPr>
      <a:lstStyle>
        <a:defPPr marL="0" marR="0" indent="0" algn="ctr" defTabSz="584200" rtl="0" fontAlgn="auto" latinLnBrk="0" hangingPunct="0">
          <a:lnSpc>
            <a:spcPct val="100000"/>
          </a:lnSpc>
          <a:spcBef>
            <a:spcPts val="0"/>
          </a:spcBef>
          <a:spcAft>
            <a:spcPts val="0"/>
          </a:spcAft>
          <a:buClr>
            <a:srgbClr val="9A7865"/>
          </a:buClr>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