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3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6" r:id="rId38"/>
    <p:sldId id="297" r:id="rId39"/>
    <p:sldId id="298" r:id="rId40"/>
    <p:sldId id="299" r:id="rId41"/>
    <p:sldId id="300" r:id="rId42"/>
  </p:sldIdLst>
  <p:sldSz cx="10058400" cy="77724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31" autoAdjust="0"/>
    <p:restoredTop sz="94660"/>
  </p:normalViewPr>
  <p:slideViewPr>
    <p:cSldViewPr>
      <p:cViewPr varScale="1">
        <p:scale>
          <a:sx n="63" d="100"/>
          <a:sy n="63" d="100"/>
        </p:scale>
        <p:origin x="1572" y="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90359" cy="488080"/>
          </a:xfrm>
          <a:prstGeom prst="rect">
            <a:avLst/>
          </a:prstGeom>
        </p:spPr>
        <p:txBody>
          <a:bodyPr vert="horz" lIns="84216" tIns="42108" rIns="84216" bIns="42108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77" y="0"/>
            <a:ext cx="2890359" cy="488080"/>
          </a:xfrm>
          <a:prstGeom prst="rect">
            <a:avLst/>
          </a:prstGeom>
        </p:spPr>
        <p:txBody>
          <a:bodyPr vert="horz" lIns="84216" tIns="42108" rIns="84216" bIns="42108" rtlCol="0"/>
          <a:lstStyle>
            <a:lvl1pPr algn="r">
              <a:defRPr sz="1100"/>
            </a:lvl1pPr>
          </a:lstStyle>
          <a:p>
            <a:fld id="{929DBA8E-3BC4-478D-9A9F-C052D8DCBC98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6500" y="1219200"/>
            <a:ext cx="4256088" cy="32908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4216" tIns="42108" rIns="84216" bIns="421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7330" y="4693521"/>
            <a:ext cx="5334429" cy="3840879"/>
          </a:xfrm>
          <a:prstGeom prst="rect">
            <a:avLst/>
          </a:prstGeom>
        </p:spPr>
        <p:txBody>
          <a:bodyPr vert="horz" lIns="84216" tIns="42108" rIns="84216" bIns="421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5523"/>
            <a:ext cx="2890359" cy="488078"/>
          </a:xfrm>
          <a:prstGeom prst="rect">
            <a:avLst/>
          </a:prstGeom>
        </p:spPr>
        <p:txBody>
          <a:bodyPr vert="horz" lIns="84216" tIns="42108" rIns="84216" bIns="42108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77" y="9265523"/>
            <a:ext cx="2890359" cy="488078"/>
          </a:xfrm>
          <a:prstGeom prst="rect">
            <a:avLst/>
          </a:prstGeom>
        </p:spPr>
        <p:txBody>
          <a:bodyPr vert="horz" lIns="84216" tIns="42108" rIns="84216" bIns="42108" rtlCol="0" anchor="b"/>
          <a:lstStyle>
            <a:lvl1pPr algn="r">
              <a:defRPr sz="1100"/>
            </a:lvl1pPr>
          </a:lstStyle>
          <a:p>
            <a:fld id="{DDCF80CD-8DBF-4DDA-A45B-C17C5794C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22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749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469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925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09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8866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594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9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813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725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65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4122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95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0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1960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8047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0643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8466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4821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4505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4009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765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5133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763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2689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06179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9153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241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6660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9133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1621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4712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7916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61612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5700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00339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46570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97759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06247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60184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12213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F80CD-8DBF-4DDA-A45B-C17C5794C2D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5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54380" y="2409444"/>
            <a:ext cx="854964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2920" y="310896"/>
            <a:ext cx="9052560" cy="1243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2920" y="1787652"/>
            <a:ext cx="905256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19856" y="7228332"/>
            <a:ext cx="321868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11/29/2023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743005" y="7324489"/>
            <a:ext cx="280670" cy="2101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1" i="0">
                <a:solidFill>
                  <a:srgbClr val="8D929B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‹#›</a:t>
            </a:fld>
            <a:r>
              <a:rPr dirty="0"/>
              <a:t>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19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29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32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33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34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35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36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37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38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39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40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2600" y="482600"/>
            <a:ext cx="9042400" cy="508635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82600" y="7232650"/>
            <a:ext cx="9029700" cy="12700"/>
            <a:chOff x="482600" y="7232650"/>
            <a:chExt cx="9029700" cy="12700"/>
          </a:xfrm>
        </p:grpSpPr>
        <p:sp>
          <p:nvSpPr>
            <p:cNvPr id="4" name="object 4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9029700" y="0"/>
                  </a:moveTo>
                  <a:lnTo>
                    <a:pt x="0" y="0"/>
                  </a:lnTo>
                </a:path>
              </a:pathLst>
            </a:custGeom>
            <a:solidFill>
              <a:srgbClr val="8D929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82600" y="7239000"/>
              <a:ext cx="9029700" cy="0"/>
            </a:xfrm>
            <a:custGeom>
              <a:avLst/>
              <a:gdLst/>
              <a:ahLst/>
              <a:cxnLst/>
              <a:rect l="l" t="t" r="r" b="b"/>
              <a:pathLst>
                <a:path w="9029700">
                  <a:moveTo>
                    <a:pt x="0" y="0"/>
                  </a:moveTo>
                  <a:lnTo>
                    <a:pt x="9029700" y="0"/>
                  </a:lnTo>
                </a:path>
              </a:pathLst>
            </a:custGeom>
            <a:ln w="12700">
              <a:solidFill>
                <a:srgbClr val="8D92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535"/>
              </a:lnSpc>
            </a:pPr>
            <a:fld id="{81D60167-4931-47E6-BA6A-407CBD079E47}" type="slidenum">
              <a:rPr dirty="0"/>
              <a:t>41</a:t>
            </a:fld>
            <a:r>
              <a:rPr dirty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123</Words>
  <Application>Microsoft Office PowerPoint</Application>
  <PresentationFormat>Custom</PresentationFormat>
  <Paragraphs>82</Paragraphs>
  <Slides>41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Mared Anthony</dc:creator>
  <cp:lastModifiedBy>Janet Howells-Johnson</cp:lastModifiedBy>
  <cp:revision>2</cp:revision>
  <cp:lastPrinted>2021-11-17T16:18:18Z</cp:lastPrinted>
  <dcterms:created xsi:type="dcterms:W3CDTF">2021-11-17T16:15:38Z</dcterms:created>
  <dcterms:modified xsi:type="dcterms:W3CDTF">2023-11-29T12:21:21Z</dcterms:modified>
</cp:coreProperties>
</file>