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9" r:id="rId4"/>
    <p:sldId id="258" r:id="rId5"/>
    <p:sldId id="270" r:id="rId6"/>
    <p:sldId id="259" r:id="rId7"/>
    <p:sldId id="271" r:id="rId8"/>
    <p:sldId id="260" r:id="rId9"/>
    <p:sldId id="272" r:id="rId10"/>
    <p:sldId id="261" r:id="rId11"/>
    <p:sldId id="273" r:id="rId12"/>
    <p:sldId id="264" r:id="rId13"/>
    <p:sldId id="276" r:id="rId14"/>
    <p:sldId id="278" r:id="rId15"/>
    <p:sldId id="277" r:id="rId16"/>
    <p:sldId id="265"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FFC46-C8DB-FA47-87B6-0BBE99A2D617}" v="178" dt="2024-10-24T13:19:19.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ad Habib (2317248)" userId="S::2317248@student.uwtsd.ac.uk::1f6e513f-db28-4217-898b-ff3c4a9f18cd" providerId="AD" clId="Web-{7BBAD411-DB40-EC27-2D74-F55BBC12AD30}"/>
    <pc:docChg chg="addSld modSld">
      <pc:chgData name="Ahmad Habib (2317248)" userId="S::2317248@student.uwtsd.ac.uk::1f6e513f-db28-4217-898b-ff3c4a9f18cd" providerId="AD" clId="Web-{7BBAD411-DB40-EC27-2D74-F55BBC12AD30}" dt="2024-10-21T13:37:02.862" v="24" actId="20577"/>
      <pc:docMkLst>
        <pc:docMk/>
      </pc:docMkLst>
      <pc:sldChg chg="modSp">
        <pc:chgData name="Ahmad Habib (2317248)" userId="S::2317248@student.uwtsd.ac.uk::1f6e513f-db28-4217-898b-ff3c4a9f18cd" providerId="AD" clId="Web-{7BBAD411-DB40-EC27-2D74-F55BBC12AD30}" dt="2024-10-21T13:32:16.104" v="12" actId="20577"/>
        <pc:sldMkLst>
          <pc:docMk/>
          <pc:sldMk cId="2666059930" sldId="256"/>
        </pc:sldMkLst>
        <pc:spChg chg="mod">
          <ac:chgData name="Ahmad Habib (2317248)" userId="S::2317248@student.uwtsd.ac.uk::1f6e513f-db28-4217-898b-ff3c4a9f18cd" providerId="AD" clId="Web-{7BBAD411-DB40-EC27-2D74-F55BBC12AD30}" dt="2024-10-21T13:32:16.104" v="12" actId="20577"/>
          <ac:spMkLst>
            <pc:docMk/>
            <pc:sldMk cId="2666059930" sldId="256"/>
            <ac:spMk id="3" creationId="{B17416D6-6B74-4EC9-77B7-C552ACE8E961}"/>
          </ac:spMkLst>
        </pc:spChg>
      </pc:sldChg>
      <pc:sldChg chg="modSp">
        <pc:chgData name="Ahmad Habib (2317248)" userId="S::2317248@student.uwtsd.ac.uk::1f6e513f-db28-4217-898b-ff3c4a9f18cd" providerId="AD" clId="Web-{7BBAD411-DB40-EC27-2D74-F55BBC12AD30}" dt="2024-10-21T13:32:59.777" v="13" actId="1076"/>
        <pc:sldMkLst>
          <pc:docMk/>
          <pc:sldMk cId="3937184363" sldId="257"/>
        </pc:sldMkLst>
        <pc:picChg chg="mod">
          <ac:chgData name="Ahmad Habib (2317248)" userId="S::2317248@student.uwtsd.ac.uk::1f6e513f-db28-4217-898b-ff3c4a9f18cd" providerId="AD" clId="Web-{7BBAD411-DB40-EC27-2D74-F55BBC12AD30}" dt="2024-10-21T13:32:59.777" v="13" actId="1076"/>
          <ac:picMkLst>
            <pc:docMk/>
            <pc:sldMk cId="3937184363" sldId="257"/>
            <ac:picMk id="4" creationId="{6F7FDF79-B9BA-1388-C949-77AD1C3B02B5}"/>
          </ac:picMkLst>
        </pc:picChg>
      </pc:sldChg>
      <pc:sldChg chg="modSp new">
        <pc:chgData name="Ahmad Habib (2317248)" userId="S::2317248@student.uwtsd.ac.uk::1f6e513f-db28-4217-898b-ff3c4a9f18cd" providerId="AD" clId="Web-{7BBAD411-DB40-EC27-2D74-F55BBC12AD30}" dt="2024-10-21T13:37:02.862" v="24" actId="20577"/>
        <pc:sldMkLst>
          <pc:docMk/>
          <pc:sldMk cId="3776025013" sldId="268"/>
        </pc:sldMkLst>
        <pc:spChg chg="mod">
          <ac:chgData name="Ahmad Habib (2317248)" userId="S::2317248@student.uwtsd.ac.uk::1f6e513f-db28-4217-898b-ff3c4a9f18cd" providerId="AD" clId="Web-{7BBAD411-DB40-EC27-2D74-F55BBC12AD30}" dt="2024-10-21T13:36:47.080" v="22" actId="20577"/>
          <ac:spMkLst>
            <pc:docMk/>
            <pc:sldMk cId="3776025013" sldId="268"/>
            <ac:spMk id="2" creationId="{1AF148AE-5AF2-D446-22DD-420FA12E5389}"/>
          </ac:spMkLst>
        </pc:spChg>
      </pc:sldChg>
    </pc:docChg>
  </pc:docChgLst>
  <pc:docChgLst>
    <pc:chgData clId="Web-{7BBAD411-DB40-EC27-2D74-F55BBC12AD30}"/>
    <pc:docChg chg="modSld">
      <pc:chgData name="" userId="" providerId="" clId="Web-{7BBAD411-DB40-EC27-2D74-F55BBC12AD30}" dt="2024-10-21T13:31:19.821" v="10" actId="20577"/>
      <pc:docMkLst>
        <pc:docMk/>
      </pc:docMkLst>
      <pc:sldChg chg="modSp">
        <pc:chgData name="" userId="" providerId="" clId="Web-{7BBAD411-DB40-EC27-2D74-F55BBC12AD30}" dt="2024-10-21T13:31:19.821" v="10" actId="20577"/>
        <pc:sldMkLst>
          <pc:docMk/>
          <pc:sldMk cId="2666059930" sldId="256"/>
        </pc:sldMkLst>
        <pc:spChg chg="mod">
          <ac:chgData name="" userId="" providerId="" clId="Web-{7BBAD411-DB40-EC27-2D74-F55BBC12AD30}" dt="2024-10-21T13:31:19.821" v="10" actId="20577"/>
          <ac:spMkLst>
            <pc:docMk/>
            <pc:sldMk cId="2666059930" sldId="256"/>
            <ac:spMk id="3" creationId="{B17416D6-6B74-4EC9-77B7-C552ACE8E961}"/>
          </ac:spMkLst>
        </pc:spChg>
      </pc:sldChg>
    </pc:docChg>
  </pc:docChgLst>
  <pc:docChgLst>
    <pc:chgData clId="Web-{4B9FFC46-C8DB-FA47-87B6-0BBE99A2D617}"/>
    <pc:docChg chg="addSld modSld">
      <pc:chgData name="" userId="" providerId="" clId="Web-{4B9FFC46-C8DB-FA47-87B6-0BBE99A2D617}" dt="2024-10-24T00:37:23.004" v="1"/>
      <pc:docMkLst>
        <pc:docMk/>
      </pc:docMkLst>
      <pc:sldChg chg="delSp new">
        <pc:chgData name="" userId="" providerId="" clId="Web-{4B9FFC46-C8DB-FA47-87B6-0BBE99A2D617}" dt="2024-10-24T00:37:23.004" v="1"/>
        <pc:sldMkLst>
          <pc:docMk/>
          <pc:sldMk cId="163006468" sldId="269"/>
        </pc:sldMkLst>
        <pc:spChg chg="del">
          <ac:chgData name="" userId="" providerId="" clId="Web-{4B9FFC46-C8DB-FA47-87B6-0BBE99A2D617}" dt="2024-10-24T00:37:23.004" v="1"/>
          <ac:spMkLst>
            <pc:docMk/>
            <pc:sldMk cId="163006468" sldId="269"/>
            <ac:spMk id="2" creationId="{947EF91F-9DD8-9514-0BA9-362AAEFFDA1C}"/>
          </ac:spMkLst>
        </pc:spChg>
      </pc:sldChg>
    </pc:docChg>
  </pc:docChgLst>
  <pc:docChgLst>
    <pc:chgData name="Ahmad Habib (2317248)" userId="S::2317248@student.uwtsd.ac.uk::1f6e513f-db28-4217-898b-ff3c4a9f18cd" providerId="AD" clId="Web-{4B9FFC46-C8DB-FA47-87B6-0BBE99A2D617}"/>
    <pc:docChg chg="addSld delSld modSld">
      <pc:chgData name="Ahmad Habib (2317248)" userId="S::2317248@student.uwtsd.ac.uk::1f6e513f-db28-4217-898b-ff3c4a9f18cd" providerId="AD" clId="Web-{4B9FFC46-C8DB-FA47-87B6-0BBE99A2D617}" dt="2024-10-24T13:19:19.424" v="155" actId="1076"/>
      <pc:docMkLst>
        <pc:docMk/>
      </pc:docMkLst>
      <pc:sldChg chg="modSp">
        <pc:chgData name="Ahmad Habib (2317248)" userId="S::2317248@student.uwtsd.ac.uk::1f6e513f-db28-4217-898b-ff3c4a9f18cd" providerId="AD" clId="Web-{4B9FFC46-C8DB-FA47-87B6-0BBE99A2D617}" dt="2024-10-24T13:19:19.424" v="155" actId="1076"/>
        <pc:sldMkLst>
          <pc:docMk/>
          <pc:sldMk cId="3937184363" sldId="257"/>
        </pc:sldMkLst>
        <pc:picChg chg="mod">
          <ac:chgData name="Ahmad Habib (2317248)" userId="S::2317248@student.uwtsd.ac.uk::1f6e513f-db28-4217-898b-ff3c4a9f18cd" providerId="AD" clId="Web-{4B9FFC46-C8DB-FA47-87B6-0BBE99A2D617}" dt="2024-10-24T13:19:19.424" v="155" actId="1076"/>
          <ac:picMkLst>
            <pc:docMk/>
            <pc:sldMk cId="3937184363" sldId="257"/>
            <ac:picMk id="4" creationId="{6F7FDF79-B9BA-1388-C949-77AD1C3B02B5}"/>
          </ac:picMkLst>
        </pc:picChg>
      </pc:sldChg>
      <pc:sldChg chg="del">
        <pc:chgData name="Ahmad Habib (2317248)" userId="S::2317248@student.uwtsd.ac.uk::1f6e513f-db28-4217-898b-ff3c4a9f18cd" providerId="AD" clId="Web-{4B9FFC46-C8DB-FA47-87B6-0BBE99A2D617}" dt="2024-10-24T12:47:46.291" v="89"/>
        <pc:sldMkLst>
          <pc:docMk/>
          <pc:sldMk cId="3044493996" sldId="262"/>
        </pc:sldMkLst>
      </pc:sldChg>
      <pc:sldChg chg="del">
        <pc:chgData name="Ahmad Habib (2317248)" userId="S::2317248@student.uwtsd.ac.uk::1f6e513f-db28-4217-898b-ff3c4a9f18cd" providerId="AD" clId="Web-{4B9FFC46-C8DB-FA47-87B6-0BBE99A2D617}" dt="2024-10-24T12:47:36.260" v="87"/>
        <pc:sldMkLst>
          <pc:docMk/>
          <pc:sldMk cId="1899904682" sldId="263"/>
        </pc:sldMkLst>
      </pc:sldChg>
      <pc:sldChg chg="modSp">
        <pc:chgData name="Ahmad Habib (2317248)" userId="S::2317248@student.uwtsd.ac.uk::1f6e513f-db28-4217-898b-ff3c4a9f18cd" providerId="AD" clId="Web-{4B9FFC46-C8DB-FA47-87B6-0BBE99A2D617}" dt="2024-10-24T13:18:29.642" v="153" actId="1076"/>
        <pc:sldMkLst>
          <pc:docMk/>
          <pc:sldMk cId="2636163787" sldId="265"/>
        </pc:sldMkLst>
        <pc:spChg chg="mod">
          <ac:chgData name="Ahmad Habib (2317248)" userId="S::2317248@student.uwtsd.ac.uk::1f6e513f-db28-4217-898b-ff3c4a9f18cd" providerId="AD" clId="Web-{4B9FFC46-C8DB-FA47-87B6-0BBE99A2D617}" dt="2024-10-24T13:17:05.062" v="130" actId="1076"/>
          <ac:spMkLst>
            <pc:docMk/>
            <pc:sldMk cId="2636163787" sldId="265"/>
            <ac:spMk id="2" creationId="{C0022E56-79D1-82DF-DC1A-B72287B3D8E2}"/>
          </ac:spMkLst>
        </pc:spChg>
        <pc:spChg chg="mod">
          <ac:chgData name="Ahmad Habib (2317248)" userId="S::2317248@student.uwtsd.ac.uk::1f6e513f-db28-4217-898b-ff3c4a9f18cd" providerId="AD" clId="Web-{4B9FFC46-C8DB-FA47-87B6-0BBE99A2D617}" dt="2024-10-24T13:18:29.642" v="153" actId="1076"/>
          <ac:spMkLst>
            <pc:docMk/>
            <pc:sldMk cId="2636163787" sldId="265"/>
            <ac:spMk id="5" creationId="{A43FDF07-77B1-4D7A-9F4E-2BBB1FB3053C}"/>
          </ac:spMkLst>
        </pc:spChg>
      </pc:sldChg>
      <pc:sldChg chg="addSp delSp modSp">
        <pc:chgData name="Ahmad Habib (2317248)" userId="S::2317248@student.uwtsd.ac.uk::1f6e513f-db28-4217-898b-ff3c4a9f18cd" providerId="AD" clId="Web-{4B9FFC46-C8DB-FA47-87B6-0BBE99A2D617}" dt="2024-10-24T13:18:17.235" v="151" actId="20577"/>
        <pc:sldMkLst>
          <pc:docMk/>
          <pc:sldMk cId="485015228" sldId="267"/>
        </pc:sldMkLst>
        <pc:spChg chg="add mod">
          <ac:chgData name="Ahmad Habib (2317248)" userId="S::2317248@student.uwtsd.ac.uk::1f6e513f-db28-4217-898b-ff3c4a9f18cd" providerId="AD" clId="Web-{4B9FFC46-C8DB-FA47-87B6-0BBE99A2D617}" dt="2024-10-24T13:18:17.235" v="151" actId="20577"/>
          <ac:spMkLst>
            <pc:docMk/>
            <pc:sldMk cId="485015228" sldId="267"/>
            <ac:spMk id="3" creationId="{A3C028C4-A8C4-E9AA-5843-0A13AA7A6ABE}"/>
          </ac:spMkLst>
        </pc:spChg>
        <pc:spChg chg="del mod">
          <ac:chgData name="Ahmad Habib (2317248)" userId="S::2317248@student.uwtsd.ac.uk::1f6e513f-db28-4217-898b-ff3c4a9f18cd" providerId="AD" clId="Web-{4B9FFC46-C8DB-FA47-87B6-0BBE99A2D617}" dt="2024-10-24T13:17:42.406" v="140"/>
          <ac:spMkLst>
            <pc:docMk/>
            <pc:sldMk cId="485015228" sldId="267"/>
            <ac:spMk id="5" creationId="{27D90012-FAA9-66F5-8A12-7E7317DB1AB1}"/>
          </ac:spMkLst>
        </pc:spChg>
      </pc:sldChg>
      <pc:sldChg chg="addSp delSp modSp del mod setBg">
        <pc:chgData name="Ahmad Habib (2317248)" userId="S::2317248@student.uwtsd.ac.uk::1f6e513f-db28-4217-898b-ff3c4a9f18cd" providerId="AD" clId="Web-{4B9FFC46-C8DB-FA47-87B6-0BBE99A2D617}" dt="2024-10-24T12:57:48.210" v="103"/>
        <pc:sldMkLst>
          <pc:docMk/>
          <pc:sldMk cId="3776025013" sldId="268"/>
        </pc:sldMkLst>
        <pc:spChg chg="mod">
          <ac:chgData name="Ahmad Habib (2317248)" userId="S::2317248@student.uwtsd.ac.uk::1f6e513f-db28-4217-898b-ff3c4a9f18cd" providerId="AD" clId="Web-{4B9FFC46-C8DB-FA47-87B6-0BBE99A2D617}" dt="2024-10-24T12:14:01.370" v="80"/>
          <ac:spMkLst>
            <pc:docMk/>
            <pc:sldMk cId="3776025013" sldId="268"/>
            <ac:spMk id="2" creationId="{1AF148AE-5AF2-D446-22DD-420FA12E5389}"/>
          </ac:spMkLst>
        </pc:spChg>
        <pc:spChg chg="del mod">
          <ac:chgData name="Ahmad Habib (2317248)" userId="S::2317248@student.uwtsd.ac.uk::1f6e513f-db28-4217-898b-ff3c4a9f18cd" providerId="AD" clId="Web-{4B9FFC46-C8DB-FA47-87B6-0BBE99A2D617}" dt="2024-10-24T12:13:21.664" v="74"/>
          <ac:spMkLst>
            <pc:docMk/>
            <pc:sldMk cId="3776025013" sldId="268"/>
            <ac:spMk id="3" creationId="{C48543F6-86B9-153E-9336-85B1AA4B2BFB}"/>
          </ac:spMkLst>
        </pc:spChg>
        <pc:spChg chg="add del">
          <ac:chgData name="Ahmad Habib (2317248)" userId="S::2317248@student.uwtsd.ac.uk::1f6e513f-db28-4217-898b-ff3c4a9f18cd" providerId="AD" clId="Web-{4B9FFC46-C8DB-FA47-87B6-0BBE99A2D617}" dt="2024-10-24T01:03:58.028" v="54"/>
          <ac:spMkLst>
            <pc:docMk/>
            <pc:sldMk cId="3776025013" sldId="268"/>
            <ac:spMk id="4" creationId="{0BF3BBD8-144C-7AF5-6543-BA2EC3CDD1D1}"/>
          </ac:spMkLst>
        </pc:spChg>
        <pc:spChg chg="add del mod">
          <ac:chgData name="Ahmad Habib (2317248)" userId="S::2317248@student.uwtsd.ac.uk::1f6e513f-db28-4217-898b-ff3c4a9f18cd" providerId="AD" clId="Web-{4B9FFC46-C8DB-FA47-87B6-0BBE99A2D617}" dt="2024-10-24T12:56:11.239" v="94"/>
          <ac:spMkLst>
            <pc:docMk/>
            <pc:sldMk cId="3776025013" sldId="268"/>
            <ac:spMk id="5" creationId="{E9ADEF01-FCCC-BC9E-994F-C98E3312C5E5}"/>
          </ac:spMkLst>
        </pc:spChg>
        <pc:spChg chg="add del mod">
          <ac:chgData name="Ahmad Habib (2317248)" userId="S::2317248@student.uwtsd.ac.uk::1f6e513f-db28-4217-898b-ff3c4a9f18cd" providerId="AD" clId="Web-{4B9FFC46-C8DB-FA47-87B6-0BBE99A2D617}" dt="2024-10-24T12:13:38.009" v="77"/>
          <ac:spMkLst>
            <pc:docMk/>
            <pc:sldMk cId="3776025013" sldId="268"/>
            <ac:spMk id="6" creationId="{9B6FBC5B-9E69-92FF-BEA1-EEBE7818FA8F}"/>
          </ac:spMkLst>
        </pc:spChg>
        <pc:spChg chg="add">
          <ac:chgData name="Ahmad Habib (2317248)" userId="S::2317248@student.uwtsd.ac.uk::1f6e513f-db28-4217-898b-ff3c4a9f18cd" providerId="AD" clId="Web-{4B9FFC46-C8DB-FA47-87B6-0BBE99A2D617}" dt="2024-10-24T12:14:01.370" v="80"/>
          <ac:spMkLst>
            <pc:docMk/>
            <pc:sldMk cId="3776025013" sldId="268"/>
            <ac:spMk id="10" creationId="{DEE2AD96-B495-4E06-9291-B71706F728CB}"/>
          </ac:spMkLst>
        </pc:spChg>
        <pc:spChg chg="add">
          <ac:chgData name="Ahmad Habib (2317248)" userId="S::2317248@student.uwtsd.ac.uk::1f6e513f-db28-4217-898b-ff3c4a9f18cd" providerId="AD" clId="Web-{4B9FFC46-C8DB-FA47-87B6-0BBE99A2D617}" dt="2024-10-24T12:14:01.370" v="80"/>
          <ac:spMkLst>
            <pc:docMk/>
            <pc:sldMk cId="3776025013" sldId="268"/>
            <ac:spMk id="12" creationId="{53CF6D67-C5A8-4ADD-9E8E-1E38CA1D3166}"/>
          </ac:spMkLst>
        </pc:spChg>
        <pc:spChg chg="add">
          <ac:chgData name="Ahmad Habib (2317248)" userId="S::2317248@student.uwtsd.ac.uk::1f6e513f-db28-4217-898b-ff3c4a9f18cd" providerId="AD" clId="Web-{4B9FFC46-C8DB-FA47-87B6-0BBE99A2D617}" dt="2024-10-24T12:14:01.370" v="80"/>
          <ac:spMkLst>
            <pc:docMk/>
            <pc:sldMk cId="3776025013" sldId="268"/>
            <ac:spMk id="14" creationId="{86909FA0-B515-4681-B7A8-FA281D133B94}"/>
          </ac:spMkLst>
        </pc:spChg>
        <pc:spChg chg="add">
          <ac:chgData name="Ahmad Habib (2317248)" userId="S::2317248@student.uwtsd.ac.uk::1f6e513f-db28-4217-898b-ff3c4a9f18cd" providerId="AD" clId="Web-{4B9FFC46-C8DB-FA47-87B6-0BBE99A2D617}" dt="2024-10-24T12:14:01.370" v="80"/>
          <ac:spMkLst>
            <pc:docMk/>
            <pc:sldMk cId="3776025013" sldId="268"/>
            <ac:spMk id="16" creationId="{21C9FE86-FCC3-4A31-AA1C-C882262B7FE7}"/>
          </ac:spMkLst>
        </pc:spChg>
        <pc:spChg chg="add">
          <ac:chgData name="Ahmad Habib (2317248)" userId="S::2317248@student.uwtsd.ac.uk::1f6e513f-db28-4217-898b-ff3c4a9f18cd" providerId="AD" clId="Web-{4B9FFC46-C8DB-FA47-87B6-0BBE99A2D617}" dt="2024-10-24T12:14:01.370" v="80"/>
          <ac:spMkLst>
            <pc:docMk/>
            <pc:sldMk cId="3776025013" sldId="268"/>
            <ac:spMk id="18" creationId="{7D96243B-ECED-4B71-8E06-AE9A285EAD20}"/>
          </ac:spMkLst>
        </pc:spChg>
        <pc:spChg chg="add">
          <ac:chgData name="Ahmad Habib (2317248)" userId="S::2317248@student.uwtsd.ac.uk::1f6e513f-db28-4217-898b-ff3c4a9f18cd" providerId="AD" clId="Web-{4B9FFC46-C8DB-FA47-87B6-0BBE99A2D617}" dt="2024-10-24T12:14:01.370" v="80"/>
          <ac:spMkLst>
            <pc:docMk/>
            <pc:sldMk cId="3776025013" sldId="268"/>
            <ac:spMk id="20" creationId="{A09989E4-EFDC-4A90-A633-E0525FB4139E}"/>
          </ac:spMkLst>
        </pc:spChg>
      </pc:sldChg>
      <pc:sldChg chg="addSp delSp modSp mod setBg">
        <pc:chgData name="Ahmad Habib (2317248)" userId="S::2317248@student.uwtsd.ac.uk::1f6e513f-db28-4217-898b-ff3c4a9f18cd" providerId="AD" clId="Web-{4B9FFC46-C8DB-FA47-87B6-0BBE99A2D617}" dt="2024-10-24T12:12:32.380" v="69"/>
        <pc:sldMkLst>
          <pc:docMk/>
          <pc:sldMk cId="163006468" sldId="269"/>
        </pc:sldMkLst>
        <pc:spChg chg="mod">
          <ac:chgData name="Ahmad Habib (2317248)" userId="S::2317248@student.uwtsd.ac.uk::1f6e513f-db28-4217-898b-ff3c4a9f18cd" providerId="AD" clId="Web-{4B9FFC46-C8DB-FA47-87B6-0BBE99A2D617}" dt="2024-10-24T12:12:32.380" v="69"/>
          <ac:spMkLst>
            <pc:docMk/>
            <pc:sldMk cId="163006468" sldId="269"/>
            <ac:spMk id="3" creationId="{9B68A119-5B86-2D28-3E81-6D7A530B213B}"/>
          </ac:spMkLst>
        </pc:spChg>
        <pc:spChg chg="add del">
          <ac:chgData name="Ahmad Habib (2317248)" userId="S::2317248@student.uwtsd.ac.uk::1f6e513f-db28-4217-898b-ff3c4a9f18cd" providerId="AD" clId="Web-{4B9FFC46-C8DB-FA47-87B6-0BBE99A2D617}" dt="2024-10-24T12:12:32.380" v="69"/>
          <ac:spMkLst>
            <pc:docMk/>
            <pc:sldMk cId="163006468" sldId="269"/>
            <ac:spMk id="9" creationId="{9F7D5CDA-D291-4307-BF55-1381FED29634}"/>
          </ac:spMkLst>
        </pc:spChg>
        <pc:picChg chg="add del">
          <ac:chgData name="Ahmad Habib (2317248)" userId="S::2317248@student.uwtsd.ac.uk::1f6e513f-db28-4217-898b-ff3c4a9f18cd" providerId="AD" clId="Web-{4B9FFC46-C8DB-FA47-87B6-0BBE99A2D617}" dt="2024-10-24T12:12:32.380" v="69"/>
          <ac:picMkLst>
            <pc:docMk/>
            <pc:sldMk cId="163006468" sldId="269"/>
            <ac:picMk id="5" creationId="{AC0749FA-A910-4C2E-7FD3-4DB3BDA79182}"/>
          </ac:picMkLst>
        </pc:picChg>
      </pc:sldChg>
      <pc:sldChg chg="delSp modSp new">
        <pc:chgData name="Ahmad Habib (2317248)" userId="S::2317248@student.uwtsd.ac.uk::1f6e513f-db28-4217-898b-ff3c4a9f18cd" providerId="AD" clId="Web-{4B9FFC46-C8DB-FA47-87B6-0BBE99A2D617}" dt="2024-10-24T00:39:20.961" v="11" actId="20577"/>
        <pc:sldMkLst>
          <pc:docMk/>
          <pc:sldMk cId="689436840" sldId="270"/>
        </pc:sldMkLst>
        <pc:spChg chg="del">
          <ac:chgData name="Ahmad Habib (2317248)" userId="S::2317248@student.uwtsd.ac.uk::1f6e513f-db28-4217-898b-ff3c4a9f18cd" providerId="AD" clId="Web-{4B9FFC46-C8DB-FA47-87B6-0BBE99A2D617}" dt="2024-10-24T00:38:56.538" v="7"/>
          <ac:spMkLst>
            <pc:docMk/>
            <pc:sldMk cId="689436840" sldId="270"/>
            <ac:spMk id="2" creationId="{A66FE85D-EE30-FB65-120F-92EB99734AF2}"/>
          </ac:spMkLst>
        </pc:spChg>
        <pc:spChg chg="mod">
          <ac:chgData name="Ahmad Habib (2317248)" userId="S::2317248@student.uwtsd.ac.uk::1f6e513f-db28-4217-898b-ff3c4a9f18cd" providerId="AD" clId="Web-{4B9FFC46-C8DB-FA47-87B6-0BBE99A2D617}" dt="2024-10-24T00:39:20.961" v="11" actId="20577"/>
          <ac:spMkLst>
            <pc:docMk/>
            <pc:sldMk cId="689436840" sldId="270"/>
            <ac:spMk id="3" creationId="{76165A20-69EE-A0EA-1A03-EC292FA27300}"/>
          </ac:spMkLst>
        </pc:spChg>
      </pc:sldChg>
      <pc:sldChg chg="delSp modSp new">
        <pc:chgData name="Ahmad Habib (2317248)" userId="S::2317248@student.uwtsd.ac.uk::1f6e513f-db28-4217-898b-ff3c4a9f18cd" providerId="AD" clId="Web-{4B9FFC46-C8DB-FA47-87B6-0BBE99A2D617}" dt="2024-10-24T00:41:38.439" v="17" actId="20577"/>
        <pc:sldMkLst>
          <pc:docMk/>
          <pc:sldMk cId="24926230" sldId="271"/>
        </pc:sldMkLst>
        <pc:spChg chg="del">
          <ac:chgData name="Ahmad Habib (2317248)" userId="S::2317248@student.uwtsd.ac.uk::1f6e513f-db28-4217-898b-ff3c4a9f18cd" providerId="AD" clId="Web-{4B9FFC46-C8DB-FA47-87B6-0BBE99A2D617}" dt="2024-10-24T00:40:11.744" v="13"/>
          <ac:spMkLst>
            <pc:docMk/>
            <pc:sldMk cId="24926230" sldId="271"/>
            <ac:spMk id="2" creationId="{693C2A06-2C98-2944-4402-3E8DCD72BABB}"/>
          </ac:spMkLst>
        </pc:spChg>
        <pc:spChg chg="mod">
          <ac:chgData name="Ahmad Habib (2317248)" userId="S::2317248@student.uwtsd.ac.uk::1f6e513f-db28-4217-898b-ff3c4a9f18cd" providerId="AD" clId="Web-{4B9FFC46-C8DB-FA47-87B6-0BBE99A2D617}" dt="2024-10-24T00:41:38.439" v="17" actId="20577"/>
          <ac:spMkLst>
            <pc:docMk/>
            <pc:sldMk cId="24926230" sldId="271"/>
            <ac:spMk id="3" creationId="{705A1998-47D5-E5B8-66F6-E8884AE989BC}"/>
          </ac:spMkLst>
        </pc:spChg>
      </pc:sldChg>
      <pc:sldChg chg="delSp modSp new">
        <pc:chgData name="Ahmad Habib (2317248)" userId="S::2317248@student.uwtsd.ac.uk::1f6e513f-db28-4217-898b-ff3c4a9f18cd" providerId="AD" clId="Web-{4B9FFC46-C8DB-FA47-87B6-0BBE99A2D617}" dt="2024-10-24T00:44:11.054" v="23" actId="20577"/>
        <pc:sldMkLst>
          <pc:docMk/>
          <pc:sldMk cId="1113320310" sldId="272"/>
        </pc:sldMkLst>
        <pc:spChg chg="del">
          <ac:chgData name="Ahmad Habib (2317248)" userId="S::2317248@student.uwtsd.ac.uk::1f6e513f-db28-4217-898b-ff3c4a9f18cd" providerId="AD" clId="Web-{4B9FFC46-C8DB-FA47-87B6-0BBE99A2D617}" dt="2024-10-24T00:43:26.146" v="19"/>
          <ac:spMkLst>
            <pc:docMk/>
            <pc:sldMk cId="1113320310" sldId="272"/>
            <ac:spMk id="2" creationId="{6786E66D-F0DA-08F1-4CC6-4DF217E4CF3A}"/>
          </ac:spMkLst>
        </pc:spChg>
        <pc:spChg chg="mod">
          <ac:chgData name="Ahmad Habib (2317248)" userId="S::2317248@student.uwtsd.ac.uk::1f6e513f-db28-4217-898b-ff3c4a9f18cd" providerId="AD" clId="Web-{4B9FFC46-C8DB-FA47-87B6-0BBE99A2D617}" dt="2024-10-24T00:44:11.054" v="23" actId="20577"/>
          <ac:spMkLst>
            <pc:docMk/>
            <pc:sldMk cId="1113320310" sldId="272"/>
            <ac:spMk id="3" creationId="{6B4242A9-2CA2-2435-1244-EFF2E5FB0E86}"/>
          </ac:spMkLst>
        </pc:spChg>
      </pc:sldChg>
      <pc:sldChg chg="delSp modSp new">
        <pc:chgData name="Ahmad Habib (2317248)" userId="S::2317248@student.uwtsd.ac.uk::1f6e513f-db28-4217-898b-ff3c4a9f18cd" providerId="AD" clId="Web-{4B9FFC46-C8DB-FA47-87B6-0BBE99A2D617}" dt="2024-10-24T00:55:39.056" v="29" actId="20577"/>
        <pc:sldMkLst>
          <pc:docMk/>
          <pc:sldMk cId="2176895716" sldId="273"/>
        </pc:sldMkLst>
        <pc:spChg chg="del">
          <ac:chgData name="Ahmad Habib (2317248)" userId="S::2317248@student.uwtsd.ac.uk::1f6e513f-db28-4217-898b-ff3c4a9f18cd" providerId="AD" clId="Web-{4B9FFC46-C8DB-FA47-87B6-0BBE99A2D617}" dt="2024-10-24T00:55:21.821" v="25"/>
          <ac:spMkLst>
            <pc:docMk/>
            <pc:sldMk cId="2176895716" sldId="273"/>
            <ac:spMk id="2" creationId="{43F9C778-0162-CCD8-423F-D97F07B0FF6F}"/>
          </ac:spMkLst>
        </pc:spChg>
        <pc:spChg chg="mod">
          <ac:chgData name="Ahmad Habib (2317248)" userId="S::2317248@student.uwtsd.ac.uk::1f6e513f-db28-4217-898b-ff3c4a9f18cd" providerId="AD" clId="Web-{4B9FFC46-C8DB-FA47-87B6-0BBE99A2D617}" dt="2024-10-24T00:55:39.056" v="29" actId="20577"/>
          <ac:spMkLst>
            <pc:docMk/>
            <pc:sldMk cId="2176895716" sldId="273"/>
            <ac:spMk id="3" creationId="{845DB0E2-6B1A-0FA5-D5BB-5812F5709811}"/>
          </ac:spMkLst>
        </pc:spChg>
      </pc:sldChg>
      <pc:sldChg chg="delSp modSp new del">
        <pc:chgData name="Ahmad Habib (2317248)" userId="S::2317248@student.uwtsd.ac.uk::1f6e513f-db28-4217-898b-ff3c4a9f18cd" providerId="AD" clId="Web-{4B9FFC46-C8DB-FA47-87B6-0BBE99A2D617}" dt="2024-10-24T12:47:43.119" v="88"/>
        <pc:sldMkLst>
          <pc:docMk/>
          <pc:sldMk cId="1073831227" sldId="274"/>
        </pc:sldMkLst>
        <pc:spChg chg="del">
          <ac:chgData name="Ahmad Habib (2317248)" userId="S::2317248@student.uwtsd.ac.uk::1f6e513f-db28-4217-898b-ff3c4a9f18cd" providerId="AD" clId="Web-{4B9FFC46-C8DB-FA47-87B6-0BBE99A2D617}" dt="2024-10-24T00:56:05.432" v="31"/>
          <ac:spMkLst>
            <pc:docMk/>
            <pc:sldMk cId="1073831227" sldId="274"/>
            <ac:spMk id="2" creationId="{EB9A1CC5-384B-CC38-6047-4773D7A1E394}"/>
          </ac:spMkLst>
        </pc:spChg>
        <pc:spChg chg="mod">
          <ac:chgData name="Ahmad Habib (2317248)" userId="S::2317248@student.uwtsd.ac.uk::1f6e513f-db28-4217-898b-ff3c4a9f18cd" providerId="AD" clId="Web-{4B9FFC46-C8DB-FA47-87B6-0BBE99A2D617}" dt="2024-10-24T00:56:29.729" v="35" actId="20577"/>
          <ac:spMkLst>
            <pc:docMk/>
            <pc:sldMk cId="1073831227" sldId="274"/>
            <ac:spMk id="3" creationId="{B47E69A5-06BB-CE91-40F8-8FCAA952B2E7}"/>
          </ac:spMkLst>
        </pc:spChg>
      </pc:sldChg>
      <pc:sldChg chg="delSp modSp new del">
        <pc:chgData name="Ahmad Habib (2317248)" userId="S::2317248@student.uwtsd.ac.uk::1f6e513f-db28-4217-898b-ff3c4a9f18cd" providerId="AD" clId="Web-{4B9FFC46-C8DB-FA47-87B6-0BBE99A2D617}" dt="2024-10-24T12:47:31.697" v="86"/>
        <pc:sldMkLst>
          <pc:docMk/>
          <pc:sldMk cId="3745835248" sldId="275"/>
        </pc:sldMkLst>
        <pc:spChg chg="del">
          <ac:chgData name="Ahmad Habib (2317248)" userId="S::2317248@student.uwtsd.ac.uk::1f6e513f-db28-4217-898b-ff3c4a9f18cd" providerId="AD" clId="Web-{4B9FFC46-C8DB-FA47-87B6-0BBE99A2D617}" dt="2024-10-24T00:57:00.574" v="37"/>
          <ac:spMkLst>
            <pc:docMk/>
            <pc:sldMk cId="3745835248" sldId="275"/>
            <ac:spMk id="2" creationId="{55EA556F-39FD-B9EC-21A1-0E74FD280B00}"/>
          </ac:spMkLst>
        </pc:spChg>
        <pc:spChg chg="mod">
          <ac:chgData name="Ahmad Habib (2317248)" userId="S::2317248@student.uwtsd.ac.uk::1f6e513f-db28-4217-898b-ff3c4a9f18cd" providerId="AD" clId="Web-{4B9FFC46-C8DB-FA47-87B6-0BBE99A2D617}" dt="2024-10-24T00:57:23.684" v="40" actId="20577"/>
          <ac:spMkLst>
            <pc:docMk/>
            <pc:sldMk cId="3745835248" sldId="275"/>
            <ac:spMk id="3" creationId="{3873A199-4629-1777-22B3-E3CF96CFA56F}"/>
          </ac:spMkLst>
        </pc:spChg>
      </pc:sldChg>
      <pc:sldChg chg="delSp modSp new">
        <pc:chgData name="Ahmad Habib (2317248)" userId="S::2317248@student.uwtsd.ac.uk::1f6e513f-db28-4217-898b-ff3c4a9f18cd" providerId="AD" clId="Web-{4B9FFC46-C8DB-FA47-87B6-0BBE99A2D617}" dt="2024-10-24T00:58:11.092" v="47" actId="14100"/>
        <pc:sldMkLst>
          <pc:docMk/>
          <pc:sldMk cId="2605080645" sldId="276"/>
        </pc:sldMkLst>
        <pc:spChg chg="del">
          <ac:chgData name="Ahmad Habib (2317248)" userId="S::2317248@student.uwtsd.ac.uk::1f6e513f-db28-4217-898b-ff3c4a9f18cd" providerId="AD" clId="Web-{4B9FFC46-C8DB-FA47-87B6-0BBE99A2D617}" dt="2024-10-24T00:57:55.842" v="42"/>
          <ac:spMkLst>
            <pc:docMk/>
            <pc:sldMk cId="2605080645" sldId="276"/>
            <ac:spMk id="2" creationId="{29DC111F-85A9-D69D-EBE3-A51BBB6123F8}"/>
          </ac:spMkLst>
        </pc:spChg>
        <pc:spChg chg="mod">
          <ac:chgData name="Ahmad Habib (2317248)" userId="S::2317248@student.uwtsd.ac.uk::1f6e513f-db28-4217-898b-ff3c4a9f18cd" providerId="AD" clId="Web-{4B9FFC46-C8DB-FA47-87B6-0BBE99A2D617}" dt="2024-10-24T00:58:11.092" v="47" actId="14100"/>
          <ac:spMkLst>
            <pc:docMk/>
            <pc:sldMk cId="2605080645" sldId="276"/>
            <ac:spMk id="3" creationId="{097F7F83-149A-4949-2184-A397934589BD}"/>
          </ac:spMkLst>
        </pc:spChg>
      </pc:sldChg>
      <pc:sldChg chg="addSp delSp modSp new">
        <pc:chgData name="Ahmad Habib (2317248)" userId="S::2317248@student.uwtsd.ac.uk::1f6e513f-db28-4217-898b-ff3c4a9f18cd" providerId="AD" clId="Web-{4B9FFC46-C8DB-FA47-87B6-0BBE99A2D617}" dt="2024-10-24T12:56:50.037" v="102" actId="20577"/>
        <pc:sldMkLst>
          <pc:docMk/>
          <pc:sldMk cId="4033682088" sldId="277"/>
        </pc:sldMkLst>
        <pc:spChg chg="del">
          <ac:chgData name="Ahmad Habib (2317248)" userId="S::2317248@student.uwtsd.ac.uk::1f6e513f-db28-4217-898b-ff3c4a9f18cd" providerId="AD" clId="Web-{4B9FFC46-C8DB-FA47-87B6-0BBE99A2D617}" dt="2024-10-24T12:56:14.567" v="95"/>
          <ac:spMkLst>
            <pc:docMk/>
            <pc:sldMk cId="4033682088" sldId="277"/>
            <ac:spMk id="2" creationId="{958E3C34-529E-CE00-32D3-2938EAF675D5}"/>
          </ac:spMkLst>
        </pc:spChg>
        <pc:spChg chg="add del mod">
          <ac:chgData name="Ahmad Habib (2317248)" userId="S::2317248@student.uwtsd.ac.uk::1f6e513f-db28-4217-898b-ff3c4a9f18cd" providerId="AD" clId="Web-{4B9FFC46-C8DB-FA47-87B6-0BBE99A2D617}" dt="2024-10-24T12:56:50.037" v="102" actId="20577"/>
          <ac:spMkLst>
            <pc:docMk/>
            <pc:sldMk cId="4033682088" sldId="277"/>
            <ac:spMk id="3" creationId="{C83BEEFF-A624-9B5E-CE2E-E05935CE33BA}"/>
          </ac:spMkLst>
        </pc:spChg>
      </pc:sldChg>
      <pc:sldChg chg="delSp modSp new del">
        <pc:chgData name="Ahmad Habib (2317248)" userId="S::2317248@student.uwtsd.ac.uk::1f6e513f-db28-4217-898b-ff3c4a9f18cd" providerId="AD" clId="Web-{4B9FFC46-C8DB-FA47-87B6-0BBE99A2D617}" dt="2024-10-24T01:04:48.155" v="61"/>
        <pc:sldMkLst>
          <pc:docMk/>
          <pc:sldMk cId="4107089440" sldId="277"/>
        </pc:sldMkLst>
        <pc:spChg chg="del">
          <ac:chgData name="Ahmad Habib (2317248)" userId="S::2317248@student.uwtsd.ac.uk::1f6e513f-db28-4217-898b-ff3c4a9f18cd" providerId="AD" clId="Web-{4B9FFC46-C8DB-FA47-87B6-0BBE99A2D617}" dt="2024-10-24T01:02:58.072" v="49"/>
          <ac:spMkLst>
            <pc:docMk/>
            <pc:sldMk cId="4107089440" sldId="277"/>
            <ac:spMk id="2" creationId="{056B6E00-28C9-F4D1-FA65-9C722643FB92}"/>
          </ac:spMkLst>
        </pc:spChg>
        <pc:spChg chg="mod">
          <ac:chgData name="Ahmad Habib (2317248)" userId="S::2317248@student.uwtsd.ac.uk::1f6e513f-db28-4217-898b-ff3c4a9f18cd" providerId="AD" clId="Web-{4B9FFC46-C8DB-FA47-87B6-0BBE99A2D617}" dt="2024-10-24T01:04:44.061" v="60" actId="20577"/>
          <ac:spMkLst>
            <pc:docMk/>
            <pc:sldMk cId="4107089440" sldId="277"/>
            <ac:spMk id="3" creationId="{4C977EC3-5813-D330-AB27-CD43A8425E2E}"/>
          </ac:spMkLst>
        </pc:spChg>
      </pc:sldChg>
      <pc:sldChg chg="modSp new">
        <pc:chgData name="Ahmad Habib (2317248)" userId="S::2317248@student.uwtsd.ac.uk::1f6e513f-db28-4217-898b-ff3c4a9f18cd" providerId="AD" clId="Web-{4B9FFC46-C8DB-FA47-87B6-0BBE99A2D617}" dt="2024-10-24T12:58:15.414" v="117" actId="20577"/>
        <pc:sldMkLst>
          <pc:docMk/>
          <pc:sldMk cId="417820780" sldId="278"/>
        </pc:sldMkLst>
        <pc:spChg chg="mod">
          <ac:chgData name="Ahmad Habib (2317248)" userId="S::2317248@student.uwtsd.ac.uk::1f6e513f-db28-4217-898b-ff3c4a9f18cd" providerId="AD" clId="Web-{4B9FFC46-C8DB-FA47-87B6-0BBE99A2D617}" dt="2024-10-24T12:58:04.210" v="113" actId="20577"/>
          <ac:spMkLst>
            <pc:docMk/>
            <pc:sldMk cId="417820780" sldId="278"/>
            <ac:spMk id="2" creationId="{404159E8-13CD-5C37-7568-A1ECABACB68F}"/>
          </ac:spMkLst>
        </pc:spChg>
        <pc:spChg chg="mod">
          <ac:chgData name="Ahmad Habib (2317248)" userId="S::2317248@student.uwtsd.ac.uk::1f6e513f-db28-4217-898b-ff3c4a9f18cd" providerId="AD" clId="Web-{4B9FFC46-C8DB-FA47-87B6-0BBE99A2D617}" dt="2024-10-24T12:58:15.414" v="117" actId="20577"/>
          <ac:spMkLst>
            <pc:docMk/>
            <pc:sldMk cId="417820780" sldId="278"/>
            <ac:spMk id="3" creationId="{52DB9BB7-EC03-343D-CD11-FD3D52A8DECD}"/>
          </ac:spMkLst>
        </pc:spChg>
      </pc:sldChg>
      <pc:sldChg chg="new del">
        <pc:chgData name="Ahmad Habib (2317248)" userId="S::2317248@student.uwtsd.ac.uk::1f6e513f-db28-4217-898b-ff3c4a9f18cd" providerId="AD" clId="Web-{4B9FFC46-C8DB-FA47-87B6-0BBE99A2D617}" dt="2024-10-24T01:04:36.982" v="59"/>
        <pc:sldMkLst>
          <pc:docMk/>
          <pc:sldMk cId="3217702061" sldId="27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DB1C63-E21E-425D-A36B-482686FC9B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C2ED72-1B7B-4911-9B03-A4943FE2FAA8}">
      <dgm:prSet/>
      <dgm:spPr/>
      <dgm:t>
        <a:bodyPr/>
        <a:lstStyle/>
        <a:p>
          <a:r>
            <a:rPr lang="en-US" b="1"/>
            <a:t>Rationale for Implementation</a:t>
          </a:r>
          <a:r>
            <a:rPr lang="en-US"/>
            <a:t>: Reduce accidents and enhance safety.</a:t>
          </a:r>
        </a:p>
      </dgm:t>
    </dgm:pt>
    <dgm:pt modelId="{2F991FE7-738F-468A-9A8C-C75691CA2372}" type="parTrans" cxnId="{1F727BB5-9B3B-4966-BECA-206F5241BA19}">
      <dgm:prSet/>
      <dgm:spPr/>
      <dgm:t>
        <a:bodyPr/>
        <a:lstStyle/>
        <a:p>
          <a:endParaRPr lang="en-US"/>
        </a:p>
      </dgm:t>
    </dgm:pt>
    <dgm:pt modelId="{4104818D-B94B-4F45-807D-73EED3A074B6}" type="sibTrans" cxnId="{1F727BB5-9B3B-4966-BECA-206F5241BA19}">
      <dgm:prSet/>
      <dgm:spPr/>
      <dgm:t>
        <a:bodyPr/>
        <a:lstStyle/>
        <a:p>
          <a:endParaRPr lang="en-US"/>
        </a:p>
      </dgm:t>
    </dgm:pt>
    <dgm:pt modelId="{D78F07C4-0252-4D25-8EED-E2A8D9491AD6}">
      <dgm:prSet/>
      <dgm:spPr/>
      <dgm:t>
        <a:bodyPr/>
        <a:lstStyle/>
        <a:p>
          <a:r>
            <a:rPr lang="en-US" b="1"/>
            <a:t>Introduction Date</a:t>
          </a:r>
          <a:r>
            <a:rPr lang="en-US"/>
            <a:t>: Introduced in September 2023.</a:t>
          </a:r>
        </a:p>
      </dgm:t>
    </dgm:pt>
    <dgm:pt modelId="{D38D288F-AE23-498B-879C-85C87775E477}" type="parTrans" cxnId="{47481A34-97F0-46F8-BEB6-886FD36F6BE0}">
      <dgm:prSet/>
      <dgm:spPr/>
      <dgm:t>
        <a:bodyPr/>
        <a:lstStyle/>
        <a:p>
          <a:endParaRPr lang="en-US"/>
        </a:p>
      </dgm:t>
    </dgm:pt>
    <dgm:pt modelId="{9A0DE648-25B6-40D1-A03F-7CB617FCD38D}" type="sibTrans" cxnId="{47481A34-97F0-46F8-BEB6-886FD36F6BE0}">
      <dgm:prSet/>
      <dgm:spPr/>
      <dgm:t>
        <a:bodyPr/>
        <a:lstStyle/>
        <a:p>
          <a:endParaRPr lang="en-US"/>
        </a:p>
      </dgm:t>
    </dgm:pt>
    <dgm:pt modelId="{8DA0A1B1-9B4D-4E8F-867A-76168DCB6C7C}">
      <dgm:prSet/>
      <dgm:spPr/>
      <dgm:t>
        <a:bodyPr/>
        <a:lstStyle/>
        <a:p>
          <a:r>
            <a:rPr lang="en-US" b="1"/>
            <a:t>Scope</a:t>
          </a:r>
          <a:r>
            <a:rPr lang="en-US"/>
            <a:t>: Applied to residential areas and high-risk roads.</a:t>
          </a:r>
        </a:p>
      </dgm:t>
    </dgm:pt>
    <dgm:pt modelId="{B01DFDD0-DC53-44E0-BAC9-4554EBA0E2D1}" type="parTrans" cxnId="{2589AAF7-6360-42BF-BDA8-1BD32D7C9957}">
      <dgm:prSet/>
      <dgm:spPr/>
      <dgm:t>
        <a:bodyPr/>
        <a:lstStyle/>
        <a:p>
          <a:endParaRPr lang="en-US"/>
        </a:p>
      </dgm:t>
    </dgm:pt>
    <dgm:pt modelId="{2C2C90B7-8E08-46C2-B9F7-B27AF40AC3AE}" type="sibTrans" cxnId="{2589AAF7-6360-42BF-BDA8-1BD32D7C9957}">
      <dgm:prSet/>
      <dgm:spPr/>
      <dgm:t>
        <a:bodyPr/>
        <a:lstStyle/>
        <a:p>
          <a:endParaRPr lang="en-US"/>
        </a:p>
      </dgm:t>
    </dgm:pt>
    <dgm:pt modelId="{1C39E67D-5807-439C-9D96-2E24D264C643}">
      <dgm:prSet/>
      <dgm:spPr/>
      <dgm:t>
        <a:bodyPr/>
        <a:lstStyle/>
        <a:p>
          <a:r>
            <a:rPr lang="en-US" b="1"/>
            <a:t>Objective</a:t>
          </a:r>
          <a:r>
            <a:rPr lang="en-US"/>
            <a:t>: Improve road safety and reduce fatalities, particularly in urban settings.</a:t>
          </a:r>
        </a:p>
      </dgm:t>
    </dgm:pt>
    <dgm:pt modelId="{D9351D69-143D-4B58-BDD2-EBE764989D21}" type="parTrans" cxnId="{D4F8C7E7-663B-4049-84CC-1A5EBB9B8EF0}">
      <dgm:prSet/>
      <dgm:spPr/>
      <dgm:t>
        <a:bodyPr/>
        <a:lstStyle/>
        <a:p>
          <a:endParaRPr lang="en-US"/>
        </a:p>
      </dgm:t>
    </dgm:pt>
    <dgm:pt modelId="{AFEEEE30-67CE-43AC-87C0-7BA22E0C29FF}" type="sibTrans" cxnId="{D4F8C7E7-663B-4049-84CC-1A5EBB9B8EF0}">
      <dgm:prSet/>
      <dgm:spPr/>
      <dgm:t>
        <a:bodyPr/>
        <a:lstStyle/>
        <a:p>
          <a:endParaRPr lang="en-US"/>
        </a:p>
      </dgm:t>
    </dgm:pt>
    <dgm:pt modelId="{968A3D85-3DF0-4A1E-A79D-C8166887916C}" type="pres">
      <dgm:prSet presAssocID="{A8DB1C63-E21E-425D-A36B-482686FC9B0D}" presName="root" presStyleCnt="0">
        <dgm:presLayoutVars>
          <dgm:dir/>
          <dgm:resizeHandles val="exact"/>
        </dgm:presLayoutVars>
      </dgm:prSet>
      <dgm:spPr/>
    </dgm:pt>
    <dgm:pt modelId="{A65C200F-EA18-47B4-9133-D9257E2EEECD}" type="pres">
      <dgm:prSet presAssocID="{B1C2ED72-1B7B-4911-9B03-A4943FE2FAA8}" presName="compNode" presStyleCnt="0"/>
      <dgm:spPr/>
    </dgm:pt>
    <dgm:pt modelId="{3C8FDA79-5792-49D4-BDB5-BBCF02C8CF0C}" type="pres">
      <dgm:prSet presAssocID="{B1C2ED72-1B7B-4911-9B03-A4943FE2FAA8}" presName="bgRect" presStyleLbl="bgShp" presStyleIdx="0" presStyleCnt="4"/>
      <dgm:spPr/>
    </dgm:pt>
    <dgm:pt modelId="{FC083950-D5AE-4193-9F4F-5764F898BE2B}" type="pres">
      <dgm:prSet presAssocID="{B1C2ED72-1B7B-4911-9B03-A4943FE2FAA8}"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7A44828-C483-4294-8527-78B2B441832F}" type="pres">
      <dgm:prSet presAssocID="{B1C2ED72-1B7B-4911-9B03-A4943FE2FAA8}" presName="spaceRect" presStyleCnt="0"/>
      <dgm:spPr/>
    </dgm:pt>
    <dgm:pt modelId="{43B67842-D71B-4301-B79D-648E10D132DE}" type="pres">
      <dgm:prSet presAssocID="{B1C2ED72-1B7B-4911-9B03-A4943FE2FAA8}" presName="parTx" presStyleLbl="revTx" presStyleIdx="0" presStyleCnt="4">
        <dgm:presLayoutVars>
          <dgm:chMax val="0"/>
          <dgm:chPref val="0"/>
        </dgm:presLayoutVars>
      </dgm:prSet>
      <dgm:spPr/>
    </dgm:pt>
    <dgm:pt modelId="{DFE147C2-BD54-4076-91C7-23DFADDCFF58}" type="pres">
      <dgm:prSet presAssocID="{4104818D-B94B-4F45-807D-73EED3A074B6}" presName="sibTrans" presStyleCnt="0"/>
      <dgm:spPr/>
    </dgm:pt>
    <dgm:pt modelId="{73ED2032-4ACC-4AC4-ACE3-2B3E2DF14BF3}" type="pres">
      <dgm:prSet presAssocID="{D78F07C4-0252-4D25-8EED-E2A8D9491AD6}" presName="compNode" presStyleCnt="0"/>
      <dgm:spPr/>
    </dgm:pt>
    <dgm:pt modelId="{D1C4BC9D-6585-4AE2-A32D-587E8304AED4}" type="pres">
      <dgm:prSet presAssocID="{D78F07C4-0252-4D25-8EED-E2A8D9491AD6}" presName="bgRect" presStyleLbl="bgShp" presStyleIdx="1" presStyleCnt="4"/>
      <dgm:spPr/>
    </dgm:pt>
    <dgm:pt modelId="{DA27C888-056C-4B2D-9023-3963DCCEE3A6}" type="pres">
      <dgm:prSet presAssocID="{D78F07C4-0252-4D25-8EED-E2A8D9491AD6}"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52B8F4D5-2E7D-4D92-B9E2-C1F39955C76F}" type="pres">
      <dgm:prSet presAssocID="{D78F07C4-0252-4D25-8EED-E2A8D9491AD6}" presName="spaceRect" presStyleCnt="0"/>
      <dgm:spPr/>
    </dgm:pt>
    <dgm:pt modelId="{188FBFEB-2DAC-433F-A475-DF83879C0ED7}" type="pres">
      <dgm:prSet presAssocID="{D78F07C4-0252-4D25-8EED-E2A8D9491AD6}" presName="parTx" presStyleLbl="revTx" presStyleIdx="1" presStyleCnt="4">
        <dgm:presLayoutVars>
          <dgm:chMax val="0"/>
          <dgm:chPref val="0"/>
        </dgm:presLayoutVars>
      </dgm:prSet>
      <dgm:spPr/>
    </dgm:pt>
    <dgm:pt modelId="{5F4071D8-83C0-4181-BC0F-49612EEA809D}" type="pres">
      <dgm:prSet presAssocID="{9A0DE648-25B6-40D1-A03F-7CB617FCD38D}" presName="sibTrans" presStyleCnt="0"/>
      <dgm:spPr/>
    </dgm:pt>
    <dgm:pt modelId="{CB0D79D6-E3B4-4128-8BD2-6879EFE20273}" type="pres">
      <dgm:prSet presAssocID="{8DA0A1B1-9B4D-4E8F-867A-76168DCB6C7C}" presName="compNode" presStyleCnt="0"/>
      <dgm:spPr/>
    </dgm:pt>
    <dgm:pt modelId="{8E6A78CC-8951-4CC8-9A30-BD4BAB5CA423}" type="pres">
      <dgm:prSet presAssocID="{8DA0A1B1-9B4D-4E8F-867A-76168DCB6C7C}" presName="bgRect" presStyleLbl="bgShp" presStyleIdx="2" presStyleCnt="4"/>
      <dgm:spPr/>
    </dgm:pt>
    <dgm:pt modelId="{B0BBFAF6-0B93-4C7D-8F7C-9D02F0446CBE}" type="pres">
      <dgm:prSet presAssocID="{8DA0A1B1-9B4D-4E8F-867A-76168DCB6C7C}"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DF5AAF0F-FA6C-48C2-BBAC-AEB11139432C}" type="pres">
      <dgm:prSet presAssocID="{8DA0A1B1-9B4D-4E8F-867A-76168DCB6C7C}" presName="spaceRect" presStyleCnt="0"/>
      <dgm:spPr/>
    </dgm:pt>
    <dgm:pt modelId="{79230989-A98A-47E5-BA09-177DEE00420E}" type="pres">
      <dgm:prSet presAssocID="{8DA0A1B1-9B4D-4E8F-867A-76168DCB6C7C}" presName="parTx" presStyleLbl="revTx" presStyleIdx="2" presStyleCnt="4">
        <dgm:presLayoutVars>
          <dgm:chMax val="0"/>
          <dgm:chPref val="0"/>
        </dgm:presLayoutVars>
      </dgm:prSet>
      <dgm:spPr/>
    </dgm:pt>
    <dgm:pt modelId="{020EC3DC-02C7-4772-A31D-47D74048E518}" type="pres">
      <dgm:prSet presAssocID="{2C2C90B7-8E08-46C2-B9F7-B27AF40AC3AE}" presName="sibTrans" presStyleCnt="0"/>
      <dgm:spPr/>
    </dgm:pt>
    <dgm:pt modelId="{BF9B5858-2E7F-4961-8126-1F696DE757A0}" type="pres">
      <dgm:prSet presAssocID="{1C39E67D-5807-439C-9D96-2E24D264C643}" presName="compNode" presStyleCnt="0"/>
      <dgm:spPr/>
    </dgm:pt>
    <dgm:pt modelId="{BB951C62-DF2A-4F3B-BC41-977A2EEFC91A}" type="pres">
      <dgm:prSet presAssocID="{1C39E67D-5807-439C-9D96-2E24D264C643}" presName="bgRect" presStyleLbl="bgShp" presStyleIdx="3" presStyleCnt="4"/>
      <dgm:spPr/>
    </dgm:pt>
    <dgm:pt modelId="{E80B6B52-0958-46C2-AB75-3BA4C6042DD9}" type="pres">
      <dgm:prSet presAssocID="{1C39E67D-5807-439C-9D96-2E24D264C64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affic Light"/>
        </a:ext>
      </dgm:extLst>
    </dgm:pt>
    <dgm:pt modelId="{11416339-00B6-4F4B-8CDC-8C5B81BC4D37}" type="pres">
      <dgm:prSet presAssocID="{1C39E67D-5807-439C-9D96-2E24D264C643}" presName="spaceRect" presStyleCnt="0"/>
      <dgm:spPr/>
    </dgm:pt>
    <dgm:pt modelId="{8A96A4AE-EE42-4492-8560-551C74A0C83E}" type="pres">
      <dgm:prSet presAssocID="{1C39E67D-5807-439C-9D96-2E24D264C643}" presName="parTx" presStyleLbl="revTx" presStyleIdx="3" presStyleCnt="4">
        <dgm:presLayoutVars>
          <dgm:chMax val="0"/>
          <dgm:chPref val="0"/>
        </dgm:presLayoutVars>
      </dgm:prSet>
      <dgm:spPr/>
    </dgm:pt>
  </dgm:ptLst>
  <dgm:cxnLst>
    <dgm:cxn modelId="{47481A34-97F0-46F8-BEB6-886FD36F6BE0}" srcId="{A8DB1C63-E21E-425D-A36B-482686FC9B0D}" destId="{D78F07C4-0252-4D25-8EED-E2A8D9491AD6}" srcOrd="1" destOrd="0" parTransId="{D38D288F-AE23-498B-879C-85C87775E477}" sibTransId="{9A0DE648-25B6-40D1-A03F-7CB617FCD38D}"/>
    <dgm:cxn modelId="{E1B9DC98-0711-489D-AE44-C483DB7AA1CA}" type="presOf" srcId="{8DA0A1B1-9B4D-4E8F-867A-76168DCB6C7C}" destId="{79230989-A98A-47E5-BA09-177DEE00420E}" srcOrd="0" destOrd="0" presId="urn:microsoft.com/office/officeart/2018/2/layout/IconVerticalSolidList"/>
    <dgm:cxn modelId="{1F727BB5-9B3B-4966-BECA-206F5241BA19}" srcId="{A8DB1C63-E21E-425D-A36B-482686FC9B0D}" destId="{B1C2ED72-1B7B-4911-9B03-A4943FE2FAA8}" srcOrd="0" destOrd="0" parTransId="{2F991FE7-738F-468A-9A8C-C75691CA2372}" sibTransId="{4104818D-B94B-4F45-807D-73EED3A074B6}"/>
    <dgm:cxn modelId="{72C6F3BB-1D00-4F01-A8BB-623C277CF006}" type="presOf" srcId="{1C39E67D-5807-439C-9D96-2E24D264C643}" destId="{8A96A4AE-EE42-4492-8560-551C74A0C83E}" srcOrd="0" destOrd="0" presId="urn:microsoft.com/office/officeart/2018/2/layout/IconVerticalSolidList"/>
    <dgm:cxn modelId="{7D6C07D3-8D5A-4ED5-9317-FC0CB22F786E}" type="presOf" srcId="{D78F07C4-0252-4D25-8EED-E2A8D9491AD6}" destId="{188FBFEB-2DAC-433F-A475-DF83879C0ED7}" srcOrd="0" destOrd="0" presId="urn:microsoft.com/office/officeart/2018/2/layout/IconVerticalSolidList"/>
    <dgm:cxn modelId="{D4F8C7E7-663B-4049-84CC-1A5EBB9B8EF0}" srcId="{A8DB1C63-E21E-425D-A36B-482686FC9B0D}" destId="{1C39E67D-5807-439C-9D96-2E24D264C643}" srcOrd="3" destOrd="0" parTransId="{D9351D69-143D-4B58-BDD2-EBE764989D21}" sibTransId="{AFEEEE30-67CE-43AC-87C0-7BA22E0C29FF}"/>
    <dgm:cxn modelId="{873E1AEF-1136-4099-9A30-7866AB24FC8D}" type="presOf" srcId="{B1C2ED72-1B7B-4911-9B03-A4943FE2FAA8}" destId="{43B67842-D71B-4301-B79D-648E10D132DE}" srcOrd="0" destOrd="0" presId="urn:microsoft.com/office/officeart/2018/2/layout/IconVerticalSolidList"/>
    <dgm:cxn modelId="{2589AAF7-6360-42BF-BDA8-1BD32D7C9957}" srcId="{A8DB1C63-E21E-425D-A36B-482686FC9B0D}" destId="{8DA0A1B1-9B4D-4E8F-867A-76168DCB6C7C}" srcOrd="2" destOrd="0" parTransId="{B01DFDD0-DC53-44E0-BAC9-4554EBA0E2D1}" sibTransId="{2C2C90B7-8E08-46C2-B9F7-B27AF40AC3AE}"/>
    <dgm:cxn modelId="{5DC873F8-DE3F-412F-AA52-9D8A96F90430}" type="presOf" srcId="{A8DB1C63-E21E-425D-A36B-482686FC9B0D}" destId="{968A3D85-3DF0-4A1E-A79D-C8166887916C}" srcOrd="0" destOrd="0" presId="urn:microsoft.com/office/officeart/2018/2/layout/IconVerticalSolidList"/>
    <dgm:cxn modelId="{E239C11F-7338-480C-B6FE-49B0AF298162}" type="presParOf" srcId="{968A3D85-3DF0-4A1E-A79D-C8166887916C}" destId="{A65C200F-EA18-47B4-9133-D9257E2EEECD}" srcOrd="0" destOrd="0" presId="urn:microsoft.com/office/officeart/2018/2/layout/IconVerticalSolidList"/>
    <dgm:cxn modelId="{39A2B560-F305-4E8B-AF4B-5240AF74182D}" type="presParOf" srcId="{A65C200F-EA18-47B4-9133-D9257E2EEECD}" destId="{3C8FDA79-5792-49D4-BDB5-BBCF02C8CF0C}" srcOrd="0" destOrd="0" presId="urn:microsoft.com/office/officeart/2018/2/layout/IconVerticalSolidList"/>
    <dgm:cxn modelId="{2DBD97AC-2B30-4E90-8C35-A3A1B890C83B}" type="presParOf" srcId="{A65C200F-EA18-47B4-9133-D9257E2EEECD}" destId="{FC083950-D5AE-4193-9F4F-5764F898BE2B}" srcOrd="1" destOrd="0" presId="urn:microsoft.com/office/officeart/2018/2/layout/IconVerticalSolidList"/>
    <dgm:cxn modelId="{B312F02D-1769-4735-84C8-5E6254B372EA}" type="presParOf" srcId="{A65C200F-EA18-47B4-9133-D9257E2EEECD}" destId="{C7A44828-C483-4294-8527-78B2B441832F}" srcOrd="2" destOrd="0" presId="urn:microsoft.com/office/officeart/2018/2/layout/IconVerticalSolidList"/>
    <dgm:cxn modelId="{277B82A0-3D6B-47E6-B738-78E34B48698D}" type="presParOf" srcId="{A65C200F-EA18-47B4-9133-D9257E2EEECD}" destId="{43B67842-D71B-4301-B79D-648E10D132DE}" srcOrd="3" destOrd="0" presId="urn:microsoft.com/office/officeart/2018/2/layout/IconVerticalSolidList"/>
    <dgm:cxn modelId="{47413803-BC49-4D7D-A098-73E27466E751}" type="presParOf" srcId="{968A3D85-3DF0-4A1E-A79D-C8166887916C}" destId="{DFE147C2-BD54-4076-91C7-23DFADDCFF58}" srcOrd="1" destOrd="0" presId="urn:microsoft.com/office/officeart/2018/2/layout/IconVerticalSolidList"/>
    <dgm:cxn modelId="{248DBB75-608D-43C5-A1F6-5E129FA0AA7E}" type="presParOf" srcId="{968A3D85-3DF0-4A1E-A79D-C8166887916C}" destId="{73ED2032-4ACC-4AC4-ACE3-2B3E2DF14BF3}" srcOrd="2" destOrd="0" presId="urn:microsoft.com/office/officeart/2018/2/layout/IconVerticalSolidList"/>
    <dgm:cxn modelId="{369ABD48-E946-4451-98E2-CDF8D8B17733}" type="presParOf" srcId="{73ED2032-4ACC-4AC4-ACE3-2B3E2DF14BF3}" destId="{D1C4BC9D-6585-4AE2-A32D-587E8304AED4}" srcOrd="0" destOrd="0" presId="urn:microsoft.com/office/officeart/2018/2/layout/IconVerticalSolidList"/>
    <dgm:cxn modelId="{6C32EA1D-4ED5-4C1B-B626-72F675B2B1C7}" type="presParOf" srcId="{73ED2032-4ACC-4AC4-ACE3-2B3E2DF14BF3}" destId="{DA27C888-056C-4B2D-9023-3963DCCEE3A6}" srcOrd="1" destOrd="0" presId="urn:microsoft.com/office/officeart/2018/2/layout/IconVerticalSolidList"/>
    <dgm:cxn modelId="{63E77ADB-AE58-41C5-A171-F60379ACF77E}" type="presParOf" srcId="{73ED2032-4ACC-4AC4-ACE3-2B3E2DF14BF3}" destId="{52B8F4D5-2E7D-4D92-B9E2-C1F39955C76F}" srcOrd="2" destOrd="0" presId="urn:microsoft.com/office/officeart/2018/2/layout/IconVerticalSolidList"/>
    <dgm:cxn modelId="{F8261AFE-B9D0-4A9D-B62E-0B454D3A6253}" type="presParOf" srcId="{73ED2032-4ACC-4AC4-ACE3-2B3E2DF14BF3}" destId="{188FBFEB-2DAC-433F-A475-DF83879C0ED7}" srcOrd="3" destOrd="0" presId="urn:microsoft.com/office/officeart/2018/2/layout/IconVerticalSolidList"/>
    <dgm:cxn modelId="{CF48E191-8517-4AF3-8449-FAFCB2FA2A2F}" type="presParOf" srcId="{968A3D85-3DF0-4A1E-A79D-C8166887916C}" destId="{5F4071D8-83C0-4181-BC0F-49612EEA809D}" srcOrd="3" destOrd="0" presId="urn:microsoft.com/office/officeart/2018/2/layout/IconVerticalSolidList"/>
    <dgm:cxn modelId="{18D63C1F-D0B1-49EC-AB6B-ADB2689D9624}" type="presParOf" srcId="{968A3D85-3DF0-4A1E-A79D-C8166887916C}" destId="{CB0D79D6-E3B4-4128-8BD2-6879EFE20273}" srcOrd="4" destOrd="0" presId="urn:microsoft.com/office/officeart/2018/2/layout/IconVerticalSolidList"/>
    <dgm:cxn modelId="{8B7EB2A2-860B-4DFB-B9FE-25BED48C9511}" type="presParOf" srcId="{CB0D79D6-E3B4-4128-8BD2-6879EFE20273}" destId="{8E6A78CC-8951-4CC8-9A30-BD4BAB5CA423}" srcOrd="0" destOrd="0" presId="urn:microsoft.com/office/officeart/2018/2/layout/IconVerticalSolidList"/>
    <dgm:cxn modelId="{21AF9FA5-72EF-4829-B87F-DF79132F9A97}" type="presParOf" srcId="{CB0D79D6-E3B4-4128-8BD2-6879EFE20273}" destId="{B0BBFAF6-0B93-4C7D-8F7C-9D02F0446CBE}" srcOrd="1" destOrd="0" presId="urn:microsoft.com/office/officeart/2018/2/layout/IconVerticalSolidList"/>
    <dgm:cxn modelId="{EAF16589-84C8-4C63-AD1F-09878B1B2444}" type="presParOf" srcId="{CB0D79D6-E3B4-4128-8BD2-6879EFE20273}" destId="{DF5AAF0F-FA6C-48C2-BBAC-AEB11139432C}" srcOrd="2" destOrd="0" presId="urn:microsoft.com/office/officeart/2018/2/layout/IconVerticalSolidList"/>
    <dgm:cxn modelId="{47A99732-0C45-49DA-B404-5C60B41C6A81}" type="presParOf" srcId="{CB0D79D6-E3B4-4128-8BD2-6879EFE20273}" destId="{79230989-A98A-47E5-BA09-177DEE00420E}" srcOrd="3" destOrd="0" presId="urn:microsoft.com/office/officeart/2018/2/layout/IconVerticalSolidList"/>
    <dgm:cxn modelId="{B42886B6-8873-4FAD-952B-854488CBEE4E}" type="presParOf" srcId="{968A3D85-3DF0-4A1E-A79D-C8166887916C}" destId="{020EC3DC-02C7-4772-A31D-47D74048E518}" srcOrd="5" destOrd="0" presId="urn:microsoft.com/office/officeart/2018/2/layout/IconVerticalSolidList"/>
    <dgm:cxn modelId="{25E2E0F2-8733-4B03-A3BE-B3B8665981E6}" type="presParOf" srcId="{968A3D85-3DF0-4A1E-A79D-C8166887916C}" destId="{BF9B5858-2E7F-4961-8126-1F696DE757A0}" srcOrd="6" destOrd="0" presId="urn:microsoft.com/office/officeart/2018/2/layout/IconVerticalSolidList"/>
    <dgm:cxn modelId="{A059CEB2-C814-4ECB-996B-30453FD18D0E}" type="presParOf" srcId="{BF9B5858-2E7F-4961-8126-1F696DE757A0}" destId="{BB951C62-DF2A-4F3B-BC41-977A2EEFC91A}" srcOrd="0" destOrd="0" presId="urn:microsoft.com/office/officeart/2018/2/layout/IconVerticalSolidList"/>
    <dgm:cxn modelId="{92DC3A29-0B46-4034-BB9B-F084264D6E47}" type="presParOf" srcId="{BF9B5858-2E7F-4961-8126-1F696DE757A0}" destId="{E80B6B52-0958-46C2-AB75-3BA4C6042DD9}" srcOrd="1" destOrd="0" presId="urn:microsoft.com/office/officeart/2018/2/layout/IconVerticalSolidList"/>
    <dgm:cxn modelId="{C0CE39B8-93E8-4DB2-BBF8-D9123DC2F289}" type="presParOf" srcId="{BF9B5858-2E7F-4961-8126-1F696DE757A0}" destId="{11416339-00B6-4F4B-8CDC-8C5B81BC4D37}" srcOrd="2" destOrd="0" presId="urn:microsoft.com/office/officeart/2018/2/layout/IconVerticalSolidList"/>
    <dgm:cxn modelId="{5F24EFE7-580B-4460-8380-A423A5CFD42C}" type="presParOf" srcId="{BF9B5858-2E7F-4961-8126-1F696DE757A0}" destId="{8A96A4AE-EE42-4492-8560-551C74A0C8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4BE275-B993-417B-8376-B9A308E14B83}"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70F464F9-7FB0-4C0C-9849-1CD3BCA3B6B9}">
      <dgm:prSet/>
      <dgm:spPr/>
      <dgm:t>
        <a:bodyPr/>
        <a:lstStyle/>
        <a:p>
          <a:pPr>
            <a:lnSpc>
              <a:spcPct val="100000"/>
            </a:lnSpc>
          </a:pPr>
          <a:r>
            <a:rPr lang="en-US" b="1"/>
            <a:t>Increased Compliance</a:t>
          </a:r>
          <a:r>
            <a:rPr lang="en-US"/>
            <a:t>: Higher adherence to speed limits in residential areas.</a:t>
          </a:r>
        </a:p>
      </dgm:t>
    </dgm:pt>
    <dgm:pt modelId="{09885DD6-DC52-4BB4-85D7-17D30D0C7B93}" type="parTrans" cxnId="{78C6E782-E0A8-424A-B243-E6DFACEE46CE}">
      <dgm:prSet/>
      <dgm:spPr/>
      <dgm:t>
        <a:bodyPr/>
        <a:lstStyle/>
        <a:p>
          <a:endParaRPr lang="en-US"/>
        </a:p>
      </dgm:t>
    </dgm:pt>
    <dgm:pt modelId="{F489F3A4-485F-4737-A402-1B3D39CA831E}" type="sibTrans" cxnId="{78C6E782-E0A8-424A-B243-E6DFACEE46CE}">
      <dgm:prSet/>
      <dgm:spPr/>
      <dgm:t>
        <a:bodyPr/>
        <a:lstStyle/>
        <a:p>
          <a:endParaRPr lang="en-US"/>
        </a:p>
      </dgm:t>
    </dgm:pt>
    <dgm:pt modelId="{50B1F44C-E374-42CE-997C-1EE71FFF1F32}">
      <dgm:prSet/>
      <dgm:spPr/>
      <dgm:t>
        <a:bodyPr/>
        <a:lstStyle/>
        <a:p>
          <a:pPr>
            <a:lnSpc>
              <a:spcPct val="100000"/>
            </a:lnSpc>
          </a:pPr>
          <a:r>
            <a:rPr lang="en-US" b="1"/>
            <a:t>Slower Speeds: </a:t>
          </a:r>
          <a:r>
            <a:rPr lang="en-US"/>
            <a:t>Notable reduction in average driving speeds.</a:t>
          </a:r>
        </a:p>
      </dgm:t>
    </dgm:pt>
    <dgm:pt modelId="{A0675F0F-6395-464A-B77A-2D238A8C079F}" type="parTrans" cxnId="{26C677A9-C79B-4749-A88E-EE3796303243}">
      <dgm:prSet/>
      <dgm:spPr/>
      <dgm:t>
        <a:bodyPr/>
        <a:lstStyle/>
        <a:p>
          <a:endParaRPr lang="en-US"/>
        </a:p>
      </dgm:t>
    </dgm:pt>
    <dgm:pt modelId="{023518E6-8E65-4BFB-9F7C-BD15C20EE7EF}" type="sibTrans" cxnId="{26C677A9-C79B-4749-A88E-EE3796303243}">
      <dgm:prSet/>
      <dgm:spPr/>
      <dgm:t>
        <a:bodyPr/>
        <a:lstStyle/>
        <a:p>
          <a:endParaRPr lang="en-US"/>
        </a:p>
      </dgm:t>
    </dgm:pt>
    <dgm:pt modelId="{10B4CCB1-3081-4D2D-9FE8-3A10BA9E11C1}">
      <dgm:prSet/>
      <dgm:spPr/>
      <dgm:t>
        <a:bodyPr/>
        <a:lstStyle/>
        <a:p>
          <a:pPr>
            <a:lnSpc>
              <a:spcPct val="100000"/>
            </a:lnSpc>
          </a:pPr>
          <a:r>
            <a:rPr lang="en-US" b="1"/>
            <a:t>Public Perception: </a:t>
          </a:r>
          <a:r>
            <a:rPr lang="en-US"/>
            <a:t>Mixed opinions on the effectiveness and necessity of the limit.</a:t>
          </a:r>
        </a:p>
      </dgm:t>
    </dgm:pt>
    <dgm:pt modelId="{713C789F-D987-40E9-8CC9-9AFBF9E27367}" type="parTrans" cxnId="{A8F9730A-0CF0-4D8E-9915-B5A140752D2A}">
      <dgm:prSet/>
      <dgm:spPr/>
      <dgm:t>
        <a:bodyPr/>
        <a:lstStyle/>
        <a:p>
          <a:endParaRPr lang="en-US"/>
        </a:p>
      </dgm:t>
    </dgm:pt>
    <dgm:pt modelId="{5A12D19F-F0CE-4B65-9E95-2C4DBCBFF4F6}" type="sibTrans" cxnId="{A8F9730A-0CF0-4D8E-9915-B5A140752D2A}">
      <dgm:prSet/>
      <dgm:spPr/>
      <dgm:t>
        <a:bodyPr/>
        <a:lstStyle/>
        <a:p>
          <a:endParaRPr lang="en-US"/>
        </a:p>
      </dgm:t>
    </dgm:pt>
    <dgm:pt modelId="{2C059207-2CAB-431D-A694-ECEF4027F60D}">
      <dgm:prSet/>
      <dgm:spPr/>
      <dgm:t>
        <a:bodyPr/>
        <a:lstStyle/>
        <a:p>
          <a:pPr>
            <a:lnSpc>
              <a:spcPct val="100000"/>
            </a:lnSpc>
          </a:pPr>
          <a:r>
            <a:rPr lang="en-US" b="1"/>
            <a:t>Behavioural Adjustments</a:t>
          </a:r>
          <a:r>
            <a:rPr lang="en-US"/>
            <a:t>: Shift towards cautious driving, particularly in areas with high pedestrian activity.</a:t>
          </a:r>
        </a:p>
      </dgm:t>
    </dgm:pt>
    <dgm:pt modelId="{3FED8EA6-9A0B-42F3-B69D-E9771049E4FF}" type="parTrans" cxnId="{3FC063A6-9EBF-42E7-A187-7CFBEA47886D}">
      <dgm:prSet/>
      <dgm:spPr/>
      <dgm:t>
        <a:bodyPr/>
        <a:lstStyle/>
        <a:p>
          <a:endParaRPr lang="en-US"/>
        </a:p>
      </dgm:t>
    </dgm:pt>
    <dgm:pt modelId="{ED599AE1-2C52-470C-9329-024ACFB8B9BB}" type="sibTrans" cxnId="{3FC063A6-9EBF-42E7-A187-7CFBEA47886D}">
      <dgm:prSet/>
      <dgm:spPr/>
      <dgm:t>
        <a:bodyPr/>
        <a:lstStyle/>
        <a:p>
          <a:endParaRPr lang="en-US"/>
        </a:p>
      </dgm:t>
    </dgm:pt>
    <dgm:pt modelId="{7A2C213A-0C4E-4938-B5F4-6610A6011F55}" type="pres">
      <dgm:prSet presAssocID="{FA4BE275-B993-417B-8376-B9A308E14B83}" presName="root" presStyleCnt="0">
        <dgm:presLayoutVars>
          <dgm:dir/>
          <dgm:resizeHandles val="exact"/>
        </dgm:presLayoutVars>
      </dgm:prSet>
      <dgm:spPr/>
    </dgm:pt>
    <dgm:pt modelId="{78EE2FAA-8D8D-48F1-A993-C846DBE03129}" type="pres">
      <dgm:prSet presAssocID="{70F464F9-7FB0-4C0C-9849-1CD3BCA3B6B9}" presName="compNode" presStyleCnt="0"/>
      <dgm:spPr/>
    </dgm:pt>
    <dgm:pt modelId="{7DF2ADCE-A605-4CB7-9D3A-DCAF95F7EFB4}" type="pres">
      <dgm:prSet presAssocID="{70F464F9-7FB0-4C0C-9849-1CD3BCA3B6B9}" presName="bgRect" presStyleLbl="bgShp" presStyleIdx="0" presStyleCnt="4"/>
      <dgm:spPr/>
    </dgm:pt>
    <dgm:pt modelId="{E8D41F45-36FF-437B-8756-AA73EEBD4D3B}" type="pres">
      <dgm:prSet presAssocID="{70F464F9-7FB0-4C0C-9849-1CD3BCA3B6B9}"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6FE78603-EA2A-4A85-8D7A-63158648C735}" type="pres">
      <dgm:prSet presAssocID="{70F464F9-7FB0-4C0C-9849-1CD3BCA3B6B9}" presName="spaceRect" presStyleCnt="0"/>
      <dgm:spPr/>
    </dgm:pt>
    <dgm:pt modelId="{AFB0E282-15A6-4552-A4A1-3A7F9EB5A654}" type="pres">
      <dgm:prSet presAssocID="{70F464F9-7FB0-4C0C-9849-1CD3BCA3B6B9}" presName="parTx" presStyleLbl="revTx" presStyleIdx="0" presStyleCnt="4">
        <dgm:presLayoutVars>
          <dgm:chMax val="0"/>
          <dgm:chPref val="0"/>
        </dgm:presLayoutVars>
      </dgm:prSet>
      <dgm:spPr/>
    </dgm:pt>
    <dgm:pt modelId="{02C97695-CB5E-4CBF-BE6A-92C1A5394CFA}" type="pres">
      <dgm:prSet presAssocID="{F489F3A4-485F-4737-A402-1B3D39CA831E}" presName="sibTrans" presStyleCnt="0"/>
      <dgm:spPr/>
    </dgm:pt>
    <dgm:pt modelId="{6358010A-A442-4A1D-A78A-9C1FFB4DA145}" type="pres">
      <dgm:prSet presAssocID="{50B1F44C-E374-42CE-997C-1EE71FFF1F32}" presName="compNode" presStyleCnt="0"/>
      <dgm:spPr/>
    </dgm:pt>
    <dgm:pt modelId="{252EBC32-B303-4369-82A2-C850CD4CA0CC}" type="pres">
      <dgm:prSet presAssocID="{50B1F44C-E374-42CE-997C-1EE71FFF1F32}" presName="bgRect" presStyleLbl="bgShp" presStyleIdx="1" presStyleCnt="4"/>
      <dgm:spPr/>
    </dgm:pt>
    <dgm:pt modelId="{84774E79-0C0B-44A3-BF5E-0801965218B5}" type="pres">
      <dgm:prSet presAssocID="{50B1F44C-E374-42CE-997C-1EE71FFF1F32}"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urtle"/>
        </a:ext>
      </dgm:extLst>
    </dgm:pt>
    <dgm:pt modelId="{831468A4-A066-402C-A122-D40301313EC2}" type="pres">
      <dgm:prSet presAssocID="{50B1F44C-E374-42CE-997C-1EE71FFF1F32}" presName="spaceRect" presStyleCnt="0"/>
      <dgm:spPr/>
    </dgm:pt>
    <dgm:pt modelId="{A91B8BAA-59B0-48A0-A922-7C78D8C80948}" type="pres">
      <dgm:prSet presAssocID="{50B1F44C-E374-42CE-997C-1EE71FFF1F32}" presName="parTx" presStyleLbl="revTx" presStyleIdx="1" presStyleCnt="4">
        <dgm:presLayoutVars>
          <dgm:chMax val="0"/>
          <dgm:chPref val="0"/>
        </dgm:presLayoutVars>
      </dgm:prSet>
      <dgm:spPr/>
    </dgm:pt>
    <dgm:pt modelId="{B24C11FC-7A35-4B61-BE82-94C1B2FEF49F}" type="pres">
      <dgm:prSet presAssocID="{023518E6-8E65-4BFB-9F7C-BD15C20EE7EF}" presName="sibTrans" presStyleCnt="0"/>
      <dgm:spPr/>
    </dgm:pt>
    <dgm:pt modelId="{49ED516C-1BED-4DE0-9744-3FF2749BDD68}" type="pres">
      <dgm:prSet presAssocID="{10B4CCB1-3081-4D2D-9FE8-3A10BA9E11C1}" presName="compNode" presStyleCnt="0"/>
      <dgm:spPr/>
    </dgm:pt>
    <dgm:pt modelId="{B6535C4F-F636-43B3-80C2-961A3423D782}" type="pres">
      <dgm:prSet presAssocID="{10B4CCB1-3081-4D2D-9FE8-3A10BA9E11C1}" presName="bgRect" presStyleLbl="bgShp" presStyleIdx="2" presStyleCnt="4"/>
      <dgm:spPr/>
    </dgm:pt>
    <dgm:pt modelId="{C2F389ED-B05E-4044-B267-B818980D2295}" type="pres">
      <dgm:prSet presAssocID="{10B4CCB1-3081-4D2D-9FE8-3A10BA9E11C1}"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94510800-5E8D-4B5F-8908-A0EFBD4D46E7}" type="pres">
      <dgm:prSet presAssocID="{10B4CCB1-3081-4D2D-9FE8-3A10BA9E11C1}" presName="spaceRect" presStyleCnt="0"/>
      <dgm:spPr/>
    </dgm:pt>
    <dgm:pt modelId="{00DF5211-27B9-4658-892C-919EF24A4BF2}" type="pres">
      <dgm:prSet presAssocID="{10B4CCB1-3081-4D2D-9FE8-3A10BA9E11C1}" presName="parTx" presStyleLbl="revTx" presStyleIdx="2" presStyleCnt="4">
        <dgm:presLayoutVars>
          <dgm:chMax val="0"/>
          <dgm:chPref val="0"/>
        </dgm:presLayoutVars>
      </dgm:prSet>
      <dgm:spPr/>
    </dgm:pt>
    <dgm:pt modelId="{BEEAEFE9-E790-4086-97E9-A4FD11D6C912}" type="pres">
      <dgm:prSet presAssocID="{5A12D19F-F0CE-4B65-9E95-2C4DBCBFF4F6}" presName="sibTrans" presStyleCnt="0"/>
      <dgm:spPr/>
    </dgm:pt>
    <dgm:pt modelId="{E7EA3FE9-48A2-4F8D-BB43-D22E1A6C83EE}" type="pres">
      <dgm:prSet presAssocID="{2C059207-2CAB-431D-A694-ECEF4027F60D}" presName="compNode" presStyleCnt="0"/>
      <dgm:spPr/>
    </dgm:pt>
    <dgm:pt modelId="{ED1DD2A0-D784-43B4-8674-A7E40DAA874E}" type="pres">
      <dgm:prSet presAssocID="{2C059207-2CAB-431D-A694-ECEF4027F60D}" presName="bgRect" presStyleLbl="bgShp" presStyleIdx="3" presStyleCnt="4"/>
      <dgm:spPr/>
    </dgm:pt>
    <dgm:pt modelId="{B46C2D82-6786-4700-BC3D-4E63A3F98418}" type="pres">
      <dgm:prSet presAssocID="{2C059207-2CAB-431D-A694-ECEF4027F60D}"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reetlight"/>
        </a:ext>
      </dgm:extLst>
    </dgm:pt>
    <dgm:pt modelId="{54779D00-6642-4423-A7E8-76E3A67EE4F2}" type="pres">
      <dgm:prSet presAssocID="{2C059207-2CAB-431D-A694-ECEF4027F60D}" presName="spaceRect" presStyleCnt="0"/>
      <dgm:spPr/>
    </dgm:pt>
    <dgm:pt modelId="{BAAD75B9-A6D7-4618-BDB2-9A504944F81A}" type="pres">
      <dgm:prSet presAssocID="{2C059207-2CAB-431D-A694-ECEF4027F60D}" presName="parTx" presStyleLbl="revTx" presStyleIdx="3" presStyleCnt="4">
        <dgm:presLayoutVars>
          <dgm:chMax val="0"/>
          <dgm:chPref val="0"/>
        </dgm:presLayoutVars>
      </dgm:prSet>
      <dgm:spPr/>
    </dgm:pt>
  </dgm:ptLst>
  <dgm:cxnLst>
    <dgm:cxn modelId="{A8F9730A-0CF0-4D8E-9915-B5A140752D2A}" srcId="{FA4BE275-B993-417B-8376-B9A308E14B83}" destId="{10B4CCB1-3081-4D2D-9FE8-3A10BA9E11C1}" srcOrd="2" destOrd="0" parTransId="{713C789F-D987-40E9-8CC9-9AFBF9E27367}" sibTransId="{5A12D19F-F0CE-4B65-9E95-2C4DBCBFF4F6}"/>
    <dgm:cxn modelId="{BF011515-6295-434C-BBDD-A9AA17948838}" type="presOf" srcId="{70F464F9-7FB0-4C0C-9849-1CD3BCA3B6B9}" destId="{AFB0E282-15A6-4552-A4A1-3A7F9EB5A654}" srcOrd="0" destOrd="0" presId="urn:microsoft.com/office/officeart/2018/2/layout/IconVerticalSolidList"/>
    <dgm:cxn modelId="{DAB9036F-3756-4B5E-AB55-3803643FACC8}" type="presOf" srcId="{10B4CCB1-3081-4D2D-9FE8-3A10BA9E11C1}" destId="{00DF5211-27B9-4658-892C-919EF24A4BF2}" srcOrd="0" destOrd="0" presId="urn:microsoft.com/office/officeart/2018/2/layout/IconVerticalSolidList"/>
    <dgm:cxn modelId="{78C6E782-E0A8-424A-B243-E6DFACEE46CE}" srcId="{FA4BE275-B993-417B-8376-B9A308E14B83}" destId="{70F464F9-7FB0-4C0C-9849-1CD3BCA3B6B9}" srcOrd="0" destOrd="0" parTransId="{09885DD6-DC52-4BB4-85D7-17D30D0C7B93}" sibTransId="{F489F3A4-485F-4737-A402-1B3D39CA831E}"/>
    <dgm:cxn modelId="{BCD0D296-A3AD-4174-91E7-1499DED42693}" type="presOf" srcId="{FA4BE275-B993-417B-8376-B9A308E14B83}" destId="{7A2C213A-0C4E-4938-B5F4-6610A6011F55}" srcOrd="0" destOrd="0" presId="urn:microsoft.com/office/officeart/2018/2/layout/IconVerticalSolidList"/>
    <dgm:cxn modelId="{3FC063A6-9EBF-42E7-A187-7CFBEA47886D}" srcId="{FA4BE275-B993-417B-8376-B9A308E14B83}" destId="{2C059207-2CAB-431D-A694-ECEF4027F60D}" srcOrd="3" destOrd="0" parTransId="{3FED8EA6-9A0B-42F3-B69D-E9771049E4FF}" sibTransId="{ED599AE1-2C52-470C-9329-024ACFB8B9BB}"/>
    <dgm:cxn modelId="{26C677A9-C79B-4749-A88E-EE3796303243}" srcId="{FA4BE275-B993-417B-8376-B9A308E14B83}" destId="{50B1F44C-E374-42CE-997C-1EE71FFF1F32}" srcOrd="1" destOrd="0" parTransId="{A0675F0F-6395-464A-B77A-2D238A8C079F}" sibTransId="{023518E6-8E65-4BFB-9F7C-BD15C20EE7EF}"/>
    <dgm:cxn modelId="{6E0731BD-E0BF-44D0-B6AB-3FD3B56D6AF6}" type="presOf" srcId="{2C059207-2CAB-431D-A694-ECEF4027F60D}" destId="{BAAD75B9-A6D7-4618-BDB2-9A504944F81A}" srcOrd="0" destOrd="0" presId="urn:microsoft.com/office/officeart/2018/2/layout/IconVerticalSolidList"/>
    <dgm:cxn modelId="{03180CF9-F049-4BEA-86E3-1DAF67FB928C}" type="presOf" srcId="{50B1F44C-E374-42CE-997C-1EE71FFF1F32}" destId="{A91B8BAA-59B0-48A0-A922-7C78D8C80948}" srcOrd="0" destOrd="0" presId="urn:microsoft.com/office/officeart/2018/2/layout/IconVerticalSolidList"/>
    <dgm:cxn modelId="{DD2BC248-A038-41DB-8D93-A0AC9ABEE91E}" type="presParOf" srcId="{7A2C213A-0C4E-4938-B5F4-6610A6011F55}" destId="{78EE2FAA-8D8D-48F1-A993-C846DBE03129}" srcOrd="0" destOrd="0" presId="urn:microsoft.com/office/officeart/2018/2/layout/IconVerticalSolidList"/>
    <dgm:cxn modelId="{C5F3C9B0-C701-4763-9E5A-615B50E340E8}" type="presParOf" srcId="{78EE2FAA-8D8D-48F1-A993-C846DBE03129}" destId="{7DF2ADCE-A605-4CB7-9D3A-DCAF95F7EFB4}" srcOrd="0" destOrd="0" presId="urn:microsoft.com/office/officeart/2018/2/layout/IconVerticalSolidList"/>
    <dgm:cxn modelId="{124505B8-68BF-4709-B4B8-096938BF1BE3}" type="presParOf" srcId="{78EE2FAA-8D8D-48F1-A993-C846DBE03129}" destId="{E8D41F45-36FF-437B-8756-AA73EEBD4D3B}" srcOrd="1" destOrd="0" presId="urn:microsoft.com/office/officeart/2018/2/layout/IconVerticalSolidList"/>
    <dgm:cxn modelId="{14E7159A-B9CE-454E-A26C-5679E66D14F5}" type="presParOf" srcId="{78EE2FAA-8D8D-48F1-A993-C846DBE03129}" destId="{6FE78603-EA2A-4A85-8D7A-63158648C735}" srcOrd="2" destOrd="0" presId="urn:microsoft.com/office/officeart/2018/2/layout/IconVerticalSolidList"/>
    <dgm:cxn modelId="{8EBF537D-1124-4E95-B0B6-D89D0AFA30C9}" type="presParOf" srcId="{78EE2FAA-8D8D-48F1-A993-C846DBE03129}" destId="{AFB0E282-15A6-4552-A4A1-3A7F9EB5A654}" srcOrd="3" destOrd="0" presId="urn:microsoft.com/office/officeart/2018/2/layout/IconVerticalSolidList"/>
    <dgm:cxn modelId="{B219FC1A-7C97-454E-B3C8-79C1B27F3AD9}" type="presParOf" srcId="{7A2C213A-0C4E-4938-B5F4-6610A6011F55}" destId="{02C97695-CB5E-4CBF-BE6A-92C1A5394CFA}" srcOrd="1" destOrd="0" presId="urn:microsoft.com/office/officeart/2018/2/layout/IconVerticalSolidList"/>
    <dgm:cxn modelId="{4FD05AA8-C7AA-4321-8CBC-F51188CCB346}" type="presParOf" srcId="{7A2C213A-0C4E-4938-B5F4-6610A6011F55}" destId="{6358010A-A442-4A1D-A78A-9C1FFB4DA145}" srcOrd="2" destOrd="0" presId="urn:microsoft.com/office/officeart/2018/2/layout/IconVerticalSolidList"/>
    <dgm:cxn modelId="{B846D706-7559-4C76-946D-EBACB627A3FD}" type="presParOf" srcId="{6358010A-A442-4A1D-A78A-9C1FFB4DA145}" destId="{252EBC32-B303-4369-82A2-C850CD4CA0CC}" srcOrd="0" destOrd="0" presId="urn:microsoft.com/office/officeart/2018/2/layout/IconVerticalSolidList"/>
    <dgm:cxn modelId="{B7375DFC-181A-40A8-8767-C63CE77B9892}" type="presParOf" srcId="{6358010A-A442-4A1D-A78A-9C1FFB4DA145}" destId="{84774E79-0C0B-44A3-BF5E-0801965218B5}" srcOrd="1" destOrd="0" presId="urn:microsoft.com/office/officeart/2018/2/layout/IconVerticalSolidList"/>
    <dgm:cxn modelId="{942F9458-9917-4E6F-91D7-80A8C1DEBAC2}" type="presParOf" srcId="{6358010A-A442-4A1D-A78A-9C1FFB4DA145}" destId="{831468A4-A066-402C-A122-D40301313EC2}" srcOrd="2" destOrd="0" presId="urn:microsoft.com/office/officeart/2018/2/layout/IconVerticalSolidList"/>
    <dgm:cxn modelId="{1D73F860-7741-4961-9CA7-C5C69A981652}" type="presParOf" srcId="{6358010A-A442-4A1D-A78A-9C1FFB4DA145}" destId="{A91B8BAA-59B0-48A0-A922-7C78D8C80948}" srcOrd="3" destOrd="0" presId="urn:microsoft.com/office/officeart/2018/2/layout/IconVerticalSolidList"/>
    <dgm:cxn modelId="{46E8EE39-6541-4BFB-AD6C-D7BE40F5EBC3}" type="presParOf" srcId="{7A2C213A-0C4E-4938-B5F4-6610A6011F55}" destId="{B24C11FC-7A35-4B61-BE82-94C1B2FEF49F}" srcOrd="3" destOrd="0" presId="urn:microsoft.com/office/officeart/2018/2/layout/IconVerticalSolidList"/>
    <dgm:cxn modelId="{8821FFEB-88A1-4586-9B5C-11CE2A761B23}" type="presParOf" srcId="{7A2C213A-0C4E-4938-B5F4-6610A6011F55}" destId="{49ED516C-1BED-4DE0-9744-3FF2749BDD68}" srcOrd="4" destOrd="0" presId="urn:microsoft.com/office/officeart/2018/2/layout/IconVerticalSolidList"/>
    <dgm:cxn modelId="{0E5E4B00-C800-44CB-AF64-54D1DE87B1D7}" type="presParOf" srcId="{49ED516C-1BED-4DE0-9744-3FF2749BDD68}" destId="{B6535C4F-F636-43B3-80C2-961A3423D782}" srcOrd="0" destOrd="0" presId="urn:microsoft.com/office/officeart/2018/2/layout/IconVerticalSolidList"/>
    <dgm:cxn modelId="{BEEBE0C5-7816-40ED-B75F-4E501F6D96D6}" type="presParOf" srcId="{49ED516C-1BED-4DE0-9744-3FF2749BDD68}" destId="{C2F389ED-B05E-4044-B267-B818980D2295}" srcOrd="1" destOrd="0" presId="urn:microsoft.com/office/officeart/2018/2/layout/IconVerticalSolidList"/>
    <dgm:cxn modelId="{FDA42C67-7E09-47B9-B361-59FDA0309985}" type="presParOf" srcId="{49ED516C-1BED-4DE0-9744-3FF2749BDD68}" destId="{94510800-5E8D-4B5F-8908-A0EFBD4D46E7}" srcOrd="2" destOrd="0" presId="urn:microsoft.com/office/officeart/2018/2/layout/IconVerticalSolidList"/>
    <dgm:cxn modelId="{F6CA57B4-787C-42B6-A9AB-44DAF1DC508A}" type="presParOf" srcId="{49ED516C-1BED-4DE0-9744-3FF2749BDD68}" destId="{00DF5211-27B9-4658-892C-919EF24A4BF2}" srcOrd="3" destOrd="0" presId="urn:microsoft.com/office/officeart/2018/2/layout/IconVerticalSolidList"/>
    <dgm:cxn modelId="{ABAD87A7-ECB7-4092-A6DD-4D7B8D02B1BF}" type="presParOf" srcId="{7A2C213A-0C4E-4938-B5F4-6610A6011F55}" destId="{BEEAEFE9-E790-4086-97E9-A4FD11D6C912}" srcOrd="5" destOrd="0" presId="urn:microsoft.com/office/officeart/2018/2/layout/IconVerticalSolidList"/>
    <dgm:cxn modelId="{AABCA404-E970-42FC-8CE4-BD52F7D4678C}" type="presParOf" srcId="{7A2C213A-0C4E-4938-B5F4-6610A6011F55}" destId="{E7EA3FE9-48A2-4F8D-BB43-D22E1A6C83EE}" srcOrd="6" destOrd="0" presId="urn:microsoft.com/office/officeart/2018/2/layout/IconVerticalSolidList"/>
    <dgm:cxn modelId="{902D725F-5AC0-4E3E-BBDF-0B654E07B4C9}" type="presParOf" srcId="{E7EA3FE9-48A2-4F8D-BB43-D22E1A6C83EE}" destId="{ED1DD2A0-D784-43B4-8674-A7E40DAA874E}" srcOrd="0" destOrd="0" presId="urn:microsoft.com/office/officeart/2018/2/layout/IconVerticalSolidList"/>
    <dgm:cxn modelId="{079BC588-011B-47A9-980E-7928569D8D9D}" type="presParOf" srcId="{E7EA3FE9-48A2-4F8D-BB43-D22E1A6C83EE}" destId="{B46C2D82-6786-4700-BC3D-4E63A3F98418}" srcOrd="1" destOrd="0" presId="urn:microsoft.com/office/officeart/2018/2/layout/IconVerticalSolidList"/>
    <dgm:cxn modelId="{CBA7C2FD-E2FD-4E81-9C43-63D96555B9DB}" type="presParOf" srcId="{E7EA3FE9-48A2-4F8D-BB43-D22E1A6C83EE}" destId="{54779D00-6642-4423-A7E8-76E3A67EE4F2}" srcOrd="2" destOrd="0" presId="urn:microsoft.com/office/officeart/2018/2/layout/IconVerticalSolidList"/>
    <dgm:cxn modelId="{3D98DD9D-19E1-46E1-963D-C697C7EFFBAD}" type="presParOf" srcId="{E7EA3FE9-48A2-4F8D-BB43-D22E1A6C83EE}" destId="{BAAD75B9-A6D7-4618-BDB2-9A504944F8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FDA79-5792-49D4-BDB5-BBCF02C8CF0C}">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83950-D5AE-4193-9F4F-5764F898BE2B}">
      <dsp:nvSpPr>
        <dsp:cNvPr id="0" name=""/>
        <dsp:cNvSpPr/>
      </dsp:nvSpPr>
      <dsp:spPr>
        <a:xfrm>
          <a:off x="350852" y="263253"/>
          <a:ext cx="637913" cy="63791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B67842-D71B-4301-B79D-648E10D132DE}">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b="1" kern="1200"/>
            <a:t>Rationale for Implementation</a:t>
          </a:r>
          <a:r>
            <a:rPr lang="en-US" sz="2100" kern="1200"/>
            <a:t>: Reduce accidents and enhance safety.</a:t>
          </a:r>
        </a:p>
      </dsp:txBody>
      <dsp:txXfrm>
        <a:off x="1339618" y="2288"/>
        <a:ext cx="5024605" cy="1159843"/>
      </dsp:txXfrm>
    </dsp:sp>
    <dsp:sp modelId="{D1C4BC9D-6585-4AE2-A32D-587E8304AED4}">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7C888-056C-4B2D-9023-3963DCCEE3A6}">
      <dsp:nvSpPr>
        <dsp:cNvPr id="0" name=""/>
        <dsp:cNvSpPr/>
      </dsp:nvSpPr>
      <dsp:spPr>
        <a:xfrm>
          <a:off x="350852" y="1713057"/>
          <a:ext cx="637913" cy="63791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8FBFEB-2DAC-433F-A475-DF83879C0ED7}">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b="1" kern="1200"/>
            <a:t>Introduction Date</a:t>
          </a:r>
          <a:r>
            <a:rPr lang="en-US" sz="2100" kern="1200"/>
            <a:t>: Introduced in September 2023.</a:t>
          </a:r>
        </a:p>
      </dsp:txBody>
      <dsp:txXfrm>
        <a:off x="1339618" y="1452092"/>
        <a:ext cx="5024605" cy="1159843"/>
      </dsp:txXfrm>
    </dsp:sp>
    <dsp:sp modelId="{8E6A78CC-8951-4CC8-9A30-BD4BAB5CA423}">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BFAF6-0B93-4C7D-8F7C-9D02F0446CBE}">
      <dsp:nvSpPr>
        <dsp:cNvPr id="0" name=""/>
        <dsp:cNvSpPr/>
      </dsp:nvSpPr>
      <dsp:spPr>
        <a:xfrm>
          <a:off x="350852" y="3162861"/>
          <a:ext cx="637913" cy="63791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230989-A98A-47E5-BA09-177DEE00420E}">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b="1" kern="1200"/>
            <a:t>Scope</a:t>
          </a:r>
          <a:r>
            <a:rPr lang="en-US" sz="2100" kern="1200"/>
            <a:t>: Applied to residential areas and high-risk roads.</a:t>
          </a:r>
        </a:p>
      </dsp:txBody>
      <dsp:txXfrm>
        <a:off x="1339618" y="2901896"/>
        <a:ext cx="5024605" cy="1159843"/>
      </dsp:txXfrm>
    </dsp:sp>
    <dsp:sp modelId="{BB951C62-DF2A-4F3B-BC41-977A2EEFC91A}">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B6B52-0958-46C2-AB75-3BA4C6042DD9}">
      <dsp:nvSpPr>
        <dsp:cNvPr id="0" name=""/>
        <dsp:cNvSpPr/>
      </dsp:nvSpPr>
      <dsp:spPr>
        <a:xfrm>
          <a:off x="350852" y="4612665"/>
          <a:ext cx="637913" cy="63791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96A4AE-EE42-4492-8560-551C74A0C83E}">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33450">
            <a:lnSpc>
              <a:spcPct val="90000"/>
            </a:lnSpc>
            <a:spcBef>
              <a:spcPct val="0"/>
            </a:spcBef>
            <a:spcAft>
              <a:spcPct val="35000"/>
            </a:spcAft>
            <a:buNone/>
          </a:pPr>
          <a:r>
            <a:rPr lang="en-US" sz="2100" b="1" kern="1200"/>
            <a:t>Objective</a:t>
          </a:r>
          <a:r>
            <a:rPr lang="en-US" sz="2100" kern="1200"/>
            <a:t>: Improve road safety and reduce fatalities, particularly in urban settings.</a:t>
          </a:r>
        </a:p>
      </dsp:txBody>
      <dsp:txXfrm>
        <a:off x="1339618" y="4351700"/>
        <a:ext cx="5024605" cy="1159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2ADCE-A605-4CB7-9D3A-DCAF95F7EFB4}">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D41F45-36FF-437B-8756-AA73EEBD4D3B}">
      <dsp:nvSpPr>
        <dsp:cNvPr id="0" name=""/>
        <dsp:cNvSpPr/>
      </dsp:nvSpPr>
      <dsp:spPr>
        <a:xfrm>
          <a:off x="350270" y="262816"/>
          <a:ext cx="636855" cy="63685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B0E282-15A6-4552-A4A1-3A7F9EB5A654}">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844550">
            <a:lnSpc>
              <a:spcPct val="100000"/>
            </a:lnSpc>
            <a:spcBef>
              <a:spcPct val="0"/>
            </a:spcBef>
            <a:spcAft>
              <a:spcPct val="35000"/>
            </a:spcAft>
            <a:buNone/>
          </a:pPr>
          <a:r>
            <a:rPr lang="en-US" sz="1900" b="1" kern="1200"/>
            <a:t>Increased Compliance</a:t>
          </a:r>
          <a:r>
            <a:rPr lang="en-US" sz="1900" kern="1200"/>
            <a:t>: Higher adherence to speed limits in residential areas.</a:t>
          </a:r>
        </a:p>
      </dsp:txBody>
      <dsp:txXfrm>
        <a:off x="1337397" y="2284"/>
        <a:ext cx="4926242" cy="1157919"/>
      </dsp:txXfrm>
    </dsp:sp>
    <dsp:sp modelId="{252EBC32-B303-4369-82A2-C850CD4CA0CC}">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774E79-0C0B-44A3-BF5E-0801965218B5}">
      <dsp:nvSpPr>
        <dsp:cNvPr id="0" name=""/>
        <dsp:cNvSpPr/>
      </dsp:nvSpPr>
      <dsp:spPr>
        <a:xfrm>
          <a:off x="350270" y="1710216"/>
          <a:ext cx="636855" cy="63685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1B8BAA-59B0-48A0-A922-7C78D8C80948}">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844550">
            <a:lnSpc>
              <a:spcPct val="100000"/>
            </a:lnSpc>
            <a:spcBef>
              <a:spcPct val="0"/>
            </a:spcBef>
            <a:spcAft>
              <a:spcPct val="35000"/>
            </a:spcAft>
            <a:buNone/>
          </a:pPr>
          <a:r>
            <a:rPr lang="en-US" sz="1900" b="1" kern="1200"/>
            <a:t>Slower Speeds: </a:t>
          </a:r>
          <a:r>
            <a:rPr lang="en-US" sz="1900" kern="1200"/>
            <a:t>Notable reduction in average driving speeds.</a:t>
          </a:r>
        </a:p>
      </dsp:txBody>
      <dsp:txXfrm>
        <a:off x="1337397" y="1449684"/>
        <a:ext cx="4926242" cy="1157919"/>
      </dsp:txXfrm>
    </dsp:sp>
    <dsp:sp modelId="{B6535C4F-F636-43B3-80C2-961A3423D782}">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389ED-B05E-4044-B267-B818980D2295}">
      <dsp:nvSpPr>
        <dsp:cNvPr id="0" name=""/>
        <dsp:cNvSpPr/>
      </dsp:nvSpPr>
      <dsp:spPr>
        <a:xfrm>
          <a:off x="350270" y="3157615"/>
          <a:ext cx="636855" cy="63685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F5211-27B9-4658-892C-919EF24A4BF2}">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844550">
            <a:lnSpc>
              <a:spcPct val="100000"/>
            </a:lnSpc>
            <a:spcBef>
              <a:spcPct val="0"/>
            </a:spcBef>
            <a:spcAft>
              <a:spcPct val="35000"/>
            </a:spcAft>
            <a:buNone/>
          </a:pPr>
          <a:r>
            <a:rPr lang="en-US" sz="1900" b="1" kern="1200"/>
            <a:t>Public Perception: </a:t>
          </a:r>
          <a:r>
            <a:rPr lang="en-US" sz="1900" kern="1200"/>
            <a:t>Mixed opinions on the effectiveness and necessity of the limit.</a:t>
          </a:r>
        </a:p>
      </dsp:txBody>
      <dsp:txXfrm>
        <a:off x="1337397" y="2897083"/>
        <a:ext cx="4926242" cy="1157919"/>
      </dsp:txXfrm>
    </dsp:sp>
    <dsp:sp modelId="{ED1DD2A0-D784-43B4-8674-A7E40DAA874E}">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C2D82-6786-4700-BC3D-4E63A3F98418}">
      <dsp:nvSpPr>
        <dsp:cNvPr id="0" name=""/>
        <dsp:cNvSpPr/>
      </dsp:nvSpPr>
      <dsp:spPr>
        <a:xfrm>
          <a:off x="350270" y="4605015"/>
          <a:ext cx="636855" cy="63685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AD75B9-A6D7-4618-BDB2-9A504944F81A}">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844550">
            <a:lnSpc>
              <a:spcPct val="100000"/>
            </a:lnSpc>
            <a:spcBef>
              <a:spcPct val="0"/>
            </a:spcBef>
            <a:spcAft>
              <a:spcPct val="35000"/>
            </a:spcAft>
            <a:buNone/>
          </a:pPr>
          <a:r>
            <a:rPr lang="en-US" sz="1900" b="1" kern="1200"/>
            <a:t>Behavioural Adjustments</a:t>
          </a:r>
          <a:r>
            <a:rPr lang="en-US" sz="1900" kern="1200"/>
            <a:t>: Shift towards cautious driving, particularly in areas with high pedestrian activity.</a:t>
          </a:r>
        </a:p>
      </dsp:txBody>
      <dsp:txXfrm>
        <a:off x="1337397" y="4344483"/>
        <a:ext cx="4926242" cy="11579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394B7-A37E-147D-29DB-87DE6F2D68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535808-FFD2-31FD-42B0-1427C414A6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0B4A7CD-618D-C27A-32CB-312BD5F4B042}"/>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5" name="Footer Placeholder 4">
            <a:extLst>
              <a:ext uri="{FF2B5EF4-FFF2-40B4-BE49-F238E27FC236}">
                <a16:creationId xmlns:a16="http://schemas.microsoft.com/office/drawing/2014/main" id="{BAE5DB3C-3953-F43E-92F4-9BE0D4EDF5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1C1EA3-58EE-B905-B79D-9D2C84716BE2}"/>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3933877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70A5-D966-F550-EF7D-E31BCCAC82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BD8456-022B-F969-B996-66924AA97C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9946BC-4B3C-2B5C-C26A-7B181332A3F7}"/>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5" name="Footer Placeholder 4">
            <a:extLst>
              <a:ext uri="{FF2B5EF4-FFF2-40B4-BE49-F238E27FC236}">
                <a16:creationId xmlns:a16="http://schemas.microsoft.com/office/drawing/2014/main" id="{6C0FE9C9-BEE5-ECAC-8C40-811C3CA77C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7FB858-9AF5-EA0E-F152-466D80C9164D}"/>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3235103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1F24E-BCF5-CCD5-AF13-7499147CFE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BB4CDF9-EAD7-8C38-B136-E35B7E7CA0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E321C-92F6-6311-B89C-60DE291B5038}"/>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5" name="Footer Placeholder 4">
            <a:extLst>
              <a:ext uri="{FF2B5EF4-FFF2-40B4-BE49-F238E27FC236}">
                <a16:creationId xmlns:a16="http://schemas.microsoft.com/office/drawing/2014/main" id="{60633F0B-DEC4-C243-7F40-13242EE82F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52FCAC-3968-6B08-F323-A877F39E762E}"/>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2874045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7FDD-8258-47A6-EE32-5477D16FF3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71F529F-DD7F-D4BC-0766-1C9FDEBB50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34B5C67-FBE6-6C47-2A61-EC36238D33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2829B03-2092-9D72-40CE-C20455A3DBCA}"/>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6" name="Footer Placeholder 5">
            <a:extLst>
              <a:ext uri="{FF2B5EF4-FFF2-40B4-BE49-F238E27FC236}">
                <a16:creationId xmlns:a16="http://schemas.microsoft.com/office/drawing/2014/main" id="{4C260596-B86E-A789-1044-58C6A3E8E8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CA2029-D5F0-AE2B-C313-B8B47C7886DA}"/>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1435914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9FE8-D7FB-A771-CC80-8D4EB33406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243F81-463E-D41C-B666-13EFAE0D6B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B29A6B-2ED0-04F4-2384-43DEA17D71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197A52-C683-BEEF-F003-1AEED08EA4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CF7C62-3C8C-36A4-3896-80FDA0BCBB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402B94-9BF7-BDE5-78CA-2119E1FBB6D7}"/>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8" name="Footer Placeholder 7">
            <a:extLst>
              <a:ext uri="{FF2B5EF4-FFF2-40B4-BE49-F238E27FC236}">
                <a16:creationId xmlns:a16="http://schemas.microsoft.com/office/drawing/2014/main" id="{0106EA53-88A9-F86D-5CE5-DF913B81806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27AAD68-A384-DF8C-01F2-8765E06B7F61}"/>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1853996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FF017-F7C2-830C-0A2C-3295E847E8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C5B5D54-BE6F-F733-50AA-16ECF47383AD}"/>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4" name="Footer Placeholder 3">
            <a:extLst>
              <a:ext uri="{FF2B5EF4-FFF2-40B4-BE49-F238E27FC236}">
                <a16:creationId xmlns:a16="http://schemas.microsoft.com/office/drawing/2014/main" id="{7A4AB438-721C-BD95-8EBB-9B098A7234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391A52F-6615-FF81-8831-31F46C5947A8}"/>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25633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F112A-99B0-96F4-8116-37432607D804}"/>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3" name="Footer Placeholder 2">
            <a:extLst>
              <a:ext uri="{FF2B5EF4-FFF2-40B4-BE49-F238E27FC236}">
                <a16:creationId xmlns:a16="http://schemas.microsoft.com/office/drawing/2014/main" id="{A4F292B6-AE93-0885-D321-889FD32B02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4D0014A-A1FC-CC4B-897E-1084ABF707EC}"/>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2282585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C86B-95AA-86EE-D4D7-763388E0DC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1B23090-D762-1E1A-3C5F-D9E15EE1AA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322FE9-1EB2-0F90-552C-A604FEDA11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D967A9-3EE0-831B-65BF-B3F8643ECCAC}"/>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6" name="Footer Placeholder 5">
            <a:extLst>
              <a:ext uri="{FF2B5EF4-FFF2-40B4-BE49-F238E27FC236}">
                <a16:creationId xmlns:a16="http://schemas.microsoft.com/office/drawing/2014/main" id="{BD183890-C8FB-FECF-1730-3D1F605C6A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7AB5CF-F34B-F4E8-EE33-D5D2C8A3E827}"/>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296569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63ED2-19F8-6FD0-BDC3-17D29C293D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E7B1ED8-D6A8-A6FF-46CF-C44AB6DF76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D431913-B9DD-1084-D4B9-DCA10E1AF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90BA1-CDD9-A986-DC3D-25D27697339C}"/>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6" name="Footer Placeholder 5">
            <a:extLst>
              <a:ext uri="{FF2B5EF4-FFF2-40B4-BE49-F238E27FC236}">
                <a16:creationId xmlns:a16="http://schemas.microsoft.com/office/drawing/2014/main" id="{533EE5CF-CAC6-6665-C0AD-65D6239F0F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FE9C66-BD6B-785B-56A9-0827BA4C557B}"/>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2349546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AC891-1A2E-49F9-BB9A-8507C22F74D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9230A89-953B-FA48-CAD9-2B8A162ED5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34F5D-2191-96E0-0CF4-D2DA5DF53E34}"/>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5" name="Footer Placeholder 4">
            <a:extLst>
              <a:ext uri="{FF2B5EF4-FFF2-40B4-BE49-F238E27FC236}">
                <a16:creationId xmlns:a16="http://schemas.microsoft.com/office/drawing/2014/main" id="{638AB7F2-F321-527C-E365-E7C3542D6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77BF23-CF5B-8E42-8F55-C98FBCA98837}"/>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284548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EDC402-CC17-92DE-41C2-420F96CA545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AC04890-A9A4-C338-9084-2A604BE157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FE110F-5F3F-B2EE-8D27-E439D93DDCDF}"/>
              </a:ext>
            </a:extLst>
          </p:cNvPr>
          <p:cNvSpPr>
            <a:spLocks noGrp="1"/>
          </p:cNvSpPr>
          <p:nvPr>
            <p:ph type="dt" sz="half" idx="10"/>
          </p:nvPr>
        </p:nvSpPr>
        <p:spPr/>
        <p:txBody>
          <a:bodyPr/>
          <a:lstStyle/>
          <a:p>
            <a:fld id="{E016595A-23C8-4CDA-BE06-D472BF47B872}" type="datetimeFigureOut">
              <a:rPr lang="en-US" smtClean="0"/>
              <a:t>10/24/2024</a:t>
            </a:fld>
            <a:endParaRPr lang="en-US"/>
          </a:p>
        </p:txBody>
      </p:sp>
      <p:sp>
        <p:nvSpPr>
          <p:cNvPr id="5" name="Footer Placeholder 4">
            <a:extLst>
              <a:ext uri="{FF2B5EF4-FFF2-40B4-BE49-F238E27FC236}">
                <a16:creationId xmlns:a16="http://schemas.microsoft.com/office/drawing/2014/main" id="{60874AC0-04CD-18B6-4DEA-067747B1BD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ABFB2-B8A7-4234-DB30-9D2F006E83EE}"/>
              </a:ext>
            </a:extLst>
          </p:cNvPr>
          <p:cNvSpPr>
            <a:spLocks noGrp="1"/>
          </p:cNvSpPr>
          <p:nvPr>
            <p:ph type="sldNum" sz="quarter" idx="12"/>
          </p:nvPr>
        </p:nvSpPr>
        <p:spPr/>
        <p:txBody>
          <a:bodyPr/>
          <a:lstStyle/>
          <a:p>
            <a:fld id="{821702C9-34C6-41BD-A03D-F64D16FDC527}" type="slidenum">
              <a:rPr lang="en-US" smtClean="0"/>
              <a:t>‹#›</a:t>
            </a:fld>
            <a:endParaRPr lang="en-US"/>
          </a:p>
        </p:txBody>
      </p:sp>
    </p:spTree>
    <p:extLst>
      <p:ext uri="{BB962C8B-B14F-4D97-AF65-F5344CB8AC3E}">
        <p14:creationId xmlns:p14="http://schemas.microsoft.com/office/powerpoint/2010/main" val="1578727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28BB2E-1EC7-2C00-948C-2BC13A77E4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6790A18-4DBA-F4C0-9FA6-53F21E5466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DF6B4C-2F96-B793-AE81-AF92749D0E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16595A-23C8-4CDA-BE06-D472BF47B872}" type="datetimeFigureOut">
              <a:rPr lang="en-US" smtClean="0"/>
              <a:t>10/24/2024</a:t>
            </a:fld>
            <a:endParaRPr lang="en-US"/>
          </a:p>
        </p:txBody>
      </p:sp>
      <p:sp>
        <p:nvSpPr>
          <p:cNvPr id="5" name="Footer Placeholder 4">
            <a:extLst>
              <a:ext uri="{FF2B5EF4-FFF2-40B4-BE49-F238E27FC236}">
                <a16:creationId xmlns:a16="http://schemas.microsoft.com/office/drawing/2014/main" id="{8D617CF6-4DED-9FE2-583E-9A3504BA79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5134ED8-AAE5-48B4-EB3C-220E986B73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21702C9-34C6-41BD-A03D-F64D16FDC527}" type="slidenum">
              <a:rPr lang="en-US" smtClean="0"/>
              <a:t>‹#›</a:t>
            </a:fld>
            <a:endParaRPr lang="en-US"/>
          </a:p>
        </p:txBody>
      </p:sp>
    </p:spTree>
    <p:extLst>
      <p:ext uri="{BB962C8B-B14F-4D97-AF65-F5344CB8AC3E}">
        <p14:creationId xmlns:p14="http://schemas.microsoft.com/office/powerpoint/2010/main" val="2320718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jth.2018.09.009" TargetMode="External"/><Relationship Id="rId2" Type="http://schemas.openxmlformats.org/officeDocument/2006/relationships/hyperlink" Target="https://etsc.eu/wp-content/uploads/3.1.-Dovile-Adminaite_Speed_ETSC.pdf" TargetMode="External"/><Relationship Id="rId1" Type="http://schemas.openxmlformats.org/officeDocument/2006/relationships/slideLayout" Target="../slideLayouts/slideLayout2.xml"/><Relationship Id="rId6" Type="http://schemas.openxmlformats.org/officeDocument/2006/relationships/hyperlink" Target="https://www.gov.uk/government/statistics/reported-road-casualties-great-britain-annual-report-2020" TargetMode="External"/><Relationship Id="rId5" Type="http://schemas.openxmlformats.org/officeDocument/2006/relationships/hyperlink" Target="https://doi.org/10.1177/0361198105190800108" TargetMode="External"/><Relationship Id="rId4" Type="http://schemas.openxmlformats.org/officeDocument/2006/relationships/hyperlink" Target="https://doi.org/10.1136/injuryprev-2019-04330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b4469" TargetMode="External"/><Relationship Id="rId7" Type="http://schemas.openxmlformats.org/officeDocument/2006/relationships/hyperlink" Target="https://www.gov.wales/introducing-default-20mph-speed-limits" TargetMode="External"/><Relationship Id="rId2" Type="http://schemas.openxmlformats.org/officeDocument/2006/relationships/hyperlink" Target="https://www.gov.wales/written-statement-20mph-early-speed-data" TargetMode="External"/><Relationship Id="rId1" Type="http://schemas.openxmlformats.org/officeDocument/2006/relationships/slideLayout" Target="../slideLayouts/slideLayout2.xml"/><Relationship Id="rId6" Type="http://schemas.openxmlformats.org/officeDocument/2006/relationships/hyperlink" Target="https://doi.org/10.1016/j.ssci.2013.02.012" TargetMode="External"/><Relationship Id="rId5" Type="http://schemas.openxmlformats.org/officeDocument/2006/relationships/hyperlink" Target="https://doi.org/10.1136/jech.2010.112193" TargetMode="External"/><Relationship Id="rId4" Type="http://schemas.openxmlformats.org/officeDocument/2006/relationships/hyperlink" Target="https://nation.cymru/news/new-research-details-astonishing-impact-of-wales-20mph-speed-limit-after-first-wee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1B0234-4C25-756F-5790-AEE26A07284C}"/>
              </a:ext>
            </a:extLst>
          </p:cNvPr>
          <p:cNvPicPr>
            <a:picLocks noChangeAspect="1"/>
          </p:cNvPicPr>
          <p:nvPr/>
        </p:nvPicPr>
        <p:blipFill>
          <a:blip r:embed="rId2">
            <a:alphaModFix amt="50000"/>
          </a:blip>
          <a:srcRect l="6667"/>
          <a:stretch/>
        </p:blipFill>
        <p:spPr>
          <a:xfrm>
            <a:off x="20" y="1"/>
            <a:ext cx="12191980" cy="6857999"/>
          </a:xfrm>
          <a:prstGeom prst="rect">
            <a:avLst/>
          </a:prstGeom>
        </p:spPr>
      </p:pic>
      <p:sp>
        <p:nvSpPr>
          <p:cNvPr id="2" name="Title 1">
            <a:extLst>
              <a:ext uri="{FF2B5EF4-FFF2-40B4-BE49-F238E27FC236}">
                <a16:creationId xmlns:a16="http://schemas.microsoft.com/office/drawing/2014/main" id="{40EA8165-AA0A-9E54-6E1B-F8A2E01C7BD0}"/>
              </a:ext>
            </a:extLst>
          </p:cNvPr>
          <p:cNvSpPr>
            <a:spLocks noGrp="1"/>
          </p:cNvSpPr>
          <p:nvPr>
            <p:ph type="ctrTitle"/>
          </p:nvPr>
        </p:nvSpPr>
        <p:spPr>
          <a:xfrm>
            <a:off x="1524000" y="1122362"/>
            <a:ext cx="9144000" cy="2900518"/>
          </a:xfrm>
        </p:spPr>
        <p:txBody>
          <a:bodyPr>
            <a:normAutofit/>
          </a:bodyPr>
          <a:lstStyle/>
          <a:p>
            <a:r>
              <a:rPr lang="en-US" b="1">
                <a:solidFill>
                  <a:srgbClr val="FFFFFF"/>
                </a:solidFill>
              </a:rPr>
              <a:t>The Impact of the 20mph Speed Limit in Wales</a:t>
            </a:r>
          </a:p>
        </p:txBody>
      </p:sp>
      <p:sp>
        <p:nvSpPr>
          <p:cNvPr id="3" name="Subtitle 2">
            <a:extLst>
              <a:ext uri="{FF2B5EF4-FFF2-40B4-BE49-F238E27FC236}">
                <a16:creationId xmlns:a16="http://schemas.microsoft.com/office/drawing/2014/main" id="{B17416D6-6B74-4EC9-77B7-C552ACE8E961}"/>
              </a:ext>
            </a:extLst>
          </p:cNvPr>
          <p:cNvSpPr>
            <a:spLocks noGrp="1"/>
          </p:cNvSpPr>
          <p:nvPr>
            <p:ph type="subTitle" idx="1"/>
          </p:nvPr>
        </p:nvSpPr>
        <p:spPr>
          <a:xfrm>
            <a:off x="1524000" y="4159404"/>
            <a:ext cx="9144000" cy="1098395"/>
          </a:xfrm>
        </p:spPr>
        <p:txBody>
          <a:bodyPr vert="horz" lIns="91440" tIns="45720" rIns="91440" bIns="45720" rtlCol="0" anchor="t">
            <a:normAutofit/>
          </a:bodyPr>
          <a:lstStyle/>
          <a:p>
            <a:r>
              <a:rPr lang="en-US">
                <a:solidFill>
                  <a:srgbClr val="FFFFFF"/>
                </a:solidFill>
              </a:rPr>
              <a:t>Ahmad Habib (2317248)</a:t>
            </a:r>
          </a:p>
          <a:p>
            <a:r>
              <a:rPr lang="en-US">
                <a:solidFill>
                  <a:srgbClr val="FFFFFF"/>
                </a:solidFill>
                <a:ea typeface="+mn-lt"/>
                <a:cs typeface="+mn-lt"/>
              </a:rPr>
              <a:t>BMCP5008</a:t>
            </a:r>
            <a:endParaRPr lang="en-US"/>
          </a:p>
        </p:txBody>
      </p:sp>
    </p:spTree>
    <p:extLst>
      <p:ext uri="{BB962C8B-B14F-4D97-AF65-F5344CB8AC3E}">
        <p14:creationId xmlns:p14="http://schemas.microsoft.com/office/powerpoint/2010/main" val="26660599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07F51-E14E-7873-C58D-2F5C7DDFDA5D}"/>
              </a:ext>
            </a:extLst>
          </p:cNvPr>
          <p:cNvSpPr>
            <a:spLocks noGrp="1"/>
          </p:cNvSpPr>
          <p:nvPr>
            <p:ph type="title"/>
          </p:nvPr>
        </p:nvSpPr>
        <p:spPr>
          <a:xfrm>
            <a:off x="6657715" y="467271"/>
            <a:ext cx="4195674" cy="2052522"/>
          </a:xfrm>
        </p:spPr>
        <p:txBody>
          <a:bodyPr anchor="b">
            <a:normAutofit/>
          </a:bodyPr>
          <a:lstStyle/>
          <a:p>
            <a:r>
              <a:rPr lang="en-US" sz="5600" b="1"/>
              <a:t>Introduction</a:t>
            </a:r>
            <a:r>
              <a:rPr lang="en-US" sz="5600"/>
              <a:t> </a:t>
            </a:r>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F7FDF79-B9BA-1388-C949-77AD1C3B02B5}"/>
              </a:ext>
            </a:extLst>
          </p:cNvPr>
          <p:cNvPicPr>
            <a:picLocks noChangeAspect="1"/>
          </p:cNvPicPr>
          <p:nvPr/>
        </p:nvPicPr>
        <p:blipFill>
          <a:blip r:embed="rId2"/>
          <a:srcRect l="33250" r="-2" b="-2"/>
          <a:stretch/>
        </p:blipFill>
        <p:spPr>
          <a:xfrm>
            <a:off x="323989"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6BA8B01-41F9-2D31-DC0A-DA44C53516CE}"/>
              </a:ext>
            </a:extLst>
          </p:cNvPr>
          <p:cNvSpPr>
            <a:spLocks noGrp="1"/>
          </p:cNvSpPr>
          <p:nvPr>
            <p:ph idx="1"/>
          </p:nvPr>
        </p:nvSpPr>
        <p:spPr>
          <a:xfrm>
            <a:off x="6657715" y="2990818"/>
            <a:ext cx="4195673" cy="2913872"/>
          </a:xfrm>
        </p:spPr>
        <p:txBody>
          <a:bodyPr anchor="t">
            <a:normAutofit/>
          </a:bodyPr>
          <a:lstStyle/>
          <a:p>
            <a:r>
              <a:rPr lang="en-US" sz="1900" b="1">
                <a:solidFill>
                  <a:schemeClr val="tx1">
                    <a:alpha val="80000"/>
                  </a:schemeClr>
                </a:solidFill>
              </a:rPr>
              <a:t>Purpose</a:t>
            </a:r>
            <a:r>
              <a:rPr lang="en-US" sz="1900">
                <a:solidFill>
                  <a:schemeClr val="tx1">
                    <a:alpha val="80000"/>
                  </a:schemeClr>
                </a:solidFill>
              </a:rPr>
              <a:t>: Analyse the impact of the 20mph speed limit in Wales.</a:t>
            </a:r>
          </a:p>
          <a:p>
            <a:r>
              <a:rPr lang="en-US" sz="1900" b="1">
                <a:solidFill>
                  <a:schemeClr val="tx1">
                    <a:alpha val="80000"/>
                  </a:schemeClr>
                </a:solidFill>
              </a:rPr>
              <a:t>Key Focus</a:t>
            </a:r>
            <a:r>
              <a:rPr lang="en-US" sz="1900">
                <a:solidFill>
                  <a:schemeClr val="tx1">
                    <a:alpha val="80000"/>
                  </a:schemeClr>
                </a:solidFill>
              </a:rPr>
              <a:t>: Changes in driver behaviour and reductions in road traffic collisions.</a:t>
            </a:r>
          </a:p>
          <a:p>
            <a:r>
              <a:rPr lang="en-US" sz="1900" b="1">
                <a:solidFill>
                  <a:schemeClr val="tx1">
                    <a:alpha val="80000"/>
                  </a:schemeClr>
                </a:solidFill>
              </a:rPr>
              <a:t>Importance</a:t>
            </a:r>
            <a:r>
              <a:rPr lang="en-US" sz="1900">
                <a:solidFill>
                  <a:schemeClr val="tx1">
                    <a:alpha val="80000"/>
                  </a:schemeClr>
                </a:solidFill>
              </a:rPr>
              <a:t>: Enhancing road safety and reducing fatal injuries.</a:t>
            </a:r>
          </a:p>
          <a:p>
            <a:r>
              <a:rPr lang="en-US" sz="1900" b="1">
                <a:solidFill>
                  <a:schemeClr val="tx1">
                    <a:alpha val="80000"/>
                  </a:schemeClr>
                </a:solidFill>
              </a:rPr>
              <a:t>Scope</a:t>
            </a:r>
            <a:r>
              <a:rPr lang="en-US" sz="1900">
                <a:solidFill>
                  <a:schemeClr val="tx1">
                    <a:alpha val="80000"/>
                  </a:schemeClr>
                </a:solidFill>
              </a:rPr>
              <a:t>: Focus on the Fatal Four offences and road safety statistics.</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184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68A119-5B86-2D28-3E81-6D7A530B213B}"/>
              </a:ext>
            </a:extLst>
          </p:cNvPr>
          <p:cNvSpPr>
            <a:spLocks noGrp="1"/>
          </p:cNvSpPr>
          <p:nvPr>
            <p:ph idx="1"/>
          </p:nvPr>
        </p:nvSpPr>
        <p:spPr>
          <a:xfrm>
            <a:off x="3629" y="-756"/>
            <a:ext cx="12255500" cy="6992938"/>
          </a:xfrm>
        </p:spPr>
        <p:txBody>
          <a:bodyPr vert="horz" lIns="91440" tIns="45720" rIns="91440" bIns="45720" rtlCol="0" anchor="t">
            <a:normAutofit/>
          </a:bodyPr>
          <a:lstStyle/>
          <a:p>
            <a:r>
              <a:rPr lang="en-US">
                <a:ea typeface="+mn-lt"/>
                <a:cs typeface="+mn-lt"/>
              </a:rPr>
              <a:t>The implementation of the 20 mph speed limit for Wales is one of the identified strategic directions concerning the anticipated social and legal reforms in road safety. This analysis examined how this policy has enhanced or changed driver </a:t>
            </a:r>
            <a:r>
              <a:rPr lang="en-US" err="1">
                <a:ea typeface="+mn-lt"/>
                <a:cs typeface="+mn-lt"/>
              </a:rPr>
              <a:t>behaviour</a:t>
            </a:r>
            <a:r>
              <a:rPr lang="en-US">
                <a:ea typeface="+mn-lt"/>
                <a:cs typeface="+mn-lt"/>
              </a:rPr>
              <a:t>, especially in observing the law on speed and the extent to which RTAS reduced road traffic accidents. By employing the type of empirical evidence, we will examine how the speed limit concerned affected the 'Fatal Four' offenses of the National Police Chief Council – Speeding, DUI, no seatbelt, and mobile phone use. These offenses are useful road risk markers, and their decline could mean better road traffic safety (</a:t>
            </a:r>
            <a:r>
              <a:rPr lang="en-US" err="1">
                <a:ea typeface="+mn-lt"/>
                <a:cs typeface="+mn-lt"/>
              </a:rPr>
              <a:t>Bornioli</a:t>
            </a:r>
            <a:r>
              <a:rPr lang="en-US">
                <a:ea typeface="+mn-lt"/>
                <a:cs typeface="+mn-lt"/>
              </a:rPr>
              <a:t> et al., 2018). In addition, the analysis of other aspects concerning this policy approach in public safety involves quantitative data on the rate of road injuries and the survey results concerning the citizens' perception of speed regulation (GOV.WALES, 2024). This presentation will, therefore, discuss the function of the 20mph speed limit in improving community welfare and reducing road traffic injuries. </a:t>
            </a:r>
            <a:endParaRPr lang="en-US"/>
          </a:p>
        </p:txBody>
      </p:sp>
    </p:spTree>
    <p:extLst>
      <p:ext uri="{BB962C8B-B14F-4D97-AF65-F5344CB8AC3E}">
        <p14:creationId xmlns:p14="http://schemas.microsoft.com/office/powerpoint/2010/main" val="163006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529E67-874D-A78C-DF6E-17EDB3EFC5E6}"/>
              </a:ext>
            </a:extLst>
          </p:cNvPr>
          <p:cNvSpPr>
            <a:spLocks noGrp="1"/>
          </p:cNvSpPr>
          <p:nvPr>
            <p:ph type="title"/>
          </p:nvPr>
        </p:nvSpPr>
        <p:spPr>
          <a:xfrm>
            <a:off x="621792" y="1161288"/>
            <a:ext cx="3602736" cy="4526280"/>
          </a:xfrm>
        </p:spPr>
        <p:txBody>
          <a:bodyPr>
            <a:normAutofit/>
          </a:bodyPr>
          <a:lstStyle/>
          <a:p>
            <a:r>
              <a:rPr lang="en-US" sz="4000" b="1"/>
              <a:t>Background</a:t>
            </a:r>
            <a:r>
              <a:rPr lang="en-US" sz="4000"/>
              <a: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E196C67-33DC-F7F1-A79A-747E81F07DD7}"/>
              </a:ext>
            </a:extLst>
          </p:cNvPr>
          <p:cNvGraphicFramePr>
            <a:graphicFrameLocks noGrp="1"/>
          </p:cNvGraphicFramePr>
          <p:nvPr>
            <p:ph idx="1"/>
            <p:extLst>
              <p:ext uri="{D42A27DB-BD31-4B8C-83A1-F6EECF244321}">
                <p14:modId xmlns:p14="http://schemas.microsoft.com/office/powerpoint/2010/main" val="20189333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137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165A20-69EE-A0EA-1A03-EC292FA27300}"/>
              </a:ext>
            </a:extLst>
          </p:cNvPr>
          <p:cNvSpPr>
            <a:spLocks noGrp="1"/>
          </p:cNvSpPr>
          <p:nvPr>
            <p:ph idx="1"/>
          </p:nvPr>
        </p:nvSpPr>
        <p:spPr>
          <a:xfrm>
            <a:off x="0" y="-3175"/>
            <a:ext cx="12166600" cy="6853238"/>
          </a:xfrm>
        </p:spPr>
        <p:txBody>
          <a:bodyPr vert="horz" lIns="91440" tIns="45720" rIns="91440" bIns="45720" rtlCol="0" anchor="t">
            <a:normAutofit/>
          </a:bodyPr>
          <a:lstStyle/>
          <a:p>
            <a:r>
              <a:rPr lang="en-US">
                <a:ea typeface="+mn-lt"/>
                <a:cs typeface="+mn-lt"/>
              </a:rPr>
              <a:t>The decision to introduce the 20mph speed limit in Wales was informed by powerful ways that focused on reducing RTA's and improving road safety in the nation. The policy came into force in September 2023 and applies to residential zones and streets with dense pedestrian traffic. This approach assumes that the lower speeds in locations with more pedestrians, cyclists, and other sensitive road users, the fewer and less severe RTIs (Elvik, 2005). The Welsh Government recognized urban areas as the key areas where any reductions in speed limit may help save the most lives of those seriously injured in road traffic occurrences (GOV.WALES, 2024). In addition to increasing compliance with the speed limit, the goal is to create a safer driving culture in Wales. </a:t>
            </a:r>
            <a:endParaRPr lang="en-US"/>
          </a:p>
        </p:txBody>
      </p:sp>
    </p:spTree>
    <p:extLst>
      <p:ext uri="{BB962C8B-B14F-4D97-AF65-F5344CB8AC3E}">
        <p14:creationId xmlns:p14="http://schemas.microsoft.com/office/powerpoint/2010/main" val="689436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0CFA5-4D4E-7A58-23A5-92C870D6128A}"/>
              </a:ext>
            </a:extLst>
          </p:cNvPr>
          <p:cNvSpPr>
            <a:spLocks noGrp="1"/>
          </p:cNvSpPr>
          <p:nvPr>
            <p:ph type="title"/>
          </p:nvPr>
        </p:nvSpPr>
        <p:spPr>
          <a:xfrm>
            <a:off x="838200" y="557189"/>
            <a:ext cx="3374136" cy="5567891"/>
          </a:xfrm>
        </p:spPr>
        <p:txBody>
          <a:bodyPr>
            <a:normAutofit/>
          </a:bodyPr>
          <a:lstStyle/>
          <a:p>
            <a:r>
              <a:rPr lang="en-US" sz="5200" b="1"/>
              <a:t>Impact on Driver Behaviour</a:t>
            </a:r>
          </a:p>
        </p:txBody>
      </p:sp>
      <p:graphicFrame>
        <p:nvGraphicFramePr>
          <p:cNvPr id="5" name="Content Placeholder 2">
            <a:extLst>
              <a:ext uri="{FF2B5EF4-FFF2-40B4-BE49-F238E27FC236}">
                <a16:creationId xmlns:a16="http://schemas.microsoft.com/office/drawing/2014/main" id="{7CAE2C48-BF17-E4D4-22E5-E0E952FECA39}"/>
              </a:ext>
            </a:extLst>
          </p:cNvPr>
          <p:cNvGraphicFramePr>
            <a:graphicFrameLocks noGrp="1"/>
          </p:cNvGraphicFramePr>
          <p:nvPr>
            <p:ph idx="1"/>
            <p:extLst>
              <p:ext uri="{D42A27DB-BD31-4B8C-83A1-F6EECF244321}">
                <p14:modId xmlns:p14="http://schemas.microsoft.com/office/powerpoint/2010/main" val="360508949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329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5A1998-47D5-E5B8-66F6-E8884AE989BC}"/>
              </a:ext>
            </a:extLst>
          </p:cNvPr>
          <p:cNvSpPr>
            <a:spLocks noGrp="1"/>
          </p:cNvSpPr>
          <p:nvPr>
            <p:ph idx="1"/>
          </p:nvPr>
        </p:nvSpPr>
        <p:spPr>
          <a:xfrm>
            <a:off x="0" y="-3175"/>
            <a:ext cx="12179300" cy="6840538"/>
          </a:xfrm>
        </p:spPr>
        <p:txBody>
          <a:bodyPr vert="horz" lIns="91440" tIns="45720" rIns="91440" bIns="45720" rtlCol="0" anchor="t">
            <a:normAutofit/>
          </a:bodyPr>
          <a:lstStyle/>
          <a:p>
            <a:r>
              <a:rPr lang="en-US">
                <a:ea typeface="+mn-lt"/>
                <a:cs typeface="+mn-lt"/>
              </a:rPr>
              <a:t>The new law regarding the 20mph speed limit in Wales means that there are many changes in drivers' behavior, as stated below. The data suggests a dramatic improvement in compliance, showing that drivers adapt their speed to the new rules (</a:t>
            </a:r>
            <a:r>
              <a:rPr lang="en-US" err="1">
                <a:ea typeface="+mn-lt"/>
                <a:cs typeface="+mn-lt"/>
              </a:rPr>
              <a:t>Bornioli</a:t>
            </a:r>
            <a:r>
              <a:rPr lang="en-US">
                <a:ea typeface="+mn-lt"/>
                <a:cs typeface="+mn-lt"/>
              </a:rPr>
              <a:t> et al., 2018). Driver compliance with the ITS has also improved based on the data collected; they are now slowing down to the recommended speed in the affected areas, reducing their average speed by up to 3-4 mph in some urban areas (</a:t>
            </a:r>
            <a:r>
              <a:rPr lang="en-US" err="1">
                <a:ea typeface="+mn-lt"/>
                <a:cs typeface="+mn-lt"/>
              </a:rPr>
              <a:t>Adminaite</a:t>
            </a:r>
            <a:r>
              <a:rPr lang="en-US">
                <a:ea typeface="+mn-lt"/>
                <a:cs typeface="+mn-lt"/>
              </a:rPr>
              <a:t>, 2021). However, people's attitude to that problem seems to be rather ambiguous. Although, many drivers agree with slow speeds as an improvement to increased road safety, some interviewed drivers feel frustrated and that the speed limit is too low and unnecessary in some areas (Mansfield, 2023). However, people holding different views are found to agree altogether with the general view that the extent of the 20mph speed limit contributes to the improvement in people's safer behaviors of traffic operation shown in the study, especially in places with higher risk, such as school zones and densely-populated residential areas. </a:t>
            </a:r>
            <a:endParaRPr lang="en-US"/>
          </a:p>
        </p:txBody>
      </p:sp>
    </p:spTree>
    <p:extLst>
      <p:ext uri="{BB962C8B-B14F-4D97-AF65-F5344CB8AC3E}">
        <p14:creationId xmlns:p14="http://schemas.microsoft.com/office/powerpoint/2010/main" val="24926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6FDF30-4B49-C2D7-D882-8300C924ADAE}"/>
              </a:ext>
            </a:extLst>
          </p:cNvPr>
          <p:cNvSpPr>
            <a:spLocks noGrp="1"/>
          </p:cNvSpPr>
          <p:nvPr>
            <p:ph type="title"/>
          </p:nvPr>
        </p:nvSpPr>
        <p:spPr>
          <a:xfrm>
            <a:off x="5894962" y="479493"/>
            <a:ext cx="5458838" cy="1325563"/>
          </a:xfrm>
        </p:spPr>
        <p:txBody>
          <a:bodyPr>
            <a:normAutofit/>
          </a:bodyPr>
          <a:lstStyle/>
          <a:p>
            <a:r>
              <a:rPr lang="en-US" b="1"/>
              <a:t>Reduction in Fatal Four Offences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4D5E0DF9-3827-B00D-35BA-3F83EF13CE14}"/>
              </a:ext>
            </a:extLst>
          </p:cNvPr>
          <p:cNvPicPr>
            <a:picLocks noChangeAspect="1"/>
          </p:cNvPicPr>
          <p:nvPr/>
        </p:nvPicPr>
        <p:blipFill>
          <a:blip r:embed="rId2"/>
          <a:stretch>
            <a:fillRect/>
          </a:stretch>
        </p:blipFill>
        <p:spPr>
          <a:xfrm>
            <a:off x="703182" y="1116674"/>
            <a:ext cx="4777381" cy="445490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A44A013-015C-F164-B07A-8E33DFF04AD5}"/>
              </a:ext>
            </a:extLst>
          </p:cNvPr>
          <p:cNvSpPr>
            <a:spLocks noGrp="1"/>
          </p:cNvSpPr>
          <p:nvPr>
            <p:ph idx="1"/>
          </p:nvPr>
        </p:nvSpPr>
        <p:spPr>
          <a:xfrm>
            <a:off x="5894962" y="1984443"/>
            <a:ext cx="5458838" cy="4192520"/>
          </a:xfrm>
        </p:spPr>
        <p:txBody>
          <a:bodyPr>
            <a:normAutofit/>
          </a:bodyPr>
          <a:lstStyle/>
          <a:p>
            <a:r>
              <a:rPr lang="en-US" sz="2400" b="1"/>
              <a:t>Definition of Fatal Four</a:t>
            </a:r>
            <a:r>
              <a:rPr lang="en-US" sz="2400"/>
              <a:t>: Speeding, DUI, no seatbelt, mobile phone use.</a:t>
            </a:r>
          </a:p>
          <a:p>
            <a:r>
              <a:rPr lang="en-US" sz="2400" b="1"/>
              <a:t>Preliminary Data</a:t>
            </a:r>
            <a:r>
              <a:rPr lang="en-US" sz="2400"/>
              <a:t>: Reduction in speeding offences since introduction.</a:t>
            </a:r>
          </a:p>
          <a:p>
            <a:r>
              <a:rPr lang="en-US" sz="2400" b="1"/>
              <a:t>Correlation</a:t>
            </a:r>
            <a:r>
              <a:rPr lang="en-US" sz="2400"/>
              <a:t>: Decreased risk of serious accidents.</a:t>
            </a:r>
          </a:p>
          <a:p>
            <a:r>
              <a:rPr lang="en-US" sz="2400" b="1"/>
              <a:t>Challenges</a:t>
            </a:r>
            <a:r>
              <a:rPr lang="en-US" sz="2400"/>
              <a:t>: Some resistance in enforcement and public compliance with mobile phone use.</a:t>
            </a:r>
          </a:p>
        </p:txBody>
      </p:sp>
    </p:spTree>
    <p:extLst>
      <p:ext uri="{BB962C8B-B14F-4D97-AF65-F5344CB8AC3E}">
        <p14:creationId xmlns:p14="http://schemas.microsoft.com/office/powerpoint/2010/main" val="2291023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4242A9-2CA2-2435-1244-EFF2E5FB0E86}"/>
              </a:ext>
            </a:extLst>
          </p:cNvPr>
          <p:cNvSpPr>
            <a:spLocks noGrp="1"/>
          </p:cNvSpPr>
          <p:nvPr>
            <p:ph idx="1"/>
          </p:nvPr>
        </p:nvSpPr>
        <p:spPr>
          <a:xfrm>
            <a:off x="0" y="-3175"/>
            <a:ext cx="12230100" cy="6865938"/>
          </a:xfrm>
        </p:spPr>
        <p:txBody>
          <a:bodyPr vert="horz" lIns="91440" tIns="45720" rIns="91440" bIns="45720" rtlCol="0" anchor="t">
            <a:normAutofit/>
          </a:bodyPr>
          <a:lstStyle/>
          <a:p>
            <a:r>
              <a:rPr lang="en-US">
                <a:ea typeface="+mn-lt"/>
                <a:cs typeface="+mn-lt"/>
              </a:rPr>
              <a:t>Implementing a 20mph speed limit to built-up areas in Wales has brought good results towards considering the Fatal Four offenses such as speeding, driving under the influence (DUI), not wearing a seatbelt, and using a mobile while driving. The preliminary evidence has pointed to a marked reduction in speeding offenses in tandem with the adoption of the 30mph limit (Grundy et al., 2009). Reducing the permitted speed is useful for response time and minimizes the occurrence of severe accidents in critical zones. In addition, though the culture of speeding has reduced dramatically, the main difficulties exist in dealing with the use of mobile phones and non-use of seatbelts (Wang et al., 2013). Some enforcement agencies say there is some resistance, especially from drivers from rural areas, saying that the recommended speed limit is just unnecessary. Conversely, the overall effect on road safety is positive early findings suggesting a significant decline in fatal accidents associated with the Fatal Four offenses. </a:t>
            </a:r>
            <a:endParaRPr lang="en-US"/>
          </a:p>
        </p:txBody>
      </p:sp>
    </p:spTree>
    <p:extLst>
      <p:ext uri="{BB962C8B-B14F-4D97-AF65-F5344CB8AC3E}">
        <p14:creationId xmlns:p14="http://schemas.microsoft.com/office/powerpoint/2010/main" val="1113320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73722-45E3-AAFD-32CF-FD0588E6CFAD}"/>
              </a:ext>
            </a:extLst>
          </p:cNvPr>
          <p:cNvSpPr>
            <a:spLocks noGrp="1"/>
          </p:cNvSpPr>
          <p:nvPr>
            <p:ph type="title"/>
          </p:nvPr>
        </p:nvSpPr>
        <p:spPr>
          <a:xfrm>
            <a:off x="5868557" y="1138036"/>
            <a:ext cx="5444382" cy="1402470"/>
          </a:xfrm>
        </p:spPr>
        <p:txBody>
          <a:bodyPr anchor="t">
            <a:normAutofit/>
          </a:bodyPr>
          <a:lstStyle/>
          <a:p>
            <a:r>
              <a:rPr lang="en-US" sz="3200" b="1"/>
              <a:t>Change in Statistics for Injury Road Traffic Collisions</a:t>
            </a:r>
          </a:p>
        </p:txBody>
      </p:sp>
      <p:pic>
        <p:nvPicPr>
          <p:cNvPr id="5" name="Picture 4" descr="Blurred micro image of a street traffic">
            <a:extLst>
              <a:ext uri="{FF2B5EF4-FFF2-40B4-BE49-F238E27FC236}">
                <a16:creationId xmlns:a16="http://schemas.microsoft.com/office/drawing/2014/main" id="{DBE98AD9-1868-062B-2A50-53988883B314}"/>
              </a:ext>
            </a:extLst>
          </p:cNvPr>
          <p:cNvPicPr>
            <a:picLocks noChangeAspect="1"/>
          </p:cNvPicPr>
          <p:nvPr/>
        </p:nvPicPr>
        <p:blipFill>
          <a:blip r:embed="rId2"/>
          <a:srcRect l="17927" r="3193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7471F3-E749-87E3-0842-2BDD028E9EB2}"/>
              </a:ext>
            </a:extLst>
          </p:cNvPr>
          <p:cNvSpPr>
            <a:spLocks noGrp="1"/>
          </p:cNvSpPr>
          <p:nvPr>
            <p:ph idx="1"/>
          </p:nvPr>
        </p:nvSpPr>
        <p:spPr>
          <a:xfrm>
            <a:off x="5868557" y="2551176"/>
            <a:ext cx="5444382" cy="3591207"/>
          </a:xfrm>
        </p:spPr>
        <p:txBody>
          <a:bodyPr>
            <a:normAutofit/>
          </a:bodyPr>
          <a:lstStyle/>
          <a:p>
            <a:r>
              <a:rPr lang="en-US" sz="2000" b="1"/>
              <a:t>Pre- and Post-Implementation Data</a:t>
            </a:r>
            <a:r>
              <a:rPr lang="en-US" sz="2000"/>
              <a:t>: Comparative analysis of collisions.</a:t>
            </a:r>
          </a:p>
          <a:p>
            <a:r>
              <a:rPr lang="en-US" sz="2000" b="1"/>
              <a:t>Reduction in Serious Injuries</a:t>
            </a:r>
            <a:r>
              <a:rPr lang="en-US" sz="2000"/>
              <a:t>: Significant decline observed in high-risk zones.</a:t>
            </a:r>
          </a:p>
          <a:p>
            <a:r>
              <a:rPr lang="en-US" sz="2000" b="1"/>
              <a:t>Contributing Factors</a:t>
            </a:r>
            <a:r>
              <a:rPr lang="en-US" sz="2000"/>
              <a:t>: Speed limit enforcement and public awareness campaigns.</a:t>
            </a:r>
          </a:p>
          <a:p>
            <a:r>
              <a:rPr lang="en-US" sz="2000" b="1"/>
              <a:t>Limitations</a:t>
            </a:r>
            <a:r>
              <a:rPr lang="en-US" sz="2000"/>
              <a:t>: Influence of external factors like road conditions and traffic volume.</a:t>
            </a:r>
          </a:p>
        </p:txBody>
      </p:sp>
    </p:spTree>
    <p:extLst>
      <p:ext uri="{BB962C8B-B14F-4D97-AF65-F5344CB8AC3E}">
        <p14:creationId xmlns:p14="http://schemas.microsoft.com/office/powerpoint/2010/main" val="3072420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5DB0E2-6B1A-0FA5-D5BB-5812F5709811}"/>
              </a:ext>
            </a:extLst>
          </p:cNvPr>
          <p:cNvSpPr>
            <a:spLocks noGrp="1"/>
          </p:cNvSpPr>
          <p:nvPr>
            <p:ph idx="1"/>
          </p:nvPr>
        </p:nvSpPr>
        <p:spPr>
          <a:xfrm>
            <a:off x="0" y="-3175"/>
            <a:ext cx="12153900" cy="6840538"/>
          </a:xfrm>
        </p:spPr>
        <p:txBody>
          <a:bodyPr vert="horz" lIns="91440" tIns="45720" rIns="91440" bIns="45720" rtlCol="0" anchor="t">
            <a:normAutofit/>
          </a:bodyPr>
          <a:lstStyle/>
          <a:p>
            <a:r>
              <a:rPr lang="en-US">
                <a:ea typeface="+mn-lt"/>
                <a:cs typeface="+mn-lt"/>
              </a:rPr>
              <a:t>Reducing the speed to 20mph has greatly contributed to reducing injuries from road traffic crashes within residential and high-risk areas. A comparison with the previous years reveals reduced levels of serious injury since the introduction of the speed limit. For instance, areas with the previously implemented 20mph speed limit have reported a 20% reduction in road injuries (</a:t>
            </a:r>
            <a:r>
              <a:rPr lang="en-US" err="1">
                <a:ea typeface="+mn-lt"/>
                <a:cs typeface="+mn-lt"/>
              </a:rPr>
              <a:t>Bornioli</a:t>
            </a:r>
            <a:r>
              <a:rPr lang="en-US">
                <a:ea typeface="+mn-lt"/>
                <a:cs typeface="+mn-lt"/>
              </a:rPr>
              <a:t> et al., 2019). The decline can primarily be explained by lower speeds that allow drivers to respond to potential threats on the road (Elvik et al., 2014). Furthermore, the new regulations and awareness campaigns have also played a part in ensuring that improved driving standards are achieved. Of course, the reader must remember that these numbers depend also on factors out of the firm's control for example, the state of roads or the density of traffic. However, this speed limit is central to reducing fatalities, and the following measures, which are part of a multifaceted intervention approach, are necessary to ensure consistent results in the long term to reduce road traffic deaths (Steinbach et al., 2010). </a:t>
            </a:r>
            <a:endParaRPr lang="en-US"/>
          </a:p>
        </p:txBody>
      </p:sp>
    </p:spTree>
    <p:extLst>
      <p:ext uri="{BB962C8B-B14F-4D97-AF65-F5344CB8AC3E}">
        <p14:creationId xmlns:p14="http://schemas.microsoft.com/office/powerpoint/2010/main" val="2176895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5B6344-E2BB-A3BB-9D0E-017C6329681D}"/>
              </a:ext>
            </a:extLst>
          </p:cNvPr>
          <p:cNvSpPr>
            <a:spLocks noGrp="1"/>
          </p:cNvSpPr>
          <p:nvPr>
            <p:ph type="title"/>
          </p:nvPr>
        </p:nvSpPr>
        <p:spPr>
          <a:xfrm>
            <a:off x="5894962" y="479493"/>
            <a:ext cx="5458838" cy="1325563"/>
          </a:xfrm>
        </p:spPr>
        <p:txBody>
          <a:bodyPr>
            <a:normAutofit/>
          </a:bodyPr>
          <a:lstStyle/>
          <a:p>
            <a:r>
              <a:rPr lang="en-US" b="1"/>
              <a:t>Conclusion</a:t>
            </a:r>
            <a:r>
              <a:rPr lang="en-US"/>
              <a:t> </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Blurred motion traffic">
            <a:extLst>
              <a:ext uri="{FF2B5EF4-FFF2-40B4-BE49-F238E27FC236}">
                <a16:creationId xmlns:a16="http://schemas.microsoft.com/office/drawing/2014/main" id="{CF6D667B-F20F-482E-D6A8-F835AA0ED9DA}"/>
              </a:ext>
            </a:extLst>
          </p:cNvPr>
          <p:cNvPicPr>
            <a:picLocks noChangeAspect="1"/>
          </p:cNvPicPr>
          <p:nvPr/>
        </p:nvPicPr>
        <p:blipFill>
          <a:blip r:embed="rId2"/>
          <a:srcRect l="34505" r="12836" b="-2"/>
          <a:stretch/>
        </p:blipFill>
        <p:spPr>
          <a:xfrm>
            <a:off x="857096" y="511293"/>
            <a:ext cx="4469553"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9685D54-8F82-1FF3-D8A0-7411EE6E201D}"/>
              </a:ext>
            </a:extLst>
          </p:cNvPr>
          <p:cNvSpPr>
            <a:spLocks noGrp="1"/>
          </p:cNvSpPr>
          <p:nvPr>
            <p:ph idx="1"/>
          </p:nvPr>
        </p:nvSpPr>
        <p:spPr>
          <a:xfrm>
            <a:off x="5894962" y="1984443"/>
            <a:ext cx="5458838" cy="4192520"/>
          </a:xfrm>
        </p:spPr>
        <p:txBody>
          <a:bodyPr>
            <a:normAutofit/>
          </a:bodyPr>
          <a:lstStyle/>
          <a:p>
            <a:r>
              <a:rPr lang="en-US" sz="2400" b="1"/>
              <a:t>Summary</a:t>
            </a:r>
            <a:r>
              <a:rPr lang="en-US" sz="2400"/>
              <a:t>: The 20mph speed limit has positively impacted road safety.</a:t>
            </a:r>
          </a:p>
          <a:p>
            <a:r>
              <a:rPr lang="en-US" sz="2400" b="1"/>
              <a:t>Key Findings</a:t>
            </a:r>
            <a:r>
              <a:rPr lang="en-US" sz="2400"/>
              <a:t>: Reduced speeding, fewer road casualties, and changes in driver behaviour.</a:t>
            </a:r>
          </a:p>
          <a:p>
            <a:r>
              <a:rPr lang="en-US" sz="2400" b="1"/>
              <a:t>Challenges</a:t>
            </a:r>
            <a:r>
              <a:rPr lang="en-US" sz="2400"/>
              <a:t>: Public resistance and enforcement issues.</a:t>
            </a:r>
          </a:p>
          <a:p>
            <a:r>
              <a:rPr lang="en-US" sz="2400" b="1"/>
              <a:t>Future Directions</a:t>
            </a:r>
            <a:r>
              <a:rPr lang="en-US" sz="2400"/>
              <a:t>: Continuous monitoring and potential policy expansion.</a:t>
            </a:r>
          </a:p>
        </p:txBody>
      </p:sp>
    </p:spTree>
    <p:extLst>
      <p:ext uri="{BB962C8B-B14F-4D97-AF65-F5344CB8AC3E}">
        <p14:creationId xmlns:p14="http://schemas.microsoft.com/office/powerpoint/2010/main" val="1319235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7F7F83-149A-4949-2184-A397934589BD}"/>
              </a:ext>
            </a:extLst>
          </p:cNvPr>
          <p:cNvSpPr>
            <a:spLocks noGrp="1"/>
          </p:cNvSpPr>
          <p:nvPr>
            <p:ph idx="1"/>
          </p:nvPr>
        </p:nvSpPr>
        <p:spPr>
          <a:xfrm>
            <a:off x="0" y="-3175"/>
            <a:ext cx="12001500" cy="6840538"/>
          </a:xfrm>
        </p:spPr>
        <p:txBody>
          <a:bodyPr vert="horz" lIns="91440" tIns="45720" rIns="91440" bIns="45720" rtlCol="0" anchor="t">
            <a:normAutofit/>
          </a:bodyPr>
          <a:lstStyle/>
          <a:p>
            <a:r>
              <a:rPr lang="en-US">
                <a:ea typeface="+mn-lt"/>
                <a:cs typeface="+mn-lt"/>
              </a:rPr>
              <a:t>In conclusion, Wales' case of the 20mph speed limit has significantly reduced fatalities and serious injuries on the roads. This policy has been able to make a big improvement in speeding, and from this, there has been an improvement in the reduction of road casualties, especially in populated and residential areas. Also, driver behavior changes, including reduced speed and greater attention to risk-prone areas, show that the policy is cultivating safer </a:t>
            </a:r>
            <a:r>
              <a:rPr lang="en-US" err="1">
                <a:ea typeface="+mn-lt"/>
                <a:cs typeface="+mn-lt"/>
              </a:rPr>
              <a:t>behaviour</a:t>
            </a:r>
            <a:r>
              <a:rPr lang="en-US">
                <a:ea typeface="+mn-lt"/>
                <a:cs typeface="+mn-lt"/>
              </a:rPr>
              <a:t>. Nonetheless, some issues still persist, including public compliance and mandatory compliance with the norms (</a:t>
            </a:r>
            <a:r>
              <a:rPr lang="en-US" err="1">
                <a:ea typeface="+mn-lt"/>
                <a:cs typeface="+mn-lt"/>
              </a:rPr>
              <a:t>Adminaite</a:t>
            </a:r>
            <a:r>
              <a:rPr lang="en-US">
                <a:ea typeface="+mn-lt"/>
                <a:cs typeface="+mn-lt"/>
              </a:rPr>
              <a:t>, 2021). These problems demonstrate that there is still much work to be done in terms of public awareness and, further, more uniform enforcement measures. Subsequently, future research and application analysis will be pivotal in determining the continued achievement of the 20mph limit. Moreover, further extension of this policy to other areas is possible in case of positive outcomes indicated by the latter years' results. </a:t>
            </a:r>
            <a:endParaRPr lang="en-US"/>
          </a:p>
        </p:txBody>
      </p:sp>
    </p:spTree>
    <p:extLst>
      <p:ext uri="{BB962C8B-B14F-4D97-AF65-F5344CB8AC3E}">
        <p14:creationId xmlns:p14="http://schemas.microsoft.com/office/powerpoint/2010/main" val="2605080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159E8-13CD-5C37-7568-A1ECABACB68F}"/>
              </a:ext>
            </a:extLst>
          </p:cNvPr>
          <p:cNvSpPr>
            <a:spLocks noGrp="1"/>
          </p:cNvSpPr>
          <p:nvPr>
            <p:ph type="title"/>
          </p:nvPr>
        </p:nvSpPr>
        <p:spPr/>
        <p:txBody>
          <a:bodyPr/>
          <a:lstStyle/>
          <a:p>
            <a:r>
              <a:rPr lang="en-US" dirty="0"/>
              <a:t>Research timeline </a:t>
            </a:r>
          </a:p>
        </p:txBody>
      </p:sp>
      <p:sp>
        <p:nvSpPr>
          <p:cNvPr id="3" name="Content Placeholder 2">
            <a:extLst>
              <a:ext uri="{FF2B5EF4-FFF2-40B4-BE49-F238E27FC236}">
                <a16:creationId xmlns:a16="http://schemas.microsoft.com/office/drawing/2014/main" id="{52DB9BB7-EC03-343D-CD11-FD3D52A8DECD}"/>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Background Reading </a:t>
            </a:r>
            <a:endParaRPr lang="en-US" dirty="0"/>
          </a:p>
          <a:p>
            <a:endParaRPr lang="en-US"/>
          </a:p>
          <a:p>
            <a:r>
              <a:rPr lang="en-US" dirty="0">
                <a:ea typeface="+mn-lt"/>
                <a:cs typeface="+mn-lt"/>
              </a:rPr>
              <a:t>Planning </a:t>
            </a:r>
            <a:endParaRPr lang="en-US" dirty="0"/>
          </a:p>
          <a:p>
            <a:endParaRPr lang="en-US"/>
          </a:p>
          <a:p>
            <a:r>
              <a:rPr lang="en-US" dirty="0">
                <a:ea typeface="+mn-lt"/>
                <a:cs typeface="+mn-lt"/>
              </a:rPr>
              <a:t>Structure </a:t>
            </a:r>
            <a:endParaRPr lang="en-US" dirty="0"/>
          </a:p>
          <a:p>
            <a:endParaRPr lang="en-US"/>
          </a:p>
          <a:p>
            <a:r>
              <a:rPr lang="en-US" dirty="0">
                <a:ea typeface="+mn-lt"/>
                <a:cs typeface="+mn-lt"/>
              </a:rPr>
              <a:t>Wider Reading </a:t>
            </a:r>
            <a:endParaRPr lang="en-US" dirty="0"/>
          </a:p>
          <a:p>
            <a:endParaRPr lang="en-US"/>
          </a:p>
          <a:p>
            <a:r>
              <a:rPr lang="en-US" dirty="0">
                <a:ea typeface="+mn-lt"/>
                <a:cs typeface="+mn-lt"/>
              </a:rPr>
              <a:t>Reflection/Challenges </a:t>
            </a:r>
            <a:endParaRPr lang="en-US" dirty="0"/>
          </a:p>
        </p:txBody>
      </p:sp>
    </p:spTree>
    <p:extLst>
      <p:ext uri="{BB962C8B-B14F-4D97-AF65-F5344CB8AC3E}">
        <p14:creationId xmlns:p14="http://schemas.microsoft.com/office/powerpoint/2010/main" val="417820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BEEFF-A624-9B5E-CE2E-E05935CE33BA}"/>
              </a:ext>
            </a:extLst>
          </p:cNvPr>
          <p:cNvSpPr>
            <a:spLocks noGrp="1"/>
          </p:cNvSpPr>
          <p:nvPr>
            <p:ph idx="1"/>
          </p:nvPr>
        </p:nvSpPr>
        <p:spPr>
          <a:xfrm>
            <a:off x="3629" y="-756"/>
            <a:ext cx="12160552" cy="6842957"/>
          </a:xfrm>
        </p:spPr>
        <p:txBody>
          <a:bodyPr vert="horz" lIns="91440" tIns="45720" rIns="91440" bIns="45720" rtlCol="0" anchor="t">
            <a:noAutofit/>
          </a:bodyPr>
          <a:lstStyle/>
          <a:p>
            <a:pPr>
              <a:spcBef>
                <a:spcPts val="0"/>
              </a:spcBef>
              <a:spcAft>
                <a:spcPts val="600"/>
              </a:spcAft>
              <a:buFont typeface="Arial,Sans-Serif" panose="020B0604020202020204" pitchFamily="34" charset="0"/>
            </a:pPr>
            <a:r>
              <a:rPr lang="en-US" dirty="0"/>
              <a:t>The background reading for this presentation was done through academic search engines such as Google Scholar and state sanctioned websites like the GOV.WALES and GOV.UK. These sources offered recent and regional information on the road safety polices concerning speed restrictions. That, as the planning stage, I incorporated studies and reports that take into consideration the influence of speed limits on the behavior of the drivers, the Fatal Four offences, and road traffic injuries. The selected readings were used to </a:t>
            </a:r>
            <a:r>
              <a:rPr lang="en-US" dirty="0" err="1"/>
              <a:t>organise</a:t>
            </a:r>
            <a:r>
              <a:rPr lang="en-US" dirty="0"/>
              <a:t> the presentation by matching the evidence with the sections and subtopics in order to present empirical support for each. I also extended my reading from the literature of global road safety such as the world health organization and the European Transport Safety Council. One of the main issues was the perspective, local data acquiring as the majority of the data regarding the 20mph speed limit concerned other areas within the United Kingdom and relatively recent as well. To rectify this inadequacy, I would necessitate local government reports and newer researches of the topic in the following work. However, it was especially challenging, though necessary, to provide sufficient blur between policy analysis and supporting empirical evidence </a:t>
            </a:r>
          </a:p>
          <a:p>
            <a:endParaRPr lang="en-US" dirty="0"/>
          </a:p>
        </p:txBody>
      </p:sp>
    </p:spTree>
    <p:extLst>
      <p:ext uri="{BB962C8B-B14F-4D97-AF65-F5344CB8AC3E}">
        <p14:creationId xmlns:p14="http://schemas.microsoft.com/office/powerpoint/2010/main" val="4033682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22E56-79D1-82DF-DC1A-B72287B3D8E2}"/>
              </a:ext>
            </a:extLst>
          </p:cNvPr>
          <p:cNvSpPr>
            <a:spLocks noGrp="1"/>
          </p:cNvSpPr>
          <p:nvPr>
            <p:ph type="title"/>
          </p:nvPr>
        </p:nvSpPr>
        <p:spPr>
          <a:xfrm>
            <a:off x="0" y="-3175"/>
            <a:ext cx="10515600" cy="1325563"/>
          </a:xfrm>
        </p:spPr>
        <p:txBody>
          <a:bodyPr/>
          <a:lstStyle/>
          <a:p>
            <a:r>
              <a:rPr lang="en-US" b="1"/>
              <a:t>References</a:t>
            </a:r>
          </a:p>
        </p:txBody>
      </p:sp>
      <p:sp>
        <p:nvSpPr>
          <p:cNvPr id="5" name="TextBox 4">
            <a:extLst>
              <a:ext uri="{FF2B5EF4-FFF2-40B4-BE49-F238E27FC236}">
                <a16:creationId xmlns:a16="http://schemas.microsoft.com/office/drawing/2014/main" id="{A43FDF07-77B1-4D7A-9F4E-2BBB1FB3053C}"/>
              </a:ext>
            </a:extLst>
          </p:cNvPr>
          <p:cNvSpPr txBox="1"/>
          <p:nvPr/>
        </p:nvSpPr>
        <p:spPr>
          <a:xfrm>
            <a:off x="800100" y="1322388"/>
            <a:ext cx="9282922" cy="4306435"/>
          </a:xfrm>
          <a:prstGeom prst="rect">
            <a:avLst/>
          </a:prstGeom>
          <a:noFill/>
        </p:spPr>
        <p:txBody>
          <a:bodyPr wrap="square" lIns="91440" tIns="45720" rIns="91440" bIns="45720" anchor="t">
            <a:spAutoFit/>
          </a:bodyPr>
          <a:lstStyle/>
          <a:p>
            <a:pPr marL="457200" indent="-457200">
              <a:lnSpc>
                <a:spcPct val="150000"/>
              </a:lnSpc>
              <a:spcAft>
                <a:spcPts val="1200"/>
              </a:spcAft>
            </a:pPr>
            <a:r>
              <a:rPr lang="en-US" sz="1200" dirty="0" err="1">
                <a:effectLst/>
                <a:latin typeface="Times New Roman"/>
                <a:ea typeface="Times New Roman" panose="02020603050405020304" pitchFamily="18" charset="0"/>
                <a:cs typeface="Times New Roman"/>
              </a:rPr>
              <a:t>Adminaite</a:t>
            </a:r>
            <a:r>
              <a:rPr lang="en-US" sz="1200" dirty="0">
                <a:effectLst/>
                <a:latin typeface="Times New Roman"/>
                <a:ea typeface="Times New Roman" panose="02020603050405020304" pitchFamily="18" charset="0"/>
                <a:cs typeface="Times New Roman"/>
              </a:rPr>
              <a:t>, D. (2021). </a:t>
            </a:r>
            <a:r>
              <a:rPr lang="en-US" sz="1200" i="1" dirty="0">
                <a:effectLst/>
                <a:latin typeface="Times New Roman"/>
                <a:ea typeface="Times New Roman" panose="02020603050405020304" pitchFamily="18" charset="0"/>
                <a:cs typeface="Times New Roman"/>
              </a:rPr>
              <a:t>Reducing speeding in Europe</a:t>
            </a:r>
            <a:r>
              <a:rPr lang="en-US" sz="1200" dirty="0">
                <a:effectLst/>
                <a:latin typeface="Times New Roman"/>
                <a:ea typeface="Times New Roman" panose="02020603050405020304" pitchFamily="18" charset="0"/>
                <a:cs typeface="Times New Roman"/>
              </a:rPr>
              <a:t>. [online] Available at: </a:t>
            </a:r>
            <a:r>
              <a:rPr lang="en-US" sz="1200" u="sng" dirty="0">
                <a:solidFill>
                  <a:srgbClr val="467886"/>
                </a:solidFill>
                <a:effectLst/>
                <a:latin typeface="Times New Roman"/>
                <a:ea typeface="Times New Roman" panose="02020603050405020304" pitchFamily="18" charset="0"/>
                <a:cs typeface="Times New Roman"/>
                <a:hlinkClick r:id="rId2"/>
              </a:rPr>
              <a:t>https://etsc.eu/wp-content/uploads/3.1.-Dovile-Adminaite_Speed_ETSC.pdf</a:t>
            </a:r>
            <a:r>
              <a:rPr lang="en-US" sz="1200" dirty="0">
                <a:effectLst/>
                <a:latin typeface="Times New Roman"/>
                <a:ea typeface="Times New Roman" panose="02020603050405020304" pitchFamily="18" charset="0"/>
                <a:cs typeface="Times New Roman"/>
              </a:rPr>
              <a:t> [Accessed 18 Oct. 2024].</a:t>
            </a:r>
          </a:p>
          <a:p>
            <a:pPr marL="457200" indent="-457200">
              <a:lnSpc>
                <a:spcPct val="150000"/>
              </a:lnSpc>
              <a:spcAft>
                <a:spcPts val="1200"/>
              </a:spcAft>
            </a:pPr>
            <a:r>
              <a:rPr lang="en-US" sz="1200" dirty="0" err="1">
                <a:effectLst/>
                <a:latin typeface="Times New Roman"/>
                <a:ea typeface="Times New Roman" panose="02020603050405020304" pitchFamily="18" charset="0"/>
                <a:cs typeface="Times New Roman"/>
              </a:rPr>
              <a:t>Bornioli</a:t>
            </a:r>
            <a:r>
              <a:rPr lang="en-US" sz="1200" dirty="0">
                <a:effectLst/>
                <a:latin typeface="Times New Roman"/>
                <a:ea typeface="Times New Roman" panose="02020603050405020304" pitchFamily="18" charset="0"/>
                <a:cs typeface="Times New Roman"/>
              </a:rPr>
              <a:t>, A., Bray, I., Pilkington, P. and Bird, E.L. (2018). The effectiveness of a 20 mph speed limit intervention on vehicle speeds in Bristol, UK: A non-</a:t>
            </a:r>
            <a:r>
              <a:rPr lang="en-US" sz="1200" dirty="0" err="1">
                <a:effectLst/>
                <a:latin typeface="Times New Roman"/>
                <a:ea typeface="Times New Roman" panose="02020603050405020304" pitchFamily="18" charset="0"/>
                <a:cs typeface="Times New Roman"/>
              </a:rPr>
              <a:t>randomised</a:t>
            </a:r>
            <a:r>
              <a:rPr lang="en-US" sz="1200" dirty="0">
                <a:effectLst/>
                <a:latin typeface="Times New Roman"/>
                <a:ea typeface="Times New Roman" panose="02020603050405020304" pitchFamily="18" charset="0"/>
                <a:cs typeface="Times New Roman"/>
              </a:rPr>
              <a:t> stepped wedge design. </a:t>
            </a:r>
            <a:r>
              <a:rPr lang="en-US" sz="1200" i="1" dirty="0">
                <a:effectLst/>
                <a:latin typeface="Times New Roman"/>
                <a:ea typeface="Times New Roman" panose="02020603050405020304" pitchFamily="18" charset="0"/>
                <a:cs typeface="Times New Roman"/>
              </a:rPr>
              <a:t>Journal of Transport &amp; Health</a:t>
            </a:r>
            <a:r>
              <a:rPr lang="en-US" sz="1200" dirty="0">
                <a:effectLst/>
                <a:latin typeface="Times New Roman"/>
                <a:ea typeface="Times New Roman" panose="02020603050405020304" pitchFamily="18" charset="0"/>
                <a:cs typeface="Times New Roman"/>
              </a:rPr>
              <a:t>, 11, pp.47–55. </a:t>
            </a:r>
            <a:r>
              <a:rPr lang="en-US" sz="1200" dirty="0" err="1">
                <a:effectLst/>
                <a:latin typeface="Times New Roman"/>
                <a:ea typeface="Times New Roman" panose="02020603050405020304" pitchFamily="18" charset="0"/>
                <a:cs typeface="Times New Roman"/>
              </a:rPr>
              <a:t>doi</a:t>
            </a:r>
            <a:r>
              <a:rPr lang="en-US" sz="1200" dirty="0">
                <a:effectLst/>
                <a:latin typeface="Times New Roman"/>
                <a:ea typeface="Times New Roman" panose="02020603050405020304" pitchFamily="18" charset="0"/>
                <a:cs typeface="Times New Roman"/>
              </a:rPr>
              <a:t>: </a:t>
            </a:r>
            <a:r>
              <a:rPr lang="en-US" sz="1200" u="sng" dirty="0">
                <a:solidFill>
                  <a:srgbClr val="467886"/>
                </a:solidFill>
                <a:effectLst/>
                <a:latin typeface="Times New Roman"/>
                <a:ea typeface="Times New Roman" panose="02020603050405020304" pitchFamily="18" charset="0"/>
                <a:cs typeface="Times New Roman"/>
                <a:hlinkClick r:id="rId3"/>
              </a:rPr>
              <a:t>https://doi.org/10.1016/j.jth.2018.09.009</a:t>
            </a:r>
            <a:r>
              <a:rPr lang="en-US" sz="1200" dirty="0">
                <a:effectLst/>
                <a:latin typeface="Times New Roman"/>
                <a:ea typeface="Times New Roman" panose="02020603050405020304" pitchFamily="18" charset="0"/>
                <a:cs typeface="Times New Roman"/>
              </a:rPr>
              <a:t>. </a:t>
            </a:r>
          </a:p>
          <a:p>
            <a:pPr marL="457200" indent="-457200">
              <a:lnSpc>
                <a:spcPct val="150000"/>
              </a:lnSpc>
              <a:spcAft>
                <a:spcPts val="1200"/>
              </a:spcAft>
            </a:pPr>
            <a:r>
              <a:rPr lang="en-US" sz="1200" dirty="0" err="1">
                <a:effectLst/>
                <a:latin typeface="Times New Roman"/>
                <a:ea typeface="Times New Roman" panose="02020603050405020304" pitchFamily="18" charset="0"/>
                <a:cs typeface="Times New Roman"/>
              </a:rPr>
              <a:t>Bornioli</a:t>
            </a:r>
            <a:r>
              <a:rPr lang="en-US" sz="1200" dirty="0">
                <a:effectLst/>
                <a:latin typeface="Times New Roman"/>
                <a:ea typeface="Times New Roman" panose="02020603050405020304" pitchFamily="18" charset="0"/>
                <a:cs typeface="Times New Roman"/>
              </a:rPr>
              <a:t>, A., Bray, I., Pilkington, P. and Parkin, J. (2019). Effects of city-wide 20 mph (30km/hour) speed limits on road injuries in Bristol, UK. </a:t>
            </a:r>
            <a:r>
              <a:rPr lang="en-US" sz="1200" i="1" dirty="0">
                <a:effectLst/>
                <a:latin typeface="Times New Roman"/>
                <a:ea typeface="Times New Roman" panose="02020603050405020304" pitchFamily="18" charset="0"/>
                <a:cs typeface="Times New Roman"/>
              </a:rPr>
              <a:t>Injury Prevention</a:t>
            </a:r>
            <a:r>
              <a:rPr lang="en-US" sz="1200" dirty="0">
                <a:effectLst/>
                <a:latin typeface="Times New Roman"/>
                <a:ea typeface="Times New Roman" panose="02020603050405020304" pitchFamily="18" charset="0"/>
                <a:cs typeface="Times New Roman"/>
              </a:rPr>
              <a:t>, p.injuryprev-2019-043305. </a:t>
            </a:r>
            <a:r>
              <a:rPr lang="en-US" sz="1200" dirty="0" err="1">
                <a:effectLst/>
                <a:latin typeface="Times New Roman"/>
                <a:ea typeface="Times New Roman" panose="02020603050405020304" pitchFamily="18" charset="0"/>
                <a:cs typeface="Times New Roman"/>
              </a:rPr>
              <a:t>doi</a:t>
            </a:r>
            <a:r>
              <a:rPr lang="en-US" sz="1200" dirty="0">
                <a:effectLst/>
                <a:latin typeface="Times New Roman"/>
                <a:ea typeface="Times New Roman" panose="02020603050405020304" pitchFamily="18" charset="0"/>
                <a:cs typeface="Times New Roman"/>
              </a:rPr>
              <a:t>: </a:t>
            </a:r>
            <a:r>
              <a:rPr lang="en-US" sz="1200" u="sng" dirty="0">
                <a:solidFill>
                  <a:srgbClr val="467886"/>
                </a:solidFill>
                <a:effectLst/>
                <a:latin typeface="Times New Roman"/>
                <a:ea typeface="Times New Roman" panose="02020603050405020304" pitchFamily="18" charset="0"/>
                <a:cs typeface="Times New Roman"/>
                <a:hlinkClick r:id="rId4"/>
              </a:rPr>
              <a:t>https://doi.org/10.1136/injuryprev-2019-043305</a:t>
            </a:r>
            <a:r>
              <a:rPr lang="en-US" sz="1200" dirty="0">
                <a:effectLst/>
                <a:latin typeface="Times New Roman"/>
                <a:ea typeface="Times New Roman" panose="02020603050405020304" pitchFamily="18" charset="0"/>
                <a:cs typeface="Times New Roman"/>
              </a:rPr>
              <a:t>. </a:t>
            </a:r>
          </a:p>
          <a:p>
            <a:pPr marL="457200" indent="-457200">
              <a:lnSpc>
                <a:spcPct val="150000"/>
              </a:lnSpc>
              <a:spcAft>
                <a:spcPts val="1200"/>
              </a:spcAft>
            </a:pPr>
            <a:r>
              <a:rPr lang="en-US" sz="1200" dirty="0">
                <a:effectLst/>
                <a:latin typeface="Times New Roman"/>
                <a:ea typeface="Times New Roman" panose="02020603050405020304" pitchFamily="18" charset="0"/>
                <a:cs typeface="Times New Roman"/>
              </a:rPr>
              <a:t>Elvik, R. (2005). Speed and Road Safety. </a:t>
            </a:r>
            <a:r>
              <a:rPr lang="en-US" sz="1200" i="1" dirty="0">
                <a:effectLst/>
                <a:latin typeface="Times New Roman"/>
                <a:ea typeface="Times New Roman" panose="02020603050405020304" pitchFamily="18" charset="0"/>
                <a:cs typeface="Times New Roman"/>
              </a:rPr>
              <a:t>Transportation Research Record: Journal of the Transportation Research Board</a:t>
            </a:r>
            <a:r>
              <a:rPr lang="en-US" sz="1200" dirty="0">
                <a:effectLst/>
                <a:latin typeface="Times New Roman"/>
                <a:ea typeface="Times New Roman" panose="02020603050405020304" pitchFamily="18" charset="0"/>
                <a:cs typeface="Times New Roman"/>
              </a:rPr>
              <a:t>, 1908(1), pp.59–69. </a:t>
            </a:r>
            <a:r>
              <a:rPr lang="en-US" sz="1200" err="1">
                <a:effectLst/>
                <a:latin typeface="Times New Roman"/>
                <a:ea typeface="Times New Roman" panose="02020603050405020304" pitchFamily="18" charset="0"/>
                <a:cs typeface="Times New Roman"/>
              </a:rPr>
              <a:t>doi</a:t>
            </a:r>
            <a:r>
              <a:rPr lang="en-US" sz="1200" dirty="0">
                <a:effectLst/>
                <a:latin typeface="Times New Roman"/>
                <a:ea typeface="Times New Roman" panose="02020603050405020304" pitchFamily="18" charset="0"/>
                <a:cs typeface="Times New Roman"/>
              </a:rPr>
              <a:t>: </a:t>
            </a:r>
            <a:r>
              <a:rPr lang="en-US" sz="1200" u="sng" dirty="0">
                <a:solidFill>
                  <a:srgbClr val="467886"/>
                </a:solidFill>
                <a:effectLst/>
                <a:latin typeface="Times New Roman"/>
                <a:ea typeface="Times New Roman" panose="02020603050405020304" pitchFamily="18" charset="0"/>
                <a:cs typeface="Times New Roman"/>
                <a:hlinkClick r:id="rId5"/>
              </a:rPr>
              <a:t>https://doi.org/10.1177/0361198105190800108</a:t>
            </a:r>
            <a:r>
              <a:rPr lang="en-US" sz="1200" dirty="0">
                <a:effectLst/>
                <a:latin typeface="Times New Roman"/>
                <a:ea typeface="Times New Roman" panose="02020603050405020304" pitchFamily="18" charset="0"/>
                <a:cs typeface="Times New Roman"/>
              </a:rPr>
              <a:t>. </a:t>
            </a:r>
          </a:p>
          <a:p>
            <a:pPr marL="457200" indent="-457200">
              <a:lnSpc>
                <a:spcPct val="150000"/>
              </a:lnSpc>
              <a:spcAft>
                <a:spcPts val="1200"/>
              </a:spcAft>
            </a:pPr>
            <a:r>
              <a:rPr lang="en-US" sz="1200" dirty="0">
                <a:effectLst/>
                <a:latin typeface="Times New Roman"/>
                <a:ea typeface="Times New Roman" panose="02020603050405020304" pitchFamily="18" charset="0"/>
                <a:cs typeface="Times New Roman"/>
              </a:rPr>
              <a:t>GOV.UK. (2020). </a:t>
            </a:r>
            <a:r>
              <a:rPr lang="en-US" sz="1200" i="1" dirty="0">
                <a:effectLst/>
                <a:latin typeface="Times New Roman"/>
                <a:ea typeface="Times New Roman" panose="02020603050405020304" pitchFamily="18" charset="0"/>
                <a:cs typeface="Times New Roman"/>
              </a:rPr>
              <a:t>Reported road casualties Great Britain, annual report: 2020</a:t>
            </a:r>
            <a:r>
              <a:rPr lang="en-US" sz="1200" dirty="0">
                <a:effectLst/>
                <a:latin typeface="Times New Roman"/>
                <a:ea typeface="Times New Roman" panose="02020603050405020304" pitchFamily="18" charset="0"/>
                <a:cs typeface="Times New Roman"/>
              </a:rPr>
              <a:t>. [online] Available at: </a:t>
            </a:r>
            <a:r>
              <a:rPr lang="en-US" sz="1200" u="sng" dirty="0">
                <a:solidFill>
                  <a:srgbClr val="467886"/>
                </a:solidFill>
                <a:effectLst/>
                <a:latin typeface="Times New Roman"/>
                <a:ea typeface="Times New Roman" panose="02020603050405020304" pitchFamily="18" charset="0"/>
                <a:cs typeface="Times New Roman"/>
                <a:hlinkClick r:id="rId6"/>
              </a:rPr>
              <a:t>https://www.gov.uk/government/statistics/reported-road-casualties-great-britain-annual-report-2020</a:t>
            </a:r>
            <a:r>
              <a:rPr lang="en-US" sz="1200" dirty="0">
                <a:effectLst/>
                <a:latin typeface="Times New Roman"/>
                <a:ea typeface="Times New Roman" panose="02020603050405020304" pitchFamily="18" charset="0"/>
                <a:cs typeface="Times New Roman"/>
              </a:rPr>
              <a:t>. </a:t>
            </a:r>
          </a:p>
          <a:p>
            <a:pPr marL="457200" indent="-457200">
              <a:lnSpc>
                <a:spcPct val="150000"/>
              </a:lnSpc>
              <a:spcAft>
                <a:spcPts val="1200"/>
              </a:spcAft>
            </a:pPr>
            <a:endParaRPr lang="en-US" sz="1200" dirty="0">
              <a:latin typeface="Times New Roman"/>
              <a:ea typeface="Times New Roman" panose="02020603050405020304" pitchFamily="18" charset="0"/>
              <a:cs typeface="Times New Roman"/>
            </a:endParaRPr>
          </a:p>
          <a:p>
            <a:pPr marL="457200" indent="-457200">
              <a:lnSpc>
                <a:spcPct val="150000"/>
              </a:lnSpc>
              <a:spcAft>
                <a:spcPts val="1200"/>
              </a:spcAft>
            </a:pPr>
            <a:endParaRPr lang="en-US" sz="1200" dirty="0">
              <a:latin typeface="Times New Roman" panose="02020603050405020304" pitchFamily="18" charset="0"/>
              <a:ea typeface="Times New Roman" panose="02020603050405020304" pitchFamily="18" charset="0"/>
              <a:cs typeface="Times New Roman"/>
            </a:endParaRPr>
          </a:p>
        </p:txBody>
      </p:sp>
    </p:spTree>
    <p:extLst>
      <p:ext uri="{BB962C8B-B14F-4D97-AF65-F5344CB8AC3E}">
        <p14:creationId xmlns:p14="http://schemas.microsoft.com/office/powerpoint/2010/main" val="2636163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532F5-B08C-2CA0-6076-C72D9A933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565BA9-68AF-C489-0FF9-1E30FFA65483}"/>
              </a:ext>
            </a:extLst>
          </p:cNvPr>
          <p:cNvSpPr>
            <a:spLocks noGrp="1"/>
          </p:cNvSpPr>
          <p:nvPr>
            <p:ph type="title"/>
          </p:nvPr>
        </p:nvSpPr>
        <p:spPr/>
        <p:txBody>
          <a:bodyPr/>
          <a:lstStyle/>
          <a:p>
            <a:r>
              <a:rPr lang="en-US" b="1"/>
              <a:t>References</a:t>
            </a:r>
          </a:p>
        </p:txBody>
      </p:sp>
      <p:sp>
        <p:nvSpPr>
          <p:cNvPr id="3" name="TextBox 2">
            <a:extLst>
              <a:ext uri="{FF2B5EF4-FFF2-40B4-BE49-F238E27FC236}">
                <a16:creationId xmlns:a16="http://schemas.microsoft.com/office/drawing/2014/main" id="{A3C028C4-A8C4-E9AA-5843-0A13AA7A6ABE}"/>
              </a:ext>
            </a:extLst>
          </p:cNvPr>
          <p:cNvSpPr txBox="1"/>
          <p:nvPr/>
        </p:nvSpPr>
        <p:spPr>
          <a:xfrm>
            <a:off x="342900" y="1695450"/>
            <a:ext cx="1146810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spcAft>
                <a:spcPts val="1200"/>
              </a:spcAft>
            </a:pPr>
            <a:r>
              <a:rPr lang="en-US" sz="1200" dirty="0">
                <a:latin typeface="Times New Roman"/>
                <a:cs typeface="Times New Roman"/>
              </a:rPr>
              <a:t>GOV.WALES. (2024). </a:t>
            </a:r>
            <a:r>
              <a:rPr lang="en-US" sz="1200" i="1" dirty="0">
                <a:latin typeface="Times New Roman"/>
                <a:cs typeface="Times New Roman"/>
              </a:rPr>
              <a:t>Written Statement: 20mph Early Speed Data (20 February 2024) | GOV.WALES</a:t>
            </a:r>
            <a:r>
              <a:rPr lang="en-US" sz="1200" dirty="0">
                <a:latin typeface="Times New Roman"/>
                <a:cs typeface="Times New Roman"/>
              </a:rPr>
              <a:t>. [online] Available at: </a:t>
            </a:r>
            <a:r>
              <a:rPr lang="en-US" sz="1200" dirty="0">
                <a:latin typeface="Times New Roman"/>
                <a:cs typeface="Times New Roman"/>
                <a:hlinkClick r:id="rId2"/>
              </a:rPr>
              <a:t>https://www.gov.wales/written-statement-20mph-early-speed-data</a:t>
            </a:r>
            <a:r>
              <a:rPr lang="en-US" sz="1200" dirty="0">
                <a:latin typeface="Times New Roman"/>
                <a:cs typeface="Times New Roman"/>
              </a:rPr>
              <a:t> [Accessed 18 Oct. 2024].</a:t>
            </a:r>
          </a:p>
          <a:p>
            <a:pPr marL="457200" indent="-457200">
              <a:lnSpc>
                <a:spcPct val="150000"/>
              </a:lnSpc>
              <a:spcAft>
                <a:spcPts val="1200"/>
              </a:spcAft>
            </a:pPr>
            <a:r>
              <a:rPr lang="en-US" sz="1200" dirty="0">
                <a:latin typeface="Times New Roman"/>
                <a:cs typeface="Times New Roman"/>
              </a:rPr>
              <a:t>Grundy, C., Steinbach, R., Edwards, P., Green, J., Armstrong, B. and Wilkinson, P. (2009). Effect of 20 mph traffic speed zones on road injuries in London, 1986-2006: controlled interrupted time series analysis. </a:t>
            </a:r>
            <a:r>
              <a:rPr lang="en-US" sz="1200" i="1" dirty="0">
                <a:latin typeface="Times New Roman"/>
                <a:cs typeface="Times New Roman"/>
              </a:rPr>
              <a:t>BMJ</a:t>
            </a:r>
            <a:r>
              <a:rPr lang="en-US" sz="1200" dirty="0">
                <a:latin typeface="Times New Roman"/>
                <a:cs typeface="Times New Roman"/>
              </a:rPr>
              <a:t>, 339(dec10 3), pp.b4469–b4469. </a:t>
            </a:r>
            <a:r>
              <a:rPr lang="en-US" sz="1200" dirty="0" err="1">
                <a:latin typeface="Times New Roman"/>
                <a:cs typeface="Times New Roman"/>
              </a:rPr>
              <a:t>doi</a:t>
            </a:r>
            <a:r>
              <a:rPr lang="en-US" sz="1200" dirty="0">
                <a:latin typeface="Times New Roman"/>
                <a:cs typeface="Times New Roman"/>
              </a:rPr>
              <a:t>: </a:t>
            </a:r>
            <a:r>
              <a:rPr lang="en-US" sz="1200" dirty="0">
                <a:latin typeface="Times New Roman"/>
                <a:cs typeface="Times New Roman"/>
                <a:hlinkClick r:id="rId3"/>
              </a:rPr>
              <a:t>https://doi.org/10.1136/bmj.b4469</a:t>
            </a:r>
            <a:r>
              <a:rPr lang="en-US" sz="1200" dirty="0">
                <a:latin typeface="Times New Roman"/>
                <a:cs typeface="Times New Roman"/>
              </a:rPr>
              <a:t>. </a:t>
            </a:r>
          </a:p>
          <a:p>
            <a:pPr marL="457200" indent="-457200">
              <a:lnSpc>
                <a:spcPct val="150000"/>
              </a:lnSpc>
              <a:spcAft>
                <a:spcPts val="1200"/>
              </a:spcAft>
            </a:pPr>
            <a:r>
              <a:rPr lang="en-US" sz="1200" dirty="0">
                <a:latin typeface="Times New Roman"/>
                <a:cs typeface="Times New Roman"/>
              </a:rPr>
              <a:t>Mansfield, M. (2023). </a:t>
            </a:r>
            <a:r>
              <a:rPr lang="en-US" sz="1200" i="1" dirty="0">
                <a:latin typeface="Times New Roman"/>
                <a:cs typeface="Times New Roman"/>
              </a:rPr>
              <a:t>New research details ‘astonishing’ impact of Wales’ 20mph speed limit after first week</a:t>
            </a:r>
            <a:r>
              <a:rPr lang="en-US" sz="1200" dirty="0">
                <a:latin typeface="Times New Roman"/>
                <a:cs typeface="Times New Roman"/>
              </a:rPr>
              <a:t>. [online] </a:t>
            </a:r>
            <a:r>
              <a:rPr lang="en-US" sz="1200" dirty="0" err="1">
                <a:latin typeface="Times New Roman"/>
                <a:cs typeface="Times New Roman"/>
              </a:rPr>
              <a:t>Nation.Cymru</a:t>
            </a:r>
            <a:r>
              <a:rPr lang="en-US" sz="1200" dirty="0">
                <a:latin typeface="Times New Roman"/>
                <a:cs typeface="Times New Roman"/>
              </a:rPr>
              <a:t>. Available at: </a:t>
            </a:r>
            <a:r>
              <a:rPr lang="en-US" sz="1200" dirty="0">
                <a:latin typeface="Times New Roman"/>
                <a:cs typeface="Times New Roman"/>
                <a:hlinkClick r:id="rId4"/>
              </a:rPr>
              <a:t>https://nation.cymru/news/new-research-details-astonishing-impact-of-wales-20mph-speed-limit-after-first-week/</a:t>
            </a:r>
            <a:r>
              <a:rPr lang="en-US" sz="1200" dirty="0">
                <a:latin typeface="Times New Roman"/>
                <a:cs typeface="Times New Roman"/>
              </a:rPr>
              <a:t>. </a:t>
            </a:r>
          </a:p>
          <a:p>
            <a:pPr marL="457200" indent="-457200">
              <a:lnSpc>
                <a:spcPct val="150000"/>
              </a:lnSpc>
              <a:spcAft>
                <a:spcPts val="1200"/>
              </a:spcAft>
            </a:pPr>
            <a:r>
              <a:rPr lang="en-US" sz="1200" dirty="0">
                <a:latin typeface="Times New Roman"/>
                <a:cs typeface="Times New Roman"/>
              </a:rPr>
              <a:t>Rune Elvik and Al, E. (2014). </a:t>
            </a:r>
            <a:r>
              <a:rPr lang="en-US" sz="1200" i="1" dirty="0">
                <a:latin typeface="Times New Roman"/>
                <a:cs typeface="Times New Roman"/>
              </a:rPr>
              <a:t>The handbook of road safety measures</a:t>
            </a:r>
            <a:r>
              <a:rPr lang="en-US" sz="1200" dirty="0">
                <a:latin typeface="Times New Roman"/>
                <a:cs typeface="Times New Roman"/>
              </a:rPr>
              <a:t>. Bingley: Emerald.</a:t>
            </a:r>
          </a:p>
          <a:p>
            <a:pPr marL="457200" indent="-457200">
              <a:lnSpc>
                <a:spcPct val="150000"/>
              </a:lnSpc>
              <a:spcAft>
                <a:spcPts val="1200"/>
              </a:spcAft>
            </a:pPr>
            <a:r>
              <a:rPr lang="en-US" sz="1200" dirty="0">
                <a:latin typeface="Times New Roman"/>
                <a:cs typeface="Times New Roman"/>
              </a:rPr>
              <a:t>Steinbach, R., Grundy, C., Edwards, P., Wilkinson, P. and Green, J. (2010). The impact of 20 mph traffic speed zones on inequalities in road casualties in London. </a:t>
            </a:r>
            <a:r>
              <a:rPr lang="en-US" sz="1200" i="1" dirty="0">
                <a:latin typeface="Times New Roman"/>
                <a:cs typeface="Times New Roman"/>
              </a:rPr>
              <a:t>Journal of Epidemiology &amp; Community Health</a:t>
            </a:r>
            <a:r>
              <a:rPr lang="en-US" sz="1200" dirty="0">
                <a:latin typeface="Times New Roman"/>
                <a:cs typeface="Times New Roman"/>
              </a:rPr>
              <a:t>, 65(10), pp.921–926. </a:t>
            </a:r>
            <a:r>
              <a:rPr lang="en-US" sz="1200" dirty="0" err="1">
                <a:latin typeface="Times New Roman"/>
                <a:cs typeface="Times New Roman"/>
              </a:rPr>
              <a:t>doi</a:t>
            </a:r>
            <a:r>
              <a:rPr lang="en-US" sz="1200" dirty="0">
                <a:latin typeface="Times New Roman"/>
                <a:cs typeface="Times New Roman"/>
              </a:rPr>
              <a:t>: </a:t>
            </a:r>
            <a:r>
              <a:rPr lang="en-US" sz="1200" dirty="0">
                <a:latin typeface="Times New Roman"/>
                <a:cs typeface="Times New Roman"/>
                <a:hlinkClick r:id="rId5"/>
              </a:rPr>
              <a:t>https://doi.org/10.1136/jech.2010.112193</a:t>
            </a:r>
            <a:r>
              <a:rPr lang="en-US" sz="1200" dirty="0">
                <a:latin typeface="Times New Roman"/>
                <a:cs typeface="Times New Roman"/>
              </a:rPr>
              <a:t>. </a:t>
            </a:r>
          </a:p>
          <a:p>
            <a:pPr marL="457200" indent="-457200">
              <a:lnSpc>
                <a:spcPct val="150000"/>
              </a:lnSpc>
              <a:spcAft>
                <a:spcPts val="1200"/>
              </a:spcAft>
            </a:pPr>
            <a:r>
              <a:rPr lang="en-US" sz="1200" dirty="0">
                <a:latin typeface="Times New Roman"/>
                <a:cs typeface="Times New Roman"/>
              </a:rPr>
              <a:t>Wang, C., Quddus, M.A. and Ison, S.G. (2013). The effect of traffic and road characteristics on road safety: A review and future research direction. </a:t>
            </a:r>
            <a:r>
              <a:rPr lang="en-US" sz="1200" i="1" dirty="0">
                <a:latin typeface="Times New Roman"/>
                <a:cs typeface="Times New Roman"/>
              </a:rPr>
              <a:t>Safety Science</a:t>
            </a:r>
            <a:r>
              <a:rPr lang="en-US" sz="1200" dirty="0">
                <a:latin typeface="Times New Roman"/>
                <a:cs typeface="Times New Roman"/>
              </a:rPr>
              <a:t>, 57, pp.264–275. </a:t>
            </a:r>
            <a:r>
              <a:rPr lang="en-US" sz="1200" dirty="0" err="1">
                <a:latin typeface="Times New Roman"/>
                <a:cs typeface="Times New Roman"/>
              </a:rPr>
              <a:t>doi</a:t>
            </a:r>
            <a:r>
              <a:rPr lang="en-US" sz="1200" dirty="0">
                <a:latin typeface="Times New Roman"/>
                <a:cs typeface="Times New Roman"/>
              </a:rPr>
              <a:t>: </a:t>
            </a:r>
            <a:r>
              <a:rPr lang="en-US" sz="1200" dirty="0">
                <a:latin typeface="Times New Roman"/>
                <a:cs typeface="Times New Roman"/>
                <a:hlinkClick r:id="rId6"/>
              </a:rPr>
              <a:t>https://doi.org/10.1016/j.ssci.2013.02.012</a:t>
            </a:r>
            <a:r>
              <a:rPr lang="en-US" sz="1200" dirty="0">
                <a:latin typeface="Times New Roman"/>
                <a:cs typeface="Times New Roman"/>
              </a:rPr>
              <a:t>. </a:t>
            </a:r>
          </a:p>
          <a:p>
            <a:pPr marL="457200" indent="-457200">
              <a:lnSpc>
                <a:spcPct val="150000"/>
              </a:lnSpc>
              <a:spcAft>
                <a:spcPts val="1200"/>
              </a:spcAft>
            </a:pPr>
            <a:r>
              <a:rPr lang="en-US" sz="1200" dirty="0">
                <a:latin typeface="Times New Roman"/>
                <a:cs typeface="Times New Roman"/>
              </a:rPr>
              <a:t>Welsh Government (2021). </a:t>
            </a:r>
            <a:r>
              <a:rPr lang="en-US" sz="1200" i="1" dirty="0">
                <a:latin typeface="Times New Roman"/>
                <a:cs typeface="Times New Roman"/>
              </a:rPr>
              <a:t>Introducing default 20mph speed limits</a:t>
            </a:r>
            <a:r>
              <a:rPr lang="en-US" sz="1200" dirty="0">
                <a:latin typeface="Times New Roman"/>
                <a:cs typeface="Times New Roman"/>
              </a:rPr>
              <a:t>. [online] GOV.WALES. Available at: </a:t>
            </a:r>
            <a:r>
              <a:rPr lang="en-US" sz="1200" dirty="0">
                <a:latin typeface="Times New Roman"/>
                <a:cs typeface="Times New Roman"/>
                <a:hlinkClick r:id="rId7"/>
              </a:rPr>
              <a:t>https://www.gov.wales/introducing-default-20mph-speed-limits</a:t>
            </a:r>
            <a:r>
              <a:rPr lang="en-US" sz="1200" dirty="0">
                <a:latin typeface="Times New Roman"/>
                <a:cs typeface="Times New Roman"/>
              </a:rPr>
              <a:t>. </a:t>
            </a:r>
          </a:p>
          <a:p>
            <a:pPr algn="l"/>
            <a:endParaRPr lang="en-US" dirty="0"/>
          </a:p>
        </p:txBody>
      </p:sp>
    </p:spTree>
    <p:extLst>
      <p:ext uri="{BB962C8B-B14F-4D97-AF65-F5344CB8AC3E}">
        <p14:creationId xmlns:p14="http://schemas.microsoft.com/office/powerpoint/2010/main" val="485015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The Impact of the 20mph Speed Limit in Wales</vt:lpstr>
      <vt:lpstr>Introduction </vt:lpstr>
      <vt:lpstr>PowerPoint Presentation</vt:lpstr>
      <vt:lpstr>Background </vt:lpstr>
      <vt:lpstr>PowerPoint Presentation</vt:lpstr>
      <vt:lpstr>Impact on Driver Behaviour</vt:lpstr>
      <vt:lpstr>PowerPoint Presentation</vt:lpstr>
      <vt:lpstr>Reduction in Fatal Four Offences</vt:lpstr>
      <vt:lpstr>PowerPoint Presentation</vt:lpstr>
      <vt:lpstr>Change in Statistics for Injury Road Traffic Collisions</vt:lpstr>
      <vt:lpstr>PowerPoint Presentation</vt:lpstr>
      <vt:lpstr>Conclusion </vt:lpstr>
      <vt:lpstr>PowerPoint Presentation</vt:lpstr>
      <vt:lpstr>Research timeline </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the 20mph Speed Limit in Wales</dc:title>
  <dc:creator>Admin</dc:creator>
  <cp:revision>43</cp:revision>
  <dcterms:created xsi:type="dcterms:W3CDTF">2024-10-18T12:09:52Z</dcterms:created>
  <dcterms:modified xsi:type="dcterms:W3CDTF">2024-10-24T13:19:23Z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2024-10-18T12:23:23Z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6507c372-9601-46d6-879b-06e4697ce690</vt:lpwstr>
  </property>
  <property fmtid="{D5CDD505-2E9C-101B-9397-08002B2CF9AE}" pid="7" name="MSIP_Label_defa4170-0d19-0005-0004-bc88714345d2_ActionId">
    <vt:lpwstr>81502405-7bf6-4f87-bca6-9cdef8bc7270</vt:lpwstr>
  </property>
  <property fmtid="{D5CDD505-2E9C-101B-9397-08002B2CF9AE}" pid="8" name="MSIP_Label_defa4170-0d19-0005-0004-bc88714345d2_ContentBits">
    <vt:lpwstr>0</vt:lpwstr>
  </property>
</Properties>
</file>